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5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notesSlides/notesSlide6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notesSlides/notesSlide7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notesSlides/notesSlide8.xml" ContentType="application/vnd.openxmlformats-officedocument.presentationml.notesSlide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3" r:id="rId2"/>
    <p:sldId id="1318" r:id="rId3"/>
    <p:sldId id="1319" r:id="rId4"/>
    <p:sldId id="1320" r:id="rId5"/>
    <p:sldId id="1328" r:id="rId6"/>
    <p:sldId id="1322" r:id="rId7"/>
    <p:sldId id="1329" r:id="rId8"/>
    <p:sldId id="1324" r:id="rId9"/>
    <p:sldId id="1325" r:id="rId10"/>
    <p:sldId id="132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2:48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55 16980,'-5'6'-1505,"7"-6"1601,11-26 112,1-8-888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6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13539,'34'-2'-138,"1"1"-1,-1 2 1,63 10-1,483 58-115,166-82 541,-74-2 27,24 53-118,-215-8-178,349-12-166,4-27-262,-3 1-29,1948 12 331,-2073-1 315,324-1 152,0-29-198,-41-38-265,487-18-365,-795 97 448,-519 1 230,0 7-1,186 50 1,-291-56-132,-14-4 92,63 11 0,-94-21-145,1-1-1,-1 0 1,1-1 0,-1 0 0,1-1 0,0-1 0,-1 0 0,0 0 0,22-8 0,-20 3-3,0 0 0,0-2 1,14-9-1,-28 18-21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17636,'-4'0'1208,"-16"8"-1040,-7 9-112,-8 16 376,-4 7-176,-2 12-192,-2 5-64,4 9-16,5-2 16,9-4-24,10-2 0,12-12-40,7-8-96,18-12-248,6-9-216,15-18 496,7-8-104,9-11-72</inkml:trace>
  <inkml:trace contextRef="#ctx0" brushRef="#br0" timeOffset="1">801 150 15011,'-15'21'1024,"-3"12"-848,0 6-88,1 7 193,4 2-129,6 2-48,4-5-136,3-9-280,5-5 304,0-11-97,4-5-23</inkml:trace>
  <inkml:trace contextRef="#ctx0" brushRef="#br0" timeOffset="2">521 369 12707,'6'-3'1384,"11"3"-952,17 0-200,4 0 792,15 0-840,10-1 56,1 1-64,5 0-23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13555,'-3'33'1304,"1"1"-992,2 2-112,5 1 584,2 6-543,3-1-177,0-6 2104,1-8-1896,-2-3 72,1-5 112</inkml:trace>
  <inkml:trace contextRef="#ctx0" brushRef="#br0" timeOffset="1">0 452 13659,'32'-4'1208,"16"-4"-736,7-7-160,15-1 545,7-1-201,2-3-496,-3 0-264,-14-3 200,-8 3-32,-34-1-160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13507,'15'7'1232,"18"-7"-768,8-4-200,14-1 296,11-1-272,12-4 1,2-4 39,6 3-216</inkml:trace>
  <inkml:trace contextRef="#ctx0" brushRef="#br0" timeOffset="1">866 211 14747,'-2'43'1016,"2"-13"-816,1 1-192,6-6-24,3-3-520,2-6 496,-2-2-128,-5-3-120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12955,'5'0'1352,"11"-1"-968,16-2-136,6-4 616,14-5-648,8-4 40,17-9-79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18 14939,'-3'-2'107,"1"0"-1,-1 0 0,0 0 1,0 1-1,0-1 0,0 1 1,0 0-1,0 0 1,0 0-1,-1 0 0,1 0 1,0 1-1,-1 0 0,1-1 1,0 1-1,-7 1 1,-2 0 70,0 1 1,1 0 0,-18 5-1,12-1-22,0 1 0,0 1 0,1 0 0,0 1-1,1 1 1,0 0 0,0 1 0,1 1-1,0 0 1,-14 17 0,14-13-41,1 0-1,1 1 1,0 0 0,1 1 0,1 1-1,1-1 1,1 2 0,-11 32-1,16-41-50,1 1 0,0-1-1,0 0 1,1 1-1,1 0 1,0-1 0,0 1-1,3 15 1,-2-22-43,1 0 0,-1 0 1,0-1-1,1 1 0,0 0 0,0 0 1,1-1-1,-1 1 0,1-1 0,0 0 0,0 0 1,1 0-1,-1 0 0,1 0 0,0-1 0,0 0 1,0 0-1,0 0 0,0 0 0,9 4 1,-1-3-6,1 0 1,0 0 0,0-1 0,0-1-1,0 0 1,0 0 0,0-2 0,0 1 0,1-2-1,-1 0 1,0 0 0,0-1 0,0-1 0,0 0-1,0-1 1,-1-1 0,0 0 0,17-9 0,-27 14-15,-1-1 0,0 0 0,1 0 0,-1 0 0,0 1 0,0-1 1,0-1-1,0 1 0,0 0 0,0 0 0,0 0 0,0 0 0,0-1 0,0 1 1,-1 0-1,1-1 0,-1 1 0,1 0 0,-1-1 0,1 1 0,-1-1 1,0 1-1,0-1 0,0-2 0,0 2 0,-1 1 0,1-1-1,-1 1 1,1-1 0,-1 1 0,0-1 0,0 1 0,0 0-1,0 0 1,0-1 0,0 1 0,0 0 0,-1 0-1,1 0 1,0 0 0,0 0 0,-1 0 0,1 0 0,-1 1-1,1-1 1,-1 1 0,1-1 0,-3 0 0,-4-1-6,1 0 1,-1 1-1,0 0 1,0 0-1,0 1 1,-12 0-1,16 0 2,0 1-1,0-1 1,0 1-1,0 0 1,0 0-1,0 0 1,0 0-1,1 0 1,-1 1-1,1 0 1,-1 0-1,1 0 1,-1 0-1,-4 5 1,8-7 2,-1 0-1,1 1 1,0-1 0,-1 1 0,1-1 0,0 0 0,0 1 0,-1-1 0,1 1 0,0-1 0,0 1 0,0-1 0,0 1 0,0-1 0,-1 1 0,1-1 0,0 1 0,0-1 0,0 1 0,0-1 0,0 1-1,1-1 1,-1 1 0,0-1 0,0 0 0,0 1 0,0-1 0,0 1 0,1-1 0,-1 1 0,0-1 0,0 1 0,1-1 0,-1 0 0,0 1 0,1-1 0,-1 0 0,0 1 0,1-1 0,-1 0-1,1 1 1,-1-1 0,0 0 0,1 0 0,-1 1 0,1-1 0,-1 0 0,1 0 0,-1 0 0,2 0 0,24 7-48,0-6-321,1 0 1,-1-2-1,0-2 1,1 0-1,41-11 0,-17 4-558,-49 9 852,22-1-516,-24 2 576,0 0 0,1 0 0,-1 0 0,0-1 0,1 1 0,-1 0 0,0 1 0,1-1 0,-1 0 0,0 0 0,1 0 0,-1 0 0,0 0 0,1 0 0,-1 0 0,0 0 0,1 1 0,-1-1 0,0 0 0,0 0 0,1 0 0,-1 1 0,0-1 0,0 0 0,1 0 0,-1 1 0,0-1 0,0 0 0,0 0 0,1 1 0,-1-1 0,0 0 0,0 1 0,0-1 0,0 0 0,0 1 0,0-1 0,0 0 0,0 1 0,0-1 0,0 0 0,0 1 0,0-1 0,0 0 0,0 1 0,0-1 0,0 0 0,0 1-1,0-1 1,0 0 0,0 1 0,0-1 0,-1 0 0,1 1 0,0-1 0,0 0 0,-1 1 1,-6 10 64,0 0 1,-14 16 0,-16 22 475,29-35-376,1 0 0,0 1-1,-9 25 1,13-21-14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1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11634,'-3'5'240,"1"0"0,-1 0-1,1 1 1,1-1 0,-1 0-1,1 1 1,0-1 0,0 1-1,0 11 1,2 3-54,3 29-1,2 2-369,-9 223-1122,5 65-1190,-1-295 1668,-5 71 1,-1-70 1239,-2-1 1,-3 0 0,-17 53 0,-8 1 1205,-32 113 1084,59-182-2654,3 1 0,0 0 1,2 1-1,1-1 1,2 38-1,2-50-183,0 6 7,-1 0-1,-3 35 1,-4-13-43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93 14539,'1'-10'606,"0"1"0,1-1 0,0 0 0,1 1 0,0 0 0,0 0 0,8-15 0,-11 24-552,0-1 1,-1 1 0,1 0-1,0 0 1,0 0 0,-1-1-1,1 1 1,0 0-1,-1 0 1,1 0 0,0 0-1,-1 0 1,1 0 0,0 0-1,-1 0 1,1 0 0,-1 0-1,1 0 1,0 0-1,-1 0 1,1 0 0,0 0-1,-1 0 1,1 0 0,0 0-1,-1 0 1,1 1-1,-14 5 102,1 0 0,-1 1 0,2 1-1,-1 0 1,-21 19 0,11-10-96,-23 19-26,-49 48 0,77-65-61,0 0-1,1 1 1,2 0-1,0 2 1,-14 25-1,27-42-20,0-1 0,0 1 0,0-1-1,0 1 1,1 0 0,0-1 0,0 1 0,0 0 0,1 0 0,-1 0-1,1 0 1,0 0 0,2 7 0,-2-9-14,1 1-1,1-1 0,-1 0 1,0 0-1,1 0 1,0 0-1,-1 0 1,1 0-1,0 0 1,1-1-1,-1 1 1,0-1-1,1 1 1,-1-1-1,1 0 1,0 0-1,0 0 1,0 0-1,5 2 1,31 12-598,-27-11 496,-1-1 1,0 1-1,0 1 0,0 0 0,11 8 0,-19-11 149,-1-1-1,1 1 1,-1-1 0,1 1-1,-1 0 1,0 0 0,0 0-1,0 0 1,0 1-1,-1-1 1,1 1 0,-1-1-1,0 0 1,0 1 0,0 0-1,-1-1 1,1 1 0,-1 0-1,0-1 1,0 1 0,0 6-1,-3 6 11,0-1 0,0 1 0,-1-1-1,-1 0 1,-9 18 0,-40 74 1,29-60-1,0-5-14,17-29-115,0 0-1,1 1 0,0 0 0,1 0 0,-7 24 0,13-37 91,0 0 1,0 0 0,0 1-1,0-1 1,0 0-1,0 0 1,1 1-1,-1-1 1,0 0-1,1 0 1,-1 0-1,0 0 1,1 1-1,0-1 1,-1 0-1,1 0 1,0 0-1,-1 0 1,1 0-1,0 0 1,0-1-1,0 1 1,0 0-1,0 0 1,0 0-1,0-1 1,0 1 0,0-1-1,2 2 1,5 1-203,1 1 1,0-1-1,11 2 1,5 2-119,-20-5 356,0 0-1,-1 1 1,0-1 0,1 1-1,-1 0 1,0 0-1,-1 0 1,1 1 0,0-1-1,-1 1 1,0 0 0,0 0-1,0 0 1,0 0-1,-1 0 1,1 1 0,-1-1-1,2 8 1,-2-3 18,0 0 0,0 0 0,-1 0 0,-1 0 0,0 1 0,0-1 0,0 0 0,-1 0 0,-3 13 0,-11 38 1,-3-1-1,-26 58 0,-23 74-15,65-179 11,0 0 1,0 0-1,1 1 0,1-1 1,0 0-1,0 0 1,4 18-1,24 82 937,-18-76-337,-9-33-562,1 5 95,0-1 0,1 1 0,5 12 0,-7-19-119,0 0-1,-1 1 0,1-1 1,0 0-1,0 1 0,0-1 0,0 0 1,0 0-1,0 0 0,0 0 1,0 0-1,1 0 0,-1 0 1,0-1-1,0 1 0,1 0 1,-1-1-1,1 1 0,-1-1 0,1 1 1,-1-1-1,1 0 0,-1 1 1,1-1-1,-1 0 0,2 0 1,18-4 168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9 12115,'0'0'78,"0"-1"0,-1 0 0,1 1 1,-1-1-1,1 1 0,-1-1 1,0 0-1,1 1 0,-1-1 0,0 1 1,1 0-1,-1-1 0,0 1 1,1 0-1,-1-1 0,0 1 0,0 0 1,0 0-1,1-1 0,-1 1 1,0 0-1,0 0 0,0 0 0,1 0 1,-1 0-1,0 0 0,0 0 0,0 1 1,1-1-1,-1 0 0,0 0 1,-1 1-1,-28 10 1621,14-3-1565,1 1 0,0 0-1,1 1 1,0 1 0,0 0 0,1 1 0,1 0 0,0 1 0,0 1-1,-10 16 1,7-7-136,0 1 0,2 1 0,1 0 0,1 1 0,-12 42 0,20-58 20,0 1-1,1 0 1,0-1-1,1 1 0,0 0 1,2 20-1,-1-28-14,0 0 0,1 0 0,-1 0-1,1 0 1,0-1 0,0 1-1,0 0 1,0 0 0,0-1 0,0 1-1,1-1 1,-1 1 0,1-1 0,0 1-1,0-1 1,0 0 0,0 0-1,0 0 1,0 0 0,1-1 0,-1 1-1,1 0 1,-1-1 0,1 0 0,0 1-1,-1-1 1,1 0 0,0-1-1,0 1 1,3 0 0,3 0-40,-1-1 1,0 0-1,1-1 1,-1 0-1,0 0 1,0-1-1,0 0 1,0 0-1,0-1 1,9-4-1,18-10-53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14435,'-22'39'1280,"17"-32"-1131,0 1 0,1-1 0,0 1 1,0-1-1,1 1 0,0 0 0,0 1 0,1-1 0,-2 13 0,4-19-123,-1-1 0,1 1 0,0-1-1,0 1 1,1-1 0,-1 1 0,0-1-1,0 1 1,1-1 0,-1 1 0,1-1-1,-1 0 1,1 1 0,0-1 0,-1 0-1,1 0 1,0 1 0,0-1 0,0 0-1,0 0 1,0 0 0,0 0-1,0 0 1,0 0 0,1 0 0,-1 0-1,0-1 1,0 1 0,1 0 0,-1-1-1,1 1 1,-1-1 0,0 1 0,1-1-1,-1 0 1,1 0 0,-1 1 0,1-1-1,-1 0 1,1 0 0,-1-1 0,1 1-1,1-1 1,4 1 87,0-2 0,-1 1 1,1-1-1,-1 0 0,1 0 0,-1-1 0,0 1 0,9-7 0,-8 4 19,0-1 0,0 0 0,-1 0-1,0-1 1,-1 1 0,1-1-1,6-12 1,-11 17-99,1 0 1,-1-1-1,0 1 1,0-1-1,0 0 1,0 1-1,-1-1 1,1 0-1,-1 0 1,0 1-1,1-1 1,-1-3-1,-1 4-20,1 1 0,-1-1-1,1 1 1,-1-1-1,1 1 1,-1-1 0,0 1-1,1 0 1,-1 0 0,0-1-1,0 1 1,0 0 0,0 0-1,0 0 1,0 0 0,-1 0-1,1 0 1,0 0 0,-1 0-1,1 1 1,0-1 0,-1 0-1,-2 0 1,1 0-66,0 1-1,0-1 1,0 1 0,0-1 0,0 1 0,0 0-1,-1 1 1,1-1 0,0 1 0,0-1-1,0 1 1,0 0 0,0 0 0,0 0-1,0 0 1,0 1 0,1-1 0,-1 1 0,0-1-1,1 1 1,-1 0 0,1 0 0,0 1-1,0-1 1,0 0 0,0 1 0,0-1 0,0 1-1,0-1 1,1 1 0,-1 0 0,1 0-1,-2 6 1,3 4-315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16892,'-9'20'1392,"6"6"-1168,-1 8-104,-2 6 584,2 6-616,3 4-8,1-2-88,1-2-24,5-11-96,-3-3-32,2-11-96,1-3-96,-5-11-272,-1-6-112,-1-2 560,-6-9-112,-5-5-48</inkml:trace>
  <inkml:trace contextRef="#ctx0" brushRef="#br0" timeOffset="1">33 269 11482,'-14'-17'1785,"3"5"-761,3 2-360,10 3 1809,8 0-1193,10 3-400,4-2-152,8-4-488,2 0-264,8-7 1601,-2-1-1457,-1-3 56,-2 2 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6:1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10770,'10'-1'77,"-1"1"0,1 0-1,0 0 1,0 1 0,0 0 0,-1 1-1,1 0 1,0 1 0,-1 0 0,0 0-1,10 6 1,13 2 216,15 5-336,68 24-151,131 27 0,-67-37 417,267 11-1,187-32 178,-410-9-330,1066 40 227,-336 53-64,63 4 107,1728 5-247,-2655-102-242,100 14-1,-109-1 53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 16251,'0'0'33,"0"0"0,0 0 0,0 0 0,0-1 0,0 1 0,0 0 0,0 0 0,0 0 0,0 0 0,0 0 0,0-1 0,0 1 0,0 0 0,0 0-1,0 0 1,0 0 0,0 0 0,-1-1 0,1 1 0,0 0 0,0 0 0,0 0 0,0 0 0,0 0 0,0 0 0,0 0 0,0-1 0,-1 1 0,1 0-1,0 0 1,0 0 0,0 0 0,0 0 0,0 0 0,-1 0 0,1 0 0,0 0 0,0 0 0,0 0 0,0 0 0,0 0 0,-1 0 0,1 0 0,-12 1 372,-13 7-106,10-1-140,0 2 0,1 0-1,0 0 1,0 1 0,1 1-1,0 0 1,1 1 0,0 1 0,1 0-1,0 0 1,-14 23 0,14-16-157,0-1 0,1 1-1,1 1 1,1 0 0,1 0 0,1 1 0,1-1 0,-4 34 0,8-47 9,1 1-1,-1 0 1,2-1 0,-1 1-1,1 0 1,3 14 0,-3-21-5,0 1 1,0-1-1,0 1 1,0-1 0,0 1-1,1-1 1,-1 0-1,1 0 1,-1 0-1,1 0 1,0 0 0,0 0-1,0 0 1,0 0-1,0-1 1,0 1-1,0-1 1,1 1 0,-1-1-1,0 0 1,1 0-1,-1 0 1,1 0-1,0-1 1,-1 1-1,4 0 1,2-1 31,0 0 0,0 0 0,0-1-1,0 0 1,-1-1 0,1 0 0,0 0 0,0 0 0,-1-1-1,0 0 1,1-1 0,-1 1 0,0-2 0,-1 1 0,1-1-1,-1 0 1,0 0 0,9-10 0,-14 15-28,-1-1 1,1 1 0,-1-1-1,1 0 1,-1 1-1,1-1 1,-1 0-1,0 0 1,1 1 0,-1-1-1,0 0 1,0 0-1,1 1 1,-1-1 0,0 0-1,0 0 1,0 0-1,0 1 1,0-1-1,0 0 1,0 0 0,0 0-1,-1 0 1,1 1-1,0-1 1,0 0-1,-1 0 1,1 1 0,-1-2-1,0 1 8,0 0-1,-1 0 1,1 0-1,0 0 1,-1 0-1,1 0 0,-1 0 1,1 1-1,-1-1 1,0 1-1,1-1 1,-1 1-1,-2-1 1,-5 0 26,-1 0 1,1 1-1,-18 1 1,10 3-147,15-1-20,13-1 22,14-1-182,-18-2 168,0 1-1,0 1 1,0-1-1,0 1 0,12 4 1,-17-5 84,1 1 1,-1 0-1,0 1 1,0-1-1,0 0 1,0 1-1,0-1 1,-1 1 0,1 0-1,0-1 1,-1 1-1,1 0 1,-1 0-1,1 0 1,-1 0-1,0 0 1,0 0-1,0 1 1,0-1-1,0 0 1,0 4-1,2 11-123,0 1-1,-2-1 1,0 1-1,-1 0 0,-3 21 1,3-37 133,0 0-1,0 1 1,0-1 0,0 0-1,-1 0 1,1 0 0,-1 0 0,0 0-1,0 0 1,1 0 0,-1 0 0,0 0-1,-1-1 1,1 1 0,-2 2 0,-6 5-147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16940,'1'-6'1696,"4"2"-1288,-2 8-208,1 2 816,-3 11-512,-1 3-119,0 8-265,0 5-72,3 9-48,-1 4 40,-1-2-24,2 1-80,0-5-249,1-4-271,-1-9 496,4-8-96,-3-17-48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13963,'29'2'1744,"5"-11"-879,0-7-321,12-5 736,0-2-224,6 0-120,-2-1-183,-7 4-473,-3 1-264,-6 3-465,-2-1-351,-11-6 664,-5 1-160,-10-5-72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16916,'0'-10'1800,"7"1"-1264,7-5-272,5-1 1048,10 1-735,2-2-281,12 2-752,5 2-393,2 7 697,-2 2-168,-3 3-104</inkml:trace>
  <inkml:trace contextRef="#ctx0" brushRef="#br0" timeOffset="1">670 0 17052,'-5'9'1256,"-8"10"-1016,-5 2-120,0 12 600,-2 1-416,-6 11-280,2 1 0,2 8-16,3-2 8,9 1-24,2 0-8,11-4 16,4-1-16,14-6-272,8-6-256,8-16 472,5-13-96,8-17-32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7 210 13035,'-1'-2'248,"0"0"1,0 0-1,0 1 1,1-1-1,-1 0 1,1 0 0,-1 0-1,1 0 1,0 0-1,0 0 1,-1 0-1,2 0 1,-1 0-1,0 0 1,0 0-1,1 0 1,-1 0 0,1 0-1,-1 0 1,1 0-1,1-2 1,-1 2-169,0 1 0,0 0 0,1-1 1,-1 1-1,0 0 0,0 0 0,1 0 0,-1 0 1,1 0-1,-1 0 0,1 0 0,0 1 1,-1-1-1,1 1 0,-1-1 0,1 1 0,0-1 1,0 1-1,-1 0 0,1 0 0,0 0 1,0 0-1,-1 0 0,1 0 0,2 1 0,-1 0-77,0-1-1,0 1 1,0 0-1,-1 0 1,1 0-1,-1 0 1,1 1-1,-1-1 1,1 1-1,-1-1 1,1 1-1,-1 0 0,0 0 1,0 0-1,0 0 1,0 1-1,-1-1 1,1 0-1,-1 1 1,1-1-1,-1 1 1,0-1-1,0 1 1,1 3-1,1 4-12,-1 0 0,0-1 1,0 1-1,-1 0 0,-1 15 0,2-296 3537,-2 273-3597,1 0-1,0 0 0,0 0 0,0 0 1,0 0-1,0 0 0,0 0 0,0-1 1,1 1-1,-1 0 0,0-1 0,1 1 1,-1-1-1,1 0 0,0 1 0,0-1 1,-1 0-1,3 1 0,-1 0-38,-1-1 1,1 0-1,-1 1 0,1-1 0,-1 0 0,1 0 1,0-1-1,-1 1 0,1 0 0,0-1 1,0 0-1,-1 1 0,1-1 0,0 0 1,4-1-1,9-7-294,-2-5-80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14723,'1'7'648,"2"13"1820,3-17-1152,4-10-107,10-16-137,0-1 1,17-28-1,-20 27-1028,1 0 0,23-22 0,-41 46-53,0 1-1,0 0 1,0 0 0,0 0-1,0 0 1,0-1 0,0 1-1,0 0 1,1 0 0,-1 0-1,0 0 1,0 0 0,0 0-1,0-1 1,0 1 0,1 0-1,-1 0 1,0 0 0,0 0-1,0 0 1,0 0 0,1 0-1,-1 0 1,0 0 0,0 0-1,0 0 1,1 0 0,-1 0-1,0 0 1,0 0 0,0 0-1,0 0 1,1 0 0,-1 0-1,0 0 1,0 0 0,0 0-1,0 0 1,1 0 0,0 9-169,-6 17 20,5-24 116,-16 62-182,-10 58-20,24-108-58,4-15 363,5-25-23,-2-1-92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5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13787,'21'6'1232,"1"5"-968,3 9-128,0 7 488,1 12-304,-4 3-47,-3 8-121,-3 4-24,-12 5 24,-2 4 48,-10 6 32,-9 5-24,-11 4 24,-8 2-240,-16-3 120,-1-1 8,-1-11-24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2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14939,'2'3'171,"0"0"0,1-1 0,-1 1 1,0-1-1,1 0 0,0 1 0,-1-1 0,1 0 0,0-1 0,0 1 0,0 0 0,0-1 0,1 0 0,-1 0 1,0 0-1,0 0 0,1 0 0,-1 0 0,6-1 0,7 1 261,0 0 0,29-4 0,-36 3-302,24-4 115,-18 2-258,1 1 0,17 0 1,-32 1-5,0 0 0,0 0 1,0 0-1,0 0 1,0 0-1,1 1 1,-1-1-1,0 0 0,0 1 1,0-1-1,0 0 1,0 1-1,0 0 1,0-1-1,0 1 0,0 0 1,1 0-1,-2 0-6,0-1 0,1 1 1,-1 0-1,0-1 0,0 1 0,1 0 0,-1-1 0,0 1 0,0 0 0,0-1 0,0 1 0,0 0 1,0-1-1,0 1 0,0 0 0,0-1 0,0 1 0,0 0 0,-1-1 0,1 1 0,0 0 0,-3 3-73,1 0 0,0 0-1,-1 0 1,1-1-1,-1 1 1,0-1-1,-6 6 1,-12 8-178,-1 0 1,-1-2-1,0 0 1,-43 20-1,-106 32 548,115-47 97,48-16-264,11-3-3,17-3-4,238-67 27,-169 43-70,-64 16 327,-24 9-374,0 1 0,0 0 0,-1 0 0,1-1 0,0 1-1,-1 0 1,1 0 0,0-1 0,0 1 0,-1 0 0,1 0 0,0 0 0,-1-1-1,1 1 1,-1 0 0,1 0 0,0 0 0,-1 0 0,1 0 0,0 0 0,-1 0-1,1 0 1,-1 0 0,1 0 0,0 0 0,-1 0 0,1 0 0,0 0 0,-1 0-1,0 0 1,-52 2 404,49-1-378,-32 0 277,-41 5-493,70-5 130,0 0 0,0 0 0,1 1 1,-1 0-1,0 1 0,1 0 0,0 0 0,-9 5 0,7 0-106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1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14787,'-16'0'1256,"-4"23"-928,-9 10-95,4 23 407,0 5-128,8 14-184,3 2-64,14 5-144,4 1-32,12-7-40,5-4-112,5-16-312,4-9-176,2-17 448,2-11-96,1-15-40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14547,'2'-13'376,"1"-1"0,0 1 0,2 0 0,-1 0 1,2 1-1,-1-1 0,2 1 0,0 0 0,0 0 0,11-12 0,-17 22-370,0 1 0,0-1 0,0 1 0,0 0 0,1 0-1,-1-1 1,0 1 0,1 0 0,-1 0 0,0 0 0,1 0 0,-1 1 0,1-1 0,0 0 0,-1 1-1,1-1 1,-1 1 0,1-1 0,3 0 0,-4 2-6,0-1-1,0 0 1,0 1 0,1-1 0,-1 1-1,0-1 1,0 1 0,0 0-1,0-1 1,0 1 0,0 0-1,0 0 1,0 0 0,0 0 0,-1-1-1,1 1 1,0 0 0,0 1-1,-1-1 1,1 1 0,3 6-18,-1 0 1,0-1-1,-1 1 1,0 0-1,0 1 1,1 11-1,-1 3 126,0 0 0,-2 1 0,-1 0 0,0-1 0,-8 34 0,9-57-98,0 0-1,0 0 0,0 0 1,0-1-1,0 1 1,0 0-1,0 0 0,0 0 1,0 0-1,0 0 0,0 0 1,0 0-1,0 0 0,0 0 1,-1 0-1,1 0 0,0 0 1,0 0-1,0 0 0,0 0 1,0 0-1,0 0 0,0 0 1,0 0-1,0 0 0,0 0 1,0 0-1,0 0 0,-1 0 1,1 0-1,0 0 0,0 0 1,0 0-1,0 0 0,0 0 1,0 0-1,0 0 1,0 0-1,0 0 0,0 0 1,0 0-1,0 0 0,0 0 1,0 0-1,0 0 0,-1 0 1,1 0-1,0 0 0,0 0 1,0 1-1,0-1 0,0 0 1,0 0-1,0 0 0,0 0 1,0 0-1,0 0 0,0 0 1,0 0-1,0 0 0,0 0 1,0 0-1,0 0 0,0 0 1,0 1-1,0-1 0,0 0 1,0 0-1,-2-6 259,-1-16 207,2 1 1,2-39-1,0 8 18,-7-111 368,6 163-889,-1 79-1893,1-70 1629,1 0 1,1 1-1,0-1 1,0 0-1,1 0 1,6 15-1,2-14-392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6:4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14691,'1'1'56,"0"0"0,0 0 0,0 0 0,0 0 0,0 0 0,0-1 0,1 1 0,-1 0-1,0-1 1,0 1 0,0-1 0,1 0 0,-1 1 0,0-1 0,1 0 0,-1 0 0,0 1 0,2-1 0,7 2 55,18 5-126,34 12-79,1-4 1,95 11 0,-69-22-16,-1-3 0,1-5 0,123-21 0,262-72-32,-353 69 170,-56 13-8,177-36 29,-191 43-21,1 3 0,86 0 1,-113 8-24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1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15987,'1'-5'333,"0"0"1,0 0-1,1 1 0,-1-1 0,1 0 0,1 0 0,-1 1 0,4-5 0,3-9 344,-4 8-431,-2 2-189,0 1 0,0 0 0,1 0 1,5-7-1,-9 14-60,0 0 1,0 0 0,1-1-1,-1 1 1,0 0 0,0 0-1,0-1 1,0 1 0,0 0-1,0 0 1,1 0 0,-1 0-1,0-1 1,0 1-1,0 0 1,0 0 0,1 0-1,-1 0 1,0 0 0,0-1-1,0 1 1,1 0 0,-1 0-1,0 0 1,0 0 0,1 0-1,-1 0 1,0 0 0,0 0-1,1 0 1,-1 0 0,0 0-1,0 0 1,0 0 0,1 0-1,-1 0 1,0 0 0,0 0-1,1 0 1,-1 0 0,0 0-1,0 1 1,0-1 0,1 0-1,-1 0 1,0 0 0,0 0-1,0 0 1,1 1-1,-1-1 1,0 0 0,0 0-1,0 0 1,0 1 0,0-1-1,1 0 1,-1 0 0,0 0-1,0 1 1,0-1 0,0 0-1,0 0 1,0 1 0,0-1-1,0 0 1,2 17-66,-3 165-299,0-153 298,1-9-105,2-19-322,0-8 720,2-12 618,3-51-487,-2 32-269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1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14491,'-1'0'47,"1"1"0,-1-1 0,1 0 0,0 1-1,-1-1 1,1 1 0,0-1 0,-1 1 0,1-1 0,0 1 0,-1-1 0,1 1 0,0 0-1,0-1 1,0 1 0,0-1 0,0 1 0,0-1 0,0 1 0,-1 0 0,2-1-1,-1 1 1,0-1 0,0 1 0,0 0 0,0-1 0,0 1 0,0-1 0,1 1 0,-1-1-1,1 2 1,6 23 344,10 24-255,-3 2 0,-1-1 0,-3 2 0,-2 0-1,-2 0 1,-2 0 0,-3 1 0,-2-1 0,-2 0 0,-3 1-1,-2-2 1,-2 1 0,-29 87 0,32-121-147,-15 31 1,13-33-16,-20 24 1,28-40 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2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12651,'0'0'37,"0"0"0,1 0 0,-1 0 0,0 0 0,0 0 0,0 0 0,0 0 0,0 0 0,1 0 0,-1 1 0,0-1-1,0 0 1,0 0 0,0 0 0,0 0 0,0 0 0,1 0 0,-1 0 0,0 1 0,0-1 0,0 0 0,0 0 0,0 0 0,0 0 0,0 0 0,0 1 0,0-1 0,0 0 0,0 0 0,0 0 0,0 0 0,0 0 0,0 1 0,0-1 0,0 0 0,0 0 0,0 0 0,0 0 0,0 1 0,0-1 0,0 0 0,-3 12 636,-9 12-47,11-21-348,-26 48 29,2 1 1,3 2 0,2 0-1,3 1 1,1 1 0,-8 70-1,9 41-318,15-144-94,0 0 0,1 1 0,2-1-1,0 0 1,8 24 0,-9-41 77,0 0-1,0 0 1,1-1 0,-1 1 0,1-1 0,0 0 0,1 0 0,-1 0-1,7 6 1,10 3-154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15627,'38'-2'3916,"-36"3"-3895,1-1 0,0 1-1,-1 0 1,1 0 0,0 0 0,-1 0 0,1 0 0,-1 1 0,1-1 0,-1 1 0,0 0-1,0 0 1,0 0 0,4 3 0,-3 0-25,1 0 0,-1 0 0,0 0 0,-1 0 0,1 0 0,3 10 0,-2 2-45,0 1 0,-1-1 0,2 32 0,-4-38 126,-1 0 0,0 1 1,0-1-1,-1 1 0,-5 21 0,2-24 170,2-9 93,1-20 187,7-278 1190,-7 288-1701,1-2 10,0 11-35,2 7-30,1 4-74,1 6-309,12 28 0,-15-41 308,1 0 0,-1 0-1,1 0 1,0 0-1,0 0 1,0 0-1,0 0 1,0-1-1,1 1 1,-1-1 0,1 0-1,-1 0 1,1 0-1,0 0 1,4 2-1,-5-4 43,0 1 0,0-1-1,-1 0 1,1-1 0,0 1-1,-1 0 1,1 0 0,0-1-1,-1 1 1,1-1-1,-1 0 1,1 1 0,0-1-1,-1 0 1,0 0 0,1 0-1,-1 0 1,1 0 0,-1 0-1,0 0 1,0 0 0,0-1-1,0 1 1,0 0 0,2-4-1,-3 5 57,14-18-495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2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13915,'-1'1'46,"1"-1"-1,0 1 1,0 0 0,0-1 0,0 1 0,0 0-1,0-1 1,0 1 0,1 0 0,-1-1-1,0 1 1,0 0 0,0-1 0,1 1-1,-1 0 1,0-1 0,1 1 0,-1-1-1,0 1 1,1 0 0,-1-1 0,1 1-1,-1-1 1,1 1 0,-1-1 0,1 0-1,0 1 1,-1-1 0,1 0 0,-1 1 0,2-1-1,-1 0-6,0 0-1,0-1 0,1 1 0,-1-1 1,0 1-1,0-1 0,0 1 0,0-1 1,0 0-1,0 0 0,0 1 0,0-1 1,0 0-1,0 0 0,-1 0 0,1 0 1,0 0-1,0-2 0,11-15 314,-1-1 0,12-29-1,3-6-96,-27 54-253,1 1 1,0-1 0,0 0-1,0 0 1,0 0 0,0 0-1,0 0 1,0 0 0,0 1-1,0-1 1,0 0 0,0 0-1,0 0 1,0 0 0,0 0-1,0 0 1,0 1 0,0-1-1,0 0 1,0 0 0,0 0-1,1 0 1,-1 0 0,0 0 0,0 0-1,0 1 1,0-1 0,0 0-1,0 0 1,0 0 0,0 0-1,0 0 1,0 0 0,1 0-1,-1 0 1,0 0 0,0 0-1,0 0 1,0 0 0,0 0-1,0 1 1,0-1 0,1 0-1,-1 0 1,0 0 0,0 0-1,0 0 1,0 0 0,0 0-1,0 0 1,1 0 0,-1 0-1,0-1 1,0 1 0,0 0-1,0 0 1,0 0 0,0 0-1,0 0 1,1 0 0,-1 0-1,0 0 1,0 0 0,0 0-1,0 0 1,0 0 0,0 0-1,0-1 1,2 11 65,-3 22 389,-6 43 1,7-71-343,0 0 1,0 1-1,0-1 1,1 0-1,-1 1 1,1-1-1,1 0 0,-1 0 1,0 1-1,1-1 1,0 0-1,0-1 1,4 8-1,10 22 154,-24-55-924,2 8 680,1 0 0,1-1 0,0 0 0,-2-18 0,6 21-103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14443,'9'17'2089,"22"31"0,-14-23-1706,22 42 1,-31-46-272,0 1 0,-2 0 0,0 0 0,-2 1-1,0-1 1,-1 1 0,-2 0 0,0-1 0,-2 1 0,-4 33 0,-3-4-268,-2 0 0,-3-1 0,-27 70 0,27-86 43,-2-1-1,-29 49 1,5-24-130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5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12091,'211'36'476,"577"117"-756,-582-101 237,366 84 3,-403-106-19,0-7 0,300 1 0,-240-31-267,349-55-1,-324 18 203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4:10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67 9506,'-36'70'369,"2"2"-1,-42 135 1,67-175-320,1 1-1,1 0 1,2 0 0,1 1-1,2 0 1,1-1-1,2 1 1,1-1 0,8 37-1,-8-61-28,0 1 0,1-1 0,0 0 0,1-1-1,-1 1 1,2 0 0,-1-1 0,1 0 0,1 0 0,6 8-1,-9-13 4,1 1-1,-1-1 0,1 0 1,0 0-1,0 0 0,0-1 0,1 1 1,-1-1-1,0 0 0,1 0 0,0-1 1,-1 1-1,1-1 0,0 0 1,0 0-1,-1-1 0,1 1 0,0-1 1,0 0-1,0 0 0,7-2 1,-2 0 42,1-1 1,-1 0 0,0-1 0,0 0-1,0-1 1,15-9 0,1-3 158,30-25 0,-12 4 21,-1-2 0,-2-2-1,-1-2 1,-3-2 0,34-55 0,-47 64-144,-1-2 0,-3 0 0,-1-2 0,-2 0 0,-2-1 0,-1 0 0,9-57 1,-21 87-114,0 0 0,-1 0 0,0 0 0,-1 1 0,-1-1 1,-1-14-1,2 24 3,-1 0 0,1 0-1,-1 0 1,1 0 0,-1 1 0,0-1 0,0 0 0,0 0 0,0 0 0,0 1 0,0-1 0,0 0 0,0 1 0,-1-1 0,1 1 0,-1 0 0,1-1 0,-1 1-1,1 0 1,-1 0 0,0 0 0,0 0 0,0 0 0,1 0 0,-1 1 0,0-1 0,0 1 0,0-1 0,0 1 0,0-1 0,0 1 0,0 0 0,0 0-1,0 0 1,0 1 0,0-1 0,0 0 0,0 1 0,-3 0 0,-4 1-48,-1 1 1,0 0-1,1 1 1,0 0-1,-1 1 0,-14 9 1,-48 43-313,-107 119-95,99-87 141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45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5 202 13019,'-1'-1'148,"1"0"1,-1 0-1,1-1 1,-1 1-1,1 0 1,-1 0 0,1 0-1,0 0 1,0 0-1,-1 0 1,1-1-1,0 1 1,0 0-1,0 0 1,0 0-1,0 0 1,1-1 0,-1 1-1,0 0 1,1-2-1,9-23 1338,-9 24-1254,2-6-26,0 1-1,0-1 1,1 1 0,0-1 0,1 1 0,0 1-1,0-1 1,0 1 0,1 0 0,0 0-1,0 0 1,10-6 0,-15 11-192,0 1-1,0-1 1,0 1 0,1-1-1,-1 1 1,0-1 0,0 1-1,1 0 1,-1 0-1,0-1 1,0 1 0,1 0-1,-1 0 1,0 0 0,0 1-1,1-1 1,-1 0 0,0 0-1,0 1 1,1-1-1,-1 1 1,1 0 0,0 0-5,0 0 0,0 1 1,0 0-1,0-1 0,-1 1 1,1 0-1,-1 0 0,1 0 1,-1 0-1,3 4 0,0 4-13,0-1-1,-1 1 1,0 0-1,3 16 0,1 35-82,-2 0 0,-2 0-1,-9 89 1,19-228 88,6-282 537,-21 333-462,2 19-27,0 13-9,0-2-93,1 0-1,-1 0 0,1 0 1,0 0-1,-1 0 0,1 0 1,0-1-1,1 1 0,-1 0 1,0-1-1,1 1 0,-1-1 1,1 1-1,0-1 0,0 0 1,0 0-1,0 0 0,0 0 1,1 0-1,-1 0 0,1 0 1,-1-1-1,1 1 0,-1-1 1,1 0-1,0 0 0,0 0 1,-1 0-1,1 0 1,0-1-1,0 1 0,0-1 1,0 0-1,0 0 0,0 0 1,0 0-1,0 0 0,0-1 1,0 1-1,0-1 0,-1 0 1,1 0-1,0 0 0,0 0 1,-1 0-1,5-3 0,29-24-534,-27 21 428,12-10-189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45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0 338 16436,'2'21'1475,"-2"-21"-1456,1 0 0,-1 0 0,0 0 1,0 0-1,0 1 0,0-1 0,0 0 1,0 0-1,1 0 0,-1 0 0,0 0 1,0 0-1,0 0 0,0 0 0,1 1 1,-1-1-1,0 0 0,0 0 0,0 0 1,1 0-1,-1 0 0,0 0 0,0 0 1,0 0-1,1 0 0,-1 0 0,0 0 1,0 0-1,0-1 0,0 1 0,1 0 1,-1 0-1,0 0 0,0 0 0,0 0 1,13-11 377,11-22 174,-2-1-1,-1-1 1,29-67-1,1 0-670,-48 95-7,1 0 1,1 0-1,9-11 0,-14 18 97,0-1 1,1 1-1,-1 0 0,0 0 1,0 0-1,0-1 0,1 1 1,-1 0-1,0 0 0,0 0 1,0-1-1,1 1 0,-1 0 1,0 0-1,0 0 0,1 0 1,-1 0-1,0 0 0,0 0 1,1 0-1,-1-1 0,0 1 1,1 0-1,-1 0 0,0 0 1,0 0-1,1 0 0,-1 1 1,0-1-1,0 0 0,1 0 1,-1 0-1,0 0 0,1 0 1,-1 0-1,0 0 0,0 0 1,1 1-1,-1-1 0,1 2-19,-1-1 0,1 1 0,-1 0 0,1 0-1,-1-1 1,0 1 0,0 0 0,0 0 0,0 0-1,0-1 1,0 4 0,-22 188-502,-1 15 583,22-178 1015,2-25-698,1-5-244,3-10 24,3-16 158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6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14771,'2'3'40,"-1"-1"-1,1 0 0,0 0 1,0 0-1,1-1 1,-1 1-1,0 0 1,0-1-1,1 0 1,-1 1-1,1-1 0,-1 0 1,1 0-1,0-1 1,-1 1-1,1 0 1,0-1-1,0 0 1,3 1-1,11 0-152,0-1 0,18-3 0,-14 2 86,566-80-2050,-238 24 1159,236 8 1041,3 36 947,527-23-102,-990 30-917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47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25 13699,'47'-25'1835,"-47"26"-1815,0-1-1,0 0 1,0 0-1,0 1 1,0-1-1,0 0 1,0 0 0,0 1-1,0-1 1,0 0-1,0 0 1,0 1-1,0-1 1,0 0 0,0 0-1,0 1 1,0-1-1,0 0 1,0 0-1,0 1 1,0-1-1,0 0 1,0 0 0,1 1-1,-1-1 1,0 0-1,0 0 1,0 0-1,0 1 1,1-1 0,-1 0-1,0 0 1,0 0-1,1 0 1,-1 1-1,0-1 1,0 0 0,1 0-1,-1 0 1,0 0-1,0 0 1,1 0-1,-1 0 1,0 0 0,0 0-1,1 0 1,-1 0-1,0 0 1,0 0-1,1 0 1,-1 0 0,0 0-1,0 0 1,1 0-1,-1 0 1,0 0-1,0 0 1,1 0 0,-1-1-1,0 1 1,0 0-1,1 0 1,-1 0-1,0 0 1,0-1 0,0 1-1,1 0 1,-9 23 501,-13 17-242,-2-1 0,-2-1 0,-37 44 0,-98 97 243,125-142-421,-9 8-2,-20 24-35,63-68-65,0-1-1,0 1 1,0 0-1,0 0 1,1 0-1,-1 0 1,0 0-1,1 0 1,-1 1-1,0-1 1,1 0-1,0 0 1,-1 0-1,1 1 1,0-1-1,0 0 1,-1 0-1,1 0 1,0 2-1,1-2 1,0 0-1,-1 0 1,1-1-1,0 1 1,0 0-1,0 0 1,0-1-1,0 1 1,-1-1-1,1 1 1,0-1 0,0 1-1,1-1 1,-1 0-1,0 1 1,0-1-1,0 0 1,0 0-1,0 0 1,0 0-1,0 1 1,0-2-1,2 1 1,38 1-22,63-7-1,-14 0-260,-69 6 98,5-1 35,1 1-1,29 4 1,-25 2-33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48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0 187 16868,'2'-1'185,"-1"0"0,1 0 0,-1-1 0,0 1 0,0 0 0,1-1 1,-1 1-1,0-1 0,0 1 0,1-3 0,3-4 74,0 4-133,0-1 0,0 0 0,0 1 0,1 0 0,0 1-1,-1-1 1,1 1 0,1 0 0,-1 0 0,0 1 0,1 0 0,-1 0 0,1 0 0,0 1 0,7-1 0,-9 2-120,1 0 0,-1 0 0,0 0 0,0 0 0,0 1 0,0 0 0,0 0 0,0 0 0,0 1 0,0 0 0,0 0 0,-1 0 0,1 0 0,-1 1 0,0 0 0,1 0 0,-1 0 0,0 0 0,-1 1 1,6 4-1,-2 3-28,-1-1 0,1 1 0,-1 1 0,-1-1 0,0 1 0,-1 0 0,0 0 0,-1 0 0,-1 0 0,3 25 0,-2-1 190,-2 0 0,-5 44 0,12-179 279,-6 0 0,-11-131 0,4 208-496,3 14-135,8 17 4,-3-3 84,1 0 0,0 0 0,0 0 0,1 0 0,0-1 0,0 1 0,0-1 0,1-1-1,-1 1 1,1-1 0,9 5 0,-12-7-49,1-1 1,-1 1-1,1-1 1,-1 0-1,1 0 1,0-1-1,-1 1 0,1-1 1,0 1-1,0-1 1,-1 0-1,1-1 0,0 1 1,0-1-1,-1 0 1,1 1-1,-1-2 0,1 1 1,-1 0-1,1-1 1,-1 1-1,1-1 0,4-4 1,29-26-1083,-22 16 593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4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66 15699,'6'-7'438,"0"0"0,1 0-1,0 0 1,0 1-1,15-10 1,-20 14-363,1 0 0,-1 1 0,1-1 0,0 1 0,-1-1 0,1 1 0,0 0 0,0 0 0,0 0 0,0 1 0,0-1 0,0 1 0,0-1 0,0 1 0,0 0 0,0 0 0,0 1 0,0-1 0,0 1 0,0-1 0,5 2 0,-7 0-54,1-1 1,0 1-1,0-1 0,0 1 1,-1 0-1,1 0 0,-1-1 1,1 1-1,-1 0 1,0 0-1,0 0 0,0 1 1,0-1-1,0 0 0,0 0 1,0 1-1,-1-1 0,1 0 1,-1 0-1,0 1 1,0-1-1,0 1 0,0-1 1,0 3-1,-1 7-18,-1-1 0,1 0 1,-7 20-1,-4 2-1,-1-1 0,-1-1 1,-2 0-1,-1-1 0,-2-1 1,-1 0-1,-34 37 0,48-58 11,5-6-11,0 0-1,0-1 0,-1 1 0,1 0 0,0-1 1,-1 0-1,1 1 0,-1-1 0,1 0 0,-1 0 0,0 0 1,1 0-1,-1 0 0,0 0 0,-2 1 0,4-4-1,0 1 1,0 0-1,0 0 0,1 0 0,-1 0 0,0 0 0,0 0 0,1 0 0,-1 0 0,1 0 0,-1 0 0,1 0 0,-1 0 0,1 0 1,0 0-1,1-1 0,4-6 4,2-1 0,-1 2 0,1-1 0,0 1 0,1 0 0,0 1 0,0-1 0,0 2 0,1 0 0,0 0 1,11-4-1,-3 3-158,1 1 0,-1 0 0,1 1 0,0 1 0,29 0 0,-26 2 13,-4-3-69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4:11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14 12867,'-24'-5'291,"-1"1"0,-42-1 0,56 5-288,0 1 0,0 1 0,0-1 0,0 2 0,0-1 0,0 2 0,1-1 0,-15 8 0,16-7 5,1 0 0,-1 1-1,1 0 1,0 1 0,1-1 0,-1 1 0,1 1-1,0 0 1,1 0 0,-1 0 0,1 0 0,1 1-1,0 0 1,0 1 0,0-1 0,1 1 0,0 0 0,1 0-1,0 0 1,-2 13 0,-5 27 3,3 0 1,2 1-1,2 88 1,31 152 22,-21-243-37,3-1 0,1 0 1,2 0-1,29 65 0,-32-90 1,0-1 1,2 0-1,0-1 1,1-1-1,1 0 1,0 0-1,2-2 1,0 1-1,1-2 1,0 0-1,30 18 1,-36-26-1,1-1 0,-1 0 1,1-1-1,0-1 0,1 0 0,-1 0 0,1-1 0,19 2 1,-22-5-1,0 1 0,0-1 0,-1-1 0,1 0 1,0 0-1,-1-1 0,1 0 0,-1-1 0,0 0 0,0-1 1,0 1-1,10-7 0,6-6 0,-2-1 0,0-1 0,-1-1 0,-1-1 0,26-31-1,-9 5-10,50-83 0,-63 88 12,-2-1-1,-1-1 0,-3-2 0,-2 1 1,-1-2-1,-3 0 0,10-59 0,-20 77 6,0-1-1,-2 1 0,-1-1 0,-1 1 0,-9-47 0,5 53 6,0 1 0,-2-1 0,0 1 0,-2 1 0,0 0 0,-1 0-1,-25-36 1,26 43-11,-1 1 0,-1 0 0,0 1 0,-1 0 0,0 1-1,0 0 1,-1 1 0,0 0 0,-1 1 0,0 0 0,0 2 0,-1-1-1,1 2 1,-1 0 0,-1 1 0,1 0 0,-32-3 0,7 6-473,-1 1 1,-79 10 0,111-9 411,1 0 1,-1-1 0,-14-1-1,-13-10-279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4:45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391 129 11122,'-2'-4'92,"0"1"1,0 0-1,0 0 0,-1 0 0,0 0 0,1 0 0,-1 0 0,0 0 0,-1 1 1,1 0-1,0 0 0,-1 0 0,1 0 0,-1 0 0,1 0 0,-1 1 0,0 0 1,0 0-1,0 0 0,0 0 0,1 1 0,-1-1 0,0 1 0,0 0 0,-6 1 0,2-1 14,0 1-1,0 0 0,0 0 0,0 1 0,0 0 0,1 0 0,-1 1 1,1 0-1,-1 0 0,1 1 0,-11 7 0,-1 4-37,1 0 0,0 1-1,2 1 1,0 1 0,1 1-1,-25 38 1,32-43-70,0 1 0,1 1 0,1-1 0,0 1 0,1 1 0,1-1 0,1 0 0,0 1 0,1 0 0,0 26 0,2-23-16,2 1 1,1 0-1,0-1 0,2 0 0,0 0 1,1 0-1,1 0 0,1-1 0,0 0 1,2-1-1,0 0 0,14 18 0,-17-25 6,2-1 0,0 0-1,0 0 1,1-1 0,0 0-1,0-1 1,1 0 0,0-1-1,0 0 1,1-1 0,0 0-1,0 0 1,1-2 0,-1 1-1,1-2 1,0 0 0,0 0-1,0-1 1,24 1 0,-28-4-29,0 1 1,-1-1 0,1 0-1,-1-1 1,0 0-1,1 0 1,-1-1 0,0 0-1,0 0 1,12-8-1,-9 4 32,-1 0 0,0-1 0,0 0-1,-1-1 1,0 0 0,11-16-1,22-29 271,-3-3 0,-2-1 0,47-102-1,-77 145-226,0-2-1,-2 1 0,0 0 1,-1-1-1,-1 0 1,0 0-1,0-23 0,-3 31-38,0-1 0,-1 0 0,-1 0 0,1 1 0,-2-1 0,1 1 0,-1 0 0,-1-1 0,0 1-1,0 1 1,0-1 0,-1 0 0,-1 1 0,-7-10 0,0 4-18,0 0-1,-1 0 1,-1 1 0,0 1-1,0 0 1,-1 1 0,-28-13-1,36 19-29,-1 1 0,-1 0 0,1 1 0,0 0 0,-1 0 0,0 1 0,1 0-1,-1 1 1,0 0 0,0 1 0,0 0 0,0 0 0,0 1 0,1 0 0,-1 1 0,-14 4-1,0 5-107,8 3-47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09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2383 9522,'0'0'109,"0"-1"1,0 1-1,0-1 1,0 1-1,0-1 1,0 1-1,0-1 1,0 1-1,0-1 1,0 1-1,0-1 1,0 1-1,0-1 0,1 1 1,-1 0-1,0-1 1,0 1-1,0-1 1,1 1-1,-1-1 1,0 1-1,1 0 1,-1-1-1,0 1 0,1 0 1,-1-1-1,0 1 1,1 0-1,0-1 1,16-14 321,-9 9-8,-1-2-310,1 1-1,1 0 1,0 0-1,0 1 1,0 0-1,0 1 1,1 0-1,0 0 1,0 1-1,1 0 1,-1 1-1,1 0 1,-1 1-1,1 0 1,0 1-1,16 0 1,48-2-119,60-6 34,-119 7-27,0-1 0,0-1 0,0-1 0,0 0 0,-1-1 0,18-9 0,19-14-2,81-41 2,-113 62-1,-1 1 0,1 0 1,0 2-1,1 0 0,24-2 0,-6 3 0,9 0 0,0-2 0,0-1-1,47-16 1,-3-12-9,-63 22 4,0 2 1,55-13-1,49 10-19,-98 5 20,0 0 0,-1-2 0,0-2-1,-1-1 1,33-19 0,107-52-3,304-105-1,-45 67 62,9 31-57,-416 88 2,111-23 25,338-73-124,-356 69-50,223-93 1,-268 91 113,250-105-77,-225 101 90,139-33-1,51 9 14,340-93-5,-529 123 14,683-203-18,-644 199-3,336-84 29,5 27 0,-244 46-3,-120 22 13,-94 22-36,-17 4-28,-13 4 24,-6 2 5,-3-1-18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0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 11386,'0'0'43,"0"0"0,0-1 0,0 1-1,-1 0 1,1 0 0,0 0-1,0 0 1,0-1 0,0 1 0,-1 0-1,1 0 1,0 0 0,0 0 0,0 0-1,-1 0 1,1 0 0,0 0-1,0-1 1,0 1 0,-1 0 0,1 0-1,0 0 1,0 0 0,0 0-1,-1 0 1,1 0 0,0 0 0,0 0-1,0 0 1,-1 0 0,1 1 0,0-1-1,0 0 1,-1 0 0,1 0-1,0 0 1,0 0 0,0 0 0,0 0-1,-1 0 1,1 1 0,0 10 1136,8 21-98,-6-28-989,2 9 123,31 89 826,-30-89-984,1 0-1,0-1 1,1 0-1,1 0 0,14 17 1,-21-27-75,0-1 1,0 1 0,0-1 0,1 0-1,-1 1 1,0-1 0,1 0-1,-1 0 1,1 0 0,-1 0 0,1 0-1,0-1 1,-1 1 0,1 0-1,0-1 1,0 1 0,-1-1 0,1 0-1,0 1 1,0-1 0,0 0-1,-1 0 1,1 0 0,0-1 0,0 1-1,0 0 1,-1 0 0,1-1-1,3-1 1,-2 0-14,0 0 0,0 0 0,0 0 0,0-1 0,-1 1 0,1-1 0,-1 0 1,1 1-1,-1-1 0,0-1 0,0 1 0,-1 0 0,1 0 0,1-4 0,9-28-159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1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94 270 12451,'-10'40'1200,"0"3"-920,-3 6-72,0 3 320,1 2-160,1-2-32,2-5-112,2-4-72,3-10-256,2-3-144,1-15 208,1-13-40,-1 4-48</inkml:trace>
  <inkml:trace contextRef="#ctx0" brushRef="#br0" timeOffset="1">369 1 12907,'-20'16'1000,"3"14"-680,-2 1-136,2 8 344,0 1-208,10-1-72,-1-5-112,13-11-296,3-7 744,1-16-584,-2-6 16,-7-12-8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13779,'16'-11'234,"1"1"-1,0 1 1,1 0 0,0 1-1,1 1 1,0 0 0,0 2-1,0 0 1,0 1 0,1 1-1,0 1 1,0 1 0,30 2-1,-42-1-233,0 1 0,0 1-1,0-1 1,0 1-1,0 1 1,0-1-1,0 1 1,-1 1 0,11 6-1,-16-9 0,0 0 0,0 1-1,0-1 1,0 1 0,0 0 0,0 0-1,0-1 1,-1 1 0,1 0-1,-1 0 1,1 1 0,-1-1-1,0 0 1,0 0 0,0 1 0,0-1-1,0 0 1,-1 1 0,1-1-1,-1 1 1,0-1 0,1 1-1,-1-1 1,0 1 0,0-1 0,-1 1-1,1-1 1,0 1 0,-1-1-1,0 1 1,1-1 0,-1 0 0,0 1-1,-2 2 1,-3 6 27,-1 0 0,0 0 1,-1-1-1,0 1 0,-1-2 1,-18 17-1,-65 46 234,90-71-256,-22 16 58,-5 5-5,0-1 0,-1-2 1,-52 24-1,81-43 0,-19 5 1080,19-5-1121,1 0 1,-1 0 0,1 0-1,0 0 1,-1 0 0,1 0-1,-1 0 1,1 0 0,-1 0 0,1-1-1,-1 1 1,1 0 0,-1 0-1,1-1 1,0 1 0,-1 0-1,1-1 1,0 1 0,-1 0-1,1-1 1,0 1 0,-1 0-1,1-1 1,0 1 0,0-1-1,-1 1 1,1 0 0,0-1-1,0 1 1,0-1 0,0 1-1,-1-1 1,1 1 0,0-1-1,0 1 1,0-1 0,0 1 0,0-1-1,0 1 1,1-1 0,1-18 289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2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10 13939,'14'-10'817,"-19"15"-339,-17 15-263,-19 23-132,1 2 1,-44 67-1,62-78-21,1 1 0,1 1 0,2 0 0,-18 54 0,32-76-26,0 0 0,0 0 1,2 1-1,-1-1 0,2 1 1,0 26-1,1-36-47,1-1-1,-1 0 1,1 0 0,0 0-1,0 0 1,0-1 0,0 1 0,1 0-1,-1 0 1,1-1 0,0 1-1,0-1 1,1 1 0,-1-1-1,1 0 1,-1 0 0,1 0 0,0 0-1,0-1 1,1 1 0,-1-1-1,0 0 1,1 0 0,-1 0 0,1 0-1,0 0 1,0-1 0,7 2-1,-4-1-10,0-1-1,0 0 1,0-1-1,0 1 1,0-2-1,0 1 1,11-2-1,13-8-105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6:5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59 196 13139,'-30'-10'832,"11"-3"-768,9-3-64,20-3 16,10-2-56,12-2-24,11 0-40,20 4-216,10-1-616,16 6 752,1 2-88,8 7-88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2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0 237 14123,'9'-12'771,"4"-4"-38,19-21 0,-29 34-622,0-1 0,0 1 0,1 1-1,-1-1 1,1 0 0,0 1-1,0 0 1,0 0 0,0 0 0,0 0-1,0 1 1,7-2 0,-10 3-91,0 0-1,0-1 1,0 1 0,0 0-1,1 0 1,-1 1 0,0-1-1,0 0 1,0 0 0,0 0-1,0 1 1,0-1 0,0 1 0,0-1-1,0 1 1,0-1 0,0 1-1,0-1 1,0 1 0,0 0-1,0 0 1,-1-1 0,1 1-1,0 0 1,0 1 0,1 1-5,-1-1 0,1 1 0,-1 0 0,0 0 0,0 0 0,-1 0 0,1 0 0,0 0 0,-1 4 0,1 7-16,-1 0 0,-1 1 1,-2 13-1,-2-5-8,-10 33 1,3-12 66,11-30 182,9-18 66,10-22 119,0-9-92,-3 0 1,-1 0-1,-1-2 0,-2 1 1,10-66-1,-19 91-297,-1 5-24,1-1 0,-2 1 0,1-1 0,-1 1 0,0-1-1,0 0 1,0 1 0,-3-11 0,0 16-334,1 8-108,3 13-652,0-18 1009,0 0 0,-1 0 0,1-1 0,0 1 0,0-1 0,0 1 0,0-1 0,1 1-1,-1-1 1,0 1 0,1-1 0,-1 0 0,0 0 0,1 0 0,0 0 0,-1 0 0,1 0 0,0 0 0,-1 0 0,1-1 0,0 1-1,0-1 1,-1 1 0,3-1 0,20 1-492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3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84 12619,'3'-7'464,"0"1"-1,1 0 1,-1 1 0,1-1 0,0 0 0,0 1-1,1 0 1,0 0 0,0 1 0,0-1 0,0 1-1,1 0 1,9-5 0,-14 8-429,0 0 0,1 0 0,-1 1 0,1-1 1,-1 1-1,1-1 0,0 1 0,-1-1 0,1 1 0,-1 0 0,1 0 0,0 0 0,-1 0 0,1 0 1,0 0-1,-1 0 0,1 1 0,0-1 0,1 1 0,-2 0-24,0-1 0,0 1 0,0 0 0,1 0 1,-1 0-1,0 0 0,0 0 0,-1 0 0,1 0 0,0 1 0,0-1 0,0 0 0,-1 0 0,1 1 1,-1-1-1,1 0 0,0 3 0,0 1-15,0 0 0,-1 0 0,0 1 0,1-1 0,-2 0 0,1 0 0,0 0 1,-1 1-1,0-1 0,0 0 0,-3 6 0,0-3 21,0 0-1,0 0 1,-1 0-1,0 0 1,0-1 0,-1 0-1,0 0 1,0 0 0,-1-1-1,0 0 1,0 0 0,0-1-1,-1 0 1,0 0 0,0-1-1,0 0 1,0 0-1,-1-1 1,1 0 0,-10 2-1,161-12-1928,-113 2 1592,-2-2-120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3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0 10562,'14'6'1209,"2"10"-609,-1 3-232,1 13 1136,-4 13-768,-7 15-120,-5 7-88,-13 15-103,-8 6-41,-13 15-104,-9 6 32,-13-5-392,-2 0 168,-15-14-56,0-10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30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15595,'0'0'1110,"12"6"-55,26 10-356,-18-6-572,2-1 0,-1-1 0,1-1 0,1-1 0,-1-1 0,30 3 0,-36-7-102,-1-1 0,1-1 0,-1 0 0,1-1 0,24-7 0,-35 8 52,0 0-1,0 0 1,-1-1-1,1 0 0,-1 0 1,1 0-1,-1 0 1,0-1-1,0 0 0,0 0 1,0 0-1,-1 0 1,1-1-1,-1 1 0,0-1 1,0 0-1,0 0 1,0 0-1,-1 0 0,0 0 1,4-10-1,-3-2 238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35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35 191 12963,'-8'1'589,"6"-1"-398,1 1 1,-1-1 0,0 0-1,0 0 1,0 0-1,1 0 1,-1 0-1,0 0 1,0-1 0,-2 0-1,3 1-139,1-1-1,-1 1 0,1-1 1,0 0-1,-1 1 1,1-1-1,0 0 0,-1 0 1,1 1-1,0-1 1,0 0-1,0 0 0,0 1 1,-1-1-1,1 0 1,0 0-1,0 1 0,1-1 1,-1 0-1,0 0 0,0 1 1,0-1-1,0 0 1,1 0-1,-1 1 0,0-1 1,1 0-1,-1 1 1,1-2-1,5-12 113,1 0 0,0 1 0,1 0 0,0 0 0,1 1 0,1 0 0,0 0 0,0 1 0,1 1 0,0 0 0,16-11 0,-25 20-162,0-1-1,0 1 1,0-1-1,1 1 0,-1 0 1,0 0-1,1 0 0,-1 0 1,1 0-1,0 1 0,-1-1 1,1 1-1,0 0 1,-1-1-1,1 1 0,-1 0 1,1 1-1,0-1 0,-1 0 1,1 1-1,4 1 0,-4 0-3,0-1 0,-1 1-1,0 0 1,1 0-1,-1 0 1,0 1-1,0-1 1,0 0 0,0 1-1,0 0 1,-1-1-1,1 1 1,-1 0 0,0 0-1,1 0 1,-1 0-1,-1 0 1,2 4-1,3 22-7,-2 1-1,-1-1 0,-1 1 0,-2 0 0,-4 30 0,5-58 11,3-51 743,12-114 699,-15 163-1447,0-1 0,0 1 1,0 0-1,1 0 0,-1 0 1,0-1-1,0 1 0,0 0 1,0 0-1,1-1 1,-1 1-1,0 0 0,0 0 1,0 0-1,1 0 0,-1 0 1,0-1-1,0 1 1,1 0-1,-1 0 0,0 0 1,0 0-1,1 0 0,-1 0 1,0 0-1,0 0 0,1 0 1,-1 0-1,0 0 1,0 0-1,1 0 0,-1 0 1,0 0-1,0 0 0,1 0 1,-1 0-1,1 0 1,14 5-904,1 0-190,-12-5 970,0-1 1,-1 1 0,1-1 0,0 0-1,0 0 1,4-1 0,6-5-437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35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 13483,'4'-1'649,"0"0"1,0 1-1,0-1 1,1 1-1,-1 0 1,0 0-1,7 1 1,-8-1-641,0 1 1,0 0 0,1 0-1,-1 0 1,0 0 0,0 0-1,0 1 1,0-1 0,0 1 0,-1 0-1,1 0 1,0 0 0,-1 0-1,0 0 1,1 1 0,-1-1-1,0 1 1,0-1 0,0 1-1,-1 0 1,1 0 0,-1 0 0,1 0-1,-1 0 1,0 0 0,0 0-1,0 0 1,-1 1 0,1-1-1,-1 0 1,0 1 0,0 5-1,0 1-27,-1 0 0,0 0 0,-1 0 0,0 0 0,0 0 0,-1-1 0,0 1 0,-1-1-1,-7 14 1,5-13 70,1-1 0,-1 0 0,0-1-1,-1 1 1,0-1 0,0-1 0,-1 1-1,0-1 1,0 0 0,-11 6 0,19-13-48,0 0 0,0 0 0,0 0-1,0-1 1,1 1 0,-1 0 0,0 0 0,0 0 0,0 0 0,0 0 0,0 0 0,0 0 0,1 0 0,-1 0 0,0 0 0,0 0-1,0 0 1,0 0 0,0 0 0,0 0 0,1 0 0,-1 1 0,0-1 0,0 0 0,0 0 0,0 0 0,0 0 0,0 0-1,1 0 1,-1 0 0,0 0 0,0 0 0,0 0 0,0 0 0,0 1 0,0-1 0,0 0 0,0 0 0,0 0 0,0 0 0,0 0-1,0 0 1,0 1 0,0-1 0,1 0 0,-1 0 0,0 0 0,0 0 0,0 0 0,0 0 0,0 1 0,0-1 0,-1 0-1,1 0 1,0 0 0,0 0 0,0 0 0,0 0 0,0 1 0,0-1 0,0 0 0,0 0 0,0 0 0,0 0 0,0 0 0,30 2-290,0-2 1,47-6 0,-36 2 135,14-1-62,0-4-44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5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11010,'3'-5'343,"1"-1"-1,0 1 0,0 0 0,0 1 0,0-1 0,1 1 1,0 0-1,0 0 0,0 0 0,0 0 0,1 1 0,-1 0 1,9-3-1,8-3-69,0 1 1,29-6-1,-47 13-265,3-1-6,0 0 0,0 1 0,-1-1 0,1 2 0,0-1 0,0 1 1,0 0-1,10 1 0,-16-1-2,0 0 1,-1 0 0,1 0 0,-1 1 0,1-1 0,-1 0-1,1 0 1,-1 1 0,1-1 0,-1 0 0,1 1-1,-1-1 1,0 1 0,1-1 0,-1 0 0,1 1 0,-1-1-1,0 1 1,1-1 0,-1 1 0,0-1 0,0 1 0,1-1-1,-1 1 1,0 0 0,0-1 0,0 1 0,-3 19 17,-20 20 37,20-34-34,-14 22 174,0 1-1,3 1 1,0 0 0,-11 40-1,21-59-144,1 1 0,0 1 0,1-1 0,1 0 0,0 0 0,1 1 0,0-1-1,0 0 1,2 1 0,-1-1 0,2 0 0,0 0 0,0 0 0,8 19 0,-9-27-51,0 0 1,0-1-1,0 1 1,1 0-1,0-1 1,-1 0-1,1 1 1,0-1-1,0 0 1,1-1 0,-1 1-1,1 0 1,-1-1-1,1 0 1,0 0-1,0 0 1,0 0-1,0-1 1,0 1-1,8 0 1,-7-1-41,1 0-1,-1-1 1,1 0 0,-1-1-1,1 1 1,-1-1 0,0 0-1,1 0 1,-1-1 0,0 0-1,0 1 1,0-2 0,0 1-1,0-1 1,0 1 0,4-5-1,-8 7 23,0 0 0,-1-1 0,1 1-1,0-1 1,0 0 0,-1 1-1,1-1 1,-1 1 0,1-1 0,0 0-1,-1 1 1,1-1 0,-1 0-1,1 0 1,-1 0 0,0 1-1,1-1 1,-1 0 0,0 0 0,1 0-1,-1 0 1,0 0 0,0 1-1,0-1 1,0 0 0,0 0-1,0 0 1,0 0 0,0 0 0,0 0-1,-1-1 1,0 1 4,1 1-1,-1-1 1,0 1-1,1-1 1,-1 1-1,0-1 1,0 1-1,1 0 1,-1-1-1,0 1 1,0 0-1,0-1 1,1 1-1,-1 0 1,0 0-1,0 0 1,0 0 0,0 0-1,0 0 1,1 0-1,-1 0 1,0 0-1,0 1 1,0-1-1,0 0 1,1 0-1,-1 1 1,0-1-1,0 1 1,1-1-1,-1 1 1,0-1-1,1 1 1,-2 0 0,-5 4-32,0 1 1,0 0-1,1 0 1,0 0-1,0 1 1,0 0-1,1 0 1,0 1 0,0-1-1,1 1 1,-4 9-1,1-2 13,1 0 1,1 1-1,1-1 0,0 1 0,-2 21 0,5-33 29,1 0-1,-1 0 0,1 0 1,1 0-1,-1 0 0,0 0 1,1 0-1,0 0 0,0 0 1,0 0-1,1 0 0,-1 0 1,1 0-1,0-1 0,0 1 1,0-1-1,0 0 0,1 1 0,-1-1 1,1 0-1,0 0 0,0 0 1,0-1-1,0 1 0,1-1 1,-1 0-1,1 0 0,-1 0 1,1 0-1,6 2 0,-1 0 4,0 0-1,0 1 0,-1 0 0,0 0 1,0 1-1,0 0 0,-1 1 1,0 0-1,0 0 0,-1 0 0,0 1 1,0 0-1,0 0 0,-1 1 0,-1-1 1,1 1-1,-1 0 0,-1 0 1,0 0-1,0 1 0,2 15 0,-1-9 97,-1 1-1,-1-1 1,-1 1-1,0 0 1,-1-1-1,-3 23 1,2-34 20,1-1 0,-1 1 1,0-1-1,-1 1 0,1-1 1,-1 1-1,0-1 0,0 0 1,0 0-1,-1 0 0,1 0 1,-1 0-1,0-1 0,0 1 1,-1-1-1,1 0 0,-1 0 1,1 0-1,-1 0 0,0 0 1,0-1-1,0 0 0,0 0 1,-1 0-1,1 0 0,0-1 1,-8 2-1,3-1 163,-1-1 1,0 0 0,0-1-1,-18-1 1,24 1-239,1-1 1,0 1-1,0 0 1,0-1 0,0 0-1,1 1 1,-1-1-1,0 0 1,0-1-1,0 1 1,1 0-1,-1-1 1,1 0 0,-1 0-1,1 1 1,-1-1-1,1 0 1,0-1-1,-3-3 1,4 5-35,1 1 1,0 0-1,0 0 0,0-1 1,0 1-1,-1 0 1,1-1-1,0 1 0,0 0 1,0-1-1,0 1 0,0 0 1,0-1-1,0 1 1,0 0-1,0-1 0,0 1 1,0 0-1,0-1 0,0 1 1,0 0-1,0-1 1,0 1-1,0 0 0,0-1 1,0 1-1,1 0 1,-1-1-1,0 1 0,0-1 1,5 0-30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7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12443,'31'21'398,"0"2"0,-1 1 0,-1 1 0,-1 1 0,30 37 0,-40-40-273,0 0-1,-1 1 1,-2 1-1,0 0 0,-2 1 1,-1 0-1,-1 1 1,-1 1-1,-1 0 1,-2 0-1,-1 0 1,-1 1-1,1 36 1,-4-20 7,-2 0 0,-3 0 0,-1-1 1,-2 1-1,-2-1 0,-2 0 0,-30 81 1,7-43-30,-4-2 0,-3-1 1,-64 94-1,80-137-85,12-13-53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69 11707,'1'-6'392,"0"0"1,0 0 0,-1 0-1,0 0 1,0 0 0,-1-11-1,1 17-338,-1-1 0,1 0 0,0 0-1,0 0 1,-1 1 0,1-1 0,0 0-1,-1 0 1,1 0 0,-1 1-1,1-1 1,-1 0 0,1 1 0,-1-1-1,0 1 1,1-1 0,-1 0 0,0 1-1,1-1 1,-1 1 0,0 0-1,0-1 1,-1 1 13,0-1-1,1 1 0,-1 0 0,1 1 1,-1-1-1,1 0 0,-1 0 1,1 1-1,-1-1 0,1 0 1,-1 1-1,1 0 0,-1-1 1,1 1-1,0 0 0,-1 0 1,-1 1-1,-6 5 111,0 0-1,0 0 1,0 2-1,1-1 1,-11 15 0,-34 52 71,50-71-241,-19 29 21,-30 63 0,47-85-28,0 1-1,0 0 0,2 0 1,-1 1-1,2-1 0,-1 1 0,2-1 1,0 1-1,0 20 0,2-29-34,-1 0 1,1-1-1,-1 1 0,1 0 0,0-1 1,1 1-1,-1-1 0,1 0 0,-1 1 1,1-1-1,0 0 0,0 0 0,0 0 1,1 0-1,-1 0 0,1-1 0,-1 1 1,1-1-1,0 1 0,0-1 0,4 2 1,-1-1-56,1 0 0,-1-1 1,1 1-1,0-1 1,0-1-1,0 1 1,0-1-1,1 0 0,12-1 1,10-2-217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8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10298,'-5'5'329,"-1"1"-1,0 0 1,1 1 0,0-1-1,1 1 1,-1 0 0,1 0-1,1 0 1,-1 1-1,1-1 1,-3 13 0,6-19-297,0 0-1,-1 0 1,1 1 0,0-1 0,0 0 0,0 1 0,0-1 0,0 0 0,0 1 0,0-1-1,0 0 1,1 1 0,-1-1 0,1 0 0,-1 1 0,1-1 0,-1 0 0,1 0-1,-1 0 1,1 1 0,0-1 0,0 0 0,0 0 0,0 0 0,0 0 0,0 0-1,0-1 1,0 1 0,0 0 0,0 0 0,0-1 0,0 1 0,1 0 0,-1-1 0,0 0-1,0 1 1,1-1 0,-1 0 0,0 1 0,1-1 0,-1 0 0,0 0 0,2 0-1,4 0 175,0 0-1,0 0 1,0 0-1,0-1 0,0 0 1,0 0-1,6-3 1,27-12 816,-37 15-921,0-1 1,-1 0-1,1 1 0,0-1 0,-1 0 1,0 0-1,1 0 0,-1-1 1,0 1-1,0 0 0,3-5 1,-5 6-77,0 0 0,1 0 0,-1 0 0,0 0 0,0 0 0,1 0 1,-1 1-1,0-1 0,0 0 0,0 0 0,0 0 0,0 0 1,-1 0-1,1 0 0,0 0 0,0 0 0,0 0 0,-1 0 0,1 0 1,-1 1-1,1-1 0,-1 0 0,1 0 0,-1 0 0,1 1 1,-1-1-1,1 0 0,-1 1 0,0-1 0,0 0 0,1 1 0,-1-1 1,0 1-1,0-1 0,0 1 0,1-1 0,-1 1 0,0 0 1,-2-1-1,-2-1 27,0 0 0,-1 0 1,1 1-1,-1 0 0,-6-1 1,6 1-190,0 0 1,1 1-1,-1 0 1,0 0-1,0 0 1,1 1-1,-1 0 0,0 0 1,1 0-1,-1 1 1,1 0-1,-7 3 1,12-5 80,0 0 0,0 0 1,-1 0-1,1 0 0,0 0 0,-1 0 1,1 1-1,0-1 0,0 0 0,-1 0 1,1 0-1,0 1 0,0-1 0,0 0 1,-1 0-1,1 1 0,0-1 1,0 0-1,0 0 0,0 1 0,-1-1 1,1 0-1,0 0 0,0 1 0,0-1 1,0 0-1,0 1 0,0-1 0,0 0 1,0 1-1,0-1 0,0 0 0,0 1 1,0-1-1,0 0 0,0 0 1,0 1-1,0-1 0,1 0 0,-1 1 1,0-1-1,0 0 0,0 0 0,0 1 1,1-1-1,-1 0 0,0 0 0,0 1 1,14 5-718,6-2-215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6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10506,'641'81'1596,"38"4"-763,105-49-558,3-38-2206,292 7-2281,-393 27 4689,159 6 3216,-2-48-2441,-522-15-1225,55-1-846,-300 26 675,-21 7-55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12339,'-4'23'1208,"-3"3"-736,2-4-224,1 3 952,2-1-768,2-4-128,6-3-55,0-4-121,1 0-112,0-3-233,-1-3-143,-6-1 288,-3-3-48,-3 0-56</inkml:trace>
  <inkml:trace contextRef="#ctx0" brushRef="#br0" timeOffset="1">1 121 14267,'8'-1'1056,"11"1"-832,1-2-88,8-2 16,7 0-208,2-6 144,0 1 0,-5-1-168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1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4 15891,'-1'0'63,"0"-1"-1,-1 1 0,1-1 0,-1 1 0,1-1 1,-1 1-1,1 0 0,-1 0 0,1 0 0,-1 0 1,1 0-1,-1 0 0,1 0 0,-1 0 0,1 0 1,-1 1-1,1-1 0,0 1 0,-1-1 0,1 1 1,0 0-1,-1-1 0,1 1 0,0 0 0,-1 0 1,1 0-1,0 0 0,-1 1 0,-5 4 26,1 1-1,-1 0 0,-6 11 1,7-11 72,-26 37-52,-30 52-1,50-73-74,0 0-1,2 1 1,0 0-1,-9 38 1,18-60-28,0 0 0,1 0 1,-1 0-1,1 0 1,0 0-1,-1 0 0,1 0 1,0 0-1,0 1 1,0-1-1,1 0 0,-1 0 1,0 0-1,1 0 1,0 0-1,-1 0 0,1 0 1,0 0-1,0 0 1,0 0-1,0-1 0,0 1 1,0 0-1,1-1 0,-1 1 1,1-1-1,-1 1 1,1-1-1,-1 1 0,1-1 1,0 0-1,0 0 1,0 0-1,-1 0 0,1 0 1,0 0-1,0-1 1,0 1-1,0-1 0,1 1 1,-1-1-1,0 0 1,4 0-1,4 1 15,0-2 1,0 1-1,1-1 0,-1-1 1,0 0-1,0 0 0,14-6 0,-18 6 15,0 0-1,-1 0 0,1-1 1,-1 0-1,0 0 0,0-1 1,0 1-1,0-1 0,0 0 1,-1 0-1,0-1 0,0 1 1,6-10-1,-9 14-19,-1-1 0,1 0 0,-1 0 0,1 1 0,-1-1 0,0 0 0,1 0 0,-1 0 0,0 0 0,0 0 0,0 1 0,0-1 0,0 0 0,1 0 0,-2 0 0,1 0 0,0 0 0,0 0 0,0 0 0,-1-1 0,1 1-4,0 1 0,-1 0 0,1-1 0,0 1-1,-1 0 1,1-1 0,-1 1 0,1 0 0,0-1 0,-1 1 0,1 0 0,-1 0 0,1-1-1,-1 1 1,1 0 0,-1 0 0,1 0 0,-1 0 0,1 0 0,-1 0 0,1 0 0,-1 0-1,1 0 1,-1 0 0,0 0 0,0 0-9,0 0-1,0 0 1,0 1-1,0-1 1,0 0-1,0 1 1,0-1-1,0 1 1,0-1-1,0 1 1,0 0-1,1-1 1,-1 1 0,0 0-1,0-1 1,1 1-1,-1 0 1,0 0-1,1 0 1,-1 0-1,1 0 1,-1-1-1,1 1 1,0 0-1,-1 0 1,1 0-1,0 0 1,-1 0 0,1 1-1,0-1 1,0 0-1,0 0 1,0 0-1,0 0 1,1 1-1,-1 1-17,1 0 1,0 0-1,0-1 0,1 1 0,-1-1 0,0 1 1,1-1-1,0 1 0,-1-1 0,1 0 0,0 0 1,2 2-1,-1-1-9,0-1 0,-1 1 0,0 0 0,1 0 0,-1 0 0,0 0 0,2 5 0,-2 1-35,0 0 1,0 0 0,1 17-1,3 14-124,-3-29 131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2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16275,'3'3'1169,"-3"9"-961,7 3-120,-7 6 512,1 7-296,1 2-224,1 4-56,-1 0 8,1 1-8,2-7-32,-2-2 8,-2-7-56,0-3-120,-1-3-352,-1-5 2080,-6 1-1520,-2-2 88,-4-1 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21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0 350 13843,'3'-1'1232,"6"4"-832,1 3-192,5-2 865,5-3-585,6 1-320,6-2-320,-4-10 184,1-3-32,-7-12-64</inkml:trace>
  <inkml:trace contextRef="#ctx0" brushRef="#br0" timeOffset="1">370 1 17308,'-3'10'1160,"0"10"-984,0 4-104,-1 9 448,1 3-304,2 4-184,1 3 0,1-3-24,3-2-8,1-7-112,-1-2-64,0-8-152,1-1-168,-5-3-256,0-1-152,-2-3 584,-2 1-145,-3-1-55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2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143 552 13635,'0'0'1736,"3"3"-1088,4-3-151,6-2 919,5-1-552,4-1-96,4-3-248,2 0-192,2-3-560,-2-5-288,-5 3 2017,-6-1-1505,-6-5 32,-2 4 24</inkml:trace>
  <inkml:trace contextRef="#ctx0" brushRef="#br0" timeOffset="1">1 75 14907,'6'-3'1585,"2"0"-921,2-3-288,9-1 1112,2 0-640,8-2-392,4 1-240,6-2-552,1 1-344,1 2 552,-2 4-120,-4 0-144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2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 17892,'-2'-2'1280,"-3"11"-1040,-4 5-128,0 9 392,-2 9-160,-1 9-232,0 4-48,0 6-48,3 1-8,2-2-8,3-1 0,4-3 24,1-6-80,7-10-328,2-4-264,4-10 536,3-5-64,0-2-88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2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16211,'3'-1'184,"0"1"-1,0-1 1,0-1-1,-1 1 1,1 0-1,0 0 0,-1-1 1,4-2-1,-3 1-101,0 1 0,0 1 0,0-1-1,0 0 1,0 1 0,6-2 0,-7 2-50,0 1 1,0-1-1,0 1 1,0 0-1,1 0 1,-1 0-1,0 0 1,0 0-1,0 0 1,0 0-1,0 1 1,1-1-1,-1 1 1,0 0-1,0-1 1,0 1-1,0 0 1,0 0-1,3 3 1,-3-2-25,0 0 1,0 0-1,0 1 1,0-1-1,0 1 1,-1 0-1,1 0 1,-1-1-1,1 1 1,-1 0-1,0 0 1,0 4-1,2 7 6,-1 0 0,0 0 0,-2 0 0,-1 27 0,-5-4 196,4-24 174,3-21 635,9-54-293,-3-2 1,-2-114-1,-6 165-774,1 10-167,1 5-107,10 16-769,-10-17 976,-1 0 1,1-1 0,-1 1-1,1 0 1,0-1 0,-1 1-1,1 0 1,0-1 0,-1 1 0,1-1-1,0 1 1,0-1 0,0 1-1,-1-1 1,1 0 0,0 0-1,0 1 1,0-1 0,0 0-1,-1 0 1,1 0 0,0 0 0,0 0-1,0 0 1,0 0 0,0 0-1,0 0 1,0 0 0,-1 0-1,1 0 1,0-1 0,0 1-1,0 0 1,0-1 0,-1 1 0,1-1-1,0 1 1,0-1 0,-1 1-1,1-1 1,0 1 0,-1-1-1,1 0 1,0 0 0,6-7-752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2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0 393 11066,'0'8'1660,"4"18"1627,-4-25-3190,0 0 0,1-1 0,-1 1 0,0 0 0,1 0 0,-1 0 0,1-1 0,0 1 0,-1 0 0,1 0 0,-1-1 0,1 1 0,0-1 0,0 1 0,-1-1 0,1 1 0,0-1 0,0 1 0,0-1 0,0 1 0,0-1 1,-1 0-1,1 0 0,2 1 0,0-1-2,-1 1 0,1-1 0,0 1 0,0 0 0,0 0 0,0 0 0,-1 1 0,1-1 0,0 0 0,-1 1 0,1 0 0,-1 0 0,0 0 0,1 0 0,-1 0 0,0 0 0,0 0 0,2 5 0,-2-3-70,0-1 0,-1 1 0,1 0 0,-1 0 0,0 0 0,0 0 0,-1 0 0,1 0 0,-1 0 0,0 0 0,0 0 0,-1 7 0,1-5 1,-1 0 0,0 0-1,-1-1 1,0 1 0,0 0-1,0 0 1,-1-1 0,1 1-1,-1-1 1,0 0-1,-1 0 1,1 0 0,-1 0-1,0-1 1,-1 1 0,1-1-1,-1 0 1,-7 5 0,-3-4 427,14-7-180,9-6-191,4 0-258,-1-1-1,-1-1 1,1 0 0,-1 0 0,-1-1 0,0 0-1,-1 0 1,0-1 0,7-14 0,6-24-203</inkml:trace>
  <inkml:trace contextRef="#ctx0" brushRef="#br0" timeOffset="1">221 0 13875,'-2'9'373,"0"-1"-1,1 1 1,0 0 0,1-1-1,0 1 1,2 15 0,11 57 823,-6-50-740,0 7-360,-1 0 0,-2 1-1,-2-1 1,-1 1 0,-2 0 0,-2-1 0,-14 75 0,0-50-727,-2-1 0,-2 0 0,-3-2 1,-39 68-1,23-61 45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39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 14219,'5'-1'1024,"-2"5"-816,1 7-120,-4 11 472,3 5-320,-3 8-183,3 0-1,-1 5-40,-1 1-96,-1-1-153,-1 0-95,-5-1-584,-3-4 760,-1-5-152,0-4-88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39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10434,'-5'62'920,"-3"1"-952,-2-3-48,-2-9 1433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6:5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13611,'4'-4'49,"0"-1"0,1 1 1,-1 0-1,1 0 0,0 1 0,1-1 0,-1 1 1,0 0-1,1 0 0,0 1 0,-1 0 1,8-2-1,-10 3-28,184-62-93,3 8 0,3 8 0,265-29 1,600 23 100,-321 81 10,-230-4-26,814-15-72,-804-11 7,407 33 12,-5 91 16,-501-52-52,-336-61 53,0-4 0,1-3 1,90-11-1,1-20-2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11811,'-1'28'397,"2"0"1,0 1-1,2-1 1,11 46-1,4 35-28,-14-60-1622,-4 94 0,-1-125 666</inkml:trace>
  <inkml:trace contextRef="#ctx0" brushRef="#br0" timeOffset="1">111 345 12795,'2'27'1040,"-4"-1"-760,-1-1-136,-1 0 432,1-1-248,0-5-152,2-5 8,-1-4-96,1-3-48,1-5-32,-3 4-136,-3-5 120,-1 0 0,-1-1-24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8 136 11907,'2'17'443,"-2"0"0,0 0 0,-1 0 1,0-1-1,-5 21 0,5-31-330,53-269 574,-50 276-389,-1 12-197,-2 0-6,0 6-160,-1 1 0,-2 0 0,-13 49 1,10-67 10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1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0 690 13955,'0'12'1548,"4"-13"-652,9-20 29,-8 11-479,145-278 3038,-18-10-4254,-130 295 683,0-2-125,1-1 0,-1 1 1,0-1-1,-1 1 0,1-1 0,-1 1 0,0-1 0,0 0 0,-1 0 0,1 1 0,-2-11 0,-2 13-326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1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16420,'0'0'64,"-1"0"1,1 0 0,-1 0-1,1 0 1,-1 0 0,1 0-1,-1 0 1,1 1 0,-1-1-1,1 0 1,-1 0 0,1 0-1,-1 1 1,1-1 0,0 0 0,-1 0-1,1 1 1,-1-1 0,1 0-1,0 1 1,-1-1 0,1 0-1,0 1 1,0-1 0,-1 1-1,1-1 1,0 0 0,0 1 0,0-1-1,-1 1 1,1-1 0,0 1-1,0-1 1,0 1 0,0-1-1,0 1 1,0 0 0,-2 25 388,1-17-245,-10 65 105,-4 0-1,-27 80 1,20-82-276,4 1 1,-9 76 0,27-146-40,-1 2-12,0 1-1,1 0 1,0-1-1,1 10 0,-1-14 11,1 0 0,-1 0-1,0 0 1,0 0 0,1 0-1,-1 0 1,0 0 0,1 0-1,-1 0 1,1 0 0,0 0-1,-1 0 1,1 0-1,0-1 1,-1 1 0,1 0-1,0 0 1,0-1 0,-1 1-1,1-1 1,0 1 0,0 0-1,0-1 1,0 0 0,0 1-1,0-1 1,0 0 0,0 1-1,0-1 1,0 0 0,2 0-1,0 0-7,1 0 0,-1-1 0,1 1 0,-1-1-1,1 0 1,-1 0 0,0 0 0,1 0 0,-1-1 0,0 1-1,0-1 1,4-2 0,34-30-96,-35 29 94,42-40-637,-2-3 0,-2-2 0,-2-2 0,36-60 0,-56 78 85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2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14 137 15923,'-9'26'1401,"6"5"-929,2 4-192,1 1 696,1 1-424,7 0-208,2-1-80,4-15-128,5-5-88,-1-17-168,2-12-112,-1-16-200,0-10-136,-7-14-248,1-5 592,-5-7-160,-3 2-120</inkml:trace>
  <inkml:trace contextRef="#ctx0" brushRef="#br0" timeOffset="1">179 1 13459,'-3'46'1376,"-4"10"-792,0 1-232,-1 6 633,3 0-193,5-4-280,0-5-176,4-6-480,5-5-248,-4-9 320,2-7-96,-2-14-64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2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 15691,'6'-7'1633,"-9"14"-1049,-6 7-256,-1 11 824,2 6-280,-4 12-376,2 3-159,4 13-249,2 4-64,4 3 0,4 1-8,5-5-72,3-3-113,0-11-479,1-6-176,-3-19 656,3-6-136,-6-27-136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3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79 14035,'-1'0'52,"1"0"0,0 0 1,0 1-1,-1-1 0,1 0 0,0 0 1,0 0-1,-1 0 0,1 0 0,0 0 0,0 0 1,-1 0-1,1 0 0,0 0 0,0 0 1,-1-1-1,1 1 0,0 0 0,0 0 1,-1 0-1,1 0 0,0 0 0,0 0 0,0-1 1,-1 1-1,1 0 0,0 0 0,0 0 1,0 0-1,-1-1 0,1 1 0,0 0 0,0 0 1,0 0-1,0-1 0,0 1 0,0 0 1,0 0-1,-1-1 0,1 1 0,0-1 0,2-14 1209,9-15 95,-9 28-1293,0 0 0,-1 0 0,1 0 0,0 0 0,0 0 0,0 0 0,0 0 0,0 1-1,1-1 1,-1 1 0,1-1 0,-1 1 0,1 0 0,-1 0 0,1 0 0,-1 1 0,1-1-1,5 0 1,-6 1-47,0 0-1,0 0 0,1 1 1,-1-1-1,0 1 0,0-1 1,0 1-1,0 0 0,0 0 1,0 0-1,0 0 0,0 0 1,0 0-1,0 1 0,-1-1 1,1 1-1,-1-1 0,1 1 1,-1 0-1,1-1 0,-1 1 1,0 0-1,2 3 0,2 5 27,-1 0-1,0 0 0,0 1 0,-1 0 1,-1 0-1,0 0 0,0 0 1,-1 0-1,0 0 0,-1 0 0,0 0 1,-1 0-1,0 0 0,-1 1 0,0-2 1,-1 1-1,0 0 0,-1 0 1,-8 15-1,20-29 83,-1-1 1,1 1 0,0 1-1,16-4 1,14-5-507,-32 9 331,0-1-1,0 1 1,0-1-1,0 0 1,-1-1-1,0 1 1,1-1-1,-1 0 1,0 0-1,-1-1 1,1 1-1,-1-1 1,0 0-1,0 0 1,4-9-1,5-12-163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4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15 158 14803,'-5'14'1683,"3"-10"-1485,0 0-1,1-1 1,0 1 0,0 0-1,0 0 1,0 8-1,1-11-185,0-1-1,0 1 1,1 0-1,-1 0 1,0 0-1,1 0 1,-1-1-1,0 1 0,1 0 1,-1 0-1,1-1 1,-1 1-1,1 0 1,0-1-1,-1 1 1,1-1-1,-1 1 1,1 0-1,0-1 1,0 0-1,-1 1 1,1-1-1,0 1 1,0-1-1,0 0 1,-1 1-1,1-1 1,0 0-1,0 0 0,0 0 1,0 0-1,0 0 1,-1 0-1,1 0 1,0 0-1,0 0 1,1 0-1,1-2 268,1 0 0,-1 1 1,0-1-1,-1 0 0,1 0 0,0-1 0,0 1 0,-1-1 0,0 1 0,1-1 0,-1 0 0,2-3 1,7-6 435,-6 6-633,1 1 1,0 0-1,0 1 1,1-1-1,-1 1 1,1 1-1,0-1 0,0 1 1,0 0-1,10-2 1,-15 4-97,0 1 1,1-1 0,-1 1-1,0 0 1,0 0-1,0 0 1,1 0-1,-1 1 1,0-1 0,0 0-1,0 1 1,0 0-1,0-1 1,0 1-1,0 0 1,3 2 0,-3-1-4,0-1 1,0 1-1,0 0 1,0 0 0,-1 1-1,1-1 1,-1 0 0,0 0-1,1 1 1,-1-1 0,0 1-1,0-1 1,-1 1-1,1-1 1,-1 1 0,1 0-1,-1 2 1,1 16-11,-1 0 0,-1 0 0,-1 0 0,-1 0 0,-1-1 1,-9 30-1,9-35 27,11-56 154,-2 0-1,-2 0 1,-1-1-1,-7-65 1,2 85-84,0 0 1,-10-33-1,38 61-2895,-10-6 2310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31 17212,'-3'8'1276,"6"-7"-322,13-15 159,-13 11-1081,0 0 1,1 0 0,-1 0-1,0 1 1,1-1 0,-1 1-1,1 0 1,5-2-1,-8 4-35,0 0 0,-1 0-1,1 0 1,-1 1-1,1-1 1,0 0-1,-1 1 1,1-1 0,0 0-1,-1 1 1,1-1-1,-1 1 1,1-1-1,-1 1 1,1-1-1,-1 1 1,0-1 0,1 1-1,-1 0 1,0-1-1,1 1 1,-1-1-1,0 1 1,0 0 0,1-1-1,-1 1 1,0 0-1,0-1 1,0 1-1,0 0 1,0 0 0,0-1-1,0 2 1,0 28-36,0-26 34,-7 58 15,4-45 4,1-1-1,0 30 1,2-46-19,0 1 1,0-1-1,0 0 0,0 0 0,0 1 0,0-1 1,0 0-1,0 0 0,0 0 0,0 1 0,0-1 1,0 0-1,0 0 0,0 1 0,0-1 0,0 0 1,1 0-1,-1 1 0,0-1 0,0 0 0,0 0 1,0 0-1,0 1 0,0-1 0,1 0 1,-1 0-1,0 0 0,0 1 0,0-1 0,1 0 1,-1 0-1,0 0 0,0 0 0,0 0 0,1 1 1,6-8-260,5-16-221,12-54 102,-11 27 144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5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16628,'0'30'1344,"2"6"-1000,6 0-136,9 4 424,3-1-176,7 0-144,2-1-72,-1 4-160,-3 4 0,-14 8-120,-9 5-200,-21 14-248,-10 9 424,-8 2-64,-3 2-56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25 11170,'-55'10'892,"-56"17"-1,85-19-763,0 1 0,1 1 0,0 1-1,-28 18 1,46-24-97,0 0-1,0 1 0,0 0 1,1 0-1,0 0 1,0 1-1,0 0 1,1 0-1,0 0 0,-7 15 1,6-9-6,1 0 0,1 0 1,0 0-1,1 1 0,0 0 1,-1 17-1,3 4-25,1 0 0,2 0 0,1-1 0,13 57 0,-11-68-11,0 0 0,2-1 0,1 1 0,0-2 0,24 42-1,-29-57 11,1 1 0,0-1 0,1-1 0,-1 1 0,1-1 0,0 1 0,1-1 0,-1-1 0,1 1 0,0-1 0,0 0 0,1 0 0,-1-1 0,1 0 0,-1 0 0,1 0 0,0-1 0,0 0 0,0-1 0,1 1-1,-1-1 1,0-1 0,8 1 0,-4-2 7,0 0-1,-1-1 1,1 0 0,0-1-1,-1 0 1,0 0-1,0-1 1,0-1 0,0 0-1,0 0 1,-1 0-1,15-13 1,3-5 46,-1-2 1,35-43-1,-39 43-13,1 0 1,48-40-1,-56 55-92,1 0-1,1 1 1,0 0-1,0 2 1,1 0-1,25-6 1,-40 12 35,1-1 1,0 1-1,0 0 1,-1-1-1,1 0 1,-1 0-1,1 0 1,-1 0-1,0-1 1,0 1-1,0-1 1,0 0-1,0 0 1,-1 0-1,1 0 1,-1 0-1,2-4 1,-1 2 19,-1-1 0,0 1 1,0-1-1,-1 0 0,0 1 0,0-1 1,0 0-1,-1 0 0,1 1 0,-2-11 0,-2-2 57,0 0 0,-1 0-1,-1 0 1,0 0-1,-2 1 1,-11-23 0,9 21 2,-2 0 1,0 1 0,-1 0 0,0 1 0,-2 1-1,0 0 1,-20-18 0,28 29-66,-1 0 0,1 0 1,-1 1-1,0 0 0,0 1 0,-1-1 0,1 1 1,-1 1-1,-13-4 0,15 5-37,0 0 1,0 1-1,0 0 0,0 0 1,1 1-1,-1 0 1,0 0-1,0 0 0,0 0 1,0 1-1,1 0 0,-1 0 1,1 1-1,-9 4 0,-43 30-265,28-20 127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11963,'0'10'1320,"3"9"-1160,-1 7-120,2 5 8,-1 11 144,0 15-144,0 10-24,-1 19-72,0 5 576,-5 6-496,-7 2 72,0-6-16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6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10322,'-2'74'872,"-4"-5"-616,1-2-120,-1-7 769,0-4-705,2-8-168,1-3-56,0-6-304,0 1-569,1 0 753,-1 3-104,0 5-136</inkml:trace>
  <inkml:trace contextRef="#ctx0" brushRef="#br0" timeOffset="1">17 1419 12571,'-5'84'832,"-3"-8"-696,4-8-80,4-6 152,2-5-56,3 1-40,1-1-56,0 3-216,0-1-144,-5 1 248,-1 3-32,-6 3-48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10850,'-5'88'800,"-2"-4"-760,-2 0-48,2-3 129,1-2-394,-1-2-471,0-2 608,-2 1-48,5 3-96</inkml:trace>
  <inkml:trace contextRef="#ctx0" brushRef="#br0" timeOffset="1">3 1987 9882,'-1'102'1216,"-1"2"-712,2 1-247,0 2 1527,0-1-1312,4-7-336,1-7-88,-1-9-168,0-8-40,1-15-1040,-2-10-225,-1-14 1097,-2-6-224,0-7-152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6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9114,'-8'47'281,"-1"0"-1,-3-1 1,-2 0-1,-2-1 1,-2-1 0,-25 45-1,14-38 132,11-21-28,1 2 0,1 0 0,2 1 0,-11 36 0,24-63-357,0 0 0,0 0 0,0 0 0,1 1 0,0-1 0,0 0 0,1 0 0,0 0 0,0 1 0,0-1 0,1 0 0,2 8 0,-2-10-69,0 0-1,0 0 1,0 0-1,1 0 1,-1 0-1,1 0 1,0-1-1,0 0 1,0 1-1,1-1 1,-1 0-1,1 0 1,0-1-1,0 1 1,0-1-1,8 4 1,-12-6 29,0 0 0,0 0 0,0 0 0,1 0 0,-1 0 0,0 0 0,0 0 0,0-1 0,0 1 0,0 0-1,0 0 1,0 0 0,1 0 0,-1 0 0,0 0 0,0 0 0,0 0 0,0 0 0,0-1 0,0 1 0,0 0 0,0 0 0,0 0 0,0 0 0,0 0 0,0 0 0,0-1 0,0 1 0,0 0 0,0 0 0,0 0 0,0 0 0,0 0 0,0-1 0,0 1 0,0 0 0,0 0 0,0 0 0,0 0 0,0 0 0,0 0 0,0-1 0,0 1 0,0 0 0,0 0 0,0 0 0,0 0 0,0 0-1,0 0 1,-1 0 0,1 0 0,0-1 0,0 1 0,0 0 0,0 0 0,0 0 0,0 0 0,0 0 0,-1 0 0,-4-10-48,-9-5-148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13755,'3'2'1648,"1"10"-992,2 9-159,2 7 1391,4 7-1096,1 7-144,8 5-88,2 2-72,7-5-143,2-2-129,5-15-184,2-12-128,2-20-200,-1-9-169,-2-18-423,-4-3 704,-1-7-168,-3 2-96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16932,'-16'36'1240,"4"13"-968,1 9-144,1 6 536,4 1-352,5-1-216,-1-4-48,4-7-184,2-7-152,0-12-256,1-11-136,-5-13 488,1-9-112,5-3-152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48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17548,'3'-4'82,"0"-1"-1,1 1 1,-1 0 0,1 0 0,0 0 0,0 1-1,1-1 1,-1 1 0,1 0 0,0 0 0,-1 1 0,7-3-1,-9 4-90,0 0 0,1 0-1,-1 0 1,0 0 0,0 1-1,0-1 1,1 1 0,-1 0 0,0-1-1,0 1 1,1 0 0,-1 0-1,0 1 1,0-1 0,1 0-1,-1 1 1,0-1 0,0 1-1,0 0 1,1 0 0,-1 0-1,0 0 1,0 0 0,-1 0-1,1 1 1,0-1 0,0 0-1,0 1 1,-1 0 0,1-1 0,-1 1-1,2 2 1,0 2 28,-1 0 0,0-1 0,0 1 0,0 0 0,-1 0 0,1 0 0,-2 1 0,1-1 0,-1 0 0,0 0 0,0 0 0,-1 10 0,-4 12 255,-9 37-1,14-64-270,-48 143 962,32-102-494,2 0-1,-17 85 1,31-122-461,-1 1 1,1-1-1,-1 0 0,1 0 1,1 1-1,-1-1 0,1 0 0,0 1 1,2 5-1,-2-9-18,0 0 1,0 0-1,0 0 0,0 0 0,0 0 0,1-1 1,-1 1-1,1 0 0,-1-1 0,1 1 0,0-1 1,0 1-1,-1-1 0,1 0 0,0 1 0,0-1 0,0 0 1,1-1-1,-1 1 0,0 0 0,0-1 0,0 1 1,4 0-1,4 0-84,0-1 0,0 0 0,0-1 0,0 0 0,0 0-1,0-1 1,0 0 0,0-1 0,-1 0 0,1-1 0,16-9 0,3-2-220,-1-3 0,35-26 0,-26 15 27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5:50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26 12955,'9'-5'5491,"-8"14"-4088,-1 7-1433,3-9 14,-6-16 240,3 9-214,0-1 0,0 1 0,0-1-1,-1 1 1,1-1 0,0 1 0,0 0-1,0-1 1,0 1 0,-1-1 0,1 1-1,0 0 1,0-1 0,-1 1 0,1 0-1,0-1 1,-1 1 0,1 0 0,-1-1-1,1 1 1,0 0 0,-1 0 0,1-1-1,-1 1 1,1 0 0,0 0 0,-1 0-1,1 0 1,-1 0 0,1-1 0,-1 1-1,1 0 1,-1 0 0,1 0 0,-1 0-1,1 0 1,0 1 0,-1-1 0,1 0-1,-1 0 1,1 0 0,-1 0 0,1 0-1,-1 1 1,1-1 0,0 0 0,-1 0-1,1 1 1,0-1 0,-1 0 0,1 0-1,0 1 1,-1-1 0,1 0 0,0 1-1,-1 0 1,-2 4 14,0-1-1,0 1 1,0 0 0,1 0-1,0 1 1,0-1 0,0 0-1,1 1 1,-2 9 0,-3 53-322,6-66 284,-1 9-90,0 21-167,1-31 241,0 1 0,0 0 1,0-1-1,1 1 0,-1-1 1,0 1-1,1-1 1,-1 1-1,1-1 0,-1 1 1,1-1-1,0 0 0,-1 1 1,3 1-1,-3-3 25,0 0-1,1 0 1,-1 0 0,0 0-1,0 0 1,1 0-1,-1 0 1,0 0-1,1 0 1,-1 0 0,0 0-1,0 0 1,1 0-1,-1 0 1,0 0-1,0 0 1,1-1 0,-1 1-1,0 0 1,0 0-1,0 0 1,1 0 0,-1-1-1,0 1 1,0 0-1,0 0 1,0-1-1,1 1 1,-1 0 0,0 0-1,0 0 1,0-1-1,0 1 1,0 0 0,0-1-1,0 1 1,0 0-1,0-1 1,5-12-19,-2 1 118,-1-1 0,-1 0 0,0 0 0,0-1 0,-2 1 0,1 0 0,-2 0 0,0 0-1,-5-20 1,7 32-77,0 0 0,-1 1 0,1-1-1,0 0 1,0 0 0,0 0 0,-1 0-1,1 1 1,0-1 0,-1 0-1,1 0 1,-1 1 0,1-1 0,-1 0-1,1 0 1,-1 1 0,0-1 0,1 1-1,-1-1 1,0 1 0,1-1 0,-1 1-1,0-1 1,0 1 0,1-1 0,-1 1-1,0 0 1,0 0 0,0-1-1,-1 1 1,1 1-5,0-1-1,0 1 1,0 0-1,0-1 1,0 1-1,1 0 1,-1 0-1,0 0 1,0 0-1,1 0 1,-1 0-1,0 0 1,1 0-1,-1 0 1,1 0-1,-1 0 1,1 0-1,0 0 1,-1 1 0,1-1-1,0 2 1,-3 13-50,2-1 0,-1 1 0,2 0 0,3 29 0,1-28-74,-4-17 109,0 0 0,0 0 0,0 0 0,1 0 0,-1 0 0,0 0 1,0 0-1,0 1 0,0-1 0,0 0 0,0 0 0,1 0 0,-1 0 0,0 0 0,0 0 0,0 0 1,0 0-1,1 0 0,-1 0 0,0 0 0,0 0 0,0 0 0,0 0 0,0 0 0,1 0 0,-1 0 1,0 0-1,0 0 0,0 0 0,0 0 0,1 0 0,-1 0 0,0-1 0,0 1 0,0 0 0,0 0 1,0 0-1,0 0 0,1 0 0,-1 0 0,0 0 0,0-1 0,0 1 0,0 0 0,2-2-10,-1-1-1,1 1 0,-1-1 1,0 0-1,0 1 1,0-1-1,0 0 0,0-3 1,4-23 98,-2 0 1,-1-1 0,-2-36-1,-2 51 35,-2 19-149,-1 25 49,5-26 64,-1 4 18,1 1 0,0-1-1,0 0 1,1 1 0,0-1 0,1 0 0,-1 1 0,5 9-1,1-3 41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07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17796,'0'0'288,"3"0"-80,15-3-16,15-1-40,13-6 392,4 0-232,-1-2-160,11 0-16,5-3-56,-2 1-168,-3 1-488,-5 3 520,-27 6-80,-9 4-88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19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0 270 10418,'19'-46'1857,"-12"31"-422,9-29 0,-12 31-788,0-1 0,9-18 0,-12 29-532,1 0-1,-1 0 1,1 0-1,0 0 1,0 0-1,0 0 0,0 1 1,1-1-1,-1 1 1,1-1-1,-1 1 1,1 0-1,0 0 1,0 0-1,6-2 0,-8 3-88,0 1-1,0-1 0,1 1 0,-1 0 0,0 0 1,0 0-1,1 0 0,-1 0 0,0 0 1,0 0-1,1 0 0,-1 0 0,0 1 0,0-1 1,0 0-1,1 1 0,-1-1 0,0 1 1,0-1-1,0 1 0,1 1 0,0-1-10,0 1-1,0 0 1,0 0 0,-1 0-1,1 0 1,-1 1-1,1-1 1,-1 0 0,2 5-1,1 3-11,-1 1 0,0 0 0,2 18 0,-5-28 2,6 66 15,-6 135 0,-2-39 63,5-155 75,1-20-26,4-28 59,6-50 304,-4-1 0,-2-161-1,-9 235-395,0-1 0,-1 1 0,-5-22 0,-1 23 64,8 15-160,0 1 1,0 0-1,-1 0 1,1 0-1,0 0 1,0 0-1,0 0 1,0 0-1,0 0 1,-1 0-1,1 0 1,0 0-1,0 0 1,0 0-1,0 0 1,-1 0-1,1 0 1,0 0-1,0 0 1,0 0-1,0 0 1,-1 0-1,1 0 1,0 0-1,0 0 1,0 0 0,0 0-1,-1 0 1,1 0-1,0 0 1,0 0-1,0 0 1,0 0-1,0 1 1,-1-1-1,1 0 1,0 0-1,0 0 1,0 0-1,0 0 1,0 1-1,0-1 1,0 0-1,0 0 1,-1 2-1,0 0 0,1 0 0,-1-1 0,1 1-1,-1 0 1,1 0 0,0 0 0,0 0 0,0 0 0,0 0 0,0 0 0,0 0 0,1 2 0,0 0-63,1 1 1,-1-1 0,1 0-1,-1 0 1,1 0 0,0 0-1,1 0 1,-1 0 0,1-1-1,-1 1 1,1-1 0,0 0-1,1 0 1,-1 0 0,0 0-1,1 0 1,0-1 0,-1 1-1,1-1 1,0 0 0,0 0 0,1-1-1,-1 1 1,0-1 0,0 0-1,1 0 1,-1 0 0,1-1-1,-1 0 1,0 1 0,1-1-1,-1-1 1,1 1 0,-1-1-1,1 0 1,-1 0 0,0 0-1,0 0 1,1-1 0,-1 0-1,0 0 1,0 0 0,-1 0-1,6-4 1,28-28-420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1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58 10434,'-14'-3'572,"-17"0"-6,30 3-553,0 0 1,0 0-1,0 0 1,0 1 0,1-1-1,-1 0 1,0 1-1,0-1 1,0 0-1,0 1 1,1-1-1,-1 1 1,0-1-1,1 1 1,-1 0-1,0-1 1,1 1-1,-1 0 1,1 0-1,-1-1 1,1 1-1,-1 0 1,1 0-1,-1 0 1,1-1-1,0 1 1,0 0-1,-1 0 1,1 0-1,0 1 1,-3 32 111,1 0 1,1 0 0,7 58-1,-3-56-97,1 18 35,3 0 0,1 0 0,29 96 0,-31-137-55,0 0 0,0 0-1,2-1 1,-1 1-1,2-2 1,-1 1 0,2-1-1,-1 0 1,1-1-1,1 0 1,0-1 0,24 16-1,-4-6 12,1-2 0,0-1 0,1-2 0,35 11 0,-42-17-26,0-1 0,0-1-1,0-1 1,1-2 0,34 1 0,-57-4 6,1 0 0,0 0 0,0-1 0,0 0 1,-1 0-1,1 0 0,0-1 0,-1 1 0,1-1 0,-1 0 0,0-1 0,0 1 0,7-6 1,-5 4 4,-1-1 0,0-1 0,0 1 0,-1 0 0,0-1 0,0 0 0,0 0 0,4-10 0,-1-2 8,-1 1 0,0-2 1,-2 1-1,0-1 0,-1 1 0,1-21 0,-2 15-9,-2 0 0,-1 1 0,0-1 0,-2 1 0,-1 0 0,0 0 0,-11-30 0,11 40-1,-2 0-1,1 1 0,-1 0 1,-1 0-1,0 0 0,-1 1 1,0-1-1,-1 2 0,0 0 1,-1 0-1,0 0 0,0 1 1,-23-14-1,-14-5-305,1-3-1,-81-70 1,40 20-135,46 40 157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0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36 16396,'3'1'125,"-1"-1"1,1 1 0,-1 0 0,1-1-1,0 1 1,-1-1 0,1 0 0,0 0 0,-1 0-1,1-1 1,-1 1 0,1 0 0,0-1-1,-1 0 1,1 1 0,-1-1 0,1 0 0,-1-1-1,4-1 1,14-4 583,1 1-431,0 1-1,40-5 0,-56 9-265,0 1 0,-1 0 0,1 0 0,-1 0 0,1 0 0,-1 1 0,1-1-1,-1 1 1,1 0 0,-1 1 0,1-1 0,-1 1 0,0 0 0,0 0 0,0 0-1,0 1 1,0-1 0,-1 1 0,1 0 0,5 5 0,-8-5-10,1-1 1,-1 1-1,0 0 0,0 0 1,0 0-1,0-1 1,0 1-1,-1 0 1,1 0-1,-1 0 1,0 0-1,0 0 0,0 0 1,0 0-1,-1 0 1,1 0-1,-1 0 1,1 0-1,-1 0 0,0 0 1,0 0-1,-1-1 1,1 1-1,-3 4 1,-1 1 7,0-1 0,0 1 1,0-1-1,-1 0 1,0-1-1,0 1 0,-9 5 1,11-9 5,-1 0 1,0 0-1,0-1 1,0 0 0,-7 3-1,2-2 9,11 0-36,6 2-15,15 5-46,-15-7 38,10 5-44,1 1 0,-1 1 0,-1 1 0,19 15 0,-31-23 75,-1 0 0,0 0 0,0 1 0,0-1 0,0 1 0,0 0 0,-1 0 1,0 0-1,0 0 0,3 8 0,-4-10 20,-1 1 0,1 0 0,-1 0 1,0-1-1,0 1 0,0 0 1,0 0-1,-1-1 0,1 1 0,-1 0 1,1-1-1,-1 1 0,0 0 0,0-1 1,0 1-1,-1-1 0,1 1 0,0-1 1,-4 4-1,-2 2 82,-1 1-1,0-1 1,0 0 0,-1-1 0,0 0 0,0 0 0,-1-1 0,-19 9-1,9-6 84,-1-1 0,0-1 0,-35 8 0,45-12-164,-1-1 0,1-1-1,0 0 1,-1-1 0,1 0-1,-18-2 1,27 2-5,0-1 0,-1 1 0,1-1 0,0 1 0,0-1 0,0 0 0,-1 0 0,1 0 0,0 0 0,0 0 0,0 0 1,1 0-1,-1-1 0,0 1 0,0-1 0,1 0 0,-1 1 0,1-1 0,-1 0 0,1 0 0,0 0 0,0 0 0,0 0 0,0 0 0,0 0 0,0 0 0,1 0 0,-1 0 0,1-1 0,-1 1 0,1 0 0,0 0 0,0-1 0,0 1 0,0 0 0,0-1 1,0 1-1,2-3 0,1-13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3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66 13635,'26'-18'1130,"-18"11"-869,1 1 1,-1 1-1,1-1 1,1 2-1,-1-1 1,0 1-1,1 0 1,13-3-1,-22 7-229,-1 0 0,1 0 0,0 0 0,-1 0 0,1 0 0,0 0-1,-1 0 1,1 0 0,-1 0 0,1 0 0,0 1 0,-1-1 0,1 0 0,-1 0 0,1 0-1,-1 1 1,1-1 0,0 0 0,-1 1 0,1-1 0,-1 0 0,1 1 0,-1-1-1,0 1 1,1-1 0,-1 1 0,1-1 0,-1 1 0,0-1 0,0 1 0,1-1 0,-1 1-1,0-1 1,0 1 0,1 0 0,-1-1 0,0 1 0,0 0 0,0-1 0,0 1-1,0-1 1,0 1 0,0 0 0,0-1 0,0 2 0,-1 1 61,1 1 0,-1 0 0,0-1 0,0 1-1,0-1 1,-1 0 0,-1 4 0,-5 6 67,0-1-1,-1 0 1,0-1-1,0 0 1,-23 19-1,-62 45 243,87-70-382,-35 23 39,29-20-46,0 0 0,1 1 0,0 1 0,0 0 0,1 0 1,-10 13-1,20-22-14,-1 1 0,1 0 0,-1 0 0,1 0 0,0 0 0,0 0 0,0 0 0,0 1 0,0-1 0,0 0 0,0 0 0,1 1 0,-1-1 0,1 0 0,0 1 0,0-1 0,0 1 0,0-1 0,0 0 0,0 1 0,1-1-1,-1 0 1,1 1 0,-1-1 0,1 0 0,0 1 0,0-1 0,0 0 0,0 0 0,1 0 0,-1 0 0,0 0 0,1 0 0,-1-1 0,1 1 0,0 0 0,0-1 0,-1 1 0,1-1 0,3 2 0,4 3-5,0-1 0,1-1 0,0 1 0,0-1 0,0-1 0,0 0 0,21 3 0,-3-2-134,0-1-1,40-1 0,-56-3 42,0 0-1,0 0 1,0-1-1,0-1 1,0 0-1,0-1 1,0 0-1,11-6 1,5-8-124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3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0 412 16227,'1'-8'159,"0"0"0,1 0-1,-1 0 1,2 0 0,-1 0-1,1 0 1,0 1 0,1 0-1,0-1 1,0 1 0,0 0-1,1 1 1,0-1 0,1 1-1,-1 0 1,1 1 0,0-1-1,0 1 1,1 0 0,0 0-1,0 1 1,0 0-1,0 0 1,1 1 0,-1 0-1,1 0 1,14-2 0,-18 4-153,-1 1 1,0 0-1,0 0 0,0 0 1,0 0-1,1 0 1,-1 1-1,0 0 0,0-1 1,0 1-1,0 0 1,0 1-1,0-1 1,0 0-1,-1 1 0,1 0 1,0-1-1,-1 1 1,4 3-1,-3-1 0,0 0-1,0 0 1,0 0 0,0 1-1,-1-1 1,0 1 0,0 0-1,0-1 1,-1 1 0,1 0-1,0 5 1,0 10 4,0 0-1,-1 0 1,-1 0-1,-1 0 1,-3 21-1,-11 47 17,12-76-5,0 0 1,-1-1-1,0 1 1,-11 21 0,15-34-20,0 1 0,0 0 1,0 0-1,0 0 0,0 0 1,0 0-1,0 0 1,0 0-1,0 0 0,0 0 1,0 0-1,0-1 0,0 1 1,-1 0-1,1 0 1,0 0-1,0 0 0,0 0 1,0 0-1,0 0 0,0 0 1,0 0-1,0 0 1,0 0-1,0 0 0,0 0 1,-1 0-1,1 0 0,0 0 1,0 0-1,0 0 1,0 0-1,0 0 0,0 0 1,0 0-1,0 0 0,0 0 1,0 0-1,-1 0 1,1 0-1,0 0 0,0 0 1,0 0-1,0 0 0,0 0 1,0 0-1,0 0 1,0 0-1,0 0 0,0 0 1,0 0-1,-1 0 0,1 1 1,0-1-1,0 0 1,0 0-1,0 0 0,0 0 1,0 0-1,0-10 57,32-173 344,2-164 158,-33 334-530,-1 1 1,0-1-1,-1 0 0,0 1 1,-4-14-1,5 26-30,0 1 0,0-1 0,0 0 1,0 0-1,0 0 0,0 0 0,0 1 0,0-1 0,0 0 0,0 0 0,0 0 1,0 0-1,0 1 0,0-1 0,0 0 0,0 0 0,0 0 0,-1 0 0,1 0 0,0 0 1,0 0-1,0 1 0,0-1 0,0 0 0,0 0 0,-1 0 0,1 0 0,0 0 1,0 0-1,0 0 0,0 0 0,-1 0 0,1 0 0,0 0 0,0 0 0,0 0 0,0 0 1,-1 0-1,1 0 0,0 0 0,0 0 0,0 0 0,0 0 0,0 0 0,-1 0 1,1 0-1,0 0 0,0 0 0,0 0 0,0 0 0,0 0 0,-1 0 0,1-1 0,0 1 1,0 0-1,0 0 0,0 0 0,0 0 0,0 0 0,0 0 0,-1-1 0,1 1 1,0 0-1,0 0 0,0 0 0,0 0 0,0-1 0,-3 11 19,1 0-1,-1 1 1,2-1-1,0 1 1,0-1-1,1 0 1,0 1 0,2 14-1,-1-13-11,0 14-75,10 44-1,-10-65 36,0 1 0,0 0 0,1 0 0,0-1 0,0 1 0,1-1 0,-1 0 0,1 0 0,0 0 0,1 0 0,-1 0 0,1-1 0,7 8 0,-10-11 5,1 0-1,-1-1 0,0 1 1,1 0-1,-1 0 0,1-1 0,-1 1 1,1-1-1,-1 1 0,1-1 0,0 0 1,-1 0-1,1 1 0,-1-1 1,1 0-1,0 0 0,-1-1 0,1 1 1,1-1-1,0 0 55,0 0-1,0 0 1,0 0-1,0-1 1,-1 0 0,1 1-1,-1-1 1,1 0-1,2-3 1,4-5 128,-1 0-1,0 0 1,11-20 0,-17 28-187,22-45 51,-2-2 53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4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0 111 12163,'1'3'454,"0"1"0,0-1 0,0 0 0,0 0 0,0 0 0,1 0 0,-1 0 0,1 0 0,3 4 0,-4-6-392,0 0 1,-1-1 0,1 1-1,0 0 1,0-1-1,0 1 1,0-1-1,0 1 1,-1-1-1,1 0 1,0 1 0,0-1-1,0 0 1,0 0-1,0 0 1,0 1-1,0-1 1,0 0-1,0 0 1,0 0 0,0-1-1,0 1 1,0 0-1,0 0 1,0-1-1,0 1 1,0 0-1,0-1 1,0 1 0,0-1-1,-1 1 1,1-1-1,0 1 1,0-1-1,0 0 1,1-1-1,7-7 187,-1 0-1,0 0 0,0-1 0,0-1 0,-1 1 0,6-14 0,-5 10-94,1 0 0,13-17 1,-22 31-155,0 0 1,1-1 0,-1 1 0,0 0-1,0 0 1,0 0 0,0-1 0,0 1-1,0 0 1,0 0 0,1 0 0,-1 0-1,0 0 1,0-1 0,0 1 0,0 0 0,1 0-1,-1 0 1,0 0 0,0 0 0,0 0-1,1 0 1,-1 0 0,0 0 0,0 0-1,0 0 1,1 0 0,-1 0 0,0 0 0,0 0-1,0 0 1,1 0 0,-1 0 0,0 0-1,0 0 1,0 0 0,1 0 0,-1 0-1,0 0 1,0 0 0,0 0 0,0 0-1,1 0 1,-1 1 0,0-1 0,0 0 0,0 0-1,1 0 1,2 14 10,-3 20-10,0-33 0,-10 158 28,-1 185-749,11-336 588,0-26-44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7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2610 12347,'0'0'20,"0"0"1,0 0 0,-1 0 0,1 1 0,0-1-1,0 0 1,0 0 0,0 1 0,-1-1 0,1 0-1,0 1 1,0-1 0,0 0 0,0 0 0,0 1 0,0-1-1,0 0 1,0 1 0,0-1 0,0 0 0,0 1-1,0-1 1,0 0 0,0 1 0,0-1 0,0 0-1,0 0 1,0 1 0,0-1 0,0 0 0,1 1-1,-1-1 1,0 0 0,0 0 0,0 1 0,0-1-1,1 0 1,-1 0 0,0 0 0,0 1 0,1-1-1,-1 0 1,0 0 0,0 0 0,1 0 0,-1 1-1,0-1 1,0 0 0,1 0 0,-1 0 0,0 0-1,1 0 1,-1 0 0,0 0 0,1 0 0,-1 0 0,0 0-1,0 0 1,1 0 0,21 3 191,2-4-37,0-1 0,0-2 0,-1 0 0,1-1 0,28-11 0,112-50 362,-160 64-524,308-149 440,-61 26-415,-68 49-61,256-71 1,-231 88 21,91-28 35,1088-308 145,-1334 382-200,764-187-323,-10-41 189,-538 147 134,460-147 66,-84 78 32,24-6-21,-79-22-27,-276 86-223,-308 103 189,45-16-136,1 3 0,107-17 0,-155 31 124,-1 1 0,1 0 1,0 0-1,-1 0 1,1 1-1,0-1 1,-1 1-1,6 1 0,-8-2 16,-1 1 0,1-1 0,0 0-1,-1 1 1,1-1 0,-1 0-1,0 1 1,1-1 0,-1 0-1,1 1 1,-1-1 0,1 1-1,-1-1 1,0 1 0,1-1-1,-1 1 1,0-1 0,0 1-1,1-1 1,-1 1 0,0 0-1,0 1 23,0-1 0,0 0-1,0 0 1,0 0 0,-1 0 0,1 1-1,0-1 1,-1 0 0,1 0-1,-1 0 1,1 0 0,-1 0-1,1 0 1,-2 2 0,-21 22 144,14-16-64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7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0 13867,'-4'27'1168,"-2"4"-960,2 12-264,1 10 696,2 17-920,1 6-80,3 5-112,1 4-240,6 4 464,1 1-192,4 6 72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8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1 11658,'-27'160'817,"4"-5"-545,-1 0-1144,3-9 1024,4-7-80,9-21-200</inkml:trace>
  <inkml:trace contextRef="#ctx0" brushRef="#br0" timeOffset="1">61 3277 8314,'-19'194'376,"2"-24"-392,3-1-32,4 0 1224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8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8602,'0'196'432,"-3"-11"-328,1-9 40</inkml:trace>
  <inkml:trace contextRef="#ctx0" brushRef="#br0" timeOffset="1">173 3278 9874,'-3'79'656,"-10"-11"-1072,0-10-184,-1-13 688,-1-9-216,-3-12-128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9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16988,'0'23'495,"2"0"1,0 0-1,10 40 1,-9-52-445,0 0 0,1 0 0,0 0 0,1 0 0,0-1 0,1 0 0,0 0 0,1 0 0,9 10 0,-12-16-52,0 0 1,0 0-1,1-1 0,0 0 1,-1 0-1,1 0 0,0 0 1,0-1-1,1 0 0,-1 0 1,0 0-1,1-1 0,0 0 1,-1 0-1,1 0 0,-1-1 1,1 0-1,0 0 0,-1 0 1,1 0-1,0-1 0,-1 0 0,9-3 1,11-4-250,-2 0 1,1-2 0,42-24 0,-47 24-14,29-17-447,-22 12-239,37-16 1,-62 30 845,1 0 0,0 0-1,0 0 1,-1 1 0,1-1 0,0 1 0,0-1 0,0 1 0,0 0 0,0 0 0,-1 0 0,1 0 0,0 0 0,0 0 0,0 0 0,0 1 0,3 0 0,-4 0 38,-1 0 1,1 0 0,0 0-1,0 0 1,-1 0 0,1 0-1,-1 0 1,1 0 0,-1 0-1,1 0 1,-1 0 0,0 0-1,1 0 1,-1 0 0,0 1-1,0-1 1,0 0 0,0 0-1,0 0 1,0 0 0,0 1-1,0-1 1,0 0 0,-1 0-1,1 0 1,-1 0 0,1 0-1,-1 2 1,0 1 89,-1 0 0,1 0-1,-1 0 1,0 0 0,0-1 0,0 1 0,0 0 0,-1-1-1,1 0 1,-1 1 0,0-1 0,0 0 0,0 0 0,-1-1 0,1 1-1,-1-1 1,1 1 0,-6 1 0,7-3 106,1 0 0,-1 0-1,0 1 1,1-1 0,-1 0 0,0 1 0,1-1 0,0 0-1,-1 1 1,1 0 0,0-1 0,0 1 0,0 0 0,0 0-1,0 0 1,0-1 0,-1 5 0,-4 37 917,5-28-833,-30 323 1577,29-324-1822,2-8-19,0 0 1,-1-1-1,0 1 1,0 0-1,0-1 1,-1 1-1,-4 7 1,6-12 45,0-1 0,0 0 0,0 1 0,0-1 1,0 0-1,0 1 0,0-1 0,-1 0 0,1 0 1,0 1-1,0-1 0,0 0 0,-1 0 0,1 0 1,0 1-1,0-1 0,0 0 0,-1 0 0,1 0 1,0 0-1,-1 1 0,1-1 0,0 0 0,0 0 1,-1 0-1,1 0 0,0 0 0,-1 0 0,1 0 1,0 0-1,-1 0 0,1 0 0,0 0 0,-1 0 1,1 0-1,0 0 0,0 0 0,-1 0 0,1 0 1,0 0-1,-1 0 0,1-1 0,0 1 0,0 0 0,-1 0 1,1 0-1,0 0 0,0-1 0,-1 1 0,1 0 1,0 0-1,0-1 0,-11-16-77,11 15 65,-15-32-165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29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55 17644,'5'-7'445,"0"1"-1,1-1 1,-1 1 0,1 0 0,13-10-1,-18 15-431,0 0-1,1 1 1,-1-1-1,0 0 1,0 1-1,1-1 1,-1 1-1,0-1 1,0 1-1,1 0 1,-1-1-1,1 1 1,-1 0-1,0 0 1,1 0-1,-1 0 1,0 0-1,2 1 1,-1 0-21,-1-1-1,0 1 1,1 0 0,-1 0-1,0 0 1,0 0 0,0 0-1,0 0 1,0 0 0,0 1-1,0-1 1,0 0 0,-1 1-1,1-1 1,0 0 0,-1 1-1,1-1 1,-1 1 0,0-1-1,1 3 1,0 3 63,0 0 1,0-1-1,-1 1 1,0 0-1,-1-1 0,1 1 1,-1 0-1,0-1 1,-1 1-1,0-1 1,0 0-1,-3 8 0,-4 13 359,9-26-419,0 0 0,0 0 0,0 1 0,0-1-1,0 0 1,0 0 0,0 0 0,1 0 0,-1 0 0,0 1 0,1-1 0,-1 0 0,1 0 0,-1 0 0,1 0 0,-1 0 0,1 0 0,0 0 0,0-1 0,-1 1 0,1 0 0,0 0 0,0 0 0,0-1 0,0 1 0,0 0 0,0-1 0,0 1 0,0-1 0,0 1 0,0-1 0,0 0 0,2 1 0,42 11-837,-39-11 708,44 5-696,-37-6 483,1 2 1,25 5-1,-38-6 353,0-1 1,0 0-1,0 1 0,0-1 0,0 1 1,0 0-1,0-1 0,0 1 1,0 0-1,0-1 0,0 1 0,-1 0 1,1 0-1,0 0 0,-1 0 1,1 0-1,-1 0 0,1 0 1,-1 0-1,1 0 0,-1 0 0,1 0 1,-1 0-1,0 0 0,0 0 1,0 0-1,0 0 0,0 1 0,0-1 1,0 0-1,0 0 0,0 0 1,0 0-1,0 0 0,-1 0 1,0 2-1,-1 5 203,-1 0 1,0 0-1,-8 14 1,9-19-154,-15 27 463,-2-1-1,-1-1 1,-1-1 0,-2-1 0,0-1 0,-47 39-1,61-56-554,-1-1 0,0-1 1,0 1-1,-1-2 0,1 1 0,-13 3 0,21-8-4,0 0 0,0-1 0,-1 1 0,1 0-1,0-1 1,0 1 0,-1-1 0,1 0 0,-1 0 0,1 0 0,0 0 0,-1 0 0,1-1 0,0 1 0,-1-1-1,1 1 1,0-1 0,0 0 0,0 0 0,-1 0 0,1 0 0,0 0 0,0-1 0,1 1 0,-1-1-1,0 1 1,0-1 0,1 1 0,-1-1 0,1 0 0,-1 0 0,1 0 0,0 0 0,-1 0 0,1 0-1,0 0 1,0-3 0,-9-29-415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0 807 11690,'27'-14'395,"-1"-1"0,-1-1 0,-1-2 0,-1 0 0,0-1 0,-1-2 0,-1 0 0,21-27 0,12-33-44,56-111 1,32-48-454,-135 230 79,33-44-319,-36 49 336,0 1 0,0 0 0,0 0 1,0 0-1,1 0 0,0 1 0,-1 0 0,11-5 1,-15 8 2,0 0 0,0 0 0,0 0 0,0 0 0,0 0 0,0 0 0,0 0 0,0 0 0,0 0 0,0 0 0,0 1 0,0-1 0,0 0 0,0 0 0,0 0 0,0 0 0,0 0 0,1 0 0,-1 0 0,0 0 0,0 0 0,0 0 0,0 0 0,0 0 0,0 0 0,0 0 0,0 0 0,0 0 0,0 0 0,0 0 0,0 0 0,0 0 0,0 0 0,0 0 1,0 0-1,0 0 0,0 0 0,0 0 0,-8 10-131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17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26 125 14483,'-18'-27'2142,"17"26"-2046,0-1-1,0 1 1,0 0 0,1-1 0,-1 0 0,1 1-1,-1-1 1,1 1 0,-1-1 0,1 0-1,0 1 1,0-1 0,0 0 0,0 1-1,0-4 1,1 5-44,-1-1 0,1 1-1,-1 0 1,1 0 0,0 0-1,-1 0 1,1 0 0,-1 0-1,1 0 1,0 0 0,-1 0-1,1 0 1,-1 0 0,1 0 0,-1 0-1,1 0 1,0 1 0,-1-1-1,1 0 1,-1 0 0,1 1-1,-1-1 1,1 1 0,18 8 233,-16-7-194,9 4-69,1 0 1,1-1 0,-1 0 0,1-1 0,0 0 0,0-1 0,0-1 0,0 0 0,1-1 0,24-1-1,-21-2-28,0-1-1,0 0 0,0-2 0,0 0 0,-1-1 1,0 0-1,32-18 0,-37 16-24,1 2 0,0-1 1,0 2-1,0 0 0,1 0 0,0 1 1,0 1-1,0 0 0,0 1 0,1 1 1,-1 0-1,0 1 0,1 0 0,20 4 1,-1 0-212,-21-7 785,-13 2-524,0 0-1,-1 1 1,1-1-1,0 1 1,0-1-1,0 1 1,0-1-1,-1 1 0,1-1 1,0 1-1,0-1 1,-1 1-1,1 0 1,0-1-1,-1 1 1,1-1-1,-1 1 1,1 0-1,-1-1 1,1 1-1,0 0 0,-1-1 1,1 1-1,-1 0 1,1 0-1,-2-1 1,-14-8 99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18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30 217 14451,'-1'0'62,"0"0"1,-1 0-1,1 0 0,0 0 0,0 0 1,0-1-1,0 1 0,0 0 0,0-1 1,0 1-1,0 0 0,0-1 1,0 0-1,0 1 0,0-1 0,0 1 1,0-1-1,0 0 0,0 0 0,0 1 1,1-1-1,-1 0 0,0 0 1,1 0-1,-1 0 0,0 0 0,1 0 1,-1 0-1,1 0 0,0 0 0,-1 0 1,1 0-1,0-1 0,0 1 0,0 0 1,-1 0-1,1 0 0,1-1 1,-2-5 94,1-1 1,0 1 0,0 0 0,1 0 0,1-7-1,0 4-88,1 2-1,0-1 0,0 0 1,1 0-1,0 1 0,0 0 0,1 0 1,0 0-1,1 1 0,-1-1 0,10-8 1,-12 13-71,0 0 1,1 0-1,-1 1 1,0-1-1,1 1 1,-1 0-1,1 0 1,0 0-1,-1 0 1,1 1-1,0 0 1,0-1-1,0 1 1,0 1-1,1-1 1,-1 1-1,0-1 1,0 1-1,0 0 1,0 1-1,0-1 1,1 1-1,-1 0 1,0 0-1,0 0 1,0 0-1,6 4 1,-4-1-2,0 0 1,0 0-1,0 1 1,0-1-1,-1 2 0,0-1 1,0 0-1,0 1 1,-1 0-1,0 0 0,0 0 1,0 1-1,-1-1 1,0 1-1,0 0 0,-1 0 1,0 0-1,0 0 1,1 8-1,-1-1 4,0 1 0,-1 0 0,0 0 0,-2 0-1,1-1 1,-2 1 0,0 0 0,-6 21 0,8-34 0,-2 7 17,-1 1 1,0-1-1,0 0 0,-1 0 1,-1 0-1,1-1 1,-8 11-1,12-18-14,0-1 1,-1 1-1,1-1 0,0 1 1,0-1-1,-1 0 0,1 1 0,0-1 1,-1 1-1,1-1 0,0 0 1,-1 1-1,1-1 0,-1 0 1,1 1-1,-1-1 0,1 0 0,0 0 1,-1 0-1,1 1 0,-1-1 1,1 0-1,-1 0 0,1 0 1,-1 0-1,1 0 0,-1 0 0,1 0 1,-1 0-1,1 0 0,-1 0 1,1 0-1,-1 0 0,0-1 1,0 0 1,0 1 1,1-1 0,-1-1-1,0 1 1,1 0 0,-1 0-1,1 0 1,-1 0 0,1 0 0,0-1-1,-1 1 1,1 0 0,0-2-1,-2-44 105,6 4-38,1 1 0,3-1 1,19-66-1,-24 102-72,-1 0 0,1 0 1,1 0-1,-1 1 0,1-1 0,5-7 0,-7 13-4,-1-1 0,0 1 0,0-1 0,1 1 0,-1 0-1,1 0 1,-1-1 0,1 1 0,0 0 0,-1 0 0,1 1 0,0-1-1,0 0 1,0 0 0,-1 1 0,1-1 0,0 1 0,0 0-1,0 0 1,0 0 0,0-1 0,0 2 0,0-1 0,0 0 0,0 0-1,0 1 1,2 0 0,22 12-278,3 0-786,-28-13 981,-1 0 1,1 0-1,0 0 1,0-1-1,-1 1 1,1 0-1,0 0 1,-1-1-1,1 1 1,0 0-1,-1-1 1,1 1-1,0-1 1,-1 1-1,1-1 1,-1 1-1,1-1 1,-1 1-1,1-1 1,-1 1-1,1-1 0,0-1 1,8-7-489,3 5 86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18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49 15923,'-1'-1'88,"0"1"1,1-1-1,-1 0 0,0 0 0,0 1 0,1-1 0,-1 0 0,1 0 0,-1 0 0,1 0 0,-1 0 0,1 0 1,-1 0-1,1 0 0,0 0 0,-1 0 0,1 0 0,0 0 0,0 0 0,0 0 0,0 0 0,0 0 0,0 0 0,0 0 1,0 0-1,1 0 0,-1 0 0,0 0 0,1 0 0,-1 0 0,0 0 0,1 0 0,-1 0 0,1 0 0,0 0 0,-1 0 1,1 1-1,0-1 0,-1 0 0,3-1 0,-2 1-67,1 0 1,-1 0-1,1 0 0,-1 0 1,1 0-1,0 1 1,0-1-1,-1 1 0,1-1 1,0 1-1,0-1 1,0 1-1,-1 0 0,1 0 1,0 0-1,0 0 1,0 0-1,0 0 0,0 1 1,-1-1-1,1 1 0,0-1 1,2 2-1,0 1-22,0-1-1,0 1 0,0 0 0,-1 0 0,1 1 1,-1-1-1,0 1 0,0 0 0,0-1 1,-1 1-1,1 0 0,-1 1 0,0-1 1,0 0-1,0 1 0,-1-1 0,0 1 0,1 0 1,-2-1-1,2 9 0,-1-3-2,-1-1 0,0 1-1,0-1 1,-1 1 0,0-1-1,0 1 1,-1-1 0,-1 0 0,-4 13-1,2-12 12,0-1 0,-1 0 0,0 0-1,-1 0 1,1-1 0,-2 0 0,1 0 0,-1-1-1,0 0 1,-10 7 0,72-7-324,-39-5 213,0 2 1,-1 0 0,1 0-1,-1 2 1,0-1 0,0 2-1,22 14 1,-31-18 82,0 1 0,0-1-1,-1 2 1,0-1 0,1 0 0,-1 1 0,-1 0-1,1 0 1,4 9 0,-6-10 31,-1 0 0,1 0 0,-1 0 0,0 0 0,0 0 0,-1 0 0,1 0 0,-1 0 0,0 1 0,0-1 0,0 0 0,-1 0 0,1 0 0,-1 1 0,-2 4 0,-2 5 140,-1 0 1,0-1-1,-1 1 1,-1-1-1,0-1 1,-1 0-1,0 0 1,0 0-1,-16 13 1,9-10 89,-1-1 0,0-1 0,0-1 0,-1 0 1,-37 17-1,48-26-232,0 0 0,0 0-1,0-1 1,-13 2 0,19-3-41,-1-1-1,1 0 0,0 0 1,0 0-1,0 1 0,0-1 1,0-1-1,0 1 0,0 0 0,-1 0 1,1 0-1,0 0 0,0-1 1,0 1-1,0-1 0,0 1 1,0-1-1,0 1 0,0-1 1,0 1-1,0-1 0,1 0 1,-1 1-1,0-1 0,0 0 1,1 0-1,-1 0 0,0 0 1,1 0-1,-1 0 0,0 0 0,1 0 1,0 0-1,-1 0 0,1 0 1,0 0-1,-1 0 0,1 0 1,0 0-1,0 0 0,0-2 1,0-7-85,1 0 1,1 0-1,-1 0 0,1 1 1,6-15-1,9-25-358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30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20 163 17692,'0'0'49,"0"1"0,-1-1 1,1 1-1,-1-1 0,1 1 1,-1-1-1,1 1 0,-1-1 1,1 0-1,-1 1 0,1-1 1,-1 0-1,0 0 0,1 1 0,-1-1 1,1 0-1,-1 0 0,0 0 1,1 0-1,-1 0 0,0 0 1,1 0-1,-1 0 0,0 0 1,1 0-1,-2 0 0,2 0-41,0 0 1,0-1-1,-1 1 0,1 0 0,0 0 0,0 0 0,-1 0 1,1 0-1,0-1 0,0 1 0,0 0 0,-1 0 0,1-1 1,0 1-1,0 0 0,0 0 0,0-1 0,0 1 0,-1 0 0,1 0 1,0-1-1,0 1 0,0 0 0,0 0 0,0-1 0,0 1 1,0 0-1,0-1 0,0 1 0,0 0 0,0 0 0,0-1 1,0 1-1,0 0 0,1-1 0,-1 1 0,0 0 0,0 0 1,0-1-1,0 1 0,0 0 0,0 0 0,1-1 0,-1 1 1,0 0-1,0 0 0,0 0 0,1 0 0,-1-1 0,0 1 0,0 0 1,1 0-1,-1 0 0,1-1 0,4-3 31,1 0-1,0 0 1,0 0-1,0 1 0,0 0 1,1 0-1,7-2 1,51-13-111,-61 17 72,87-16-133,104-6 0,-107 15-402,123-28 0,-186 27 372,-19 3 131,-17 1 72,0 4 6,0 0-1,-1 0 1,1 2-1,0-1 0,-1 1 1,1 1-1,0 0 1,0 1-1,-17 6 1,-10 6 98,-45 23 1,46-19-31,6-2 45,-47 17 0,69-31-129,0 0 0,0 0 0,-1-1 0,1-1 0,-1 1 0,1-2 1,-1 1-1,1-1 0,-1-1 0,-10-1 0,17 2-32,0-1 0,0 0 1,1 1-1,-1-1 0,0 0 0,1-1 0,-1 1 0,1 0 0,-1-1 0,1 1 0,0-1 1,-1 0-1,1 0 0,0 0 0,0 0 0,0 0 0,1 0 0,-1-1 0,0 1 0,1-1 0,0 1 1,-1-1-1,1 1 0,0-1 0,-1-4 0,2 4-21,0 1 0,0 0-1,0-1 1,0 1 0,0 0 0,0-1 0,1 1 0,-1 0-1,1 0 1,0-1 0,0 1 0,0 0 0,0 0 0,0 0-1,0 0 1,0 0 0,1 0 0,-1 0 0,1 1-1,-1-1 1,1 0 0,0 1 0,-1-1 0,1 1 0,0 0-1,0-1 1,0 1 0,0 0 0,1 0 0,-1 0 0,4 0-1,3-2-101,0 1-1,0 0 1,0 0-1,0 1 1,0 0-1,12 1 1,58 8-397,-41-4 347,19 2-179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33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55 166 15819,'11'6'258,"0"-1"0,1 0 1,0 0-1,-1-1 0,2-1 0,-1 0 0,16 2 0,-23-4-212,0-1 1,0 0-1,0 0 0,0 0 1,0-1-1,0 0 1,-1 0-1,1 0 0,7-3 1,-10 3-17,1 0-1,-1-1 1,1 1-1,-1-1 1,0 1 0,1-1-1,-1 0 1,0 0 0,0 0-1,0 0 1,-1-1 0,1 1-1,-1 0 1,1-1-1,-1 1 1,1-1 0,0-4-1,-1 3-1,0 0-1,0 0 0,0 0 1,-1 0-1,0-1 0,1 1 0,-2 0 1,1 0-1,0-1 0,-1 1 1,0 0-1,0 0 0,0 0 1,0 0-1,-1 0 0,1 0 0,-1 0 1,0 1-1,-1-1 0,1 0 1,0 1-1,-1 0 0,0 0 1,0-1-1,0 2 0,0-1 0,-6-4 1,6 5-12,0-1 0,0 1 0,-1 1 0,1-1 0,0 0 0,-1 1 1,1-1-1,-1 1 0,0 0 0,1 0 0,-1 1 0,0-1 0,1 1 0,-1 0 1,0 0-1,0 0 0,1 0 0,-1 1 0,0-1 0,1 1 0,-1 0 0,0 0 1,1 0-1,-1 1 0,1-1 0,0 1 0,-1 0 0,1 0 0,0 0 0,0 0 1,-3 3-1,0 2-13,1-1 1,0 1 0,0 0 0,1 1 0,-1-1-1,2 1 1,-1-1 0,1 1 0,0 0 0,1 1-1,0-1 1,0 0 0,0 1 0,1-1 0,1 1-1,0-1 1,0 1 0,0-1 0,4 17 0,-4-24-5,0 0 0,0 0 0,0 0 0,1 0 0,-1 0 0,0 0 0,1 0 0,-1 0 1,1 0-1,-1 0 0,1 0 0,-1 0 0,1-1 0,0 1 0,-1 0 0,1 0 0,0-1 0,0 1 1,0 0-1,-1-1 0,1 1 0,0-1 0,0 1 0,0-1 0,0 1 0,0-1 0,0 0 0,0 0 1,0 1-1,0-1 0,0 0 0,0 0 0,0 0 0,0 0 0,0 0 0,0 0 0,0 0 0,0-1 1,0 1-1,0 0 0,0 0 0,0-1 0,0 1 0,0-1 0,0 1 0,1-2 0,3-1 5,0 0-1,0-1 0,-1 0 0,1 0 1,-1 0-1,0 0 0,3-6 1,1-1 23,0-1 1,-1 0 0,-1-1 0,0 0-1,5-13 1,-9 20 10,0 1-1,-1 0 1,0-1-1,0 1 1,0-1-1,0 1 1,-1-1-1,0 1 1,0-1-1,0 1 1,-1-1-1,0 1 1,0-1-1,0 1 1,-4-9-1,5 13-21,-1 0 0,0-1-1,0 1 1,0 0 0,0-1-1,0 1 1,0 0 0,0 0-1,0 0 1,0 0-1,-1 0 1,1 0 0,0 1-1,-1-1 1,1 0 0,0 1-1,-1-1 1,1 1 0,-1-1-1,1 1 1,-1-1-1,1 1 1,-1 0 0,0 0-1,1 0 1,-1 0 0,1 0-1,-1 0 1,1 1 0,-1-1-1,1 0 1,-1 1-1,1-1 1,-1 1 0,-2 1-1,-2 1 32,1 0-1,-1 0 0,1 0 0,-1 1 0,1 0 0,0 0 1,-7 8-1,3-1-22,0 1 0,1 0 0,1 1 0,-1-1 0,2 1 0,0 1 1,0-1-1,2 1 0,-1 0 0,2 0 0,-4 28 0,8-19-214,2-21 142,-1-12 254,-1-44-143,-2 20-83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10050,'2'93'776,"1"-5"-776,-2-8-296,0-17 16,-1-13 288,-2-21-232,-3-12-120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6401,'1'136'573,"-3"153"-1643,-31 127 6347,15-203-2906,-3 8-1775,19-199-557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6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12595,'-1'0'20,"1"0"1,0 0-1,0 0 1,-1 0-1,1 0 1,0 0-1,0 0 1,-1 0-1,1 0 1,0 0 0,0 1-1,-1-1 1,1 0-1,0 0 1,0 0-1,0 0 1,-1 0-1,1 0 1,0 1-1,0-1 1,0 0-1,-1 0 1,1 0-1,0 1 1,0-1-1,0 0 1,0 0 0,0 0-1,-1 1 1,1-1-1,0 0 1,0 0-1,0 1 1,0-1-1,0 1 1,2 11 124,11 12-126,-2-10 29,0-1 0,1 0 0,1 0 0,25 18 0,64 38 174,-63-45-124,121 93 239,-132-93-277,-1 2-1,-1 0 0,31 43 0,-18-16-20,46 60 27,-68-92-57,2-1 0,0-2 0,28 22-1,50 27 17,29 22 56,-110-75-64,0 0 0,-1 1 0,0 1-1,-1 0 1,13 21 0,-2 5 53,30 72 0,-38-74 21,2-1 0,35 54 1,-36-71-49,1-1 1,0-1 0,2-1 0,38 29 0,27 23 18,20 33 19,105 97 97,-59-69 0,145 115-30,61 26-118,-168-126-17,-107-81-6,-3 4-1,97 111 1,-100-103-11,160 125-1,-91-84-17,-49-39 22,165 105 0,-59-49-10,-166-107 1,-2 1-1,0 1 1,36 45-1,-31-28 9,2-2-1,2-3 1,2-1-1,53 37 0,467 302-62,-447-303 60,-3 5 0,107 101-1,-160-134-3,129 78-1,-128-89 6,-1 2 0,79 70-1,-34 6-23,-74-78-27,-32-31-316,-2-8 367,0 0-1,0 0 0,-1 0 0,1 0 0,0 0 1,0 0-1,0 0 0,0 0 0,-1 0 1,1 0-1,0 0 0,0 0 0,0 0 1,0 0-1,-1 0 0,1 0 0,0 0 1,0 0-1,0 0 0,0 0 0,0 0 0,-1 0 1,1 0-1,0 0 0,0 0 0,0-1 1,0 1-1,0 0 0,-1 0 0,1 0 1,0 0-1,0 0 0,0 0 0,0 0 1,0-1-1,0 1 0,0 0 0,0 0 0,0 0 1,-1 0-1,1 0 0,0-1 0,0 1 1,0 0-1,0 0 0,0 0 0,-5-13-104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10490,'43'-38'552,"1"2"0,2 2 1,78-42-1,162-61 633,-208 105-1056,2 4 0,1 3 0,1 3-1,1 4 1,1 4 0,0 3 0,0 5-1,1 2 1,0 5 0,90 12 0,160 47 130,-206-32 277,208 16 0,-278-43-542,-39-1 360,0 0 0,0 1 0,0 1-1,0 0 1,0 2 0,30 9 0,-48-12-321,0 0-1,0 0 1,1 0 0,-1 1 0,-1-1 0,1 1-1,0-1 1,0 1 0,2 3 0,6 12 428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11955,'6'105'960,"-2"-9"-840,-4-18-16,-1-7-544,-5-23 392,0-13-112,-2-18-24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2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14355,'13'-6'74,"1"0"0,0 1 0,0 1 0,0 0 0,0 0 0,1 2 0,27-3 0,-9 1-76,725-57-2283,4 58 1813,665-61 1820,-598 5-1306,-2 44-92,-780 17 245,-18 0-120,1-2 0,-1 0 0,1-2 0,0-1 1,50-13-1,-11-8 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11690,'-20'222'1992,"16"-192"-1920,-16 90-12,-43 141 0,63-247 133,0-14-189,0 0 1,0 0 0,0 1 0,1-1 0,-1 0 0,0 0 0,0 0 0,0 0 0,1 0 0,-1 0-1,0 0 1,0 0 0,1 1 0,-1-1 0,0 0 0,0 0 0,1 0 0,-1 0 0,0 0 0,0 0-1,1 0 1,-1 0 0,0 0 0,0-1 0,0 1 0,1 0 0,-1 0 0,0 0 0,0 0 0,1 0-1,-1 0 1,25-18 222,-13 9-137,0 2-49,0 1 0,0 0 0,1 1 0,-1 1 0,1 0 0,0 0 0,0 1 0,1 1 0,-1 0 0,0 1 0,1 0 0,22 3 0,-27-2-108,-1 0 1,1 0 0,-1-1-1,1 0 1,-1-1 0,0 0 0,1 0-1,-1 0 1,0-1 0,0-1 0,10-5-1,-8 2-61,1 0-1,-1-1 0,0-1 1,-1 1-1,0-2 0,0 1 1,7-13-1,34-53-143,2-9-93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8874,'0'117'832,"2"-1"-688,-1-7-88,3-6 616,1-5-728,0-3-800,3-11 728,0-4-80,4-1-96</inkml:trace>
  <inkml:trace contextRef="#ctx0" brushRef="#br0" timeOffset="1">96 1761 6721,'-4'134'425,"-3"-5"-377,1-4-56,-3-23-561,2-6 545,-1-14-88,2-4-16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1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9242,'3'17'447,"-2"0"0,0 1 1,-1-1-1,-1 0 0,-1 0 1,0 0-1,-6 21 0,-1 6-172,-5 60 0,5-30-430,8-70 227,-1 0 0,1 0 0,-1-1 0,0 1 0,0 0 0,0-1 0,0 1 0,-4 4 0,-9 15 399,8-9-429,0 1 1,2 1-1,0-1 1,1 1-1,-3 17 0,5-30-218,-3-1-49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16436,'-10'10'1528,"4"0"-984,-5 1-208,8 2 576,3 3-152,7 4-232,6 4-135,4 2-209,5 6-72,2 1-72,2 0-64,0-3-120,-1-6-104,1-11-289,0-7-271,0-16 616,-3-8-144,-2-16-112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13651,'-10'28'1536,"-8"15"-800,-3 6-255,-4 16 1127,0 3-680,0 5-272,1 2-96,4-5-240,1-5-176,3-12-552,4-6-208,7-25 504,4-18-104,5-18-104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2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11923,'13'-21'1788,"-7"16"-414,-8 15 558,-48 177 1762,0 4-3090,33-153-646,17-37 10,-1 0 0,1 1 0,-1-1 1,0 0-1,0 0 0,1 1 0,-1-1 0,0 0 0,0 0 0,0 0 0,0 0 1,0 0-1,0-1 0,-1 1 0,1 0 0,0 0 0,0-1 0,-1 1 1,1-1-1,0 1 0,-1-1 0,1 0 0,0 1 0,-3-1 0,2 0-61,1-1-1,0 0 1,0 1-1,-1-1 0,1 0 1,0 0-1,0 0 1,0 0-1,0 0 0,0 0 1,0 0-1,0-1 1,0 1-1,1 0 0,-1 0 1,0-1-1,1 1 1,-1 0-1,0-3 1,-8-28-1447,-15-126-1747,48 172 4529,45 18 0,7-6-137,-40-14-625,37 16 0,-72-28-521,0 0 1,0 1 0,0-1-1,0 1 1,0-1 0,0 1-1,-1-1 1,1 1 0,0-1-1,0 1 1,0 0 0,-1-1-1,1 1 1,0 0 0,-1 0-1,1-1 1,-1 1 0,1 0-1,-1 0 1,1 0 0,-1 0-1,0 0 1,1 0 0,-1 0-1,0 0 1,0 0 0,1 0-1,-1 1 1,-1 0-241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 18972,'24'-13'-1500,"-17"10"1528,0 0-1,-1-1 0,1 2 1,0-1-1,0 1 0,12-2 1,-18 4 13,-1 0 0,1 0-1,-1-1 1,1 1 0,-1 0 0,1 0 0,-1 0 0,1 0 0,-1 0 0,1 0-1,0 0 1,-1 0 0,1 0 0,-1 0 0,1 1 0,-1-1 0,1 0 0,-1 0 0,1 0-1,-1 1 1,1-1 0,-2 10 422,-20 19-85,10-16-39,-54 81 160,-70 136 1,117-194-517,2 1-1,1 0 1,2 1 0,1 0 0,2 1 0,2 0 0,-4 59-1,11-86-16,1 0-1,1 0 0,0 0 1,1 0-1,0 0 0,1 0 1,3 11-1,-4-19 5,-1 0 0,1-1 0,0 1 0,0-1 1,0 1-1,0-1 0,1 0 0,0 0 0,-1 0 0,7 5 0,-7-7 11,0 0 0,1 1 0,-1-1 1,0 0-1,1 0 0,0 0 0,-1 0 0,1-1 0,-1 1 1,1-1-1,0 1 0,-1-1 0,1 0 0,0 0 0,0 0 1,-1-1-1,5 0 0,-2 0-6,0-1 1,0 1-1,0-1 0,0 0 1,7-5-1,28-20-186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2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16468,'4'-6'303,"1"0"0,0 0 0,0 1 0,0-1 0,1 1 0,0 1 0,0-1 0,0 1 0,0 0 0,14-6 0,-18 9-261,0 0-1,0 0 1,0 1 0,0-1 0,0 1-1,0 0 1,0-1 0,0 1-1,0 0 1,0 0 0,0 0 0,0 0-1,0 1 1,0-1 0,0 1-1,0-1 1,3 2 0,-3 0-40,0-1-1,0 1 1,0 0 0,-1-1-1,1 1 1,0 0 0,-1 0-1,0 0 1,0 0 0,1 0-1,-1 0 1,0 0 0,0 1 0,-1-1-1,1 0 1,0 1 0,-1-1-1,0 0 1,1 4 0,0 7 31,-1 1 0,0-1 0,-1 0 0,0 1 0,-1-1-1,-5 20 1,4-38 587,2-9-494,10-234 1129,-10 245-1245,2-2 23,-1-1 0,-1 1 0,1 0-1,-1-1 1,0 1 0,-3-10 0,1 13 130,2 10-110,7 16-180,-5-22 86,0 0-1,1 0 1,-1 0-1,1 0 1,-1 0-1,1 0 1,0-1 0,0 1-1,0-1 1,0 1-1,0-1 1,0 0-1,0 0 1,1 1-1,-1-2 1,0 1-1,1 0 1,-1 0-1,0-1 1,1 1-1,-1-1 1,4 0 0,-2 0 4,0 0 0,-1-1 1,1 0-1,0 0 0,0 0 1,-1 0-1,1 0 1,-1-1-1,1 0 0,-1 1 1,0-1-1,0-1 1,0 1-1,4-4 0,23-26-281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2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15019,'4'0'206,"0"-1"0,0 0 0,0 0-1,0 0 1,-1 0 0,1 0 0,0-1-1,0 0 1,-1 1 0,1-1 0,-1-1 0,0 1-1,0 0 1,4-4 0,6-7 358,21-26 0,-22 25-30,106-140 492,-113 151-1286,-5 11 133,-7 20 35,5-21 37,-8 32-86,2-1-1,2 1 0,-1 60 1,7-97 95,0 0 0,0 0 0,0 0 0,0 1 0,1-1 0,-1 0 0,1 0 0,-1 0 1,3 3-1,-3-4 39,0-1 0,0 0 1,0 0-1,0 1 1,1-1-1,-1 0 0,0 0 1,0 0-1,1 1 1,-1-1-1,0 0 0,0 0 1,1 0-1,-1 0 0,0 1 1,0-1-1,1 0 1,-1 0-1,0 0 0,1 0 1,-1 0-1,0 0 1,1 0-1,-1 0 0,0 0 1,1 0-1,-1 0 1,13-10-123,4-16-100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14331,'-1'3'199,"0"0"0,1 1 0,-1-1 0,1 0 0,0 0 1,0 1-1,0-1 0,1 0 0,-1 0 0,1 1 0,0-1 0,-1 0 0,3 3 0,-1-2 18,0-1 0,0 0 0,1 0-1,0 0 1,-1 0 0,1-1 0,0 1-1,0-1 1,0 0 0,7 4 0,22 13 231,-10-7-168,-1 1 1,34 28-1,-49-36-245,0 1 0,-1-1 1,1 1-1,-1 1 0,-1-1 0,1 1 1,-1 0-1,0 0 0,-1 0 0,0 0 0,0 1 1,4 14-1,-5-7 17,0-1 1,-2 1-1,1 0 1,-2 0-1,0 0 1,-1-1-1,0 1 1,-1-1-1,-8 23 0,-4 5 138,-38 74 0,27-66-375,-62 90-1,84-135 180,1-1-1,0-1 0,-1 1 1,0-1-1,-7 6 0,-13 2-99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2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 13731,'0'1'76,"0"1"0,0-1-1,1 0 1,-1 0 0,0 0 0,0 0-1,1 1 1,-1-1 0,1 0 0,-1 0 0,1 0-1,0 0 1,-1 0 0,1 0 0,0 0 0,-1 0-1,1 0 1,0-1 0,0 1 0,0 0-1,0 0 1,0-1 0,0 1 0,0 0 0,2 0-1,1-1 7,-1 1-1,1-1 1,0 0-1,-1 0 0,1 0 1,-1-1-1,1 1 1,4-2-1,107-24 812,43-8-208,-135 30-659,0 2 0,0 0 0,0 2 0,41 4 1,-37 2-61,-25-6 31,-1 0 1,0 0-1,0 1 0,0-1 1,0 1-1,0-1 0,0 1 1,0 0-1,0-1 0,0 1 1,0 0-1,0 0 0,0-1 1,0 1-1,0 0 1,-1 0-1,1 0 0,1 2 1,-3-3 0,1 1 0,0-1 0,0 1 0,0-1 1,-1 1-1,1-1 0,0 1 0,-1-1 0,1 1 1,0-1-1,-1 1 0,1-1 0,0 1 1,-1-1-1,1 0 0,-1 1 0,1-1 0,-1 0 1,1 1-1,-1-1 0,1 0 0,-1 0 1,1 0-1,-1 1 0,0-1 0,1 0 0,-1 0 1,1 0-1,-1 0 0,0 0 0,-24 4 38,23-4-30,-188 7 569,36-3-158,122-2-318,8-1-36,-1 1-1,1 1 0,1 0 1,-42 14-1,48-9-31,14-3-63,5-5 18,0 0 0,0 0-1,0 1 1,0-1 0,-1 0-1,1-1 1,0 1 0,0 0 0,0 0-1,0-1 1,0 1 0,1-2-1,69-19-110,-27 8 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15211,'4'39'944,"-17"8"-872,-4 3-48,-3 7 225,1 8-233,2-2-16,3-1 0,9-8 0,4-8 0,14-10-64,7-12-25,6-17-23,1-9-40,4-17-144,-2-7 216,0-10-48,-4-2-32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11682,'2'-22'3062,"7"36"-1298,-2 1-1846,-6-13 102,10 21 144,1 0 1,1 0-1,1-2 0,2 1 0,31 34 1,-45-54-135,1 0 0,-1-1 0,1 1 0,0-1 0,-1 0 0,1 1 0,0-1 0,-1 0 0,1-1 0,0 1 0,0-1 0,0 1 0,0-1 0,0 0 0,0 0 0,0 0 0,0 0 0,0 0 0,0-1 0,-1 0 0,1 1 0,4-3 0,7-2 190,-1 0-1,1-1 0,15-11 1,-13 8-45,-14 8-214,0-1 1,0 0 0,0 0 0,0 1-1,-1-1 1,1 0 0,-1 0-1,1 0 1,-1-1 0,1 1 0,-1 0-1,0 0 1,0-1 0,-1 1-1,1-1 1,0-2 0,7-46-938,-6 34 648,2-15-311,-3 13 224,2 0 0,9-35-1,-35 168 1338,8-65-624,-2-1-1,-36 71 1,29-69-168,-32 98-1,55-141-113,-21 82-93,19-76 415,1-1 0,1 1 0,0 0 0,2 25-1,4-21-87,3-12 67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14139,'4'-3'4560,"17"-28"-3980,88-158-158,-48 79-303,-37 76-129,-24 34 9,0-1 1,1 1 0,-1 0 0,0 0-1,0-1 1,0 1 0,0 0-1,1 0 1,-1 0 0,0-1 0,0 1-1,1 0 1,-1 0 0,0 0 0,0 0-1,1 0 1,-1 0 0,0 0 0,0-1-1,1 1 1,-1 0 0,0 0 0,0 0-1,1 0 1,-1 0 0,0 0 0,0 0-1,1 0 1,-1 0 0,0 0 0,1 1-1,-1-1 1,0 0 0,0 0 0,1 0-1,-1 0 1,1 1-1,-1 1 1,0-1-1,1 0 0,-1 1 0,0-1 1,1 0-1,-1 1 0,0-1 1,0 0-1,0 1 0,0-1 1,-1 3-1,-28 178 5,16-117-536,-5 79 0,18-138 463,0 29-101,0-33 158,0-1 0,0 1 0,1-1 0,-1 1 0,1-1 0,-1 1 1,1-1-1,-1 1 0,1-1 0,0 1 0,-1-1 0,1 0 0,0 0 0,0 1 0,0-1 0,0 0 0,2 2 0,-2-3-9,1 1 0,-1-1 0,0 1 0,0-1 0,0 1 0,1-1 0,-1 0 0,0 0 0,1 0 0,-1 0 0,0 0 0,2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11034,'-10'-1'1209,"2"9"-825,-1 15-192,3 6 1400,5 5-1424,1 4-64,0 3 0,3 1-40,5 1-24,1-2-24,-2 9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11146,'-3'51'705,"3"6"-617,1 5-64,5 5 152,1 2-104,3 8-48,-1 8 0,-4 9 8,-3 4-64,-2-2 16,0 0 16,1-6-16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2337 11482,'-12'3'276,"1"1"0,0 0-1,1 1 1,-1 0 0,1 1-1,0 0 1,0 1 0,1 0-1,-14 12 1,23-19-268,0 0-1,0 1 1,0-1-1,0 0 1,1 0 0,-1 0-1,0 0 1,0 0 0,0 0-1,0 0 1,0 0-1,0 0 1,0 0 0,0 0-1,0 0 1,0 1-1,0-1 1,0 0 0,1 0-1,-1 0 1,0 0-1,0 0 1,0 0 0,0 0-1,0 0 1,0 1 0,0-1-1,0 0 1,0 0-1,0 0 1,0 0 0,0 0-1,0 0 1,0 0-1,0 1 1,0-1 0,0 0-1,0 0 1,0 0-1,-1 0 1,1 0 0,14-7 141,56-54 174,-21 17-232,282-248 313,69-56-145,116-59-120,24 31-100,293-96-24,-590 358-47,402-130 0,-572 223 27,-11 1 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13763,'17'21'1088,"-1"18"-760,-6 2-152,3 11 480,1 4-288,2 5-143,-1-2-25,-1-10-416,0-8-201,1-18 345,0-7-56,4-16-72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3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13115,'-1'0'92,"-1"0"0,0 0 1,1 1-1,-1-1 0,0 1 0,1-1 1,-1 1-1,1-1 0,-1 1 1,1 0-1,-1 0 0,1 0 0,-1 0 1,1 0-1,0 0 0,-2 2 1,-23 25 352,19-20-72,0 0-187,-5 4 148,1 1 0,0 1 0,1 0 0,-17 29 0,27-42-329,-1-1-1,1 1 0,-1 0 0,1 0 1,-1 0-1,1 0 0,0 0 0,-1 0 1,1 0-1,0-1 0,0 1 0,0 0 1,0 0-1,0 0 0,0 0 0,0 0 1,0 0-1,0 0 0,0 0 0,1 0 0,-1 0 1,0 0-1,1 0 0,-1 0 0,0 0 1,1-1-1,-1 1 0,1 0 0,-1 0 1,1 0-1,0-1 0,-1 1 0,1 0 1,0-1-1,0 1 0,-1-1 0,1 1 1,0-1-1,0 1 0,0-1 0,0 1 1,0-1-1,0 0 0,-1 1 0,1-1 1,0 0-1,0 0 0,0 0 0,0 0 1,0 0-1,0 0 0,1 0 0,10 0-30,-1 0 0,0-1 0,20-4 1,-18 3 30,1 0-19,0 0-1,0 1 0,0 1 1,1 0-1,18 3 1,-29-2 13,-1-1 1,1 1 0,-1 0 0,1 0-1,-1 1 1,1-1 0,-1 1 0,0 0-1,0-1 1,0 1 0,0 1-1,0-1 1,0 0 0,-1 1 0,1-1-1,-1 1 1,1 0 0,-1 0 0,0 0-1,0 0 1,-1 0 0,1 0-1,-1 1 1,1-1 0,-1 1 0,1 5-1,0 3 57,0 0 0,-2 0 0,1 1 0,-2-1 0,1 0 0,-2 1 0,1-1 0,-2 0 0,0 0 0,-6 16 0,0-5 168,0 0-1,-2-1 1,0 0 0,-19 25-1,26-41-160,-19 24 249,22-29-317,0 1 1,0-1-1,-1 0 1,1 1-1,-1-1 1,1 0-1,-1 0 0,0 0 1,1 0-1,-1 0 1,0 0-1,0 0 1,1-1-1,-4 2 1,4-2-10,1 0 0,0 0 0,-1-1 0,1 1 1,-1 0-1,1 0 0,0 0 0,-1 0 0,1 0 0,-1-1 1,1 1-1,0 0 0,-1 0 0,1 0 0,0-1 0,0 1 1,-1 0-1,1-1 0,0 1 0,-1 0 0,1-1 0,0 1 1,0 0-1,0-1 0,-1 1 0,1 0 0,0-1 0,0 1 0,0-1 1,0 1-1,0 0 0,0-1 0,-1-16 7,3 3-64,1 1 1,0-1 0,8-17-1,4-9-202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3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11 257 15443,'-10'20'1233,"10"-6"-1001,18-14 8,10-10 352,10-13-304,4-7-184,4-8-456,-5-7 736,-6-5-288,-7 0-64,-10 5-160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3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11146,'0'0'56,"0"0"0,1 0-1,-1 0 1,0 0 0,0 0 0,0 0-1,0 0 1,0 0 0,1 0-1,-1 0 1,0 0 0,0 0-1,0 0 1,0 0 0,1 0-1,-1 0 1,0 0 0,0 0 0,0 0-1,0 0 1,0 0 0,1 0-1,-1 1 1,0-1 0,0 0-1,0 0 1,0 0 0,0 0-1,0 0 1,0 0 0,1 0 0,-1 0-1,0 1 1,0-1 0,0 0-1,0 0 1,0 0 0,0 0-1,0 0 1,0 1 0,0-1 0,0 0-1,0 0 1,0 0 0,0 0-1,0 1 1,0-1 0,0 0-1,0 0 1,0 0 0,0 0-1,0 0 1,0 1 0,0-1 0,0 0-1,0 0 1,0 0 0,0 0-1,0 0 1,0 1 0,-1-1-1,1 14-100,0-14 89,-3 64 709,3-1 0,9 71 0,-3-93-654,1 1-1,2-2 0,2 1 1,19 48-1,-27-83-46,-1 0 1,1 0-1,1 0 0,-1 0 1,1-1-1,4 6 0,-7-10-32,0 0 1,0 0-1,0 0 0,0 0 0,0 0 0,0 0 0,0-1 1,0 1-1,0 0 0,1-1 0,-1 1 0,0-1 0,0 1 1,1-1-1,-1 0 0,0 0 0,0 1 0,1-1 0,-1 0 1,0 0-1,1 0 0,-1 0 0,0-1 0,1 1 0,-1 0 1,0 0-1,0-1 0,1 1 0,-1-1 0,0 1 0,0-1 0,0 0 1,0 1-1,0-1 0,0 0 0,2-1 0,5-6 72,0-1 0,0 1 0,-1-1 0,0-1 0,-1 0 1,0 0-1,0 0 0,8-21 0,-3 7 30,73-164 407,-65 140-1185,23-99 0,-41 143 593,0 0 0,0 0 0,0-1 0,-1 1 0,1-1 0,-1 1 0,0 0 1,-1-7-1,-5 7-308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14531,'1'6'161,"2"1"1,-1 0-1,1-1 0,0 1 0,0-1 1,5 6-1,-7-11-144,0 0 1,0 1-1,0-1 1,0 0-1,1 0 1,-1 0-1,0 0 1,0 0-1,1-1 1,-1 1-1,1 0 1,-1-1-1,1 1 1,-1 0-1,1-1 0,-1 0 1,1 1-1,-1-1 1,1 0-1,0 0 1,-1 0-1,1 0 1,-1 0-1,1 0 1,-1-1-1,1 1 1,0 0-1,-1-1 1,1 1-1,-1-1 1,0 0-1,1 1 1,-1-1-1,2-1 0,2-2 1,1 0-1,-2 0 0,1 0 0,0-1 0,-1 1 0,0-1 0,0 0 0,-1-1 0,1 1 0,-1 0 0,0-1 0,3-8 0,2-5-23,-2-1 0,8-30 1,-9 29 1,-1-1 0,-1 0 0,0-39 0,-4 56 18,0 6 5,-3 13 27,-1 21 45,2-14-32,2 0 0,1 0 1,0 0-1,2-1 0,7 41 0,-9-60-54,0-1 1,0 1-1,1 0 0,-1 0 1,0 0-1,1 0 0,-1 0 1,1-1-1,-1 1 0,1 0 1,-1 0-1,1-1 1,-1 1-1,1 0 0,0-1 1,-1 1-1,1-1 0,0 1 1,1 0-1,-2-1-1,1 0-1,-1 0 1,1 0-1,0 0 1,-1 0 0,1 0-1,-1 0 1,1 0 0,0 0-1,-1 0 1,1-1-1,-1 1 1,1 0 0,-1 0-1,1-1 1,-1 1-1,1 0 1,-1-1 0,1 1-1,-1 0 1,1-2 0,3-1 11,-1-1 0,0 0 1,0-1-1,-1 1 0,4-7 1,32-88 176,-11 25-59,-27 73-130,0 1 1,0-1-1,0 0 0,0 0 1,1 1-1,-1-1 0,0 0 1,1 1-1,-1-1 0,1 0 1,-1 1-1,1-1 0,-1 1 1,1-1-1,-1 1 0,1-1 1,-1 1-1,1-1 0,1 0 1,2 11 49,-2 30-6,-2-38-49,0 28 18,-1-14 3,1 0-1,0 0 1,2 0-1,4 21 0,-6-36-18,0 0 0,0 0 0,0 0 0,0-1 0,0 1 0,0 0 0,1 0 0,-1-1 0,0 1 0,0 0 0,1-1 0,-1 1 0,1 0 0,-1-1 0,1 1 0,-1 0 0,1-1-1,-1 1 1,1-1 0,-1 1 0,1-1 0,0 1 0,-1-1 0,1 0 0,0 1 0,-1-1 0,1 0 0,0 1 0,0-1 0,-1 0 0,1 0 0,0 0 0,0 0 0,0 0 0,-1 0-1,1 0 1,0 0 0,0 0 0,-1 0 0,1 0 0,0 0 0,0 0 0,-1-1 0,1 1 0,0 0 0,0 0 0,-1-1 0,1 1 0,0-1 0,-1 1 0,2-1 0,5-4 0,-1-1 0,1 1 0,-1-1 0,6-7 0,1-1 1,-10 12-1,-1 0 1,1-1-1,0 1 0,0 0 0,0 0 0,0 1 0,0-1 1,0 1-1,5-2 0,-6 3-1,-1 0 1,0 0-1,0 0 0,1 0 1,-1 0-1,0 0 0,0 0 1,0 0-1,1 1 0,-1-1 1,0 1-1,0-1 0,0 0 1,0 1-1,0 0 0,0-1 1,0 1-1,0 0 0,0 0 1,0-1-1,0 1 0,0 0 1,0 0-1,-1 0 0,1 0 1,0 0-1,-1 0 0,1 0 1,-1 0-1,1 2 0,6 13-10,-5-10 3,0 0 1,0-1-1,1 1 1,5 8-1,-7-13 3,-1 0 0,1-1 1,-1 1-1,1 0 0,0-1 0,-1 1 1,1 0-1,0-1 0,-1 1 0,1-1 0,0 1 1,0-1-1,0 0 0,-1 1 0,1-1 1,0 0-1,0 1 0,0-1 0,0 0 1,0 0-1,-1 0 0,1 0 0,0 0 0,0 0 1,0 0-1,0 0 0,0 0 0,0 0 1,0 0-1,-1-1 0,1 1 0,0 0 1,0-1-1,0 1 0,0-1 0,-1 1 1,2-1-1,8-8-266,0 0 1,-1-1-1,-1 0 1,0 0-1,0 0 0,9-17 1,-9 14-193,19-35-1677,-23 37 1628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15211,'6'5'1193,"1"-1"-1057,7-6-248,3 1 2520,9-6-2192,1 0 144,2-1 80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7:3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10434,'1'2'122,"0"0"0,0 0 0,1-1 1,-1 1-1,0-1 0,1 1 0,-1-1 0,1 1 0,0-1 0,-1 0 0,1 0 0,0 0 0,0 0 0,0 0 0,-1 0 0,1-1 1,0 1-1,4 0 0,-3-1-27,-1 0 0,1 0 0,-1-1 0,1 1 1,-1-1-1,1 0 0,-1 0 0,0 0 0,1 0 0,-1 0 1,0 0-1,0-1 0,0 1 0,0-1 0,3-2 0,0 0 20,-1 0-1,0 0 1,1-1-1,-2 1 1,1-1-1,0 0 1,4-9-1,-7 11-58,0 0 0,0 1 0,0-1 0,0 0 0,0 0 0,-1 0 0,1 1-1,-1-1 1,0 0 0,0 0 0,0 0 0,0 0 0,0 0 0,-1 0 0,0 1-1,1-1 1,-3-5 0,2 5-23,0 1 0,0-1 0,0 0 0,-1 1 0,1 0 0,-1-1 0,0 1 0,1 0 0,-1 0 0,0 0 0,-3-3-1,4 5-23,1 0-1,0 0 0,-1 0 0,1 0 0,0 0 0,0 0 0,-1 0 0,1-1 1,0 1-1,-1 0 0,1 0 0,0 0 0,-1 0 0,1 0 0,0 0 0,-1 1 0,1-1 1,0 0-1,-1 0 0,1 0 0,0 0 0,-1 0 0,1 0 0,0 1 0,-1-1 0,1 0 1,0 0-1,0 0 0,-1 1 0,1-1 0,0 0 0,0 1 0,-1 0 18,0 1 0,0 0-1,0-1 1,0 1 0,1 0-1,-1 0 1,0 0 0,1-1 0,-1 4-1,1 4 75,0-1-1,0 0 0,1 1 0,0-1 1,0 0-1,1 0 0,0 1 1,4 8-1,6 32 44,-10-31-114,-1-7-16,0 0-1,1 1 1,0-1-1,1 0 1,0-1-1,7 16 1,-9-25-11,-1 0 0,0-1 0,1 1 0,-1 0 0,1 0 1,-1-1-1,1 1 0,-1 0 0,1-1 0,0 1 0,-1-1 0,1 1 0,0-1 0,-1 1 0,1-1 1,0 1-1,0-1 0,-1 0 0,1 1 0,0-1 0,0 0 0,0 0 0,0 1 0,-1-1 1,1 0-1,0 0 0,1 0 0,0-1 1,-1 1 0,1-1 0,0 1 0,-1-1 0,1 0 0,-1 0 1,0 0-1,1 0 0,-1 0 0,0 0 0,1 0 0,1-3 0,3-4 15,1-1-1,-2 1 1,7-14-1,-11 22-15,11-23 42,-1-1 0,-1 0 0,-1-1 0,0 0 1,-2 0-1,6-45 0,-13 68-38,0 0 0,0 0 0,0 0 0,0 0 0,0 1 1,0-1-1,0 0 0,-1 0 0,1 0 0,-2-2 0,2 3-4,-1 1 0,1-1-1,0 1 1,0 0 0,0-1 0,-1 1-1,1 0 1,0-1 0,-1 1 0,1 0 0,0 0-1,-1-1 1,1 1 0,0 0 0,-1 0 0,1 0-1,0-1 1,-1 1 0,1 0 0,-1 0 0,1 0-1,0 0 1,-1 0 0,1 0 0,-1 0 0,1 0-1,0 0 1,-1 0 0,-1 0 1,1 1-1,0 0 1,0 0 0,0-1 0,0 1-1,0 0 1,0 0 0,0 0 0,0 0-1,0 0 1,0 0 0,1 0 0,-1 1 0,0-1-1,1 0 1,-1 0 0,1 0 0,-1 1-1,1-1 1,0 0 0,-1 1 0,1-1-1,0 0 1,0 1 0,0-1 0,0 2-1,0-1 0,0 0-1,0 0 0,0 0 0,0 0 0,0 0 0,1 0 0,-1 0 1,0 0-1,1 0 0,0 0 0,0 0 0,-1 0 0,1 0 1,2 2-1,-2-3 0,0 0-1,0 0 1,0 0 0,0 0 0,0 0 0,0-1 0,0 1 0,0 0 0,0-1 0,0 1-1,1 0 1,-1-1 0,0 0 0,0 1 0,1-1 0,-1 0 0,2 0 0,1 0 1,0 0 0,0 0 0,0-1 0,-1 0 0,1 0 0,0 0 1,-1 0-1,1 0 0,0-1 0,-1 0 0,0 1 0,1-1 0,-1-1 1,4-2-1,6-6 6,-1-1 1,0 0-1,0 0 1,-1-2-1,-1 1 1,0-1-1,-1-1 1,0 0-1,-1 0 1,8-23-1,-15 30 11,-8 14-16,-6 17-5,9-16 5,0 1 0,1-1 0,1 1 0,-1 0 0,1 0 0,1 0 0,-1 0 0,1 1 0,1-1 0,0 0 0,0 0 0,0 1 1,4 15-1,-3-19-23,1 0 1,-1 0 0,1-1 0,1 1 0,-1 0 0,0-1 0,1 0 0,0 1 0,0-1-1,1 0 1,-1-1 0,1 1 0,0 0 0,-1-1 0,2 0 0,-1 0 0,0 0 0,1-1 0,-1 1-1,1-1 1,-1 0 0,1 0 0,9 1 0,-7-1-7,0-1-1,1 0 1,-1 0 0,1 0 0,-1-1-1,12-2 1,13-5-70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13131,'-19'59'212,"3"1"-1,2 0 1,2 2 0,4-1 0,2 1-1,3 0 1,3 0 0,2 1 0,20 119 0,-18-163-171,0-1 1,2 1 0,0-1 0,1 0 0,17 32 0,-21-44-28,1 0 0,0 0 1,0 0-1,1-1 0,-1 0 1,1 0-1,1 0 0,-1 0 0,0-1 1,1 0-1,0 0 0,0-1 1,0 0-1,1 0 0,-1 0 1,1 0-1,-1-1 0,1 0 1,8 1-1,-5-2 13,-1-1 0,1 0 1,0 0-1,-1-1 0,1 0 0,-1-1 0,1 0 0,-1 0 1,13-5-1,-7 0 33,0 0 0,-1 0 0,0-2 0,0 0 0,13-11 0,-2-1 134,-2-2 0,0 0 0,-1-2 0,36-52 0,-44 55-26,-1-1 0,-1 0 0,0 0 0,-2-1 1,-1 0-1,-1-1 0,5-26 0,-10 38-71,-1 0 0,-1 0 0,0-1 0,-1 1-1,0 0 1,-1 0 0,-1 0 0,0 0 0,0 0 0,-1 0 0,-1 0-1,0 0 1,-1 1 0,-1 0 0,-10-19 0,5 17-72,0 0 1,-1 1-1,0 0 1,-1 1-1,0 0 1,-1 1-1,0 1 0,-1 0 1,0 1-1,-1 0 1,-18-7-1,10 6-325,-1 1-1,-1 1 1,1 1-1,-1 1 1,-1 2 0,-45-3-1,50 7-188,16 1-95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14 344 13763,'-12'18'1007,"12"-17"-990,0-1 0,0 0 0,-1 1 1,1-1-1,0 0 0,0 1 0,0-1 0,0 1 0,0-1 0,0 0 1,0 1-1,0-1 0,0 1 0,0-1 0,0 0 0,0 1 0,0-1 1,0 1-1,0-1 0,0 0 0,0 1 0,1-1 0,-1 0 1,0 1-1,0-1 0,1 1 0,1 0 26,1 0-1,0 0 1,0 0 0,0-1-1,-1 1 1,1 0-1,0-1 1,0 0 0,0 0-1,0 0 1,0 0 0,4-1-1,64-4 477,130-25-1,72-35-43,-183 42-372,662-196-1931,-750 218 1801,10-2-177,-1-1 1,0-1-1,16-9 0,-18 7-126,-14 5 11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1069 25 14979,'-22'-7'752,"9"3"-421,0 0 1,1 1-1,-18-2 1,25 4-286,0 1-1,-1 0 1,1 0 0,0 1-1,0 0 1,-1 0 0,1 0-1,0 0 1,0 1-1,0 0 1,1 0 0,-6 3-1,-14 10-23,0 1-1,2 2 0,-38 36 0,21-18-38,-229 190 17,37-33 255,27-20 136,197-167-367,-14 14 28,20-19-48,1 0-1,-1 0 1,0 0-1,1 0 1,-1 0-1,1 0 1,-1 0 0,1 0-1,-1 0 1,1 0-1,0 0 1,-1 0-1,1 1 1,0-1-1,0 0 1,0 0-1,0 0 1,0 0 0,0 1-1,1 0 1,-1-1-3,0-1 1,0 1-1,1 0 1,-1-1 0,0 1-1,1-1 1,-1 1-1,0-1 1,1 1 0,-1-1-1,1 1 1,-1-1-1,1 1 1,-1-1-1,1 0 1,-1 1 0,1-1-1,0 0 1,-1 1-1,1-1 1,-1 0 0,1 0-1,0 1 1,-1-1-1,2 0 1,16 1-5,-1 0 0,0-1 0,1-1 0,-1 0 0,0-2 0,29-7-1,-13 4 11,67-13-110,268-44-226,-230 45 272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17412,'2'21'1032,"1"15"-1104,-6 14-104,-2 15-288,1 12-96,1 2 448,3-12-152,2-18-88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13547,'6'-18'231,"0"1"0,1 0-1,1 0 1,1 1 0,0 0 0,1 0 0,1 1-1,1 0 1,0 1 0,0 0 0,2 1 0,-1 1-1,24-17 1,-7 8-82,1 1 0,0 2 0,1 1 0,1 1 0,1 2 0,0 1-1,1 2 1,0 2 0,1 0 0,53-4 0,-78 12-175,0 1 1,1 0-1,-1 1 1,0 0-1,0 1 0,14 3 1,-22-4 11,-1 0 1,1-1-1,-1 1 1,1 0-1,-1 1 1,1-1-1,-1 0 0,0 1 1,0-1-1,0 1 1,1 0-1,-2 0 1,1 0-1,0 0 1,0 0-1,-1 0 1,1 0-1,-1 1 1,1-1-1,-1 0 0,0 1 1,0-1-1,0 1 1,0-1-1,-1 1 1,1 0-1,-1-1 1,0 1-1,1 0 1,-1 3-1,-1 2 1,0-1 0,-1 1 0,1-1 0,-2 1 0,1-1 0,-1 0 0,0 0 0,0 0 0,-1-1 0,-5 9 0,-8 8 87,-26 29 1,25-31 9,-14 14 59,13-15-91,-24 35 1,41-53-95,1 0 0,-1 0 0,1 0 0,0 0 0,0 0 0,0 0 0,0 0 1,0 1-1,1-1 0,-1 0 0,1 1 0,-1-1 0,1 0 0,0 1 1,0-1-1,0 0 0,0 1 0,0-1 0,0 1 0,1-1 0,-1 0 1,1 1-1,0-1 0,0 0 0,0 0 0,0 0 0,0 1 0,0-1 0,0 0 1,1 0-1,2 3 0,4 2-218,1 0 1,-1 0 0,1-1-1,0 0 1,19 8 0,-3 0-55,-10-6 92,17 11-274,37 28 0,-61-41 478,0 0 1,-1 1 0,0 0 0,0 0 0,-1 1 0,0-1-1,0 1 1,-1 1 0,8 16 0,-11-21 56,-1 0 1,0 0-1,0 0 0,-1 0 1,1 0-1,-1 0 0,0 0 1,0 0-1,0 0 0,0 0 1,-1 0-1,0 0 0,0 0 0,0 0 1,0 0-1,-1 0 0,1 0 1,-1-1-1,0 1 0,0-1 1,-4 6-1,-2 1 190,-1 0-1,0 0 1,0-1-1,-1-1 1,-15 12-1,5-7 166,1 0-1,-2-2 1,1 0 0,-2-2-1,1 0 1,-1-1-1,0-1 1,-33 5-1,43-10-275,0 0 0,-1 0-1,1-2 1,0 0-1,-1 0 1,1-1-1,-1 0 1,1-1 0,0-1-1,0 0 1,0 0-1,0-1 1,1-1 0,-1 0-1,1 0 1,0-1-1,-12-10 1,18 13-129,1-1 0,0 0 0,0 0 0,1 0 0,-1 0 0,1-1 0,0 1 0,0-1 0,0 0 0,1 0-1,-1 0 1,1 0 0,0 0 0,1-1 0,-2-9 0,2 12 26,1-1-1,0 1 1,0 0 0,1-1-1,-1 1 1,1 0-1,0 0 1,-1-1 0,1 1-1,1 0 1,-1 0-1,0 0 1,1 0 0,-1 0-1,1 0 1,0 1-1,0-1 1,0 1 0,1-1-1,-1 1 1,0 0-1,1 0 1,0 0 0,-1 0-1,1 0 1,0 0-1,3-1 1,33-14-120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15571,'-10'30'1081,"-6"11"-945,-1-2-64,8 3 16,8-6-344,5-9 256,9-10-56,1-11-72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44 13931,'-12'40'486,"2"0"0,-11 76 1,5 84-213,14-166-171,0 54 67,1-38 129,-8 54 1,8-98-279,0 1 257,2-19-23,14-252-393,-15 260 134,0 0 0,0 1 1,1-1-1,-1 0 1,1 1-1,0-1 0,3-6 1,-4 10 4,0 0 0,0 0 0,1-1 0,-1 1 0,0 0-1,0 0 1,0 0 0,0 0 0,1 0 0,-1 0 0,0-1 0,0 1 0,0 0 0,1 0 0,-1 0 0,0 0 0,0 0 0,1 0 0,-1 0 0,0 0 0,0 0 0,0 0 0,1 0 0,-1 0 0,0 0 0,0 0 0,1 0-1,-1 0 1,0 0 0,0 0 0,0 0 0,1 1 0,-1-1 0,0 0 0,0 0 0,0 0 0,1 0 0,-1 1 0,13 15 123,-9-8-106,1 0-1,1 0 1,-1 0 0,1-1 0,1 0 0,-1-1 0,1 1 0,0-1 0,1 0-1,-1-1 1,11 6 0,-12-9-19,0 1 0,-1-1 0,2 0 0,-1 0-1,0-1 1,0 0 0,1 0 0,-1 0 0,0-1-1,1 0 1,-1 0 0,1 0 0,-1-1 0,0 0 0,1 0-1,-1-1 1,11-4 0,-2-1 7,0 0 1,0-2-1,-1 0 1,0 0-1,-1-1 0,0-1 1,0 0-1,-1-1 0,-1-1 1,0 1-1,15-24 1,-11 13 3,-1 0 0,-1-2 0,-1 1 0,-2-2 0,0 1 0,8-38 0,-14 49 5,-2-1 0,0 0-1,0 0 1,-1 0 0,-3-26 0,2 38-12,0 0 1,-1 1-1,1-1 0,-1 0 1,0 0-1,0 1 1,0-1-1,0 1 0,-1-1 1,1 1-1,-1-1 0,1 1 1,-1 0-1,0 0 0,0-1 1,0 1-1,0 1 0,-5-4 1,6 4-2,-1 0-1,1 1 1,-1-1 0,0 1 0,1-1 0,-1 1-1,0 0 1,0 0 0,1-1 0,-1 1 0,0 1 0,0-1-1,1 0 1,-1 0 0,0 1 0,1-1 0,-1 1-1,0-1 1,1 1 0,-1 0 0,1-1 0,-1 1 0,1 0-1,-1 0 1,1 0 0,0 0 0,-1 0 0,1 1-1,0-1 1,-2 3 0,-3 3 22,0 1 1,1 1-1,0-1 0,0 1 0,1 0 1,0 0-1,1 0 0,-1 1 0,2-1 1,0 1-1,-2 13 0,2-7 10,1 0 0,0 0 0,1 0 0,1 0 0,1 0-1,4 22 1,-1-23-34,-1 0 0,2-1 0,0 1 0,0-2 0,2 1 0,0-1 0,0 0 0,1 0-1,1-1 1,0 0 0,0-1 0,14 11 0,4 1-184,0-2 0,2-1 0,1-1 0,35 16 0,-29-12 52,-37-23 145,0 0 1,1 0 0,-1 0 0,0 0 0,1 0 0,-1 0 0,0 0-1,0 0 1,1-1 0,-1 1 0,0 0 0,1 0 0,-1 0-1,0 0 1,0-1 0,1 1 0,-1 0 0,0 0 0,0-1-1,1 1 1,-1 0 0,0 0 0,0-1 0,0 1 0,0 0 0,0-1-1,1 1 1,-1 0 0,0 0 0,0-1 0,0 1 0,0-1-1,4-11 133,3-18 38,-2-1 0,1-31 0,-3 29-286,9-45-1,-7 69-92,2 15 93,5 22 30,-9-19 38,2 1 21,0 1-1,1-1 0,0 0 1,1-1-1,0 0 0,0 0 0,15 14 1,-19-21 32,-1 0 0,0 0-1,1 0 1,-1 0 0,1 0 0,0 0 0,0-1 0,0 1 0,-1-1 0,1 0-1,0 0 1,1 0 0,-1 0 0,0-1 0,0 1 0,0-1 0,0 0 0,1 0 0,-1 0-1,0 0 1,0 0 0,0-1 0,0 1 0,1-1 0,-1 0 0,0 0 0,0 0-1,0-1 1,-1 1 0,1-1 0,0 1 0,3-4 0,-2 1 47,0 0 0,0 0 0,0-1 0,-1 0 0,0 0 0,0 0 0,0 0 0,-1 0 0,1 0 0,-1-1 0,0 1-1,-1-1 1,2-10 0,-2 13-29,0-1 0,-1 1-1,1-1 1,-1 1-1,0-1 1,0 1 0,0-1-1,-1 1 1,1-1-1,-1 1 1,0 0-1,0-1 1,0 1 0,0 0-1,-1-1 1,1 1-1,-1 0 1,0 0 0,0 0-1,0 0 1,0 1-1,0-1 1,-5-4 0,5 6-32,1 0 0,0 1 0,0-1 0,-1 0 0,1 1 0,-1 0 0,1-1 0,0 1 0,-1 0 0,1-1 0,-1 1 0,1 0 0,-1 0 0,1 0 0,-1 0 1,1 1-1,0-1 0,-1 0 0,1 0 0,-1 1 0,1-1 0,0 1 0,-1 0 0,1-1 0,0 1 0,-1 0 0,1 0 0,0-1 0,0 1 0,0 0 0,0 0 0,0 0 1,0 1-1,0-1 0,0 0 0,0 0 0,0 2 0,-3 3-5,0 0 0,0 1 0,1 0 0,0-1 1,0 1-1,-2 9 0,3-6 0,0-1 1,0 0-1,1 1 1,1 0-1,-1-1 1,1 1-1,1-1 1,0 1-1,0-1 1,1 1-1,0-1 1,1 0-1,0 1 0,0-1 1,1-1-1,0 1 1,11 16-1,-9-16-37,2 0 0,-1-1 0,1 1 0,1-1 0,-1-1 0,1 0 0,0 0 0,1-1 0,0 0 0,0 0 0,0-1 0,1-1 0,-1 0 0,21 5 0,-13-5-11,-1-1 1,1-1-1,0-1 0,28-1 0,11-8-109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336 104 18812,'-2'-3'75,"1"0"1,-1 0-1,1 0 1,-1 0-1,0 0 1,0 0-1,-1 0 1,1 0-1,0 1 1,-1-1-1,0 1 1,1 0-1,-1 0 0,0 0 1,0 0-1,0 0 1,-1 1-1,1-1 1,0 1-1,-6-2 1,5 3-48,-1-1 0,0 1 1,0 0-1,0 0 0,0 0 1,0 1-1,1 0 0,-1 0 1,0 0-1,0 0 0,1 1 1,-1 0-1,1 0 0,-7 4 1,-4 3 14,2 1-1,-1 0 1,2 1 0,-1 1-1,2-1 1,-1 2 0,1 0 0,-10 16-1,9-11-54,1 1 1,1 0-1,0 1 0,2 0 0,-12 38 0,18-51-4,0 1 1,1 0-1,0 0 0,0 1 0,1-1 1,0 14-1,1-20 11,-1-1 0,0 1 0,1 0 0,-1 0 0,1 0 1,-1 0-1,1 0 0,0 0 0,0-1 0,0 1 0,0 0 0,0-1 0,0 1 1,0-1-1,1 1 0,-1-1 0,1 1 0,-1-1 0,1 0 0,-1 0 1,1 0-1,0 0 0,-1 0 0,1 0 0,0 0 0,0-1 0,0 1 0,0 0 1,0-1-1,2 1 0,2-1-2,-1 0 0,1 0 0,-1 0 0,1-1 0,-1 0 0,1 0 0,-1 0 0,0-1 0,1 0 0,-1 0 0,0 0 0,0-1 0,0 1 0,7-7 0,7-5-9,-1 0-1,19-22 1,-29 29 12,33-35 56,-2-1 0,-1-2-1,61-97 1,-92 129-28,0-1 0,-1 0 0,8-26 0,-14 37 11,-2 6-21,-4 8 0,-4 16-23,3 1 1,0 0 0,1 0-1,2 1 1,1-1 0,1 51-1,3-69-65,0 0-1,0-1 1,1 1-1,0 0 1,6 15-1,-7-23 39,0 0 0,0 0-1,0 0 1,0 0 0,0 0-1,1-1 1,-1 1-1,0 0 1,1-1 0,-1 1-1,1-1 1,0 1-1,2 1 1,-3-3 19,1 1 1,-1-1-1,0 0 1,1 1-1,-1-1 0,1 0 1,-1 0-1,0 0 0,1 0 1,-1 0-1,1 0 1,-1-1-1,0 1 0,1 0 1,-1-1-1,0 1 1,1 0-1,-1-1 0,0 0 1,0 1-1,1-1 0,-1 0 1,1-1-1,3-1-29,0-1 0,0 0 0,-1 0 0,8-9-1,19-32-258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 17004,'-47'115'1633,"-14"44"-716,55-139-761,1 0-1,0 1 0,2 0 1,1-1-1,0 1 0,2 24 1,1-37-114,0 1 0,1-1 1,-1 1-1,2-1 1,-1 0-1,1 1 0,8 14 1,-10-21-46,0 0 1,0 1 0,0-1 0,1 0 0,-1 0 0,1 0 0,0 0 0,-1-1 0,1 1 0,0 0 0,0-1 0,0 1-1,0-1 1,0 0 0,0 0 0,1 0 0,-1 0 0,0 0 0,1 0 0,-1 0 0,0-1 0,1 1 0,-1-1-1,1 0 1,-1 1 0,1-1 0,-1 0 0,1-1 0,-1 1 0,1 0 0,2-2 0,-1 1-14,0-1 1,0 0-1,-1 0 0,1 0 1,-1 0-1,1-1 1,-1 1-1,0-1 1,0 0-1,0 0 0,0 0 1,-1 0-1,1-1 1,-1 1-1,0-1 0,3-5 1,2-6-70,-1 0 0,-1 0-1,4-18 1,7-49-311,-3-1 0,3-156 0,-15 203 255,-1 28 99,0 16 36,9 211 330,-4-175-363,2-1 0,1 0 1,16 46-1,-19-75-107,1 1 0,11 19 0,-14-29 122,0 0 0,0 0 0,0 0-1,1-1 1,0 0 0,0 1 0,0-1-1,1-1 1,7 6 0,14 0-176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14507,'-1'0'47,"1"0"1,-1 0-1,1 0 1,-1 1-1,1-1 0,-1 0 1,1 0-1,-1 1 1,1-1-1,0 0 0,-1 1 1,1-1-1,-1 0 1,1 1-1,0-1 0,-1 1 1,1-1-1,0 1 1,0-1-1,-1 1 0,1 0 1,-3 4 13,-48 78 57,-51 115 0,34-62-358,68-136 226,0 0 0,0 0 0,0 0-1,0 0 1,0 0 0,0 0 0,0 0 0,0 0-1,0 0 1,0 0 0,0 0 0,0 0-1,0 0 1,0 0 0,0 0 0,0 0 0,0-1-1,0 1 1,-1 0 0,1 0 0,0 0 0,0 0-1,0 0 1,0 0 0,0 0 0,0 0-1,0 0 1,0 0 0,0 0 0,0 0 0,0 0-1,0 0 1,0 0 0,-1 0 0,1 1-1,0-1 1,0 0 0,0 0 0,2-16-318,7-25 97,13-40-103,-2 15-1307,18-118 0,-39 170 2106,-5 16-13,-7 18 66,4 0-111,2 0-1,0 0 1,1 1-1,1 0 0,1 0 1,0 0-1,0 39 1,4-56-346,1 0 0,-1 1 1,1-1-1,-1 1 0,1-1 1,0 0-1,1 0 0,-1 1 1,1-1-1,3 6 0,-4-9-44,0 1-1,0-1 0,0 0 0,1 1 1,-1-1-1,0 0 0,1 0 1,-1 0-1,1 0 0,0 0 0,-1 0 1,1 0-1,0 0 0,-1-1 1,1 1-1,0 0 0,0-1 1,-1 0-1,1 1 0,0-1 0,0 0 1,0 0-1,0 0 0,-1 0 1,1-1-1,0 1 0,3-1 1,2-1-47,0-1 0,1 0 0,-2 0 1,1-1-1,0 1 0,0-1 1,-1-1-1,0 1 0,8-9 1,3-3-268,27-34 1,-41 46 295,0 1-68,-1 0-1,1-1 0,-1 1 0,0-1 0,0 1 0,3-6 0,-5 8 63,0 1 0,0 0 0,0-1 0,0 1 1,0 0-1,0-1 0,0 1 0,0-1 0,0 1 0,0 0 1,0-1-1,0 1 0,0 0 0,0-1 0,0 1 1,-1 0-1,1-1 0,0 1 0,0-1 0,0 1 0,-1 0 1,1 0-1,0-1 0,0 1 0,-1 0 0,1-1 0,-1 1 1,0-1 2,0 1-1,0-1 1,-1 1 0,1-1 0,0 1 0,-1 0 0,1-1 0,-1 1 0,1 0-1,0 0 1,-1 0 0,-1 1 0,-11-1 83,-1-1-1,0 0 0,1-1 1,-1 0-1,1-2 1,-22-6-1,-78-41 935,91 40-746,9 5-46,15 8 49,23 10-88,5 2-297,1-2 0,1-2 0,0-1 0,0-1 1,0-1-1,55 4 0,-26-10-51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14635,'7'8'269,"1"1"-1,-1-1 1,2 0-1,-1 0 1,1-1-1,11 7 1,-14-11-195,-1-1 1,0 1 0,1-1-1,-1 0 1,1-1 0,0 1-1,0-1 1,0 0-1,-1-1 1,1 1 0,0-1-1,0 0 1,9-2 0,-6 1 2,1-2-1,-1 1 1,0-1 0,0-1 0,0 1 0,-1-2 0,1 1-1,-1-1 1,0 0 0,0-1 0,-1 0 0,1 0 0,-1-1 0,-1 0-1,1 0 1,5-9 0,-7 10-47,-1 0 1,0 0-1,0-1 1,-1 1-1,0-1 1,0 0-1,-1 0 1,0 0-1,0 0 1,0 0-1,-1-1 1,0 1-1,0 0 0,-1-1 1,0 1-1,0 0 1,-1-1-1,0 1 1,0 0-1,-1-1 1,-3-7-1,4 11-21,-1 1 0,0-1 0,0 1-1,0 0 1,0 0 0,-1 0 0,1 0-1,-1 0 1,0 1 0,0-1 0,0 1 0,0-1-1,0 1 1,0 0 0,-1 0 0,1 1-1,0-1 1,-1 1 0,0-1 0,1 1 0,-1 0-1,0 1 1,0-1 0,0 1 0,1-1-1,-1 1 1,0 0 0,-6 1 0,1 0 20,-1 0 1,1 1-1,0 0 0,0 1 1,0 0-1,0 0 0,0 1 1,1 0-1,0 0 0,-13 9 1,12-5 17,0 0 0,0 1 0,1 0 0,0 0 0,1 1 0,0 0 0,0 0 0,1 1 0,0 0 0,1 0 0,0 0 0,1 1 0,0 0 0,1-1 0,1 1 0,-3 18 0,4-23-36,1 0 0,0 0 0,0 0 0,0 0 0,1 0 0,0-1 0,0 1 0,0 0 0,1 0-1,0-1 1,1 1 0,-1-1 0,1 0 0,0 0 0,1 0 0,0 0 0,0 0 0,0-1 0,0 0 0,1 0 0,0 0 0,0 0 0,0-1 0,1 0 0,0 0 0,-1 0 0,1-1 0,1 1 0,-1-2 0,9 4 0,-3-3-15,0 0 0,0-1 1,0 0-1,0-1 1,0-1-1,1 0 0,-1 0 1,0-1-1,23-5 1,42-18-49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14027,'3'-4'255,"1"-1"1,0 1-1,0 0 0,0 0 0,0 0 1,1 1-1,-1-1 0,1 1 0,0 0 1,0 0-1,0 1 0,1 0 0,-1 0 1,11-3-1,6 0 596,0 1 0,32-2-1,-40 5-719,1 0-1,0 2 1,0 0 0,-1 0-1,1 1 1,-1 1-1,20 6 1,-29-7-121,-1-1 0,1 1 0,-1 0 0,1 0 0,-1 0 0,0 1 0,0-1 0,0 1 1,0 0-1,0 1 0,-1-1 0,1 0 0,-1 1 0,0 0 0,0 0 0,0 0 0,-1 0 0,0 0 1,1 1-1,-1-1 0,-1 1 0,1-1 0,-1 1 0,1 0 0,0 8 0,-3 0-5,0-1 0,0 1-1,-1-1 1,-1 1-1,0-1 1,-1 0 0,0 0-1,-1-1 1,0 1-1,-1-1 1,0 0 0,-14 18-1,20-28 3,0 0-1,-1-1 1,1 1-1,-1 0 0,1-1 1,-1 1-1,0 0 1,1-1-1,-1 1 0,1-1 1,-1 1-1,0-1 0,0 1 1,1-1-1,-1 0 1,0 1-1,-1-1 0,1 0 2,1 0 0,0 0 0,-1 0 0,1 0 0,0-1 0,-1 1-1,1 0 1,0 0 0,0-1 0,-1 1 0,1 0 0,0 0 0,-1-1 0,1 1-1,0 0 1,0-1 0,0 1 0,0 0 0,-1-1 0,1 1 0,0 0-1,0-1 1,0 1 0,0-1 0,0 1 0,0-1 0,-2-36 335,2 32-336,0-376 2131,2 369-2020,5 11-99,14 17-176,-7-5-7,-3-5-53,0 0 1,0 0 0,0-1 0,1-1 0,0 0-1,0 0 1,0-2 0,0 1 0,0-1 0,1-1-1,-1 0 1,1-1 0,-1-1 0,0 1 0,1-2 0,-1 0-1,0 0 1,14-5 0,47-22-527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15427,'0'1'22,"0"31"605,1 0 1,6 32-1,-6-56-588,1 0 0,-1 0 0,2-1 0,-1 1 1,1 0-1,0-1 0,1 0 0,-1 1 0,1-1 0,1-1 0,0 1 0,0-1 0,9 10 0,-10-13-1,0 0 0,0 0-1,0 0 1,1-1-1,-1 0 1,1 1-1,-1-2 1,1 1-1,0 0 1,0-1 0,0 0-1,9 1 1,-6-2 8,1 0 0,-1 0 0,0-1 1,1 0-1,-1-1 0,0 0 0,10-3 0,0-3 61,1 0 0,-1-1-1,-1-1 1,0 0 0,26-22-1,-7 1 329,-1-1-1,-2-2 0,48-62 1,-76 91-37,-3 11-205,-6 15-78,3-18-76,-1 10-11,0-1 1,1 1-1,0 0 0,1-1 0,0 1 0,3 18 0,-2-27-25,-1 0-1,1-1 1,0 1 0,0-1 0,1 1-1,-1-1 1,1 0 0,-1 1 0,1-1-1,0 0 1,0 0 0,0 0 0,1 0-1,-1-1 1,1 1 0,-1-1 0,1 1-1,0-1 1,0 0 0,0 0 0,0 0-1,1 0 1,-1-1 0,0 0 0,1 1-1,5 0 1,4 0 4,-1-1 0,0 0 0,1-1 0,-1-1 0,0 0 0,0 0-1,0-1 1,1-1 0,-2 0 0,18-7 0,14-8-61,58-33 0,-41 19-58,-60 32 112,4-2-19,0 0 1,0 0-1,1 0 0,-1 0 0,1 1 1,5-1-1,-10 2 13,1-1 1,0 1 0,-1 1-1,1-1 1,-1 0 0,1 0-1,-1 0 1,1 0-1,-1 0 1,1 0 0,-1 1-1,1-1 1,0 0-1,-1 0 1,0 1 0,1-1-1,-1 0 1,1 1-1,-1-1 1,1 1 0,0 0-2,0 1 0,-1-1 0,1 0 0,-1 0 0,1 0 0,-1 1 0,0-1 0,1 0 0,-1 0 0,0 1 0,0-1 0,0 3 0,-1 22-49,-1-14 101,2-1 0,0 1 1,0-1-1,1 1 1,4 19-1,-5-29-57,1 0 0,0 0-1,0 0 1,0 0 0,0 0 0,0 0 0,0 0-1,0 0 1,0-1 0,1 1 0,-1 0 0,1-1-1,-1 1 1,1-1 0,0 0 0,-1 0-1,1 1 1,0-1 0,0 0 0,0 0 0,0 0-1,0-1 1,0 1 0,0 0 0,0-1 0,0 0-1,0 1 1,0-1 0,1 0 0,-1 0 0,0 0-1,0 0 1,0-1 0,0 1 0,0 0 0,1-1-1,1 0 1,1-1-7,-1 1 0,0 0 0,1-1 1,-1 0-1,0 0 0,0 0 0,0 0 0,-1-1 0,1 1 0,5-6 0,13-23-132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 19748,'-15'-20'1441,"5"10"-1441,2 2 448,11 12-432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 17220,'3'-8'897,"-6"12"-515,-11 19-206,-7 23-36,3 0 1,1 1 0,3 1 0,-15 81 0,26-111-123,1 1 0,0 0-1,2 0 1,0 0 0,3 21 0,-2-34-10,0-1 1,0 0-1,1 1 1,-1-1 0,1 0-1,0 0 1,1 0-1,-1-1 1,1 1-1,4 4 1,-5-6 0,1-1 0,-1 1 0,1-1 0,0 0 0,-1 0 1,1 0-1,0 0 0,0 0 0,1-1 0,-1 0 0,0 1 0,0-1 1,1 0-1,-1-1 0,1 1 0,-1 0 0,5-1 0,3 0-18,1-1-1,0 0 0,-1-1 1,1 0-1,-1-1 1,0 0-1,0 0 0,0-2 1,0 1-1,-1-1 0,0-1 1,16-10-1,-9 4-109,0-2-1,0 0 0,-1 0 1,-1-2-1,26-32 0,-33 36 84,0 1-1,-1-2 0,8-15 1,-10 13-41,0-1 1,3-19 0,-8 35 74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17084,'-3'0'1280,"2"4"-1304,2 4-280,5-3 1048,0-2-632,1-3-264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 17812,'-5'-1'114,"1"0"0,-1 0 0,0 1 0,1 0 0,-1 0 0,1 0 0,-1 1 0,0-1 0,1 1 0,-1 0 0,1 1 0,-1-1 0,1 1 0,0 0 0,-1 0 0,1 0 0,0 0 0,0 1 0,-4 4 0,-4 2-8,0 2-1,0-1 1,2 2 0,-14 17-1,11-12-76,1 0-1,1 1 0,-17 35 1,24-42-32,0 0 0,0 0 0,1 0 0,1 0 0,0 0 0,0 0 0,1 1 0,1 19 0,0-27 0,0-1 0,1 1 1,-1-1-1,1 1 0,0-1 0,0 0 0,0 1 1,0-1-1,1 0 0,-1 0 0,1 0 0,0 0 1,0 0-1,0 0 0,3 3 0,-2-4 1,-1-1 0,0 1 1,0-1-1,1 0 0,-1 0 0,1 0 0,-1 0 0,1 0 1,-1 0-1,1 0 0,-1-1 0,1 0 0,0 1 0,-1-1 1,1 0-1,0 0 0,-1 0 0,1-1 0,0 1 0,-1-1 1,5-1-1,6-2-1,0-2 1,0 1 0,0-2 0,-1 1-1,0-2 1,0 0 0,-1 0-1,16-15 1,6-9 42,38-46-1,-49 51 36,0-1-1,-2-1 0,-2 0 0,22-46 0,-50 102-9,1 0-1,1 1 1,2 0-1,-5 37 1,9-46-148,0 0 1,2 0-1,0 0 0,1 0 1,1 0-1,1 0 0,8 31 0,-10-46 12,0 0 0,1-1 0,-1 1-1,1 0 1,0-1 0,0 1 0,0-1-1,0 0 1,1 0 0,-1 0 0,1 0 0,5 5-1,-7-8 48,1 1 1,0 0-1,-1 0 0,1-1 0,0 1 0,-1-1 0,1 0 0,0 1 1,-1-1-1,1 0 0,0 0 0,0 0 0,-1 0 0,1 0 1,0 0-1,0-1 0,-1 1 0,1 0 0,0-1 0,-1 0 1,1 1-1,0-1 0,-1 0 0,1 0 0,-1 0 0,1 0 0,-1 0 1,2-2-1,4-2-71,0-1 0,-1 0 1,10-11-1,21-35-409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0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18444,'0'9'1336,"-15"17"-1048,1 5-96,-5 17 240,4 5-55,2 10 15,4 3-64,5 1-136,4 2-40,0-3-40,3-5-120,1-12-280,2-4-320,-3-15 512,-1-7-80,0-8-81</inkml:trace>
  <inkml:trace contextRef="#ctx0" brushRef="#br0" timeOffset="1">563 376 14707,'17'-28'1661,"-17"28"-1639,0 0 0,0 0 0,1 0 1,-1 0-1,0 0 0,0 0 0,0 0 1,0 0-1,0-1 0,0 1 0,1 0 1,-1 0-1,0 0 0,0 0 0,0 0 1,0 0-1,0-1 0,0 1 0,0 0 1,0 0-1,0 0 0,0 0 0,0-1 1,0 1-1,0 0 0,0 0 0,0 0 1,0-1-1,0 1 0,0 0 0,0 0 1,0 0-1,0 0 0,0-1 0,0 1 1,0 0-1,0 0 0,0 0 0,0 0 1,0 0-1,0-1 0,0 1 0,0 0 1,-1 0-1,1 0 0,0 0 0,0 0 1,0-1-1,0 1 0,0 0 0,-1 0 1,1 0-1,0 0 0,0 0 0,-13 4 896,-15 12 585,-1 6-1263,0 2 0,2 0 0,0 2 0,2 1 0,1 1-1,-31 48 1,54-75-242,-14 29-33,14-30 31,1 1 0,0 0 0,-1-1 0,1 1 0,0 0 0,0-1 0,-1 1 0,1 0 0,0 0 0,0-1 0,0 1 0,0 0 0,0-1 0,0 1 1,0 0-1,0 0 0,0-1 0,1 1 0,-1 0 0,0-1 0,0 1 0,1 0 0,-1-1 0,0 1 0,1 0 0,-1-1 0,0 1 0,1-1 0,-1 1 0,1 0 0,-1-1 0,1 0 0,-1 1 0,1-1 0,0 1 0,-1-1 0,1 1 0,-1-1 0,1 0 0,0 0 0,0 1 0,13 0-86,0 0-1,0 0 1,0-1-1,0-1 1,-1-1-1,18-3 1,12-1-153,-9 3-139,56 1 1,-80 2 300,1 1 0,0 0 0,-1 1 0,0 0 0,1 1 0,-1 0 0,0 1-1,0 0 1,15 8 0,-23-10 73,1-1 0,-1 1 0,0 0-1,0 0 1,0 0 0,0 0 0,0 0 0,0 0-1,-1 1 1,1-1 0,2 5 0,-4-6 18,1 1 0,-1 0 0,1-1 0,-1 1-1,0 0 1,0-1 0,0 1 0,0 0 0,0-1 0,0 1 0,0 0 0,0 0 0,-1-1 0,1 1 0,-1-1 0,1 1 0,-1 0 0,0-1 0,1 1 0,-1-1 0,0 1 0,-1 1 0,-4 3 78,0 1 0,0-1 0,0 0 0,-1 0 0,0-1 0,0 0 0,0 0 0,-1 0 0,-9 3 1,-4 2 190,-2-1 0,-27 7 0,25-9-116,1-2 0,-34 3 0,47-7-194,0 0-1,1-1 1,-1-1 0,0 1-1,0-2 1,0 0 0,-18-5 0,26 5 22,-1 1 1,1-1 0,0 0 0,-1 0 0,1 0-1,-4-3 1,-10-14-143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13859,'8'-10'270,"1"1"0,0 0 0,0 1 0,1 0 0,1 0 0,-1 1 0,1 0 0,0 1 0,0 1 0,1-1 0,19-5 0,-12 6-24,-1 1 0,1 1-1,0 0 1,0 1 0,0 1 0,38 3 0,-49-1-179,0 0 0,0 0 0,0 1 0,-1 0 0,1 0 1,0 1-1,-1 0 0,8 4 0,-11-5-43,-1 1 1,0-1-1,0 1 1,0-1 0,0 1-1,0 0 1,0 0-1,-1 0 1,1 1-1,-1-1 1,0 0-1,0 1 1,-1 0-1,1-1 1,-1 1 0,1 0-1,0 6 1,0 2-6,-1 0 1,-1 0 0,1 0 0,-2 0-1,0 0 1,0 0 0,-1 0-1,-1 0 1,0 0 0,-1-1 0,-8 21-1,-8 10 65,-42 65 0,61-105-79,-38 60 119,7-13 102,2 2 1,-45 104-1,73-152-213,-1 6 33,0-1-1,1 0 1,-1 1 0,0 12-1,3-19-32,-1 0-1,1 0 0,0 0 0,0-1 1,0 1-1,1 0 0,-1 0 1,0 0-1,1-1 0,-1 1 0,1 0 1,-1-1-1,1 1 0,0 0 0,0-1 1,0 1-1,0-1 0,0 1 0,0-1 1,0 0-1,0 1 0,1-1 0,-1 0 1,0 0-1,1 0 0,-1 0 1,1 0-1,0 0 0,2 1 0,3 0 15,1 0-1,0 0 1,0-1-1,0 0 1,0 0-1,1-1 1,-1 0-1,12-2 1,68-14 38,-36 4-351,64-26-1,-91 29 138,-1-2 0,-1 0 0,0-2 0,34-24-1,-31 10-134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14555,'8'17'1592,"15"-5"-1103,20-12-217,14-3 896,14-3-1120,3-3 1992,5-8-1648,0-4 48,-8-8-71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13027,'-17'139'1460,"16"-123"-1358,1 0 0,1 0-1,0 0 1,1 0 0,1 0 0,7 24-1,-9-37-87,0 0 0,0-1 0,0 1-1,1 0 1,-1-1 0,0 0 0,1 1-1,0-1 1,0 0 0,0 0 0,0 0 0,3 3-1,-4-4-5,1-1 0,-1 1 0,1 0 0,0 0 1,0-1-1,0 1 0,-1-1 0,1 1 0,0-1 0,0 0 0,0 0 0,0 0 0,0 0 0,0 0 0,-1 0 0,1 0 0,0 0 0,0-1 0,3-1 0,4-1 6,-1-1-1,-1 0 1,1 0 0,0-1-1,-1 1 1,0-2-1,0 1 1,11-13-1,48-62 184,-34 38-8,-24 32-131,26-29 153,-31 36-178,0 0 1,0 1-1,0-1 1,0 1-1,1 0 0,-1-1 1,1 2-1,-1-1 1,8-3-1,-10 5-20,0 0 0,0 0 0,0 0 0,0 0-1,0 0 1,0 0 0,0 0 0,0 1 0,0-1-1,0 0 1,0 1 0,0-1 0,0 0 0,0 1 0,0-1-1,0 1 1,0-1 0,-1 1 0,1 0 0,0-1 0,0 1-1,-1 0 1,1 0 0,0-1 0,-1 1 0,1 0 0,-1 0-1,1 0 1,-1 0 0,1 1 0,10 31 237,-10-29-212,4 16 89,10 34 124,-14-50-208,1 0 1,-1 0-1,1 0 1,0 0-1,1 0 0,-1-1 1,0 1-1,1-1 0,5 6 1,-6-8-21,0 0-1,-1 0 1,1 0 0,0 0 0,-1 0-1,1-1 1,0 1 0,0-1 0,-1 1-1,1-1 1,0 0 0,0 0 0,0 0-1,0 0 1,0 0 0,-1 0-1,1 0 1,0 0 0,0-1 0,0 1-1,-1-1 1,1 0 0,0 1 0,0-1-1,-1 0 1,1 0 0,-1 0 0,1 0-1,-1 0 1,1 0 0,1-2 0,6-5-22,-1 0 0,1-1 1,10-15-1,-14 18-73,49-73-565,-38 64 397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26 444 14771,'-5'20'755,"0"-5"-426,1-1 1,0 0 0,1 1-1,1-1 1,0 1 0,1 27-1,2-40-287,-1 0 0,0 0 0,1 0 0,-1-1 0,1 1 1,-1 0-1,1-1 0,0 1 0,-1 0 0,1-1 0,0 1 0,0-1 0,0 1 0,1-1 0,-1 0 0,0 1 0,0-1 0,1 0 0,-1 0 0,1 0 1,-1 0-1,1 0 0,-1 0 0,1 0 0,0-1 0,0 1 0,-1 0 0,1-1 0,0 0 0,0 1 0,-1-1 0,1 0 0,0 0 0,0 0 0,0 0 1,3 0-1,5-2 48,0 1 1,0-1-1,0-1 0,0 0 1,12-5-1,10-6 57,-1-1 0,53-36 0,52-49 45,-70 50-151,-37 30-52,-29 20 12,1 0 0,-1-1 0,0 1-1,1 0 1,-1 0 0,0 0 0,0 0 0,1 0 0,-1 0 0,0-1 0,1 1-1,-1 0 1,0 0 0,1 0 0,-1 0 0,0 0 0,1 0 0,-1 0-1,0 0 1,1 0 0,-1 1 0,0-1 0,1 0 0,-1 0 0,0 0-1,1 0 1,-1 0 0,0 0 0,0 1 0,1-1 0,-1 0 0,0 0-1,1 1 1,1 12 42,-8 18 55,5-29-83,-3 14 50,-5 16 182,1 1 0,-4 52 0,12-82-215,-1 0 1,1 0-1,0 0 0,1 0 0,-1 0 1,0 0-1,1-1 0,0 1 1,0 0-1,1 4 0,-1-6-18,0 0 1,-1 0-1,1 0 0,0 0 0,0-1 1,0 1-1,0 0 0,0 0 0,0-1 0,0 1 1,0 0-1,0-1 0,0 1 0,0-1 0,0 0 1,1 1-1,-1-1 0,0 0 0,0 1 0,0-1 1,1 0-1,-1 0 0,0 0 0,0 0 0,0 0 1,1-1-1,-1 1 0,0 0 0,2-1 0,6-2 24,0 1 0,0-2 0,0 1-1,0-1 1,0-1 0,14-9 0,50-43-162,-36 28-51,2-1-71,74-52-739,-113 81 981,6-2-95,-1 0 0,1 0-1,0 0 1,9-3 0,-14 6 80,0-1 1,0 1-1,0 0 0,0 0 0,0-1 0,0 1 0,0 0 0,0 0 0,0 0 0,0 0 1,0 0-1,0 0 0,0 0 0,0 0 0,0 1 0,0-1 0,0 0 0,-1 1 0,1-1 1,0 0-1,0 1 0,0-1 0,0 1 0,0 0 0,0-1 0,-1 1 0,1 0 1,0-1-1,-1 1 0,1 0 0,0 0 0,-1-1 0,1 1 0,-1 0 0,1 0 0,-1 0 1,1 0-1,-1 0 0,1 1 0,0 4 3,-1 0 1,1 0-1,-1 0 1,0 1-1,0-1 1,-1 0-1,1 0 1,-3 8-1,-16 55 329,11-45-167,0 2 14,4-14-55,1 1 0,-1 0 0,0 15 0,4-27-120,-1 5-101,1-8 77,-1-23 19,-5-14-100</inkml:trace>
  <inkml:trace contextRef="#ctx0" brushRef="#br0" timeOffset="1">803 1 17148,'16'13'1120,"8"0"-1400,4 0-152,12 1 536,9 3-184,9 0-80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16948,'-56'33'2089,"33"-21"-1530,0 1 0,2 1 0,-1 1 1,-28 27-1,49-41-545,1-1 1,-1 1 0,1-1 0,-1 1 0,1-1 0,-1 1-1,1 0 1,-1-1 0,1 1 0,0-1 0,-1 1 0,1 0-1,0 0 1,-1-1 0,1 1 0,0 0 0,0-1 0,0 1-1,0 0 1,0 1 0,0-2-19,0 1 0,0-1 0,1 0-1,-1 1 1,0-1 0,1 0 0,-1 1 0,1-1-1,-1 0 1,0 0 0,1 1 0,-1-1-1,1 0 1,-1 0 0,1 0 0,-1 1 0,0-1-1,1 0 1,-1 0 0,1 0 0,-1 0 0,1 0-1,0 0 1,35-3-660,-32 2 570,36-5-1056,61-1 1,-90 6 974,0 1-1,-1 1 1,1 0 0,0 1 0,-1 0 0,1 0 0,-1 1-1,0 1 1,0-1 0,0 2 0,11 6 0,-18-10 190,0 2 0,0-1 1,0 0-1,0 1 1,-1-1-1,1 1 1,-1 0-1,1 0 1,-1 0-1,0 0 0,0 0 1,0 0-1,-1 1 1,1-1-1,-1 1 1,0-1-1,0 1 0,0-1 1,0 1-1,0 0 1,-1-1-1,0 1 1,0 0-1,0 0 1,0-1-1,0 1 0,-1 0 1,0-1-1,0 1 1,0 0-1,0-1 1,0 1-1,-1-1 0,0 0 1,1 1-1,-1-1 1,0 0-1,-1 0 1,-2 3-1,-7 8 257,0-1-1,-1-1 1,0 0-1,-1-1 1,-1-1-1,0 0 1,-25 12 0,26-14-196,0-2 0,-1 0 0,0-1 0,0 0 0,0-1 0,0-1 0,-1-1 0,-27 2 0,41-4-78,0 0-1,-1 0 1,1 0 0,0 0 0,0 0 0,-1-1 0,1 1 0,0-1 0,0 0 0,-1 0 0,1 0-1,0 0 1,0 0 0,0 0 0,0 0 0,0 0 0,0-1 0,1 1 0,-1-1 0,0 0 0,1 1-1,-1-1 1,1 0 0,0 0 0,-2-3 0,-7-31-225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48 14587,'0'-1'120,"0"-1"0,0 0 0,0 1 1,0-1-1,-1 1 0,1-1 0,-1 1 0,1-1 0,-1 0 0,1 1 0,-1 0 0,0-1 0,0 1 1,0-1-1,0 1 0,0 0 0,0 0 0,0 0 0,0-1 0,-2 0 0,0 0 65,-1 0 0,1 0 0,-1 1 0,1-1-1,-1 1 1,1 0 0,-1 0 0,-6-1 0,-1 1 70,0 0 1,0 0 0,-1 1 0,1 1 0,-14 2 0,11 0-162,0 0-1,0 1 1,0 1 0,0 0-1,1 1 1,0 0-1,0 1 1,0 0-1,1 1 1,0 1-1,1 0 1,-20 20 0,15-5-62,15-23-34,1-1 0,0 1 0,0-1-1,-1 1 1,1 0 0,0-1 0,0 1 0,0-1 0,0 1 0,-1 0 0,1-1 0,0 1 0,0-1 0,0 1 0,0 0 0,1-1 0,-1 1-1,0-1 1,0 1 0,0 0 0,0-1 0,1 1 0,-1-1 0,0 1 0,0-1 0,1 1 0,-1-1 0,0 1 0,1-1 0,-1 1-1,1-1 1,-1 1 0,1-1 0,-1 0 0,1 1 0,-1-1 0,1 0 0,-1 1 0,1-1 0,-1 0 0,1 0 0,-1 1 0,1-1 0,0 0-1,-1 0 1,1 0 0,9 1-109,0-1 1,0 0-1,-1 0 0,1-1 0,0 0 0,0-1 0,9-3 1,11-1-281,9 0-156,95-14-1304,-115 19 1387,-1 0 0,1 1 0,0 1-1,35 5 1,-51-5 386,0 0 0,0 0 0,1 0-1,-1 0 1,0 1 0,0-1 0,0 1-1,0-1 1,-1 1 0,1 0 0,4 4 0,-7-5 71,1 0 0,0 0 0,0 0 0,-1 0 1,1 0-1,-1 0 0,1 0 0,-1 0 0,1 0 1,-1 1-1,0-1 0,1 0 0,-1 0 0,0 0 1,0 1-1,0-1 0,0 0 0,0 0 0,0 1 1,0-1-1,-1 0 0,1 0 0,0 1 0,-1-1 1,1 0-1,-1 0 0,1 0 0,-1 0 0,1 0 1,-1 0-1,-1 2 0,-5 5 178,-2 1 1,1-1-1,-1 0 1,0 0-1,-1-1 1,0 0-1,0-1 0,0 0 1,-13 4-1,6 0 162,-32 15 872,0-1-1,-1-3 1,-55 16 0,83-32-992,22-5-221,0 0 0,0 0 0,0-1 0,0 1 0,0 0 0,0 0 1,0 0-1,0 0 0,1 0 0,-1 0 0,0 0 0,0 0 0,0-1 0,0 1 0,0 0 0,0 0 1,0 0-1,0 0 0,0 0 0,0 0 0,0 0 0,0-1 0,0 1 0,0 0 0,0 0 0,0 0 0,0 0 1,0 0-1,0 0 0,0 0 0,0 0 0,0-1 0,0 1 0,-1 0 0,1 0 0,0 0 0,0 0 0,0 0 1,0 0-1,0 0 0,0 0 0,0 0 0,0 0 0,0-1 0,0 1 0,-1 0 0,1 0 0,0 0 1,0 0-1,0 0 0,0 0 0,0 0 0,0 0 0,0 0 0,-1 0 0,1 0 0,0 0 0,0 0 0,0 0 1,0 0-1,0 0 0,0 0 0,0 0 0,-1 0 0,1 0 0,0 0 0,0 0 0,0 0 0,0 1 0,7-9-364,53-37-290,-9 14 188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175 664 15723,'-19'14'449,"1"2"0,0 0 0,1 0 0,-25 34 0,35-40-305,-1 2 0,1-1 0,1 1-1,0 0 1,1 0 0,0 1-1,1-1 1,0 1 0,-3 24-1,6-33-91,0 1-1,1-1 0,0 1 0,0 0 0,1-1 1,-1 1-1,1-1 0,0 1 0,0-1 0,3 6 1,-3-8-30,0 0 1,0 0 0,0 0 0,0 0-1,1 0 1,-1 0 0,1-1 0,-1 1-1,1-1 1,0 1 0,-1-1 0,1 0 0,0 0-1,0 1 1,0-1 0,0 0 0,0-1-1,0 1 1,1 0 0,-1-1 0,0 1-1,0-1 1,4 1 0,3-1-31,0-1 1,0 0-1,0 0 1,0-1-1,0 0 0,0 0 1,-1-1-1,1 0 0,-1-1 1,0 0-1,0 0 1,11-8-1,6-6-203,0 0-1,30-31 1,-21 15-253,-2-1 0,-1-2 0,-3-1 0,37-63 0,-46 60-92,-19 40 535,0-1 1,1 1-1,-1 0 1,0 0-1,0-1 1,0 1-1,0 0 1,0 0-1,0-1 1,0 1-1,0 0 1,-1-2-1,1 2 16,0 1 0,0 0 0,-1-1 0,1 1 0,0 0 0,-1-1 0,1 1 0,0 0-1,-1-1 1,1 1 0,-1 0 0,1 0 0,0 0 0,-1-1 0,1 1 0,-1 0 0,1 0 0,-1 0 0,1 0 0,-1 0 0,1 0-1,-1 0 1,1 0 0,-1 0 0,1 0 0,-1 0 0,1 0 0,0 0 0,-1 0 0,1 0 0,-1 0 0,0 1 0,-3 0 28,0 1 1,0-1-1,0 1 1,1 0 0,-1 0-1,1 1 1,-1-1 0,1 1-1,0-1 1,0 1 0,-4 5-1,-29 40 393,29-37-315,-2 3 19,-43 70 645,48-78-711,1 0-1,0 1 1,0 0 0,1 0 0,-1 0-1,2 0 1,-1 0 0,1 0 0,0 0-1,1 13 1,-1-20-29,2 1-1,-1 0 1,0 0 0,0 0-1,0 0 1,0 0 0,1 0 0,-1 0-1,0 0 1,1-1 0,-1 1-1,0 0 1,1 0 0,-1 0-1,1-1 1,0 1 0,-1 0-1,1-1 1,0 1 0,-1 0 0,1-1-1,0 1 1,0-1 0,-1 1-1,1-1 1,0 1 0,0-1-1,0 0 1,0 1 0,-1-1-1,1 0 1,0 0 0,0 0-1,0 1 1,0-1 0,0 0 0,0 0-1,0-1 1,0 1 0,0 0-1,0 0 1,0 0 0,-1 0-1,1-1 1,1 0 0,5-1 104,-1 0-1,1-1 1,-1 0 0,8-6 0,-13 9-146,10-7 79,-1 0 1,15-14-1,28-34 156</inkml:trace>
  <inkml:trace contextRef="#ctx0" brushRef="#br0" timeOffset="1">734 0 17532,'-25'39'520,"2"2"0,2 0 0,2 1 0,2 1-1,1 0 1,2 1 0,-12 75 0,24-105-423,0 0 0,2 0 0,-1 0 0,2 0 0,2 22 0,-2-32-92,0 0 0,0 1 0,1-1 0,-1 0 0,1 0 0,0 0 0,0-1 0,0 1 0,0 0 0,0-1 0,1 1 0,0-1 1,0 0-1,0 0 0,0 0 0,0 0 0,1 0 0,-1-1 0,1 0 0,0 1 0,0-1 0,4 1 0,2 1-121,1-1 0,0-1 1,0 1-1,0-2 0,0 0 1,1 0-1,15-1 0,81-14-1155,-51 5 476,-55 9 736,26-2-436,-27 2 486,-1 0 1,1 0-1,0 0 1,-1 0-1,1 0 1,-1 0-1,1 0 1,-1 0-1,1 0 1,-1 0-1,1 0 1,-1 0-1,1 1 1,-1-1-1,1 0 1,-1 0-1,1 1 0,-1-1 1,1 0-1,-1 1 1,0-1-1,1 0 1,-1 1-1,1-1 1,-1 1-1,0-1 1,1 1-1,-1-1 1,0 1-1,0-1 1,1 1-1,-1-1 1,0 1-1,0-1 1,0 1-1,0-1 1,0 1-1,0-1 1,0 1-1,0-1 1,0 1-1,0-1 0,0 2 1,-3 5 103,0 0 1,0 0-1,-1-1 0,0 1 1,0-1-1,-11 12 0,1 1 179,3-5-50,1-1 39,0 1 0,-8 16-1,17-26-198,-1-1-1,0 1 0,1-1 0,0 1 0,0-1 0,0 1 0,0 0 1,0-1-1,1 1 0,0 0 0,0 0 0,0 0 0,0-1 0,2 9 1,-1-10-33,0 0 1,0 1 0,0-1-1,0 0 1,0 0 0,1 0-1,0 0 1,-1 0 0,1 0-1,0 0 1,0-1 0,-1 1-1,1-1 1,1 1 0,-1-1-1,0 0 1,0 1 0,0-1-1,1 0 1,-1-1 0,3 2-1,6 1 45,-1-1 0,1 0 0,18 0 0,4-1-116,-1-2 0,1-1 0,52-10 1,-31 0-855,72-25 1,-109 31 536,0-1 0,16-9 0,-28 14 273,-1-1 0,0 0 1,0 0-1,0 0 1,0 0-1,0 0 1,0-1-1,-1 0 0,0 1 1,0-1-1,0-1 1,3-4-1,-6 7-3,1 0 1,0-1-1,-1 1 0,1 0 0,-1-1 0,1 1 0,-1-1 1,0-3-1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11 204 15051,'-10'-10'1353,"36"-4"-793,15-2-192,25-4 496,11-3-32,14-3 984,6-7-1375,4 2 87,-5 1 64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331 138 16227,'3'-2'125,"-1"-1"0,1 1 0,-1-1 0,0 0 0,0 0 0,0 0 0,0 0 0,0 0 0,-1 0 0,1 0 0,-1-1-1,0 1 1,0-1 0,1-6 0,-2 7-53,0 0-1,0 0 0,-1 1 1,1-1-1,-1 0 0,1 0 1,-1 1-1,0-1 1,0 0-1,0 1 0,-1-1 1,1 1-1,0-1 1,-1 1-1,0 0 0,1 0 1,-1-1-1,0 1 0,0 1 1,-3-3-1,0 0 25,0 0 0,-1 1-1,1 0 1,-1 0 0,1 0-1,-1 1 1,0 0 0,0 0 0,0 0-1,0 1 1,-1 0 0,1 0-1,0 0 1,-1 1 0,1 0 0,0 0-1,0 1 1,-1 0 0,1 0-1,0 0 1,0 1 0,0 0-1,0 0 1,-8 4 0,2 0-55,0 0 1,0 1 0,1 0-1,0 1 1,0 0-1,1 0 1,0 2-1,1-1 1,-1 1 0,-10 16-1,13-15-38,0 0-1,1 0 1,1 1 0,0 0-1,0 0 1,2 0 0,-5 21-1,7-28-3,0-1 0,1 1 0,0-1 0,0 1 0,0 0-1,1-1 1,0 1 0,-1-1 0,2 1 0,1 7 0,-1-10-1,-1 1 0,1 0 0,-1-1 0,1 0 0,0 1 0,0-1 0,0 0 0,0 0 0,0 0 1,1 0-1,-1 0 0,1 0 0,-1-1 0,1 1 0,-1-1 0,1 0 0,0 0 0,3 1 0,1 0 1,0-1-1,0 0 0,0 0 1,1-1-1,-1 0 1,0 0-1,1 0 1,-1-1-1,0 0 0,0-1 1,1 0-1,-1 0 1,0 0-1,9-6 0,3-1-2,-1-1 0,0 0-1,31-26 1,-14 5 29,-2 0-1,-2-2 1,0-2 0,42-63 0,-83 122 25,1 0 0,1 1-1,1 0 1,-7 51 0,14-71-37,-1-1 0,1 1 1,0 0-1,1 0 0,-1-1 0,1 1 0,0 0 0,2 5 0,-3-8-6,1 0 1,0-1-1,0 1 0,0 0 0,0-1 0,1 1 1,-1-1-1,0 1 0,0-1 0,1 1 0,-1-1 1,1 0-1,0 0 0,-1 0 0,1 0 0,0 0 1,-1 0-1,1 0 0,0-1 0,0 1 0,0-1 1,0 1-1,3 0 0,6-1 23,1 1 0,-1-2-1,0 1 1,1-1 0,-1-1 0,0 0 0,0-1 0,21-8 0,86-42 84,-107 48-112,82-46-10,-53 27-91,64-27 1,-81 45-1,-23 6 97,0 0 0,1 0 0,-1 0-1,0 0 1,0 0 0,1 0 0,-1 0-1,0 0 1,0 0 0,0 0 0,1 0-1,-1 0 1,0 0 0,0 0 0,1 0-1,-1 1 1,0-1 0,0 0 0,0 0-1,1 0 1,-1 0 0,0 0 0,0 0-1,0 1 1,0-1 0,1 0 0,-1 0-1,0 0 1,0 0 0,0 1 0,0-1-1,0 0 1,0 0 0,0 0 0,1 1-1,-1-1 1,0 0 0,0 0 0,0 1-1,0-1 1,0 0 0,0 0 0,0 0-1,0 1 1,0-1 0,0 0 0,0 0-1,0 1 1,-1-1 0,-3 13-9,3-11 4,-21 42 42,16-34 22,0 1 0,1-1 1,1 0-1,-1 1 0,2 0 1,-1 0-1,2 1 0,-3 13 0,5-24-42,0-1-1,0 1 1,0 0-1,0-1 0,0 1 1,0 0-1,0-1 0,0 1 1,1 0-1,-1-1 1,0 1-1,0 0 0,1-1 1,-1 1-1,0-1 0,1 1 1,-1 0-1,0-1 1,1 1-1,-1-1 0,1 1 1,-1-1-1,1 0 1,-1 1-1,1-1 0,0 1 1,-1-1-1,1 0 0,-1 1 1,1-1-1,0 0 1,-1 0-1,1 0 0,0 1 1,-1-1-1,1 0 1,0 0-1,-1 0 0,1 0 1,0 0-1,-1 0 0,2-1 1,27-7 307,-5-5-132,0-2 1,-1 0 0,38-33 0,-33 25-273,43-27 1,-70 49 60,1 0 0,-1 0 0,1 0 0,-1 0 0,1 0 0,0 0 0,-1 1 0,1-1 1,0 1-1,-1-1 0,1 1 0,0 0 0,0-1 0,0 1 0,2 0 0,-3 1 10,-1-1 0,0 0 1,1 0-1,-1 0 0,0 1 0,1-1 0,-1 0 0,0 1 1,1-1-1,-1 0 0,0 1 0,0-1 0,0 0 0,1 1 1,-1-1-1,0 0 0,0 1 0,0-1 0,0 1 0,0-1 1,0 0-1,0 1 0,1-1 0,-1 1 0,-3 19-187,-4-1 255,0 0 0,-1-1 1,0 0-1,-19 27 0,24-41 19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304 551 15523,'7'-6'366,"-1"-1"0,0 1 0,-1-2-1,1 1 1,-2 0 0,7-13 0,-10 19-322,0 0 1,-1 0 0,1 0 0,-1-1-1,1 1 1,-1 0 0,1-1 0,-1 1-1,0 0 1,1-1 0,-1 1 0,0 0-1,0-1 1,0 1 0,0 0 0,0-1-1,-1 1 1,1 0 0,0-1 0,0 1-1,-1 0 1,1-1 0,-1 1 0,1 0-1,-1 0 1,0-1 0,0 1 0,1 0-1,-1 0 1,0 0 0,0 0 0,0 0-1,0 0 1,0 0 0,0 0-1,0 1 1,-1-1 0,1 0 0,0 1-1,0-1 1,-1 1 0,1-1 0,0 1-1,0-1 1,-1 1 0,1 0 0,-1 0-1,1 0 1,0 0 0,-3 0 0,-3-1 10,0 1 1,0 1-1,0-1 1,0 1-1,0 0 1,0 1-1,0 0 1,1 0-1,-1 0 1,-11 6-1,-4 3-3,-35 26 1,35-22-30,2 1 0,-26 26 0,38-34-23,1 0-1,-1 1 1,2 0 0,-1 0 0,1 0 0,1 1 0,-1 0 0,-3 11 0,9-19-1,-1-1 0,0 1 1,1 0-1,-1-1 1,1 1-1,0 0 1,0-1-1,-1 1 1,1 0-1,0-1 1,0 1-1,1 0 1,-1-1-1,0 1 1,0 0-1,1-1 0,-1 1 1,1-1-1,0 1 1,-1 0-1,2 1 1,-1-2-1,0 0 1,1 0-1,-1 0 0,1 0 1,-1 0-1,0 0 1,1 0-1,0-1 0,-1 1 1,1 0-1,-1-1 1,1 1-1,0-1 0,-1 0 1,1 1-1,3-1 1,5 0-2,0-1 0,0 0 1,0-1-1,0 0 0,19-6 1,0-3 7,0-2 0,-1-1 0,0-1 0,-2-1 0,33-26 0,114-108 76,-112 89-6,-3-3-1,-3-2 0,63-99 1,-84 107 5,-33 56-75,0 0 1,0 0-1,-1 0 1,1-1-1,0 1 1,-1 0-1,1 0 0,-1-1 1,0 1-1,0-4 1,0 6-7,0 0 1,0-1 0,0 1 0,0 0 0,0 0-1,0 0 1,0-1 0,0 1 0,0 0 0,0 0-1,0 0 1,0-1 0,0 1 0,0 0 0,0 0 0,0 0-1,-1 0 1,1-1 0,0 1 0,0 0 0,0 0-1,0 0 1,0 0 0,-1 0 0,1 0 0,0-1-1,0 1 1,0 0 0,-1 0 0,1 0 0,0 0-1,0 0 1,0 0 0,-1 0 0,1 0 0,0 0-1,0 0 1,0 0 0,-1 0 0,1 0 0,0 0-1,0 0 1,0 0 0,-1 0 0,1 0 0,0 0-1,0 0 1,0 0 0,0 0 0,-1 1 0,1-1-1,0 0 1,0 0 0,0 0 0,0 0 0,-1 0 0,1 0-1,0 1 1,0-1 0,0 0 0,0 0 0,0 1-1,-7 4 11,2 0-1,-1 0 0,1 1 0,-1 0 0,1 0 1,-6 11-1,-25 49 83,22-39-34,6-12-29,-95 193 443,92-181-409,2-1 0,0 1 0,2 1 0,1-1 0,1 1 0,-1 33 0,5-57-105,1 0 1,0-1-1,1 1 0,-1 0 1,1 0-1,-1 0 0,1 0 0,0-1 1,0 1-1,1 0 0,-1-1 0,1 1 1,3 5-1,-3-7-21,0 0-1,1 0 1,-1 0 0,0 0-1,0-1 1,1 1 0,-1 0-1,1-1 1,0 0-1,-1 0 1,1 1 0,0-2-1,0 1 1,0 0 0,-1 0-1,1-1 1,0 0 0,4 1-1,21-3-288,6-7-109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55 202 13707,'-3'5'390,"-5"22"749,7-26-1097,1-1 0,1 1 0,-1 0 0,0-1 0,0 1 0,0-1 0,0 1 0,0 0 0,0-1 0,1 1 0,-1-1 0,0 1 0,1-1 0,-1 1 0,0-1 0,1 1 0,-1-1 0,0 1 0,1-1 0,-1 1 0,1-1 0,-1 0 0,1 1 0,-1-1 0,1 0 0,-1 1 0,1-1 0,0 0 0,-1 0 0,1 1 0,-1-1 0,1 0 0,-1 0 0,1 0 0,0 0 0,-1 0 0,1 0 0,0 0 0,-1 0 0,1 0 0,0 0 0,4-1 96,0 0 0,-1 0 0,1 0 1,-1 0-1,1 0 0,-1-1 0,1 0 1,-1 0-1,0 0 0,0-1 0,0 1 0,0-1 1,-1 0-1,1 0 0,-1 0 0,0-1 1,0 1-1,0-1 0,0 0 0,0 0 1,-1 0-1,3-6 0,2-3 49,-1 0 1,0 0-1,-1-1 0,-1 0 0,0 0 1,2-15-1,-5 21-128,-1 1 0,1 0 0,-1-1-1,0 1 1,-2-10 0,2 16-57,0 0 1,0 1-1,0-1 0,0 0 0,0 0 0,-1 0 0,1 0 0,0 0 1,-1 1-1,1-1 0,0 0 0,-1 0 0,1 1 0,-1-1 1,1 0-1,-1 1 0,1-1 0,-1 0 0,0 1 0,1-1 1,-1 1-1,0-1 0,1 1 0,-1-1 0,0 1 0,0-1 1,1 1-1,-1 0 0,0-1 0,0 1 0,0 0 0,0 0 0,1 0 1,-1 0-1,0 0 0,0 0 0,0 0 0,0 0 0,0 0 1,0 0-1,1 0 0,-1 0 0,0 1 0,0-1 0,0 0 1,1 1-1,-1-1 0,0 0 0,0 1 0,1-1 0,-1 1 1,0-1-1,1 1 0,-2 1 0,-5 3-2,0 0 0,1 1-1,0 0 1,0 1 0,0-1 0,1 1-1,0 0 1,-7 12 0,-30 69-7,35-70 11,-1-3 4,1 1 1,1 0 0,1 0-1,0 1 1,1 0 0,0 0-1,-1 28 1,5-43-3,0 0-1,0 0 1,1 0-1,-1 1 1,0-1-1,1 0 1,0 0 0,-1 0-1,1 0 1,0 0-1,0 0 1,0 0-1,0 0 1,0 0 0,1 0-1,-1 0 1,0-1-1,1 1 1,0-1-1,2 3 1,-1-3 2,0 1 1,0-1-1,0 0 0,0 1 0,0-2 1,0 1-1,0 0 0,1-1 1,-1 1-1,0-1 0,0 0 0,5 0 1,7-2 19,-1 0 1,1-1 0,-1-1-1,25-9 1,13-10 9,72-41-1,-32 14-132,-92 50 95,6-3-18,1 0 1,-1 0-1,0 0 0,13-2 0,-18 5 15,0 0 0,0-1 0,0 1 0,0 0 0,0 0-1,0 0 1,0 0 0,0 0 0,0 1 0,0-1-1,0 0 1,0 0 0,0 1 0,0-1 0,0 0-1,0 1 1,0-1 0,-1 1 0,1-1 0,0 1-1,0 0 1,0-1 0,-1 1 0,1 0 0,0 0-1,-1-1 1,1 1 0,0 0 0,-1 0 0,1 0-1,-1 0 1,0 0 0,1 0 0,-1 0 0,0-1-1,1 1 1,-1 0 0,0 2 0,1 4 6,-1-1 1,0 0 0,0 0-1,-2 11 1,1-13 13,0 0-1,0 0 1,1 0-1,0 0 1,-1 0 0,2 0-1,-1 0 1,0 0-1,1 0 1,0 0 0,-1 0-1,2-1 1,-1 1 0,0 0-1,3 4 1,-3-7-5,0 0 0,0 0 1,1 0-1,-1 0 0,0 0 1,1 0-1,-1-1 0,1 1 1,-1 0-1,1-1 0,-1 1 1,1-1-1,-1 1 0,1-1 1,0 0-1,-1 1 0,1-1 1,-1 0-1,1 0 0,0 0 1,-1-1-1,1 1 0,-1 0 1,1-1-1,3 0 0,4-2 43,1 0-1,17-10 1,-23 12-42,23-15 35,40-27-1,-1-1-176,-65 44 126,0-1 1,-1 1-1,1 0 1,0-1-1,0 1 0,0 0 1,0-1-1,0 1 1,-1 0-1,1 0 1,0 0-1,0 0 1,0 0-1,0 0 1,0 0-1,0 0 1,-1 0-1,1 1 1,0-1-1,0 0 1,0 0-1,0 1 1,0-1-1,-1 0 1,1 1-1,1 0 1,16 5 54,-6-8-29,0 0 0,0 0 1,0-1-1,0 0 1,16-7-1,7-2-1,-33 11-19,26-8 2,1 2-1,0 0 1,37-2 0,-57 8-10,0 1 1,0 0-1,0 1 1,0 0-1,0 1 1,13 3-1,-17-3 4,-1-1 0,1 1 0,0 1 0,-1-1 0,0 1 0,1 0 0,-1 0 0,0 0 0,0 0 0,-1 1 1,1-1-1,4 8 0,-5-7 7,-1 0 0,0 0 1,0 1-1,-1-1 0,1 1 1,-1-1-1,0 1 0,0 0 1,0 5-1,0-5 23,0 0 0,-1-1 0,2 1 0,-1 0 0,0-1 0,5 10 0,-5-13-16,0 0 0,0 0-1,0 0 1,0 0 0,0 0 0,0 0-1,0-1 1,0 1 0,0 0 0,1-1-1,-1 1 1,0 0 0,0-1-1,1 1 1,-1-1 0,1 0 0,-1 1-1,0-1 1,1 0 0,-1 0-1,1 0 1,-1 0 0,0 0 0,1 0-1,-1-1 1,0 1 0,1 0-1,-1-1 1,1 1 0,-1-1 0,1 0-1,7-2-77,-1-1-1,1 0 1,10-8 0,-14 9-57,9-5-215,-1-1 0,18-16-1,-22 15-7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18740,'57'-11'1752,"8"-4"-1344,12-6-392,18-1 825,33 2-657,2 4-16,0 6-136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3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 20132,'13'-7'1369,"-12"32"-1193,-8 8-104,-4 22 480,-4 14-328,2 22-200,2 8-24,2 4 0,2-2-184,7-7 1456,0-5-1176,3-14 72,1-14 64</inkml:trace>
  <inkml:trace contextRef="#ctx0" brushRef="#br0" timeOffset="1">56 1355 17292,'3'33'1680,"0"-10"-1216,0-16-512,7-4-672,-9-20 808,1-19-200,2-19-400,7-3-304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16179,'-2'0'1057,"9"11"-969,0 4-56,6 2 224,-1 2-208,4 1-488,-1-3 1000,3-6-560,0-2 0,-4-6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9875 826 12627,'-6'-21'320,"0"0"0,-18-38 0,18 48-312,0 0 0,-1 1 0,0 0 0,-1 0 0,0 0 0,-15-13 0,-2 3-18,0 1 1,-1 1-1,-1 1 0,0 1 1,-39-15-1,-152-45-271,-162-17-263,-6 21 57,238 45 331,-127-25-41,-422-71 75,-7 48 160,-194 84-83,662 14-10,-414 94 0,-39 85-348,10 39-1533,654-231 1892,-755 286-4053,21 53 2115,371-131 2733,275-147-202,-137 113 0,148-98-297,5 5 0,3 3 0,5 5 0,-87 124 0,77-73-129,7 4 0,-112 257 1,126-217-126,-101 385 1,148-443-22,7 0 0,5 1 0,7 1 0,5 0 0,15 175 0,1-210 112,5 0 0,5 0 0,4-2 0,4-1 0,5-1-1,4-1 1,82 155 0,-52-139 119,4-4-1,5-2 0,135 149 1,-68-108 61,320 261 1,315 117-54,-557-403-335,404 164 0,-277-164-674,629 137-1,390-60-669,-972-172 1682,1-18 0,520-50-1,99-110 814,-734 86-492,422-153-1,-276 39 44,-303 117-211,157-105 0,124-129 518,-335 236-706,-2-4-1,-3-2 1,83-108 0,-99 105-18,-3-1-1,-3-3 1,54-126 0,-71 133-41,-2-1 0,-4-2 0,-2 0 0,13-119 0,-21 61-254,-6 0 0,-5 1 0,-6-1 0,-27-146-1,-9 58-1174,-110-325-1,4 119 873,-209-403-1,-122-77 2024,385 747-1402,-6 4 0,-7 4 0,-212-216 1,223 268-203,-4 4 0,-4 4 0,-4 5 0,-2 5 0,-171-83 0,-59 10 9,-34 28-88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11474,'-16'11'97,"0"0"0,1 2 0,0-1-1,1 2 1,1 0 0,0 1-1,1 0 1,0 0 0,1 2-1,1-1 1,1 1 0,-15 36-1,6-4 110,3 1-1,1 1 0,-11 84 0,17-76-237,3 0 0,4 104 0,4-129 14,1 1 0,1-1 0,2 0 0,1-1 0,2 0 1,16 37-1,-22-60 2,1 0 1,0-1 0,1 1-1,0-1 1,0 0 0,1-1-1,0 1 1,1-1 0,15 12-1,-19-17 9,0-1 0,0 1 0,1-1-1,-1 1 1,1-1 0,-1-1 0,1 1-1,0-1 1,0 0 0,0 0 0,0 0-1,0 0 1,0-1 0,0 0 0,0 0-1,0 0 1,0-1 0,0 0 0,-1 0 0,1 0-1,0 0 1,9-5 0,1-2-29,0 0-1,0-1 1,-1-1 0,-1-1 0,1 0 0,-2 0-1,1-1 1,-2-1 0,13-16 0,5-11-113,46-85 1,-53 81 151,-1 0 1,-3-2-1,-1 0 1,-2-1-1,-3 0 0,-1-1 1,-3 0-1,-2-1 1,-2 0-1,-2-60 0,-3 93 50,0 1 0,-1 0 0,-1-1 0,-1 1 0,0 0 1,-1 0-1,-9-20 0,10 27-20,-1-1 1,0 1 0,-1 0-1,0 1 1,0-1 0,-1 1 0,0 0-1,0 1 1,0-1 0,-1 2-1,0-1 1,0 1 0,-9-5 0,4 5-35,1-1 0,-1 1 0,0 1 0,0 0 1,-1 1-1,1 0 0,-1 1 0,1 1 0,-28 0 1,5 5-27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3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76 8938,'-9'-8'118,"-1"1"1,0-1 0,0 2-1,-1-1 1,1 1-1,-1 1 1,-1 0-1,1 1 1,-1 0-1,0 0 1,0 1-1,0 1 1,-15-1-1,5 1 46,-1 1 0,0 1 0,0 1 0,1 1 0,-1 1 0,-29 7 0,37-6-130,0 1 0,1 0 0,-1 1 0,1 1-1,0 0 1,1 1 0,0 0 0,0 1 0,1 0 0,0 1 0,0 1-1,1 0 1,1 0 0,-1 1 0,2 0 0,0 1 0,1 0 0,0 0-1,1 1 1,0 0 0,1 1 0,1-1 0,0 1 0,1 0 0,-3 18-1,2 5-28,2 0-1,1 0 0,2 0 1,2 0-1,1 0 0,2 0 1,2-1-1,1 1 0,2-2 1,2 1-1,18 40 0,-20-57-20,0 0-1,2 0 0,0-1 1,1-1-1,0 0 0,2-1 1,0 0-1,1-2 0,19 16 1,-25-24-8,0 0 0,1 0 0,-1-1 0,1-1 0,0 0 0,1 0 1,-1-1-1,1 0 0,0-1 0,0-1 0,0 0 0,0 0 0,0-1 1,0-1-1,1 0 0,-1-1 0,0 0 0,14-3 0,-10-1-3,-1 0 0,0 0 0,0-2 0,-1 0 1,1 0-1,-1-1 0,-1-1 0,0 0 0,0-1 0,14-14 0,10-14-33,57-73 0,44-88-91,-113 157-159,-2-2-1,32-87 0,-51 117 119,0 1-1,0-1 1,-1 0 0,-1-1-1,0 1 1,-1 0-1,-1-1 1,-2-22 0,1 28 74,-1 1 1,0 0 0,0 0 0,-1 0 0,0 0 0,-1 0 0,1 1 0,-1-1 0,-1 1 0,0 0 0,0 0 0,0 1-1,0 0 1,-1-1 0,0 2 0,-8-7 0,-2 1-110,-2 1 0,1 0-1,-1 1 1,-20-7 0,-23-8-96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4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11442,'3'-3'58,"0"1"1,0-1-1,0 0 0,0 1 0,1 0 0,-1 0 0,0 0 0,1 0 0,0 0 0,-1 1 0,1 0 0,0-1 0,0 1 0,0 1 0,0-1 0,0 0 0,7 1 0,-5 1-37,-1 0 0,1 0 0,0 0 0,0 1 0,0 0 0,-1 0 0,1 1 0,-1-1 0,0 1 0,9 6 0,5 6-18,-1 1 0,-1 1 0,0 1-1,23 31 1,-34-41 5,40 52 72,3-3 1,69 65-1,-75-81 144,-1 2 0,64 86 0,53 109 670,-98-142-610,-25-45-173,1-2 0,78 78 1,103 72-72,-4-3-19,-134-116-20,216 207-1,-59-88 17,92 85 13,99 144-14,164 152-7,-163-161 3,-213-201-8,-107-110-3,243 226 8,-287-279-7,3-3-1,2-3 1,126 65-1,-46-44-4,-79-40-35,-1 4-1,102 66 1,-162-92 36,-11-5-44,-1-4 88,0 1 0,0-1 1,1 1-1,-1-1 0,0 0 0,1 0 1,-1 0-1,0 0 0,-2-2 0,-1-2 2,0 1-1,1-1 0,-1 0 0,-3-7 0,-6-7 37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8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20 12715,'-7'-3'144,"1"0"0,0 0 0,-1 1 0,0 0 0,1 0 0,-1 0 0,0 1 0,0 0 0,0 1 0,0 0 0,0 0 0,1 0 0,-1 1 0,0 0 0,0 0 0,0 0 0,0 1-1,1 0 1,-1 1 0,1-1 0,0 1 0,0 0 0,0 1 0,0 0 0,0 0 0,1 0 0,-1 0 0,1 1 0,0 0 0,-5 7 0,-18 29-205,1 1 0,2 1-1,2 1 1,3 2 0,1 0-1,-25 93 1,43-135 55,-1-1 0,1 1-1,1-1 1,-1 1 0,0-1 0,1 1 0,0-1-1,0 1 1,0 0 0,0-1 0,1 1 0,-1-1-1,1 1 1,0-1 0,0 1 0,0-1 0,0 1-1,1-1 1,-1 0 0,1 0 0,0 0 0,0 0-1,0 0 1,0 0 0,1 0 0,-1-1 0,1 1-1,0-1 1,0 0 0,5 4 0,25 16 14,-17-12 3,0 0 0,-1 1 0,0 1 0,-1 0 0,0 1 0,-1 1 0,22 28 0,2 29-2,-28-51-7,1 0 0,21 30 0,-30-49 5,0 1-1,1-1 1,-1 0 0,0 0 0,1 0 0,-1 0 0,1 0 0,-1 0 0,1 0 0,-1 0 0,1-1 0,0 1 0,-1-1 0,1 1 0,0-1 0,-1 1 0,1-1 0,0 0-1,0 0 1,-1 0 0,1 0 0,0 0 0,0 0 0,0-1 0,-1 1 0,1 0 0,0-1 0,-1 0 0,1 1 0,2-3 0,6-2 78,0 0 1,0-1 0,15-13-1,-13 10-26,28-21 60,-2-2 0,-1-2 0,56-65 0,-81 82-159,0-1 1,-1 0-1,-1-1 1,0 0 0,-2 0-1,0-1 1,-1 0-1,6-33 1,-5 12 62,-2-1 0,-1 0 0,-3-55 0,-2 87 13,0 1-1,-1-1 1,0 1-1,0-1 1,-6-16-1,7 24-26,-1 0-1,0 0 0,0 0 0,0 0 1,0 0-1,-1 0 0,1 0 0,0 0 1,-1 1-1,1-1 0,-1 0 1,0 1-1,1 0 0,-1-1 0,0 1 1,0 0-1,0 0 0,0 0 0,0 0 1,0 0-1,0 0 0,0 1 0,-1-1 1,1 1-1,0-1 0,0 1 0,0 0 1,-1 0-1,1 0 0,-4 1 1,-7 1 1,1 0 0,-1 1 0,0 0 0,1 1 0,-18 9 0,-63 35-227,54-26-35,26-15 129,-39 18-199,47-23 299,0 0 0,0-1 1,1 1-1,-1-1 0,0 0 1,0-1-1,0 1 1,0-1-1,-6-1 0,8 1-6,0-1 0,0 0 0,0 0 0,0 0 0,0 0 1,-5-3-1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8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101 245 12139,'-3'-5'1050,"-1"11"-800,-1 15-189,-56 565 723,52-461-720,7-94-57,-15 260 60,24-1 209,-2-244-127,16 67 1,-15-92-93,0 0 0,1 0 0,1-1-1,1 0 1,16 25 0,-24-43-52,0 0 1,1-1-1,-1 1 0,1-1 1,0 1-1,-1-1 1,1 0-1,0 1 0,0-1 1,0 0-1,0 0 0,0 0 1,0 0-1,0-1 1,0 1-1,0-1 0,5 1 1,41 0 72,-30-2-54,2 0-6,219-8 159,-189 5-170,-1-3 1,86-23-1,-121 26-25,0-1 0,-1 0 1,0-2-1,0 1 0,0-2 0,-1 1 1,0-2-1,0 0 0,-1 0 0,0-1 0,-1 0 1,0-1-1,0 0 0,-2-1 0,1 0 1,-1 0-1,12-26 0,-20 38 26,0-1 0,0 1 0,0-1 0,0 1 1,0-1-1,1 0 0,-1 1 0,0-1 0,0 1 0,-1-1 0,1 1 0,0-1 1,0 1-1,0-1 0,0 1 0,0-1 0,-1 1 0,1-1 0,0 1 1,0 0-1,-1-1 0,1 1 0,0-1 0,-1 1 0,1 0 0,0-1 0,-1 1 1,0-1-1,-5-10 55,5-2-71,0-1 0,1 1 1,1 0-1,0 0 0,5-22 1,0 0-7,38-381 16,-41 334 168,-4 0 1,-3 0-1,-16-91 1,-3 57 266,-6 1 1,-76-197-1,99 296-411,-1 1 0,0 0 0,-19-26 0,23 36-25,0 1 0,-1 0 1,1 0-1,-1 0 0,0 1 1,0-1-1,-1 1 0,1 0 0,-1 0 1,1 1-1,-1-1 0,0 1 0,0 0 1,0 0-1,0 1 0,-6-2 0,-4 1-14,0 1-1,0 1 0,0 0 0,0 1 1,0 0-1,-16 5 0,-87 27-66,-5 1-256,88-31 32,33-3 293,0 0-1,0 0 0,0-1 1,1 1-1,-1 0 0,0-1 0,1 1 1,-1-1-1,0 0 0,1 1 1,-1-1-1,0 0 0,1 0 0,-1 0 1,1 0-1,0 0 0,-3-3 1,-1-10-129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9:1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 14355,'-2'-11'619,"-2"12"-312,-5 24-179,-39 282-2,32-182-11,-42 372 1263,57-494-1381,1 0 0,-1 0 0,1 0 0,0 0 0,0 0-1,0 0 1,1 0 0,-1 0 0,1 0 0,0 0 0,-1 0 0,1-1 0,1 1 0,-1 0 0,0 0 0,1-1 0,-1 1 0,1-1 0,0 1 0,0-1 0,0 1 0,0-1 0,0 0 0,0 0 0,5 3 0,3 3-20,1 0 0,0 0 0,0-1-1,1-1 1,-1 0 0,1 0 0,1-1 0,13 4 0,-17-7-26,-1-1 1,1 1 0,0-1-1,0-1 1,0 0-1,-1 0 1,1 0 0,0-1-1,0-1 1,-1 1 0,1-1-1,-1-1 1,11-4-1,-1-1-108,0-2-1,0 0 0,-1-1 0,18-15 0,60-58-158,-19 15 344,-33 32-43,-2-1 0,-2-2-1,49-64 1,-71 81-6,-1-1 1,-1 0-1,-1-1 0,-1-1 0,-1 0 0,-2-1 0,0 0 1,8-43-1,-16 60-5,0 0 1,-1-1-1,0 1 1,-1-1-1,0 1 1,-1-1-1,0 1 1,-5-18-1,5 23 19,-1 1 0,0-1-1,0 1 1,0 0-1,0 0 1,-1 0-1,0 0 1,0 0 0,0 0-1,0 1 1,-1 0-1,1-1 1,-1 1-1,0 0 1,0 1 0,0-1-1,0 1 1,0 0-1,-1 0 1,-8-3-1,3 2 33,-1 1 0,0 0 0,1 1-1,-13-1 1,-29-3 303,51 4-326,-1 0 0,0 1-1,0-1 1,1 0 0,-1 0-1,1 0 1,-1 0 0,1-1-1,-1 1 1,1 0 0,-1 0-1,1-1 1,0 1 0,-2-3-1,-12-12 0,2 7 14,0 1-1,0 1 1,-1 0 0,0 1-1,0 0 1,-1 1 0,0 1-1,1 0 1,-2 1 0,1 0-1,0 2 1,0 0 0,-17 1-1,-1 1 26,0 1-1,1 2 1,-1 2-1,1 1 1,-34 11 0,35-6-5,-42 22 1,48-21-74,-1-1 0,-36 12 0,29-19 19,32-5 17,-1 0 1,0 0 0,1 0 0,-1 0-1,0-1 1,1 1 0,-1 0 0,0-1 0,1 1-1,-1-1 1,1 0 0,-1 0 0,1 1 0,-1-1-1,1 0 1,-2-1 0,1-1-4,0 1 0,1-1 1,-1 0-1,1 1 0,0-1 0,0 0 1,0 0-1,-1-4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0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86 10690,'-3'4'148,"1"1"-1,0 0 1,0-1-1,0 1 1,0 0 0,1 0-1,0 0 1,0 0-1,-1 8 1,0 4 118,-47 511 2119,46-482-2241,-1 21-62,0-26-69,2 0-1,2 0 1,9 75 0,-8-111-14,0 0-1,1-1 1,0 1 0,-1-1-1,1 1 1,1-1 0,-1 0-1,1 1 1,-1-1 0,1 0-1,0-1 1,5 5 0,3 2 8,0-2 0,22 15-1,16 12 46,-44-29-54,1-1 0,0-1 0,1 1 0,-1-1 0,12 6 0,-15-9-8,1 0 0,0 0 0,0 0 0,0 0 0,0 0 0,0-1 0,0 0 0,0 1 0,0-2 0,-1 1 0,1 0 0,8-2 0,7-4-35,0-1 0,28-13 0,-29 12-5,-1 1 1,34-9 0,-44 14 29,-1 1 0,0 0 1,1 1-1,-1 0 1,1 0-1,-1 0 1,0 1-1,1-1 1,-1 2-1,1-1 1,-1 1-1,8 3 1,-13-5 16,-1 0-1,0 0 1,1 0 0,-1 0 0,1 0-1,-1 0 1,1 1 0,-1-1 0,0-1-1,1 1 1,-1 0 0,1 0 0,-1 0-1,0 0 1,1 0 0,-1 0 0,1 0-1,-1-1 1,0 1 0,1 0 0,-1 0-1,0 0 1,1-1 0,-1 1 0,0 0-1,1-1 1,-1 1 0,0 0 0,0-1-1,1 1 1,-1 0 0,0-1 0,0 1-1,0 0 1,1-1 0,-1 0 0,6-18-47,-6 16 40,11-59-146,-4-1 0,0-77 0,-5 76 28,0-231-374,-5 241 621,-2 0 0,-3 0 0,-21-74 0,23 108 20,0 1-1,-1 0 0,-2 1 1,-14-26-1,19 37-81,-1 1 0,1-1 1,-1 1-1,0 1 0,-1-1 0,0 1 0,0 0 1,0 0-1,0 0 0,-1 1 0,1 0 0,-1 0 1,0 1-1,-12-4 0,3 3-7,0 1-1,1 0 1,-1 1 0,0 1 0,0 1-1,-32 2 1,-96 24 121,88-13 146,42-11-256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2:4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48 13683,'-1'-16'193,"-4"24"-97,-11 39-2,0 18-23,-17 131 0,12 77-50,18-215-15,-3 290 25,10-253-45,29 158 0,-30-233 0,2 0 1,0-1 0,1 0-1,13 27 1,-16-41 6,-1-1 0,1 1 0,0-1 0,0 0 1,0 0-1,0-1 0,1 1 0,-1-1 0,1 0 1,7 5-1,-8-6 4,-1-1-1,1 0 1,0 0 0,0 0 0,0 0 0,0 0 0,0-1 0,0 1 0,0-1-1,0 0 1,1 0 0,-1 0 0,0 0 0,0-1 0,0 1 0,0-1 0,0 0-1,5-2 1,0 0 12,-1-1 0,0 0 0,0 0 0,0-1-1,-1 0 1,1 0 0,-1-1 0,0 1 0,-1-1-1,0-1 1,9-11 0,3-9 75,22-47 0,-35 66-71,32-70 181,-4-2 0,37-145-1,-43 114 37,16-178-1,-31 70-289,-12 184 35,-2 1-1,-1-1 1,-2 0 0,-12-39 0,13 57 8,-1 0 1,0 0 0,-15-26-1,15 34-1,-1 0-1,-1 0 1,1 1 0,-18-15-1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2:4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1369 46 12715,'-6'-4'132,"0"0"0,-1 1 0,1 0 1,-1 0-1,0 0 0,0 1 0,0 0 0,-7-1 1,-8 1-69,-30-1 0,31 3 59,-395 5 1101,264 0-1067,95-3-108,-23-2 45,1 5 0,-128 22-1,197-25-87,1 0-1,-1 1 0,1 0 1,0 1-1,0 0 0,0 0 1,0 1-1,1 0 0,0 0 1,0 1-1,0 0 0,1 1 1,0-1-1,0 2 0,1-1 1,-1 1-1,2-1 0,-1 2 1,1-1-1,0 1 0,-5 15 1,-1 5 0,2 1 1,2 0 0,1 0 0,1 1-1,1 0 1,2-1 0,2 43-1,4 8-72,25 128 0,-16-144-93,3 0-1,3-1 1,3 0-1,2-2 1,56 101-1,-57-123 49,2-2 0,1 0 0,2-2 0,2-1 0,1-1-1,2-2 1,0-1 0,3-2 0,48 32 0,-68-52 107,0 0 0,0-1 0,1-1 1,0 0-1,0-1 0,0-1 0,1-1 1,0 0-1,-1-2 0,1 0 1,1 0-1,-1-2 0,0 0 0,0-1 1,0-1-1,0-1 0,0-1 0,-1 0 1,1-1-1,-1-1 0,0 0 0,-1-2 1,1 0-1,15-10 0,-5 1 17,-1-1-1,-1-1 1,-1-2-1,31-32 0,74-104 68,-70 76-22,-5-2 0,83-168 1,-103 176-44,-4-3 0,-3 0 0,30-148 1,-52 197-37,-1 0 1,-1 0-1,-1-1 1,-2 1 0,-1 0-1,-6-37 1,5 55-20,0 0 1,-1 1-1,0-1 0,-1 1 1,0 0-1,0 0 1,-1 0-1,0 0 0,-1 1 1,0 0-1,-1 0 1,0 0-1,0 1 0,-1 0 1,0 1-1,0 0 1,-1 0-1,0 0 0,-14-7 1,3 5-159,0 2 1,0 0 0,0 1-1,-1 1 1,0 0 0,0 2-1,0 1 1,0 0 0,-31 3-1,8 1-186,-1 3-1,1 2 0,-65 18 0,14 5-255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12443,'8'49'1457,"-6"-32"-873,8 31 1,-9-47-561,-1 0 1,0 0 0,0 0-1,0-1 1,0 1 0,1 0-1,-1 0 1,1 0-1,-1 0 1,0-1 0,1 1-1,-1 0 1,1-1 0,-1 1-1,1 0 1,0-1 0,-1 1-1,1-1 1,0 1 0,-1 0-1,1-1 1,0 0 0,0 1-1,-1-1 1,1 1 0,0-1-1,0 0 1,0 0 0,0 0-1,-1 1 1,1-1 0,0 0-1,0 0 1,0 0 0,0 0-1,0 0 1,0 0 0,-1-1-1,1 1 1,0 0 0,0 0-1,0-1 1,0 1 0,-1 0-1,1-1 1,0 1 0,0-1-1,-1 1 1,1-1 0,0 1-1,-1-1 1,1 1 0,1-2-1,5-5 15,0 0 0,0-1 0,10-14 0,-10 14-35,1-2-49,35-39-215,-39 45 214,0 0 0,0 1 0,0 0 0,0 0 0,0 0 0,1 1 0,-1-1 0,1 1 0,9-3 0,-12 4 31,-1 1 0,1 0 0,-1 1 0,1-1 0,-1 0 0,1 0 0,-1 0 0,0 1 0,1-1 0,-1 1 0,1-1 0,-1 1 0,0 0 0,1-1 0,-1 1 0,0 0 0,0 0 0,0 0 0,0 0 0,1 0 0,-1 0 0,-1 0 0,1 1 0,0-1 0,0 0 0,0 0 0,-1 1 0,1-1 0,0 0 0,-1 1 0,1-1 0,-1 2 0,4 8 3,-1 0 0,0 0 0,1 12-1,-3-19 27,6 60 227,-6-44-62,2 1-1,4 20 1,-7-40-169,0-1-1,0 1 1,0 0 0,0 0-1,1 0 1,-1-1 0,0 1-1,0 0 1,1 0 0,-1-1-1,1 1 1,-1 0-1,0-1 1,1 1 0,-1-1-1,1 1 1,0 0 0,-1-1-1,1 1 1,1 0 0,-2-1-7,1 0 0,-1 0 0,0-1 0,1 1 0,-1 0 1,1 0-1,-1 0 0,1-1 0,-1 1 0,1 0 0,-1-1 0,0 1 1,1 0-1,-1-1 0,0 1 0,1 0 0,-1-1 0,0 1 0,1-1 1,-1 1-1,0 0 0,0-1 0,1 0 0,12-35 38,-13 36-37,10-38 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13619,'-3'-28'2741,"2"21"-950,3 20-691,9 166-255,-10-129-1532,2 0 0,12 69 0,-15-118 673,0-1 1,0 0 0,0 0 0,0 0 0,0 0-1,0 0 1,0 0 0,0 1 0,0-1 0,0 0-1,-1 0 1,1 0 0,0 0 0,0 0 0,0 0 0,0 0-1,0 0 1,0 0 0,-1 0 0,1 0 0,0 0-1,0 0 1,0 0 0,0 0 0,0 0 0,0 0-1,-1 0 1,1 0 0,0 0 0,0 0 0,0 0 0,0 0-1,0 0 1,-1 0 0,1 0 0,0 0 0,0 0-1,0 0 1,0 0 0,0 0 0,0 0 0,-1 0-1,1 0 1,0-1 0,0 1 0,0 0 0,0 0 0,0 0-1,0 0 1,0 0 0,0 0 0,0 0 0,0-1-1,-10-11-392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4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14371,'0'-5'1224,"7"-6"-880,3-2-128,8-3 513,4-1-233,7-2-216,4 4-104,6 2-192,-2 3-104,0 5-256,-4 2-104,-7 3 368,-3 2-136,-13-4-73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4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16580,'0'3'1400,"5"-1"-1024,0-2-144,7-2 464,-1-2-192,6-3-152,4-3-40,0 0-240,1-3-144,-2 0-384,-2 0-264,-8 3 592,-5 3-112,-7 4-120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2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12619,'4'-9'496,"5"-8"504,-5 20-591,1 13 84,6 40 116,-3 1 1,-2 0 0,-3 100-1,-30 173-428,12-180 1054,15-130-1066,0-21 99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5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190 158 4913,'2'-14'691,"-1"-1"-1,-1 1 0,0-1 1,-1 1-1,0-1 1,-1 1-1,-6-20 1,8 33-598,0 0 0,-1 0-1,1-1 1,-1 1 0,1 0 0,-1 0 0,1 0 0,-1 0 0,1 0 0,-1 0-1,0 0 1,0 0 0,0 0 0,1 0 0,-1 1 0,0-1 0,0 0-1,0 1 1,0-1 0,0 0 0,-1 1 0,1-1 0,0 1 0,0-1-1,0 1 1,0 0 0,-2-1 0,0 2-9,1-1 0,0 1 0,-1-1 0,1 1 0,0 0 1,0-1-1,-1 1 0,1 1 0,0-1 0,0 0 0,0 0 0,0 1 0,-1 1 0,-7 5 35,2 1 1,-1 0-1,1 0 0,-9 14 0,7-6-96,0 1 0,2-1 0,0 1 0,1 1 0,1 0 0,0 0 0,2 0 0,-4 31 0,5-11-25,1 1 0,2 0 1,7 49-1,-5-69-4,1-1 0,0 0 0,2 0 0,0 0 0,2 0 0,0-1 0,16 30 0,-20-42 3,0-1 0,1 0 1,-1 0-1,1 0 1,0 0-1,1-1 0,-1 0 1,1 0-1,0 0 1,-1 0-1,2-1 0,-1 1 1,0-1-1,1-1 0,0 1 1,-1-1-1,1 0 1,0 0-1,0-1 0,0 0 1,0 0-1,0 0 1,1 0-1,-1-1 0,0 0 1,0-1-1,0 0 0,6-1 1,2-1 11,-2-1 0,1-1 0,0 0 1,-1-1-1,0 0 0,0-1 0,-1 0 1,0-1-1,0 0 0,0-1 0,16-18 0,-8 6 51,-1-1-1,-1 0 1,-1-2-1,22-40 1,-28 43 8,-1 0-1,-1 0 1,9-37 0,-14 45-4,-1 1 0,0-1 0,-1 0 0,0 0 0,-1 0 0,0 0 0,-5-23 0,4 29-9,-2 1 0,1-1 0,-1 1 0,1 0 0,-2 0 0,1 0 0,-1 0 0,0 1 0,0-1 0,0 1 0,-1 0 0,0 0 0,0 0 0,-6-3 0,-9-7 39,-2 1 1,-33-16 0,25 14-363,-49-20-738,39 18 596,17 8 63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7:0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2187 94 11082,'-21'-11'193,"-1"1"-1,1 1 1,-2 1-1,1 1 0,-1 2 1,0 0-1,-29-3 0,-169 1 555,209 7-679,-70 2 104,0 3-1,0 4 0,1 4 1,1 3-1,-156 53 1,182-48-158,1 2 1,1 2-1,1 2 1,2 3-1,1 2 1,1 2-1,2 2 1,1 2-1,-53 60 1,44-33-44,3 2-1,3 3 1,-61 119 0,53-75-40,-67 208 0,87-202-35,-40 243 0,65-280 22,4 0 1,3-1-1,17 164 0,-9-207 36,2-1-1,2-1 0,24 65 0,-23-78 11,1 1 0,2-1-1,0-1 1,2 0 0,1-1-1,21 24 1,-17-26-18,-1 0 1,2-2 0,1-1-1,0 0 1,1-2 0,34 18-1,-23-18-33,-1-1-1,2-1 1,-1-2-1,48 9 1,-12-10-79,-1-3 0,2-2 1,-1-4-1,117-13 1,-79-2 19,-1-5 0,-1-5 0,-1-4 0,115-48 0,-60 9 122,283-164 0,67-123 325,-41-55 248,-460 400-535,251-253 392,-215 211-270,-2-1 1,-2-3-1,46-83 0,-75 115-80,-1 0-1,-1-1 0,-1 0 0,-1 0 1,6-31-1,-11 39-25,-1 0 0,-1 0 1,0 0-1,-1-1 0,-1 1 1,-1 0-1,0 0 1,-1 0-1,-6-20 0,0 12 6,-1 0-1,-1 0 1,-1 1 0,-1 1-1,-1 0 1,-1 0-1,-1 2 1,-37-37 0,9 16-9,-3 1 1,-90-58-1,48 43-67,-3 4 0,-3 5 0,-1 4 1,-2 3-1,-1 6 0,-151-32 0,9 28-35,210 33 65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86 132 14219,'0'0'40,"1"-1"-1,-1 1 1,0-1-1,1 1 1,-1-1-1,0 1 1,1-1-1,-1 1 1,1 0-1,-1-1 1,0 1-1,1-1 1,-1 1-1,1 0 1,-1-1-1,1 1 1,0 0 0,-1 0-1,1 0 1,-1-1-1,1 1 1,-1 0-1,1 0 1,0 0-1,-1 0 1,1 0-1,-1 0 1,1 0-1,0 0 1,0 0-1,0 1-16,0 1-1,-1-1 1,1 0-1,-1 1 1,1-1-1,-1 0 0,0 1 1,0-1-1,1 0 1,-1 1-1,0-1 1,0 0-1,0 1 1,0-1-1,-1 3 0,-5 46 524,-22 88 0,12-73-360,3-4-55,-3 4-82,-11 114 0,42-244-350,28-386 794,-43 440-469,1 3 19,-1 0 0,1 0 0,0 0 0,5-15 0,-6 22-37,1-1 0,-1 1-1,1 0 1,0-1 0,-1 1-1,1 0 1,0 0 0,0 0-1,0 0 1,0 0 0,0 0-1,0 0 1,0 0 0,0 0-1,0 0 1,0 0 0,0 1-1,0-1 1,1 0 0,-1 1-1,0-1 1,1 1 0,-1-1-1,0 1 1,1 0 0,-1 0-1,1-1 1,-1 1 0,0 0-1,1 0 1,-1 0 0,1 1-1,-1-1 1,2 1 0,10 1-35,0 0 0,0 0 0,0-1 1,20-1-1,-25-1 22,0 0 1,0-1-1,0 0 0,0 0 1,0-1-1,-1 0 0,1 0 0,10-7 1,-4 1 20,-2-1 0,16-13 0,13-10 172,-41 32-183,1 0 1,-1 1-1,1 0 1,-1-1-1,1 1 1,-1-1-1,1 1 0,0 0 1,-1-1-1,1 1 1,-1 0-1,1 0 1,0-1-1,0 1 1,-1 0-1,1 0 1,0 0-1,-1 0 0,1 0 1,0 0-1,-1 0 1,1 0-1,0 0 1,0 0-1,-1 0 1,1 1-1,0-1 1,-1 0-1,1 0 0,-1 1 1,1-1-1,0 0 1,-1 1-1,1-1 1,-1 1-1,1-1 1,-1 1-1,1-1 1,-1 1-1,1-1 0,-1 1 1,1-1-1,-1 1 1,0 0-1,1-1 1,-1 1-1,0-1 1,0 1-1,1 0 0,-1 0 1,2 6 18,-1 0 0,0 0-1,0 0 1,0 9 0,0-6 6,5 160 176,3 41-46,-9-209-155,2 9-5,-1 1-1,7 20 1,-8-30-6,0-1-1,1 1 0,-1-1 1,1 1-1,0 0 0,-1-1 1,1 1-1,0-1 0,0 1 0,0-1 1,0 0-1,0 1 0,0-1 1,0 0-1,1 0 0,-1 0 1,0 0-1,1 0 0,-1 0 0,1 0 1,-1 0-1,1 0 0,-1-1 1,1 1-1,-1-1 0,1 1 1,2-1-1,1-3-48,-5-7-26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12083,'27'17'1224,"11"-5"-624,-1-8-192,15-7 856,8-4-608,13-9-39,1-3-65,1-5-616,-3-2 2152,-4-4-1856,-2 1 96,-13 5 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126 141 15331,'3'36'1209,"1"15"-945,0 8-112,3 5 232,0 4-16,1-4-224,0-1-176,-1-7-488,1-3 184,-4-11 208,-4-6-112,-4-13-89</inkml:trace>
  <inkml:trace contextRef="#ctx0" brushRef="#br0" timeOffset="1">1 402 11747,'1'-29'321,"1"0"0,1 0 0,1 0 0,2 1 0,16-48 0,-18 65-241,0 1 1,1 0 0,1 0-1,-1 0 1,2 1 0,-1-1 0,1 1-1,1 1 1,0 0 0,0 0 0,0 0-1,1 1 1,0 0 0,1 1 0,-1 0-1,1 0 1,16-5 0,-10 5-28,1 1 0,0 0 0,0 1 0,0 1 0,1 1 1,-1 0-1,20 2 0,-26 0-64,0 1 0,0 0 1,0 0-1,-1 1 0,1 1 0,0 0 1,-1 0-1,0 1 0,0 1 0,0-1 1,0 2-1,12 8 0,-20-12 31,0-1-1,0 1 1,0 0-1,0-1 0,0 1 1,-1 0-1,1 0 1,-1 1-1,1-1 1,-1 0-1,0 0 0,0 1 1,0-1-1,0 0 1,0 1-1,-1-1 0,1 1 1,-1-1-1,1 5 1,-1-3 52,-1 0 1,0 0-1,1 0 0,-1-1 1,0 1-1,-1 0 1,1 0-1,-1-1 1,0 1-1,0-1 1,-3 6-1,-5 3 253,-1 0 1,0 0-1,0-1 1,-1 0-1,-15 10 0,6-6 318,-1 0-1,-37 18 1,48-28-554,0-1 0,0 1 1,0-2-1,-1 0 0,1 0 1,-1-1-1,-22 2 0,31-4-209,1 0 0,0 0 0,0-1 0,-1 1 1,1 0-1,0-1 0,0 0 0,0 1 0,0-1 0,0 0 0,0 0 0,0 0 0,0 0 0,0 0 0,0-1 0,0 1 0,-2-3 0,3 3 44,0 0-1,0-1 0,0 1 1,1-1-1,-1 1 0,0-1 0,1 1 1,-1-1-1,1 1 0,-1-1 1,1 0-1,0 1 0,0-1 1,0 0-1,0 1 0,0-1 1,0 0-1,0 1 0,0-1 0,1 0 1,-1 1-1,0-1 0,2-1 1,9-18-833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19236,'7'0'1328,"13"-3"-1112,12-4-112,16-1 297,8-2-521,10-1-473,2-1-167,-2 1-304,-5 1-752,-12 4 1263,-10 5-375,-25 4-40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14987,'-1'1'90,"1"0"-1,0 0 1,0 0-1,0 0 1,0 0-1,0 0 1,0 0-1,1 0 0,-1 0 1,0 0-1,0-1 1,1 1-1,-1 0 1,0 0-1,1 0 1,-1 0-1,1 0 1,0 0-1,0 1 1,0-2-36,-1 0 1,1 0 0,0 0-1,-1 0 1,1 0 0,-1 0-1,1 0 1,-1 0-1,1 0 1,-1 0 0,1 0-1,0 0 1,-1-1 0,1 1-1,-1 0 1,1 0-1,-1-1 1,1 1 0,-1 0-1,0-1 1,1 1 0,-1 0-1,1-1 1,0 0 0,4-4 257,0 0 1,0-1 0,7-11-1,0-3-23,-1 0 0,12-30 0,-20 42-289,0 0 0,0 0 0,-1 0 0,0-1 0,-1 1 0,1 0-1,-2-1 1,1 0 0,-2-14 0,1 22-7,0 0 1,0 0-1,0 0 1,0 0-1,-1 0 0,1 0 1,0 1-1,0-1 0,-1 0 1,1 0-1,-1 0 1,1 0-1,-1 0 0,1 0 1,-1 1-1,1-1 1,-1 0-1,0 0 0,1 1 1,-1-1-1,0 1 0,0-1 1,1 0-1,-1 1 1,-1-1-1,1 1-1,0 0 1,-1 0-1,1 0 0,0 0 1,0 0-1,0 1 0,0-1 1,0 0-1,0 1 0,-1-1 1,1 1-1,0-1 0,0 1 1,0-1-1,0 1 0,1 0 1,-3 1-1,-2 3-19,0 0-1,0 0 1,0 0 0,1 1 0,-7 10 0,5-3 14,0 0 1,0 1-1,1-1 1,1 1 0,1 0-1,0 0 1,0 0 0,1 0-1,1 0 1,2 29 0,-1-41 12,0-1 0,0 1 1,0 0-1,0-1 0,1 1 1,-1-1-1,1 1 0,-1 0 1,1-1-1,0 1 0,-1-1 1,1 0-1,0 1 1,0-1-1,0 0 0,0 1 1,2 1-1,-2-3 2,0 1-1,0-1 1,1 1 0,-1-1 0,0 0 0,0 1-1,0-1 1,0 0 0,0 0 0,1 0-1,-1 0 1,0 0 0,0 0 0,0 0-1,1 0 1,-1 0 0,0 0 0,2-1-1,3-2-7,1 0 0,-1 0 0,0-1 0,0 0 0,0 0 0,9-8 0,28-28-222,-29 26 61,0 1 0,1 0 0,0 1 1,1 0-1,0 2 0,26-14 0,-39 23 131,-1 0 1,1 0 0,0 0 0,-1 0 0,1 1 0,0-1 0,0 1-1,0 0 1,0 0 0,-1 0 0,1 0 0,0 0 0,0 1 0,0-1-1,-1 1 1,1 0 0,0-1 0,3 3 0,-3-1 16,1 0 1,-1 1-1,0-1 1,0 1-1,0 0 1,0 0-1,-1 0 1,1 0-1,-1 0 1,0 0-1,0 1 1,3 5-1,4 11 145,8 27-1,4 10 347,-21-56-457,1 1-1,-1-1 1,1 1-1,-1-1 1,1 0-1,0 0 1,-1 1-1,1-1 1,0 0-1,0 0 1,0 0-1,0 0 0,0 0 1,0 0-1,0 0 1,0 0-1,0 0 1,1 0-1,-1-1 1,0 1-1,0 0 1,1-1-1,-1 1 1,0-1-1,1 1 1,-1-1-1,1 0 1,-1 0-1,1 0 1,-1 0-1,0 0 1,1 0-1,-1 0 1,1 0-1,-1 0 1,1-1-1,-1 1 1,0 0-1,1-1 1,-1 0-1,0 1 1,1-1-1,-1 0 0,0 1 1,0-1-1,0 0 1,0 0-1,1 0 1,0-1-1,16-13-168,-1-1 1,-1-1-1,20-24 0,-21 21-128,2 1 1,32-28-1,-15 27 609,-28 17-186,0 0 1,-1-1-1,1 1 1,-1-1 0,10-9-1,-10 8-36,-1-1 0,1 1 0,-1-1 0,4-8 0,-7 12-91,0 0 1,0 1 0,0-1-1,-1 0 1,1 0-1,0 0 1,-1 0-1,1 0 1,-1 0 0,0 1-1,0-1 1,0 0-1,0 0 1,0 0 0,0 0-1,0 0 1,0 0-1,-1 0 1,1 0 0,-2-2-1,2 3-13,-1 0 0,0 1 1,1-1-1,-1 1 0,0-1 0,1 1 0,-1-1 0,0 1 1,1 0-1,-1-1 0,0 1 0,0 0 0,1-1 1,-1 1-1,0 0 0,0 0 0,0 0 0,0 0 0,1 0 1,-1 0-1,0 0 0,0 0 0,0 0 0,0 0 0,1 0 1,-1 0-1,0 1 0,0-1 0,1 0 0,-1 0 0,0 1 1,0-1-1,1 1 0,-2 0 0,-24 18 3,23-15-1,0 0 0,1 0 0,-1 0 0,0 0 0,1 0-1,0 0 1,0 1 0,1-1 0,-1 1 0,1-1-1,-1 7 1,1-9 0,1-1 0,0 1 0,0-1-1,0 1 1,0 0 0,0-1 0,0 1 0,0-1-1,1 1 1,-1 0 0,1-1 0,-1 1 0,1-1-1,0 1 1,-1-1 0,1 0 0,0 1 0,0-1-1,0 0 1,0 1 0,0-1 0,0 0 0,0 0-1,0 0 1,1 0 0,-1 0 0,0 0 0,1 0-1,-1-1 1,1 1 0,-1 0 0,1-1 0,-1 1-1,1-1 1,-1 1 0,1-1 0,1 0-1,4 1-4,0-1 0,-1 1 0,1-2 0,0 1 0,-1-1 0,1 0 0,0 0 0,9-4 0,56-23-248,-36 13 52,-27 12 117,0-1 0,1 1 1,0 1-1,-1 0 0,14-2 1,-19 4 56,-1 0 0,0 0 0,0 0 0,1 1 0,-1-1 0,0 1 0,0 0 0,0-1 0,1 1 0,-1 1 0,0-1 0,-1 0 0,1 1 0,0 0 0,0-1 0,0 1 0,-1 0 0,1 1 0,-1-1 0,3 4 0,0 1 42,0 0 0,-1 1 0,7 13 0,-9-15 34,0-1 0,0 1-1,1-1 1,0 0 0,0 0 0,0-1-1,1 1 1,0-1 0,0 1-1,6 5 1,-9-10-37,0 1 0,0 0 0,1-1-1,-1 1 1,0-1 0,0 1 0,0-1 0,0 1 0,1-1-1,-1 0 1,0 0 0,0 1 0,1-1 0,-1 0 0,0 0-1,0 0 1,1 0 0,-1-1 0,0 1 0,0 0 0,1 0 0,-1-1-1,0 1 1,0-1 0,0 1 0,0-1 0,1 0 0,-1 1-1,1-2 1,2-2-111,1-1 0,-1 1 1,-1-1-1,1 0 0,3-6 0,12-14-798,-13 19 574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12499,'11'26'1744,"13"-7"-944,17-16-264,9-6 1249,10-9-1097,7-4-224,5-12-40,0-8 0,-6-1-272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 15515,'-1'0'31,"1"0"0,0 0 0,-1 0 0,1 0 0,-1 0 0,1 0 0,-1 0 0,1 0 0,0 1 0,-1-1 0,1 0 0,0 0 0,-1 1 0,1-1 0,0 0 0,-1 0 0,1 1 0,0-1 0,-1 0 0,1 1-1,0-1 1,0 0 0,-1 1 0,1-1 0,0 1 0,0-1 0,0 0 0,0 1 0,-1-1 0,1 1 0,0-1 0,0 0 0,0 1 0,0 0 0,-3 21-123,2-15 195,-3 43 14,1 0 1,4 55-1,17 102 32,-8-118-89,-2 179 1,-11-225-95,-2 0 1,-2-1 0,-2 1-1,-1-1 1,-20 49 0,24-80-477,5-16-84,7-20-31,-4 23 613,0-1-1,1 1 0,-1 0 0,1-1 1,-1 1-1,1 0 0,-1 1 0,1-1 1,0 0-1,0 1 0,0-1 0,0 1 1,0 0-1,0 0 0,0 0 0,1 1 1,-1-1-1,6 1 0,7-1 57,0 1 0,25 3 0,-26-2-40,11 2 1,1-3 0,-1 0 1,1-1-1,-1-2 0,0 0 1,0-2-1,0-1 0,43-16 1,53-32 111,-84 35-9,1 2 0,1 2 0,73-19 0,-106 32-87,0 1 1,0 1-1,0-1 1,0 1-1,-1 1 1,1-1-1,0 1 1,0 0-1,13 4 1,-6 1 10,0 0 0,0 1 0,13 9 0,-8-4-23,-16-11-9,-1 0-1,0 1 1,0-1 0,1 0-1,-1-1 1,0 1 0,1 0 0,-1-1-1,1 1 1,-1-1 0,1 0-1,-1 1 1,1-1 0,0-1-1,-1 1 1,1 0 0,-1-1-1,1 1 1,-1-1 0,0 1-1,4-3 1,0 0-6,0-1 0,0 0 0,0-1 1,0 1-1,-1-1 0,7-7 0,3-4-7,-1-1-1,0 0 1,-1 0 0,17-32-1,-25 40 30,-1 0 1,0 0-1,-1-1 0,1 0 0,-2 1 0,1-1 0,-2 0 0,1-1 0,-1 1 0,-1 0 1,0 0-1,-1-12 0,-33-163 595,25 146-530,-2 2 1,-31-69-1,33 87-66,-1 1 0,-1 0 0,-1 1 0,0 0 0,-1 0 0,-27-26-1,28 33 6,-1 0-1,0 1 0,0 0 0,-1 0 0,0 2 0,-1 0 0,1 0 0,-1 2 1,-31-9-1,7 8 82,1 2 1,-1 1-1,-49 2 1,-63-4 67,134 3-290,0-1-1,0-1 1,0 0-1,0-1 1,1-1-1,-26-12 1,-3-6-762,38 23 572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 11690,'4'-22'1080,"-4"22"-1070,0 0 0,0 0 0,0 0-1,0 0 1,1 0 0,-1 0 0,0 0 0,0 1 0,0-1-1,0 0 1,0 0 0,0 0 0,0 0 0,0 0 0,0 0-1,0 0 1,0 0 0,0 0 0,1 0 0,-1 0 0,0 0-1,0 0 1,0 0 0,0 0 0,0 0 0,0 0 0,0-1-1,0 1 1,0 0 0,0 0 0,0 0 0,1 0 0,-1 0-1,0 0 1,0 0 0,0 0 0,0 0 0,0 0 0,0 0-1,0 0 1,0 0 0,0 0 0,0 0 0,0 0 0,0-1-1,0 1 1,0 0 0,0 0 0,0 0 0,0 0 0,0 0-1,0 0 1,0 0 0,0 0 0,0 0 0,0 0 0,0-1-1,5 39 337,8 351 356,-9-195-443,-11 299-37,-2-127-88,22 115-113,-7 268-12,-21-497-2,-21 677 28,44-403-31,1 105 0,3 411 48,-8-818-48,-14 645-30,-1-122 3,15-554 4,9 0 1,39 202-1,-49-382 14,-1 0-1,-1 0 1,0 0 0,0 0 0,-1 0 0,-1 0-1,0 0 1,-1 0 0,-4 14 0,6-26 20,0-1 0,0 1 1,0-1-1,0 1 0,-1-1 1,1 1-1,0-1 0,0 1 0,-1-1 1,1 1-1,0-1 0,-1 1 1,1-1-1,-1 0 0,1 1 0,0-1 1,-1 1-1,1-1 0,-1 0 1,1 0-1,-2 1 0,2-1-4,0 0 1,-1 0-1,1 0 0,-1 0 0,1-1 1,-1 1-1,1 0 0,0 0 1,-1 0-1,1-1 0,0 1 0,-1 0 1,1 0-1,0-1 0,-1 1 0,1 0 1,0-1-1,-1 1 0,1 0 0,0-1 1,0 1-1,0 0 0,-1-1 0,1 1 1,0-1-1,0 1 0,0 0 0,0-2 1,-3-7 82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 15211,'5'-7'796,"-2"9"-316,-5 21-169,-93 361 1026,41-188-1211,42-147-97,-3 2-5,3 1 0,-9 94 1,21-138-31,0 1-1,0-1 1,0 1 0,3 9 0,-3-16 5,1-1 0,-1 1 0,1 0 0,-1 0 0,1 0 0,0-1 0,0 1 0,0 0 1,0-1-1,0 1 0,0 0 0,0-1 0,0 1 0,1-1 0,-1 0 0,0 0 0,1 1 0,-1-1 0,1 0 0,0 0 0,-1 0 0,1 0 0,0-1 0,3 2 0,-1-1 1,0-1 0,1 0 1,-1 0-1,0 0 0,0 0 0,1-1 0,-1 1 1,0-1-1,0 0 0,6-3 0,43-19-24,-33 14-6,152-80-177,-119 55 202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14227,'-1'0'82,"0"1"1,0-1-1,0 0 0,0 0 1,1 1-1,-1-1 0,0 0 1,0 1-1,0-1 1,0 1-1,0-1 0,1 1 1,-1 0-1,0-1 0,0 1 1,1 0-1,-1 0 0,1-1 1,-2 2-1,-9 11 242,1 0-1,0 1 1,0 0 0,-9 21-1,-28 67 362,41-88-673,-19 45 106,3 1 0,3 0-1,3 2 1,2 0 0,2 1 0,-4 107-1,16-146-104,0-1 0,7 38 0,-6-54-9,0 1 0,1-1 1,0 0-1,1 0 0,0 0 0,0 0 0,0 0 1,1-1-1,0 0 0,0 1 0,0-1 1,6 5-1,-8-9 71,0 0 0,0-1 0,0 1 0,0 0 0,0-1 0,0 0 0,0 0 0,1 1 0,-1-1 0,1 0 0,-1-1 0,1 1 0,-1 0 0,1-1 0,-1 1-1,1-1 1,3 0 0,0-1-28,0 0 0,-1 0-1,1 0 1,-1-1 0,0 0-1,1 0 1,6-4 0,31-17 272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18316,'3'4'1416,"7"6"-1064,2-1-152,5-2 520,9 3-271,5 0-225,4-1-176,8-6-576,3-3-329,-5-9 705,-2-8-144,-6-16-152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15939,'-13'49'1297,"-7"-1"-953,-2 1-128,5 4 368,0-4-88,5-3-464,2-6-336,6-13 304,1-4-80,3-11-96</inkml:trace>
  <inkml:trace contextRef="#ctx0" brushRef="#br0" timeOffset="1">424 301 14531,'-23'44'1376,"-1"8"-1064,3 6-127,3 0 879,7-4-984,2-2-224,9-19 192,3-12 8,9-21-96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17772,'8'17'1408,"-12"18"-1000,-10 1-168,-6 4 848,3 3-767,2 0-145,4 0-120,5-8-392,5-3-305,1-15 513,5-4-136,-2-10-88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17076,'5'4'1536,"1"2"-1216,-2 2-344,2 1 952,-2-2-936,1-3-80,-2-4-64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4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17284,'26'28'1216,"0"12"-904,2 6-128,3 13 176,-3 7-56,-6 11 8,-8 6-56,-14 8-64,-13 3-128,-21 11-248,-14 7-152,-16 2-448,-13-5 672,-21-8-152,-7-7-64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63 15043,'14'-9'536,"-5"2"-405,1 1 0,-1-1 0,1 2 0,1-1 0,-1 2 0,0-1 0,1 1 0,0 1 0,17-3 0,-26 5-113,0 1 0,0 0 0,0 0 0,0 0 1,0 1-1,0-1 0,0 0 0,0 1 0,-1-1 0,1 1 0,0 0 1,0 0-1,0-1 0,-1 1 0,1 0 0,0 1 0,-1-1 0,1 0 1,-1 0-1,1 1 0,-1-1 0,0 1 0,0-1 0,1 1 0,-1-1 1,0 1-1,0 0 0,-1 0 0,1-1 0,0 1 0,0 0 0,-1 0 1,1 3-1,0 3 1,0-1 1,0 1 0,-1 0 0,0-1-1,0 1 1,-1 0 0,-2 12 0,-3 3 43,0 0 1,-2-1-1,-19 41 1,-43 60 312,42-76-12,-29 64 1,56-110-344,0 1 0,0 0 0,0 0 0,1-1 0,-1 1 0,0 0 0,1 0 0,-1 0 0,1 0 0,0-1 0,0 1 0,0 0 0,0 0 0,0 0 0,0 0 0,0 0-1,0 0 1,1 0 0,0 2 0,0-3-8,0-1 0,0 1-1,0 0 1,0-1-1,0 1 1,0-1-1,0 1 1,0-1 0,0 0-1,0 1 1,0-1-1,0 0 1,0 0-1,0 0 1,0 0 0,0 0-1,0 0 1,0 0-1,0 0 1,0 0-1,0 0 1,0-1 0,3 0-1,9-3 61,1-1-1,0-1 1,19-12-1,-27 15-62,253-160 702,-253 159-666,-2-2-4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15355,'0'0'944,"0"-1"-311,0 5-153,0 8-216,0 16 1224,1 10-896,0 2-288,2 9-88,2 6-128,-1 3-56,0-1-176,1-4-144,-3-10-416,0-8-16,-4-14 504,1-5-152,-3-12-144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16099,'3'0'1465,"6"3"-1161,10 0-120,5-1 536,12-3-416,8-2-336,11-5 1800,1-1-1552,2-5 57,3-2 71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0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18340,'15'7'1552,"5"-4"-1072,-2-3-184,10-1 593,3-1-393,3 1-424,5 1-312,1-1 304,0-5-112,-4 0-152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11755,'-2'8'3352,"-4"15"-2134,3 45-800,4 0-1,10 73 1,-1-18-371,-4 7-366,-6-130 306,0 0-1,0 0 1,0 0-1,0 0 1,0 0-1,0 0 1,-1 0-1,1-1 1,0 1-1,0 0 1,0 0-1,0 0 1,-1 0-1,1 0 1,0 0-1,0 0 1,0 0-1,0 0 0,-1 0 1,1 0-1,0 0 1,0 0-1,0 0 1,-1 0-1,1 0 1,0 0-1,0 0 1,0 0-1,0 0 1,-1 0-1,1 0 1,0 0-1,0 1 1,0-1-1,0 0 1,0 0-1,-1 0 1,1 0-1,0 0 1,0 0-1,0 0 0,0 1 1,0-1-1,0 0 1,0 0-1,-1 0 1,1 0-1,0 1 1,0-1-1,0 0 1,0 0-1,0 0 1,0 0-1,0 1 1,0-1-1,0 0 1,0 0-1,0 0 1,0 0-1,0 1 1,0-1-1,0 0 1,-9-13-84,0-15-108,-1-15-89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4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9946,'-1'-1'124,"1"0"0,0 0-1,-1 0 1,1 0 0,0 0-1,0 0 1,0 0 0,0 0 0,0 0-1,0 0 1,0 0 0,0 0-1,0 0 1,1 0 0,-1 0 0,0 0-1,1 0 1,-1 0 0,0 0-1,1 0 1,-1 0 0,1 0 0,0 1-1,-1-1 1,2-1 0,0 2 17,-1 0 0,1 0 1,0 0-1,-1 0 0,1 0 0,0 1 1,0-1-1,-1 1 0,1-1 0,0 1 1,-1-1-1,3 2 0,6 2-400,50 19 524,45 14 172,-93-34-357,0 0 0,1-1 0,-1-1-1,0 1 1,0-2 0,24-2 0,-31 2-31,0-1 0,-1 0 1,1-1-1,0 1 1,-1-1-1,1 0 0,-1 0 1,0-1-1,1 1 0,-1-1 1,0 0-1,-1 0 1,1 0-1,0 0 0,-1-1 1,0 0-1,4-5 0,2-4 299,-1-1-1,-1 0 0,10-27 1,-15 38-284,-2 3-57,0 0 0,0 0 0,0 0 1,0 0-1,0 0 0,0 0 0,0 0 1,0 1-1,0-1 0,0 0 0,0 0 1,0 0-1,0 0 0,0 0 0,0 0 1,0 0-1,0 0 0,0 0 0,0 0 1,0 0-1,0 0 0,0 0 0,0 0 1,0 0-1,0 0 0,0 0 0,0 0 1,0 0-1,0 1 0,0-1 0,0 0 1,0 0-1,1 0 0,-1 0 0,0 0 1,0 0-1,0 0 0,0 0 0,0 0 1,0 0-1,0 0 0,0 0 0,0 0 1,0 0-1,0 0 0,0 0 1,0 0-1,0 0 0,0 0 0,1 0 1,-1-1-1,0 1 0,0 0 0,0 0 1,0 0-1,0 0 0,0 0 0,0 0 1,0 0-1,0 0 0,2 11 120,1 14-79,30 379-219,-28-384-316,-2-21 361,1-11 41,0-11-122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14851,'0'-2'141,"1"0"0,-1 0 0,0 0 0,1 0 0,0 0 0,0 0 0,-1 0 0,1 0 0,0 0 0,0 0 0,1 0 0,-1 1 0,0-1 0,3-2 0,23-20 419,-23 21-304,24-19 212,1 3 0,1 0 0,47-21-1,104-34 104,-144 60-449,37-15-43,140-58-316,-176 69-111,0-2 0,-2-2 0,48-36 0,-76 52 193,34-31-707,-40 35 811,0 0 0,0 0 0,-1-1 0,1 1 0,0 0 0,-1-1 0,0 1 0,1-1 0,-1 0 1,0 1-1,0-1 0,-1 0 0,1 1 0,0-1 0,-1-6 0,0 8 27,0 0 1,0 0 0,0-1 0,-1 1 0,1 0 0,0 0-1,-1-1 1,1 1 0,-1 0 0,1 0 0,-1 0 0,0 0-1,0 0 1,1 0 0,-3-2 0,-20-9-375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5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5 373 13499,'-3'7'1512,"1"-1"-1008,4-1-56,3-5 601,13-8-121,3-8-80,16-10-144,12-7-96,14-8-160,6-5-160,6-4-456,1 2-272,-5 7-408,-3 6-136,-18 11 640,-9 8-216,-13 9-232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5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66 15115,'4'16'318,"0"-1"0,-1 1-1,-1 0 1,0 0-1,-1 19 1,1 2 115,37 338-751,-39-375 239,0 1 0,0-1 0,0 0 0,0 1 0,0-1 0,0 0 0,0 1 0,0-1 1,0 0-1,0 0 0,0 1 0,0-1 0,0 0 0,0 1 0,0-1 0,0 0 0,-1 1 1,1-1-1,0 0 0,0 1 0,0-1 0,0 0 0,-1 0 0,1 1 0,0-1 0,0 0 0,-1 0 1,1 0-1,0 1 0,0-1 0,-1 0 0,1 0 0,-13-1-1552,-12-11 120,14 5 1579,0-2-1,0 1 0,1-1 0,0-1 0,1 1 0,0-2 0,1 1 0,0-1 0,0-1 0,1 1 0,1-1 0,0-1 0,0 1 1,2-1-1,-1 0 0,1 0 0,1 0 0,-2-23 0,3 20 130,0-1 0,1 1 0,1 0 1,1-1-1,0 1 0,2 0 0,-1 0 0,2 0 0,0 0 0,1 0 1,0 1-1,2 0 0,0 0 0,0 1 0,12-18 0,-13 25-127,1-1 0,-1 1-1,1 1 1,0-1 0,1 1-1,0 1 1,-1 0 0,2 0-1,-1 0 1,1 1 0,-1 0-1,1 0 1,0 1 0,0 1-1,1-1 1,-1 1 0,19-1-1,-17 3-37,-1 0-1,1 0 0,-1 1 0,0 0 0,1 1 0,-1 0 0,0 1 0,0 0 1,0 1-1,0-1 0,-1 2 0,1 0 0,-1 0 0,-1 0 0,1 1 0,10 10 0,-16-14 8,0 0 1,-1 1-1,0-1 0,0 1 0,1 0 0,-1 0 0,-1 0 0,1 0 0,0 0 0,-1 0 0,0 0 0,1 0 0,-1 0 0,0 1 1,-1-1-1,1 1 0,-1-1 0,1 5 0,-2-3 39,1 0-1,-1 0 1,0-1 0,-1 1-1,1-1 1,-1 1 0,0-1-1,0 1 1,0-1 0,-1 0-1,-5 7 1,-2 1 133,0-1-1,-1 0 0,0-1 1,-1 0-1,0-1 1,-1-1-1,-19 11 0,20-12-144,-1-1-1,0-1 0,0 0 0,0-1 1,0 0-1,-1-1 0,0 0 0,1-1 1,-1-1-1,0 0 0,-27-3 0,39 2-120,0 0 0,-1 0 0,1-1 0,0 1 0,0-1-1,0 0 1,-1 0 0,1 0 0,0 0 0,0 0 0,0 0-1,0 0 1,0-1 0,1 1 0,-1-1 0,0 1 0,1-1-1,-1 0 1,1 1 0,-1-1 0,1 0 0,-2-4 0,2 3 6,0-1 0,1 1-1,0 0 1,-1 0 0,1 0 0,0 0 0,0-1 0,1 1 0,-1 0 0,1 0 0,-1 0 0,1 0 0,0 0 0,0 0 0,3-6 0,15-24-445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14427,'-7'63'1144,"2"-1"-992,-3 11-80,-1 6 336,3 10-272,4-3-47,0-3-57,4-7-32,2-6-89,3-6-55,3-8-128,-1-4-64,1-6-96,0 1-72,-2-1-584,-1-2 792,-4-4-88,-1-2-80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1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12451,'11'24'1334,"-9"-17"-1218,1-1 1,-1 0 0,2 0 0,-1 0 0,6 8 0,0-4-9,0 0 0,0 0 0,1-1 0,0-1 0,0 0 0,1 0 0,0-1 0,0 0 0,18 7 0,-13-8-10,1 0-1,-1-1 0,1-1 0,1-1 0,-1 0 1,26 1-1,-7-5-15,0-1 1,0-2 0,-1-1-1,1-2 1,-1-1-1,48-19 1,296-136-349,-80 30-376,-261 120 549,2 0 0,-1 3 0,1 1-1,63-5 1,163 8 659,-101 1-341,-61 0-232,-99 5 6,0 0-1,0 0 0,0 0 0,0 1 0,0 0 0,-1 0 0,10 3 0,-12-3 2,0 0-1,0 0 0,0 0 1,0 1-1,0-1 1,0 1-1,-1-1 1,1 1-1,-1 0 0,1-1 1,-1 1-1,1 0 1,-1 0-1,0 0 1,0 0-1,0 0 0,0 0 1,-1 1-1,2 2 1,0 7 9,0 0 0,0 0 0,-1 0 0,0 1 0,-3 18 0,-10 65 86,-37 138 267,4-24-24,36-153-331,-4 99 1,12-131-256,2 1 0,0-1 0,2 0 0,1 0 0,0 0 0,16 46 0,-19-71 237,-1 1 1,0-1 0,1 1 0,-1-1-1,0 1 1,1 0 0,-1-1 0,0 1 0,0 0-1,0-1 1,1 1 0,-1 0 0,0-1-1,0 1 1,0 0 0,0 0 0,0-1 0,-1 1-1,1 0 1,0-1 0,0 1 0,0 0-1,0-1 1,-1 1 0,1-1 0,0 1-1,-1 0 1,1-1 0,-1 1 0,1-1 0,0 1-1,-1-1 1,1 1 0,-1-1 0,1 1-1,-1-1 1,0 1 0,1-1 0,-1 0 0,1 1-1,-1-1 1,0 0 0,1 0 0,-1 1-1,0-1 1,1 0 0,-1 0 0,0 0-1,1 0 1,-1 0 0,0 0 0,1 0 0,-1 0-1,-1 0 1,-6-1 30,-1 0 1,0 0-1,-14-5 0,6 1-36,-96-15 281,-159-9 1,196 26-126,0 5 0,0 2 0,-82 16 0,31 8 16,1 6-1,-133 54 1,68-25-13,167-57-143,-1-1 0,1-1 0,-1-1 0,1-1 0,-1-1 0,-25-3 0,39 0-56,0 0 1,-1-1 0,1 0 0,0-1 0,1 0 0,-1 0 0,1-2 0,0 1-1,0-1 1,1 0 0,-1-1 0,1 0 0,1-1 0,-16-17 0,1 0-135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13563,'33'7'494,"0"-1"0,1-1 0,-1-2 0,59-2 0,-66-3-942,-1-1-1,1 0 0,-1-2 0,0-1 1,0-1-1,41-18 0,-42 10-145,-21 12 534,1 0 1,0 1-1,-1-1 1,1 1-1,0 0 0,0 1 1,8-4-1,-11 5 121,-1 1 1,1-1-1,-1 0 0,1 0 0,-1 1 0,1-1 1,-1 0-1,0 0 0,1 1 0,-1-1 0,1 1 1,-1-1-1,0 0 0,1 1 0,-1-1 0,0 1 1,1-1-1,-1 1 0,0-1 0,0 1 0,1-1 1,-1 1-1,0-1 0,0 1 0,0-1 0,0 2 1,5 19 1148,-4-15-820,0-3-313,0-1 0,-1 1 0,1 0 0,0-1 0,1 1 0,-1 0 0,0-1 0,1 0 0,-1 1 0,1-1 0,0 0 0,0 0 0,0 1 0,0-2 0,0 1 0,0 0 0,0 0 0,1-1 0,-1 1 0,1-1 0,-1 0 0,1 1-1,0-1 1,-1 0 0,1-1 0,0 1 0,0 0 0,-1-1 0,1 0 0,0 0 0,0 0 0,0 0 0,0 0 0,4-1 0,5-1-18,1-1 0,-1 0 0,1-1 0,-1 0 0,0-1 0,16-9 0,55-37-963,-58 34-53,-1 2 1,54-24-1,-76 38 885,0 0 0,-1 0 1,1 1-1,0-1 0,0 1 0,0-1 0,0 1 0,0 0 0,0 0 1,0 0-1,-1 0 0,1 0 0,0 0 0,0 1 0,0-1 0,0 0 1,3 2-1,-4-1 63,1 0 1,-1 0 0,0 1 0,0-1 0,1 0-1,-1 0 1,0 1 0,0-1 0,0 1 0,-1-1-1,1 1 1,0-1 0,0 1 0,-1 0-1,1-1 1,-1 1 0,0 0 0,1 0 0,-1 1-1,2 13 772,-2 0 0,1 0 0,-3 17 0,1-32-650,2 3 592,0-5-271,3-10-130,5-20-188,-1-11 15,2-14-139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0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12587,'-24'10'439,"0"-2"0,-1 0 0,0-2 0,-30 4 0,49-8-432,1-1 1,-1 1 0,0 1-1,1-1 1,-1 1-1,1 0 1,0 0-1,0 0 1,0 1-1,0 0 1,0 0 0,1 0-1,0 0 1,0 1-1,0 0 1,-4 7-1,-5 8-41,2 0 0,-17 41 0,12-23 54,2 1 0,2 0-1,2 1 1,1 0 0,2 1-1,2 0 1,2 0-1,2 0 1,4 51 0,0-74-26,0 0 1,2-1 0,0 1-1,1-1 1,0 0 0,2 0-1,0-1 1,1 0 0,0-1 0,1 0-1,1 0 1,1-1 0,0 0-1,16 13 1,8 5-345,1-3 1,2 0-1,1-3 1,50 25-1,-83-48 231,6 5-278,0-2 1,0 0-1,19 6 1,-28-11 320,0 0 0,0 0 0,0 0 0,0-1 0,1 0-1,-1 0 1,0 0 0,0 0 0,0 0 0,0-1 0,0 0 0,0 0 0,0 0 0,0 0-1,0-1 1,5-2 0,-2 0 67,-1-1 0,0 0 0,1 0 0,-2 0 1,1-1-1,-1 0 0,0 0 0,0-1 0,0 1 0,-1-1 0,0 0 0,5-11 0,0-5 178,-1 0 0,10-46 0,-9 21 82,-1 0 0,-3 0-1,-2 0 1,-2-1 0,-2 1 0,-3-1 0,-1 1 0,-2 0 0,-23-76-1,25 111-303,0 1-1,0 0 0,-1 0 0,-1 0 0,0 1 0,0 0 0,-2 0 1,-8-10-1,14 18 19,-1 0 1,1 0-1,-1 0 1,0 0 0,0 1-1,0-1 1,0 1-1,0 0 1,-1 0-1,1 1 1,-7-3-1,7 4 17,1-1-1,0 1 0,-1 0 0,1 0 0,-1 1 0,1-1 0,0 1 0,-1-1 0,1 1 0,0 0 0,0 0 0,-1 1 0,1-1 0,0 0 0,0 1 0,0 0 0,-4 3 1,-10 11-25,2 2 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0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11963,'-15'58'1207,"-8"66"1,15-41-1292,3 0-1,3 0 0,12 100 0,-8-168-359,-1-10-188,-1-10-184,0-6 416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5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13131,'1'-1'61,"0"0"1,0 0-1,0 1 1,0-1-1,0 0 1,0 0-1,1 1 1,-1-1 0,0 1-1,0-1 1,0 1-1,1 0 1,-1-1-1,0 1 1,0 0-1,1 0 1,-1 0-1,0 0 1,0 0-1,2 0 1,30 6 184,-17-2-29,10 0-225,0-1 1,0-1-1,-1-1 0,1-1 1,0-2-1,0-1 1,-1 0-1,1-2 0,-1-1 1,0-1-1,-1-2 1,1 0-1,-2-1 0,1-1 1,-2-2-1,1 0 1,-2-1-1,0-1 0,22-21 1,-30 27 49,-13 9-37,0 1 1,1-1-1,-1 0 0,0 0 1,0 0-1,0 0 0,1 0 0,-1 0 1,0 0-1,0 1 0,0-1 1,0 0-1,1 0 0,-1 0 0,0 1 1,0-1-1,0 0 0,0 0 1,0 0-1,0 0 0,0 1 0,0-1 1,0 0-1,1 0 0,-1 1 1,0-1-1,0 0 0,0 0 1,0 0-1,0 1 0,0-1 0,0 0 1,-1 0-1,1 1 0,0-1 1,0 0-1,-8 33 413,6-27-387,-16 52 391,-45 163 671,50-167-933,3-1 0,-4 66 0,14-64-433,7 67 1,-3-85 189,-2 1-1,-1 0 1,-1 0 0,-9 51-1,9-86 92,-1 0 0,0 0 0,1 0 0,-1 0-1,0-1 1,-1 1 0,1 0 0,0 0 0,-1-1 0,0 1 0,1-1 0,-1 0-1,0 1 1,0-1 0,0 0 0,-1 0 0,1 0 0,0 0 0,-1-1-1,1 1 1,-1-1 0,0 1 0,1-1 0,-1 0 0,0 0 0,0 0-1,0 0 1,0-1 0,0 1 0,0-1 0,0 0 0,0 0 0,0 0-1,-4 0 1,-10-2 32,1-1 1,-1 0-1,1-1 0,-29-12 0,44 16-40,-68-28 75,-24-9-115,88 36 2,1 0-1,-1 0 1,1 0-1,0 0 1,-1 1 0,1 0-1,-1 0 1,1 0 0,-1 0-1,1 1 1,-1 0 0,-5 1-1,8-1 22,0 0 1,0 0-1,0 0 0,0 0 0,0 1 1,0-1-1,0 1 0,0-1 0,1 1 0,-1 0 1,0 0-1,1-1 0,0 1 0,-1 0 0,1 0 1,0 1-1,0-1 0,0 0 0,0 0 1,1 0-1,-1 1 0,0-1 0,1 4 0,-1 5-147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10482,'-5'1'150,"0"-1"0,0 1 0,-1 0 0,1 1 0,0-1 0,0 1 0,0 0 0,0 1 0,1-1 0,-1 1 0,1 0 0,-1 0 0,1 0 0,-6 6 0,2-1-23,0 0 0,0 1 1,1 0-1,0 0 0,-10 19 0,1 7-28,0 1 0,3 1-1,1 1 1,-12 61 0,12-24-53,-4 111 1,18 57-99,0-208 24,3 1-1,1-1 0,1 0 1,22 61-1,-25-85 12,1-1-1,0 1 1,0-1-1,1-1 1,11 14-1,-15-20 17,0 0 0,1-1 0,0 1 0,-1 0 0,1-1 0,0 0 0,0 0 0,0 0 0,1 0 0,-1 0 0,1-1 0,-1 1 0,1-1 0,-1 0 0,1 0 0,-1 0-1,1 0 1,0-1 0,0 0 0,4 0 0,-3 0 9,0-1 0,-1 0-1,1-1 1,0 1 0,0-1-1,-1 0 1,1 0 0,-1-1-1,0 1 1,8-6 0,-2 0 22,0-1 0,-1 0-1,12-14 1,3-9 64,-2 0-1,-1-2 0,-1 0 1,-2-2-1,-1 0 0,17-55 1,-17 33 75,-2 0 1,-3-2 0,8-96 0,-17 114-116,-3 1 1,-7-69 0,4 89-112,0 0 0,-2 0 0,-1 0 0,0 1 0,-2 0 0,-17-35 0,21 49-28,0-1 0,0 1 0,0 0 0,-1 0 0,1 1 0,-1-1 1,-1 1-1,1 0 0,-1 1 0,0-1 0,0 1 0,0 0 0,-11-4 0,13 6 58,-1 1 0,0 0 0,1 0 0,-1 0 0,0 0 0,1 1 0,-1 0 0,0 0 0,0 0 1,1 1-1,-1 0 0,0 0 0,1 0 0,-1 0 0,0 0 0,1 1 0,0 0 0,-1 0 0,1 0 0,-6 5 0,-11 8-243,-23 23-1,44-38 268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12675,'4'3'98,"-1"-1"0,1 1-1,0-1 1,0 0 0,0-1 0,0 1 0,1-1 0,-1 0 0,0 0 0,1 0 0,-1-1-1,1 1 1,-1-1 0,0 0 0,9-1 0,6-2-39,0 0-1,25-8 1,-31 7 32,82-25 86,-60 16-169,1 2-1,0 2 1,46-6-1,-76 15-22,1-1 1,-1 1-1,0 1 0,1-1 0,11 3 0,-16-2 20,-1-1 1,1 0-1,-1 1 0,0-1 0,1 1 0,-1-1 0,0 1 0,0-1 0,1 1 0,-1 0 1,0 0-1,0 0 0,0 0 0,0 0 0,0 0 0,0 0 0,0 0 0,0 0 1,-1 0-1,1 0 0,0 1 0,-1-1 0,1 0 0,0 0 0,-1 1 0,0-1 0,1 1 1,-1-1-1,0 0 0,0 1 0,0-1 0,0 3 0,0-3 21,0 0-1,-1 0 0,1 0 1,-1 0-1,1 0 1,-1 0-1,0 0 0,1 0 1,-1 0-1,0 0 0,0 0 1,1 0-1,-1 0 1,0 0-1,0-1 0,0 1 1,0 0-1,0-1 1,0 1-1,-1-1 0,1 1 1,0-1-1,0 0 1,-2 1-1,-35 7 285,32-8-240,-108 14 562,-54 9-241,129-16-121,1 2 0,-48 17-1,135-56-298,-24 20-101,1 1 0,1 1-1,0 1 1,47-6 0,-31 9-560,-1 2 1,60 4 0,-87 0 304,-17 0-182,-26-1-380,-41-4 469,31-1 268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1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57 12491,'14'10'1197,"-14"-10"-1169,0 0 0,0 0-1,0 0 1,1 0 0,-1 0 0,0 0-1,0 0 1,0 0 0,0 0-1,0 0 1,1 0 0,-1-1 0,0 1-1,0 0 1,0 0 0,0 0 0,0 0-1,0 0 1,1 0 0,-1 0 0,0 0-1,0 0 1,0 0 0,0-1-1,0 1 1,0 0 0,0 0 0,0 0-1,0 0 1,0 0 0,0 0 0,1 0-1,-1-1 1,0 1 0,0 0 0,0 0-1,0 0 1,0 0 0,0 0-1,0-1 1,0 1 0,0 0 0,0 0-1,0 0 1,0 0 0,0 0 0,0-1-1,-1 1 1,1-2 94,-1 0-1,1 1 0,-1-1 1,0 0-1,0 0 1,0 1-1,0-1 1,0 0-1,0 1 1,0-1-1,0 1 1,-1-1-1,-1-1 1,2 2-87,0 0 0,-1 0 0,1 1 0,0-1 0,0 0 0,0 1 0,-1-1 0,1 0 1,0 1-1,0 0 0,-1-1 0,1 1 0,-2-1 0,2 1-24,1 0 0,-1 0 0,0 1 0,1-1 0,-1 0 1,1 0-1,-1 0 0,0 0 0,1 1 0,-1-1 0,1 0 0,-1 1 0,1-1 0,-1 0 0,1 1 0,-1-1 0,1 0 1,0 1-1,-1-1 0,1 1 0,-1 0 0,0 1-12,0 1-1,0-1 1,0 1 0,0-1 0,1 1-1,-1-1 1,1 1 0,0-1 0,0 1-1,0-1 1,0 1 0,0-1 0,1 5 0,-1-5-19,1 0 0,-1 1 1,1-1-1,-1 0 1,1 1-1,0-1 1,0 0-1,0 0 1,0 0-1,0 0 0,1 0 1,-1 0-1,1 0 1,2 3-1,-3-4 15,-1-1 0,1 0 0,0 1 0,-1-1 0,1 0 0,0 1 0,0-1 0,-1 0 0,1 0 0,0 1 0,0-1 0,0 0-1,-1 0 1,1 0 0,0 0 0,0 0 0,-1 0 0,1 0 0,1-1 0,0 1 6,-1-1 0,1 0-1,0 0 1,-1 0 0,1 0-1,-1 0 1,1 0 0,-1 0 0,1 0-1,-1-1 1,2-1 0,0-2 18,1 0 0,-1 0 0,1-1 0,-1 0 0,-1 1 1,4-10-1,-5 13 2,-1 0-1,1 1 1,0-1 0,-1 0 0,1 1 0,-1-1 0,0 0-1,0 0 1,1 0 0,-1 1 0,0-1 0,-1 0-1,1 0 1,0 0 0,0 1 0,-1-1 0,1 0-1,-1 0 1,1 1 0,-1-1 0,0 1 0,0-1 0,0 0-1,0 1 1,0-1 0,-1-1 0,1 3-7,0-1 0,0 1 0,0 0 0,0-1 0,0 1 0,0 0 0,-1 0 0,1 0 0,0 0 0,0 0-1,0 0 1,0 0 0,0 0 0,0 0 0,0 0 0,0 0 0,0 1 0,0-1 0,0 0 0,0 1 0,0-1 0,0 1 0,0-1 0,0 1 0,1 0 0,-1-1 0,0 1 0,0 0 0,0-1 0,1 1 0,-1 0 0,0 0 0,1 0 0,-2 1 0,-18 34 128,9-4-153,11-31 8,-1 0-1,1 0 1,0 0-1,0 1 1,-1-1-1,1 0 1,0 0-1,0 1 1,0-1-1,0 0 0,0 0 1,1 1-1,-1-1 1,0 0-1,1 0 1,-1 0-1,1 0 1,-1 1-1,1-1 1,-1 0-1,1 0 1,0 0-1,1 1 1,-2-2 2,1 1-1,0-1 1,0 0 0,0 0-1,-1 0 1,1 0 0,0 0-1,0 0 1,0 0 0,-1 0-1,1 0 1,0 0 0,0 0-1,0-1 1,-1 1 0,1 0-1,0-1 1,0 1 0,-1 0-1,1-1 1,0 1 0,-1-1-1,1 1 1,0-1 0,-1 1-1,1-1 1,-1 0 0,2 0-1,18-24-30,-16 20 35,2-3-4,-1 1 1,0-2 0,0 1-1,0 0 1,5-17-1,-23 49-144,10-19 76,0 0 0,0 0 0,1 0-1,-1 1 1,1-1 0,0 1 0,1-1-1,-1 1 1,0 6 0,3-27-158,1 4 70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1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71 262 7882,'11'-50'1791,"-2"0"1,5-96-1,-14 133-1314,-2 11 94,-5 24 139,-16 118-535,5 2-1,1 264 1,20-349-631,2-105 44,-4-122 600,3-92 221,-5 257-412,1 6-7,-4 12-23,-3 19-46,-30 509-77,36-487 117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16155,'-3'0'1145,"-1"-1"-961,1 1-72,-4-2 216,6-1-40,1 2-248,1-2-360,2 3-136,1 3 360,0 3-104,-1-4-64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2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16027,'0'-1'74,"1"0"-1,-1 0 0,0 1 1,1-1-1,-1 0 0,1 1 0,0-1 1,-1 0-1,1 1 0,-1-1 1,1 1-1,0-1 0,0 1 1,-1-1-1,1 1 0,0-1 0,0 1 1,-1 0-1,1 0 0,0-1 1,0 1-1,0 0 0,1 0 1,26-6 121,-23 5-58,277-44 17,-165 25-179,-157 25 188,-67 1 1,83-5-138,6 0-32,-44 1 62,-91-7 1,136 8-230,18-3 155,-1 0 1,0 0-1,0 0 0,0 0 0,0 0 0,0 0 1,0 0-1,0 0 0,0 0 0,1 0 0,-1 1 1,0-1-1,0 0 0,0 0 0,0 0 0,0 0 1,0 0-1,0 0 0,0 0 0,0 1 0,0-1 1,0 0-1,0 0 0,0 0 0,0 0 1,0 0-1,0 0 0,0 1 0,0-1 0,0 0 1,0 0-1,0 0 0,0 0 0,0 0 0,0 0 1,0 1-1,0-1 0,0 0 0,0 0 0,-1 0 1,1 0-1,0 0 0,0 0 0,0 0 0,1 0 73,-1 0-1,1 0 0,0 0 1,-1 0-1,1 0 0,0 0 0,-1 0 1,1 0-1,0-1 0,-1 1 1,1 0-1,-1-1 0,1 1 0,-1 0 1,1-1-1,-1 1 0,1-1 0,-1 1 1,1 0-1,-1-1 0,1 0 1,-1 1-1,1-1 0,-1 1 0,1-2 1,6-17-25,-2-8 134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2 227 16251,'-1'8'682,"3"-7"-278,8-13-171,11-25-250,-18 30 25,8-12 58,-1-1 0,-1-1 0,0 0 0,-2 0 0,8-34 0,-15 54-56,0 0 0,0 0 0,1 0 0,-1 1 0,0-1-1,0 0 1,0 0 0,0 0 0,0 0 0,0 0 0,0 1 0,0-1 0,-1 0-1,1 0 1,0 0 0,0 0 0,-1 1 0,1-1 0,-1 0 0,1 0 0,0 1-1,-1-1 1,1 0 0,-1 1 0,0-2 0,0 2 3,0 0 0,0 0 0,0-1 0,0 1 0,0 0 0,0 0 0,0 1 0,0-1 0,0 0 0,1 0 0,-1 0 0,0 0 0,0 1 0,0-1 0,0 0 0,0 1 0,0-1 0,-1 2 0,-4 2 75,0 0 0,-1 1 0,-9 10 0,11-10-62,0 1 0,1-1 0,-1 1-1,1 0 1,1 0 0,-5 9-1,7-10-208,5-8 48,6-10 49,0-8 5,-4-3-7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3:4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14475,'0'1'36,"0"-1"1,1 0-1,-1 0 0,0 1 0,1-1 1,-1 0-1,1 0 0,-1 1 0,1-1 0,-1 0 1,0 0-1,1 0 0,-1 0 0,1 0 1,-1 0-1,1 0 0,-1 0 0,1 0 1,-1 0-1,0 0 0,1 0 0,-1 0 1,1 0-1,-1 0 0,1 0 0,0-1 1,16-5-212,-9 3 243,5 0-144,1-1 0,1 2 1,-1 0-1,0 1 0,0 0 0,1 1 0,27 4 0,4 4 5,51 17 1,28 5 26,-65-23-14,1-2-1,0-2 0,0-4 1,76-9-1,244-56-998,-148 22-682,-131 29 466,182-5-1,-225 21 1310,1 2 0,-1 3 0,0 2 0,87 25 0,9 14 856,224 55-142,-261-85-1111,0-5 0,160-4 1,240-36-402,-274 11 763,660 11 1219,-372 26-548,-1-36-962,-268-7-141,240-15-709,-340 33 1418,179 17 0,-238-2 138,359 27 1267,-2-32-1007,-256-18-904,308-60 0,-487 67-651,-25 6 869,-1 0 0,0 0 0,0 0 0,1 0-1,-1 0 1,0 0 0,0 0 0,1 0 0,-1 0 0,0 0 0,0 0 0,0 0 0,1 0 0,-1 0-1,0 0 1,0 0 0,1-1 0,-1 1 0,0 0 0,0 0 0,0 0 0,0 0 0,1 0 0,-1-1-1,0 1 1,0 0 0,0 0 0,0 0 0,0-1 0,1 1 0,-1 0 0,0 0 0,0 0 0,0-1-1,0 1 1,0 0 0,0 0 0,0-1 0,-8-3-236,-16 1-117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15819,'-11'20'1169,"11"-4"-945,4-8-208,9-8 344,3-4-128,8-9-88,5 0-88</inkml:trace>
  <inkml:trace contextRef="#ctx0" brushRef="#br0" timeOffset="1">318 124 15187,'-18'23'694,"0"-1"0,-2-1-1,0-1 1,-1-1 0,-31 22 0,50-40-637,16-10-656,-1 1 0,1 1 0,1 0 0,-1 1 0,25-7-1,-29 10 260,2-1 0,-1 2 0,0 0 0,1 0 0,-1 1 0,1 0 0,-1 1 0,1 1 0,21 3 0,-29-3 328,-1-1 1,0 1-1,1 1 1,-1-1-1,0 0 1,0 1-1,0 0 1,0 0-1,0 0 1,0 0-1,0 0 1,-1 0-1,1 1 1,-1-1-1,0 1 1,1 0-1,-1 0 1,-1 0-1,4 5 1,-4-3 149,1-1 0,-1 0 0,-1 1-1,1-1 1,-1 1 0,1-1 0,-1 1 0,-1-1 0,1 1 0,0-1 0,-1 1 0,0-1 0,-3 8 0,1-2 285,-1-1 0,-1 1 0,1-1 0,-1 0 0,-1 0 0,0 0 1,0-1-1,-1 1 0,0-2 0,-1 1 0,1-1 0,-15 10 1,19-14-354,-1-1 0,0 0 0,0 0 0,0-1 0,0 1 0,0-1 0,0 0 0,0 0 0,0 0 0,0 0 0,-1-1 0,1 1 0,0-1 0,0-1 0,-1 1 1,1 0-1,0-1 0,0 0 0,0 0 0,-1 0 0,1-1 0,0 1 0,1-1 0,-1 0 0,0 0 0,0 0 0,-6-5 0,-9-10-112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6:5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11915,'-1'2'95,"0"0"0,0 0 0,0 0 0,0 0 0,0 0 0,0 0 0,0 0 0,1 0 0,-1 0 0,1 0 0,-1 0 0,1 1 0,0-1 0,0 0 0,0 0 0,0 0 0,0 1 0,0-1 0,1 0 0,-1 0 0,2 4 0,1 3-60,0-1 0,0 1 0,9 14 1,-3-8-35,0-1 0,2-1 0,-1 1 0,1-2 0,1 0 0,18 15 0,85 54-48,-88-64 26,0 1-1,-1 1 0,-1 1 0,-1 1 0,22 25 0,-7 6 66,52 94 1,-62-96 71,1-1 1,62 74 0,-50-82-71,1-1 0,2-3 0,52 34 0,-5-4-33,-75-53-6,-1 0 1,-1 1-1,0 1 0,14 19 1,45 76 81,-46-68-19,43 54 0,-30-55-48,2-2 0,91 67 1,-86-72-9,0 3 1,68 71-1,-7 37 1,-80-103-6,3 0-1,43 44 0,178 130-23,-72-67-52,351 351-355,-443-409 391,-32-32 19,2-2 1,81 61 0,14-12 1,95 72-38,68 71-188,237 198-22,-378-298 244,434 395 68,583 581 100,-751-689-219,129 169-72,-525-561 257,56 42 0,-76-68-96,1 0 1,0-2 0,2-2 0,31 14 0,-50-25-46,42 20-207,-48-21 211,-1-1 0,1 1-1,-1-1 1,1 1 0,-1 0-1,0 0 1,0 1 0,-1-1 0,1 1-1,4 6 1,0 11-51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13515,'9'-1'1112,"5"1"-968,3-3-64,5-3 216,3 0-232,7 1-120,7-2-240,1-1-104,3-3 288,-2-2-72,0-6-96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4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7746,'36'18'1192,"-6"4"-520,-3 2-248,-1-1 1072,-2 0-503,7-7-441,0-3-128,3-10-336,1-6-136,2-11 64,3-5-32,6-7-48</inkml:trace>
  <inkml:trace contextRef="#ctx0" brushRef="#br0" timeOffset="1">1153 54 9794,'30'17'856,"7"-5"-592,3-5-128,10-7 480,3-5-183,6-6-257,1-2-80,5 0-408,2 3-465,-1 3 681,0 3-96,1 4-96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10138,'59'5'648,"-10"2"-608,-6 0-40,-5 2-192,5 1-624,2 1-440,4-2 1040,5-1-216,6-1-192</inkml:trace>
  <inkml:trace contextRef="#ctx0" brushRef="#br0" timeOffset="1">1003 99 7850,'42'-4'1200,"-6"-2"-440,-3-1-248,-7 0 1265,-3 0-793,-3 1-232,0-1-128,0-2-288,-2 2-168,5 1-392,-3 2-304,3 3-752,-3-1-417,-2 2 1233,-1 0-328,-4 0-168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14435,'-1'2'1120,"2"-1"-1056,6-1-192,3 1 256,3 1-128,2-2-64,2 0-72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9978,'10'10'584,"3"4"-696,7-3-160,17-1-232,9 0-360,13-4-64,2-4 15,7-5 17,-2-4-216,0-8 496,-2-1-56,-11-2 256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7378,'51'-3'-208,"-4"-1"240,-5-1 40,5 4-369</inkml:trace>
  <inkml:trace contextRef="#ctx0" brushRef="#br0" timeOffset="1">2619 54 6529,'116'20'1225,"5"-6"-513,-2-2-288,-9-12 1040,2-6-688,-3-8-248,-5-2-87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5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11450,'6'0'641,"2"-4"-609,4-4-8,-4-3-40,-1 2 8,-4-2-16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13827,'3'2'75,"0"-1"0,0 0-1,1 0 1,-1 0 0,0-1 0,0 1 0,1-1 0,-1 0-1,0 0 1,1 0 0,-1 0 0,0 0 0,1-1 0,2 0 0,3 0 28,239-42 602,-33 4-644,-157 33-122,-37 5 155,-18 1 89,-10 2 131,-25 4-220,-196 36 149,162-33-168,-96 1 1,154-11-70,7-1-11,11-3-23,236-34-125,-75 15 170,-137 19-15,-17 3 11,0-1 0,0-1 0,23-7 0,-40 11-13,-1 0 1,1 0 0,0 0 0,0 0-1,0-1 1,0 1 0,0 0-1,0 0 1,0 0 0,0 0 0,0 0-1,-1 0 1,1 0 0,0 0 0,0 0-1,0 0 1,0 0 0,0 0 0,0-1-1,0 1 1,0 0 0,0 0 0,0 0-1,0 0 1,0 0 0,0 0 0,0 0-1,0-1 1,0 1 0,0 0 0,0 0-1,0 0 1,0 0 0,0 0-1,0 0 1,0 0 0,0 0 0,0-1-1,0 1 1,0 0 0,0 0 0,0 0-1,0 0 1,0 0 0,0 0 0,0 0-1,0 0 1,0-1 0,1 1 0,-1 0-1,0 0 1,0 0 0,0 0 0,0 0-1,-11-1 9,-38 8 53,1 2-1,-68 22 1,65-16 168,-93 14-1,138-28-328,-30 2 842,35-3-663,-1 0-1,1 0 1,-1-1-1,1 1 1,-1 0-1,1 0 0,0-1 1,-1 1-1,1-1 1,-1 1-1,1-1 1,0 0-1,-1 1 1,1-1-1,0 0 0,0 0 1,-1 0-1,0-1 1,-1-9 273,9-1 43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5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15491,'1'-4'114,"-1"0"-1,1 1 0,0-1 0,0 0 1,1 1-1,-1-1 0,1 0 0,0 1 1,0 0-1,0-1 0,0 1 0,0 0 1,1 0-1,0 0 0,-1 1 0,1-1 1,5-3-1,8-6 26,0 1 0,20-11 0,-27 17-43,14-8-34,28-12 1,-43 22-64,0 0 0,0 1-1,0 0 1,0 0 0,0 1 0,1-1 0,14 1 0,-21 1 0,-1 0 1,1 1 0,-1-1 0,0 0-1,1 0 1,-1 1 0,0-1 0,1 1-1,-1-1 1,0 1 0,1 0 0,-1-1 0,0 1-1,0 0 1,0 0 0,0 0 0,0 0-1,0 0 1,0 0 0,0 0 0,0 0 0,0 0-1,-1 0 1,1 0 0,0 1 0,-1-1-1,1 0 1,-1 1 0,1-1 0,-1 0 0,0 1-1,0-1 1,1 0 0,-1 1 0,0-1-1,0 1 1,0-1 0,0 0 0,-1 1-1,1 1 1,-2 6 2,1 1-1,-2-1 0,1 1 1,-7 12-1,-53 114 46,-4 8 162,60-121-134,5-23-74,1 1 1,0-1 0,0 0 0,0 0 0,0 0 0,0 0-1,0 0 1,0 1 0,0-1 0,0 0 0,0 0-1,0 0 1,0 0 0,0 0 0,0 1 0,0-1 0,0 0-1,0 0 1,0 0 0,0 0 0,0 1 0,0-1-1,0 0 1,0 0 0,0 0 0,0 0 0,0 0 0,0 1-1,0-1 1,0 0 0,1 0 0,-1 0 0,0 0 0,0 0-1,0 0 1,0 1 0,0-1 0,0 0 0,1 0-1,-1 0 1,0 0 0,0 0 0,0 0 0,0 0 0,0 0-1,1 0 1,-1 0 0,0 0 0,0 0 0,0 0-1,0 0 1,1 0 0,-1 0 0,0 0 0,0 0 0,0 0-1,0 0 1,0 0 0,1 0 0,-1 0 0,0 0-1,0 0 1,0 0 0,0 0 0,0 0 0,1 0 0,-1-1-1,0 1 1,10-9 86,12-18 21,-2-1 1,-1-1-1,-2-1 1,19-41-1,-15 20 147,30-105 0,-49 151-235,10-51 167,-11 51-163,-1 0 1,1 0-1,-1 1 0,0-1 0,0 0 0,-1 0 1,1 1-1,-1-1 0,-1-4 0,2 8-21,-1 1 1,1-1-1,0 1 0,0 0 0,0-1 0,0 1 0,0 0 1,0 0-1,-1-1 0,1 1 0,0 0 0,0-1 0,0 1 0,-1 0 1,1 0-1,0-1 0,-1 1 0,1 0 0,0 0 0,0 0 1,-1-1-1,1 1 0,0 0 0,-1 0 0,1 0 0,0 0 0,-1 0 1,1 0-1,0 0 0,-1 0 0,1 0 0,0 0 0,-1 0 1,1 0-1,-1 0 0,1 0 0,0 0 0,-1 0 0,1 0 0,0 0 1,-1 0-1,1 0 0,0 0 0,-1 1 0,1-1 0,0 0 1,0 0-1,-1 0 0,1 1 0,0-1 0,0 0 0,-1 0 0,1 1 1,0-1-1,0 0 0,0 1 0,-1-1 0,1 0 0,0 1 1,0-1-1,0 0 0,0 1 0,-11 19 93,9-14-94,1-1-1,0 1 1,0 0-1,0 0 1,0 0 0,1 0-1,0 0 1,1 0-1,1 7 1,-2-10-8,0-1 0,1 1 0,0-1-1,0 0 1,0 1 0,0-1 0,0 0 0,0 0 0,0 0 0,1 0 0,-1 0 0,1 0 0,-1 0 0,1 0 0,0-1-1,0 1 1,0 0 0,0-1 0,0 0 0,0 1 0,0-1 0,1 0 0,-1 0 0,4 1 0,1-1-54,1 0 0,-1-1 0,1 1 1,-1-1-1,1-1 0,-1 0 0,0 0 0,1 0 1,-1-1-1,0 0 0,0 0 0,0-1 1,10-5-1,2-2-204,0 0 0,-1-2 0,25-20 0,-10 3-12,-15 6-97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14083,'-7'36'719,"1"0"0,-1 38 1,7-71-678,-11 218 995,12-189-825,0 0-1,3-1 0,0 1 1,17 58-1,-19-83-162,1-1-1,0 1 1,0-1 0,0 0-1,1 0 1,7 10-1,-10-15-42,-1 0-1,1 0 0,0 0 1,0 0-1,0-1 0,-1 1 1,1 0-1,0-1 1,0 1-1,0-1 0,0 1 1,0-1-1,0 1 0,0-1 1,0 1-1,0-1 0,1 0 1,-1 0-1,0 0 0,0 1 1,0-1-1,0 0 1,0 0-1,0-1 0,1 1 1,-1 0-1,0 0 0,0 0 1,0-1-1,0 1 0,0-1 1,0 1-1,0-1 1,0 1-1,0-1 0,0 1 1,0-1-1,0 0 0,-1 0 1,1 1-1,0-1 0,0 0 1,-1 0-1,1 0 1,0 0-1,-1 0 0,1 0 1,0-1-1,3-6 3,-1 1 1,1 0-1,-1-1 0,-1 0 1,1 1-1,-1-1 1,-1 0-1,0 0 0,0 0 1,0-11-1,-5-85 26,3 90-28,1 9-5,-1-13 7,-1-1 0,0 2-1,-1-1 1,-1 0 0,0 0-1,-9-20 1,13 37-8,-1 0 0,1 0 0,0 0 0,0 1 0,-1-1 0,1 0 1,-1 0-1,1 0 0,-1 1 0,1-1 0,-1 0 0,1 0 0,-1 1 0,1-1 0,-1 0 0,0 1 1,0-1-1,1 1 0,-1-1 0,0 1 0,0-1 0,0 1 0,1 0 0,-1-1 0,0 1 1,-1 0-1,1 0 0,0 1 0,1 0 1,-1 0-1,0 0 1,1 0-1,-1 0 0,1 0 1,-1 0-1,1 0 1,-1 0-1,1 0 0,0 0 1,-1 0-1,1 0 1,0 0-1,0 0 0,0 0 1,0 1-1,0-1 1,0 0-1,0 0 0,0 1 1,1 14 21,0-1 0,1 1 0,0-1 0,8 24 0,-8-31 17,0-1 1,1 1-1,0-1 0,1 0 1,-1 0-1,1 0 1,1-1-1,-1 0 0,1 1 1,0-1-1,8 6 1,-9-9-7,-1-1 1,1 1 0,1-1 0,-1 0 0,0 0-1,0-1 1,1 1 0,-1-1 0,1 0 0,0 0-1,-1-1 1,1 1 0,-1-1 0,1 0 0,0-1 0,-1 1-1,1-1 1,0 1 0,-1-1 0,1-1 0,-1 1-1,0-1 1,1 1 0,-1-1 0,6-4 0,1 0 22,0-1 1,-1 0-1,0-1 1,0 0 0,0 0-1,-1-1 1,0 0-1,8-13 1,-8 10-46,-1 0 0,11-24 0,-16 30-27,-1 1 0,0-1-1,0 0 1,0 0 0,-1 0 0,0 0-1,0 0 1,-1 0 0,1-8-1,-1 13 13,0 1-1,0 0 1,0-1-1,0 1 1,0 0-1,0-1 1,0 1-1,0 0 1,0-1-1,0 1 1,0-1-1,0 1 1,0 0-1,0-1 1,-1 1-1,1 0 0,0-1 1,0 1-1,0 0 1,-1-1-1,1 1 1,0 0-1,0-1 1,0 1-1,-1 0 1,1 0-1,0-1 1,-1 1-1,1 0 1,0 0-1,-1 0 0,1 0 1,0-1-1,-1 1 1,0 0-3,1 1 1,-1-1-1,1 1 1,-1-1-1,1 1 1,-1-1-1,1 1 1,-1 0-1,1-1 0,0 1 1,-1-1-1,1 1 1,0 0-1,-1-1 1,1 1-1,0 0 1,0-1-1,0 1 1,0 0-1,0 0 0,-1 5 0,0 0 0,1 0-1,0 0 1,0-1 0,0 1 0,1 0-1,0 0 1,0 0 0,1-1-1,-1 1 1,1-1 0,1 1-1,-1-1 1,4 7 0,-5-10 14,1 0 0,-1 0 0,0 0 1,1 0-1,0-1 0,-1 1 0,1 0 0,0-1 1,0 1-1,0-1 0,0 0 0,0 1 1,0-1-1,0 0 0,1 0 0,-1 0 0,0-1 1,1 1-1,-1 0 0,0-1 0,1 0 1,-1 1-1,1-1 0,-1 0 0,0 0 0,1-1 1,-1 1-1,1 0 0,-1-1 0,0 1 0,1-1 1,-1 0-1,0 0 0,0 0 0,1 0 1,2-2-1,4-3 32,1 0 0,-1-1-1,-1 0 1,1-1 0,-1 0 0,13-16 0,38-62 51,-36 52-169,-10 20-23,-13 14 95,1-1 1,-1 1-1,1 0 1,-1 0-1,0 0 1,1 0-1,-1 0 1,1-1-1,-1 1 0,1 0 1,-1 0-1,0 0 1,1 0-1,-1 0 1,1 1-1,-1-1 1,1 0-1,-1 0 1,0 0-1,1 0 0,-1 0 1,1 0-1,-1 1 1,1-1-1,0 2-24,1 0 0,-1-1 0,1 1 0,-1 0 0,0 0-1,0 0 1,1 1 0,-2-1 0,1 0 0,0 0 0,1 5 0,1 6-158,8 25 593,-10-36-394,-1-1 1,1 0 0,-1 1-1,1-1 1,0 0 0,-1 0 0,1 1-1,0-1 1,0 0 0,0 0 0,0 0-1,0 0 1,0 0 0,0 0-1,0 0 1,0-1 0,1 1 0,-1 0-1,0-1 1,0 1 0,3 0-1,9-1 99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5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11 234 16115,'-11'14'2325,"84"-101"-413,-47 53-1880,2 1 1,55-50 0,-66 73-130,-16 9 92,-1 1 1,0 0-1,1 0 1,-1 0 0,0 0-1,0 0 1,1 0-1,-1 0 1,0 0 0,1 0-1,-1 0 1,0 0-1,0 0 1,1 0 0,-1 0-1,0 1 1,0-1-1,1 0 1,-1 0 0,0 0-1,1 0 1,-1 0-1,0 1 1,0-1 0,0 0-1,1 0 1,-1 0-1,0 1 1,0-1 0,0 0-1,0 0 1,1 1-1,-1 2-16,1 0 0,-1 0 0,0 0-1,0 1 1,0-1 0,0 0 0,-1 0-1,1 0 1,-1 0 0,-1 4 0,-46 156-359,7-28 42,30-98 76,2 1 0,2 0 0,-5 69 0,14-73 66,-2-33 182,1-1 1,-1 1 0,0 0-1,0-1 1,1 1-1,-1-1 1,0 1 0,1 0-1,-1-1 1,0 1-1,1-1 1,-1 1 0,1-1-1,-1 1 1,1-1-1,-1 0 1,1 1 0,-1-1-1,2 1 1,-2-1 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7074,'-15'-1'152,"0"1"0,0 1 1,0 0-1,1 1 0,-21 4 1,29-4-134,-1 0 0,1 0 1,0 1-1,0 0 0,0 0 1,1 0-1,-1 1 0,1-1 1,0 1-1,0 1 0,0-1 1,0 1-1,1 0 0,-8 10 1,-6 18 205,1 0 0,2 2-1,2 0 1,-16 60 0,18-56-1,-11 30 177,-2 6 85,4 1 0,-14 92 1,31-146-457,1 0-1,1 0 1,1 0 0,0 0 0,2 1 0,1-1 0,1 0 0,0-1 0,2 1 0,0-1 0,2 0 0,15 30 0,-15-38-32,0 0 1,1-1 0,1 0 0,0-1-1,1 1 1,0-2 0,1 0 0,0 0 0,1-1-1,-1-1 1,2 0 0,26 12 0,-18-11 4,-1-2-1,1 0 1,1-1 0,-1-1 0,1-1 0,-1-2-1,1 0 1,25-1 0,-41-1 2,1-1 0,-1 0 0,1 0 0,-1-1 0,0 1 1,1-2-1,-1 1 0,0-1 0,0 0 0,-1 0 0,10-7 0,-8 4 16,1-1 1,-1-1-1,0 1 0,-1-2 0,0 1 0,0-1 0,7-12 1,45-79 314,-4-3 0,-4-3 1,48-146-1,-51 84 388,-44 147-563,0 1 1,-2 0 0,0-1-1,-2 0 1,0 1 0,-5-31-1,4 43-104,-1-1 0,0 1 0,-1 0 0,0 0 0,0 0 0,0 1 0,-1-1 0,0 1 0,-1 0 0,0 0 0,0 0 0,0 1 0,-1-1 0,-8-5 0,4 4-22,0 0-1,-1 1 0,0 1 0,0 0 0,-1 0 1,0 2-1,0-1 0,-22-4 0,10 4-164,0 1 0,0 1-1,0 1 1,-1 2 0,1 0-1,-1 2 1,1 0 0,0 2-1,0 0 1,0 2 0,1 1-1,0 0 1,-27 14 0,5-1-209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0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57 15315,'8'-41'1063,"-6"26"-596,-6 23-126,-7 26 161,-19 85-217,4 1-1,6 0 1,5 2 0,1 134 0,21-157-1796,-3-61 751,-3-23 298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0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14043,'9'21'1448,"-2"2"-1040,0 2-192,3 0 1105,12 1-977,2 0-152,9-6-104,0-3-88,7-9-144,3-3-32,-1-6-88,-1-3-80,-5-7-272,-3 1-105,-7-5 473,-2-5-88,-5-2 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0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15179,'-7'30'1369,"-11"20"-889,0 8-192,-5 13 504,-2 5-168,4-1-136,-1-2-144,5-9-320,0-5-200,6-14-440,2-10 232,3-17 216,6-8-104,3-9-144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11779,'11'-26'4857,"24"-34"-4995,-13 21-31,-19 34 127,12-22-315,1 0-1,1 1 1,24-27 0,-41 52 348,1 0 0,-1 0 1,1 0-1,0 1 0,0-1 1,-1 0-1,1 1 0,0-1 0,0 1 1,0-1-1,0 1 0,0-1 1,0 1-1,0-1 0,0 1 0,0 0 1,1-1-1,-2 1 13,1 1-1,-1-1 1,0 0-1,1 0 1,-1 0-1,1 1 1,-1-1-1,0 0 1,1 0-1,-1 1 1,0-1 0,0 0-1,1 1 1,-1-1-1,0 0 1,0 1-1,1-1 1,-1 1-1,0-1 1,0 0-1,0 1 1,0-1 0,0 1-1,1-1 1,-1 0-1,0 1 1,0 0-1,0 5 65,0 0 0,0 0 0,0-1 1,-2 10-1,-30 146 950,-5 25-1198,31-147-1736,5-37 1509,-3-6-142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53 153 19516,'8'0'1628,"0"1"-1684,0-1 1,0 0-1,0-1 1,0 1-1,0-2 1,0 1-1,0-1 1,10-4-1,-13 3-11,0 0-1,0 0 0,-1 0 1,0-1-1,1 0 0,-1 0 1,3-4-1,-6 7 60,0-1 0,0 1 0,0 0 0,0 0 1,-1-1-1,1 1 0,-1 0 0,1-1 0,-1 1 0,1-1 0,-1 1 0,0-1 0,1-2 1,-1 3 8,0 0 0,-1 0 1,1 1-1,0-1 1,-1 0-1,1 0 1,0 0-1,-1 0 0,1 1 1,-1-1-1,1 0 1,-1 0-1,0 1 1,1-1-1,-1 0 0,0 1 1,1-1-1,-1 1 1,0-1-1,0 1 1,1-1-1,-1 1 0,0 0 1,-2-1-1,-1-1 8,0 1 0,0 1 0,0-1 1,-1 1-1,1-1 0,0 1 0,-1 0 0,1 1 0,0-1 0,0 1 0,-1 0 0,1 0 0,-5 1 0,-9 5 49,-27 12 1,38-16-48,-33 19 53,53-43-69,-2 8 4,21-26-10,-29 36 15,-2 0-1,1 0 0,0 0 0,0 0 0,-1-1 0,0 1 1,0 0-1,0-1 0,0 1 0,0-1 0,0-4 0,-1 8-2,0 0 0,0 0 1,0 0-1,0-1 0,0 1 0,0 0 0,0 0 0,0 0 0,0-1 0,0 1 0,0 0 0,0 0 0,-1 0 0,1-1 0,0 1 0,0 0 0,0 0 0,0 0 0,0 0 1,0-1-1,0 1 0,-1 0 0,1 0 0,0 0 0,0 0 0,0 0 0,0-1 0,-1 1 0,1 0 0,0 0 0,0 0 0,0 0 0,-1 0 0,1 0 0,0 0 0,0 0 1,0 0-1,-1 0 0,1 0 0,0 0 0,0 0 0,-12 4 17,-9 9-6,19-11-15,-1-1 0,1 1 0,0 0 0,0 0-1,0 0 1,0 0 0,1 0 0,-1 0 0,0 1 0,1-1 0,-1 0 0,1 1 0,0-1-1,0 1 1,0-1 0,0 1 0,0 3 0,1-5 1,0-1 1,0 0-1,0 1 1,1-1-1,-1 0 1,0 0-1,0 1 0,1-1 1,-1 0-1,0 0 1,0 1-1,1-1 0,-1 0 1,0 0-1,1 0 1,-1 1-1,0-1 0,1 0 1,-1 0-1,0 0 1,1 0-1,-1 0 1,0 0-1,1 0 0,-1 0 1,0 0-1,1 0 1,-1 0-1,0 0 0,1 0 1,-1 0-1,0 0 1,1 0-1,-1 0 1,0 0-1,1-1 0,-1 1 1,1 0-1,14-6-15,10-11 19,-10 8-624,-27 28-219,-23 24 301,17-24 213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15395,'-16'36'1009,"-13"23"-4,4 2 0,-28 93 0,51-148-992,1-1-1,0 0 1,0 1 0,1-1-1,-1 1 1,1-1 0,1 0-1,-1 1 1,1-1 0,-1 1-1,3 4 1,-2-7-9,1 0 0,-1 0 0,1 0 0,-1-1 0,1 1 0,0-1-1,0 1 1,0-1 0,1 0 0,-1 0 0,0 0 0,1 0 0,0 0 0,-1 0 0,1-1 0,0 1 0,0-1 0,0 0 0,0 0 0,3 1 0,18 5 15,1-2 0,-1-1 1,36 3-1,78-5-611,-101-2 416,-9 0 17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17428,'-21'83'3831,"7"1"-3723,4 1-1,3 0 0,6 106 1,1-184-54,1 19-260,1 0 1,7 30-1,-8-50 108,1 0-1,-1 0 1,1-1 0,0 1-1,1-1 1,-1 1-1,1-1 1,0 0 0,0 0-1,1 0 1,-1 0 0,1-1-1,0 1 1,0-1 0,8 6-1,6-2-297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14587,'10'13'1224,"0"-5"-1008,8 6-48,2 1 481,5 3-393,1 1-40,6 3-24,1-4-32,-2 1-8,-2-2-40,-8-7-48,-1 0 0,-2-6-160,-1-4-208,-4-4 704,-3-6-400,1-13-8,1-7 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9 274 14851,'5'20'424,"-1"0"0,0 1 1,-2-1-1,-1 1 0,0 20 0,0 6-87,19 206 100,-11-150-372,-9-94-54,-4-12 12,-3-16 24,-4-15 4,3-1 1,0 0 0,-2-46-1,3-110 255,17 5 92,-7 162-333,0 1 0,2-1 0,1 1-1,1 0 1,17-36 0,-21 53-38,0 0-1,1 0 1,0 1 0,0 0-1,0 0 1,1 0 0,-1 0 0,1 0-1,9-5 1,-12 8-24,0 1 0,-1 0 1,1 0-1,0 0 0,0 0 0,0 0 1,0 1-1,0-1 0,0 1 0,0-1 0,0 1 1,1 0-1,-1-1 0,0 1 0,0 0 1,0 1-1,0-1 0,0 0 0,0 1 0,0-1 1,0 1-1,0-1 0,0 1 0,0 0 1,0 0-1,0 0 0,0 0 0,0 0 0,-1 0 1,1 1-1,0-1 0,1 2 0,1 2-11,0 1 0,0-1 0,0 1-1,0 0 1,-1 0 0,0 0 0,0 1-1,-1-1 1,0 1 0,0-1 0,0 1-1,-1 0 1,1 7 0,-1 7-23,0-1 0,-1 1 0,-3 22 1,2-42 21,1 0 1,0 0-1,0 0 1,0 0 0,0 0-1,0 0 1,1 0 0,-1 0-1,0 0 1,0 0 0,1 0-1,-1 0 1,0 0 0,1 0-1,-1 0 1,1-1-1,-1 1 1,1 0 0,0 0-1,-1 0 1,1 0 0,0-1-1,0 1 1,-1 0 0,1-1-1,0 1 1,0-1 0,0 1-1,0-1 1,0 1-1,0-1 1,0 0 0,0 1-1,0-1 1,0 0 0,0 0-1,0 0 1,0 1 0,0-1-1,2-1 1,6 1-91,0 0 0,0-1 0,18-4 0,-6 2-43,-13 2 95,0 1 0,0 0-1,0 0 1,0 1-1,0 0 1,0 1 0,0 0-1,0 0 1,-1 0 0,10 5-1,-15-6 54,1 0-1,-1 1 1,0-1-1,1 1 1,-1-1-1,0 1 1,0 0-1,0 0 1,0 0-1,-1 0 1,1 0-1,0 1 1,-1-1 0,0 0-1,1 1 1,-1-1-1,0 1 1,0 0-1,0-1 1,-1 1-1,1 0 1,-1-1-1,1 1 1,-1 0-1,0-1 1,0 1-1,0 0 1,0 0-1,-1-1 1,1 1-1,-1 0 1,0 0-1,-1 2 1,1 0 51,-1 0 1,1-1-1,-1 1 0,-1-1 1,1 0-1,-1 1 1,1-1-1,-1 0 0,-1 0 1,1-1-1,0 1 1,-1-1-1,0 0 0,-7 6 1,5-6 43,0 0 0,-1 0 0,1 0 0,0-1 0,-1 0 1,1 0-1,-1-1 0,0 0 0,1 0 0,-8 0 0,3-1-91,1-1 0,0 1-1,0-2 1,-1 1 0,1-2 0,0 1-1,1-1 1,-1-1 0,0 1-1,1-2 1,0 1 0,0-1 0,0-1-1,-9-7 1,-19-27-369,27 28 67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0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14579,'-6'30'1336,"-1"9"-872,-1 4-175,-2 11 519,0 3-224,1 5-152,0 5-64,4-5-320,0-2-152,1-11-248,1-5-144,0-11 1944,2-10-1440,5-28 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10330,'2'9'6353,"3"-17"-3611,1-1-1687,-6 9-1031,0 0-1,1 0 1,-1 0 0,0 0 0,0-1-1,0 1 1,0 0 0,1 0-1,-1 0 1,0 0 0,0 0-1,0 0 1,0 0 0,1 0-1,-1 0 1,0 0 0,0 0-1,0 0 1,0 1 0,1-1-1,-1 0 1,0 0 0,0 0-1,0 0 1,0 0 0,0 0 0,1 0-1,-1 0 1,0 0 0,0 0-1,0 1 1,0-1 0,0 0-1,0 0 1,0 0 0,0 0-1,1 0 1,-1 1 0,0-1-1,0 0 1,0 0 0,0 0-1,0 0 1,0 0 0,0 1-1,0-1 1,0 0 0,0 0 0,0 0-1,0 0 1,0 1 0,0-1-1,0 0 1,0 0 0,0 0-1,0 1 1,2 5-386,-5-12-90,-4-6 319,-1-3-50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3 271 11426,'-2'17'2340,"8"-24"123,14-31 137,-18 33-2836,36-71 1316,41-79-82,-79 154-995,0 1-1,0 0 1,0 0 0,0-1-1,0 1 1,0 0 0,0 0-1,0-1 1,0 1 0,0 0-1,0 0 1,0-1 0,0 1 0,1 0-1,-1 0 1,0 0 0,0-1-1,0 1 1,0 0 0,1 0-1,-1 0 1,0 0 0,0-1-1,0 1 1,1 0 0,-1 0-1,0 0 1,0 0 0,1 0-1,-1 0 1,0 0 0,0 0-1,1 0 1,-1 0 0,0 0-1,0 0 1,1 0 0,-1 0-1,0 0 1,0 0 0,1 0-1,-1 0 1,3 13 45,-5 28-36,2-37-7,-2 24-55,-2 7-50,2 1 0,2 0-1,6 60 1,-1-82-487,-2-15 323,-1-8 78,-2-8-117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14547,'4'-10'1064,"-1"2"-768,3-2-112,-4 9 145,3 5-25,-2 13 32,-2 5-8,2 11-72,-3 7-72,-2 10-104,0 6-56,-1 0-176,0-4-120,0-9-424,3-12 568,10-28-112,2-10-97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1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14963,'7'-9'1184,"-2"8"-903,-2 1-137,-3 14 720,0 9-464,-1 7-264,-1 3-48,1 9 0,-2 1-16,0-2-56,0-3-56,2-10-248,0-3-168,1-13 288,0-9 56,0 3-120,1-13-56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1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14963,'-3'-5'1489,"3"2"-961,-1 0 1496,4 6-2280,2-2 256,0-1-136,0-3-120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7:1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15187,'14'-3'1024,"3"8"-872,3 2-87,6 6 343,1 1-208,5 9-168,-2 6-8,-3 16-48,-7 11-56,-13 15-184,-7 6-105,-20 10-887,-11 5 1056,-24 6-184,-5-2-128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3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91 12323,'-5'-8'134,"0"0"0,-1 0 0,0 1 0,0-1 0,-1 1 0,0 1 1,-14-12-1,18 16-101,1 0 1,-1 0-1,0 0 1,0 0 0,0 1-1,0-1 1,-1 1-1,1 0 1,0 0-1,-1 0 1,1 0 0,0 0-1,-1 1 1,1 0-1,-1 0 1,1 0-1,-1 0 1,1 0 0,-1 1-1,1-1 1,0 1-1,-1 0 1,1 0-1,-6 3 1,-23 17 228,1 1 0,-31 29 0,20-16-158,41-34-102,-52 41 124,-75 79 0,114-106-135,0 1-1,2 1 0,0-1 0,1 2 1,1 0-1,0 0 0,1 1 0,2 0 1,-11 35-1,11-18-30,2 0 0,1 1 0,2-1 1,2 1-1,5 49 0,0-42 27,3 0 0,1-1 0,2 0 0,18 44 0,-22-70-54,0-1 0,2 1 1,0-2-1,1 1 0,0-2 1,1 1-1,1-1 0,0-1 1,1 0-1,0-1 0,28 19 1,-29-23-25,0 0 1,1-1 0,0-1 0,0 0-1,1-1 1,-1 0 0,1-1-1,0-1 1,1 0 0,-1-1 0,0 0-1,1-1 1,-1-1 0,1 0 0,19-4-1,-26 2 83,1 0-1,-1-1 0,0 1 1,0-2-1,0 1 0,0-1 1,0-1-1,-1 1 0,0-1 0,0-1 1,0 1-1,-1-1 0,0 0 1,11-14-1,2-6 63,-1-1 0,24-49-1,-30 53-9,52-100 277,62-164 0,-117 261-334,-1 0 1,-2-1 0,-1 0 0,-1 0 0,-1-1 0,-1 1-1,-2-1 1,0 1 0,-2-1 0,-10-47 0,8 57 78,0 1 0,-2 0 1,0 1-1,0-1 0,-2 1 1,0 0-1,-1 1 0,-1 0 1,0 0-1,-1 1 0,0 1 1,-1 0-1,-1 0 0,0 1 1,0 1-1,-1 0 0,-27-15 1,31 21-43,-1 0 0,1 1 0,-1 0 0,0 1 0,-22-4 0,29 6-52,0 0 0,0 1 0,-1-1 0,1 1 0,0 0 0,0 0 0,0 1 0,0-1 0,0 1 0,0 0 0,0 0 0,0 0 0,0 1 0,0 0 0,1-1 0,-1 1 0,1 0 0,-1 1 0,-4 3 0,-1 5-135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50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9 18380,'0'-5'488,"-23"3"-1248,5 1-152,-5 4 592,3 1-265,10-1-127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17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193 237 10042,'-6'-1'234,"-1"0"0,1 0 0,-1 1-1,0 0 1,-7 1 0,11-1-38,0 1 1,0 0-1,1 0 1,-1 0-1,0 0 1,0 1-1,0-1 1,1 1-1,-1 0 1,1 0-1,-1-1 1,-3 6-1,13-16-52,0 0 0,10-19 0,1-2-171,-11 21 28,5-8 33,-1 0 1,12-26-1,-23 43-30,0 0 0,0 0 0,0 0 0,0 0 0,-1 0 0,1 0 0,0 0 0,0 0 0,0 0 0,0 0 0,0 0 0,-1 0 0,1 0 0,0 0 0,0 0 0,0 0 0,0 0 0,0 0 0,-1 0 0,1 0 0,0 0 0,0 0 0,0-1 0,0 1 0,0 0 0,0 0 0,0 0 0,-1 0 0,1 0 0,0 0 0,0 0 0,0 0 0,0-1 0,0 1 0,0 0 0,0 0 0,0 0 0,0 0 0,0 0 0,0 0 0,0-1 0,0 1 0,0 0 0,0 0 0,0 0-1,0 0 1,0 0 0,0-1 0,0 1 0,0 0 0,0 0 0,0 0 0,0 0 0,0 0 0,0 0 0,0-1 0,0 1 0,0 0 0,0 0 0,0 0 0,0 0 0,-11 8 143,0 1 0,0 1-1,1 0 1,0 0 0,-11 15 0,1 0 127,-5 3 15,18-17-118,16-17 7,84-86-136,-90 89-33,0 0 0,0 0-1,0-1 1,0 1 0,3-7-1,-16 14 49,-4 6-27,-15 15 8,22-20-28,0 1 0,0 0-1,0 0 1,1 0 0,-8 12 0,13-13 1,8-7-6,11-10-1,26-28 16,58-65-1,-83 82-6,-16 13 2,-13 15 6,-34 33 31,1 2 0,-47 57-1,42-43 82,29-36-75,14-13-27,0 0 0,0 0 0,0 0 1,1 1-1,0 0 0,-6 9 0,27-27 152,10-15-152,-2-1 1,-1-2-1,35-55 0,-54 77-65,-1 0 0,1 0 0,-1 0 0,4-15 0,-8 23 31,1-1 1,-1 1 0,0 0 0,0 0-1,0 0 1,0 0 0,0 0-1,0-1 1,0 1 0,0 0-1,0 0 1,0 0 0,0 0 0,0-1-1,0 1 1,0 0 0,0 0-1,0 0 1,0 0 0,0-1-1,0 1 1,0 0 0,0 0 0,0 0-1,0 0 1,0 0 0,0-1-1,0 1 1,0 0 0,0 0 0,-1 0-1,1 0 1,0 0 0,0-1-1,0 1 1,0 0 0,0 0-1,0 0 1,-1 0 0,1 0 0,0 0-1,0 0 1,0 0 0,0 0-1,0 0 1,-1 0 0,1 0-1,0-1 1,0 1 0,0 0 0,0 0-1,-1 0 1,1 0 0,0 0-1,0 0 1,0 1 0,0-1-1,0 0 1,-1 0 0,1 0 0,0 0-1,0 0 1,0 0 0,-11 7-95,-22 27-144,2 1 1,-41 59-1,65-84 200,53-73-19,48-88 0,-94 151 58,0 0 0,0 0 1,0 0-1,0 0 0,0 0 1,-1 0-1,1 0 0,0 0 0,0 0 1,0 0-1,0 0 0,0 0 1,0 0-1,0 0 0,0 0 0,0 0 1,0 0-1,0 0 0,0 0 1,0-1-1,0 1 0,0 0 0,0 0 1,0 0-1,0 0 0,0 0 1,0 0-1,0 0 0,0 0 0,0 0 1,0 0-1,0 0 0,0 0 1,0-1-1,0 1 0,0 0 0,0 0 1,0 0-1,0 0 0,0 0 1,0 0-1,0 0 0,0 0 0,0 0 1,0 0-1,0 0 0,0 0 1,0 0-1,0 0 0,0-1 0,0 1 1,0 0-1,0 0 0,0 0 1,-5 4-24,-15 19-30,1 2 0,-24 39 0,13-20 69,0 3 54,29-43-74,7-6-45,8-10-53,-5 1 88,0 0 0,-1-1 0,0 0 0,8-19 0,6-20-63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53 140 12939,'0'-14'563,"1"0"1,0 0-1,6-25 1,-6 36-481,0 0 0,-1 0-1,1 0 1,0 0 0,1 0 0,-1 0-1,0 0 1,1 0 0,0 0 0,0 1 0,-1-1-1,2 1 1,-1-1 0,0 1 0,0 0 0,1 0-1,-1 0 1,1 0 0,0 0 0,-1 1-1,1-1 1,4-1 0,-6 3-50,1 0 0,-1 0 1,0 0-1,0 0 0,1 0 0,-1 0 0,0 0 0,0 0 1,1 1-1,-1-1 0,0 0 0,0 1 0,0-1 1,0 1-1,0 0 0,0-1 0,0 1 0,0 0 0,0-1 1,0 1-1,0 0 0,0 0 0,0 0 0,0 0 1,-1 0-1,1 0 0,0 0 0,-1 0 0,1 0 1,-1 1-1,1-1 0,-1 0 0,0 0 0,1 2 0,2 6 73,-1 1-1,0-1 0,1 14 0,2 51 130,-9 119 1,0-50-159,4-139-86,-1 1 0,2-1 0,-1 1 0,0-1 0,1 1 0,0-1 0,0 1 0,0-1 1,1 1-1,1 3 0,-2-6-6,0-1 0,1 0 0,-1 0 0,0 1 1,1-1-1,-1 0 0,0 0 0,1 0 0,-1 0 0,1-1 0,0 1 1,-1 0-1,1-1 0,0 1 0,-1-1 0,1 1 0,0-1 1,-1 0-1,1 0 0,0 0 0,0 0 0,-1 0 0,1 0 1,0 0-1,0-1 0,2 0 0,24-5-238,22-5-121,-47 11 353,-1-1-1,0 1 0,1 0 1,-1 0-1,0 0 1,1 1-1,-1-1 1,0 0-1,1 1 0,-1-1 1,0 1-1,0 0 1,1 0-1,-1 0 1,0 0-1,3 2 0,-4-1 24,0 0-1,0 0 1,1-1-1,-1 1 1,-1 0-1,1 0 1,0 0-1,0 0 1,-1 0-1,1 0 1,-1 0-1,1 1 0,-1-1 1,0 0-1,0 0 1,0 0-1,0 0 1,-1 0-1,1 0 1,0 0-1,-1 1 1,0-1-1,1 0 1,-3 3-1,0 4 88,-1 0 0,0 0 1,-11 16-1,10-17-1,-1-1 1,0 0-1,0 0 1,0-1-1,-1 1 1,0-2-1,0 1 1,0-1-1,-1 0 1,-15 8-1,18-11-47,-1 0 0,1 0 0,0-1 0,-1 0 0,1 0 0,0 0 0,-1 0 0,0-1 0,1 0 0,-1 0 0,1-1 0,-1 0 0,1 1 0,-1-2 0,1 1 1,0-1-1,0 0 0,-1 0 0,-4-3 0,1 0-90,0-1 0,1 0 0,-1 0 0,1-1 0,-10-11 0,14 13-109,-1 0 1,1 0-1,0-1 1,0 0-1,1 1 0,0-1 1,0 0-1,0-1 0,-2-8 1,5 15 151,0-1 0,-1 1 0,1-1 0,0 1 0,0-1 0,0 0 0,0 1 0,0-1 0,0 1 0,0-1 0,0 0 0,0 1 0,0-1 0,0 1 0,0-1 0,1 1 0,-1-1 0,0 1 0,0-1 0,1 1 0,-1-1 0,0 1 0,1-1 0,-1 1 0,0-1 0,1 1 0,-1-1 0,1 1 0,-1 0 0,1-1 0,-1 1 0,2-1 0,17-1-352,2 3 66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3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132 122 11306,'-3'0'115,"0"1"0,0-1 0,0 1 0,0 0 0,0 0 0,1 0 0,-1 0 0,0 0 0,1 0 0,-1 1 0,1-1 0,-1 1 0,1 0 0,-1 0 0,1 0 0,-2 3 0,-4 4 228,0 0-1,-9 16 0,14-21-195,2 0 281,6-8-298,7-7-77,3-5-1,-9 10-37,0 0 1,0 0-1,0 0 0,-1-1 0,0 0 0,-1 0 0,0 0 1,0 0-1,4-10 0,-8 16-15,-1 1 0,1 0 0,0 0 0,0 0 0,0-1 0,-1 1 0,1 0 0,0 0 0,0 0 0,0 0 0,-1 0 0,1 0 0,0 0 0,0 0 1,-1 0-1,1-1 0,0 1 0,-1 0 0,1 0 0,0 0 0,0 0 0,-1 1 0,1-1 0,0 0 0,0 0 0,-1 0 0,1 0 0,0 0 0,0 0 0,-1 0 0,1 0 0,0 0 0,0 1 0,0-1 0,-1 0 0,1 0 0,0 0 0,0 1 0,-12 4 4,-11 11 36,-30 26 0,52-42-46,7-5-20,0-1 0,-1 0 1,0 0-1,0-1 0,0 1 1,-1-1-1,0 0 1,4-10-1,-40 53 57,16-12-25,11-13-37,5-10 2,3-3-12,10-15-1,-9 12 69,-11 16 16,1 0-15,1 1 1,-8 19-1,16-39-37,-1 1 244,-15 14-25,8-4-177,1-1-78,7-11 109,-9 8 167,6-17-340,1 17-301,1-17-12,37 12-1236,-21 1 1428,-15 6 110,-12 4 55,6-3 57,3-3 13,0 1 0,0 0 0,0 0 0,0 0 0,-1 0 0,1 0 0,0 0 0,0 0 0,0 0 0,0 0 0,0 0 0,0 0 0,0 0 0,0 0 0,0 0 0,0 0 0,0 0 0,0 0 0,0 0 0,0 0 0,0 0 0,0 0 0,0 0 0,0 0 0,0 0 0,0 0 0,-1-1 0,1 1 0,0 0 0,0 0 0,0 0 0,0 0 0,0 1 0,0-1 0,0 0 0,0 0 0,0 0 0,0 0 0,0 0 0,0 0 0,0 0 0,0 0 0,0 0 0,-1 0 0,1 0 0,0 0 0,0 0 0,0 0 0,0 0 0,0 0 0,0 0 0,1-6 373,-1 6-301,0 0-21,-2-1-438,0-1 262,1 1 393,1 1-265,-2-1-6,2 0 2,-5-9-44,1 5-1,3 6-134,1-2 148,0-1-1,0 1 0,0-1 1,0 1-1,1-1 0,-1 1 1,0-1-1,1 1 1,0 0-1,-1-1 0,1 1 1,0 0-1,1-2 0,-2 3 134,0 0-106,0 0 0,0 0 0,0 0 0,0 0-1,0 0 1,0 1 0,0-1 0,0 0 0,0 0 0,0 0 0,0 0 0,0 0 0,0 0 0,0 1 0,0-1 0,0 0 0,0 0 0,0 0 0,0 0 0,1 0 0,-1 0-1,0 0 1,0 0 0,0 0 0,0 1 0,0-1 0,0 0 0,0 0 0,0 0 0,1 0 0,-1 0 0,0 0 0,0 0 0,0 0 0,0 0 0,0 0 0,0 0 0,1 0-1,-1 0 1,0 0 0,0 0 0,0 0 0,0 0 0,0 0 0,0 0 0,1 0 0,-1 0 0,0 0 0,0 0 0,0 0 0,0 0 0,0 0 0,0-1 0,0 1 0,1 0-1,-1 0 1,0 0 0,0 0 0,0 0 0,0 0 0,0 0 0,0 0 0,0 0 0,0-1 0,0 1 0,0 0 0,0 0 0,0 0-11,0-11-134,1 7 122,3 3-119,3-3 136,-7 5 5,0-1-1,0 1 1,0-1 0,0 0 0,0 1-1,0-1 1,0 0 0,0 0 0,1 1-1,-1-1 1,0 0 0,0 1-1,0-1 1,0 0 0,1 1 0,-1-1-1,0 0 1,0 0 0,0 1 0,1-1-1,-1 0 1,0 0 0,1 0 0,-1 1-1,0-1 1,0 0 0,1 0-1,-1 0 1,0 0 0,1 0 0,-1 0-1,0 0 1,1 1 0,-1-1 0,0 0-1,1 0 1,-1 0 0,0 0-1,1 0 1,-1 0 0,0-1 0,1 1-1,-1 0 1,0 0 0,1 0 0,-1 0-1,0 0 1,1 0 0,-1-1-1,0 1 1,0 0 0,1 0 0,-1 0-1,0-1 1,1 1 0,3-2 33,-3 2-65,14-9-719,-15 7 801,8-8 123,-13 10 49,10 1-590,-4-1 319,-1-11 260,-8 4 81,6 6-219,2 10-220,0-9 272,6-8 90,-5 8-213,-1-1-1,1 0 1,-1 1-1,1-1 1,-1 0-1,0 0 1,1 1-1,-1-1 1,0 0-1,0 0 1,0 0-1,0 0 1,1 1-1,-1-1 1,0 0-1,0 0 1,-1 0-1,1 0 1,0 1-1,0-1 1,-1-1-1,0 0-88,4 11-116,1-1-22,-4-8 223,0-1 1,0 1-1,0 0 0,0 0 1,0 0-1,0 0 1,0 0-1,0 0 1,0 0-1,0 0 1,0 0-1,0 0 0,0 0 1,0 0-1,0-1 1,0 1-1,0 0 1,0 0-1,0 0 1,0 0-1,0 0 0,0 0 1,0 0-1,0 0 1,0 0-1,0 0 1,0 0-1,0 0 1,0 0-1,0-1 0,0 1 1,0 0-1,0 0 1,0 0-1,0 0 1,0 0-1,1 0 1,-1 0-1,0 0 0,0 0 1,0 0-1,0 0 1,0 0-1,0 0 1,0 0-1,0 0 1,0 0-1,0 0 0,0 0 1,0 0-1,1 0 1,-1 0-1,0 0 1,0 0-1,0 0 1,0 0-1,0 0 0,0 0 1,0 0 63,0-1-55,-1 1-1,1-1 0,0 1 1,-1-1-1,1 0 1,0 1-1,0-1 1,0 0-1,-1 1 0,1-1 1,0 0-1,0 0 1,0 1-1,0-1 0,0 0 1,0 1-1,0-1 1,0 0-1,1 1 1,-1-1-1,0 0 0,0 1 1,0-1-1,1 0 1,-1 1-1,0-1 0,1 1 1,-1-1-1,1 0 1,-1 1-1,1-1 1,-1 1-11,1 0-2,0 0-1,-1-1 1,1 1-1,-1 0 0,1 0 1,-1 0-1,1 0 1,0 0-1,-1-1 1,1 1-1,-1 0 1,1 0-1,-1-1 0,1 1 1,-1 0-1,0-1 1,1 1-1,-1-1 1,1 1-1,-1 0 0,0-1 1,1 1-1,-1-1 1,0 1-1,1-1 1,-1 1-1,0-1 1,0 0-1,0 1 0,1-1 1,-1 1-1,0-1 1,0 1-1,0-1 1,0 0-1,0 0 1,1-1 48,-4 1-468,2 1 347,5 8-725,-2-4-2960,-2-3 3463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43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10098,'-1'2'38,"1"-1"0,0 0 0,0 1 0,0-1 0,0 0-1,0 1 1,1-1 0,-1 0 0,0 0 0,1 1 0,-1-1 0,1 0 0,-1 0 0,1 0 0,-1 1-1,1-1 1,0 0 0,-1 0 0,1 0 0,0 0 0,1 1 0,-1-2-19,0 1-1,0-1 1,0 0 0,1 0 0,-1 1 0,0-1-1,0 0 1,0 0 0,0 0 0,0 0 0,0 0 0,0 0-1,0-1 1,0 1 0,1 0 0,-1 0 0,0-1-1,0 1 1,1-1 0,4-3 27,1 0 0,-1 1 0,-1-2 0,1 1-1,0-1 1,6-7 0,-8 7 46,1 0-1,0 0 1,-1 0-1,0-1 1,0 0-1,-1 0 1,0 0-1,0 0 1,0 0 0,3-13-1,-6 19-67,0-1 0,0 1 0,0 0 0,0-1 0,0 1 1,0-1-1,0 1 0,0 0 0,0-1 0,0 1 0,0-1 0,0 1 0,0 0 0,0-1 0,0 1 0,0-1 1,-1 1-1,1 0 0,0-1 0,0 1 0,0 0 0,-1-1 0,1 1 0,0 0 0,-1 0 0,1-1 0,0 1 1,0 0-1,-1 0 0,1-1 0,-1 1 0,1 0 0,-1 0 0,-14 2 549,-16 16 177,30-17-718,-14 12 297,12-10-242,0 0 1,0 0-1,0-1 1,0 1-1,-1-1 0,1 0 1,-5 3-1,13-16 236,-4 7-311,0 0 1,0 0-1,1 1 1,-1-1-1,1 0 1,0 1-1,0 0 1,1-1-1,-1 1 1,5-4-1,-6 14-29,0 0 0,0 0 1,0 0-1,-1 0 0,-1 10 0,1-13 9,0 4-1,0-1 0,0 0-1,0-1 1,1 1-1,0 0 1,3 13-1,-4-20 12,0 0 1,0 0-1,0 1 0,0-1 0,0 0 0,0 0 0,0 0 0,0 0 0,0 0 0,0 0 0,0 1 0,0-1 0,0 0 0,0 0 0,0 0 0,0 0 0,0 0 0,0 0 0,0 1 1,0-1-1,0 0 0,0 0 0,0 0 0,1 0 0,-1 0 0,0 0 0,0 0 0,0 1 0,0-1 0,0 0 0,0 0 0,0 0 0,0 0 0,1 0 0,-1 0 0,0 0 0,0 0 1,0 0-1,0 0 0,0 0 0,0 0 0,1 0 0,-1 0 0,0 0 0,0 0 0,0 0 0,0 0 0,0 0 0,1 0 0,-1 0 0,0 0 0,0 0 0,0 0 0,0 0 0,0 0 1,0 0-1,1 0 0,2-11 91,1-14 63,-5 23-149,1 0 1,0 0-1,0 0 1,0 0-1,1-1 1,-1 1 0,0 0-1,1 0 1,1-3-1,-2 5-17,1-1-1,-1 1 0,1 0 0,-1 0 0,1-1 1,0 1-1,-1 0 0,1 0 0,0 0 0,-1 0 1,1 0-1,0 0 0,-1 0 0,1 0 1,0 0-1,-1 0 0,1 0 0,0 0 0,-1 1 1,1-1-1,-1 0 0,1 0 0,0 1 1,-1-1-1,1 0 0,-1 1 0,1-1 0,-1 1 1,1-1-1,-1 0 0,1 1 0,-1 0 0,12 5-265,-7-8 309,-7-15 217,1 16-350,0-1 0,1 0 0,0 0 1,-1 1-1,1-1 0,0 0 0,0 0 1,-1 1-1,1-1 0,1 0 0,-1-3 1,5 6-1223,-4 0 1297,-1-1 0,1 0 1,-1 1-1,1-1 0,-1 0 0,1 0 1,-1 1-1,1-1 0,-1 0 0,1 0 1,-1 0-1,1 0 0,-1 0 0,1 0 1,-1 0-1,1 0 0,-1 0 0,1 0 1,0 0-1,-1 0 0,1 0 0,-1 0 1,1 0-1,-1-1 0,1 1 0,-1 0 1,1 0-1,-1-1 0,0 1 0,1 0 0,-1 0 1,1-1-1,-1 1 0,1-1 0,-1 1 1,0 0-1,1-1 0,-1 0 0,1 0 48,-1 0-1,0 0 0,1 0 0,-1 0 1,0 0-1,0 0 0,0 0 0,0 0 0,0 0 1,0 0-1,0 0 0,0 0 0,-1 0 1,1 0-1,0 0 0,0 0 0,-1 0 1,1 0-1,-1 0 0,1 0 0,-1 0 1,1 0-1,-1 0 0,0 0 0,0 0 0,0-1 40,-1 1-1,1-1 0,0 1 0,0-1 0,0 0 0,1 1 1,-1-1-1,0 0 0,1 0 0,-1-2 0,1 3-53,0 1-1,-1-1 0,1 0 1,0 0-1,0 0 1,-1 1-1,1-1 0,0 0 1,-1 1-1,1-1 0,0 0 1,-1 1-1,1-1 1,-1 0-1,1 1 0,-2-1 1,5 3-568,1-2 365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4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20 194 12891,'-1'0'55,"1"0"0,0 0 0,-1 1 1,1-1-1,0 0 0,0 0 0,-1 0 0,1 0 1,0 1-1,-1-1 0,1 0 0,-1 0 0,1 0 1,0 0-1,-1 0 0,1 0 0,0 0 0,-1 0 1,1 0-1,0 0 0,-1 0 0,1 0 0,0 0 1,-1 0-1,1-1 0,0 1 0,-1 0 0,1 0 1,0 0-1,-1 0 0,1-1 0,0 1 0,-1 0 1,1 0-1,0-1 0,0 1 0,-1 0 1,1 0-1,0-1 0,0 1 0,0 0 0,-1-1 1,1 1-1,0 0 0,0-1 0,0 1 0,0 0 1,0-1-1,0 1 0,0 0 0,-1-1 0,1 1 1,0 0-1,0-1 0,1 1 0,-1-1 0,0 1 1,0 0-1,0-1 0,-2-12-88,1 7 26,0 0 0,1 0 0,0 0 0,0 0 0,0 0-1,1-1 1,0 1 0,0 0 0,3-9 0,4-24 11,-7 32 5,-1 4-7,1 1 0,-1-1 1,1 1-1,-1-1 0,0 1 0,0-1 0,0 1 0,-1-1 0,1 1 0,-1-1 0,1 1 0,-2-4 0,2 6-2,0 0 0,0-1 0,0 1-1,0 0 1,0 0 0,-1 0-1,1 0 1,0 0 0,0 0-1,0 0 1,0 0 0,0 0-1,0 0 1,0 0 0,0 0 0,-1 0-1,1 0 1,0 0 0,0 0-1,0 0 1,0 0 0,0 0-1,0 0 1,0 0 0,-1 0 0,1 0-1,0 0 1,0 0 0,0 0-1,0 0 1,0 0 0,0 0-1,0 0 1,0 0 0,-1 0-1,1 0 1,0 0 0,0 1 0,0-1-1,0 0 1,0 0 0,0 0-1,0 0 1,0 0 0,0 0-1,0 0 1,0 0 0,0 0 0,0 1-1,0-1 1,0 0 0,0 0-1,0 0 1,-1 0 0,1 0-1,0 0 1,0 0 0,1 1-1,-5 12-12,0 15-18,3-21 18,0-3 10,1 0 0,-1-1 0,1 1 0,0 0-1,0-1 1,0 1 0,1-1 0,0 6-1,-1-9 4,0 0 0,0 0 0,0 1-1,0-1 1,0 0 0,0 0-1,0 0 1,1 0 0,-1 0 0,0 0-1,0 0 1,0 0 0,0 0-1,0 0 1,0 0 0,0 0 0,0 1-1,0-1 1,0 0 0,1 0-1,-1 0 1,0 0 0,0 0 0,0 0-1,0 0 1,0 0 0,0 0-1,0 0 1,0 0 0,1 0 0,-1 0-1,0 0 1,0 0 0,0 0-1,0 0 1,0 0 0,0 0 0,0 0-1,0 0 1,0 0 0,1-1-1,-1 1 1,0 0 0,0 0 0,0 0-1,0 0 1,0 0 0,0 0-1,0 0 1,0 0 0,0 0 0,6-8-3,0-8 7,-1-1 24,-2-1-1,3-25 1,-5 36-74,-7 84-75,8-76 115,2-6-4,2-7-5,9-34 58,-46 147 42,22-60 1,6-29 287,7-41-51,4-56-748,-14 90 170,-1 10 69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52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34 17516,'0'3'1704,"1"5"-1360,-1-3-432,-4-5 1705,-3-7-4290,4-6 2329,0-1-296,0-2-264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53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11698,'-4'0'1033,"4"-1"-929,1 4-272,4 1-656,-1 6 736,3 2-233,-1-2-247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5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9258,'64'44'1346,"43"28"-756,-107-72-590,238 147 402,-179-105 0,101 89 0,-5 27-42,-82-80-267,143 117 1,-77-93-58,158 130 92,-153-103 159,186 177 434,-262-235-630,17 18 24,175 143 0,-158-151-117,161 166-1,-148-130 34,254 197-1,274 203-46,-345-268 11,-246-207 4,433 329-31,19-6-45,118 76-13,-41-44 43,-384-256 63,781 639-290,-844-652 287,-84-77 5,2-3 0,95 69-1,-62-75-559,-85-41 511,1-1 1,0 0-1,-1 1 1,1-1-1,-1 1 1,1-1-1,-1 0 1,1 1-1,-1-1 1,1 1 0,-1 0-1,1-1 1,-1 1-1,0-1 1,1 1-1,-1-1 1,0 1-1,1 0 1,-1-1 0,0 1-1,0 0 1,0-1-1,0 1 1,0 0-1,1 0 1,-1-1-1,0 1 1,-1 0-1,1-1 1,0 1 0,0 0-1,0-1 1,0 1-1,0 0 1,-1 0-1,-5 8-267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1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17988,'-7'12'365,"1"-1"0,0 1 0,1 0 0,0 0-1,-3 15 1,-12 67-352,16-73 115,-17 101-43,-8 188 0,28-306-74,1 0-1,0 0 1,0 0-1,1 0 0,-1 0 1,1 1-1,0-1 1,0 0-1,3 6 0,-3-8 4,0 0-1,1-1 0,-1 1 0,0-1 0,1 1 1,-1-1-1,1 0 0,0 0 0,-1 1 0,1-1 1,0 0-1,0-1 0,-1 1 0,1 0 1,0 0-1,0-1 0,0 1 0,0-1 0,0 1 1,0-1-1,4 0 0,39 1-408,0-1 0,73-11 0,-69 6-2050,-31 3 1745,-5-2-258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2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 15667,'0'0'37,"0"0"0,0-1-1,0 1 1,0 0 0,0 0 0,0 0-1,1 0 1,-1 0 0,0 0-1,0 0 1,0 0 0,0 0-1,0 0 1,0 0 0,0 0-1,1 0 1,-1 0 0,0 0 0,0 0-1,0 0 1,0 0 0,0 0-1,0 0 1,0 0 0,1 0-1,-1 0 1,0 0 0,0 0-1,0 0 1,0 0 0,0 0 0,0 0-1,0 0 1,0 0 0,1 0-1,-1 0 1,0 0 0,0 0-1,0 0 1,0 1 0,0-1 0,0 0-1,0 0 1,0 0 0,0 0-1,0 0 1,0 0 0,0 0-1,0 0 1,1 1 0,-3 8 842,-11 18-122,8-16 26,-7 19-501,1 1 0,2 1 0,1 0 0,-8 59 1,11-38-227,3 0 1,5 67 0,1-72-472,3 0-1,1 0 1,3-1-1,21 56 0,-30-96 332,0-1 0,0 0 0,1 0 0,0 0 0,0 0-1,1-1 1,0 1 0,5 5 0,9 1-432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2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16171,'-1'10'1393,"1"4"-905,0 6-168,1 6 384,2 2-112,4 7-120,3-1-48,3 1-184,3-4-176,1-6-184,2-8-40,1-9-184,3-6-136,-4-9-376,-1-8 2304,-4-9-1560,-1-6 80,-3-9 104</inkml:trace>
  <inkml:trace contextRef="#ctx0" brushRef="#br0" timeOffset="1">282 12 13707,'0'33'1704,"-4"7"-1016,-5 6-279,-1 4 919,-2 5-512,4-2-144,2 0-264,0-5-200,5-5-528,-1-8-336,0-9 552,-1-9-136,-3-11-72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2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17460,'0'0'75,"0"-1"1,0 1 0,0 0-1,0-1 1,-1 1 0,1-1-1,0 1 1,0-1 0,0 1-1,0-1 1,0 1 0,0 0-1,0-1 1,0 1 0,0-1-1,1 1 1,-1-1 0,0 1-1,0-1 1,0 1-1,0 0 1,1-1 0,-1 1-1,0 0 1,0-1 0,1 1-1,-1-1 1,0 1 0,1 0-1,-1 0 1,0-1 0,1 1-1,-1 0 1,0 0 0,1-1-1,-1 1 1,1 0 0,-1 0-1,0 0 1,1 0 0,-1-1-1,1 1 1,0 0-1,23-10 424,-22 9-381,6-2-160,1 1 1,0-1-1,-1 1 1,12 0-1,-19 1 16,1 1 0,-1 0 0,1 0-1,-1 0 1,1 1 0,-1-1 0,1 0 0,-1 0-1,1 1 1,-1-1 0,0 1 0,1-1-1,-1 1 1,2 1 0,-2-1 12,0-1 1,-1 1 0,1 0-1,-1 0 1,1-1-1,-1 1 1,0 0 0,1 0-1,-1 0 1,0 0-1,1 0 1,-1 0-1,0-1 1,0 1 0,0 0-1,0 0 1,0 0-1,0 0 1,0 0 0,0 0-1,0 0 1,0 0-1,0 0 1,-1 0-1,0 1 1,-2 8 30,-1-1 0,0 0 0,-1 0 0,0 0 0,-1 0 0,0-1 0,-8 10 0,5-7 81,0 1 1,-11 20-1,20-31-97,-1-1 1,1 1-1,0 0 1,-1-1-1,1 1 0,-1 0 1,1 0-1,0-1 1,0 1-1,-1 0 0,1 0 1,0-1-1,0 1 1,0 0-1,0 0 1,0-1-1,0 1 0,0 0 1,0 0-1,0 0 1,0-1-1,1 1 1,-1 0-1,0-1 0,0 1 1,1 0-1,-1 0 1,0-1-1,1 1 1,-1 0-1,1 0 0,1 0-15,-1-1 0,1 1 0,-1-1 0,1 1 0,-1-1-1,1 1 1,-1-1 0,1 0 0,0 0 0,-1 0 0,1 0-1,0 0 1,2 0 0,8-2-316,-1 0 0,0-1 0,13-5 0,23-10-246,-24 8 215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137 247 15499,'8'-21'1172,"0"-1"-1,7-41 1,-14 54-1017,0-1 0,0 0 1,-1 0-1,0 0 0,0 0 0,-1 0 1,-1 0-1,-5-18 0,7 26-148,-1 0-1,1 0 0,-1 0 1,0 0-1,0 0 1,0 0-1,0 1 1,0-1-1,0 0 1,0 1-1,0-1 1,-1 1-1,1-1 1,-1 1-1,1 0 1,-1-1-1,0 1 1,-2-1-1,3 1-3,-1 1 0,1 0-1,-1-1 1,1 1 0,-1 0-1,0 0 1,1 0 0,-1 0-1,1 1 1,-1-1 0,1 0-1,-1 1 1,1-1 0,-1 1-1,1-1 1,-1 1 0,1 0-1,-2 0 1,-3 3-2,0 1 0,1-1 0,-1 1 0,1 0 0,0 0 0,1 1 0,-1-1 0,-6 12 0,2 0-6,1 0 1,0 0-1,1 1 1,-6 28-1,10-36 2,1-1-1,1 1 1,-1-1 0,2 1-1,-1-1 1,1 1-1,1 0 1,0-1 0,0 1-1,5 17 1,-5-24-27,1 0 1,-1 0-1,1 0 0,-1 0 1,1 0-1,0 0 1,0-1-1,0 1 1,0-1-1,1 1 1,-1-1-1,1 0 0,-1 0 1,1 0-1,0 0 1,0 0-1,0-1 1,0 1-1,0-1 1,0 0-1,0 0 0,1 0 1,-1 0-1,0 0 1,5-1-1,2 1-142,0-1 0,0-1-1,0 1 1,1-2 0,-1 1-1,0-2 1,11-3 0,4-2-219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3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12747,'-9'1'744,"1"3"-736,-4 1-8,1 0 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15955,'2'12'1201,"0"5"-905,1 6-96,1 4 352,0 5-160,1 2-120,0 1-48,1-5-40,-2-2-104,1-5-296,-1-4-232,-1-6 2120,-2-7-1488,-1-5 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4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16444,'0'1'43,"1"-1"0,-1 0 1,0 0-1,1 0 0,-1 1 1,1-1-1,-1 0 0,1 1 1,-1-1-1,0 0 1,1 1-1,-1-1 0,0 0 1,1 1-1,-1-1 0,0 1 1,1-1-1,-1 1 1,0-1-1,0 1 0,0-1 1,1 0-1,-1 1 0,0 0 1,0-1-1,0 1 1,0-1-1,0 1 0,0-1 1,0 1-1,0-1 0,0 1 1,0 0-1,-5 21 76,4-18 20,-14 52 245,3 0 0,2 1-1,3 0 1,0 63 0,7-114-333,0-1 1,0 1-1,1-1 1,-1 1-1,1-1 1,1 0-1,-1 0 1,1 1-1,-1-1 1,5 8-1,-4-11-23,0 0-1,-1 0 0,1 0 0,0 0 1,0 0-1,0 0 0,1-1 0,-1 1 1,0-1-1,1 0 0,-1 1 1,0-1-1,1 0 0,0 0 0,-1 0 1,1-1-1,0 1 0,-1-1 0,1 1 1,0-1-1,-1 0 0,5 0 1,-3 0-64,0 0 1,-1-1 0,1 1 0,-1-1 0,1 1-1,0-1 1,-1 0 0,1 0 0,-1-1 0,0 1-1,1-1 1,-1 0 0,0 0 0,0 0 0,0 0-1,0 0 1,-1 0 0,1-1 0,0 0 0,-1 1-1,0-1 1,4-5 0,6-23-160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5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54 19076,'-9'-2'1408,"5"4"-1152,-3 1-112,3-2 521,1 0-665,6-8-1817,-1-4 1577,-7-6-184,-5-6-200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5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18300,'96'240'2150,"-75"-178"-2096,22 125 0,-37-138-76,-2 0 1,-2-1-1,-2 1 1,-2 0 0,-3 0-1,-2 0 1,-17 64-1,8-55-124,-3-1 0,-3 0 0,-2-1 0,-2-2 0,-52 79-1,13-37-94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56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15 11891,'-3'-4'424,"-2"-7"1393,7 14-271,22 39 45,-11-27-1565,1 0 0,0-1 1,1 0-1,1-1 0,0-1 0,31 18 0,-8-9-53,0-2 1,46 16-1,-77-32-4,-1 0 1,1-1 0,0 0-1,-1 0 1,1-1 0,0 0 0,0 0-1,0-1 1,0 0 0,11-1-1,8-8-59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56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14427,'-20'29'591,"1"1"0,2 1-1,1 1 1,2 0 0,1 1 0,-14 53 0,-25 209-301,9-40-95,14-146 1571,26-91-1423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58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1 175 15083,'8'-15'357,"2"0"1,0 1-1,0 0 0,1 0 1,1 1-1,1 1 0,-1 0 0,2 0 1,25-16-1,-34 25-332,0 0 1,0 0-1,1 0 1,-1 0-1,1 1 1,0 0-1,-1 0 1,12-2-1,-15 4-21,0 0-1,0 0 1,-1 0 0,1 0 0,0 0-1,0 0 1,0 1 0,0-1 0,0 1-1,-1-1 1,1 1 0,0 0-1,0-1 1,-1 1 0,1 0 0,0 0-1,-1 0 1,1 0 0,-1 1-1,0-1 1,1 0 0,-1 1 0,0-1-1,0 0 1,1 1 0,-1 0-1,0-1 1,-1 1 0,1 0 0,0-1-1,1 4 1,-1 2-2,1 1 0,-1-1 0,0 0 0,0 0 0,-1 1 0,0-1 0,0 0-1,-1 0 1,0 1 0,0-1 0,-3 7 0,-4 14 23,-16 37 0,22-59-21,-16 32 107,-2 0-1,-1-2 0,-2-1 0,-36 43 0,58-77-106,1-1-1,-1 1 0,1 0 1,-1 0-1,1-1 1,-1 1-1,1 0 0,-1 0 1,1 0-1,0 0 1,-1 0-1,1-1 0,0 1 1,0 0-1,0 0 1,0 0-1,0 0 1,0 0-1,0 0 0,0 0 1,0 0-1,0 0 1,0-1-1,1 3 0,0-2-1,0 1-1,0-1 1,0 0-1,0 0 1,0 1-1,0-1 1,1 0-1,-1 0 1,0 0-1,1-1 1,-1 1-1,1 0 1,1 0-1,8 3-11,0 0-1,0-2 1,17 3-1,-18-3 3,30 5-150,2-2-1,-1-2 0,43-1 0,-47-5 38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59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18 11787,'7'-4'210,"-3"2"-122,-1 1 1,0-1-1,1 0 0,-1 1 0,1 0 0,-1 0 1,1 0-1,0 0 0,0 0 0,-1 1 1,1 0-1,0 0 0,4 0 0,-8 0-66,1 0 0,-1 0-1,1 0 1,-1 1 0,1-1 0,-1 0 0,1 0-1,-1 1 1,0-1 0,1 0 0,-1 0-1,1 1 1,-1-1 0,0 1 0,1-1-1,-1 0 1,0 1 0,1-1 0,-1 1 0,0-1-1,1 1 1,-1-1 0,0 1 0,0-1-1,0 1 1,0-1 0,1 1 0,-1-1-1,0 1 1,0-1 0,0 1 0,0-1 0,0 1-1,0-1 1,-1 2 0,-6 18 746,7-18-682,-8 12 164,0 0 0,0 0-1,-2-1 1,-11 14 0,-49 49 387,46-52-408,-25 24 115,-2-3-1,-99 67 1,111-82-452,39-30 106,0 0-1,0 0 1,0 0 0,0 0 0,0 0 0,0 0-1,0 1 1,0-1 0,0 0 0,0 0 0,0 0-1,0 0 1,0 0 0,-1 0 0,1 0 0,0 1-1,0-1 1,0 0 0,0 0 0,0 0 0,0 0-1,0 0 1,0 0 0,0 0 0,0 0 0,0 1-1,0-1 1,0 0 0,1 0 0,-1 0 0,0 0-1,0 0 1,0 0 0,0 0 0,0 1 0,0-1-1,0 0 1,0 0 0,0 0 0,0 0 0,0 0-1,0 0 1,0 0 0,1 0 0,-1 0 0,0 0-1,0 0 1,0 0 0,0 0 0,0 0 0,0 0-1,0 1 1,0-1 0,1 0 0,-1 0 0,0 0-1,0 0 1,0 0 0,0 0 0,0 0 0,0 0-1,0-1 1,1 1 0,-1 0 0,0 0 0,0 0-1,0 0 1,0 0 0,12 0-57,150-28-123,-85 14 1125,80-6-1,-94 18-562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59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16852,'6'26'1096,"0"4"-976,-2-4-72,10 7 264,8 0-224,7 0-88,4-3-96,2-6-160,4-3-88,1-9-120,-3-6-56,-4-13 504,-2-11-232,-1-13-49,-3-11-7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5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13291,'2'-8'1255,"1"8"-354,5 18 103,4 28-329,0 9-376,-7-27-246,1-1 0,1 0 0,2 0 0,20 46 0,-28-72-31,-1 0-1,1 0 0,-1 0 1,1 0-1,0 0 0,-1 0 0,1 0 1,0 0-1,0-1 0,-1 1 1,1 0-1,0 0 0,0-1 0,0 1 1,0-1-1,0 1 0,2 0 1,-3-1-3,1 0 0,-1 0 0,1 0 0,-1 0 0,1 0 1,-1 0-1,1-1 0,-1 1 0,0 0 0,1 0 1,-1 0-1,1-1 0,-1 1 0,1 0 0,-1-1 1,0 1-1,1 0 0,-1-1 0,0 1 0,1 0 1,-1-1-1,0 1 0,1-1 0,-1 1 0,0-1 0,2-3 66,0 0-1,-1 0 0,0 0 1,0 0-1,0 0 0,0 0 0,0-6 1,-1-10 79,0 1-1,-1 0 1,-1 0 0,-1 0 0,0 0 0,-12-33 0,17 55-170,1 1 1,-1-1 0,1 0 0,0 0-1,0 0 1,0 0 0,0 0-1,1 0 1,-1-1 0,1 0 0,0 0-1,-1 0 1,1 0 0,0 0-1,0-1 1,0 0 0,0 1-1,0-2 1,8 2 0,-4-1 1,-1 0-1,1 0 1,-1-1-1,1 0 1,-1 0 0,1-1-1,-1 0 1,1 0 0,-1-1-1,0 0 1,1 0-1,10-6 1,-8 3-11,-1 0 0,-1-1 1,1 0-1,-1 0 0,0-1 0,0 0 0,-1-1 1,0 0-1,-1 0 0,1 0 0,-1-1 0,-1 0 0,0 0 1,0 0-1,-1-1 0,0 0 0,-1 1 0,3-13 1,-5 20 8,-1 0 0,1 0 0,-1 0 1,0 1-1,0-1 0,0 0 0,0 0 0,0 0 1,-1 1-1,1-1 0,0 0 0,-1 0 1,1 1-1,-1-1 0,0 0 0,1 1 1,-1-1-1,0 1 0,0-1 0,0 1 1,-2-2-1,2 2 3,0 0 0,0 1 0,0-1 0,-1 1 1,1 0-1,0-1 0,0 1 0,0 0 0,-1 0 0,1 0 1,0 0-1,0 0 0,-1 0 0,1 0 0,0 0 0,0 0 1,-1 1-1,1-1 0,0 0 0,0 1 0,0-1 0,0 1 1,-1-1-1,1 1 0,0 0 0,0-1 0,0 1 0,0 0 1,0 0-1,-1 1 0,-6 6-1,0 0 1,1 0 0,0 1-1,0 0 1,1 0-1,0 0 1,0 1 0,-5 14-1,3-4 12,0 0 0,2 1 0,-6 27 0,10-36 1,0-1 0,1 1 0,0 21 0,1-31-4,0 1 0,0-1 0,0 0 0,1 1 1,-1-1-1,1 0 0,-1 0 0,1 0 0,0 1 0,0-1 0,0 0 1,0 0-1,0 0 0,0 0 0,1 0 0,-1 0 0,1-1 0,-1 1 1,1 0-1,0-1 0,-1 1 0,1-1 0,0 0 0,0 0 0,4 2 1,-4-2 68,0-1 1,0 1 0,1-1-1,-1 0 1,1 0 0,-1 0-1,0 0 1,1 0 0,-1-1-1,0 1 1,1-1 0,-1 0 0,0 1-1,0-1 1,0 0 0,1 0-1,-1 0 1,0-1 0,3-2-1,3-2-20,0 0-1,-1-1 0,8-9 1,21-27 250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8:59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0 11907,'-11'37'1448,"-12"24"-728,-5 7-248,-5 16 1513,-2 6-1177,2 10-280,3-4-16,10-10-376,5-8-288,9-21 200,5-10-80,2-25-72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39:00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1 364 14323,'0'1'47,"0"-1"0,0 1 0,0-1 0,0 1-1,0 0 1,0-1 0,1 1 0,-1-1 0,0 1 0,0-1 0,1 1 0,-1-1-1,0 1 1,0-1 0,1 1 0,-1-1 0,1 1 0,-1-1 0,0 1 0,1-1-1,-1 0 1,1 1 0,-1-1 0,1 0 0,-1 1 0,1-1 0,0 0 0,-1 0-1,1 0 1,-1 1 0,1-1 0,-1 0 0,1 0 0,0 0 0,-1 0 0,1 0-1,-1 0 1,1 0 0,0 0 0,-1 0 0,1 0 0,-1-1 0,1 1 0,-1 0 0,1 0-1,0 0 1,-1-1 0,1 1 0,-1 0 0,1-1 0,0 1 0,4-4 99,0-1 1,-1 1-1,1-1 0,4-6 1,-1 2 130,241-275 1282,-245 278-1576,2 0-33,0-1 0,0 1 0,0 0-1,1 0 1,12-9 0,-18 15 46,-1 0-1,0 0 1,0 0 0,1 0 0,-1 0-1,0 0 1,1-1 0,-1 1 0,0 0 0,0 0-1,1 0 1,-1 0 0,0 0 0,0 0-1,1 0 1,-1 0 0,0 1 0,1-1 0,-1 0-1,0 0 1,0 0 0,1 0 0,-1 0-1,0 0 1,0 0 0,1 1 0,-1-1 0,0 0-1,0 0 1,0 0 0,1 0 0,-1 1-1,0-1 1,0 0 0,0 0 0,0 1 0,1-1-1,-1 0 1,0 0 0,0 1 0,0-1-1,0 0 1,0 0 0,0 1 0,0-1 0,0 0-1,0 1 1,0-1 0,0 0 0,0 0-1,0 1 1,0-1 0,-1 19-107,-36 136-17,4-26 277,28-105-200,2 0-1,0 0 1,2 37 0,1-58 40,0 2 9,-1-1 0,2 0 0,-1 0 0,0 0 0,1 0 0,0 1 0,0-1 0,0 0 0,0 0 0,1 0 0,0-1 0,-1 1 0,1 0 0,5 5 0,12 7-45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08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263 387 6353,'-30'-3'981,"-1"1"0,1 1-1,-1 2 1,1 1-1,0 1 1,-44 11-1,68-11 62,9-1-625,14-3-75,367-70 839,-26 4-1223,395-22-227,7 35 327,-302 23 78,-59 4-63,383-30-739,-698 48 516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14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85 14011,'21'-12'447,"0"2"-1,0 0 1,1 1-1,0 2 1,32-8-1,-25 8-533,1 2 0,0 0 0,1 3-1,37 0 1,-15 9-165,-74-9 338,-1 1 0,-34 2 0,42 0-49,-27 1 54,1 2-1,0 2 1,1 2 0,-50 16-1,22 0-98,-100 49 0,234-115-228,-42 29 152,1 0-1,0 2 1,1 1-1,41-9 1,-53 16-48,-1 0 1,1 2-1,-1-1 1,1 2-1,0 0 0,-1 1 1,1 0-1,0 1 1,-1 1-1,21 6 0,-26-5-31,18 3-386,-49-20 395,2 7 274,1 1-1,-1 1 1,0 1 0,-1 0 0,1 2 0,0 0 0,-32 4 0,7 2 169,0 2 0,-56 17 1,57-10 63,34-9-122,0-2 1,-1 1 0,1-1-1,-1-1 1,0 0 0,0 0-1,0-1 1,-14 0 0,10-7 137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1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1 130 13651,'7'4'872,"3"3"-744,2-2-72,1-2 168,4-3-88,9-2-64,1-4 8,1-5-96,3-3-112,2-8-816,-3-2 864,1-9-136,1-3-56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18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13499,'1'1'11,"-1"-1"0,0 1 1,0-1-1,1 1 0,-1-1 0,0 1 0,1-1 1,-1 1-1,1-1 0,-1 1 0,0-1 1,1 1-1,-1-1 0,1 0 0,-1 1 0,1-1 1,-1 0-1,1 1 0,0-1 0,-1 0 1,1 0-1,-1 0 0,1 1 0,0-1 1,-1 0-1,2 0 0,-1 0-88,1-1-1,0 1 1,-1 0 0,1-1 0,-1 1-1,1-1 1,-1 0 0,1 1 0,-1-1-1,3-2 1,5-4-849,0 0 1,12-14-1,-10 10 245,3-3-163,37-30-1625,-47 41 2319,-1 0 0,1 1 0,0-1-1,0 1 1,0 0 0,0 1 0,0-1-1,0 1 1,1-1 0,-1 1 0,8-1-1,-10 2 196,0 1 0,0-1 0,0 0 0,0 1 0,0-1 0,-1 1 1,1 0-1,0 0 0,-1-1 0,1 1 0,0 0 0,-1 0 0,1 1 0,-1-1 0,1 0 0,-1 0 0,2 3 0,20 31 951,-9-13-461,-11-19-493,0 0 1,0 0-1,0 0 0,0 0 0,1-1 1,-1 1-1,1-1 0,-1 0 1,1 0-1,0-1 0,0 1 0,0-1 1,0 1-1,0-1 0,0 0 0,0-1 1,0 1-1,1-1 0,-1 0 1,0 0-1,0 0 0,1 0 0,3-2 1,11-2-50,0 0 1,0-2 0,30-12-1,-39 14 14,15-6-8,19-8-155,79-21 0,-108 36 225,0 0 1,0 1-1,0 0 0,1 2 0,-1 0 0,1 0 0,-1 1 0,0 1 0,22 6 0,38 15 960,-50-13-614,1-2 1,0-1 0,0-2 0,0 0-1,35 1 1,-19-7-239,63-11 0,-77 7-659,1 2 0,-1 0 0,0 2 0,1 1 0,53 7 0,-28 6-62,3 6-141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18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6689,'42'17'473,"-9"-7"-209,-1 1-48,-3-6 152,0-1-16,-1-4-8,0 0-8,-1 3-448,2-2-560,-5 2 640,-1 1-128,4 2-168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19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11626,'18'6'713,"-1"-1"-657,1 1-56,3 1 88,3-1-80,8-3-32,4-2-48,2-1-56,1-3-80,1 1-705,0-3 793,-1 1-128,-3-2-40</inkml:trace>
  <inkml:trace contextRef="#ctx0" brushRef="#br0" timeOffset="1">845 18 5857,'53'3'456,"-2"-3"-464,0 0-56,-1 0 256,-3 0-152,-1 0-168,3 0-144,1 0-544,3 0 632,1 1 0,4 1-8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6201,'236'-16'2169,"-189"16"-1621,1 2-1,92 18 1,-71-5-501,91 17 336,-134-29-378,0-1 0,-1-1 0,1-1 1,35-5-1,-10-2-789,55 0 1,-80 7-30,1 2 0,-1 0-1,50 12 1,18 12-135,-46-15 480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2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8658,'37'10'656,"-1"-6"-488,3-3-104,4-2 272,7-3-96,3-4-176,0-2-40,4 2-24,-2-1-8,-2 3-344,-3 4-376,-6 2 592,-3 2-56,-4 3-96</inkml:trace>
  <inkml:trace contextRef="#ctx0" brushRef="#br0" timeOffset="1">1490 9 8194,'19'-3'752,"-6"-1"-496,1 3-112,-5 1 360,-4 1-128,0 5-112,0 1-24,1 2-136,3-2-104,1-1 32,0-5 16,8-1-64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61 249 14027,'-6'16'424,"0"0"0,-11 17 0,-9 20 218,26-52-624,-1 0 1,0 0 0,1 1 0,-1-1-1,1 1 1,-1-1 0,1 0 0,0 1-1,-1-1 1,1 1 0,0-1 0,0 1-1,0-1 1,0 1 0,0-1 0,0 1-1,1-1 1,-1 0 0,0 1 0,1-1-1,-1 1 1,1-1 0,0 0 0,-1 1-1,1-1 1,0 0 0,0 0-1,0 0 1,0 1 0,0-1 0,1 1-1,0-1-14,1 0 0,0 0 0,0 0 0,-1 0 0,1-1 0,0 1 0,0-1 0,0 1 0,-1-1 0,1 0 0,0 0 0,0-1 0,0 1 0,0-1 0,4 0 0,-1-1-2,0-1 0,0 1 0,0-1 0,-1 0 0,1-1 0,-1 1 0,0-1 0,0 0 0,0 0 0,0-1 0,-1 1 0,0-1 0,1 0 0,-2 0 0,1-1 0,-1 1 0,3-7 0,3-5 21,-1-1 0,-1 0 0,-1 0 0,7-28 1,-11 34 44,1 1 0,-2-1 0,0 1 0,0-1 0,-1 0 0,0 0 0,-1 1 0,-1-1 0,0 0 0,0 1 0,-1-1 0,0 1 0,-10-21 0,11 29-37,1 1 0,0 0-1,-1-1 1,1 1 0,-1 0 0,0 0 0,0 0 0,0 0 0,0 1 0,0-1 0,0 0 0,0 1 0,0 0-1,-1-1 1,1 1 0,0 0 0,-1 0 0,1 0 0,-1 0 0,0 1 0,1-1 0,-1 1 0,0 0-1,-4-1 1,3 2-3,1-1 0,0 1 0,-1 0-1,1 0 1,0 0 0,0 0 0,0 1 0,0-1-1,0 1 1,0 0 0,0 0 0,1 0 0,-1 0-1,1 0 1,-1 0 0,1 1 0,0-1-1,0 1 1,-3 5 0,1-2-7,0 1 0,1-1 0,1 1 0,-1 0 0,1 0 0,0 0 0,0 0 1,1 0-1,0 0 0,0 1 0,1-1 0,0 0 0,0 1 0,1-1 0,0 0 0,0 0 0,4 11 0,-4-13-15,1 0-1,0 0 1,0 0-1,1 0 1,0-1-1,-1 1 1,2-1-1,-1 0 1,0 0-1,1 0 1,0 0 0,-1-1-1,1 1 1,1-1-1,-1 0 1,1 0-1,-1-1 1,1 1-1,0-1 1,0 0-1,-1 0 1,2-1-1,-1 1 1,9 0 0,-4-1-20,0 0 0,0-1 1,0-1-1,0 1 0,0-2 1,0 1-1,-1-2 1,20-5-1,0-4-209,41-23-1,-37 17 29,-31 17 177,-1 0-1,1 1 0,0-1 0,-1 0 1,1 0-1,0 1 0,0-1 1,0 1-1,-1 0 0,1 0 1,0-1-1,0 1 0,2 0 0,-3 1 7,0-1 0,1 1 0,-1-1 0,0 1 0,0 0-1,0-1 1,0 1 0,0 0 0,-1 0 0,1 0 0,0 0-1,0 0 1,0 0 0,-1 0 0,1 0 0,0 0 0,-1 0 0,1 0-1,-1 0 1,1 0 0,-1 2 0,6 15 0,6 37-1,-9-38 130,0 0 0,2-1 0,6 17 0,-11-31-93,1-1 0,-1 1 0,1-1 0,-1 0 0,1 1 0,0-1 0,0 0 0,0 1 0,0-1 0,0 0 0,0 0 0,0 0 0,0 0 0,0 0 0,1 0 0,-1 0 0,0 0 0,1 0 0,-1-1 0,0 1 0,1 0 0,2 0 0,-2-1 2,-1 0 1,1-1-1,0 1 0,0 0 0,-1-1 1,1 0-1,0 1 0,-1-1 0,1 0 1,0 0-1,-1 1 0,1-1 0,-1-1 1,0 1-1,1 0 0,-1 0 0,0 0 1,0-1-1,2-1 0,10-14-134,-2 1 1,11-21-1,13-18-945,-34 54 1014,-1 1 0,0-1 0,1 1 0,-1-1 0,1 1 0,-1-1 0,1 0 0,-1 1 0,1 0 1,-1-1-1,1 1 0,-1-1 0,1 1 0,0 0 0,-1-1 0,1 1 0,-1 0 0,1-1 0,0 1 0,-1 0 0,1 0 0,0 0 0,-1 0 0,2 0 0,-1 0 12,0 0-1,-1 1 0,1-1 1,0 1-1,-1-1 0,1 1 1,-1-1-1,1 1 0,-1 0 1,1-1-1,-1 1 0,1 0 1,-1-1-1,0 1 0,1 0 1,-1-1-1,0 1 0,1 1 1,7 44-124,-7-35 263,-1-9-88,1 0 1,-1-1-1,0 1 0,0 0 0,1-1 1,-1 1-1,1-1 0,-1 1 0,1-1 0,0 1 1,0-1-1,0 1 0,0-1 0,0 1 0,0-1 1,0 0-1,0 0 0,0 0 0,0 1 1,1-1-1,-1 0 0,1-1 0,2 3 0,-2-3 4,-1 0 0,1 0-1,0-1 1,0 1-1,0 0 1,0-1-1,0 1 1,0-1 0,-1 1-1,1-1 1,0 0-1,0 0 1,-1 0-1,1 0 1,-1 0 0,1 0-1,-1 0 1,1-1-1,-1 1 1,3-3 0,88-104-355,-65 73-743,56-56-1,-81 89 1094,0 0-1,0 0 0,0 1 1,0-1-1,0 0 0,1 1 0,-1 0 1,1-1-1,-1 1 0,6-1 1,-6 4 1532,-6 4-650,-7 4 185,4-7-935,-1 1 0,0-1 0,1 1 0,0 1 0,-10 7 0,15-11-155,1 0 0,-1 0 0,1 0 0,0 1 0,0-1 0,0 0 0,0 1 0,0-1 0,0 1 0,0-1 0,0 1 0,0 0 0,1-1 0,-1 1 0,1 0 0,-1-1 0,1 1 0,-1 0 0,1 0 0,0-1 0,0 1 0,0 0 0,0 0 0,0-1 0,1 1 0,-1 0 0,0 0 1,1-1-1,-1 1 0,1 0 0,0-1 0,0 1 0,1 2 0,0-2 0,-1 0 0,1 0-1,0 0 1,0-1 0,0 1 0,0-1 0,0 0 0,0 1 0,0-1 0,1 0 0,-1 0 0,0 0 0,1-1 0,-1 1 0,0 0 0,1-1 0,-1 0 0,1 1 0,-1-1 0,1 0-1,3-1 1,4 1 2,0-1 0,0-1 0,0 0 0,12-4 0,13-7-221,-1-2-1,-1-1 1,45-29 0,14-8-1245,-88 51 1326,1 0-1,-1 0 1,1 0 0,-1 1-1,1-1 1,7 0 0,-11 2 110,1 0 0,-1 0 1,0 0-1,0 0 1,1 0-1,-1 0 1,0 0-1,0 1 1,0-1-1,1 0 1,-1 1-1,0-1 0,0 1 1,0-1-1,0 1 1,0 0-1,0-1 1,0 1-1,0 0 1,0 0-1,0 0 1,0 0-1,-1 0 0,1-1 1,0 2-1,-1-1 1,1 0-1,0 0 1,0 1-1,1 4 118,1 0 0,0 0 0,0 0 0,1 0 0,-1-1 0,1 0-1,1 0 1,7 9 0,-9-12-34,0 0-1,0 0 0,1 0 0,-1 0 1,0-1-1,1 1 0,-1-1 1,1 0-1,0 0 0,-1 0 0,1-1 1,0 1-1,-1-1 0,1 0 1,0 0-1,0 0 0,3-1 1,5-1-68,-1 0 1,0-1 0,0 0 0,-1-1 0,1 0 0,12-7 0,56-37-398,-58 35 225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21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14099,'0'-1'88,"0"-1"-1,1 1 1,-1 0 0,0 0-1,1 0 1,-1 0 0,1 0 0,-1-1-1,1 1 1,-1 0 0,1 0-1,0 0 1,-1 0 0,1 1-1,0-1 1,0 0 0,0 0-1,0 0 1,2 0 0,23-14 40,-18 11 136,26-12 104,50-17-1,-66 27-321,1 1 0,-1 1 0,1 1 0,34-2 0,-48 5-39,1 0 0,-1 0-1,0 1 1,1-1 0,-1 1 0,0 1-1,1-1 1,-1 1 0,0 0-1,5 2 1,-7-2-5,0 0-1,0 1 1,0-1 0,0 0-1,0 1 1,-1 0 0,1-1-1,-1 1 1,0 0 0,0 0-1,0 0 1,0 1-1,-1-1 1,1 0 0,2 8-1,-1 1 7,-1 1-1,0 0 0,-1-1 1,0 1-1,-1 0 1,0 0-1,-3 17 0,-21 93 132,19-103-97,-19 69 234,-5 25 451,30-112-406,2-6-196,5-10 25,142-397 700,-145 396-835,-1 1 0,-1-1 0,3-25 0,-8 38 3,-2 7-11,-4 8 0,1 4-25,1 1 0,1 0 0,0 0 0,1 0 0,2 1 0,-1-1 0,2 27 0,1-43 4,0 0 1,0 0-1,0 0 1,0-1-1,0 1 0,0 0 1,1 0-1,-1 0 1,1-1-1,-1 1 0,1 0 1,0-1-1,-1 1 1,1-1-1,0 1 0,0 0 1,0-1-1,0 0 1,1 1-1,1 1 0,-2-3-17,0 1 0,0-1 0,1 0 0,-1 1 0,0-1 0,1 0 0,-1 0-1,0 0 1,1 0 0,-1 0 0,0 0 0,0 0 0,1-1 0,-1 1 0,0 0 0,1-1-1,-1 1 1,0-1 0,0 1 0,2-2 0,5-3-91,0 0 0,-1-1 0,0 0 0,0 0-1,0 0 1,6-9 0,16-22-181,-5-2-55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21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0 13475,'29'2'1326,"-23"-2"-1062,0 0 0,-1 1 0,1 0-1,0 0 1,-1 0 0,1 0 0,7 4 0,-11-4-200,0 0 1,0 1 0,0-1 0,-1 1 0,1 0-1,0-1 1,-1 1 0,1 0 0,-1 0-1,0 0 1,0 0 0,1 0 0,-1 0 0,-1 0-1,1 0 1,0 0 0,0 1 0,-1-1 0,0 0-1,1 1 1,-1-1 0,0 0 0,0 3 0,0 8 60,-1 0 1,0-1 0,-1 1 0,0-1 0,-1 1 0,0-1 0,-1 0-1,-8 17 1,-52 94 339,48-95-339,-8 13 13,-1-1 0,-3-1 0,-46 51 0,69-83-119,4-6-16,0 1 1,0-1-1,-1 1 0,1-1 1,0 0-1,0 1 0,-1-1 1,1 0-1,-1 0 1,1 0-1,-1 0 0,1 0 1,-1-1-1,0 1 0,1 0 1,-1-1-1,0 1 1,0-1-1,1 1 0,-3-1 1,4 0-4,-1 0-1,1 0 1,0 0 0,-1 0 0,1-1 0,0 1-1,-1 0 1,1 0 0,0 0 0,0 0 0,-1-1-1,1 1 1,0 0 0,0 0 0,-1-1 0,1 1-1,0 0 1,0 0 0,0-1 0,0 1 0,-1 0-1,1-1 1,0 1 0,0 0 0,0-1 0,0 1-1,0 0 1,0-1 0,0 1 0,0 0 0,0-1-1,0 1 1,0 0 0,0-1 0,0 1 0,0-1-1,4-13 1,-4 13 1,3-6-6,0 0 1,0 0-1,1 0 1,0 1-1,0 0 1,0 0-1,1 0 0,0 0 1,0 0-1,1 1 1,-1 0-1,1 0 1,0 1-1,0 0 1,1 0-1,-1 0 1,1 1-1,0 0 1,9-3-1,-3 2-123,1 0 0,0 1 0,0 1 0,0 0 0,0 1 0,0 0 0,0 2 0,1-1 0,17 4 1,55 9-347,-46-7 160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36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62 10906,'1'-5'295,"0"0"0,-1-1 0,0 1-1,0 0 1,0-1 0,0 1-1,-1 0 1,0 0 0,-3-9 0,-2 81 757,-20 245-835,-1 2-27,26-237-104,1-77-89,0 0 0,0 0 0,0 0 0,0 0 0,0 0 0,0 1 1,-1-1-1,1 0 0,0 0 0,0 0 0,0 0 0,0 0 0,0 0 0,0 1 0,0-1 0,0 0 0,0 0 0,0 0 0,0 0 0,0 0 0,0 0 0,0 1 0,0-1 0,0 0 0,0 0 0,0 0 0,1 0 0,-1 0 0,0 0 0,0 1 0,0-1 0,0 0 0,0 0 0,0 0 0,0 0 0,0 0 0,0 0 0,0 0 0,1 0 1,-1 0-1,0 0 0,0 1 0,0-1 0,0 0 0,0 0 0,0 0 0,0 0 0,1 0 0,-1 0 0,0 0 0,0 0 0,0 0 0,0 0 0,0 0 0,0 0 0,1 0 0,-1 0 0,0 0 0,0 0 0,0 0 0,0 0 0,0 0 0,0-1 0,1 1 0,-1 0 0,0 0 0,0 0 0,0 0 0,8-13 266,5-19 121,-10 19-310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39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66 11466,'-6'-5'415,"1"-1"-1,-1 0 1,1 0-1,1-1 1,-1 0-1,1 0 1,0 0-1,-3-8 1,54 152 2747,-21-53-3029,-21-70-117,34 88 43,-33-89-165,0-1 0,1 1 0,1-1 0,0-1 0,15 18 0,-21-27 53,-1 0 0,1 0 0,0-1 0,0 1 0,0 0 0,0-1 0,0 0 0,0 1 0,0-1 0,0 0 0,1 0 0,-1 0 0,0 0 0,1-1 0,-1 1 0,1-1 1,-1 1-1,1-1 0,-1 0 0,1 0 0,-1 0 0,1 0 0,-1 0 0,1-1 0,-1 1 0,1-1 0,-1 0 0,0 0 0,1 1 0,-1-2 0,0 1 0,4-2 0,12-11-367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40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0 14363,'-90'259'2069,"22"6"-1649,54-205-288,-53 171-595,51-177-812,12-44-801,5-14 1461,3-5-145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41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43 13267,'2'-3'150,"1"-1"-1,0 1 1,0 0 0,0 0 0,1 0-1,-1 0 1,1 1 0,-1-1 0,1 1-1,0 0 1,0 0 0,0 0 0,0 1 0,0-1-1,1 1 1,-1 0 0,0 0 0,1 1-1,-1-1 1,7 1 0,-8 0-141,1 0 0,0 0 0,-1 0 0,1 0 0,-1 0 0,1 1 0,-1 0 0,0 0 1,1 0-1,-1 0 0,0 0 0,1 1 0,-1-1 0,0 1 0,0 0 0,0 0 0,-1 0 0,1 0 0,0 1 0,-1-1 0,1 1 1,-1 0-1,0-1 0,0 1 0,0 0 0,2 4 0,-4-4 17,1 0 1,0 1-1,-1-1 1,1 1-1,-1-1 1,0 1-1,0 0 1,0-1-1,-1 1 1,1-1-1,-1 1 1,0-1-1,0 1 1,0-1-1,0 0 1,-3 5-1,-3 5 139,0-1 0,-16 21 0,-13 10 518,-56 52-1,10-11 85,79-82-748,1 0 1,0 1-1,1-1 1,-1 1 0,0-1-1,1 1 1,-1 0 0,1 0-1,0-1 1,-1 4 0,2-5-18,0-1 0,0 1 0,0-1 0,0 0 0,0 1 0,0-1 0,0 1 0,0-1 0,0 0 0,0 1 0,0-1 0,0 1 0,0-1 0,0 0 0,1 1 0,-1-1 0,0 0 0,0 1 0,1-1 0,-1 0 0,0 1 0,0-1 0,1 0 0,-1 1 0,0-1 0,1 0 0,-1 0 0,1 1 0,0-1-2,1 1 0,0-1 0,-1 0 0,1 1 0,-1-1 0,1 0 0,0 0 0,-1 0 0,1-1 0,0 1 0,2-1 0,30-7-89,55-22 1,-53 17-382,45-11 0,-77 23 438,1 0 1,-1 1 0,0-1-1,1 1 1,-1 0 0,0 0-1,0 1 1,1-1 0,-1 1-1,0 0 1,5 1 0,7 10-232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0:4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85 14547,'0'-1'75,"-1"0"0,1-1 0,-1 1 0,0 0 0,1 0-1,-1-1 1,0 1 0,0 0 0,0 0 0,0 0 0,0 0 0,0 0 0,0 0 0,0 0-1,0 1 1,-1-1 0,-1-1 0,3 2-64,0 0 0,0 0 0,-1 0-1,1 0 1,0 0 0,-1 0 0,1 0-1,0 1 1,0-1 0,-1 0 0,1 0 0,0 0-1,0 0 1,-1 0 0,1 0 0,0 1 0,0-1-1,-1 0 1,1 0 0,0 0 0,0 0 0,0 1-1,-1-1 1,1 0 0,0 0 0,0 1 0,0-1-1,0 1 1,-3 16 195,3-13-176,1 1 1,-1-1-1,1 1 0,0-1 0,0 1 0,1-1 1,0 0-1,2 5 0,-4-8-22,0-1 0,1 1 0,-1 0 0,0-1-1,1 1 1,-1-1 0,1 1 0,-1-1 0,1 1 0,-1-1 0,1 1 0,-1-1 0,1 1 0,-1-1 0,1 0 0,0 1-1,-1-1 1,1 0 0,-1 0 0,1 1 0,0-1 0,1 0 0,-2 0 8,1-1-1,0 1 1,0-1-1,0 1 1,0-1-1,0 1 1,0-1-1,-1 1 1,1-1 0,0 0-1,0 0 1,-1 1-1,1-1 1,0 0-1,-1 0 1,1 0 0,-1 0-1,1 1 1,-1-1-1,0 0 1,1-1-1,3-8 146,-1 1 0,0-1 0,0 0-1,-1 0 1,-1 0 0,1 0 0,-2-1 0,0-17-1,0 27-143,0 1-1,0-1 1,0 0 0,0 0-1,0 1 1,0-1-1,0 0 1,0 0-1,0 1 1,0-1-1,0 0 1,-1 1 0,1-1-1,0 0 1,-1 1-1,1-1 1,0 0-1,-1 1 1,1-1 0,-1 1-1,1-1 1,-1 1-1,0-1 1,1 1-6,-1 0-1,0 0 1,1 1 0,-1-1 0,1 0 0,-1 1 0,1-1 0,-1 1-1,1-1 1,-1 0 0,1 1 0,-1-1 0,1 1 0,0-1-1,-1 1 1,1 0 0,0-1 0,-1 1 0,1 0 0,-15 35 118,14-31-119,-12 51 10,12-51-24,1 0 0,-1 0 0,1 0 0,0 0 1,0 0-1,1 1 0,-1-1 0,3 8 0,-3-12 5,0-1-1,0 0 0,0 0 1,0 1-1,1-1 1,-1 0-1,0 1 0,0-1 1,0 0-1,0 0 1,0 1-1,1-1 1,-1 0-1,0 0 0,0 1 1,0-1-1,1 0 1,-1 0-1,0 1 1,0-1-1,0 0 0,1 0 1,-1 0-1,0 0 1,1 0-1,-1 1 0,0-1 1,0 0-1,1 0 1,-1 0-1,0 0 1,1 0-1,-1 0 0,0 0 1,1 0-1,9-9 31,3-15 106,-7 2 129,-5 17-61,-5 16-12,-6 18-332,2 0-1,1 1 1,-3 36 0,10-55-4,2-11-36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03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 16652,'-1'10'984,"-12"1"-1000,-6-1-32,-1-10 976,3 0-1112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04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12883,'-3'6'132,"0"1"0,0-1 0,1 0 0,0 1 0,0-1 0,0 1 0,1-1 0,0 1 0,0 0 0,1 0 0,0-1 0,0 1 0,0 0 0,1 0 0,0 0 0,4 12 0,-1-6-107,0 1-1,1-1 1,1 0-1,0 0 1,1-1-1,0 0 1,10 13-1,-11-18-20,0 0-1,1-1 1,-1 0-1,1 0 0,1-1 1,-1 1-1,1-2 1,0 1-1,0-1 1,0 0-1,0-1 1,1 0-1,0 0 0,-1-1 1,1 0-1,0-1 1,0 0-1,0 0 1,0-1-1,14-1 0,-14 1-43,1-1-1,-1-1 0,1 0 1,-1 0-1,0-1 0,0 0 1,0-1-1,-1 0 0,1 0 1,-1-1-1,0 0 0,0 0 1,0-1-1,-1 0 0,0 0 1,0-1-1,-1 0 0,1 0 0,6-11 1,6-17-147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05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0 12651,'0'10'920,"-3"9"-752,-1 7-96,-1 8 440,0 3-296,0 8-200,-2 2-16,1 0-8,1-2-24,-3-5-104,0-6-88,-2-4-1128,0-4 1192,-3-4-144,1-5-120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8:5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584 174 13843,'-3'-13'163,"-1"1"0,-1-1 1,0 1-1,0 1 0,-1-1 0,-1 1 0,0 0 1,-14-17-1,17 24-131,0-1 0,-1 1 0,0 0 0,0 0-1,0 0 1,0 0 0,-1 1 0,0 0 0,1 0 0,-1 1 0,0 0 0,0 0 0,0 0 0,-1 1 0,1-1-1,0 1 1,0 1 0,-1-1 0,-10 2 0,7 0-9,-1 1-1,1 0 1,0 0-1,0 1 1,0 0 0,0 1-1,1 0 1,-1 1-1,-15 10 1,12-6-18,0 1 0,1 1 0,0 1 0,0-1 1,-15 22-1,6-2-11,1 0 0,2 1 1,1 1-1,-21 62 0,20-42 15,2 1-1,2 0 1,3 1-1,-7 94 1,16-120-5,2 1 1,1-1-1,1 1 1,1-1-1,2 0 1,1 0-1,1-1 1,1 0-1,2 0 1,21 43-1,-25-60 0,0-1 0,0 0 0,1 0 0,0-1 0,1 0 0,0 0-1,1-1 1,0 0 0,0 0 0,0-1 0,1 0 0,0-1 0,0 0 0,1 0 0,0-1-1,0-1 1,0 0 0,1 0 0,-1-1 0,1-1 0,0 1 0,-1-2 0,1 0 0,14-1-1,-11-1 30,-1 0-1,1-2 0,-1 0 0,0 0 0,0-2 0,0 1 0,0-2 0,12-7 0,-7 3 27,-1-1 0,0-2 1,-1 1-1,29-30 0,-18 11 35,-1-1 0,-1-2-1,-2 0 1,-2-1 0,20-42-1,-25 44-43,-2 0 0,-1-1 1,-2 0-1,-1-1 0,10-58 0,-20 78-92,1-1 0,-2 1 0,0 0 0,-1 0 0,0-1 0,-7-26 1,5 31-4,-1 1 0,0-1 1,0 1-1,-1 0 0,0 0 1,-1 1-1,0-1 0,-1 1 1,0 1-1,-11-12 0,11 13 15,-1 0 1,-1 0-1,1 0 0,-17-8 0,7 6-71,-35-10 0,52 19 98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05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0 112 15339,'1'-5'137,"-1"0"0,1 0 0,0 0 0,0 0 0,0 0 0,1 1 0,0-1 0,0 0 0,0 1-1,0-1 1,1 1 0,0 0 0,0 0 0,0 0 0,0 0 0,0 1 0,1-1 0,0 1 0,0 0 0,0 0-1,5-3 1,-5 3-122,-1 1 0,1 0 0,0 1-1,0-1 1,0 1 0,0-1 0,0 1-1,0 0 1,0 1 0,0-1 0,0 1-1,0 0 1,0 0 0,1 0 0,-1 0-1,0 1 1,0 0 0,0 0-1,0 0 1,0 0 0,0 1 0,0-1-1,0 1 1,-1 0 0,7 4 0,-8-4-18,0-1 0,0 1 0,0-1 1,0 1-1,-1 0 0,1-1 0,-1 1 0,1 0 1,-1 0-1,0 0 0,0 0 0,1 1 0,-2-1 1,1 0-1,0 0 0,0 1 0,-1-1 0,1 0 1,-1 4-1,0-2-3,0-1 1,-1 0-1,1 0 1,-1 1 0,0-1-1,0 0 1,0 0-1,-1 0 1,1 0-1,-1 0 1,1 0-1,-4 4 1,-3 2-7,0 1-1,-1-2 1,0 1-1,-1-1 1,0 0 0,-13 7-1,24-15 11,-1 0 0,0 0-1,0 0 1,1 0 0,-1 0-1,0 0 1,0 1 0,0-1-1,1 0 1,-1 0 0,0 0 0,0 0-1,1 0 1,-1 0 0,0 1-1,0-1 1,0 0 0,0 0-1,1 0 1,-1 0 0,0 1-1,0-1 1,0 0 0,0 0 0,0 1-1,1-1 1,-1 0 0,0 0-1,0 0 1,0 1 0,0-1-1,0 0 1,0 0 0,0 1-1,0-1 1,0 0 0,0 0-1,0 1 1,0-1 0,0 0 0,0 0-1,0 1 1,0-1 0,-1 0-1,1 0 1,0 1 0,0-1-1,0 0 1,0 0 0,0 0-1,0 1 1,-1-1 0,1 0 0,0 0-1,0 0 1,0 0 0,0 1-1,-1-1 1,1 0 0,0 0-1,0 0 1,-1 0 0,1 0-1,0 0 1,0 0 0,-1 0 0,26 4-198,-20-3 136,22 2-153,-11-2 89,0 1 0,0 1-1,0 0 1,-1 1 0,1 1 0,-1 0 0,16 9 0,-30-14 123,0 1 0,1 0 0,-1 0 0,0 0 0,0 0 0,0 0 0,0 0 0,0 0 0,0 1 0,-1-1 0,1 0 0,0 0 0,0 1 0,-1-1 0,1 1 0,-1-1 0,1 0 0,-1 1 0,0-1 0,1 1 0,-1-1 0,0 1 0,0-1 0,0 1 0,0-1 0,0 1 0,-1-1 0,1 1 0,0-1 0,-1 0 0,1 1 0,-1-1 0,1 1 0,-1-1 0,0 0 0,0 0 0,1 1 0,-3 1 0,-3 5 52,0 1 1,-1-1 0,0 0-1,-9 8 1,13-13-19,-9 7 122,1 0 0,-2 0 0,1-2 1,-21 12-1,26-16-118,1-1 1,-1 0 0,0-1 0,0 1-1,0-1 1,0-1 0,0 1-1,0-1 1,0-1 0,-1 1-1,-11-1 1,18-1-74,0 1 0,0 0 1,-1-1-1,1 1 0,0-1 0,0 1 0,-1-1 0,1 1 0,0-1 0,0 0 1,0 0-1,0 1 0,0-1 0,0 0 0,0 0 0,0 0 0,0 0 0,1 0 1,-1 0-1,0-1 0,0 1 0,1 0 0,-1 0 0,1 0 0,-1-1 0,1 1 1,0 0-1,0-1 0,-1 1 0,1 0 0,0-1 0,0 1 0,0 0 0,0-1 1,0 1-1,1 0 0,-1 0 0,0-1 0,1-1 0,4-13-343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06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15243,'1'1'92,"1"1"-1,0-1 0,-1 0 1,1 1-1,0-1 0,-1 0 1,1 0-1,0 0 0,0 0 1,0 0-1,0-1 0,2 1 1,-1 0 43,25 9-117,1-1-1,0-1 0,0-2 1,56 5-1,-38-9-31,0-2 0,63-7-1,-81 2-15,-45 21 36,-247 187 1617,153-110-4086,103-84 1165,7-4 493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07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18212,'-1'2'119,"0"1"0,0-1 0,0 0 0,0 1 0,0 0 0,1-1 0,-1 1 0,1-1 0,0 1 0,0 4 0,0 32-184,0-33 2,1 0-1,-1 0 0,1 0 1,0 0-1,1 0 1,0 0-1,0 0 1,0 0-1,0 0 0,7 9 1,-7-12-10,0-1 0,0 0 0,0 0-1,0 0 1,0 0 0,1-1 0,-1 1 0,1 0 0,-1-1 0,1 0-1,0 0 1,-1 1 0,1-2 0,0 1 0,0 0 0,0 0 0,-1-1 0,1 0-1,0 1 1,0-1 0,0 0 0,0-1 0,0 1 0,0 0 0,3-2 0,2 0-210,0 0 1,-1-1 0,1 0 0,-1 0 0,0-1-1,1 0 1,-2 0 0,1-1 0,0 0 0,10-10 0,-2 0-900,0-1 1,22-32 0,-28 32 755,3-4 57,-33 76 4614,7-6-3591,1 1 0,-10 86 1,4-21-582,14-87-28,-3 14-164,-1-1 0,-21 59 0,20-78 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07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6 269 14091,'-6'4'991,"7"-4"-458,12-10-95,25-32-429,48-69 0,-11 13-1374,-62 87 368,-12 18 520,-15 31 235,10-28 120,-8 21 233,-34 106-351,40-114 984,1 0-1,1 0 1,0 1-1,1 27 1,3-38-149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4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11875,'1'-1'53,"-1"0"1,0 1 0,0-1 0,1 0 0,-1 0 0,0 0 0,1 1 0,-1-1 0,1 0 0,-1 0 0,1 1-1,0-1 1,-1 0 0,1 1 0,-1-1 0,1 1 0,0-1 0,0 1 0,-1-1 0,1 1 0,0-1 0,0 1 0,0 0-1,1-1 1,0 1-30,0 1-1,-1-1 1,1 1-1,0-1 1,0 1-1,-1 0 0,1 0 1,0-1-1,2 3 1,13 6-78,0-2 40,17 8-1,35 20 1,-59-29 10,1 1 1,-1 0-1,0 1 0,-1 1 1,0-1-1,0 1 0,8 11 1,40 62 6,-36-50 20,1 0 1,2-1-1,36 35 0,-2-17-43,1-4 0,86 51 1,-85-59 9,0 3 1,96 87 0,-118-90 8,1-1-1,1-1 0,66 41 1,34 0-1,-79-44-3,87 58 1,-42-15 11,200 103 1,55 18-11,-149-79-32,167 108 19,-309-182 22,81 45-3,-72-44 1,-2 3 0,79 64 1,55 86-10,-45-38 3,-83-81-1,-4 4 1,96 128-1,-129-153-14,69 65 0,63 39-13,-129-116 42,66 78-1,30 61 17,-90-112-46,120 143-17,51 67 17,-137-162 18,138 142 1,38 31 1,-166-180-1,-47-58-4,2-2 0,117 88 1,-20-23 6,179 182 0,2 0 36,-42-42-8,249 279-48,-443-445 12,143 107 0,-190-161 9,-3 2 0,66 71 0,-85-79-1,-2 0 0,-1 1 0,-2 2 0,33 67 0,-30-42 11,14 31 3,-32-78-5,0-1 0,0 1 0,2-1 0,15 17 0,-5-16 194,-27-21-171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5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60 13371,'16'-21'930,"7"-12"-164,-23 33-755,0 0-1,0 0 1,0 0-1,0 0 1,0 0-1,0-1 1,0 1-1,0 0 0,1 0 1,-1 0-1,0 0 1,0 0-1,0 0 1,0 0-1,0 0 1,0-1-1,0 1 1,0 0-1,0 0 1,0 0-1,0 0 1,0 0-1,0 0 1,0-1-1,0 1 0,0 0 1,0 0-1,0 0 1,0 0-1,0 0 1,0 0-1,0-1 1,0 1-1,0 0 1,0 0-1,0 0 1,0 0-1,0 0 1,0 0-1,0 0 1,-1 0-1,1-1 0,0 1 1,0 0-1,0 0 1,0 0-1,0 0 1,0 0-1,0 0 1,0 0-1,-1 0 1,1 0-1,0 0 1,0 0-1,0 0 1,0 0-1,0 0 1,0 0-1,0 0 1,-1 0-1,1 0 0,0 0 1,0 0-1,0 0 1,-9 5 247,-6 11-158,1 2 0,0-1 1,1 2-1,-19 38 0,20-36-81,0 0-13,-59 111 14,60-108-11,1 0 0,1 0 0,-10 45 0,18-64-7,0 0 1,1 1 0,-1-1 0,1 0 0,0 1 0,0-1 0,1 6-1,0-9 1,-1 0 0,1 0 0,0-1 0,-1 1 0,1 0 0,0 0-1,0-1 1,0 1 0,0-1 0,0 1 0,0-1 0,1 1 0,-1-1 0,0 0-1,1 1 1,-1-1 0,1 0 0,-1 0 0,1 0 0,0 0 0,-1-1 0,1 1-1,0 0 1,2 0 0,5 1 22,0 0 1,0-1-1,0 0 0,1 0 0,-1-1 0,15-2 1,61-11 112,-27 3-194,-43 8-123,36-3 1452,-48 5-1192,0 0 1,0 0 0,0 0-1,0 0 1,0 1-1,0 0 1,0-1-1,0 1 1,0 0-1,0 0 1,-1 1-1,1-1 1,3 3-1,6 7 251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6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 13347,'-2'1'84,"0"1"0,0 0 0,1 0 0,-1 0 0,1 0 1,0 0-1,-1 0 0,1 0 0,0 1 0,0-1 0,0 0 0,1 1 1,-1 2-1,-9 38 108,9-35-70,-7 50 75,-2 96 1,13 59-146,-2-189 4,-1 16-619,3 0 1,11 66 0,-4-80 307,3-6-94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6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78 12091,'-7'28'625,"-6"41"1,11-61-569,2 0 0,-1-1 0,1 1 0,0 0 0,1 0 0,0 0 0,0 0 0,1 0-1,0 0 1,3 8 0,-4-15-48,-1 1 0,1-1 0,-1 0 0,1 0 0,-1-1 0,1 1 0,-1 0 0,1 0 0,0 0 0,0 0 0,-1 0 0,1-1 0,0 1 0,0 0 0,0-1 0,0 1 0,0-1 0,0 1 0,0-1 0,0 1 0,0-1 0,0 0 0,0 1 0,0-1 0,0 0 0,2 0 0,-1 0 3,1 0-1,-1-1 1,1 0 0,-1 1 0,0-1 0,0 0-1,0 0 1,1 0 0,-1-1 0,0 1 0,3-3 0,5-5 15,-1 0 1,-1 0-1,14-18 1,12-24-138,33-66 0,-39 65-158,-28 52 261,0 0 0,0 0-1,0 0 1,0 0 0,0 0 0,0 0 0,0 0-1,0 0 1,0 0 0,0 0 0,0 0 0,0 0-1,0 0 1,0 0 0,0 0 0,1 0 0,-1 0-1,0 1 1,0-1 0,0 0 0,0 0 0,0 0-1,0 0 1,0 0 0,0 0 0,0 0 0,0 0-1,0 0 1,0 0 0,0 0 0,0 0 0,0 0-1,0 0 1,0 0 0,0 0 0,0 0 0,1 0-1,-1 0 1,0 0 0,0 0 0,0 0 0,-2 13-82,-4 17 72,1-8 152,0 1 0,1 0-1,2 0 1,0 0 0,1 0 0,2 1 0,0-1 0,6 28-1,-3-29-8,0-1 0,-2 1 0,1 32 0,-3-46-42,-1 1 1,0-1-1,0 1 0,0-1 0,-1 1 1,-1-1-1,1 0 0,-1 0 1,0 0-1,-1 0 0,-8 13 0,-1-5 89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7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 12635,'-1'11'673,"-3"39"709,3-46-1323,1-1-1,1 0 0,-1 1 0,0-1 0,1 0 1,-1 1-1,1-1 0,0 0 0,0 0 0,0 0 0,3 5 1,-3-7-51,-1-1 0,1 0 0,-1 1 0,1-1 0,-1 0 0,1 1 0,-1-1 0,1 0 0,-1 0 0,1 1 0,-1-1 1,1 0-1,-1 0 0,1 0 0,0 0 0,-1 0 0,1 0 0,-1 0 0,1 0 0,0 0 0,0 0 0,-1 0-1,0 0 1,0 0-1,0 0 1,0 0-1,1 0 1,-1 0-1,0 0 1,0 0-1,0 0 1,0 0-1,0 0 1,1 0-1,-1 0 1,0 0-1,0 0 1,0 0-1,0 0 1,1 0-1,-1 0 1,0 0-1,0 0 1,0 0-1,0-1 1,0 1-1,0 0 1,1 0-1,-1 0 1,0 0-1,0 0 1,0 0-1,0-1 1,0 1-1,0 0 1,0 0-1,0 0 0,0 0 1,0 0-1,1-1 1,-1 1-1,0 0 1,0 0-1,0 0 1,0 0-1,0-1 1,0 1-1,0 0 1,0 0-1,0 0 1,0 0-1,-1 0 1,1-1-1,-2 4 40,-1 0 1,1-1-1,0 1 0,-1 0 0,1 0 0,-2 5 0,0 1-48,0 0 1,0 0-1,1 0 1,0 0 0,-2 14-1,5-23 0,0 0 1,0 0-1,0 0 0,0 1 0,0-1 1,0 0-1,0 0 0,0 0 1,0 1-1,0-1 0,0 0 0,1 0 1,-1 0-1,0 0 0,0 1 0,0-1 1,0 0-1,0 0 0,0 0 0,1 0 1,-1 1-1,0-1 0,0 0 0,0 0 1,0 0-1,1 0 0,-1 0 1,0 0-1,0 0 0,0 0 0,1 0 1,-1 0-1,0 0 0,0 0 0,0 0 1,1 0-1,-1 0 0,0 0 0,0 0 1,0 0-1,1 0 0,-1 0 1,0 0-1,0 0 0,0 0 0,1 0 1,-1 0-1,0 0 0,0 0 0,0-1 1,1 1-1,-1 0 0,0 0 0,0 0 1,0 0-1,0-1 0,12-6-21,21-24-21,-28 25 38,0 0-1,1 1 0,0-1 0,12-7 0,-18 12 7,1 1-1,-1 0 1,0 0-1,0 0 1,0-1 0,1 1-1,-1 0 1,0 0-1,0 0 1,1-1-1,-1 1 1,0 0 0,0 0-1,1 0 1,-1 0-1,0 0 1,1 0 0,-1 0-1,0 0 1,1 0-1,-1 0 1,0 0-1,0 0 1,1 0 0,-1 0-1,0 0 1,1 0-1,-1 0 1,0 0-1,1 0 1,-1 0 0,0 0-1,0 0 1,1 1-1,-1-1 1,0 0-1,0 0 1,1 0 0,-1 0-1,0 1 1,0-1-1,0 0 1,1 0 0,-1 1-1,0-1 1,0 0-1,0 0 1,0 1-1,0-1 1,1 0 0,-1 1-1,0-1 1,0 0-1,0 0 1,0 1-1,0-1 1,0 0 0,0 1-1,0-1 1,0 0-1,0 1 1,0-1 0,0 0-1,0 0 1,0 1-1,0-1 1,-1 1-1,-5 22 120,5-21-103,-5 18 268,-1 0-1,-2-1 1,0 0-1,0 0 1,-2-1 0,-1 0-1,-17 21 1,28-37-235,-1-1 1,0 1-1,0 0 1,1-1-1,-1 1 0,0-1 1,0 0-1,0 0 1,-1 0-1,1 0 1,0 0-1,0 0 1,-1 0-1,1-1 1,0 1-1,-1-1 1,1 0-1,-5 1 0,3-2-79,-1 0 0,1 0-1,-1 0 1,1 0 0,-1-1-1,1 0 1,0 0 0,-5-3-1,8 5-17,1 0-1,-1-1 0,0 1 1,1 0-1,-1 0 1,1 0-1,-1 0 0,1 0 1,-1 0-1,1 0 0,-1 0 1,0 0-1,1 0 0,-1 1 1,1-1-1,-1 0 0,1 0 1,-1 0-1,1 1 0,-1-1 1,1 0-1,-1 1 0,1-1 1,-1 0-1,1 1 0,0-1 1,-1 0-1,1 1 0,-1-1 1,1 1-1,0-1 0,0 1 1,-1-1-1,1 1 0,0-1 1,-1 2-1,-2 2-161,-4 4-260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7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18 474 13219,'0'15'1208,"-2"5"-920,-1 5-128,1 2 376,0 4-224,-1 1-16,0-2-104,2-4-136,1-7-304,-1-5 2465,2-23-1929,2-9 120</inkml:trace>
  <inkml:trace contextRef="#ctx0" brushRef="#br0" timeOffset="1">287 1 13419,'5'8'1368,"-8"6"-912,-12 9-152,0 2 609,-1 1-433,0 1-40,3-4-64,3-2-64,4-9-296,6-11-160,-1-4-392,2-8-737,-1-15 1065,-1-1-200,-3-3-136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4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15115,'-5'49'880,"0"7"-824,-4 0-32,5 10 48,2 8 0,5-4 16,2-7 9,5-12 15,0-10-40,0-14-297,0-5 41,-6-11 152,-4-9-40,-6 3-64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8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 12699,'2'1'77,"-1"0"0,1 1 0,0-1 1,-1 1-1,1 0 0,-1-1 0,1 1 0,-1 0 1,0 0-1,1 0 0,-1 0 0,0 0 1,-1 0-1,1 0 0,0 1 0,0-1 1,-1 0-1,0 0 0,1 1 0,-1-1 0,0 4 1,0 6 89,-1 1 0,-3 22 1,1-23-34,-24 122 315,17-94-367,2-1 0,1 1 0,-2 74 0,9-112-69,0 0 0,0 0-1,1 0 1,-1 0-1,0 0 1,1 0 0,0 0-1,-1 0 1,1 0 0,0-1-1,0 1 1,0 0-1,0 0 1,0-1 0,2 3-1,-2-3 16,0-1 0,-1 1 0,1-1 0,0 1 0,0-1 0,0 0 0,0 1 0,0-1 0,0 0 0,0 0 0,0 1 0,-1-1 0,1 0 0,0 0 0,0 0 0,0 0 0,0 0-1,0 0 1,0-1 0,0 1 0,0 0 0,0 0 0,0-1 0,0 1 0,-1 0 0,1-1 0,0 1 0,0-1 0,0 1 0,-1-1 0,1 0 0,0 1 0,0-1 0,0-1 0,15-19 142,-3-11 72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8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19 18500,'0'-13'1232,"-5"9"-1192,4 2-168,5 8-152,6 5 368,-10-3-168,-1 0-136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8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 13371,'0'1'1184,"6"4"-936,10-4-88,7-2 400,13-1-272,5-1-48,9-2-240,5-4-168,5-1-184,3-4-864,3 1-616,0 3-185,-6 3 1393,-2 2-488,-5 7-208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9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8922,'32'23'928,"7"-4"-600,6-1-120,18-5 312,9-4-784,11-8 360,5-5-104,11-3-192</inkml:trace>
  <inkml:trace contextRef="#ctx0" brushRef="#br0" timeOffset="1">1633 40 7690,'99'5'776,"4"-3"-560,9-2-96,1-4 320,-6-2-168,-3 2-48,-5 1-384,-2 0-384,-1 5 488,-3 1-88,-7 4-56</inkml:trace>
  <inkml:trace contextRef="#ctx0" brushRef="#br0" timeOffset="2">3536 88 8786,'105'0'696,"-2"1"-648,-3-1-216,-1 1-32,-6 1-424,-5-2-480,-2 0 808,1-4-217,-1-4-239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29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97 9458,'24'4'25,"0"-2"0,0-1 0,1 0 0,-1-2 0,0-1 0,1-1 0,-1-1 0,-1-1-1,39-14 1,-7 1-898,-12 2-374,0 3 0,50-9 0,-89 21 1260,1 1 0,-1-1 0,0 1 0,0 0 0,1 0 0,-1 1 0,0-1 0,0 1 0,0 0 0,1 0 0,-1 1 0,5 2 0,-1 0 535,0 1 1,0 1-1,13 11 0,10 8 1524,-27-23-1909,0 1 0,0-1-1,0 0 1,1-1 0,-1 1-1,0-1 1,1 0 0,-1 0-1,1 0 1,-1-1 0,1 0-1,-1 0 1,9 0-1,6-3 60,-1 0 0,19-5 1,-14 3-54,9-2-308,45-4 0,-66 10-202,1 1 0,-1 0 1,1 1-1,-1 0 0,1 1 0,-1 0 0,17 6 0,-2 0-209,-1 1-165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0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 13875,'13'-9'1112,"10"2"-968,4 0-96,3-2 304,6 4-272,-1 2-64,-1 3-136,2 0-144,-2 1-936,-2-1 1048,-5-4-144,-3 0-120</inkml:trace>
  <inkml:trace contextRef="#ctx0" brushRef="#br0" timeOffset="1">455 0 13291,'-15'13'920,"2"-1"-872,-2-5 2249,-3 1-1849,0-3 96,-1-5 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1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39 222 12539,'-8'-1'530,"-16"-4"611,24 5-1116,-1 0 0,1-1 0,0 1 0,-1 0 0,1-1-1,-1 1 1,1 0 0,0-1 0,-1 1 0,1 0 0,0-1 0,-1 1 0,1-1 0,0 1-1,0-1 1,-1 1 0,1-1 0,0 1 0,0-1 0,0 1 0,0-1 0,0 1-1,0-1 1,0 1 0,0-1 0,0 1 0,0-1 0,0 1 0,0-1 0,0 1 0,0-1-1,0 1 1,0-1 0,1 1 0,-1-1 0,0 1 0,0-1 0,1 1 0,-1-1-1,0 1 1,1-1 0,3-5 148,0 0 0,1 0-1,0 1 1,0-1-1,0 1 1,1 0 0,0 1-1,0-1 1,9-4 0,-7 3-118,2 2 0,-1-1 0,0 1 0,1 0 0,0 1 1,12-2-1,-19 4-47,-1 1 0,1-1 0,-1 1-1,1 0 1,-1 0 0,1 0 0,0 0 0,-1 1 0,1-1 0,-1 1 0,1-1 0,-1 1 0,1 0 0,-1 0 0,0 0 0,1 1 0,-1-1-1,0 0 1,0 1 0,0-1 0,0 1 0,0 0 0,0 0 0,0 0 0,-1 0 0,1 0 0,-1 0 0,1 0 0,-1 0 0,0 1 0,0-1-1,0 0 1,0 1 0,0-1 0,0 4 0,2 6-1,-1 0 1,0 0-1,-1 0 0,-1-1 0,0 1 1,-2 18-1,-8 39 204,-39 130-1,36-153 118,35-144 302,-4-1 0,9-160 0,-24 161-785,-3 97 128,0 1 0,1-1 0,-1 0 0,0 0-1,1 0 1,-1 1 0,0-1 0,1 0 0,-1 0-1,1 1 1,-1-1 0,1 0 0,-1 1 0,1-1 0,-1 0-1,1 1 1,0-1 0,0 1 0,-1-1 0,1 1-1,0-1 1,-1 1 0,1 0 0,0-1 0,0 1 0,0 0-1,0 0 1,-1 0 0,1-1 0,0 1 0,0 0-1,0 0 1,0 0 0,0 0 0,1 1 0,36 6-1166,-25-4 649,8 0-41,-14-3 402,0 1-1,0 0 1,0 1 0,9 2-1,-7 4-280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1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18 12171,'129'-9'3377,"-85"4"-2459,57 1 1,-98 4-881,1 0 0,-1 1 0,1-1 0,-1 1 0,1-1 0,-1 1 0,0 0 0,1 0 0,-1 1 0,0-1 0,0 1 0,0-1 0,0 1 0,4 3 0,-5-3-32,-1 0 0,1 0 0,-1 0 0,0 0 0,1 0 0,-1 0-1,0 0 1,0 1 0,0-1 0,-1 0 0,1 1 0,-1-1 0,1 0 0,-1 1 0,0-1 0,1 1 0,-1-1 0,-1 1-1,1-1 1,0 0 0,-1 3 0,-4 14-12,0 0-1,-1-1 0,-1 1 0,-1-2 1,0 1-1,-16 23 0,-10 20-22,33-58 5,-1 0-1,1-1 0,0 1 1,0 0-1,0 0 0,0-1 1,1 1-1,-1 0 1,1 0-1,-1 0 0,1 0 1,1 5-1,-1-6-3,1 0 0,0 0 1,0 0-1,0 0 0,0 0 0,0 0 0,0 0 1,1-1-1,-1 1 0,1 0 0,-1-1 1,1 1-1,0-1 0,0 0 0,-1 1 0,1-1 1,0 0-1,2 1 0,6 3-84,3 3 11,1-1 0,-1 2 1,-1 0-1,0 0 0,15 15 0,-24-21 103,-1 0-1,1 0 1,-1 1-1,0-1 1,0 0-1,0 1 1,0 0-1,-1-1 0,1 1 1,-1 0-1,0 0 1,0 0-1,-1-1 1,1 1-1,-1 0 1,0 0-1,0 0 1,0 0-1,0 0 0,-1 0 1,1 0-1,-1 0 1,0 0-1,0 0 1,-1-1-1,-1 6 1,-2 0 90,0 0 1,-1-1-1,0 1 1,0-1 0,-1 0-1,0-1 1,0 0-1,-1 0 1,0 0-1,0-1 1,-16 9 0,4-4 190,1-1 0,-1-1 0,-1 0 1,-31 7-1,36-12-97,0-1 0,0 0 1,-1-1-1,-19 0 1,30-3-166,-1 1 0,1-1 0,0 0 0,0 0 0,0 0 0,-9-4 0,13 4-49,-1 0 1,1-1 0,-1 1-1,1-1 1,-1 0-1,1 1 1,0-1 0,0 0-1,0 0 1,0 0-1,0 0 1,0-1 0,0 1-1,-1-4 1,2 3-17,0 1 0,0-1 1,0 1-1,1-1 0,-1 1 1,1-1-1,0 1 0,0-1 0,0 1 1,0-1-1,0 1 0,0-1 0,1 1 1,-1-1-1,1 1 0,0-1 1,0 1-1,-1-1 0,2 1 0,-1 0 1,0 0-1,0-1 0,1 1 1,-1 0-1,1 0 0,0 0 0,3-3 1,15-11-400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2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17660,'7'305'2024,"8"201"-2759,-16-492 724,1 4 51,4 34 1,1-36-161,-1-24-15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2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14651,'8'-17'1336,"6"17"-911,3 4-169,6 16 472,4 6-120,5 10-168,5 4-88,5 3-256,-1-4-136,5-13-248,1-6-56,2-19-184,0-7-88,-3-22 384,-2-11-184,-5-13-25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4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14355,'8'34'1336,"17"-26"-688,12-8-231,22-18 831,8-6-600,16-12-168,4-4-72,7-3-424,-1-1-360,-9 2-424,-8 1 616,-24 8-176,-13 5-128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3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0 13835,'-23'59'1464,"-4"9"-928,-3-1-200,-2 3 1097,2-1-753,9-10-312,2-3-192,9-12-440,6-7-208,8-18 408,6-6-120,7-10-88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3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95 14691,'9'-15'633,"26"-35"27,-33 47-612,0 1 0,0-1 0,0 1-1,1 0 1,-1-1 0,1 1 0,0 1-1,-1-1 1,1 0 0,0 1 0,0-1 0,0 1-1,0 0 1,7-2 0,-9 3-42,1 0 0,0 1 1,-1-1-1,1 0 0,-1 1 0,1-1 1,-1 0-1,1 1 0,-1 0 0,1-1 1,-1 1-1,1 0 0,-1 0 0,0 0 1,1 0-1,-1 0 0,0 0 0,0 0 1,0 0-1,0 0 0,0 1 0,0-1 1,0 0-1,0 1 0,-1-1 0,1 1 0,0-1 1,-1 1-1,1-1 0,-1 1 0,1 2 1,1 6 54,0 0 1,0 1-1,0 15 0,-2 33 369,-2-1-1,-3 0 1,-3 0-1,-16 62 0,23-115-372,-5 28 165,5-32-218,1 0 1,0-1-1,0 1 1,0 0-1,0-1 1,-1 1-1,1 0 1,0 0-1,0-1 1,0 1-1,0 0 0,1 0 1,-1-1-1,0 1 1,0 0-1,0-1 1,1 1-1,-1 0 1,0-1-1,0 1 1,1 0-1,-1-1 0,1 1 1,-1-1-1,1 1 1,-1 0-1,1-1 1,-1 1-1,1-1 1,-1 0-1,1 1 0,1 0 1,21 0-78,-15-1 44,1 0 0,-1 1 0,0 0 0,0 0 0,1 1 0,-1 0-1,0 1 1,8 3 0,-10-3 18,1 1 1,-1 0-1,1 1 0,-1-1 1,-1 1-1,1 0 0,-1 0 1,1 1-1,-1 0 0,-1 0 1,1 0-1,-1 0 0,-1 1 1,6 10-1,-7-12 13,0 0 0,0 1 1,-1-1-1,0 0 0,0 0 1,0 1-1,-1-1 0,1 1 1,-1-1-1,0 0 0,-1 1 1,1-1-1,-1 0 0,0 1 1,-1-1-1,1 0 0,-1 0 1,0 0-1,0 0 0,-1 0 0,-3 5 1,-8 9 180,-1-1 0,-1 0 0,-1-2-1,0 0 1,-1-1 0,0 0 0,-33 19 0,26-20-46,0-1-1,-1-1 1,0-1 0,0-2-1,-54 13 1,76-22-164,-31 4-663,35-4 671,-1 0 1,0 0-1,0 0 0,1 0 1,-1 0-1,0-1 0,1 1 0,-1 0 1,0 0-1,0-1 0,1 1 1,-1 0-1,0-1 0,1 1 1,-1-1-1,1 1 0,-1-1 1,1 1-1,-1-1 0,1 1 1,-1-1-1,1 1 0,-1-1 1,1 0-1,-1 1 0,1-1 0,0 0 1,0 1-1,-1-1 0,1 0 1,0 1-1,0-1 0,0 0 1,-1 0-1,1 1 0,0-1 1,0 0-1,0 0 0,1 0 1,2-18-312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34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 13459,'0'-1'55,"0"1"1,1 0-1,-1 0 0,0 0 1,1 0-1,-1 0 0,0 0 1,1 0-1,-1 0 0,0 0 1,0 0-1,1 0 0,-1 0 1,0 0-1,1 1 0,-1-1 1,0 0-1,1 0 0,-1 0 1,0 0-1,1 0 0,-1 1 1,0-1-1,0 0 0,1 0 1,-1 1-1,0-1 1,0 0-1,0 0 0,1 1 1,-1-1-1,0 0 0,0 0 1,0 1-1,0-1 0,0 0 1,0 1-1,1-1 0,-1 0 1,0 1-1,0-1 0,0 0 1,0 1-1,0-1 0,0 0 1,0 1-1,0-1 0,0 0 1,-1 1-1,1-1 0,0 0 1,0 1-1,0-1 0,0 0 1,0 0-1,-1 1 0,1-1 1,0 0-1,0 0 1,0 1-1,-1-1 0,-18 25 257,9-13-188,3-3-96,-1 2 0,2-1 0,0 1 0,0 0 0,1 0 0,0 0-1,1 1 1,-4 13 0,8-24-28,0 0 0,0 1 0,0-1 0,0 0 0,0 0-1,0 1 1,0-1 0,0 0 0,0 1 0,0-1 0,1 0 0,0 2 0,-1-2 0,0-1 1,0 0-1,1 1 1,-1-1-1,0 0 1,1 1-1,-1-1 1,0 0-1,1 1 1,-1-1-1,0 0 1,1 0-1,-1 1 1,1-1-1,-1 0 1,0 0-1,1 0 1,-1 0 0,1 0-1,-1 1 1,1-1-1,-1 0 1,0 0-1,2 0 1,-1-1 4,1 1 1,0-1 0,0 1 0,0-1 0,-1 0-1,1 0 1,0 1 0,0-1 0,-1-1-1,1 1 1,-1 0 0,1 0 0,-1 0 0,0-1-1,2-1 1,2-4 40,0 0 0,0 0 0,-1 0 0,0 0 0,0-1 0,3-12 0,-5 16-15,-1 1 1,0-1-1,0 0 1,0 0-1,-1 0 0,0 0 1,1 0-1,-1 0 1,0 0-1,-1 0 0,1 0 1,-1 0-1,0 0 0,0 1 1,-2-8-1,2 10-19,0-1 0,1 1-1,-1 0 1,0 0 0,0 0-1,0 0 1,0 0-1,0 0 1,0 0 0,0 0-1,0 1 1,0-1 0,0 0-1,0 1 1,-1-1 0,1 0-1,0 1 1,0 0-1,-1-1 1,1 1 0,-2-1-1,0 1 4,1 0-1,-1 0 0,0 1 0,0-1 0,0 0 0,0 1 0,1 0 0,-1 0 0,-4 2 1,-1 0-6,1 1 1,0 0 0,1 1 0,-1-1 0,1 1 0,-9 9 0,15-13-13,-4 2-28,1 0 0,0 0 1,-1 1-1,2-1 1,-1 1-1,0 0 0,1 0 1,0 0-1,0 0 0,0 0 1,0 1-1,-2 8 1,4-13 23,0 0 1,0 0 0,0 1 0,0-1-1,0 0 1,0 0 0,0 1-1,0-1 1,0 0 0,0 0 0,0 1-1,0-1 1,0 0 0,0 0-1,0 1 1,0-1 0,0 0 0,0 0-1,0 0 1,0 1 0,0-1 0,1 0-1,-1 0 1,0 0 0,0 1-1,0-1 1,0 0 0,0 0 0,1 0-1,-1 0 1,0 1 0,0-1-1,0 0 1,1 0 0,-1 0 0,0 0-1,0 0 1,0 0 0,1 0 0,-1 0-1,0 0 1,0 1 0,1-1-1,-1 0 1,0 0 0,0 0 0,1 0-1,-1 0 1,0-1 0,0 1-1,1 0 1,-1 0 0,0 0 0,0 0-1,0 0 1,1 0 0,-1 0 0,0 0-1,0 0 1,0-1 0,1 1-1,-1 0 1,0 0 0,12-14-143,-7-4-27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5859 12139,'28'-23'423,"37"-39"1,-23 22-379,270-224 231,-210 182-32,-4-5 1,124-140-1,-84 84 53,17-20 62,-105 109-252,2 2-1,116-90 1,-73 75 27,121-64-1,-208 127-133,167-98-1,-140 79 0,-1-2 1,56-53 0,-38 30-18,2 2 1,2 2 0,74-43-1,65-49-19,-158 106 19,-1-3 0,61-71 1,-62 61-4,-1-1-34,73-71 0,-26 47-56,118-73 0,39-31-9,379-302 159,-255 187-154,-33-38-158,136-165-134,-252 285 327,58-62-162,-151 115 56,-1 2 73,-92 120 142,1 2 0,56-46 0,22-7 343,-3-6 0,168-182 0,-268 265-339,17-22-32,-20 25-3,1 0-1,-1 1 1,1-1-1,-1 0 1,1 0-1,-1 0 1,0 1-1,0-1 1,1 0-1,-1 0 1,0 0-1,0 0 1,0 1-1,0-1 1,0 0-1,0 0 1,0 0-1,0 0 1,0 0-1,0 1 1,0-1-1,-1 0 1,1 0-1,0 0 1,-1 0-1,1 1 1,-1-1-1,1 0 1,0 1-1,-1-1 1,0-1-1,-5-1-38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31 17132,'-5'-8'824,"-13"-12"-68,18 20-746,0 0 0,-1 0 0,1-1 0,0 1 0,-1 0 1,1 0-1,0 0 0,-1-1 0,1 1 0,-1 0 0,1 0 0,0 0 0,-1 0 0,1 0 0,-1 0 0,1 0 0,-1 0 0,1 0 0,0 0 0,-1 0 0,1 0 0,-1 0 0,1 0 0,-1 0 1,1 0-1,0 1 0,-1-1 0,1 0 0,0 0 0,-1 0 0,1 1 0,0-1 0,-1 0 0,1 0 0,0 1 0,-1-1 0,1 0 0,0 1 0,0-1 0,-1 0 0,1 1 0,0-1 0,0 1 0,0-1 1,-1 0-1,1 1 0,0-1 0,0 1 0,0 0 0,-48 143 455,16-43-433,-251 593 48,273-672-73,1-3 0,-10 28-1,19-47-5,-1 1 0,1 0 0,0 0 0,-1 0-1,1 0 1,0 0 0,-1 0 0,1 0 0,0 0 0,0 0 0,0 0-1,0 0 1,0 0 0,0 0 0,0-1 0,0 1 0,0 0 0,0 0-1,1 0 1,-1 0 0,0 0 0,1 0 0,-1 0 0,1 0-1,-1 0 1,1-1 0,-1 1 0,1 0 0,0 0 0,-1-1 0,1 1-1,0 0 1,-1-1 0,1 1 0,0-1 0,0 1 0,0-1 0,-1 1-1,1-1 1,0 1 0,0-1 0,0 0 0,0 0 0,0 1-1,0-1 1,2 0 0,4 0 12,1 0 0,-1 0 0,0-1 0,1 0 0,7-3 0,-11 4-7,152-36 258,137-24-1929,-271 56 1286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77 15683,'-1'0'41,"0"0"1,1 0-1,-1 0 0,0 0 0,0 0 0,1 0 0,-1 0 0,0 0 0,1 0 0,-1 0 1,0 0-1,1 1 0,-1-1 0,0 0 0,1 0 0,-1 1 0,1-1 0,-1 0 0,0 1 0,1-1 1,-1 0-1,1 1 0,-1-1 0,1 1 0,-1-1 0,1 1 0,-1-1 0,1 1 0,-1 1 1,-1 0 35,-16 17 61,1 0-1,1 1 1,-26 44 0,-32 74-43,60-110-85,6-12-7,-68 144 37,64-131-19,1 0 1,1 1 0,-8 47 0,18-55 102,0-22-119,0 1 0,0-1 0,0 0 0,0 0 0,0 0 0,0 1 0,0-1 0,0 0 0,0 0 0,0 0 0,0 1 0,0-1 0,0 0 0,0 0 0,1 0 0,-1 0 0,0 1 0,0-1 0,0 0 0,0 0 0,1 0-1,-1 0 1,0 0 0,0 0 0,0 1 0,0-1 0,1 0 0,-1 0 0,0 0 0,0 0 0,0 0 0,1 0 0,-1 0 0,0 0 0,0 0 0,0 0 0,1 0 0,-1 0 0,0 0 0,0 0 0,1 0 0,1-2 22,0 1 0,0-1 0,0 0 0,0 0 0,0 0-1,0 0 1,0 0 0,-1 0 0,1 0 0,1-4 0,29-50 327,-2-1-1,40-113 1,-41 81-156,23-122 0,-48 195-209,-1 0 0,-1 0 1,0 0-1,-2-1 0,0-18 1,0 34 7,0 0 1,-1 0 0,1 0 0,0 0-1,0 0 1,-1 0 0,1 0 0,-1 0-1,1 0 1,-1 0 0,1 0 0,-1 0-1,1 1 1,-1-1 0,0 0 0,1 0-1,-3-1 1,3 2 1,-1 0-1,0-1 1,1 1-1,-1 0 1,0 0-1,1 0 0,-1 0 1,1 0-1,-1 0 1,0 0-1,1 0 1,-1 0-1,0 0 1,1 0-1,-1 0 1,0 0-1,1 0 1,-1 1-1,1-1 1,-1 0-1,0 1 1,1-1-1,-1 0 1,1 1-1,-2 0 1,-2 3-3,0 0 0,0 1 0,0 0 0,0 0 0,1 0 0,-1 0 0,1 0 0,1 1 0,-1-1 0,1 1 0,0 0 0,-2 6 0,0 6-29,0 1 0,-3 33 0,6-41 23,1-1 0,0 0 1,0 0-1,1 1 0,1-1 1,3 16-1,-4-23 5,1 0 0,-1 1 0,0-1 0,1 0 0,-1 0 0,1 0 0,0-1 0,0 1 0,0 0 1,1-1-1,-1 1 0,1-1 0,-1 0 0,1 1 0,0-1 0,-1-1 0,1 1 0,0 0 0,1-1 0,-1 1 0,0-1 0,0 0 0,6 1 0,0-1-1,1 0 0,0-1 1,-1 0-1,1 0 0,0-1 0,-1-1 0,1 1 1,-1-2-1,1 1 0,-1-1 0,0-1 0,0 0 0,0 0 1,-1 0-1,16-12 0,-2 1 23,-1-2 1,-1 0-1,0-1 0,26-32 0,-33 35 68,20-33 0,-30 41-25,-6 6-18,-9 7 13,0 7-35,0 0 0,0 1 0,1 1-1,1-1 1,1 1 0,-13 28 0,-39 105 29,60-146-49,-12 34-36,-9 41-1,19-66-68,1 0-1,1 0 1,-1 1 0,2-1-1,0 0 1,0 1-1,1-1 1,3 14 0,3-5-77,-7-19 176,0-1 0,1 1 0,-1-1 0,0 0 0,1 1 0,-1-1 0,0 0 0,0 1 0,1-1 0,-1 0 0,1 1 0,-1-1 0,0 0 0,1 0 0,-1 0 0,1 1 0,-1-1 0,0 0 0,1 0 0,-1 0 0,1 0 0,-1 0 0,1 0 0,-1 0 0,1 0 0,-1 0 0,0 0 0,1 0 0,-1 0 0,1 0 0,-1 0 0,1 0 0,-1 0 0,1 0 0,-1-1 0,0 1 0,1 0 0,-1 0 0,1-1 0,14-14-263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17372,'-2'-4'1416,"2"-4"-1216,4 4-120,7 3 496,7 2-408,4 3-264,13 1-376,11-2-184,14-9 520,6-10-112,10-13-80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15619,'-9'15'180,"-112"244"1065,109-226-1224,1 0 0,1 1 0,2 0-1,2 0 1,1 1 0,-1 37 0,6-61-27,0 0 0,1 0 0,0 0 0,3 14 0,-3-24 8,-1 1 1,0-1 0,0 1-1,1-1 1,-1 0-1,1 0 1,-1 1 0,1-1-1,-1 0 1,1 0-1,0 1 1,0-1 0,-1 0-1,1 0 1,0 0-1,0 0 1,0 0 0,0 0-1,0 0 1,1-1-1,-1 1 1,0 0 0,0-1-1,0 1 1,1 0 0,-1-1-1,0 0 1,1 1-1,-1-1 1,0 0 0,1 1-1,-1-1 1,0 0-1,1 0 1,-1 0 0,1 0-1,-1-1 1,0 1-1,1 0 1,-1-1 0,0 1-1,1 0 1,-1-1-1,2 0 1,9-6 75,-1-1-1,1 1 1,-1-2 0,0 0 0,-1 0-1,16-19 1,6-4 164,370-307 1969,-384 323-2798,-18 16 574,0 0 0,1 0 0,-1-1 0,0 1 0,0 0-1,0 0 1,0 0 0,0 0 0,0 0 0,0 0 0,1 0-1,-1 0 1,0-1 0,0 1 0,0 0 0,0 0 0,0 0-1,0 0 1,0 0 0,0 0 0,0-1 0,0 1 0,0 0 0,0 0-1,0 0 1,0 0 0,0 0 0,0-1 0,0 1 0,0 0-1,0 0 1,0 0 0,0 0 0,0 0 0,0-1 0,0 1-1,0 0 1,0 0 0,0 0 0,0 0 0,0 0 0,-1 0-1,1-1 1,0 1 0,0 0 0,0 0 0,0 0 0,0 0 0,0 0-1,0 0 1,-1 0 0,1 0 0,0 0 0,0 0 0,-4 0-72,1 0 1,-1 1-1,1-1 1,-1 1 0,1 0-1,0 0 1,-1 1-1,-3 1 1,-30 14-428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13283,'1'5'130,"0"1"0,0 0 0,0-1-1,1 1 1,0-1 0,0 0 0,0 0 0,4 6 0,-5-9-102,1 0 0,-1 1 0,1-1 0,0 0 0,0 0 0,0 0 0,1-1 0,-1 1 0,0 0 0,1-1 0,-1 0 0,1 1-1,-1-1 1,1 0 0,-1 0 0,1 0 0,0-1 0,5 2 0,-2-2-14,1 0-1,0 0 0,0-1 1,-1 0-1,1 0 1,0 0-1,-1-1 0,1 0 1,-1 0-1,0-1 0,0 0 1,0 0-1,0 0 1,0-1-1,7-5 0,8-9-89,0 0 0,24-29 1,-37 39 56,13-14-25,-2-1 0,0 0-1,-2-2 1,0 0 0,17-37 0,-28 46 62,-6 16-17,0 0 1,0 0-1,0 0 0,0 0 1,0 0-1,0 0 1,0 0-1,0 0 0,0 0 1,0 0-1,0 0 0,-1 0 1,1 0-1,0 0 1,0 0-1,0 0 0,0 0 1,0 0-1,0 0 0,0 0 1,0 0-1,0 0 1,0 0-1,0 0 0,0 0 1,0 0-1,0 0 0,0 0 1,-1 0-1,1 0 1,0 0-1,0 0 0,0 0 1,0 0-1,0 0 0,0 0 1,0 0-1,0 0 1,0 0-1,0 0 0,0 0 1,0 0-1,0 0 0,0 0 1,0 0-1,0-1 1,0 1-1,0 0 0,0 0 1,0 0-1,0 0 0,0 0 1,0 0-1,0 0 1,0 0-1,-20 25 179,-55 101 297,65-107-435,1 1 0,1 0 0,0 1-1,-7 35 1,14-55-37,1 0 1,0 0-1,0 1 0,-1-1 0,1 0 0,0 0 0,0 0 0,0 0 0,0 1 0,1-1 0,-1 0 0,0 0 0,0 0 1,1 0-1,-1 0 0,0 1 0,1-1 0,-1 0 0,1 0 0,1 1 0,-1-1 0,-1-1-1,1 1 0,0-1 1,0 0-1,0 1 1,-1-1-1,1 0 1,0 1-1,0-1 0,0 0 1,0 0-1,0 0 1,0 0-1,0 0 1,0 0-1,-1 0 1,1 0-1,0-1 0,0 1 1,1 0-1,3-2 12,0 0-1,0-1 1,0 1-1,0-1 1,0 0-1,0 0 1,4-4-1,21-22 72,-2-1 0,-2-1 0,35-52 0,-46 63-83,-15 20-4,0 0 1,0 0-1,0-1 0,0 1 0,0 0 0,0 0 0,0 0 0,1 0 0,-1 0 0,0-1 0,0 1 0,0 0 0,0 0 0,1 0 0,-1 0 0,0 0 0,0 0 0,0-1 0,0 1 0,1 0 0,-1 0 0,0 0 0,0 0 0,0 0 0,1 0 0,-1 0 0,0 0 0,0 0 0,0 0 0,1 0 0,-1 0 0,0 0 0,0 0 0,0 0 0,1 0 0,-1 0 0,0 1 0,0-1 0,3 9 1,-3 12 5,0-21-6,-1 15 3,0-3 1,1 0 0,-1 0 1,3 17-1,-1-26 1,-1-1-1,0 0 1,1 1 0,-1-1 0,1 1 0,0-1 0,0 0 0,0 0-1,0 1 1,0-1 0,1 0 0,-1 0 0,0 0 0,1 0 0,0-1 0,-1 1-1,1 0 1,0-1 0,0 1 0,0-1 0,0 1 0,0-1 0,3 1 0,3 0 6,1-1 1,0 0-1,0-1 1,-1 0 0,1 0-1,0-1 1,0 0-1,-1 0 1,15-5 0,-1 1-30,-1 1-1,60-8-115,-72 11 105,0 1 0,0 0-1,0 0 1,0 1-1,0 0 1,17 5-1,-23-5 25,-1 0 0,0 0 1,1 0-1,-1 0 0,0 0 0,0 0 0,0 1 0,0-1 0,0 1 0,0 0 0,0-1 0,-1 1 0,1 0 0,0 0 0,-1 0 0,0 0 0,1 0 0,-1 0 0,0 1 0,0-1 0,0 0 0,-1 1 0,2 4 0,-1 0 39,0 0 1,-1 0-1,0 0 1,-1 1-1,1-1 1,-1 0-1,-2 8 0,2-13-9,1-1-1,-1 0 0,1 0 0,0 1 0,-1-1 0,1 0 0,0 0 0,0 1 0,0-1 0,0 0 0,0 1 0,0-1 0,1 0 0,-1 0 0,0 1 0,1 1 0,0-3-13,-1 0 0,1 0 0,0 0-1,-1 0 1,1 0 0,-1 0 0,1 0 0,-1 0-1,1 0 1,-1 0 0,1 0 0,-1 0 0,1-1-1,-1 1 1,1 0 0,-1 0 0,1-1 0,-1 1 0,0 0-1,1 0 1,-1-1 0,1 1 0,-1 0 0,0-1-1,1 1 1,-1-1 0,35-41 103,-31 37-175,124-169-2801,-119 167 2149,-5 11 153,-4 16 43,0-18 521,-2 21-198,1-16 188,0 1-1,0-1 1,1 1-1,0-1 0,1 1 1,-1-1-1,1 1 0,1-1 1,-1 0-1,4 8 1,-5-14 10,1 0 0,-1 0 0,1 0 0,-1 0 0,1 0 0,0-1 0,0 1 0,-1 0 0,1 0 1,0 0-1,0-1 0,0 1 0,0 0 0,0-1 0,0 1 0,0-1 0,0 1 0,0-1 0,0 0 1,0 1-1,2-1 0,0 0-4,-1 0 0,1 0 0,-1 0 0,1 0 0,-1-1 0,1 1 0,-1-1 0,1 1 0,2-3 0,6-2-9,0 0 1,-1-1-1,13-9 0,-21 13 14,41-30-16,5-4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63 12227,'-7'4'210,"1"0"0,-1 1 1,0 0-1,1 1 0,0-1 0,0 1 1,1 0-1,-7 10 0,2-2-94,1 0-1,1 0 0,-7 19 0,12-28-80,1 1-1,0 0 0,1 0 0,-1 0 0,1 0 0,0 0 0,1 11 0,0-15-29,0-1-1,0 0 0,0 0 1,0 1-1,0-1 0,0 0 1,1 0-1,-1 0 1,0 1-1,1-1 0,-1 0 1,1 0-1,0 0 0,-1 0 1,1 0-1,0 0 1,0 0-1,-1 0 0,1 0 1,0 0-1,0-1 0,0 1 1,0 0-1,0 0 0,0-1 1,0 1-1,0-1 1,1 1-1,-1-1 0,0 1 1,0-1-1,0 0 0,1 0 1,-1 1-1,0-1 1,0 0-1,0 0 0,1 0 1,-1 0-1,0-1 0,0 1 1,1 0-1,-1 0 1,1-1-1,6-1 25,-1-1 1,0 1-1,0-1 1,-1 0-1,1-1 1,0 1-1,-1-1 1,0-1-1,9-7 0,3-4 134,25-31 0,-30 31-36,0 0 0,13-24 0,-22 34-76,-1-1 0,1 1 0,-1-1 0,-1 0 1,0 0-1,0 0 0,0 0 0,0 0 0,-1 0 0,0-8 0,-1 14-42,0 0 1,0 0-1,0 0 1,0 0-1,0 1 1,0-1 0,0 0-1,0 0 1,0 0-1,-1 1 1,1-1-1,0 0 1,0 0-1,-1 1 1,1-1-1,-1 0 1,1 0-1,-1 1 1,1-1-1,-1 0 1,1 1-1,-1-1 1,1 1-1,-1-1 1,0 1-1,1-1 1,-1 1-1,0-1 1,1 1-1,-1 0 1,-1-1 0,0 1 5,0 0 0,0 0 0,0 0 0,0 0 0,0 1 0,0-1 0,0 1 0,1-1 0,-1 1 0,0 0 0,0-1 0,-2 3 0,-7 3 52,2 0 0,-1 1 0,-14 13 0,3 0 97,1 2 1,-33 44-1,46-55-121,0 0 0,0 1 0,1-1 0,1 1 0,0 1 0,0-1 0,1 0 0,-4 23 0,8-32-29,-1 0 1,1-1-1,0 1 0,-1-1 0,1 1 0,1 0 0,-1-1 0,0 1 1,1 0-1,-1-1 0,1 1 0,0-1 0,0 1 0,0-1 0,0 1 1,0-1-1,0 0 0,1 1 0,-1-1 0,1 0 0,0 0 0,-1 0 1,1 0-1,0-1 0,0 1 0,0 0 0,1-1 0,-1 1 0,0-1 1,0 0-1,1 0 0,-1 0 0,1 0 0,-1 0 0,1 0 0,4 0 1,3 0 131,0 0 1,0-1 0,0 0 0,0 0-1,0-1 1,-1 0 0,1-1 0,14-5 0,-12 4-68,0-2 0,17-8 0,23-20 222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4:5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13787,'-12'17'686,"-2"2"-709,14-19 18,-1 1 0,1 0 1,0-1-1,0 1 0,0 0 1,0 0-1,0-1 0,0 1 1,0 0-1,0 0 1,0-1-1,0 1 0,0 0 1,0-1-1,0 1 0,1 0 1,-1-1-1,0 1 0,1 0 1,-1-1-1,0 1 1,1 0-1,-1-1 0,1 1 1,-1-1-1,1 1 0,-1-1 1,1 1-1,9 7-61,0 0-1,1-1 0,0 0 1,0-1-1,0 0 1,1-1-1,0 0 1,14 3-1,8 2-122,62 8 1,8-9 2,1-5 1,125-11-1,-23 0 312,767 16 751,255-4-724,-1114-7-156,514 8 22,-621-5-19,169 18 5,-146-14 12,0 1-1,-1 2 0,47 19 0,-76-26-17,-1-1 0,1 0 0,-1 0 0,0 0 1,1 1-1,-1-1 0,1 0 0,-1 0 0,1 0 0,-1 0 0,0 0 0,1 0 0,-1 0 0,1 0 0,-1 0 0,1 0 0,-1 0 0,1 0 0,-1 0 0,0 0 0,1 0 0,-1-1 0,1 1 0,-1 0 0,0 0 0,1 0 0,-1-1 0,1 1 0,4-16-1,-5-9-5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4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15243,'31'-12'1569,"12"-1"-1073,20-8-152,9-1 936,14 2-816,7 0-88,5 2-376,0 3-344,-12 4 376,-10 4-104,-14 4-168</inkml:trace>
  <inkml:trace contextRef="#ctx0" brushRef="#br0" timeOffset="1">1513 8 17916,'8'-7'1176,"-22"19"-1024,-12 14-64,-10 22 352,-1 6-192,-6 16-184,2 8 16,2 21 8,6 4-24,13 3 0,7-4-40,12-11-56,6-2-104,14-13-456,7-10 64,8-26 392,9-13-88,13-21-104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17540,'17'-9'1320,"-13"9"-1072,-4 1-160,-10 14 176,-1 2-440,-1 3 160,7-1-104,5-4-112</inkml:trace>
  <inkml:trace contextRef="#ctx0" brushRef="#br0" timeOffset="1">81 416 16396,'-9'21'1104,"4"-9"-1112,-1-8 112,9-8 8,8-14-216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71 17684,'1'-2'36,"0"0"0,-1 1-1,1-1 1,-1 0 0,1 1 0,-1-1 0,1 0 0,-1 0 0,0 1-1,0-1 1,0 0 0,0 0 0,0 1 0,0-1 0,0 0 0,-1 0 0,1 1-1,-1-1 1,1 0 0,-1 1 0,0-1 0,0 0 0,1 1 0,-1-1-1,0 1 1,0-1 0,0 1 0,-1 0 0,1-1 0,0 1 0,-1 0 0,1 0-1,0 0 1,-1 0 0,1 0 0,-1 0 0,0 0 0,-2 0 0,-1-2-21,0 2 1,0-1 0,0 0 0,0 1 0,0 0 0,0 0-1,-1 1 1,1-1 0,0 1 0,0 0 0,-1 1-1,1-1 1,-6 2 0,0 2-18,1 0 0,0 1-1,0 0 1,1 0 0,-1 1-1,1 1 1,0-1 0,1 1 0,0 1-1,0-1 1,0 2 0,-12 16 0,11-12-12,0 0 0,1 1 0,1 0 1,0 1-1,1-1 0,0 1 0,1 0 1,-4 23-1,8-32 4,0 0 0,0 0 0,1 0 1,-1 1-1,2-1 0,-1 0 0,1 0 0,0 0 1,0 0-1,0 0 0,3 7 0,-2-11 8,-1 1 0,0-1 0,1 0 0,-1 0 0,1 0 0,0 0 0,0 0 0,-1 0 0,1 0 1,1-1-1,-1 1 0,0-1 0,0 0 0,0 1 0,1-1 0,-1 0 0,1 0 0,-1 0 0,1-1 0,-1 1 0,1-1 0,-1 1 0,1-1 0,-1 0 0,1 0 0,0 0 0,-1 0 0,5-1 0,4-1 6,0 0-1,-1-1 1,1 0-1,-1-1 1,0 0 0,0 0-1,0-1 1,-1 0-1,16-12 1,4-6 38,40-39 0,-63 56-35,7-5 16,-1-1 0,0 0 0,-1-1 0,0 0 0,-1 0 0,-1-1 0,0-1 0,7-16-1,-15 30-23,0-1-1,-1 1 1,1-1-1,-1 1 0,0-1 1,1 1-1,-1-1 0,0 1 1,0-1-1,0 1 0,0-1 1,0 0-1,0 1 0,0-1 1,-1-1-1,1 3 0,0 0 0,0-1 0,-1 1-1,1 0 1,0 0 0,0 0 0,0 0 0,-1 0-1,1-1 1,0 1 0,0 0 0,0 0 0,-1 0 0,1 0-1,0 0 1,0 0 0,-1 0 0,1 0 0,0 0-1,0 0 1,0 0 0,-1 0 0,1 0 0,0 0 0,0 0-1,-1 0 1,1 0 0,0 0 0,0 0 0,0 0-1,-1 0 1,1 1 0,0-1 0,-15 12-78,5 1-2,0 0 0,0 1 0,1 1-1,1-1 1,0 2 0,1-1 0,1 1-1,0 0 1,2 0 0,-1 0-1,2 1 1,-2 22 0,5-36 155,-1 0 1,2 0 0,-1 0-1,0 0 1,1-1 0,-1 1-1,1 0 1,0 0 0,0 0-1,0-1 1,0 1 0,1 0-1,-1-1 1,1 1-1,2 2 1,-3-4-62,0 1-1,1-1 1,-1 0 0,1 0-1,0 0 1,-1-1 0,1 1 0,0 0-1,0-1 1,-1 1 0,1-1-1,0 1 1,0-1 0,0 0-1,0 0 1,0 0 0,-1 0-1,1 0 1,0 0 0,0 0-1,0-1 1,0 1 0,0-1-1,-1 1 1,1-1 0,3-1 0,6-3 42,-1-1 0,15-11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15955,'-47'49'1201,"-8"14"-897,4 3-128,10 4 312,11-2-64,20-8-328,10-4-136,23-23-288,13-15-120,20-29-232,4-18 112,5-27 231,-2-9-183,-6-11 72</inkml:trace>
  <inkml:trace contextRef="#ctx0" brushRef="#br0" timeOffset="1">446 1 12987,'-26'14'1136,"-8"19"-768,-1 9-120,2 9 568,5 7-328,9-3-152,11 1-87,12-7-241,9-6-160,13-11 160,2-7-56,5-20-65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14859,'23'-17'493,"0"1"0,2 1-1,38-18 1,27-16 173,-86 46-601,-1 1 0,0-1 1,0 1-1,0-1 0,0 0 0,-1 0 1,1 0-1,-1 0 0,0-1 1,0 1-1,3-7 0,-5 9-41,1 0 0,-1 0-1,0 0 1,1-1 0,-1 1-1,0 0 1,0 0 0,0 0 0,0-1-1,0 1 1,0 0 0,0 0-1,0 0 1,-1 0 0,1-1 0,0 1-1,-1 0 1,1 0 0,-1 0-1,1 0 1,-1 0 0,0 0 0,1 0-1,-1 0 1,0 0 0,0 0 0,0 0-1,0 1 1,1-1 0,-1 0-1,0 0 1,0 1 0,0-1 0,-1 1-1,1-1 1,0 1 0,0-1-1,0 1 1,0 0 0,0 0 0,-1-1-1,1 1 1,-1 0 0,-3-1 21,0 1 1,0-1-1,0 1 0,-1 0 1,1 1-1,0-1 1,0 1-1,0 0 0,1 0 1,-1 1-1,0-1 1,0 1-1,1 0 0,-1 0 1,1 1-1,-1-1 1,1 1-1,0 0 1,-5 5-1,-1 1-4,1-1 0,1 2-1,-1-1 1,1 1 0,1 1 0,-10 17-1,12-18-10,0 1 0,1-1 0,0 1 0,1 0 0,0 0 0,0 0 0,1 0 0,1 1 0,0-1 0,1 15 0,0-20-49,1 0-1,-1 0 1,1 0 0,1 0-1,-1 0 1,1-1-1,0 1 1,0 0 0,1-1-1,0 1 1,0-1-1,0 0 1,0 0 0,1 0-1,0 0 1,0-1 0,0 1-1,1-1 1,-1 0-1,10 6 1,-8-7-83,0 0 1,1 0-1,-1 0 1,1-1-1,0 0 0,-1 0 1,1-1-1,0 1 0,0-2 1,1 1-1,-1-1 1,8 0-1,-3-2 47,0 1 0,1-2 0,-1 1-1,0-2 1,0 0 0,12-5 0,49-28-377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15003,'-8'32'1587,"-51"392"-673,56-408-905,2-11-2,0 0-1,1 0 1,-1 0 0,1 0-1,0 0 1,0 0 0,1 8-1,0-12-3,-1-1-1,0 0 0,0 1 0,1-1 1,-1 0-1,0 0 0,0 1 0,1-1 1,-1 0-1,0 0 0,0 0 1,1 0-1,-1 1 0,0-1 0,1 0 1,-1 0-1,0 0 0,1 0 0,-1 0 1,0 0-1,1 0 0,-1 0 0,0 0 1,1 0-1,-1 0 0,0 0 0,1 0 1,-1 0-1,0 0 0,1 0 0,-1 0 1,0 0-1,1 0 0,-1 0 1,0-1-1,1 1 0,-1 0 0,0 0 1,0 0-1,1-1 0,-1 1 0,0 0 1,1-1-1,15-13 60,109-141 241,-69 81-141,80-105 334,-111 150-361,-25 29-131,0 1-1,0-1 1,0 0 0,0 0 0,0 0-1,0 0 1,0 1 0,0-1-1,0 0 1,0 0 0,0 0-1,0 0 1,0 0 0,0 1 0,0-1-1,0 0 1,0 0 0,0 0-1,0 0 1,0 0 0,0 0-1,1 1 1,-1-1 0,0 0 0,0 0-1,0 0 1,0 0 0,0 0-1,0 0 1,0 0 0,1 0-1,-1 0 1,0 0 0,0 1 0,0-1-1,0 0 1,0 0 0,1 0-1,-1 0 1,0 0 0,0 0-1,0 0 1,0 0 0,0 0 0,1 0-1,-1 0 1,0 0 0,0 0-1,0 0 1,0 0 0,0-1-1,1 1 1,-1 0 0,0 0 0,0 0-1,0 0 1,0 0 0,-4 16 58,-32 68 82,20-49-117,1 0 0,-13 51 1,27-84-32,0 1 0,1 0-1,-1-1 1,1 1 0,0 0 0,0 0 0,0-1 0,0 1 0,0 0 0,1-1 0,-1 1 0,1 0-1,1 4 1,-1-6 1,-1 0 0,1-1 0,-1 1 0,1 0 0,-1-1 0,1 1 0,0 0 0,-1-1 0,1 1 0,0-1 0,0 1 0,-1-1 0,1 1 0,0-1 0,0 1 0,0-1 0,1 1 0,0-1-1,1 0-1,-1 0 1,0 0 0,1 0 0,-1 0-1,0 0 1,0-1 0,1 1-1,3-2 1,11-5-1,0-2 1,0 0-1,-1 0 1,-1-2-1,0 0 1,20-18-1,-12 10-2,61-53-16,28-21 92,-96 84-44,-15 9-24,-1 0 0,0 0 1,0 0-1,1 0 0,-1 0 0,0 0 0,0 0 0,1 0 0,-1 0 0,0 0 0,0 0 0,0 0 0,1 0 0,-1 0 0,0 1 0,0-1 0,1 0 0,-1 0 0,0 0 0,0 0 0,0 0 1,1 1-1,-1-1 0,0 0 0,0 0 0,0 0 0,0 0 0,0 1 0,1-1 0,-1 0 0,0 0 0,0 0 0,0 1 0,0-1 0,0 0 0,0 1 0,0 3 7,0 0-1,0-1 1,0 1-1,-1 0 0,1 0 1,-1 0-1,-2 4 1,-28 93 126,-7 22 173,38-121-297,-4 27 108,4-28-114,0-1 0,0 1 0,0-1 0,0 1 0,0-1 0,0 1 0,0 0 0,0-1 0,0 1-1,0-1 1,0 1 0,1-1 0,-1 1 0,0-1 0,0 1 0,1-1 0,-1 1 0,0-1 0,1 1 0,-1-1-1,0 1 1,1-1 0,-1 0 0,1 1 0,-1-1 0,1 1 0,-1-1 0,1 0 0,-1 0 0,1 1 0,-1-1-1,1 0 1,-1 0 0,1 0 0,-1 0 0,1 1 0,0-1 0,-1 0 0,1 0 0,-1 0 0,1 0 0,-1 0 0,1-1-1,0 1 1,5-1-51,-1-1 0,0 0-1,0 0 1,0-1-1,-1 1 1,1-1 0,7-5-1,31-28-524,-39 32 578,21-19-185,-5 1-53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207 188 16355,'-7'1'117,"-1"0"0,1 0 0,0 1 0,-1 0 0,1 0 0,0 1 0,0 0 0,0 0 0,0 0 0,1 1 0,-1 0 0,1 0 0,0 1 0,0 0 0,-8 9 0,3-3-101,0 2 0,1-1 0,1 1 0,0 1 0,0-1 0,-8 20 0,17-32-17,-12 35-21,12-35 22,0 0-1,-1 1 0,1-1 0,0 0 0,0 0 0,0 0 0,0 0 1,0 0-1,0 0 0,0 0 0,1 0 0,-1 0 0,0 0 0,0 1 0,1-1 1,-1 0-1,1 0 0,-1-1 0,1 1 0,-1 0 0,1 0 0,0 0 1,-1 0-1,1 0 0,0-1 0,0 1 0,0 0 0,0 0 0,-1-1 0,1 1 1,0-1-1,2 1 0,1 0 0,1 0 0,-1 0 0,0-1 0,1 0 0,-1 0 0,0 0-1,1-1 1,-1 1 0,0-1 0,1 0 0,-1 0 0,0 0 0,0-1 0,0 0 0,0 0 0,5-3 0,9-5 7,0-2-1,17-14 1,-31 23-2,18-15 35,34-34 1,-47 42-43,-1 0 1,0 0-1,0 0 1,-1-1-1,11-23 1,-17 32-4,-1 0 0,1 0 0,0 0 0,-1 0 1,1 0-1,-1 0 0,1 0 0,-1 0 1,0 0-1,0 0 0,0 0 0,0 0 0,0 0 1,0 0-1,-1 0 0,0-2 0,1 3-1,-1 0-1,1 1 1,-1-1-1,1 0 1,-1 0 0,1 1-1,-1-1 1,0 0-1,1 1 1,-1-1-1,0 0 1,0 1-1,0-1 1,1 1-1,-1-1 1,0 1-1,0 0 1,0-1-1,0 1 1,0 0 0,0 0-1,0-1 1,-1 1-1,0 0-14,-1 0 0,1 1 0,0-1 0,-1 1 0,1-1 1,0 1-1,0-1 0,0 1 0,0 0 0,0 0 0,0 0 0,0 1 0,0-1 0,0 0 0,0 1 0,0-1 0,1 1 0,-1-1 0,1 1 1,-1 0-1,1 0 0,0 0 0,-1 0 0,1 0 0,0 0 0,-1 2 0,1-2-12,1 0-1,-1 0 0,0 0 1,0 0-1,1 0 1,-1 0-1,1 1 1,0-1-1,-1 0 1,1 0-1,0 0 1,0 1-1,1-1 1,-1 0-1,0 0 1,1 0-1,-1 0 0,1 0 1,0 1-1,0-1 1,0 0-1,0-1 1,0 1-1,0 0 1,0 0-1,1 0 1,-1-1-1,0 1 1,1 0-1,0-1 1,-1 0-1,1 1 0,0-1 1,0 0-1,0 0 1,0 0-1,3 2 1,3 0-102,0-1 0,1 1 0,-1-2 0,1 1 0,-1-1 1,1 0-1,0-1 0,11 0 0,20-7-360,8 1-14,-47 6 506,-1 0 0,1 0 1,-1 0-1,1 0 0,-1 0 0,1 0 0,-1 0 0,1 1 0,0-1 0,-1 0 0,1 0 0,-1 0 0,1 1 0,-1-1 0,1 0 1,-1 1-1,0-1 0,1 0 0,-1 1 0,1-1 0,-1 1 0,0-1 0,1 0 0,-1 1 0,0-1 0,1 1 0,-1-1 1,0 2-1,1 19 10,-15 27 167,11-41-137,-99 254 1529,80-217-1110,-1 0 0,-1-2 0,-52 66-1,66-97-384,12-17-59,17-21-36,48-65-53,68-124-1,-104 163 95,197-381 1164,-220 413-861,-8 20-309,0 1 0,0 0 0,0 0 0,1 0 0,-1 0 0,0-1 0,0 1 0,0 0 0,0 0 0,0 0 0,0-1 0,0 1-1,0 0 1,0 0 0,0 0 0,0 0 0,0-1 0,0 1 0,0 0 0,0 0 0,0 0 0,0-1 0,0 1 0,0 0 0,-1 0 0,1 0 0,0 0 0,0-1 0,0 1 0,0 0 0,0 0 0,0 0 0,0 0 0,-1 0 0,1-1-1,0 1 1,0 0 0,-8 2 162,-6 9-18,7-3-113,0 0 1,1 1-1,0 0 0,0 1 1,1-1-1,0 1 0,1 0 1,0 0-1,0 0 0,-4 21 0,7-25-52,1 0 0,-1-1 0,1 1 0,0 0 0,0-1 0,1 1 0,-1 0 0,1-1 0,1 1 0,1 5 0,-2-7-3,1-1 1,-1 0 0,1 0-1,0 0 1,0 0-1,0 0 1,1 0 0,-1-1-1,1 1 1,-1-1 0,1 1-1,0-1 1,0 0 0,0 0-1,0 0 1,0-1 0,4 2-1,-1-1-3,0 0-1,0-1 0,0 0 1,0 0-1,0 0 1,0-1-1,0 0 1,0 0-1,1 0 0,-1-1 1,0 0-1,0 0 1,0-1-1,0 0 0,0 0 1,-1 0-1,8-4 1,3-3 64,1-1 1,-1 0-1,0-1 1,16-15 0,-19 18 178,-15 24 4,-19 40 8,-9 29-64,28-75-177,0 0 0,0-1 0,1 1 0,0 0 0,0 0-1,3 19 1,-2-28-9,0 1-1,0 0 1,0-1-1,0 1 0,1-1 1,-1 1-1,1 0 0,-1-1 1,1 1-1,0-1 1,-1 1-1,1-1 0,0 1 1,0-1-1,0 0 1,0 0-1,0 1 0,1-1 1,-1 0-1,0 0 0,0 0 1,1 0-1,-1 0 1,1 0-1,-1-1 0,1 1 1,-1 0-1,1-1 0,-1 1 1,1-1-1,-1 1 1,1-1-1,0 0 0,2 0 1,1 0-48,-1-1 0,1 1 0,-1-1 0,1-1 0,-1 1 0,0 0 1,0-1-1,1 0 0,-1 0 0,0 0 0,-1-1 0,5-2 0,9-9-60,-2-1 0,1-1 0,16-22 0,8-16-184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14579,'-16'1'1000,"9"5"-1088,1 0-144,8-3 528,5 4-240,9 3-152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23 553 4313,'-4'45'6959,"-7"20"-4997,6-37-1765,4-28-184,1 1 1,0-1-1,0 1 0,-1-1 0,1 0 1,0 1-1,0-1 0,0 1 1,0-1-1,0 0 0,0 1 1,0-1-1,0 1 0,0-1 1,0 1-1,0-1 0,0 0 1,0 1-1,0-1 0,0 1 1,0-1-1,0 1 0,0-1 1,1 0-1,-1 1 0,0-1 1,0 1-1,0-1 0,1 0 0,-1 1 1,0-1-1,1 0 0,-1 1 1,0-1-1,1 0 0,-1 0 1,0 1-1,1-1 0,-1 0 1,0 0-1,1 0 0,-1 1 1,1-1-1,-1 0 0,1 0 1,-1 0-1,0 0 0,2 0 1,0-1 14,1 1-1,-1-1 1,1 0 0,0 0 0,-1-1 0,0 1 0,1 0 0,2-3 0,27-20 48,-1-2 1,-2 0-1,0-2 0,-2-2 1,46-63-1,-33 33 3,-3-2 0,42-94 0,-75 146-51,28-69 210,-30 71-182,1-1 0,-1 0 1,-1 1-1,0-1 0,0 0 0,0 0 1,-2-10-1,1 19-45,0-1-1,0 0 1,1 0 0,-1 0-1,0 1 1,-1-1 0,1 0 0,0 0-1,0 1 1,0-1 0,0 0-1,-1 1 1,1-1 0,0 0-1,0 0 1,-1 1 0,1-1-1,-1 1 1,1-1 0,-1 0-1,1 1 1,-1-1 0,1 1-1,-1-1 1,1 1 0,-1-1 0,1 1-1,-1-1 1,0 1 0,1 0-1,-1-1 1,0 1 0,0 0-1,1 0 1,-1 0 0,0-1-1,0 1 1,1 0 0,-1 0-1,0 0 1,0 0 0,1 0 0,-1 0-1,0 0 1,0 1 0,1-1-1,-2 0 1,-4 3 71,1-1-1,0 1 1,0 0 0,0 0-1,-8 7 1,-24 21 248,2 1 0,1 2 1,2 2-1,-42 58 0,68-86-274,0 1 1,1 0-1,0 1 1,0-1-1,-5 19 1,9-24-48,0 1 0,0-1 0,0 1 0,1-1 0,0 1 0,0-1 0,0 1 0,0-1 0,1 1 0,0-1 0,0 1 0,0-1 0,0 0 0,1 1 0,-1-1 0,3 4 0,6 8-18,0-2-1,1 1 1,0-1 0,1-1-1,26 23 1,75 50-206,-107-82 182,0-1-1,0 1 1,0-1 0,0 0-1,1-1 1,-1 0-1,1 0 1,0 0 0,0-1-1,-1 0 1,15 0-1,-11-1-6,0-1-1,0 0 0,0-1 1,0 0-1,0-1 0,0 0 1,13-6-1,-4 0 14,-1-2 1,0 0-1,-1 0 1,0-2-1,0 0 1,-2-1-1,19-20 0,-28 27 50,0-1 0,0 0-1,-1 0 1,5-10-1,-9 16-8,0 0 0,0 0 0,-1 0 0,1 0 0,0 0 0,-1 0 0,0 0 0,1 0 0,-1 0 0,0 0 0,0-3 0,-1 4-3,1 0 0,0 1 0,0-1 0,-1 0 0,1 0 0,-1 1 0,1-1 0,-1 0 0,1 1-1,-1-1 1,1 0 0,-1 1 0,0-1 0,1 0 0,-1 1 0,0-1 0,1 1 0,-1 0 0,0-1 0,0 1 0,1 0 0,-1-1 0,0 1 0,0 0-1,0 0 1,0-1 0,-1 1 0,-2 0 22,-1 0 1,1 0-1,-1 1 0,1-1 0,0 1 1,-1 0-1,1 0 0,0 1 0,0-1 0,0 1 1,0 0-1,0 0 0,0 0 0,0 1 1,1-1-1,-1 1 0,1 0 0,-3 3 0,0-1-2,1 0 0,0 1 0,0-1 0,1 1 0,0 0 0,0 0 0,0 1 0,1-1 0,0 1 0,-3 9 0,5-13-23,0-1-1,1 1 1,-1 0-1,1 0 1,0 0-1,0 0 1,0 0-1,0 0 1,0 0-1,1 0 1,-1 0-1,1 0 1,0 0-1,0-1 1,0 1-1,0 0 1,3 3-1,-2-2-2,1-1 0,0 0-1,0 0 1,0 0 0,0 0-1,1 0 1,-1 0 0,1-1-1,-1 0 1,8 4-1,2-1-2,0-1 0,0 0 0,0-1 0,1 0 0,-1-1 0,22 0 0,-14-2-26,0 0-1,0-2 0,0-1 0,22-5 1,78-28-293,-82 23 179,-35 11 94,1 1 1,0-1-1,0 1 1,0 0-1,0 1 1,6-1-1,-10 1 29,0 0 0,0 0 0,0 1 0,0-1 0,0 0 0,0 1 0,0-1-1,0 0 1,0 1 0,0-1 0,0 1 0,0-1 0,-1 1 0,1 0-1,0-1 1,0 1 0,-1 0 0,1 0 0,0-1 0,-1 1 0,1 0-1,0 0 1,-1 0 0,1 0 0,-1 0 0,0 0 0,1 0 0,-1 0 0,0 0-1,0 0 1,1 0 0,-1 0 0,0 2 0,-1 48-1020,1-59 870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15155,'14'5'1233,"26"-5"-905,12-3-288,14-10 792,2-1-632,10-4-104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16764,'0'6'1328,"6"7"-1120,10 11-104,-2 7 520,6 4-448,6 3-144,3 2-288,4-3-112,4-10-384,1-7-496,1-18 951,3-8-247,-2-20-176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4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15571,'34'-17'925,"1"2"0,44-14 0,-67 25-739,0 1 1,0 1-1,0 0 1,0 0-1,0 1 1,0 1-1,1 0 1,-1 1 0,0 0-1,24 5 1,-33-5-160,0 0 0,0 0 1,0 1-1,0-1 1,0 1-1,0-1 0,-1 1 1,1 0-1,0 0 0,-1 0 1,0 0-1,1 1 1,-1-1-1,0 1 0,0-1 1,-1 1-1,4 5 0,-3-3-12,0 1 0,0-1-1,-1 1 1,0 0 0,0-1-1,0 1 1,-1 0 0,0 0 0,0 7-1,-3 9 17,0-1 0,-2 0 0,0 0-1,-11 26 1,12-37-2,-3 12 121,-2-1-1,-12 24 1,19-51 125,2-9-169,15-53 155,32-84 0,-30 100-176,-11 29-51,-4 15-27,0 0 0,0 0 0,1-1-1,0 2 1,1-1 0,-1 0 0,1 1 0,1 0 0,8-11 0,-13 17-9,1 1 0,0-1 0,-1 1 0,1-1 0,0 1 0,0 0 1,-1-1-1,1 1 0,0 0 0,0 0 0,0-1 0,-1 1 1,1 0-1,0 0 0,0 0 0,0 0 0,0 0 0,-1 0 0,1 0 1,0 0-1,0 0 0,0 0 0,0 1 0,-1-1 0,1 0 1,0 1-1,1-1 0,18 16-352,-15-12 177,6 4 5,-1 0 1,1-1 0,0-1 0,1 0-1,-1 0 1,25 7 0,12-3-171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14451,'0'1'1440,"-19"32"-903,-9 13-193,-10 13 1112,-5 8-680,-1 13-400,0 6-96,6 6-104,5-7-152,13-15-384,6-7-232,8-14-312,5-12 672,4-26-152,4-12-176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16972,'5'8'1288,"-4"17"-1024,-2 2-120,-2 13 568,-3 5-368,2 6-664,-1-1-216,0-5 480,0-2-112,3-15-64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38 373 14451,'2'35'1704,"-2"2"-1055,-2-1-225,-2 3 1032,0 4-760,-2 1-96,-1-4-464,-1-4-224,4-10-576,1-9-40,3-16 456,-1 4-176,7-15-168</inkml:trace>
  <inkml:trace contextRef="#ctx0" brushRef="#br0" timeOffset="1">84 24 18996,'-3'-15'1616,"0"10"-1240,-1 2-151,1 3 807,3 3-752,3 1-768,1 0-392,3 0 711,1 2-199,-3 1-104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2306 163 15899,'14'28'1161,"-4"14"-937,-1 8-32,-2 15 432,0 3-296,-7 5-48,-7 3-48,-16 6-24,-13 7-48,-21 7-168,-9 3-184,-23-6-152,-6-4 256,-19-6-32,-4-8-48</inkml:trace>
  <inkml:trace contextRef="#ctx0" brushRef="#br0" timeOffset="1">414 1 13307,'-17'3'1112,"-14"17"-736,-4 5-104,-11 20 344,-2 12-80,-3 23-119,2 9-49,5 10-96,2 12-56,15 15-144,7 3-104,17-5-336,7-9 2240,16-20-1744,6-9 104,11-16 96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15651,'-5'-5'1281,"7"3"-1001,3-1-144,13 4 896,8 3-720,11-1-368,11 2-152,15-1-336,3-1-112,5 0 504,-2 0-120,0-2-112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82 18644,'-1'5'137,"-1"-1"1,1 1-1,-1 0 0,0-1 1,-1 0-1,1 1 0,-1-1 1,-3 4-1,-10 18-87,-1 10 40,1 1 0,-18 67 0,-8 82-72,41-181-14,-4 29-13,4-34 10,1 1-1,0 0 0,0 0 1,0 0-1,0-1 0,0 1 1,0 0-1,0 0 0,0 0 1,0 0-1,0-1 0,0 1 1,1 0-1,-1 0 1,0-1-1,0 1 0,1 0 1,-1 0-1,1-1 0,-1 1 1,1 0-1,-1-1 0,1 1 1,-1 0-1,1-1 0,-1 1 1,1-1-1,0 1 0,-1-1 1,1 1-1,1 0 0,2-1 10,-1 0-1,1-1 1,-1 1-1,1-1 1,0 1 0,-1-1-1,1 0 1,-1-1-1,0 1 1,1 0-1,-1-1 1,0 0-1,4-2 1,40-31 63,-39 28-61,107-95 149,114-128-1,-222 221-199,19-17-269,-2-2-1,-1-1 0,23-37 1,-36 43-1302,-10 23 1585,0 0 1,0-1-1,0 1 1,0 0-1,0 0 1,0-1-1,0 1 1,0 0-1,0 0 1,0 0-1,0-1 0,0 1 1,0 0-1,-1 0 1,1 0-1,0-1 1,0 1-1,0 0 1,0 0-1,0 0 1,0 0-1,-1-1 0,1 1 1,0 0-1,0 0 1,0 0-1,0 0 1,-1 0-1,1 0 1,0 0-1,0-1 1,0 1-1,-1 0 0,-13 3-567,-8 9-219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1:5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13715,'1'31'1128,"11"-10"-832,5-2-136,3-2 320,6-1-464,0-8 112,4-2-48,0-6-144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13275,'-59'46'1317,"-108"95"975,160-135-2201,0 2 1,0-1 0,1 1-1,0 0 1,1 0-1,-6 10 1,11-18-86,0 1 0,-1-1 0,1 1 0,0 0 0,-1-1 0,1 1 0,0 0 1,0-1-1,0 1 0,0 0 0,0-1 0,0 1 0,0 0 0,0-1 0,0 1 0,0 0 0,0-1 0,0 1 0,0 0 0,0-1 0,1 1 0,-1 0 0,0-1 0,1 1 0,-1-1 1,0 1-1,1-1 0,-1 1 0,0 0 0,1-1 0,-1 1 0,1-1 0,-1 0 0,1 1 0,0-1 0,-1 1 0,1-1 0,-1 0 0,1 1 0,0-1 0,-1 0 0,1 0 1,-1 0-1,1 1 0,0-1 0,0 0 0,-1 0 0,1 0 0,0 0 0,0 0 0,36-3 18,-36 3-25,36-9-6,0-2-1,0-2 0,-2-1 1,49-26-1,-45 20-1,2 1 0,71-21 0,-109 39 11,1 0 0,-1 0 0,1 1 0,-1-1 0,1 1 0,0 0 0,4 0 0,-7 1-1,-1-1 0,1 0 0,-1 0 0,1 0 0,-1 1 0,1-1 0,-1 0 0,1 0 0,-1 1 0,1-1 0,-1 0 1,0 1-1,1-1 0,-1 1 0,1-1 0,-1 1 0,0-1 0,1 1 0,-1-1 0,0 1 0,0-1 0,1 1 0,-1-1 0,0 1 0,0-1 0,0 1 1,0-1-1,0 1 0,0 0 0,0-1 0,0 1 0,0-1 0,0 1 0,0-1 0,0 1 0,0-1 0,0 1 0,0 0 0,-1-1 0,1 1 1,0-1-1,0 1 0,-1-1 0,1 1 0,-6 13 42,0-1-1,-1 0 1,-9 12 0,9-13 91,-1 0 0,-9 25 0,16-36-124,1-1 0,0 0 0,0 0 0,0 1 0,-1-1-1,1 0 1,0 1 0,0-1 0,0 0 0,0 1 0,0-1-1,-1 0 1,1 1 0,0-1 0,0 0 0,0 1 0,0-1 0,0 1-1,0-1 1,0 0 0,0 1 0,0-1 0,0 0 0,1 1 0,-1-1-1,0 0 1,0 1 0,0-1 0,0 0 0,0 1 0,1-1-1,-1 0 1,0 1 0,0-1 0,1 0 0,-1 0 0,0 1 0,0-1-1,1 0 1,-1 0 0,0 0 0,1 1 0,-1-1 0,0 0-1,1 0 1,-1 0 0,0 0 0,1 0 0,-1 0 0,0 0 0,1 1-1,-1-1 1,0 0 0,1 0 0,0-1 0,20-5 276,-18 5-264,103-49 568,-79 36-622,1 0 1,0 2-1,52-16 0,-76 27 1,-1 1 0,0-1 0,1 1 0,-1-1 0,0 1 0,1 0 0,-1 0-1,0 1 1,1-1 0,-1 0 0,6 3 0,-8-3 20,0 1-1,0 0 1,0-1 0,0 1-1,0 0 1,0 0 0,0 0-1,-1 0 1,1 0 0,0-1-1,0 1 1,-1 1 0,1-1-1,-1 0 1,1 0 0,-1 0-1,1 0 1,-1 0 0,0 0-1,0 1 1,1-1 0,-1 0-1,0 0 1,0 0 0,0 1-1,0-1 1,0 0-1,-1 0 1,1 0 0,0 1-1,0-1 1,-1 0 0,0 2-1,-28 70 76,29-73-55,-1 1-1,1-1 0,0 1 0,0 0 0,-1-1 0,1 1 0,0-1 0,0 1 1,0-1-1,0 1 0,0 0 0,0-1 0,0 1 0,0-1 0,0 1 1,0-1-1,0 1 0,0 0 0,0-1 0,0 1 0,0-1 0,0 1 1,1-1-1,-1 1 0,0 0 0,1-1 0,-1 1 0,0-1 0,1 0 0,-1 1 1,0-1-1,1 1 0,-1-1 0,1 1 0,-1-1 0,1 0 0,-1 1 1,1-1-1,-1 0 0,1 0 0,-1 1 0,1-1 0,-1 0 0,1 0 1,0 0-1,0 0 0,3 1 32,0-1 0,0 0 0,0-1 0,0 1 0,7-3 0,18-6 58,0-1 1,-1-2-1,0-1 0,37-23 0,-11 6-125,-32 19 9,20-12-231,69-26 0,-108 48 222,0 0 0,1 0 1,-1 0-1,0 1 0,0-1 0,6 1 0,-8 0 19,-1 0 0,1 0 0,0 0 0,-1 0 1,1 0-1,-1 0 0,1 0 0,-1 0 0,1 1 0,-1-1 0,1 0 0,-1 0 0,1 1 0,-1-1 0,1 0 0,-1 1 1,1-1-1,-1 0 0,0 1 0,1-1 0,-1 1 0,0-1 0,1 1 0,-1-1 0,0 1 0,1 2-5,-1-1 0,0 1 0,0 0 0,-1-1 0,1 1 0,0 0-1,-1-1 1,0 1 0,0 0 0,1-1 0,-2 1 0,1-1 0,0 0 0,-3 4-1,-11 20 125,-21 27 0,-10 16-162,44-63-7,9-10 21,5-10-56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14547,'10'-12'828,"-4"7"-392,-6 5-426,0 0 1,0 0 0,0-1 0,1 1-1,-1 0 1,0 1 0,0-1-1,0 0 1,0 0 0,0 0-1,0 0 1,1 0 0,-1 0 0,0 0-1,0 0 1,0 0 0,0 0-1,0 0 1,0 0 0,0 0 0,1 0-1,-1 0 1,0 0 0,0 0-1,0 1 1,0-1 0,0 0 0,0 0-1,0 0 1,0 0 0,0 0-1,0 0 1,0 0 0,0 1 0,0-1-1,0 0 1,0 0 0,0 0-1,0 0 1,0 0 0,0 0 0,0 0-1,0 1 1,0-1 0,0 0-1,0 0 1,0 0 0,0 0-1,-1 16 249,0 0 0,-2-1-1,0 0 1,-1 1-1,-9 25 1,3-9-85,5-17-122,-53 201 420,56-209-475,1 0-1,0 0 1,0 0-1,0 0 1,2 11-1,-1-17 1,0 0 0,0-1 0,0 1-1,0 0 1,0 0 0,1 0 0,-1-1 0,0 1 0,1 0 0,-1-1-1,1 1 1,-1 0 0,1-1 0,-1 1 0,1 0 0,-1-1-1,1 1 1,-1-1 0,1 1 0,0-1 0,1 1 0,-1 0-5,1-1 1,-1 0 0,1 0-1,-1 0 1,1 0 0,-1 0 0,1 0-1,-1 0 1,1 0 0,-1-1-1,1 1 1,-1 0 0,1-1-1,-1 1 1,0-1 0,2-1 0,38-21-148,15-7-51,-52 28 185,0 0 0,1 1 0,-1 0-1,0 0 1,1 0 0,-1 0 0,1 1 0,-1-1-1,0 1 1,1 0 0,6 1 0,-10-1 16,0 1 1,0-1 0,0 0-1,1 1 1,-1-1 0,0 1-1,0-1 1,0 1 0,0 0-1,0-1 1,0 1 0,0 0-1,0 0 1,0 0-1,0 0 1,-1 0 0,1 0-1,0 0 1,0 0 0,-1 0-1,1 1 1,0 1 5,0 0-1,0-1 1,0 1-1,-1 0 1,0 0-1,1 0 1,-1 0 0,0 5-1,-2 3 30,1 0 0,-1-1 0,-7 21 0,2-12 108,-1-2 0,0 1 0,-1-1 0,-1 0 1,-18 24-1,22-34 0,1 0 1,-1 0-1,0-1 1,-1 0-1,1 0 1,-1-1-1,0 0 1,-1 0-1,1 0 1,-1-1-1,0 0 1,0-1-1,0 0 1,-15 4-1,19-7-95,0 1 0,0-1 0,1 0 0,-1-1 0,0 1 0,0-1 0,1 1 0,-1-1 0,0 0 0,1 0 0,-1-1 0,0 1 0,1-1 0,0 0 0,-5-3 0,5 4-107,1-1 0,0 0 0,-1 0 0,1 0 0,0 0 0,0-1 0,0 1 0,1 0 0,-1-1 0,1 0 0,-1 1 0,1-1 0,0 0 0,0 1 0,0-1 0,0 0 0,0 0 0,1 0 0,-1 0 0,1-3 0,0 5 12,0 1 1,0-1-1,0 0 0,0 0 1,0 1-1,0-1 0,0 0 1,1 1-1,-1-1 1,0 0-1,0 1 0,1-1 1,-1 0-1,1 1 0,-1-1 1,0 1-1,1-1 0,-1 0 1,1 1-1,-1-1 1,1 1-1,-1-1 0,1 1 1,0 0-1,-1-1 0,1 1 1,0 0-1,-1-1 0,1 1 1,0 0-1,-1 0 1,1-1-1,0 1 0,-1 0 1,1 0-1,1 0 0,29 4-796,-3 3 296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18236,'3'6'1480,"-9"10"-1272,-14 6-104,0 6 608,1 2-600,2 1-32,4-5-112,2-3-136,8-6-280,3-2-136,4-10-1576,7-3 1824,4-2-304,1-2-233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15163,'-8'30'976,"12"16"-840,4 1-88,11 12 225,5 4-129,7 6-56,0 0-8,-2 1-48,-6 3 8,-15 4-16,-8 5 24,-24 5-16,-15 5 32,-27-3 0,-10-2-48,-7-3 0,1-9 32,7-17-24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123 310 14515,'1'0'156,"0"0"0,0 0-1,0 0 1,0 0 0,0 0-1,0 0 1,0 1 0,0-1-1,0 1 1,0-1 0,0 0 0,0 1-1,0-1 1,0 1 0,-1 0-1,1-1 1,0 1 0,0 0-1,-1-1 1,1 1 0,0 0 0,-1 0-1,1 0 1,-1 0 0,1 0-1,-1-1 1,1 1 0,-1 0-1,0 0 1,0 0 0,1 0 0,-1 0-1,0 0 1,0 0 0,0 0-1,0 0 1,0 0 0,0 0-1,0 0 1,0 0 0,-1 2 0,-1 7-51,1 0 1,-2 0 0,-4 14-1,3-11 283,-13 34-197,-38 77 1,1-4-230,54-119 34,0-1 0,-1 0 0,1 1 0,0-1 0,0 1 0,-1-1 0,1 1 0,0-1 0,0 0 0,0 1 0,0-1 0,-1 1 0,1-1 0,0 1 0,0-1 0,0 1 0,0-1 0,0 1 0,0-1 0,1 1 0,-1-1 0,0 1 0,0-1 0,0 1 0,0-1 0,0 0 0,1 1 0,-1-1 0,0 1 0,0-1 0,1 1 0,-1-1 0,1 1 0,0-1-3,0 0 0,0 0 0,0 0 0,0 0 0,0 0 0,0 0 0,0-1 0,0 1-1,0 0 1,1 0 0,-1-1 0,0 1 0,-1-1 0,2 0 0,37-22-203,81-67-346,-44 32-4,130-75 0,-172 119 384,-34 13 172,1 1 0,-1 0 1,1 0-1,-1 0 1,0-1-1,1 1 1,-1 0-1,1 0 0,-1 0 1,1 0-1,-1 0 1,1 0-1,-1 0 1,1 0-1,-1 0 1,1 0-1,-1 0 0,0 0 1,1 0-1,-1 0 1,1 0-1,-1 0 1,1 1-1,-1-1 0,1 0 1,-1 0-1,0 1 1,1-1-1,-1 0 1,0 0-1,1 1 0,-1-1 1,0 0-1,1 1 1,-1-1-1,0 0 1,1 1-1,-1-1 1,0 1-1,0-1 0,0 1 1,1-1-1,-1 0 1,0 1-1,0-1 1,0 1-1,0-1 0,0 1 1,0-1-1,0 1 1,0-1-1,0 1 1,0-1-1,0 1 0,0-1 1,0 0-1,0 1 1,-1-1-1,1 1 1,0-1-1,0 1 0,0-1 1,-1 0-1,1 1 1,-16 27-91,-108 127 16,80-103 39,44-52 27,0 0-1,0 1 1,0-1 0,-1 1 0,1-1 0,0 0 0,0 1-1,0-1 1,-1 0 0,1 1 0,0-1 0,-1 0 0,1 1-1,0-1 1,0 0 0,-1 0 0,1 1 0,-1-1-1,1 0 1,0 0 0,-1 0 0,1 1 0,-1-1 0,1 0-1,0 0 1,-1 0 0,1 0 0,-1 0 0,1 0 0,0 0-1,-1 0 1,1 0 0,-1 0 0,1 0 0,-1 0-1,1 0 1,0 0 0,-1 0 0,1-1 0,-1 1 0,1 0-1,0 0 1,-1 0 0,1-1 0,-1 1 0,-2-9-127</inkml:trace>
  <inkml:trace contextRef="#ctx0" brushRef="#br0" timeOffset="1">311 0 17444,'0'3'1048,"0"13"-1120,2 1-152,13 9 2120,7-1-1768,8 7 80,6 1 104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70 574 15611,'-4'2'130,"0"-1"-1,-1 1 0,1 1 0,1-1 1,-1 0-1,0 1 0,0 0 0,1 0 1,0 0-1,-1 0 0,1 1 1,0-1-1,1 1 0,-1 0 0,1 0 1,-1 0-1,1 0 0,1 0 0,-1 0 1,0 0-1,1 1 0,0-1 0,0 1 1,0-1-1,1 1 0,-1-1 1,1 7-1,0-9-125,1-1 0,-1 0 0,0 1-1,0-1 1,1 0 0,-1 1 0,0-1 0,1 0 0,0 0 0,-1 1 0,1-1 0,0 0 0,-1 0 0,1 0 0,0 0 0,0 0 0,0 0-1,0 0 1,0 0 0,0 0 0,0 0 0,0-1 0,1 1 0,-1 0 0,0-1 0,0 1 0,1-1 0,-1 1 0,0-1 0,0 0-1,1 0 1,-1 1 0,0-1 0,1 0 0,-1 0 0,1 0 0,-1 0 0,2-1 0,3 0-8,0 0 1,-1 0-1,1 0 1,0-1-1,-1 0 1,0 0-1,1 0 1,5-4-1,4-4-29,-1-1-1,-1 0 1,1 0-1,-2-1 1,0-1-1,0 0 1,-1-1 0,-1 0-1,0-1 1,-1 0-1,9-21 1,-18 36 30,0 1 1,0-1-1,0 0 1,0 0 0,0 0-1,0 0 1,0 0-1,0 0 1,0 0-1,0 0 1,0 0-1,0 0 1,0 0 0,0 0-1,0 0 1,-1 0-1,1 0 1,0 0-1,0 0 1,0 0-1,0 0 1,0 0 0,0 0-1,0 0 1,0 0-1,0 0 1,0 0-1,0 0 1,0 0-1,-1 0 1,1 0 0,0 0-1,0 0 1,0 0-1,0 0 1,0 0-1,0 0 1,0 0 0,0 0-1,0 0 1,0 0-1,0 0 1,0 0-1,0-1 1,0 1-1,0 0 1,-1 0 0,1 0-1,0 0 1,0 0-1,0 0 1,0 0-1,0 0 1,0 0-1,0 0 1,0 0 0,-7 6-23,-2 6 6,0 1 1,1 0-1,0 1 1,2 0-1,-1 0 0,1 0 1,1 1-1,1 0 1,-5 26-1,9-40 21,0-1 1,0 1-1,-1 0 0,1 0 0,0 0 0,0 0 0,0 0 0,0 0 1,0 0-1,0-1 0,0 1 0,1 0 0,-1 0 0,0 0 1,0 0-1,1 0 0,-1-1 0,1 1 0,-1 0 0,0 0 0,1-1 1,-1 1-1,1 0 0,0 0 0,-1-1 0,1 1 0,0-1 0,-1 1 1,1-1-1,0 1 0,0-1 0,-1 1 0,1-1 0,0 1 0,0-1 1,0 0-1,0 0 0,0 1 0,3-1 10,0 0 1,-1-1-1,1 1 1,0-1-1,-1 1 1,1-1-1,-1 0 0,1-1 1,5-2-1,12-6 34,-1-1 1,0-2-1,-1 0 0,-1 0 0,25-24 0,77-93 156,-76 77-192,-2-2-1,-3-2 1,-2-1 0,33-73-1,-66 122-20,0 0 1,0 0-1,-1 0 0,0 0 1,-1-1-1,0 1 0,0 0 1,-1-1-1,0-13 0,-1 23 8,0-1-1,0 0 0,0 1 1,0-1-1,-1 0 0,1 0 0,0 1 1,-1-1-1,1 0 0,0 1 0,-1-1 1,1 1-1,0-1 0,-1 1 1,1-1-1,-1 0 0,1 1 0,-1-1 1,0 1-1,1 0 0,-1-1 1,1 1-1,-1 0 0,0-1 0,1 1 1,-1 0-1,0-1 0,1 1 0,-1 0 1,-1 0-1,0 0-2,0 0-1,1 0 1,-1 0-1,0 1 1,0-1 0,0 0-1,1 1 1,-1 0-1,0-1 1,1 1 0,-1 0-1,-2 1 1,-7 6 5,-1 1 0,1 0 0,1 0 0,-19 22 0,-35 52 54,54-70-44,-30 43 77,-39 71 0,66-102-41,1 0-1,0 1 0,2 0 1,1 1-1,-9 45 1,17-67-34,1 0 0,-1 1-1,1-1 1,0 0 0,0 1 0,0-1 0,1 0 0,0 1 0,0-1-1,0 0 1,1 0 0,3 7 0,-4-9-2,1-1 0,-1 1 0,1-1-1,0 0 1,0 0 0,0 0 0,0 0 0,0 0 0,1 0-1,-1 0 1,1-1 0,-1 1 0,1-1 0,-1 0 0,1 1 0,0-1-1,-1-1 1,1 1 0,0 0 0,0-1 0,0 1 0,0-1-1,3 0 1,1 0 5,-1 0 0,0-1 0,0 0-1,0 0 1,0 0 0,0-1 0,0 0-1,0 0 1,0-1 0,-1 1 0,1-1 0,-1-1-1,0 1 1,6-5 0,-3 1-14,0 0 1,-1 0-1,0-1 1,0 1-1,-1-2 1,0 1-1,9-18 1,-14 25-19,0 0 0,-1 0 0,1 0 0,-1-1 1,1 1-1,-1 0 0,1-1 0,-1 1 0,0 0 0,1-1 0,-1 1 0,0-1 0,0 1 0,0-2 1,-5 4-187,-2 13 63,3-6 93,1 0 1,1 1 0,-1-1-1,1 1 1,1 0 0,0 0-1,0 0 1,1 11 0,0-17 43,0 0-1,0 0 1,0-1 0,1 1 0,-1 0 0,1 0 0,0 0 0,0 0 0,0-1 0,0 1 0,0 0 0,0-1 0,1 1 0,0-1 0,-1 1 0,1-1 0,0 0 0,0 0 0,0 0 0,0 0 0,1 0 0,-1 0 0,0-1 0,1 1 0,-1-1 0,1 1 0,0-1 0,-1 0 0,5 1 0,4 0 2,0-1 0,0 0 1,-1-1-1,1 0 0,0-1 1,0 0-1,-1-1 1,1 0-1,11-4 0,5-2 14,-1-1 0,35-18-1,-29 10-23,-1-1-1,0-1 0,-2-2 1,-1-1-1,36-34 0,-63 55 14,0 0-1,0 1 0,0-1 1,-1 0-1,1 0 0,0 0 1,0 0-1,0 0 0,-1 0 1,1 0-1,0 0 0,-1-1 0,1 1 1,-1 0-1,1 0 0,-1 0 1,0-1-1,0 1 0,1-2 1,-2 2 1,0 1 0,0 0-1,0 0 1,0-1 0,1 1 0,-1 0 0,0 0 0,0 0 0,0 0 0,0 0 0,0 0 0,0 0 0,0 1 0,0-1 0,1 0 0,-1 0 0,0 1-1,0-1 1,0 1 0,0-1 0,1 1 0,-1-1 0,0 1 0,0 0 0,-13 7 89,1 0-1,0 1 1,1 1-1,-19 18 0,-41 50 467,67-73-523,-2 3 30,-28 35 229,33-40-259,0 0 0,0-1-1,1 1 1,-1 0 0,1 0-1,-1 0 1,1 0 0,0 1-1,0-1 1,1 0-1,-1 0 1,0 7 0,1-10-37,0 1 0,0-1 1,1 1-1,-1-1 0,0 1 0,0-1 1,0 0-1,1 1 0,-1-1 1,0 1-1,1-1 0,-1 0 0,0 1 1,1-1-1,-1 0 0,0 1 1,1-1-1,-1 0 0,0 0 0,1 1 1,-1-1-1,1 0 0,-1 0 1,1 0-1,-1 0 0,1 1 0,-1-1 1,1 0-1,-1 0 0,0 0 0,1 0 1,-1 0-1,1 0 0,-1 0 1,1 0-1,0-1 0,21-4-363,-11 1 229,0-2 1,-1 1-1,1-1 1,-1-1-1,0 0 0,10-10 1,2-4-30,26-30 1,13-25-235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14347,'-41'23'1256,"2"3"-1040,6-2-344,7 1 784,12-8-527,7-3-73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35 16323,'-24'29'1155,"-32"29"0,44-46-993,9-9 3,-1 1 0,0 0 0,1 0 0,-1 1 0,1-1 0,1 1 0,-1 0 0,-3 6 0,6-10-152,0-1-1,0 0 1,0 1-1,0-1 0,0 1 1,0-1-1,0 0 1,0 1-1,0-1 0,0 1 1,0-1-1,0 0 1,0 1-1,0-1 0,0 1 1,0-1-1,0 0 1,1 1-1,-1-1 0,0 1 1,0-1-1,0 0 1,1 1-1,-1-1 0,0 0 1,1 1-1,-1-1 1,0 0-1,0 0 0,1 1 1,-1-1-1,0 0 1,1 0-1,0 1 0,15 1 128,2-3-205,0-1 1,-1-1 0,1-1 0,21-7-1,71-30-416,-62 22 284,-19 7 55,-1 1-128,1 1 1,29-7 0,-57 16 258,0 1 1,0 0-1,1-1 0,-1 1 1,0 0-1,0 0 0,0 0 0,1 0 1,-1 0-1,0 0 0,0 0 1,0 0-1,1 0 0,-1 1 1,0-1-1,0 0 0,0 1 0,0-1 1,2 2-1,-3-2 9,0 1 0,1-1 0,-1 1 0,0 0 0,0-1 0,0 1-1,0 0 1,0-1 0,0 1 0,0 0 0,0-1 0,0 1 0,0-1 0,0 1 0,0 0 0,-1-1-1,1 1 1,0 0 0,0-1 0,-1 1 0,1-1 0,0 1 0,-1-1 0,0 2 0,-5 6 22,0 1 0,-1-1 0,-8 7 1,10-11-16,1 1 11,1-3 10,0 1 0,1 0 0,-1 0 0,1 0 0,-1 0 0,1 1 0,0-1-1,-3 8 1,5-11-19,0 0 0,0 1-1,-1-1 1,1 1 0,0-1-1,0 0 1,0 1 0,0-1-1,0 1 1,0-1 0,0 0-1,0 1 1,0-1 0,0 1-1,1-1 1,-1 0 0,0 1-1,0-1 1,0 1 0,0-1-1,1 0 1,-1 1 0,0-1-1,0 0 1,1 1 0,-1-1-1,0 0 1,0 0 0,1 1-1,-1-1 1,1 1 0,16 1 87,22-9-76,18-13-469,0-3 1,72-41 0,-22 11-698,-103 51 1074,-1 0 1,1 1 0,-1-1 0,1 1 0,-1 0 0,1 0 0,0 0 0,-1 1 0,1-1-1,4 1 1,-7 0 65,-1 0 0,1 0 0,-1 0 0,1 1 0,-1-1-1,0 0 1,1 0 0,-1 0 0,1 1 0,-1-1 0,0 0 0,1 0-1,-1 1 1,0-1 0,1 0 0,-1 1 0,0-1 0,0 0 0,1 1-1,-1-1 1,0 1 0,0-1 0,1 0 0,-1 1 0,0-1 0,0 1-1,0-1 1,0 1 0,0 0 0,0 1 18,0 0-1,0 0 1,0 0 0,-1 0-1,1 1 1,-1-1-1,0 0 1,1 0 0,-3 3-1,-10 20 577,-30 44-1,-9 15 520,51-82-1087,0 1 0,0-1 1,0 0-1,0 1 1,0-1-1,0 1 1,1-1-1,-1 4 0,1-6-14,0 1 0,0 0-1,1-1 1,-1 1 0,0 0-1,0-1 1,0 1 0,0 0 0,1-1-1,-1 1 1,0-1 0,1 1-1,-1-1 1,0 1 0,1-1-1,-1 1 1,1-1 0,-1 1-1,1-1 1,-1 1 0,1-1-1,-1 0 1,1 1 0,0-1-1,-1 0 1,1 1 0,-1-1-1,1 0 1,0 0 0,-1 0 0,1 0-1,0 1 1,-1-1 0,1 0-1,-1 0 1,1 0 0,0 0-1,0-1 1,21-1-40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14683,'0'2'84,"0"0"-1,0 0 0,0-1 1,0 1-1,0 0 1,1 0-1,-1 0 1,0 0-1,1-1 1,-1 1-1,1 0 0,0 0 1,0-1-1,0 1 1,0 0-1,0-1 1,0 1-1,0-1 0,0 1 1,0-1-1,1 0 1,-1 1-1,1-1 1,-1 0-1,1 0 1,1 1-1,2-1 36,0 1 0,-1-1 0,1 0 0,0-1 0,0 1 0,0-1-1,0 0 1,0 0 0,8-1 0,5-2 33,0 0 0,-1-1 0,1-1-1,-1-1 1,0 0 0,30-16 0,-22 8-185,0-1 1,-2-2-1,36-30 0,-47 36-75,-1 0-1,18-24 0,-25 31 64,-1 0 1,-1-1 0,1 0-1,-1 1 1,1-1 0,-1 0-1,-1 0 1,1 0 0,-1 0-1,0 0 1,1-11 0,-2 15 37,0 0 0,0 0 0,0 0 1,0 0-1,0-1 0,0 1 0,0 0 0,0 0 1,-1 0-1,1 0 0,-1 0 0,1 0 1,0 0-1,-1 0 0,0 0 0,1 0 1,-1 0-1,0 0 0,1 1 0,-1-1 1,0 0-1,0 0 0,0 1 0,1-1 1,-1 0-1,0 1 0,0-1 0,0 1 1,0-1-1,0 1 0,0 0 0,0-1 0,-1 1 1,1 0-1,0 0 0,0 0 0,0-1 1,0 1-1,0 0 0,0 1 0,0-1 1,-2 0-1,-3 1 21,0 0 0,0 1 0,0-1-1,0 1 1,1 0 0,-7 3 0,-12 8 150,0 1 1,1 1-1,0 1 0,-25 24 0,34-28-18,1 0 0,1 2 0,0-1 0,1 2 1,0 0-1,1 0 0,-11 23 0,19-33-97,0-1 1,0 1-1,1 0 1,-1 0-1,1 0 1,1 0-1,-1 0 0,0 0 1,1 0-1,1 9 1,-1-12-35,1 1-1,-1-1 1,1 0 0,0 0 0,0 0 0,0 0 0,0 0 0,0 0-1,0 0 1,0 0 0,1 0 0,-1 0 0,1-1 0,-1 1-1,1-1 1,0 1 0,0-1 0,-1 1 0,1-1 0,0 0-1,0 0 1,0 0 0,1 0 0,2 0 0,6 3-17,0-2 0,0 0 0,0 0 0,1-1 0,-1 0 0,0-1 0,16-1 0,78-16-308,-103 16 306,75-19-666,-1-3 0,80-37 0,-68 25-452,-51 21 495,-37 14 617,0 0 1,0 0-1,1 0 1,-1 0-1,0-1 1,0 1-1,1 0 1,-1 0 0,0 0-1,0 0 1,1 0-1,-1 0 1,0 0-1,0 0 1,1 0-1,-1 0 1,0 0-1,0 0 1,1 0-1,-1 0 1,0 0-1,1 0 1,-1 0-1,0 0 1,0 0-1,1 0 1,-1 0-1,0 0 1,0 1-1,1-1 1,-1 0-1,0 0 1,0 0-1,0 0 1,1 1-1,-1-1 1,0 0-1,-5 10-48,-15 11 219,20-20-160,-17 15 197,-29 31 461,41-42-509,1 1-1,1-1 0,-1 1 1,1-1-1,0 1 0,0 0 1,-4 11-1,7-16-127,0 0 0,0 0 0,0 0 0,-1 0 0,1 0 0,0 0 0,0 0 0,0 0 0,1 0 0,-1 0 0,0 0 0,0 0 0,0 0-1,1 0 1,-1-1 0,0 1 0,1 0 0,-1 0 0,1 0 0,-1 0 0,1 0 0,0-1 0,-1 1 0,1 0 0,0-1 0,-1 1 0,1 0 0,0-1 0,0 1 0,0-1 0,0 1 0,-1-1 0,1 1 0,0-1 0,0 0 0,0 1 0,0-1 0,0 0 0,0 0 0,0 0 0,1 0-1,7 2 16,0-2 0,0 1 0,15-2 0,-22 1-35,58-6-575,90-21 0,-98 15-1304,2 2 0,72-3 0,-121 13 1584,0 0 0,1 0 0,-1 1 1,0-1-1,0 1 0,6 2 0,-10-3 250,0 0 1,0 1-1,0-1 0,-1 1 0,1-1 0,0 1 0,0-1 1,-1 1-1,1-1 0,0 1 0,-1 0 0,1-1 0,-1 1 0,1 0 1,0-1-1,-1 1 0,0 0 0,1 0 0,-1 0 0,1-1 0,-1 1 1,0 0-1,0 0 0,1 0 0,-1 0 0,0 0 0,0 0 0,0-1 1,0 1-1,0 0 0,0 0 0,0 0 0,-1 0 0,1 0 0,0 0 1,0 0-1,-1-1 0,0 3 0,-3 7-189,-1-1 1,-1 1-1,1-1 1,-2 0-1,1 0 1,-10 9-1,7-7 141,-14 16 623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161 274 13507,'40'-60'978,"-18"30"-506,-2 0-1,-1-2 1,-2 0 0,14-35 0,-28 49-115,-5 14-138,-6 8 123,-5 12-218,1-1 0,1 2 0,0 0 0,2 0 0,0 1 0,-9 22 0,10-22-71,-42 95 148,-52 179 0,85-232-129,4 1 0,2 0 0,2 1 0,0 120 0,9-182-71,0 14 16,0 0 0,1 0-1,0-1 1,1 1 0,1 0 0,0-1 0,1 1 0,6 14 0,-10-27-9,1-1 0,-1 1 0,1 0 1,-1 0-1,1 0 0,-1 0 0,1-1 1,-1 1-1,1 0 0,0 0 0,-1-1 1,1 1-1,0 0 0,0-1 0,0 1 1,-1-1-1,1 1 0,0-1 1,0 0-1,1 1 0,-1-1 1,0 0 0,-1 0-1,1 0 1,0-1 0,-1 1 0,1 0 0,0 0-1,-1-1 1,1 1 0,-1 0 0,1-1-1,-1 1 1,1-1 0,-1 1 0,1-1 0,-1 1-1,1-1 1,-1 1 0,1-1 0,-1 1 0,1-2-1,2-3 35,-1 0 0,0 0 0,0 0 0,0-1 0,1-9 0,5-48 159,-3 0 1,-5-101 0,-1 72-286,1 88 73,2-22-72,-2 25 79,0 1 0,0 0 0,0-1 0,1 1 0,-1-1 1,0 1-1,0-1 0,0 1 0,0 0 0,1-1 0,-1 1 0,0-1 1,0 1-1,1 0 0,-1-1 0,0 1 0,1 0 0,-1 0 1,0-1-1,1 1 0,-1 0 0,1 0 0,-1-1 0,0 1 1,1 0-1,-1 0 0,1 0 0,-1 0 0,1 0 0,-1 0 1,0-1-1,1 1 0,-1 0 0,1 0 0,-1 0 0,1 1 0,-1-1 1,1 0-1,-1 0 0,0 0 0,1 0 0,-1 0 0,1 0 1,-1 1-1,1-1 0,-1 0 0,0 0 0,1 1 0,-1-1 1,1 1-1,35 26-189,-30-21 154,0-1 0,1 0 1,-1 0-1,1-1 0,0 0 0,0 0 1,1-1-1,-1 1 0,9 1 0,-8-3 14,-1-1-1,0 0 1,1-1 0,-1 1-1,1-1 1,-1-1 0,1 0-1,-1 0 1,0 0-1,1-1 1,11-4 0,-8 1-8,0 0 0,0-1 0,-1 0 0,1 0 0,-1-1 0,14-14 0,-6 4 49,-1-2 1,-1 1-1,-1-2 0,-1 0 1,-1-1-1,16-33 1,-17 30 102,-8 18-4,-2 10-32,-2 7-36,-1 1 0,0-1 0,-2 12 0,-3 21 28,5-40-70,0 9 8,0 0 0,1-1 0,0 1 0,0-1 0,2 1 1,0-1-1,0 1 0,5 14 0,-6-24-7,0-1 1,0 0-1,1 0 1,-1 0-1,0 0 1,1 0-1,0 0 0,-1 0 1,1-1-1,0 1 1,0 0-1,0-1 1,0 0-1,0 1 1,0-1-1,0 0 0,0 0 1,1 0-1,-1 0 1,0-1-1,1 1 1,-1 0-1,0-1 0,1 0 1,-1 1-1,1-1 1,-1 0-1,1-1 1,-1 1-1,1 0 0,-1-1 1,0 1-1,1-1 1,1 0-1,9-3 24,0-1-1,-1 0 1,0-1-1,0 0 0,12-8 1,24-21 92,-2-1 1,79-80 0,-77 70-83,-44 42-40,20-16 13,-24 20-14,0 0 0,0 0 0,0 0 1,0 0-1,1 0 0,-1-1 1,0 1-1,0 0 0,0 0 0,0 0 1,0 0-1,1 0 0,-1 0 0,0 0 1,0 0-1,0 0 0,0 0 0,1 0 1,-1 0-1,0 0 0,0 0 1,0 1-1,0-1 0,0 0 0,1 0 1,-1 0-1,0 0 0,0 0 0,0 0 1,0 0-1,0 0 0,1 0 0,-1 1 1,0-1-1,0 0 0,0 0 1,0 0-1,0 0 0,0 0 0,0 1 1,0-1-1,0 0 0,-1 16 18,-12 42 51,5-30 32,2 1 0,1 0 0,-3 50 0,8-75-73,0-1-1,0 1 1,1-1-1,-1 0 0,1 1 1,0-1-1,3 7 1,-4-9-11,1 0-1,0 1 1,-1-1 0,1 0 0,0 0 0,0 0 0,0 0 0,0 0-1,0 0 1,0 0 0,0-1 0,0 1 0,0 0 0,0 0 0,3 0-1,-1 0 14,1-1-1,-1 1 1,1-1 0,-1 0-1,1 0 1,-1 0-1,1-1 1,-1 1-1,1-1 1,-1 0-1,1 0 1,-1 0-1,0 0 1,6-4-1,130-71 89,-46 23-1325,-83 48 897,21-13-391,-30 17 654,1 0 0,-1 0 0,0 0 0,1 0 0,-1 0 0,0 0 0,0-1 0,0 1 0,0 0 0,0-1 0,0 1 0,-1-1 0,1 1 0,0-1 0,-1 1 0,1-1 0,-1 0 0,1-1 0,-5-15-639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15411,'-11'-8'1217,"11"21"-953,8 5-280,9 2 2904,8 6-2544,5 1-72,3-2 128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252 300 13411,'11'-19'558,"0"0"-1,14-36 1,-21 45-382,-1-1-1,0 1 1,-1 0 0,0-1-1,-1 0 1,0 1-1,-1-20 1,0 28-126,0 0 1,0-1 0,0 1-1,0-1 1,-1 1 0,1 0-1,-1-1 1,0 1 0,1 0-1,-1 0 1,0 0 0,-1-1-1,1 1 1,0 0 0,0 0-1,-1 0 1,1 1-1,-1-1 1,0 0 0,0 1-1,1-1 1,-1 1 0,0-1-1,0 1 1,0 0 0,-1 0-1,1 0 1,0 0 0,0 0-1,-1 0 1,1 1-1,0-1 1,-1 1 0,1-1-1,0 1 1,-1 0 0,1 0-1,-1 0 1,-2 1 0,-4 0 3,0 2 0,0-1 0,0 1 0,0 0 0,1 0 0,-1 1 1,1 1-1,0-1 0,0 1 0,1 1 0,-1-1 0,1 1 1,0 1-1,-10 11 0,3-2-25,1 1 0,1 0 1,0 1-1,1 1 1,-12 26-1,16-28-27,0 1 0,2-1 1,-5 21-1,9-30 1,-1 0 0,2 0-1,-1 0 1,1-1 0,0 1 0,0 0 0,1 0 0,0 0-1,4 12 1,-5-18-1,1 0 0,0 0-1,0 0 1,0 0 0,0 0-1,0 0 1,0 0 0,1 0-1,-1 0 1,1-1 0,-1 1-1,1 0 1,-1-1 0,1 0-1,0 1 1,0-1 0,0 0-1,0 0 1,0 0 0,0 0-1,0 0 1,0 0 0,1-1-1,-1 1 1,0-1 0,0 1-1,0-1 1,1 0 0,-1 0-1,0 0 1,4 0 0,2-2 1,1 1 1,0-1-1,-1-1 1,1 0 0,-1 0-1,13-7 1,11-8 18,0-1 0,-1-1 0,-2-2 0,0-2 0,39-39-1,-31 24 44,-2-2 0,-2-1 0,32-54 0,-41 52 15,-24 43-77,1 1 0,-1-1 1,0 0-1,1 0 0,-1 1 1,0-1-1,0 0 0,1 0 0,-1 0 1,0 1-1,0-1 0,0 0 1,0 0-1,0 0 0,0 1 1,0-1-1,0 0 0,0 0 1,-1 0-1,1 1 0,-1-2 1,1 1-1,-1 1 0,1 0 0,-1 0 0,1 0 0,-1-1 0,1 1 0,-1 0 0,0 0 0,1 0 0,-1 0 0,1 0 0,-1 0 1,1 0-1,-1 0 0,0 0 0,1 0 0,-1 1 0,1-1 0,-1 0 0,1 0 0,-1 0 0,1 1 0,-1-1 0,1 0 0,-1 1 1,0 0-1,-7 4 7,1 1 0,0 0 1,0 0-1,0 1 0,1 0 1,0 0-1,0 0 0,1 1 1,0 0-1,-5 10 0,-39 93 94,46-104-96,-9 24 29,1 1-1,-8 42 1,17-65-26,0 0 1,1-1-1,0 1 1,0 0 0,1 0-1,1 0 1,-1-1 0,1 1-1,1 0 1,0 0 0,0-1-1,0 1 1,1-1-1,4 8 1,-5-13-7,0 0 0,0 0 0,1 0 0,-1 0 1,0 0-1,1-1 0,0 1 0,0-1 0,-1 0 0,1 0 0,0 0 0,1 0 0,-1-1 0,0 1 0,1-1 1,-1 1-1,0-1 0,1-1 0,0 1 0,-1 0 0,1-1 0,-1 1 0,1-1 0,0 0 0,-1-1 0,1 1 1,-1 0-1,1-1 0,5-2 0,6-1-3,-1-1 0,0-1 1,0 0-1,0-1 0,22-15 1,-6 1-104,-1 0 0,-1-2 0,-2-1 0,0-2 0,-1 0 0,-2-1 0,-1-2 1,19-31-1,-29 40-132,-18 29 12,-18 35 133,13-22 176,1 1 0,1 0 0,1 1-1,1 0 1,0 0 0,-3 35 0,10-57-69,0 0 0,0 1 0,0-1 0,0 0-1,0 1 1,0-1 0,1 0 0,-1 0 0,1 1 0,0-1 0,-1 0 0,1 0 0,0 0 0,0 0 0,1 0-1,-1 0 1,2 3 0,-1-4-6,-1 0 0,1 0 0,0 0 0,-1-1-1,1 1 1,0 0 0,0-1 0,0 1 0,-1-1 0,1 1-1,0-1 1,0 0 0,0 0 0,0 0 0,0 0-1,0 0 1,0 0 0,-1-1 0,1 1 0,0 0 0,0-1-1,0 0 1,2-1 0,10-3 38,-1-1-1,0-1 1,0 0 0,18-14-1,49-42 76,-72 56-119,114-102 46,-98 85-111,0-2-1,32-46 1,-83 113 105,-36 76 0,55-100 8,1 0 0,0 1 1,2 1-1,0-1 0,1 1 1,0-1-1,-1 36 0,5-51-54,0 1 0,0-1 0,1 1 0,-1-1 0,1 0-1,0 1 1,-1-1 0,1 1 0,1-1 0,-1 0 0,0 0 0,1 0-1,0 0 1,0 0 0,0 0 0,0 0 0,0 0 0,3 2 0,-4-5-19,0 1 1,0 0-1,1 0 1,-1-1 0,0 1-1,0-1 1,1 1-1,-1-1 1,0 0-1,1 0 1,-1 1 0,0-1-1,1 0 1,-1 0-1,1 0 1,-1 0-1,0 0 1,2-1 0,0 0-28,0 0 1,0 0-1,0 0 1,-1-1-1,1 1 1,-1-1-1,1 0 1,-1 1-1,0-1 1,1 0 0,1-3-1,10-12-68,-2 0-1,0 0 1,19-36 0,3-18-205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18164,'-27'35'984,"7"3"-1416,-3 1 448,9-6 176,6-6-232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351 223 15731,'1'-4'204,"1"1"0,-1 0 0,0 0 0,0-1 1,0 1-1,0-1 0,-1 1 0,1-7 0,-1 9-181,-1 0 0,1 0 1,0 0-1,-1 0 0,1 0 1,-1 0-1,1 0 0,-1 0 1,0 0-1,1 0 0,-1 0 0,0 0 1,0 1-1,1-1 0,-1 0 1,0 0-1,0 1 0,0-1 1,0 1-1,0-1 0,0 1 1,0-1-1,0 1 0,0-1 1,0 1-1,0 0 0,0 0 1,-1 0-1,1 0 0,-2 0 1,-4-1 94,1 1 1,-1 0-1,0 1 1,0 0 0,0 0-1,1 0 1,-1 1-1,0 0 1,1 0-1,-1 1 1,1 0 0,0 0-1,0 0 1,-6 5-1,-6 4-36,0 2-1,1-1 1,-17 20-1,16-14-73,1 0-1,1 2 1,-23 36 0,31-43-18,1 0 0,0 1 0,1-1 0,0 2 1,1-1-1,1 0 0,-2 18 0,5-29 3,0-1-1,1 1 1,0-1 0,0 1-1,0-1 1,0 1 0,1 0-1,-1-1 1,1 1 0,0-1-1,0 1 1,0-1 0,0 0-1,3 5 1,-3-7 3,0 0 0,0 0 0,0 0 0,0 0 0,0 0 0,0 0 0,0 0 0,0-1 0,0 1 0,0 0 0,1-1 0,-1 1 0,0-1 0,0 1 0,1-1 0,1 1 0,0-1-2,1 0 0,-1 0 0,0 0 0,1 0 0,-1-1 0,0 0 0,0 1 0,0-1 1,5-2-1,12-5-20,-1-2 1,0 0 0,0-1 0,27-22-1,68-65-57,-34 17 55,134-178-1,-178 209 0,-29 32-11,-10 14 13,-5 7-13,0 4 16,0 0 1,0 0-1,0 1 0,1 0 1,-12 17-1,-26 52-35,37-64 51,-73 149-22,73-140 42,0 0-1,2 0 1,0 0 0,1 1 0,-3 42 0,8-56-2,0 0 1,0 0 0,1 0-1,0 0 1,1 0 0,0 0-1,4 11 1,-5-17-4,0 1-1,1-1 1,0 0-1,0 0 1,0 1-1,0-1 1,0 0-1,1 0 1,-1-1-1,1 1 1,0-1 0,0 1-1,0-1 1,0 0-1,0 0 1,0 0-1,0 0 1,1-1-1,-1 1 1,6 1 0,-1-2 1,0 0 0,0-1 0,0 1 1,0-1-1,0-1 0,-1 0 0,1 0 1,0 0-1,0-1 0,0 0 0,-1-1 1,1 1-1,-1-1 0,10-6 1,-1 0 3,0-1 1,-1 0 0,0 0 0,-1-2 0,17-16 0,-20 16-5,0-1-1,-1 0 1,0 0 0,-2-1 0,12-22 0,-16 27-7,0-1 0,0 1 0,-1-1 0,0 0 1,-1 0-1,0-1 0,-1 1 0,0 0 0,0-16 1,-1 23-1,0 1 1,-1-1-1,1 1 1,-1 0-1,1-1 1,-1 1 0,0-1-1,1 1 1,-1 0-1,-1 0 1,1-1-1,0 1 1,-3-3 0,3 4 0,0 0 0,0 0 1,0 0-1,0 1 1,0-1-1,0 0 1,0 1-1,-1-1 1,1 1-1,0-1 0,0 1 1,-1 0-1,1-1 1,0 1-1,-1 0 1,1 0-1,0 0 1,-3 0-1,-1 1 7,0 0 0,1 0 0,-1 1 0,1 0-1,-1 0 1,1 0 0,-1 0 0,1 1 0,0-1 0,0 1 0,1 0 0,-5 4 0,-5 6 32,2-1 0,-1 2 0,2-1 0,0 2 0,0-1 0,-10 22 0,14-23-6,1 0 0,0 0 0,0 0 1,2 1-1,0-1 0,0 1 0,1 0 1,0 21-1,1-32-27,1 0 0,0-1-1,0 1 1,0 0 0,1 0 0,-1 0 0,1 0 0,-1 0 0,1 0-1,0-1 1,0 1 0,1 0 0,-1-1 0,0 1 0,1-1 0,-1 1-1,1-1 1,0 0 0,0 1 0,0-1 0,0 0 0,0 0 0,1 0-1,-1-1 1,0 1 0,1-1 0,0 1 0,-1-1 0,1 0 0,0 0-1,-1 0 1,1 0 0,0 0 0,0-1 0,0 1 0,0-1 0,3 0 0,36 2-7,0-1 0,67-9 0,-73 4-60,-1 1 0,1 2 1,-1 1-1,55 8 0,-84-7 140,-1-1 1,0 1 0,0 1 0,1-1-1,-1 1 1,0 0 0,0 0-1,-1 1 1,1-1 0,7 6 0,-17-18 164,0 0 1,1-1 0,0 0-1,1 0 1,0 0 0,1 0-1,-2-19 1,1 10-37,-27-211 353,30 225-614,-1-2-110,0 0 0,2 0 0,0-14 0,0 20 92,-1 0 0,0 1 0,0-1 0,1 1 0,-1-1 0,1 0 0,0 1 0,-1-1 0,1 1 0,0 0 0,0-1 0,0 1 0,0-1 0,0 1 0,0 0 0,0 0 0,1 0 0,-1 0 0,0 0 0,0 0 0,1 0 0,-1 0 0,1 0 0,-1 1 0,3-2 0,4 2-64,-1-1 0,1 1 0,0 1 0,0-1 0,-1 1 0,1 0 0,10 4 0,-17-5 105,49 12-682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4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17404,'63'0'1264,"16"-12"-1024,4-9-88,13-4-336,1 1 312,-21-2-24,-18-1-64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535 114 15763,'-2'-8'198,"0"-1"0,-1 1 1,0-1-1,0 1 0,-1 0 0,0 0 0,-1 0 0,-7-9 0,9 14-147,1 0 0,-1 1 1,1-1-1,-1 1 0,0 0 1,0 0-1,0 0 0,0 0 0,0 1 1,0-1-1,-1 1 0,1 0 1,-1 0-1,1 0 0,-1 0 0,1 1 1,-1-1-1,1 1 0,-1 0 1,1 0-1,-1 0 0,0 0 0,1 1 1,-5 1-1,-1 0 13,0 1 1,0 1-1,0-1 0,0 1 1,0 1-1,1 0 1,-11 8-1,-52 47 173,38-28-87,0 3-1,-45 61 1,60-70-70,1 1 0,1 1 0,1 1-1,-19 51 1,30-68-71,1-1 0,0 1 0,1 1 0,1-1 0,-1 0 0,2 1 0,1 18 0,-1-25-10,1 0 0,0 0 0,0 0 0,1 0 0,-1-1 0,2 1 0,-1-1 0,0 1 0,1-1 0,0 0 0,0 0 0,1 0 0,-1 0 0,1 0 0,0-1 0,0 0 0,7 5 0,-3-4-8,0 0 0,0-1 0,0 0 0,1 0 0,-1-1 1,1-1-1,0 1 0,0-1 0,0-1 0,0 0 0,12 1 1,1-2-27,0-1 1,-1 0 0,35-8 0,-34 4 7,-1-1 0,1-1 0,39-18 1,-52 21 16,-1 0 1,0-1 0,0 0 0,-1-1 0,1 1 0,-1-1 0,0-1 0,-1 1 0,1-1 0,-2 0 0,1-1 0,5-8 0,-10 13 6,1 0 0,-1 0 0,0 0 0,0 0 0,0-1 0,0 1 1,0 0-1,-1 0 0,0-1 0,1 1 0,-1 0 0,0-1 0,-1 1 0,1-1 1,-1 1-1,1 0 0,-1 0 0,0-1 0,0 1 0,0 0 0,-1 0 1,1 0-1,-4-5 0,3 5-2,-1 0 0,0 0 0,1 1 0,-1-1 1,0 1-1,0 0 0,0-1 0,-1 1 0,1 1 0,0-1 0,-1 0 1,1 1-1,-1 0 0,0 0 0,1 0 0,-1 0 0,0 0 0,0 1 1,0 0-1,-7 0 0,8 0 4,-1 1 0,0-1 0,1 1 0,-1 0 0,1 0 0,0 1 0,-1-1 0,1 1 0,0 0 0,0 0 0,0 0 0,0 0 0,0 0 0,0 0 0,1 1 0,-1-1 0,1 1 0,0 0 0,0 0 0,0 0 0,0 0 0,0 0 0,0 0 0,1 1 0,0-1 0,0 1 0,0-1 0,0 0 0,0 1 0,0 0 1,1-1-1,0 1 0,0-1 0,0 1 0,0 0 0,1-1 0,-1 1 0,1-1 0,0 1 0,0-1 0,0 1 0,0-1 0,1 0 0,-1 1 0,1-1 0,0 0 0,0 0 0,0 0 0,0 0 0,1-1 0,-1 1 0,5 3 0,0-1 9,0-1-1,1 0 1,-1-1 0,1 1-1,0-1 1,13 3 0,-14-5-6,0 1 1,0 1 0,0-1 0,0 1-1,0 0 1,-1 1 0,1 0 0,10 8 0,-15-10-9,-1 0 1,1 0 0,0 0 0,-1 0 0,1 1 0,-1-1 0,0 0 0,0 1 0,0-1 0,0 1 0,0 0 0,0-1-1,-1 1 1,0 0 0,1-1 0,-1 1 0,0 0 0,0-1 0,0 1 0,-1 0 0,1 0 0,-1-1 0,-1 6-1,-2 5-201,-1-1-1,-1 1 0,-11 19 1,-2 5-166,18-29 129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13 657 13995,'-2'6'424,"-1"4"-164,1-1-1,0 0 1,-1 16-1,3-23-220,-1-1 0,1 0 0,0 0 0,0 1-1,0-1 1,0 0 0,0 1 0,0-1-1,1 0 1,-1 0 0,0 1 0,1-1-1,-1 0 1,1 0 0,-1 0 0,1 0-1,-1 0 1,1 0 0,0 0 0,0 0-1,-1 0 1,1 0 0,0 0 0,0 0-1,0 0 1,0 0 0,0-1 0,0 1 0,0 0-1,1-1 1,-1 1 0,0-1 0,0 1-1,0-1 1,1 0 0,0 1 0,4-1 33,0-1 1,0 1 0,0-1 0,0 0 0,-1-1-1,1 0 1,0 1 0,-1-2 0,1 1 0,-1-1 0,0 0-1,9-6 1,9-8 84,28-25 0,-44 35-109,15-12 30,0-1-1,-2-1 1,0-1 0,-1-1 0,-2 0-1,24-42 1,-39 63-76,-1-1 0,0 1-1,0 0 1,0-1 0,0 1 0,0-1-1,-1 1 1,1-1 0,-1 0 0,0 1-1,0-1 1,0 1 0,0-1 0,0 0-1,0 1 1,-1-1 0,1 0 0,-1 1-1,-1-5 1,1 6-1,0 0 0,1 0 1,-1 0-1,0 0 0,0 0 0,0 1 0,1-1 0,-1 0 0,0 1 0,0-1 1,0 0-1,0 1 0,0-1 0,0 1 0,0 0 0,-1-1 0,1 1 0,-1 0 0,-1-1 3,0 1 0,0 0 0,1 0-1,-1 1 1,0-1 0,0 1-1,0-1 1,1 1 0,-6 2-1,-3 2 25,0 1 1,1 0-1,-1 0 0,1 1 0,1 1 0,-1 0 0,1 0 0,-13 17 0,1 0 86,1 2 0,-17 30 0,21-30 21,1 1-1,-15 42 1,26-59-86,0 0 0,1 0 0,0 0 0,1 1 0,1-1 0,-1 1 0,2 0 0,0-1 0,1 19 0,0-28-37,-1 1 1,0-1-1,1 0 1,0 1-1,-1-1 0,1 0 1,0 0-1,0 0 1,0 0-1,1 0 1,-1 0-1,0 0 1,1 0-1,-1 0 1,1 0-1,0-1 1,-1 1-1,1-1 0,0 1 1,4 1-1,-3-1-1,1-1-1,-1 0 0,0-1 1,1 1-1,-1-1 0,1 1 0,-1-1 1,1 0-1,0 0 0,-1 0 1,1-1-1,5-1 0,6-2 7,0-1 1,0-1-1,-1 0 0,1-1 0,17-11 0,16-14 31,-1-2-1,-1-2 0,-2-2 1,72-81-1,-68 62-30,-3-3 0,-2-1 1,46-88-1,-73 118-2,-1-1 0,-1 0 0,16-61 0,-28 89-11,-1-1 0,-1 1 0,1-1 1,0 1-1,-1-1 0,0 1 0,0-1 0,0 1 1,-1-1-1,0 1 0,1-1 0,-3-4 0,3 9-2,-1-1 0,1 0 0,-1 0 0,1 1 0,-1-1 1,1 1-1,-1-1 0,1 0 0,-1 1 0,0-1 0,1 1 0,-1-1 0,0 1 0,1-1 0,-1 1 0,0 0 0,0-1 0,1 1 0,-1 0 0,0 0 0,0-1 0,-1 1 0,0 0 4,-1 0-1,1 1 1,0-1 0,-1 1-1,1-1 1,0 1-1,0 0 1,-1 0-1,1 0 1,0 0-1,-3 1 1,-11 10 59,0 0 0,1 1 0,0 0 0,1 1 1,-19 23-1,31-34-53,-37 42 213,3 2 0,-41 70 0,61-88-124,0 1-1,2 0 1,1 1 0,2 1-1,-12 52 1,21-75-115,0 1 1,1 0-1,1-1 1,-1 1 0,2 0-1,-1 0 1,1 0 0,1-1-1,5 20 1,-6-25-52,1 1 0,0-1 0,0 1 0,1-1 0,0 0 0,-1 1 0,1-1 0,1-1 0,-1 1 0,1 0 0,-1-1 0,1 0 0,0 0 0,0 0 0,0 0 0,0-1 0,1 1 0,-1-1 0,1 0 0,8 2 0,-6-3 7,1 0 0,0 0 0,0-1 0,0 0 0,0 0 0,0 0 1,0-1-1,-1-1 0,1 1 0,0-1 0,-1-1 0,11-4 0,42-23-454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227 401 16876,'-11'9'362,"-30"23"875,-50 51-1,82-74-1121,1 1 1,-1 0-1,2 0 0,-1 0 0,1 1 0,1 0 1,0 1-1,1-1 0,0 1 0,1 0 1,-4 14-1,8-23-97,-1 0 0,1-1-1,0 1 1,-1 0 0,1 0 0,0 0 0,1 0 0,-1 0-1,1 0 1,-1 0 0,1 0 0,0 0 0,0-1 0,2 5 0,-2-6-11,0 1 1,0 0 0,1 0 0,-1-1-1,1 1 1,0-1 0,-1 1 0,1-1 0,0 0-1,0 0 1,0 1 0,0-1 0,0 0 0,0-1-1,3 2 1,2-1-10,0 0 0,-1 0 0,1 0 1,0-1-1,0 0 0,0-1 0,0 0 0,0 0 0,0 0 0,0-1 0,7-2 0,9-5-39,-1-1 0,-1-1 0,0 0 0,-1-2 0,0 0 0,24-22 0,-8 4-83,-2-2 0,38-47 0,-47 48 0,-1-1-1,-1-1 1,-3-1-1,0-1 0,-2-1 1,-2 0-1,-2-1 0,17-70 1,-29 101 87,-1-1 0,0 0 0,0 1 0,-1-1 0,0 0 0,-2-14 1,2 20 31,0 1 1,-1 0 0,1-1 0,-1 1 0,1 0 0,-1 0 0,1-1 0,-1 1 0,0 0 0,0 0 0,1 0 0,-1 0 0,0 0 0,0 0 0,0 0 0,0 0 0,0 0 0,0 0 0,-1 0 0,1 1 0,0-1 0,0 0 0,0 1 0,-1-1-1,1 1 1,0 0 0,-1-1 0,1 1 0,0 0 0,-1 0 0,1 0 0,-1-1 0,1 2 0,0-1 0,-1 0 0,1 0 0,0 0 0,-1 1 0,-1 0 0,-5 1 18,0 2 0,-1-1 0,1 1 0,1 0 0,-1 1 0,1 0 1,-1 0-1,1 0 0,1 1 0,-1 0 0,-6 9 0,-14 13 92,3 1 1,0 2-1,2 0 0,1 1 1,1 1-1,2 1 0,2 1 1,1 0-1,1 1 0,-12 55 1,23-79-88,1 0 0,1 0 0,0 0-1,1 0 1,0 0 0,0 0 0,1 0 0,4 14 0,-4-21-32,0 0 0,1-1 0,-1 1 0,1-1 0,0 1 0,0-1 0,1 0 0,0 0 0,-1 0 0,1 0 0,0 0 0,1-1 0,-1 1 0,1-1 0,0 0 1,-1 0-1,1 0 0,0-1 0,1 1 0,-1-1 0,0 0 0,8 2 0,-5-2-58,1-1 0,0 0 0,0 0 0,0-1 0,0 0 0,0 0 0,0-1 0,-1 0 0,1 0 0,0-1 0,0 0 0,-1-1 0,1 1 0,12-8 0,6-3-339,-1-2-1,37-28 0,-23 12-18,-2-1-1,48-55 1,-85 87 437,0 0 1,0 0-1,0 0 1,0 0-1,0 0 1,0 0-1,0 0 0,0 0 1,0 0-1,0 0 1,0 0-1,0 0 1,0 0-1,0 0 0,0 0 1,1 0-1,-1 0 1,0 0-1,0 0 1,0 0-1,0 0 0,0 0 1,0 0-1,0 0 1,0 0-1,0 0 1,0 0-1,0 0 0,0 0 1,0 0-1,0 0 1,1 0-1,-1 0 1,0 0-1,0 0 0,0 0 1,0 0-1,0 0 1,0 0-1,0 0 1,0 0-1,0 0 0,0 0 1,0 0-1,0 0 1,0 0-1,0 0 1,0 0-1,0 0 0,0 0 1,0-1-1,0 1 1,-3 10 290,-7 12 175,-2 1 59,6-14-334,0 1 0,1 0 1,0 0-1,1 1 0,0-1 0,1 1 1,0 0-1,-3 21 0,6-31-181,0 0 1,0 0-1,0 0 0,0 1 0,0-1 1,0 0-1,0 0 0,1 0 0,-1 0 1,0 1-1,1-1 0,-1 0 0,1 0 1,-1 0-1,1 0 0,-1 0 1,1 0-1,0 0 0,0 0 0,-1 0 1,1 0-1,0-1 0,0 1 0,0 0 1,2 1-1,-1-1 0,0-1 0,1 1 0,-1-1 0,1 1 0,-1-1 0,0 0 1,1 1-1,-1-1 0,1-1 0,-1 1 0,1 0 0,2-1 0,7-2-25,0-1 0,1 0 0,21-11 0,24-17-898,59-43 1,-21 12-895,-95 62 1739,1 0 0,-1 0 0,1 0 0,-1 0 0,1 0 1,-1 1-1,1-1 0,0 1 0,-1-1 0,1 1 0,0-1 0,-1 1 0,4 0 0,-4 0 40,-1 0-1,1 0 1,-1 1 0,0-1-1,1 0 1,-1 1 0,0-1-1,1 0 1,-1 0 0,0 1-1,0-1 1,1 1 0,-1-1-1,0 0 1,0 1 0,1-1-1,-1 1 1,0-1 0,0 0 0,0 1-1,0-1 1,0 1 0,0-1-1,0 1 1,0-1 0,0 0-1,0 1 1,0-1 0,0 1-1,0-1 1,0 1 0,0 0-1,-2 7-57,-1 1 0,0-1 0,-7 16 0,10-24 90,-13 29 211,-23 55 679,32-74-737,1 1-1,0-1 0,1 1 1,0 0-1,0-1 0,1 13 0,1-21-132,0 0 0,0 0 0,0 0 0,0 0 0,0 0-1,1 0 1,-1 0 0,0 0 0,1 0 0,0 0-1,-1 0 1,1-1 0,0 1 0,0 0 0,0 0 0,0-1-1,1 1 1,-1-1 0,0 1 0,1-1 0,-1 1-1,1-1 1,-1 0 0,1 0 0,0 1 0,-1-1-1,1 0 1,0-1 0,0 1 0,0 0 0,0 0 0,0-1-1,0 1 1,3-1 0,3 1-12,0-1 0,0-1 0,0 1-1,0-1 1,0-1 0,0 0 0,0 0 0,7-3 0,21-9-276,-1-1 1,45-27 0,63-48-191,-80 47 131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104 464 14675,'-23'26'815,"3"-5"-234,-31 44 1,50-64-531,0 1 0,0-1-1,0 1 1,0-1 0,0 1 0,1 0 0,-1 0 0,0-1 0,1 1 0,-1 0-1,1 0 1,0 0 0,0 0 0,0 2 0,0-4-30,0 1 1,0 0 0,0-1-1,1 1 1,-1-1-1,0 1 1,1 0 0,-1-1-1,1 1 1,-1-1-1,0 1 1,1-1-1,-1 1 1,1-1 0,-1 1-1,1-1 1,0 1-1,-1-1 1,1 0 0,-1 1-1,1-1 1,0 0-1,-1 0 1,1 0-1,1 1 1,2-1 5,1 1 0,0-1 0,0 0-1,0 0 1,0-1 0,0 1 0,0-1 0,0 0-1,4-2 1,21-8-769,-1-1 0,51-29 0,-52 25-771,1 2-1,46-18 0,-74 32 1488,0 0-1,-1-1 0,1 1 1,0-1-1,-1 1 0,1 0 1,0 0-1,0-1 0,-1 1 0,1 0 1,0 0-1,0 0 0,0 0 1,-1 0-1,1 0 0,0 0 0,0 0 1,0 0-1,-1 0 0,1 1 1,0-1-1,0 0 0,-1 1 1,1-1-1,0 0 0,-1 1 0,1-1 1,0 0-1,-1 1 0,1-1 1,-1 1-1,1 0 0,0-1 0,-1 1 1,1-1-1,-1 1 0,1 1 1,-1 1 193,1 0 0,-1 0 1,0 0-1,0 0 0,0 0 1,0 0-1,-1 6 1,0-7 38,1 0 1,-1 0 0,1 1 0,0-1 0,0 0 0,0 0 0,0 0 0,0 0 0,0 0 0,1 0 0,0 4 0,-1-5-163,1-1 0,-1 0 1,0 1-1,1-1 0,-1 0 0,0 0 1,1 1-1,-1-1 0,1 0 1,-1 0-1,0 0 0,1 0 0,-1 1 1,1-1-1,-1 0 0,1 0 1,-1 0-1,0 0 0,1 0 0,-1 0 1,1 0-1,-1 0 0,1 0 1,-1 0-1,1-1 0,22-9 774,17-16-462,-2-2-1,-1-2 0,-2-2 0,-1-1 0,58-71 1,44-91 238,-79 99-315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15147,'-23'35'446,"2"0"0,1 1 0,3 2 0,0-1 0,-16 62 0,28-79-346,1 1-1,0-1 0,2 1 0,0 0 0,2-1 1,0 1-1,1 0 0,1 0 0,1-1 1,1 1-1,1-1 0,14 36 0,-9-31-222,2 0 0,15 24 0,-23-42-2,1 0-1,0 1 1,1-2-1,-1 1 1,1-1-1,1 1 1,-1-2-1,1 1 1,0-1-1,11 6 1,-18-10 78,1-1 0,0 1 0,-1-1 0,1 0 0,0 1 0,0-1 0,-1 0 0,1 0 0,0 1 1,0-1-1,-1 0 0,1 0 0,0 0 0,0 0 0,0 0 0,-1 0 0,1 0 0,0 0 0,0 0 0,1-1 0,-2 1 13,0-1 0,0 1 0,1 0 0,-1-1 0,0 1 0,0-1 0,0 1 0,1-1 0,-1 1 0,0-1 0,0 1 0,0-1 0,0 1 0,0-1 0,0 1 0,0 0 0,0-1 0,0 1 0,0-1 0,0 1 0,0-1 0,-1 1 0,1-2 0,-16-31-910,-104-140 12,-3-4 2903,120 172-1865,0 0 65,-1 0 1,2 0 0,-1 0-1,0 0 1,1-1 0,0 1 0,0-1-1,1 1 1,-2-13 0,3 17-127,0 0 1,0-1 0,1 1-1,-1 0 1,0 0 0,1-1-1,-1 1 1,1 0 0,-1 0-1,1 0 1,0 0 0,-1-1-1,1 1 1,0 0 0,0 0-1,0 0 1,0 1 0,0-1-1,0 0 1,0 0 0,0 0-1,0 1 1,0-1 0,0 1-1,0-1 1,1 1 0,-1-1-1,0 1 1,0-1 0,1 1-1,0 0 1,7-2 134,0 1 1,-1 1-1,16-1 1,-20 2-105,250 20 2143,-144-8-1814,-41-7-59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14291,'-1'1'85,"1"-1"-1,-1 1 1,1-1-1,-1 0 1,1 1-1,-1-1 1,1 1-1,0-1 1,-1 1-1,1 0 1,0-1-1,-1 1 1,1-1-1,0 1 1,0 0-1,0-1 1,-1 1-1,1-1 1,0 1 0,0 0-1,0-1 1,0 1-1,0 0 1,0 0-1,0 27 258,0-19 26,-2 35-152,1 1-1,3-1 1,2 1-1,14 66 1,-16-105-201,0 0 1,0 0-1,0 0 0,0 0 1,1-1-1,0 1 1,6 7-1,-8-11-12,1-1-1,-1 1 1,1 0-1,0-1 1,0 1-1,0-1 1,0 0-1,0 1 1,0-1-1,0 0 1,0 0-1,0 0 1,1-1 0,-1 1-1,0-1 1,0 1-1,1-1 1,-1 0-1,0 1 1,1-1-1,-1-1 1,0 1-1,3 0 1,4-2 0,-1-1 0,1 0 0,-1 0 0,0 0-1,0-1 1,0 0 0,-1-1 0,1 0 0,-1 0 0,9-9 0,10-10 27,27-32 0,-48 50-25,89-105 329,-94 111-328,1 0 0,-1-1 0,0 1 0,0 0 1,0-1-1,1 1 0,-1 0 0,0-1 0,1 1 1,-1 0-1,0 0 0,1-1 0,-1 1 0,0 0 0,1 0 1,-1 0-1,0-1 0,1 1 0,-1 0 0,0 0 0,1 0 1,-1 0-1,1 0 0,-1 0 0,1 0 0,-1 0 1,0 0-1,1 0 0,0 11 134,-11 30 60,8-32-143,-2 3-2,2 0 0,-1-1 0,2 1 0,-1 1 0,2 13 1,0-23-48,0-1 0,0 0 1,0 0-1,0 0 1,0 0-1,1 0 1,-1 0-1,1 0 0,0-1 1,0 1-1,-1 0 1,1 0-1,0 0 1,0-1-1,1 1 1,-1 0-1,0-1 0,1 1 1,-1-1-1,1 1 1,-1-1-1,1 0 1,-1 0-1,1 0 0,0 0 1,0 0-1,0 0 1,-1 0-1,1 0 1,0-1-1,0 1 0,0-1 1,0 1-1,0-1 1,0 0-1,0 0 1,0 0-1,0 0 1,4-1-1,6 0 20,0-2 0,0 1 0,0-2 0,0 0-1,-1 0 1,1-1 0,10-6 0,79-50 14,-83 49-54,32-22-46,-28 17-39,1 2-1,41-20 1,-61 33 75,0 1 0,1 0 1,-1-1-1,1 1 1,-1 0-1,1 1 0,-1-1 1,6 1-1,-8 0 13,0 0-1,0 0 1,0 0 0,1 0-1,-1 1 1,0-1 0,0 1-1,0-1 1,0 1-1,1-1 1,-1 1 0,0 0-1,0-1 1,0 1-1,0 0 1,-1 0 0,1 0-1,0 0 1,0 0-1,0 0 1,-1 0 0,1 0-1,0 0 1,-1 0-1,1 0 1,-1 0 0,1 0-1,-1 2 1,2 6-10,0 0-1,-1 0 1,0 0 0,0 0-1,-1 0 1,-2 12 0,1-13 46,1 1 1,0-1-1,0 0 1,0 0 0,1 1-1,1-1 1,-1 0 0,4 11-1,-4-18-16,0 1-1,-1-1 1,1 0 0,0 0-1,0 1 1,0-1 0,0 0-1,0 0 1,0 0-1,0 0 1,0 0 0,1 0-1,-1-1 1,0 1 0,0 0-1,1 0 1,-1-1-1,1 1 1,1 0 0,0-1 9,1 1-1,0-1 1,0 1 0,-1-1 0,1 0 0,0 0-1,5-2 1,6-1 27,-1-1 0,27-11 0,-40 15-47,48-22-23,-22 10-100,0 1 0,1 1 0,33-7 1,-58 16 89,0 0 1,0 1-1,1-1 1,-1 1-1,0 0 1,1 0-1,-1 0 1,0 1 0,0-1-1,1 1 1,-1 0-1,0 0 1,0 0-1,0 0 1,6 3 0,-7-2 12,-1-1 0,1 1 1,0 0-1,-1-1 0,1 1 1,-1 0-1,1 0 0,-1 0 1,0 0-1,0 0 0,0 1 1,0-1-1,0 0 1,-1 0-1,1 1 0,-1-1 1,1 0-1,-1 1 0,0-1 1,0 0-1,0 1 0,-1 3 1,1-2 4,-1-1 0,1 1 0,-1-1 1,0 1-1,0-1 0,0 0 0,-3 5 1,4-8 35,0 1 1,-1 0-1,1 0 1,-1 0-1,1-1 1,0 1-1,-1 0 0,0-1 1,1 1-1,-1-1 1,1 1-1,-1 0 1,0-1-1,1 0 1,-1 1-1,0-1 1,0 1-1,1-1 1,-1 0-1,0 1 1,0-1-1,0 0 0,1 0 1,-1 0-1,0 0 1,0 1-1,0-1 1,0 0-1,0 0 1,1-1-1,-1 1 1,0 0-1,0 0 1,0 0-1,-1-1 0,-28-21 340,21 14-283,-20-16 110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19124,'12'0'1184,"-11"4"-1288,8 5-120,10 3-232,5 0 1640,9 4-1192,3-1 0,5 3 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31 15979,'0'0'37,"1"0"1,-1 0-1,0-1 0,1 1 0,-1 0 0,0 0 0,1-1 0,-1 1 0,0 0 0,1-1 0,-1 1 0,0 0 0,1-1 0,-1 1 0,0-1 0,0 1 0,0-1 0,0 1 0,1 0 1,-1-1-1,0 1 0,0-1 0,0 1 0,0-1 0,0 1 0,0-1 0,0 1 0,0 0 0,0-1 0,0 1 0,0-1 0,0 1 0,-1-1 0,0 0 1,1 0 0,-1 0 1,0 1-1,0-1 0,0 0 0,0 0 0,0 1 0,0-1 0,0 1 0,0-1 0,0 1 0,-3-1 0,-5-2 86,0 1 0,0 1 1,-13-1-1,7 2 50,-1 1 1,1 0 0,0 1 0,0 1 0,0 1 0,0 0 0,1 1 0,0 0-1,0 1 1,0 1 0,-19 12 0,2 1 82,1 1-1,1 2 1,-43 44-1,48-43-130,2 1-1,1 2 1,1 0-1,2 1 1,-25 47-1,33-53-93,1 0 1,1 0-1,0 1 1,2 0-1,1 1 0,1-1 1,0 1-1,1 34 0,3-51-27,0 0-1,1 0 0,-1 0 0,1 0 0,1-1 1,0 1-1,0 0 0,0-1 0,0 1 0,1-1 1,0 0-1,1 0 0,-1 0 0,1 0 0,0-1 0,1 0 1,7 9-1,-5-9-2,0 0 1,1 0-1,-1 0 0,1-1 1,0 0-1,0-1 1,1 1-1,-1-2 1,1 1-1,-1-1 0,1 0 1,17 0-1,-9-2 1,1 0 0,-1-2 0,0 0 0,0-1-1,0 0 1,-1-1 0,1-1 0,-1-1 0,0-1 0,0 0 0,-1-1-1,0 0 1,0-1 0,-1-1 0,0 0 0,-1-1 0,0-1 0,-1 0-1,0-1 1,13-17 0,-22 25-1,-1 1-1,1-1 0,0 0 1,-1 0-1,0 0 0,0 0 1,-1 0-1,1 0 0,-1 0 1,0 0-1,0-11 1,-1 12-2,-1 0 0,1 1 1,-1-1-1,0 0 0,0 1 1,0-1-1,0 1 0,-1-1 1,1 1-1,-1-1 0,0 1 1,0 0-1,0 0 0,0 0 1,-1 0-1,1 1 0,-1-1 1,-3-2-1,-2-1 4,0 1 0,0 1 1,0-1-1,-1 1 0,1 1 0,-1-1 1,0 2-1,0-1 0,0 1 0,-1 0 1,1 1-1,0 0 0,-1 1 0,1 0 1,-15 2-1,12-1 3,-1 0 0,1 1 0,0 1 0,0 0 0,0 1 0,0 0 0,0 1 0,1 0 0,0 1 0,0 0 0,-11 9 0,19-13-3,0 1 1,0 0-1,0-1 1,1 1-1,-1 0 1,1 0-1,0 0 1,0 0-1,0 1 1,-2 5-1,3-8-1,1 1-1,0-1 0,0 0 0,-1 1 0,1-1 0,0 0 0,0 1 0,0-1 0,0 0 0,1 1 0,-1-1 0,0 0 0,0 0 0,1 1 0,-1-1 0,1 0 0,-1 0 0,1 0 0,0 1 1,-1-1-1,1 0 0,0 0 0,0 0 0,0 0 0,0 0 0,0 0 0,0-1 0,0 1 0,0 0 0,0 0 0,0-1 0,2 2 0,2 1-1,1-1 0,1 0 0,-1 0 0,0 0 0,0 0 0,1-1 0,-1 0 0,1 0 0,-1-1 0,9 0 0,11-2-52,31-6-1,-54 8 46,54-11-351,101-34 1,49-34-887,-194 73 1139,-11 5 84,28-8-306,-30 9 324,1 0 0,-1 0 0,1 0 0,-1 0 0,0 0 0,1 0 0,-1 0 0,1 0 0,-1 0 0,1 0 0,-1 0 0,0 0 0,1 0 0,-1 1 0,0-1 0,1 0 0,-1 0 0,1 0 0,-1 1 0,0-1 0,0 0 0,1 0 0,-1 1 0,0-1 0,1 0 0,-1 1 0,0-1 0,0 0 0,1 1 0,-1-1 0,0 0 0,0 1 0,0-1 0,0 0 1,0 1-1,1-1 0,-1 1 0,0-1 0,0 0 0,0 1 0,0-1 0,0 1 0,0-1 0,0 0 0,0 1 0,0-1 0,-1 1 0,1-1 0,0 0 0,0 1 0,0-1 0,0 1 0,-1-1 0,1 0 0,0 1 0,0-1 0,-1 1 0,-15 41 485,-24 44 1,-9 20 319,45-96-736,-2 4-5,1 0 0,0 1 0,1 0 0,0-1 0,1 1 0,-1 21 0,4-36-85,0 1-1,0-1 1,0 0-1,0 1 1,0-1-1,0 0 1,0 1-1,0-1 1,0 0-1,0 1 1,0-1-1,0 1 1,0-1-1,0 0 1,0 1-1,0-1 1,0 0-1,1 1 1,-1-1-1,0 0 1,0 1-1,0-1 1,0 0-1,1 1 1,-1-1-1,0 0 1,1 0-1,-1 1 1,0-1-1,0 0 1,1 0-1,-1 1 1,0-1-1,1 0 0,11-8-876,13-26 85,-24 33 835,29-48-524,5-8-188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14971,'-91'126'2198,"-23"36"-33,99-137-1835,1 1 0,0 0 0,3 1 0,-15 46 0,23-60-317,0 1 0,1-1 0,1 1 0,0 0 0,1-1 0,1 1 0,0 0 0,0 0 0,2-1 0,6 24 0,-1-12-269,2 0 0,1-1 0,0 0 0,24 34 0,-32-54 206,-1-1 0,0 1 0,1-1 0,0 0 0,0 0 1,0 0-1,0 0 0,0-1 0,0 1 0,8 3 0,-9-5 40,0 0 0,0 0 0,1-1 0,-1 1 0,0-1 0,1 0 0,-1 1 0,1-1 0,-1 0 0,0-1 0,1 1 0,-1 0 0,1-1 0,-1 1 0,0-1 0,1 1 0,-1-1-1,0 0 1,4-2 0,16-12-104,1 0 0,-2-1-1,0-1 1,-1-1 0,21-25-1,-15 16-23,-14 15 85,4-2 24,-2 0-1,0-2 1,-1 0 0,0 0-1,17-32 1,-29 47 68,0-1 0,0 0 0,0 1 0,-1-1 0,1 0 0,-1 0 0,1 1 0,-1-1 0,0 0 0,1 0 0,-1 0 0,0 0 0,0 1 0,-1-1 0,1 0 0,0 0 0,0 0 0,-1 0 0,1 1 0,-1-1 1,-1-3-1,0 4 14,1-1 0,-1 0 1,1 0-1,-1 1 1,0-1-1,0 1 1,0-1-1,0 1 1,0 0-1,0 0 1,0 0-1,-1 0 1,1 0-1,-4 0 0,-4-1 110,0 0-1,0 1 0,0 0 1,0 1-1,0 0 0,-17 3 0,11 0 46,0 0-1,0 2 0,1 0 1,0 0-1,-24 14 0,29-14-102,1 1 1,-1 0-1,1 0 1,0 1-1,1 0 1,0 1-1,0 0 0,0 0 1,-6 10-1,13-16-89,-1 1-1,1-1 0,0 0 0,0 1 1,0-1-1,0 1 0,0-1 0,0 1 1,1-1-1,-1 1 0,1 0 0,-1-1 1,1 1-1,0 0 0,1 3 1,-1-5-17,0 1 1,1-1 0,0 0 0,-1 0-1,1 1 1,0-1 0,-1 0 0,1 0 0,0 0-1,0 0 1,0 0 0,0 0 0,0 0 0,0 0-1,0 0 1,0-1 0,0 1 0,1 0-1,-1-1 1,0 1 0,0-1 0,1 1 0,-1-1-1,0 0 1,1 1 0,-1-1 0,0 0-1,1 0 1,-1 0 0,0 0 0,2 0 0,6-1-37,-1 1 0,0-1-1,1-1 1,-1 1 0,0-2 0,0 1 0,0-1 0,0 0 0,-1 0 0,1-1 0,-1 0 0,8-7 0,11-8-343,42-41 1,-36 30-37,-32 30 408,0 0-1,0-1 0,0 1 0,1 0 1,-1 0-1,0-1 0,0 1 1,1 0-1,-1 0 0,0 0 0,1-1 1,-1 1-1,0 0 0,0 0 1,1 0-1,-1 0 0,0 0 0,1 0 1,-1-1-1,0 1 0,1 0 1,-1 0-1,0 0 0,1 0 0,-1 0 1,0 1-1,1-1 0,-1 0 0,0 0 1,1 0-1,-1 0 0,0 0 1,1 0-1,-1 0 0,0 1 0,1-1 1,6 12-83,-7-10 90,0-1 0,1 0 0,-1 0 0,1 1 0,0-1 0,-1 0 1,1 0-1,0 0 0,0 0 0,0 0 0,0 0 0,1 2 0,4-2 5,0 1 0,0-1-1,0 0 1,1 0 0,-1-1 0,0 0 0,0 0 0,1 0 0,-1-1-1,0 0 1,11-3 0,15-1 5,-28 5-8,-1-1 0,1 1 0,0 0 0,0 1 0,0-1 0,0 1 0,-1-1 0,1 1 0,0 0 0,0 1 0,6 2 0,-8-3 1,-1 1-1,1-1 1,0 1-1,-1-1 1,1 1 0,-1 0-1,1 0 1,-1 0-1,0-1 1,1 1-1,-1 0 1,0 1-1,-1-1 1,1 0-1,0 0 1,0 0 0,-1 1-1,0-1 1,1 0-1,-1 0 1,0 4-1,0 6 27,-1 0-1,-1 0 1,0 0 0,0 0-1,-1-1 1,0 1-1,-9 18 1,-1-2-44,-30 48-1,22-48-249,21-28 263,0 0 1,-1 1 0,1-1 0,0 0 0,-1 1 0,1-1 0,0 0-1,-1 1 1,1-1 0,-1 0 0,1 0 0,0 1 0,-1-1 0,1 0-1,-1 0 1,1 0 0,-1 0 0,1 0 0,-1 1 0,1-1 0,-1 0-1,1 0 1,-1 0 0,1 0 0,0 0 0,-1-1 0,1 1 0,-1 0-1,1 0 1,-1 0 0,1 0 0,-1 0 0,0-1 0,-6-12-45,3-17-81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17716,'7'8'1536,"-8"25"-1096,-9 8-168,-6 18 544,-1 4-183,-5 9-305,4-1-176,1-6-560,5-8-329,11-22 609,3-18-152,16-37-80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14675,'17'-28'202,"1"0"0,2 1 1,0 1-1,2 1 0,1 0 0,44-35 0,-62 56-205,0 0 0,1 0 0,0 1-1,-1 0 1,11-4 0,-14 7 2,-1-1 1,1 1-1,0 0 1,-1-1-1,1 1 0,-1 0 1,1 0-1,-1 0 1,1 0-1,0 0 0,-1 0 1,1 1-1,-1-1 1,1 0-1,-1 1 0,1-1 1,-1 1-1,1 0 1,-1-1-1,0 1 0,1 0 1,-1 0-1,0 0 1,1 0-1,-1 0 0,0 0 1,2 2-1,-1 1 8,1 0 1,-1 0-1,0 1 0,0-1 1,0 0-1,0 1 1,-1 0-1,0-1 0,2 9 1,0 47 146,-2-37-91,-7 388 1656,-9-308-1092,12-88-511,-1-1 1,0-1-1,-1 1 1,0 0-1,-9 12 0,13-23-84,0-1-1,-1 1 0,0-1 0,1 0 0,-1 1 0,0-1 1,0 0-1,0-1 0,0 1 0,-1 0 0,1 0 0,0-1 1,-1 1-1,1-1 0,-1 0 0,1 0 0,-5 1 0,6-2-20,-1 0 0,1 0 0,-1 0 0,1 0 0,-1-1 0,1 1 0,-1 0 0,1-1 0,0 1 0,-1-1 0,1 0 0,0 1 0,-1-1 0,1 0 0,0 0 0,0 0 0,-1 0 0,1 0 0,0 0 0,0 0 0,0 0 0,0 0 0,0-1 0,1 1 0,-1 0 0,0 0 0,1-1 0,-1 1 0,1-1 0,-1 1 0,1-1 0,-1 1 0,1-2 0,-3-9-5,0 0 0,1-1 0,1 1 0,0 0 0,1-1 0,0 1 0,1-1 0,0 1-1,1 0 1,0 0 0,1 0 0,1 0 0,-1 0 0,10-17 0,-5 12-24,0 0 1,2 1-1,0 0 1,0 1-1,2 0 1,0 1-1,1 0 1,0 1-1,16-13 1,-2 8-14,0 1 0,43-19 0,-38 20 45,46-30 1,-71 40-5,0 0 0,0 0 0,0 0 0,-1-1 0,0 0 0,0 0 0,-1-1 0,0 0 0,6-13 0,-9 17-7,0-1 0,0 1 0,0-1-1,-1 0 1,0 0 0,0 1 0,0-1 0,0 0 0,-1 0 0,0 0 0,0 0 0,0 0 0,0 0 0,-1 0 0,0 1 0,0-1 0,-1 0-1,1 0 1,-3-5 0,3 8-4,0 0 0,0 1 0,0-1 1,-1 0-1,1 0 0,0 0 0,-1 1 0,1-1 0,-1 0 0,1 1 0,-1 0 0,0-1 0,0 1 0,0 0 0,0 0 0,0 0 0,0 0 0,0 0 0,0 1 0,0-1 0,-3 0 0,2 1-1,-1 0-1,1 0 0,0 0 1,0 1-1,-1 0 1,1-1-1,0 1 0,0 0 1,0 1-1,0-1 0,0 0 1,-5 4-1,-2 2-5,1 0 0,0 0-1,1 1 1,0 0 0,0 1 0,0-1-1,-6 12 1,8-10 5,0 1-1,0 0 1,1 1-1,-4 14 1,7-22-30,1 1-1,0-1 1,0 0 0,0 0 0,1 1-1,-1-1 1,1 1 0,0-1-1,0 0 1,1 1 0,-1-1 0,1 1-1,0-1 1,0 0 0,2 5 0,-2-8 11,-1 0 1,1 0 0,0-1 0,-1 1 0,1 0 0,0 0-1,-1 0 1,1 0 0,0-1 0,0 1 0,0 0 0,0-1-1,0 1 1,0-1 0,0 1 0,0-1 0,0 0 0,0 1-1,0-1 1,0 0 0,0 0 0,0 1 0,1-1 0,-1 0-1,0 0 1,0 0 0,0 0 0,0-1 0,0 1 0,0 0-1,0 0 1,0-1 0,0 1 0,0-1 0,0 1 0,0-1-1,2 0 1,2-2-13,0 0-1,0 0 1,-1-1 0,1 0-1,6-7 1,23-29-237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17532,'-8'12'1296,"4"8"-1200,2 3-120,8 5 184,8 4-472,12-2 232,7 4-152,11-1-64</inkml:trace>
  <inkml:trace contextRef="#ctx0" brushRef="#br0" timeOffset="1">545 402 15131,'-71'20'1324,"-49"16"157,99-29-1079,1 2 0,-1 0 0,-27 18 0,48-27-400,-23 19 356,23-18-351,-1-1 0,1 1 0,-1-1 0,1 1 0,0-1 0,-1 1 0,1-1 0,0 1 0,0-1 0,-1 1 0,1-1 0,0 1 0,0 0 0,0-1 0,0 1 0,0-1 0,0 1 0,0 0 0,0-1 0,0 1 0,0-1 0,0 1 0,0 0 0,0-1 0,0 1 0,1-1 0,-1 1 0,0 0 0,0-1 0,1 1 0,-1-1-1,0 1 1,1-1 0,-1 1 0,0-1 0,1 0 0,-1 1 0,1-1 0,-1 1 0,1-1 0,-1 0 0,1 1 0,-1-1 0,1 0 0,-1 0 0,1 1 0,0-1 0,16 6-121,0 0 1,1-2-1,-1 0 1,1-1-1,24 2 1,6 1-150,-42-5 235,25 3-185,-1 2-1,0 0 1,0 3 0,29 11-1,-52-17 169,1 1 0,-1 0 0,0 1 0,0-1 0,0 1 0,0 1 0,-1-1 0,9 11 0,-12-12 49,0 1 1,0-1-1,0 1 1,0 0-1,-1-1 1,0 1-1,0 0 1,-1 0-1,1 1 1,-1-1-1,0 0 1,0 0-1,-1 1 1,0 9-1,-1-8 73,0 1-1,-1-1 1,0 1-1,0-1 0,-1 0 1,1 1-1,-2-1 0,1-1 1,-1 1-1,0 0 1,0-1-1,-1 0 0,0 0 1,0 0-1,0-1 0,-1 0 1,-7 5-1,-7 6 307,0-1 0,-2-2 1,-41 21-1,34-21 197,-52 18 1,72-28-592,0-1 0,0 0 0,0 0-1,-1-1 1,1 0 0,0-1 0,-1 0 0,1 0 0,-1-1 0,-9-2 0,17 2-27,-1 1 0,1-1 0,0 0 0,0 0 0,0 0 0,0 0 0,-1 0 0,2-1 0,-1 1 0,0-1 0,0 1 0,0-1 0,1 0 0,-1 1 0,1-1 0,-1 0 0,1 0 0,0 0 0,-1 0 0,1 0 0,0-1 0,0 1 1,1 0-1,-2-3 0,1-1-7,1-1 1,-1 1 0,1 0 0,0-1-1,0 1 1,1 0 0,2-11 0,14-45-410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16748,'-8'19'1256,"-17"33"-928,-13 12-56,-3 22 624,2 6-480,9 14-16,3 7-16,11 6-112,7-4-159,8-19-266,1-12-151,6-16-320,1-11-80,-3-28 2088,-2-19-1584,-7-37 88,-6-18 80</inkml:trace>
  <inkml:trace contextRef="#ctx0" brushRef="#br0" timeOffset="1">24 575 14931,'-15'-54'1985,"7"12"-1225,9 14-312,10 9 1192,20 15-624,9 6-207,17 7-393,16 1-256,13 3-600,4-7-16,5-12 376,-2-18-129,-7-21-63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245 320 18396,'-18'34'596,"2"0"0,1 2 0,-13 48 0,24-69-524,1 0 1,1-1 0,0 1 0,1 1 0,1-1 0,0 0 0,1 0-1,0 0 1,1 0 0,1 0 0,7 20 0,-2-15-93,1 1 1,1-1-1,1-1 0,1 0 0,1-1 1,0 0-1,1-1 0,30 29 0,-20-25-253,0 0-1,2-2 1,0-1-1,1-1 1,47 22-1,-59-32 87,1-1 0,0 0 1,0-2-1,0 0 0,1 0 0,0-1 1,26 0-1,-37-3 129,1 0 1,0 0-1,0-1 1,0 0-1,0-1 0,0 1 1,-1-1-1,1-1 1,-1 1-1,1-1 1,-1 0-1,0-1 0,0 1 1,0-1-1,-1 0 1,0-1-1,1 1 0,-1-1 1,-1 0-1,9-11 1,-1-3-154,-2 0 1,0 0-1,-1-1 1,0-1-1,-2 0 1,5-22-1,-3 5-321,-2-1-1,3-61 0,-9 72 304,0 0 0,-2 0 0,-1 0 0,-6-29 0,6 48 232,0 0 0,-1 0 0,0 0 0,0 0 0,-1 1 0,0 0 0,-1 0 0,0 0 0,0 0 0,0 0 0,-1 1 0,0 0 0,-1 1 0,0-1-1,0 1 1,-8-6 0,-204-108-503,122 70-221,78 39 602,-169-85 402,136 73 731,-91-29 0,93 41-279,49 11-630,-1 0 0,0 0 0,1 0 0,-1 0-1,0 0 1,1 0 0,-1 1 0,0-1 0,1 0 0,-1 1 0,1-1 0,-3 2-1,4-2-62,-1 0 0,1 1 0,-1-1 0,1 0-1,0 1 1,-1-1 0,1 1 0,0-1 0,0 0 0,-1 1-1,1-1 1,0 1 0,0-1 0,-1 1 0,1-1-1,0 0 1,0 1 0,0-1 0,0 1 0,0-1-1,0 1 1,0-1 0,0 1 0,0-1 0,0 1-1,0 0 1,1 1 43,0 0-1,0 0 0,0 1 1,0-1-1,0 0 1,0-1-1,1 1 0,-1 0 1,1 0-1,-1 0 1,1-1-1,0 1 0,-1-1 1,3 2-1,16 8 157,-1-1-1,1-1 1,1-1 0,0-1-1,0 0 1,43 6-1,-20-3 2,114 23-32,2-8 0,306 11-1,-370-39-325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1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291 271 14907,'-21'12'392,"-123"80"980,130-82-1229,1 0 0,0 1 0,1 1 0,0 0 0,1 1 1,0 0-1,-15 26 0,24-36-116,0 1 0,0-1 0,1 0 0,0 1 0,-1 0 0,1-1 0,0 1 0,1 0 0,-1-1 0,1 1 1,0 0-1,0 0 0,0-1 0,0 1 0,1 6 0,1-7-8,-1 1 0,0-1 0,1 0 0,-1 0 0,1 0 0,0-1 0,0 1 0,0 0 0,0-1 0,0 1 0,1-1 0,-1 0 0,1 0 0,4 3 0,1 0-10,0-1 0,1 0 0,0-1 1,-1 0-1,1 0 0,0-1 0,0 0 0,0 0 0,1-1 1,-1-1-1,15 0 0,-7-2-14,0 0 0,-1-2 0,1 0 0,-1-1 1,0 0-1,0-1 0,-1-1 0,27-16 0,-5-1 50,-2 0 0,41-39 0,-56 45-17,-1-1-1,-1 0 1,-1-1 0,29-44 0,-38 49-13,0 0 1,0-1-1,-1 1 1,-1-1-1,-1-1 1,0 1-1,-2-1 1,4-29-1,-6 39-20,-1-1-1,0 1 1,0-1-1,0 1 0,-1 0 1,-1-1-1,1 1 0,-1 0 1,-4-10-1,4 13-11,0 0 1,0 0-1,0 1 1,-1-1-1,0 1 0,1 0 1,-1-1-1,-1 1 0,1 1 1,0-1-1,-1 0 0,1 1 1,-1 0-1,0-1 0,0 1 1,0 1-1,-7-3 0,-2 1 6,0 0-1,0 1 1,-1 0-1,1 1 1,-1 0-1,1 2 1,-1-1-1,1 2 1,0 0-1,-1 0 1,1 1-1,0 1 1,0 0-1,1 1 1,-1 0-1,1 1 1,0 0-1,1 1 1,0 0-1,-14 12 1,-13 15 52,7-3 98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4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617 297 8114,'7'-19'336,"3"-9"-19,0-1 0,7-40 0,-15 63-245,-1 0 1,0 0-1,0-1 0,-1 1 0,0 0 0,0 0 1,-1-1-1,0 1 0,0 0 0,0 0 1,0 0-1,-1 0 0,0 0 0,-1 0 0,1 0 1,-1 1-1,-6-9 0,6 10-32,0 1-1,-1 0 1,0 0-1,0 0 1,0 1-1,0-1 1,0 1-1,-1 0 1,1 0 0,-1 0-1,1 1 1,-1 0-1,1 0 1,-1 0-1,0 0 1,0 0-1,1 1 1,-1 0-1,0 0 1,-7 2 0,-4 0 36,0 0 1,0 2-1,0 0 1,-26 11 0,10-2-10,0 1 0,2 2 1,0 1-1,0 2 0,-48 41 1,61-46-65,2 1 0,0 1 0,1 0 1,0 1-1,1 1 0,1 0 1,1 1-1,1 0 0,0 1 0,-10 30 1,6 3-4,1 0 0,3 1 0,3 0 0,2 1 0,2-1 0,2 1 0,10 74 0,-8-113-3,2 0 0,0 0 1,1-1-1,11 31 1,-12-40 0,0-1 0,0 1 1,0-1-1,0 0 0,1 0 1,0 0-1,0 0 0,0-1 1,1 0-1,0 0 0,-1 0 1,1 0-1,1-1 0,-1 0 1,0 0-1,7 3 0,2-2-3,1 0-1,-1 0 1,1-1-1,0-1 1,0-1-1,0 0 1,0-1-1,0 0 1,0-2-1,0 1 0,19-6 1,-7 0-2,0 0 0,0-2 0,-1-1 0,0-2 0,30-17 0,-38 18 22,0-2 0,0 0 0,-1-1 1,-1 0-1,0-1 0,-1-1 0,0-1 0,-2 0 0,0-1 0,-1 0 0,-1-1 0,0 0 0,-2-1 0,0 0 0,-1-1 0,-1 0 0,-1 0 0,-1 0 0,-1 0 0,-1-1 1,-1 0-1,0 0 0,-4-43 0,1 56 10,0 1 0,-1 0 0,0-1 0,0 1 0,-1 0 0,0 0 0,0 0 1,-1 0-1,0 1 0,0-1 0,-1 1 0,0 0 0,0 0 0,-1 1 0,0-1 1,0 1-1,-9-6 0,4 5-9,1 0 0,-2 1 1,1 0-1,-1 1 0,1 1 1,-1 0-1,0 0 0,-1 1 1,1 1-1,-1 0 0,-12-1 1,-11 1-3,0 0-24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2:4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35 10842,'-24'-8'192,"0"1"0,-1 1 0,0 1 0,-1 1-1,-43 0 1,-129 12 300,125-2-330,1 3-1,-115 31 0,177-38-141,0 2-1,1-1 0,-1 1 0,1 1 0,0 0 0,0 0 0,0 1 0,-12 10 0,16-11-9,0 1 1,0 0-1,0 0 0,1 0 0,0 1 0,0-1 0,0 1 0,1 0 0,0 0 0,1 0 0,-1 0 0,-1 11 0,-1 13 3,2 0-1,1 0 1,1 0-1,2 0 1,1 0-1,7 38 1,51 185-49,-42-189-77,2-2 1,52 111-1,-63-156 63,1-1 1,0 0-1,2 0 0,0-1 1,0-1-1,2 0 1,0-1-1,0 0 1,1-1-1,1 0 1,0-2-1,1 0 1,35 17-1,-39-23 2,0 0 0,0-1 0,0-1 0,0 0 1,1-1-1,0-1 0,-1 0 0,1 0 0,22-3 0,-15-1-56,-1-1 1,1 0-1,-1-2 0,0 0 1,33-17-1,-15 4-42,-2-3 0,-1-1 0,-1-1-1,0-2 1,51-53 0,-32 22 68,-3-2 0,-3-3 0,-2-1 0,-3-2 0,52-110 0,-83 152 129,-1 1-1,-1-2 1,-1 1-1,-2-1 1,0 0-1,-1-1 1,2-36-1,-7 53-21,0 0 0,-1 0 0,0 0 0,0 0 0,-1 0 0,0 0 0,0 0 0,-1 0 0,0 1 0,0-1 0,-6-9 0,5 11-15,-1 0 1,0 1-1,0 0 1,0 0-1,0 0 1,-1 0-1,0 1 0,0 0 1,0 0-1,0 0 1,-1 1-1,1 0 0,-1 1 1,-12-4-1,-2 1 19,0 1-1,-1 1 0,1 1 1,0 1-1,-33 2 0,-108 18-118,-57 25-981,191-38 1062,2 0-58,0-2 0,-28 2 0,36-6-9,0-1 0,1-1 0,-21-5 0,37 7 69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7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233 9970,'-23'-42'656,"-5"4"-552,-5 0 0,0 7 56,-12 6 8,-5 3 40,-10 3 16,-3 6-7,-15 9-17,-9 4-128,-25 15-657,-10 8-423,-11 16 888,-10 8-192,-16 14-136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7:1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5644 215 7194,'-97'49'380,"-406"206"859,9 18-62,-526 371-212,53 76-919,263-74-133,466-406 27,11 10 0,12 10 0,-280 441 0,367-488 26,10 6 1,-114 298-1,100-117 111,109-305-7,3 1 1,-7 126-1,24-165-10,3 0 0,2 0 0,3-1 1,2 1-1,2-1 0,3-1 0,3 0 0,35 88 0,-31-99-19,3 0-1,1-2 1,2 0-1,2-2 1,1-1-1,3-1 1,1-2-1,1-1 1,2-1-1,58 42 1,-46-44-22,2-2 1,1-2-1,1-3 0,1-1 1,1-4-1,2-1 0,-1-3 1,2-2-1,0-2 0,0-3 1,72 2-1,-18-9-7,0-6 0,-1-3 1,193-40-1,-104 0 18,218-82 0,-189 42 30,-3-10 0,210-126 0,-167 64 45,275-219 0,201-252 82,-54-55-73,-199 152-65,440-624 1,-740 885-42,158-300-1,-259 400-9,-7-3-1,-8-4 1,58-212-1,-104 281 39,25-194 0,-46 230-76,-4-1 0,-2 0-1,-15-116 1,9 155-144,-2 1-1,-2 0 1,-1 1 0,-27-62 0,25 71 146,-1 1 0,-1 0-1,-1 1 1,-2 1 0,0 0 0,-39-37 0,-88-53-203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3:1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324 149 12203,'-4'-1'49,"0"0"-1,1 1 1,-1-1 0,0 1 0,1 0 0,-1 0 0,0 0 0,1 1 0,-1-1 0,1 1 0,-1 0 0,0 0 0,1 0-1,0 0 1,-1 1 0,1 0 0,0-1 0,0 1 0,0 0 0,0 0 0,0 1 0,0-1 0,-4 6 0,-5 4 16,1 0-1,1 1 1,-17 28 0,17-25-43,1 0 0,-7 18 0,14-30-20,0 0 1,1 0 0,0 0 0,0 0-1,0 0 1,0 0 0,1 0 0,-1 0-1,1 0 1,0 0 0,0 0 0,1 0-1,-1 0 1,1 0 0,0 0 0,1 5-1,-1-8-1,-1 0 0,0 0 0,1 0-1,-1-1 1,1 1 0,0 0 0,-1 0 0,1 0-1,0 0 1,-1-1 0,1 1 0,0 0 0,0-1-1,-1 1 1,1 0 0,0-1 0,0 1-1,0-1 1,0 0 0,0 1 0,0-1 0,0 0-1,0 1 1,1-1 0,0 0 1,0 0-1,0-1 1,0 1 0,-1 0-1,1-1 1,0 0 0,0 1-1,-1-1 1,1 0 0,0 0-1,-1 0 1,3-1 0,3-4 13,-1 1 1,0-1 0,0-1 0,9-11-1,-5 4 36,-1 0-1,0-1 1,-1-1 0,0 1-1,-2-1 1,0 0-1,0-1 1,-2 0 0,0 1-1,-1-1 1,0-1-1,-2 1 1,0 0 0,-2-29-1,0 41-35,1 0-1,-1 0 1,0 0-1,-1 0 1,1 0-1,-1 1 1,0-1-1,0 1 1,0-1-1,-1 1 1,-5-8-1,6 10-12,-1 0 0,1 0-1,0 0 1,0 0 0,-1 0-1,1 1 1,-1-1 0,0 1 0,0 0-1,1 0 1,-1 0 0,0 0 0,0 0-1,0 0 1,0 1 0,0 0 0,0-1-1,0 1 1,0 0 0,0 0-1,-3 1 1,-2 1-11,-1 0 0,1 1 1,-1 0-1,1 0 0,0 1 0,0 0 0,0 0 0,1 1 0,0 0 0,0 0 1,0 1-1,0 0 0,1 0 0,0 1 0,0-1 0,-9 15 0,4-4-5,1 0 1,0 0-1,2 0 0,0 1 0,0 1 0,-7 31 0,13-39 4,0 1 0,0 0 0,1 0 0,1 0 0,0-1 0,0 1 0,2 0 0,-1 0 0,1 0 0,6 17 0,-6-24 2,-1 0 0,2 0 1,-1 0-1,0 0 0,1 0 0,0-1 0,0 1 0,1-1 1,-1 0-1,1 0 0,0 0 0,0 0 0,0-1 1,0 1-1,1-1 0,-1 0 0,1-1 0,0 1 1,0-1-1,0 0 0,0 0 0,0 0 0,1-1 1,9 2-1,-8-3 1,0 0 0,0 0 1,0-1-1,0 0 0,0 0 1,0-1-1,0 1 1,0-2-1,0 1 0,-1-1 1,1 0-1,-1 0 0,0-1 1,0 0-1,0 0 0,0 0 1,-1-1-1,0 0 0,8-8 1,-1-1 28,0-1-1,-1 0 1,0-1 0,-1 0 0,-1-1 0,8-21 0,-9 20 67,-2-1 0,-1 0 1,0 0-1,4-30 0,-9 42-46,1 1-1,0 0 0,-1-1 1,0 1-1,-1-1 0,0 1 1,0 0-1,0-1 0,0 1 0,-1 0 1,0 0-1,0 0 0,-1 0 1,0 0-1,0 1 0,0-1 1,-7-7-1,8 11-23,0 0 0,0 0 0,0 0 0,-1 0 0,1 0 0,-1 1 0,1-1 0,-1 1 0,0 0 0,1 0 0,-1-1 0,0 2 0,0-1 0,0 0 0,0 1 0,0-1 0,0 1 0,-5 0 0,3 1-12,0 0 1,0 0 0,0 0 0,0 0 0,1 1 0,-1 0 0,0 0 0,1 1 0,-1-1 0,-4 5 0,-4 2-15,1 1 0,1 1 0,0 0 0,0 1 0,1 0 0,-11 18 0,8-9-3,1 1 0,0 0 0,2 1 1,1 0-1,-8 29 0,14-41-14,0 0 0,1 0 0,0 1 0,1-1 0,0 1 1,1-1-1,0 1 0,1-1 0,0 1 0,1-1 0,0 0 0,1 1 0,6 14 0,-8-23 7,0 0-1,0-1 1,1 1-1,-1 0 1,1-1-1,-1 1 1,1-1-1,0 0 1,0 1-1,0-1 1,0 0-1,1 0 1,-1-1-1,0 1 1,1 0-1,-1-1 1,1 1 0,4 0-1,-5-1-3,1-1 1,-1 0-1,1 0 0,-1 0 0,1 0 0,-1 0 1,1 0-1,-1-1 0,1 1 0,-1-1 1,1 0-1,-1 0 0,0 0 0,1 0 1,-1 0-1,0 0 0,3-2 0,4-5-38,0 1 0,-1-1 0,0 0 0,0-1 0,-1 0 0,0 0 0,10-19-1,-11 18 12,0-1-1,-1-1 0,6-16 1,5-53-127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4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8537 4 12211,'118'-2'95,"-107"3"-74,-15-1-4,-61 1 8,-580 15 13,-214 2 42,0-34-36,63-6-72,563 28 14,-329 50 0,314-11 21,2 11 0,3 11 0,4 10 0,2 11 0,5 9 0,-238 140 0,205-80 36,-256 201 0,348-222-2,6 8-1,-184 204 1,155-124 26,-173 259-1,268-331-55,6 4 1,-142 326-1,181-338-24,6 2 0,-59 297 0,93-340-6,4 0 1,5 1-1,4 0 0,5 0 1,20 138-1,1-114 0,6-2-1,5 0 1,5-3-1,6-1 1,5-2-1,6-2 1,4-3-1,5-3 1,6-2 0,3-4-1,99 106 1,-68-97 1,4-5 1,5-5 0,4-5-1,5-5 1,152 89 0,-115-95-8,4-6 0,225 79 1,-176-91-38,334 65 0,237-33-65,4-83 46,38-76 27,-10-59 43,-235-1-22,883-294-1,-993 240-20,-9-21-1,849-485 0,-982 470 74,-10-14-1,-9-14 0,296-291 1,-424 346-180,-8-9 1,-9-7 0,-8-7-1,253-431 1,-259 340-11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14507,'-3'12'904,"7"-1"-1024,9-1-1544,7 1 1720,6 0-344,27-10-160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599 168 9746,'33'-68'1615,"18"-32"1254,-116 210-239,-60 92-2410,-164 172 289,239-317-428,-67 58-1,83-90-425,34-25 339,0 0-1,0 0 0,0 0 0,0 0 1,0 0-1,0 0 0,0-1 0,0 1 1,0 0-1,0 0 0,0 0 0,0 0 1,0 0-1,0 0 0,0 0 1,0 0-1,0 0 0,0 0 0,0-1 1,0 1-1,0 0 0,0 0 0,0 0 1,0 0-1,0 0 0,0 0 0,0 0 1,-1 0-1,1 0 0,0 0 1,0 0-1,0 0 0,0 0 0,0 0 1,0 0-1,0 0 0,0 0 0,0 0 1,0 0-1,0 0 0,-1 0 0,1 0 1,0 0-1,0 0 0,0 0 1,0 0-1,0 0 0,0 0 0,0 0 1,0 0-1,0 0 0,0 0 0,-1 0 1,1 0-1,0 0 0,0 0 0,0 0 1,14-18-415,242-324-4265,-118 148 3331,61-106 1884,-188 286 428,-16 33 36,-36 96 625,-35 119-183,68-204-1309,2 0 0,1 1 0,2-1 0,1 1 0,3 58 0,2-70-245,1 0 0,10 33 0,-9-39-151,-1 0 0,-1 1-1,0-1 1,0 1 0,-2-1 0,1 28-1,-2-34 124,-1 1 1,0-1-1,0 0 0,-1 0 0,0 0 0,0 0 0,-1 0 0,0-1 0,0 1 0,0-1 0,-1 0 0,0 1 0,0-2 0,-7 9 0,-21 17-454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48 240 9354,'-32'5'1040,"18"4"-512,12 0-184,25 1 857,14-3-57,19-4-288,6-2-72,11-4-56,7-7-31,3-5-193,1-6-184,-6-10-544,-6-8 792,-7-9-560,-1-6-24,-1-9-120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58 174 9658,'5'14'510,"-1"1"0,-1 0 1,0 0-1,-1 0 0,-1 0 0,0 1 0,-3 28 0,1-15-305,-2 50 174,-4 1-1,-3-1 1,-39 148-1,44-209 66,5-18-412,0 0-1,0 0 1,0 0-1,0 0 1,0 0-1,0 0 1,1 0-1,-1 0 1,0 0 0,0 0-1,0 0 1,0 0-1,0 0 1,0 0-1,0 0 1,0 0-1,0 0 1,0 0 0,0 1-1,0-1 1,0 0-1,0 0 1,0 0-1,13-32 792,51-150-252,57-264-1,-114 402-689,-5 35-50,-2 37 29,0-27 140,1 11-26,-1 0 1,2 1-1,-1-1 1,2 1-1,0-1 1,8 22 0,-10-31 22,1 1 1,-1-1-1,0 0 1,1 0-1,0 0 0,0 0 1,0 0-1,0 0 1,1 0-1,-1-1 1,1 1-1,-1-1 1,1 1-1,0-1 1,0 0-1,0 0 1,0-1-1,0 1 1,0-1-1,1 1 1,-1-1-1,0 0 1,1 0-1,-1 0 1,1-1-1,-1 1 1,1-1-1,0 0 1,3 0-1,3-2 4,-1 0-1,1-1 0,0 0 1,-1-1-1,1 0 1,-1 0-1,0-1 0,-1 0 1,16-12-1,8-9 14,30-31-1,-57 51-10,142-143 17,-142 144-30,18-15-18,-22 20 25,0-1 1,0 0-1,0 1 0,0-1 1,-1 1-1,1-1 0,0 1 1,0 0-1,1-1 0,-1 1 1,0 0-1,0 0 0,0 0 1,0 0-1,0-1 0,0 2 1,0-1-1,0 0 0,0 0 1,0 0-1,0 0 0,2 1 1,-3 0 0,1-1 1,0 1-1,-1-1 1,1 1 0,0 0-1,-1-1 1,1 1-1,-1 0 1,1 0-1,-1 0 1,1-1-1,-1 1 1,0 0 0,1 0-1,-1 0 1,0 0-1,0 0 1,1 0-1,-1-1 1,0 1-1,0 0 1,0 2-1,-1 24 2,0 0-1,-2 0 1,-1-1-1,-8 28 0,2-5 22,-20 134 124,26-147-118,2 0 0,2 0-1,4 40 1,-3-65-39,0-1 1,1 1-1,1-1 0,0 0 1,7 17-1,-8-22 11,1-1 0,-1 1 0,1-1 0,0 0 0,0 0 1,1 0-1,-1 0 0,1 0 0,0-1 0,0 1 0,0-1 0,0 0 0,8 4 0,22 3-44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4:0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4 15339,'-1'0'41,"1"0"0,0 0 0,0 0 0,0 1 0,0-1 0,0 0 0,0 0 0,-1 0 0,1 0 0,0 0 0,0 0 0,0 0 1,0 0-1,-1 0 0,1 0 0,0 0 0,0 1 0,0-1 0,0 0 0,-1 0 0,1 0 0,0 0 0,0 0 0,0-1 0,-1 1 0,1 0 0,0 0 0,0 0 0,0 0 0,0 0 0,-1 0 0,1 0 0,0 0 0,0 0 0,0 0 0,0 0 0,0-1 0,-1 1 0,1 0 0,0 0 0,0 0 0,0 0 0,0 0 0,0-1 0,0 1 0,0 0 0,0 0 0,0 0 0,-1 0 0,1-1 0,0 1 0,0 0 0,0 0 0,0 0 0,0 0 0,0-1 0,0 1 0,0 0 0,0 0 0,0 0 0,0-1 0,-14 21-136,5-8 367,-174 253 110,65-84-391,-164 186-50,222-301-128,52-57 69,-1-1 0,0-1 0,0 1 0,-1-2 0,-11 8 0,16-14-184,8-5-44,69-87-1251,-16 25 970,-15 14 256,335-454 26,-368 494 449,-4 8-14,-1-1 0,1 1 0,0-1 0,1 1 0,-1 0 0,1 1 0,5-6 0,-10 13-10,0 0 1,0 0 0,0 0 0,0 0-1,-1-1 1,0 1 0,1 0-1,-1 0 1,-1 2 0,-18 52 197,3 1 1,2 1-1,-12 105 1,24-132-341,2-1 0,1 0 0,1 1 0,2-1 0,1 0 0,2 0 0,1 0 0,1-1 0,14 34 0,-15-48-124,-2-5-33,0 0 0,-1 0 0,3 15 0,-6-24 184,0 1-1,-1-1 0,0 1 0,1-1 1,-1 1-1,0-1 0,0 1 0,-1-1 1,1 0-1,-1 1 0,1-1 0,-1 1 1,1-1-1,-1 0 0,0 1 0,0-1 1,-1 0-1,1 0 0,0 0 0,-1 0 1,-1 3-1,-17 9-248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4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70 11002,'-44'-14'1289,"6"0"-689,7 2-280,17 8 944,9 4-544,25 4-128,12 3-24,17-2-151,8 0-89,22 0-224,10-4-184,11-5-1569,5-5 1609,-4-6-264,0-10-168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4:0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22 15155,'-1'-1'33,"0"-1"0,0 1 0,1-1 0,-1 1 0,0 0 0,0 0 0,-1 0 0,1-1 0,0 1 0,0 0 0,-1 0 0,1 0 0,0 1 0,-1-1 0,1 0 0,-1 0 0,1 1 0,-1-1 0,1 1 1,-1-1-1,1 1 0,-1 0 0,0 0 0,1 0 0,-1 0 0,1 0 0,-1 0 0,0 0 0,1 0 0,-1 0 0,-2 2 0,-8 1-23,0 1 1,1 0 0,-18 10 0,16-8 64,-31 16 31,1 3-1,1 1 1,1 2 0,2 1-1,1 3 1,1 1-1,2 1 1,1 2 0,2 2-1,-34 52 1,53-69-69,0 1 0,2-1 0,1 2 1,1 0-1,-12 47 0,18-59-34,0 1 1,2 0-1,0-1 0,0 1 0,1 0 0,0 0 0,1 0 0,0 0 1,1-1-1,0 1 0,1 0 0,1-1 0,-1 0 0,8 13 0,-8-17-4,1-1-1,1 1 0,-1-1 0,1 0 0,0-1 0,0 1 0,1-1 1,-1 0-1,1 0 0,0-1 0,1 0 0,-1 0 0,14 6 0,-10-6 19,1-1 0,0 0 0,-1-1 0,1 0 0,0 0-1,0-1 1,0 0 0,22-3 0,-18 1 75,-1-1 0,0-1 1,1 0-1,-1-1 0,-1 0 0,1-1 0,-1-1 1,1 0-1,-2-1 0,1 0 0,-1-1 0,0 0 0,-1-1 1,20-20-1,-25 22 14,-1 0 1,0 0-1,0-1 1,-1 0-1,0 0 1,0 0-1,3-12 1,-5 15-43,-1 0 1,0 0-1,0 0 0,0 0 1,-1 0-1,1 0 1,-1-1-1,-1 1 0,1 0 1,-1 0-1,0 0 1,0 0-1,-3-10 0,4 17-65,1-1-1,-1 0 0,0 1 1,0-1-1,0 1 0,0-1 1,0 0-1,0 1 0,-1-1 1,1 1-1,0-1 0,-1 0 1,1 1-1,-1-1 0,1 0 0,-1 0 1,0 1-1,1-1 0,-1 0 1,0 0-1,0 0 0,0 0 1,0 0-1,0 0 0,0 0 1,0 0-1,0 0 0,-1-1 0,1 1 1,0 0-1,0-1 0,-1 1 1,1-1-1,0 1 0,-1-1 1,1 0-1,0 1 0,-1-1 1,1 0-1,0 0 0,-1 0 0,1 0 1,-1 0-1,1 0 0,0-1 1,-1 1-1,1 0 0,0-1 1,-1 1-1,1-1 0,0 1 1,-1-1-1,1 0 0,0 1 0,-2-3 1,6 6-19,0-1 1,0 1-1,0-1 0,0 0 1,0 0-1,1-1 1,-1 1-1,1-1 1,-1 1-1,1-1 0,0 0 1,-1 0-1,1-1 1,7 1-1,3 0-34,1-1 0,23-3 0,12-6-47,0-2-1,54-19 1,-41 11 7,-55 17 74,0 0-1,0 0 0,0 0 0,11 1 1,-18 1 18,0-1 0,0 1 1,-1 0-1,1 0 1,0 1-1,0-1 0,0 0 1,-1 0-1,1 0 0,0 0 1,0 1-1,-1-1 0,1 0 1,0 1-1,-1-1 0,1 1 1,0-1-1,-1 0 0,1 1 1,0 0-1,-1-1 0,1 1 1,-1-1-1,1 1 0,-1 0 1,1-1-1,-1 1 1,0 0-1,1-1 0,-1 1 1,0 0-1,0 0 0,1-1 1,-1 1-1,0 0 0,0 0 1,0-1-1,0 1 0,0 0 1,0 0-1,0 0 0,0-1 1,0 1-1,0 0 0,-1 0 1,1 0-1,0-1 0,0 1 1,-1 0-1,1-1 1,-1 2-1,-5 11-9,0-1 0,0 0 1,-1 0-1,-1-1 0,0 0 0,-16 17 0,-1 3-60,-69 101-908,82-116 885,12-16 91,0 0 0,0 0 0,0 0 1,0 0-1,0 0 0,0 0 0,0 0 0,0 0 0,0 0 0,0 0 1,0 0-1,0 0 0,0 0 0,0 0 0,0 0 0,0 0 1,0 0-1,0 0 0,0 0 0,0 0 0,0 0 0,0 0 0,0 0 1,0 0-1,0 0 0,0 0 0,0 0 0,0 0 0,0 0 0,0 0 1,0 0-1,-1 0 0,1 0 0,7-12-158,15-26-164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4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35 14771,'18'-34'928,"-23"58"-792,-17 20-8,-4 31 168,-2 11-39,-4 20-97,1 13 0,5 4 32,4-5-112,8-19-384,1-12 304,2-12-56,-1-11-48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4:1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1140 14987,'7'-18'229,"1"1"0,1-1 0,1 2 0,1-1 0,0 1 0,18-19 0,89-84 225,-104 106-308,713-703 819,-722 710-968,27-28-73,43-61 0,-62 76-20,-29 45 20,-9 20 84,2 2 0,2 0 0,-22 79 0,34-95-33,2 1 0,2 0 0,1 0 0,1 0 0,2 1 0,6 59 0,-4-79-18,1 1 0,1-1 0,1 0 0,0 0 0,1 0 0,8 17 0,-10-25 33,1 1 0,0-1 0,0 0 0,1-1 0,-1 1 0,1-1 0,0 0 0,1 0-1,-1-1 1,1 1 0,0-1 0,0 0 0,0-1 0,14 6 0,-7-5-24,0 0 0,26 3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3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13139,'-16'52'792,"8"-5"-760,1 13-8,-9 5 8,4 5-8,12-1-16,2-5 0,6-8 16,1-3-64,-2-14-360,-2-10 360,-5-28-32,-3-8-48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3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147 381 13243,'-9'-29'1368,"9"0"-920,21-7-136,8-2 472,18-5-207,11-3-33,13 3-168,7 1-64,1 11-352,-1 5-248,-6 14 56,-7 7 160,-11 5-56,-9 3-104</inkml:trace>
  <inkml:trace contextRef="#ctx0" brushRef="#br0" timeOffset="1">95 555 11835,'-49'22'976,"19"-8"-680,14-1-88,25-7 688,12-2-496,20-4-88,2 0 8,13-3-232,-1-1 2217,1 0-1993,-6-1 160,-5 1 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234 408 15235,'1'-1'62,"0"0"-1,-1 1 1,1-1 0,0 0-1,-1 0 1,1 0-1,-1 0 1,1 1 0,-1-1-1,1 0 1,-1 0-1,0 0 1,1 0 0,-1 0-1,0 0 1,0 0-1,0 0 1,0 0 0,0 0-1,0 0 1,0 0-1,0 0 1,0 0 0,0 0-1,-1 0 1,1 0-1,0 0 1,-1 0 0,1 0-1,0 0 1,-1 0-1,0 0 1,1 0 0,-1 0-1,1 1 1,-1-1-1,0 0 1,0 0 0,1 1-1,-1-1 1,0 1-1,0-1 1,0 0 0,0 1-1,0 0 1,1-1-1,-3 0 1,-2-1 93,0 1 0,1-1 0,-1 1 0,0 0 0,0 0 0,0 0 0,-1 1 0,1-1 0,-5 2 0,0 0 0,0 1 1,0 0 0,0 1 0,0 0-1,0 0 1,1 1 0,0 1 0,0-1-1,-11 9 1,15-10-136,0 0 0,1 0 0,-1 1 0,1 0 0,0 0 0,0 0 0,1 0 0,-1 1 0,1-1-1,0 1 1,0 0 0,0 0 0,1 0 0,-1 0 0,1 1 0,1-1 0,-1 1 0,0 5 0,2-9-15,-1-1-1,1 0 1,0 1 0,0-1-1,1 0 1,-1 1 0,0-1-1,0 0 1,1 1 0,-1-1-1,0 0 1,1 0 0,0 1-1,-1-1 1,1 0 0,0 0-1,-1 0 1,1 0 0,0 0-1,0 0 1,0 0 0,0 0-1,0 0 1,0 0 0,0-1-1,0 1 1,0 0 0,0-1-1,1 1 1,-1-1 0,0 1-1,0-1 1,1 1 0,-1-1-1,0 0 1,1 0 0,-1 0-1,0 0 1,1 0 0,-1 0-1,2 0 1,4 0 14,0-1 0,0 0 0,-1 0 0,1 0 0,0-1 0,12-5 0,-4 0-27,-1-1-1,0 0 1,-1-2-1,0 1 1,0-1-1,-1-1 1,0-1-1,-1 1 1,-1-2-1,1 1 1,-2-1-1,10-17 1,-4 3-181,-2 0 0,0 0-1,-2-1 1,-1-1 0,10-49 0,-12 34-136,-7 29 213,2 0 0,0-1 0,1 1 1,6-15-1,-10 29 116,0 1 0,0 0 1,0 0-1,1-1 1,-1 1-1,0 0 1,0 0-1,0-1 1,0 1-1,0 0 1,1 0-1,-1 0 1,0-1-1,0 1 0,0 0 1,0 0-1,1 0 1,-1 0-1,0-1 1,0 1-1,1 0 1,-1 0-1,0 0 1,0 0-1,1 0 1,-1 0-1,0 0 0,0 0 1,1 0-1,-1 0 1,0 0-1,0 0 1,1 0-1,-1 0 1,0 0-1,1 0 1,-1 0-1,0 0 0,0 0 1,1 0-1,-1 0 1,0 0-1,0 0 1,1 0-1,-1 1 1,0-1-1,0 0 1,0 0-1,1 0 1,-1 1-1,0-1 0,0 0 1,0 0-1,0 0 1,1 1-1,-1-1 1,0 0-1,0 0 1,0 1-1,0-1 1,0 0-1,0 0 0,0 1 1,8 17 232,-8-7-171,1 0 0,-2-1-1,1 1 1,-2 0 0,1-1-1,-4 12 1,-23 64 366,21-64-330,-2 4 2,-38 117 463,39-114-422,2 1 1,-6 59-1,11-80-126,1 1 0,1 0 0,-1-1-1,4 17 1,-4-24-14,1-1-1,-1 0 1,0 1-1,0-1 1,1 1-1,-1-1 1,1 0-1,-1 1 1,1-1-1,0 0 1,0 0-1,-1 0 0,1 1 1,0-1-1,0 0 1,0 0-1,0 0 1,0 0-1,0 0 1,0-1-1,0 1 1,1 0-1,-1 0 1,0-1-1,1 1 1,-1-1-1,0 1 1,1-1-1,-1 0 0,0 1 1,1-1-1,-1 0 1,1 0-1,-1 0 1,0 0-1,1 0 1,-1 0-1,1 0 1,-1-1-1,0 1 1,1 0-1,1-2 1,9-4 9,0 0 1,-1-2 0,0 1 0,0-1 0,-1-1 0,0 0 0,14-16 0,6-5-38,-18 19-10,28-24-115,-37 32 120,0 1 1,0 0-1,0 1 0,0-1 1,0 0-1,0 1 0,1 0 1,-1 0-1,0 0 0,1 0 1,-1 0-1,4 1 0,-6 0 14,0 0 0,0 0 0,0 0 0,0 0-1,0 0 1,0 1 0,0-1 0,0 0 0,0 1-1,0-1 1,-1 0 0,1 1 0,0-1-1,0 1 1,0 0 0,-1-1 0,1 1 0,0 0-1,-1-1 1,1 1 0,0 0 0,-1 0 0,1 0-1,0 1 1,0 1-16,0 0-1,0 0 1,0 0 0,0 1-1,0-1 1,-1 0 0,1 6-1,-1 4-72,0 0 0,-5 23 1,0-14-72,4-17 48,-1 0 0,1 0 0,0 0 0,1 0-1,-1 0 1,1 0 0,0 0 0,1 5 0,-1-9 119,0-1 0,0 0-1,0 0 1,1 0 0,-1 1-1,0-1 1,0 0-1,0 0 1,1 0 0,-1 0-1,0 0 1,0 1 0,1-1-1,-1 0 1,0 0 0,0 0-1,1 0 1,-1 0-1,0 0 1,0 0 0,1 0-1,-1 0 1,0 0 0,0 0-1,1 0 1,-1 0 0,0 0-1,0 0 1,1 0-1,-1 0 1,0-1 0,0 1-1,0 0 1,1 0 0,-1 0-1,0 0 1,0 0 0,1-1-1,-1 1 1,0 0 0,0 0-1,0 0 1,0 0-1,0-1 1,1 1 0,-1 0-1,11-11-119,-11 11 127,21-22-291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3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12699,'1'0'1096,"2"9"-864,0 9-80,-1 8 424,-2 14-320,0 5-48,0 6-72,0 4-32,0-4-104,2-5-192,7-20 176,3-14-48,6-31 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90 12803,'1'-17'675,"0"11"-504,-1-1 1,0 1 0,0 0 0,0-1 0,-3-9 0,3 14-156,-1 1 0,1 0 0,-1 0 0,1-1 0,-1 1-1,0 0 1,1 0 0,-1 0 0,0 0 0,0 0 0,0 0 0,0 0 0,0 0 0,0 0 0,0 0-1,0 0 1,0 0 0,0 1 0,0-1 0,-1 1 0,1-1 0,0 1 0,0-1 0,-1 1 0,1-1-1,0 1 1,-1 0 0,1 0 0,0 0 0,-1 0 0,-2 0 0,-5 1 12,0 1 0,-1 0 0,1 0 0,0 1 0,0 0 1,0 0-1,-10 6 0,-59 36 230,75-43-246,-8 5 27,6-5-16,0 1 1,0 0-1,0 0 1,1 0 0,-1 0-1,1 1 1,0 0 0,0 0-1,0 0 1,-5 8-1,9-12-20,0 0-1,0 0 1,0 1 0,0-1-1,0 0 1,0 1-1,0-1 1,0 0-1,0 0 1,0 1-1,1-1 1,-1 0 0,0 0-1,0 1 1,0-1-1,0 0 1,0 0-1,0 1 1,1-1-1,-1 0 1,0 0 0,0 1-1,0-1 1,1 0-1,-1 0 1,0 0-1,0 0 1,0 1-1,1-1 1,-1 0 0,0 0-1,0 0 1,1 0-1,-1 0 1,0 0-1,1 0 1,-1 0-1,0 0 1,0 0-1,1 0 1,14 2 40,48-4-80,-45 0-20,1 2-1,-1 0 1,1 0 0,34 7-1,-50-6 50,0-1-1,-1 1 0,1 0 0,-1 0 1,1 0-1,-1 0 0,0 0 1,1 1-1,-1-1 0,0 1 0,0 0 1,0-1-1,0 1 0,0 0 0,0 0 1,0 0-1,-1 0 0,1 1 1,-1-1-1,0 0 0,2 4 0,-2-1 9,0-1 1,0 0-1,-1 0 0,1 1 0,-1-1 0,0 1 0,0-1 1,-1 0-1,1 1 0,-1-1 0,0 0 0,-2 5 0,-3 8 82,-1-1-1,-1 0 0,0 0 0,-1 0 1,-14 18-1,5-11 256,-1 0 1,-1-1 0,0-1-1,-2-1 1,0-1-1,-38 25 1,53-40-212,0 0 1,1-1 0,-1 1-1,-1-2 1,-9 4-1,15-5-112,0-1 0,0 1-1,0-1 1,0 0 0,0 0 0,0 0 0,0 0-1,0 0 1,0 0 0,0 0 0,0 0 0,0-1-1,0 1 1,0-1 0,0 0 0,0 1-1,0-1 1,1 0 0,-1 0 0,0 0 0,0 0-1,1-1 1,-1 1 0,1 0 0,-3-3-1,2 1-46,1-1-1,-1 1 0,1-1 1,-1 1-1,1-1 0,0 1 0,1-1 1,-1 1-1,1-1 0,-1 0 0,1 1 1,0-1-1,0 0 0,1 1 0,-1-1 1,1 0-1,1-4 0,2-6-28,0 1 0,1 0 0,9-17-1,24-36-243,13-7-133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62 187 12755,'8'-22'260,"0"1"0,2 0 0,0 1 0,2 0 0,0 1 0,26-32 0,-37 50-254,-1 0 0,1 0 0,0 0 0,-1 0 0,1 1 0,0-1 0,0 0 0,0 0 0,0 1-1,0-1 1,0 1 0,0-1 0,0 1 0,0-1 0,0 1 0,0 0 0,0-1 0,0 1 0,0 0 0,1 0 0,0 0 0,-2 0 0,1 0 0,0 1 0,-1-1 0,1 1 0,-1-1 0,1 1 0,-1 0 0,1-1 0,-1 1 0,0 0 0,1-1 1,-1 1-1,0 0 0,1-1 0,-1 1 0,0 0 0,0-1 0,0 1 0,0 0 0,1 0 0,-1-1 0,0 3 0,0 7 68,-1 0 0,0 0 0,-3 15 0,-10 31 477,-41 100 0,28-84-190,11-30-143,-2 5 114,1 1-1,-17 91 0,33-136-326,0 1 1,1-1-1,-1 1 1,1-1-1,0 0 0,0 1 1,0-1-1,1 1 1,-1-1-1,1 0 1,0 1-1,0-1 0,0 0 1,0 0-1,1 0 1,-1 0-1,4 6 1,-3-8-13,1 1 0,-1-1 0,0 1 0,0-1 1,1 0-1,-1 0 0,1 0 0,-1 0 0,1 0 1,-1-1-1,1 1 0,0-1 0,-1 0 0,1 0 1,-1 0-1,1 0 0,0 0 0,-1 0 0,1-1 1,0 1-1,-1-1 0,1 0 0,3-1 0,17-6-137,-1-1-1,0-1 1,0-1-1,-1 0 1,0-2-1,25-21 1,111-102-1112,-120 102 908,20-21-589,-57 55 931,0 1 1,0-1-1,0 0 0,0 0 1,0 0-1,0 0 1,0 0-1,0 0 0,-1 0 1,1 0-1,0 0 1,0 0-1,0 0 1,0 0-1,0 0 0,0 0 1,0 0-1,-1 0 1,1 0-1,0 0 0,0 0 1,0 0-1,0 0 1,0 0-1,0 0 1,0 0-1,0 0 0,-1 0 1,1 0-1,0 0 1,0-1-1,0 1 0,0 0 1,0 0-1,0 0 1,0 0-1,0 0 1,0 0-1,0 0 0,0 0 1,0 0-1,0 0 1,-1-1-1,1 1 1,0 0-1,0 0 0,0 0 1,0 0-1,0 0 1,0 0-1,0 0 0,0 0 1,0-1-1,0 1 1,0 0-1,0 0 1,0 0-1,0 0 0,0 0 1,1 0-1,-13 4-76,-10 16 22</inkml:trace>
  <inkml:trace contextRef="#ctx0" brushRef="#br0" timeOffset="1">334 574 12627,'-1'14'1168,"2"3"-808,2 3-144,6 6 664,5 3-408,8 5-248,5 2-248,10-10 80,5-13-48,5-19-32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95 539 11674,'-27'29'1281,"-2"2"-881,6-1-232,8-1 1296,16-8-640,11-8-664,21-16-32,10-7-16</inkml:trace>
  <inkml:trace contextRef="#ctx0" brushRef="#br0" timeOffset="1">464 473 13603,'-40'38'1153,"23"-24"-924,1 1 0,1 1 0,1 0 0,0 0-1,1 2 1,-11 19 0,23-37-217,1 1-1,-1 0 1,1-1 0,-1 1-1,1-1 1,-1 1-1,1 0 1,0-1 0,0 1-1,-1 0 1,1 0 0,0-1-1,0 1 1,0 0-1,0 0 1,0-1 0,0 1-1,0 0 1,0-1 0,0 1-1,0 0 1,0 0-1,0-1 1,0 1 0,1 0-1,-1 0 1,0-1-1,0 1 1,1 0 0,-1-1-1,1 1 1,-1-1 0,1 1-1,-1 0 1,2 0-1,0-1 6,0 1 0,0-1 0,0 0-1,0 1 1,0-1 0,1 0 0,-1-1-1,0 1 1,0 0 0,0-1 0,0 1-1,0-1 1,0 1 0,2-2 0,23-8-9,-2-1 0,1-2 0,37-24 0,-21 8-85,48-41 0,-23 5-215,113-139 0,-158 176 202,0-1 0,32-60-1,-50 82 75,11-30-60,-14 36 74,-1 0 1,0 0-1,1 0 1,-1-1-1,0 1 1,0 0-1,0 0 1,0 0-1,0 0 1,0 0-1,0-1 1,0 1-1,0 0 1,-1 0-1,1 0 1,0 0-1,-1 0 1,1 0-1,-1 0 1,0 0-1,1 0 1,-1 0-1,1 0 1,-1 0-1,0 0 1,0 0-1,-1-1 1,1 1 7,-1 1-1,1-1 1,0 1 0,-1-1 0,1 1-1,0 0 1,-1-1 0,1 1 0,-1 0 0,1 0-1,-1 0 1,1 0 0,0 0 0,-1 0 0,1 0-1,-1 1 1,1-1 0,-1 0 0,1 1 0,0-1-1,-1 1 1,-1 1 0,-29 20 223,29-20-202,-28 24 345,1 0 1,-52 60-1,71-73-271,1 1-1,0 0 1,1 1-1,0 0 1,2 1 0,0-1-1,0 1 1,2 1 0,-7 26-1,-21 240 34,33-280-134,-1 6-14,-4 72-52,5-72 60,0 0 0,1 0 0,0 0 0,1 0 0,-1 0 0,5 11 0,-5-19 5,-1 0 0,1 1 0,0-1 0,0 0 0,0 1 0,0-1 0,0 0 0,0 0 0,0 0 0,0 0 0,0 0 0,2 2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593 285 13315,'14'-23'385,"1"-1"3,19-40 1,-31 56-344,0-1 0,0 0 1,0 1-1,-1-1 0,-1 0 1,1 0-1,-1 0 0,-1 0 1,0-10-1,0 16-17,-1 0 1,1-1 0,0 1-1,-1 0 1,0 0 0,0-1-1,0 1 1,0 0-1,0 0 1,-1 0 0,1 0-1,-1 0 1,0 1-1,0-1 1,0 0 0,0 1-1,0 0 1,-1-1-1,1 1 1,-1 0 0,1 0-1,-1 0 1,0 0-1,0 1 1,0-1 0,0 1-1,0 0 1,0 0 0,0 0-1,0 0 1,-1 0-1,1 1 1,0-1 0,0 1-1,-1 0 1,1 0-1,0 0 1,-1 1 0,1-1-1,0 1 1,-6 1-1,-6 3 31,1-1-1,0 2 1,0 0-1,0 1 0,0 0 1,-16 13-1,-75 62 278,69-50-260,3 1 1,0 2 0,2 2 0,2 0-1,1 2 1,2 1 0,2 1 0,2 2-1,1 0 1,-24 77 0,38-100-52,2 1 1,1-1 0,0 1-1,2 0 1,0 0-1,1 0 1,3 23 0,-2-36-19,2 0 1,-1-1 0,1 1 0,0 0-1,1-1 1,0 1 0,0-1-1,1 0 1,5 9 0,-5-11-5,-1-1 0,1 0 0,0 0 0,0 0 0,0 0 0,1-1 0,-1 1 0,1-1 0,0 0 1,0-1-1,0 1 0,0-1 0,0 0 0,8 2 0,-2-2-1,0 0 0,-1-1 0,1-1 0,0 1 0,0-2-1,0 1 1,-1-1 0,1-1 0,0 0 0,-1-1 0,1 0 0,-1 0 0,0-1 0,0-1 0,0 1 0,-1-2 0,0 1 0,0-1 0,0-1 0,14-13-1,-14 12 19,0 0-1,-1-1 0,0 0 0,-1 0 0,0-1 1,0 0-1,-1-1 0,-1 1 0,1-1 0,-2 0 1,0 0-1,0-1 0,-1 1 0,0-1 0,-1 0 1,0 0-1,-1 0 0,0-18 0,-2 24 8,0 0 0,0 0 0,0 1-1,-1-1 1,0 0 0,0 1 0,-5-10 0,6 13-18,0 1 1,1 0 0,-1-1-1,0 1 1,0-1-1,0 1 1,0 0 0,-1 0-1,1 0 1,0 0 0,0 0-1,-1 0 1,1 0 0,0 0-1,-1 0 1,1 0-1,-1 1 1,1-1 0,-1 1-1,0-1 1,1 1 0,-1 0-1,0-1 1,1 1 0,-1 0-1,1 0 1,-1 0 0,0 0-1,1 1 1,-1-1-1,-2 1 1,3-1-7,0 0 0,0 0 0,1 0 0,-1 1 0,0-1 0,0 0 0,0 1 0,1-1 0,-1 0-1,0 1 1,1-1 0,-1 1 0,0-1 0,1 1 0,-1 0 0,0-1 0,1 1 0,-1 0 0,1-1 0,-1 1 0,1 0 0,-1-1 0,1 1 0,0 0 0,-1 0 0,1 0 0,0-1-1,0 1 1,0 0 0,-1 0 0,1 0 0,0 0 0,0-1 0,0 1 0,0 0 0,1 0 0,-1 0 0,0 0 0,0-1 0,0 1 0,1 0 0,-1 0 0,1 1 0,0-1-3,0 1 1,0 0 0,1 0 0,-1 0-1,1-1 1,-1 1 0,1 0 0,-1-1-1,1 0 1,0 1 0,0-1-1,0 0 1,0 0 0,0 0 0,4 1-1,8 1-33,0-1 0,-1-1 0,1 0 0,0-1 0,0 0 0,0-1 0,16-4 0,-12 3-81,-1 0 0,1 1 0,24 2 0,-40-1 102,1 0-1,-1 0 0,0 0 1,0 0-1,1 1 0,-1-1 1,0 1-1,0 0 0,0 0 1,0-1-1,0 1 0,0 1 0,0-1 1,0 0-1,0 0 0,0 1 1,-1-1-1,1 1 0,0-1 1,-1 1-1,1 0 0,-1 0 1,0 0-1,0 0 0,0 0 1,0 0-1,0 0 0,0 0 1,0 0-1,0 0 0,-1 0 1,1 1-1,-1-1 0,0 0 1,0 0-1,0 1 0,0-1 1,0 0-1,0 1 0,0-1 1,-1 0-1,0 3 0,-3 10-18,-1 0-1,0-1 1,-1 0-1,-14 26 1,18-37 32,-33 57 47,21-37-19,1 0 0,0 1 0,-11 34 0,23-58-41,1 1 1,0 0-1,0 0 1,-1 0-1,1 0 0,0 0 1,0-1-1,0 1 1,0 0-1,0 0 0,0 0 1,0 0-1,0 0 1,0 0-1,0 0 1,0-1-1,1 2 0,-1-2 9,1 1-1,-1-1 0,0 0 1,1 0-1,-1 1 0,0-1 1,1 0-1,-1 0 0,0 0 1,1 0-1,-1 0 0,0 0 1,1 1-1,-1-1 0,0 0 1,1 0-1,-1 0 0,1 0 1,-1 0-1,0 0 0,1-1 1,-1 1-1,0 0 0,1 0 1,-1 0-1,0 0 0,1-1 1,3 0-10,0-1 0,0-1 0,0 1 0,-1 0 0,1-1 0,5-6 0,35-39-113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1 568 12259,'0'1'33,"0"-1"0,0 1 1,0-1-1,0 0 1,0 1-1,0-1 0,0 1 1,0-1-1,0 0 1,0 1-1,0-1 0,0 1 1,0-1-1,1 0 1,-1 1-1,0-1 0,0 1 1,0-1-1,1 0 0,-1 1 1,0-1-1,1 0 1,-1 0-1,0 1 0,0-1 1,1 0-1,-1 0 1,0 1-1,1-1 0,-1 0 1,1 0-1,0 1 1,15-5 494,24-23 8,-31 20-132,34-21-67,123-91 622,-164 117-900,1 0 1,-1 1 0,0-1-1,0 0 1,0 0-1,-1 0 1,1 0 0,0-1-1,-1 1 1,1 0-1,-1-1 1,0 1 0,2-6-1,-3 8-36,0-1 0,0 1 0,0-1 0,0 0 0,0 1 0,-1-1 0,1 1 0,0-1-1,0 1 1,0-1 0,-1 0 0,1 1 0,0-1 0,0 1 0,-1-1 0,1 1 0,0 0 0,-1-1-1,1 1 1,-1-1 0,1 1 0,-1 0 0,0-1 0,-1 0 30,0-1 0,0 1 0,-1 1 0,1-1 0,0 0-1,-1 0 1,1 1 0,-4-1 0,-4 1 13,-1 0 1,1 0-1,0 1 0,0 0 1,-1 1-1,1 0 0,0 0 0,0 1 1,1 1-1,-1 0 0,1 0 0,0 1 1,0 0-1,0 0 0,0 1 0,1 0 1,-8 9-1,9-10-68,1 1 1,1-1-1,-1 1 0,1 1 0,0-1 1,0 1-1,1 0 0,0 0 1,0 0-1,1 0 0,0 1 1,0 0-1,1-1 0,0 1 0,0 0 1,1 0-1,0 0 0,0 0 1,1 1-1,0-1 0,0 0 0,2 10 1,-1-15 0,0 1 0,0-1 0,0 1 0,1-1 0,-1 1 0,1-1 0,0 0 0,0 0 0,0 1 0,0-1 0,0-1 0,1 1 0,0 0 0,-1-1 0,1 1 0,0-1 0,0 0 0,0 0 0,0 0 0,1 0 0,-1-1 0,1 1 0,-1-1 0,1 0 0,-1 0 0,1 0 0,-1 0 0,1-1 0,0 1 0,0-1 0,3 0 0,5 0 0,0-1 0,1-1 0,-1 1 0,0-2 0,-1 0 1,1 0-1,0-1 0,16-9 0,8-5-9,-1-3 1,-1-1-1,-2-1 1,0-2 0,-1-1-1,49-54 1,-32 23 9,-2-2 1,66-113 0,-104 158-2,0 1 0,0 0-1,-2 0 1,1-1 0,5-19 0,-10 20 3,-7 9 12,3 5-9,1-1-1,-1 1 1,0 0-1,1 0 1,-1 0-1,0 0 1,1 0-1,-1 0 1,-2 2-1,-9 9 19,1 0-1,0 1 0,1 0 0,-17 26 0,-33 65 47,53-89-59,1-3-11,-11 20 65,-21 53 0,35-77-73,1 1 0,0-1 0,1 1 0,0 0 0,0 0 0,1 0 0,1 0 0,-1 0-1,1 1 1,1-1 0,2 17 0,-3-24-9,1 0 0,-1 0-1,1 0 1,0 0 0,0-1-1,0 1 1,0 0 0,0 0-1,0 0 1,0-1 0,1 1-1,-1 0 1,0-1-1,1 0 1,-1 1 0,1-1-1,0 0 1,0 0 0,-1 1-1,1-1 1,0-1 0,0 1-1,0 0 1,0 0 0,0-1-1,0 1 1,0-1-1,0 0 1,0 1 0,0-1-1,0 0 1,0 0 0,4-1-1,20-4-130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193 200 12939,'-16'8'497,"0"0"1,0 2-1,1 0 1,0 1-1,1 0 1,-20 21-1,27-25-326,0 0 0,1 0 0,0 1 0,1 0 0,0 1 0,0-1 0,1 1 0,0 0 0,0 0 0,1 0 0,0 0 0,1 0 0,-3 18 0,5-23-154,0-1 0,-1 0 0,1 0 0,0 0 0,0 1 0,1-1 0,-1 0 0,1 0 0,0 0 0,-1 0 0,1 0 0,1 0 0,-1 0 0,0 0 0,1 0 0,-1 0 0,1-1 0,0 1 0,0 0 0,0-1 0,0 0 0,1 1-1,-1-1 1,1 0 0,-1 0 0,1-1 0,0 1 0,-1 0 0,1-1 0,0 0 0,0 1 0,0-1 0,0 0 0,4 0 0,3 0-11,-1 0 0,1 0 0,-1-1-1,1 0 1,-1-1 0,1 0-1,-1 0 1,0-1 0,1-1-1,12-4 1,3-4-7,-1 0 1,-1-2-1,0 0 0,-1-2 0,0 0 0,-1-2 1,-1 0-1,25-28 0,-10 6 2,-2-3 1,-2 0-1,32-57 1,-55 86-1,-4 7-4,0 0 1,-1 0 0,1 0 0,-1 0 0,-1-1 0,1 1-1,-1-1 1,0 0 0,0 0 0,-1 1 0,1-11-1,-2 17 3,0-1-1,0 0 1,0 0-1,0 0 1,0 1-1,-1-1 1,1 0-1,0 0 1,0 0-1,0 1 0,-1-1 1,1 0-1,0 1 1,-1-1-1,1 0 1,-1 1-1,1-1 1,-1 0-1,1 1 1,-1-1-1,0 1 0,1-1 1,-1 1-1,0-1 1,1 1-1,-2-1 1,1 0 0,-1 1-1,1 0 1,-1 0 0,0 0 0,1 0-1,-1 0 1,1 0 0,-1 0 0,1 0 0,-1 1-1,1-1 1,-4 1 0,-2 2 2,0 0 1,1 1-1,-1 0 1,1 0-1,-7 5 1,-2 4 23,0 2 1,1-1-1,0 2 0,2 0 1,0 0-1,1 1 1,-18 36-1,18-31-284,2 0 0,1 1 1,0 0-1,2 0 0,1 1 0,-3 33 0,7-44 69,0 0 0,2-1 0,2 21 0,2-10-300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123 137 15619,'-99'403'2610,"98"-393"-2610,-4 18-2,5-27 3,0-1 0,-1 1-1,1 0 1,0 0 0,-1 0 0,1 0 0,0 0 0,-1 0 0,1 0-1,-1-1 1,1 1 0,-1 0 0,0 0 0,1-1 0,-1 1-1,0 0 1,1-1 0,-1 1 0,-1 0 0,1-1-1,1-1 0,-1 1-1,1-1 1,-1 1 0,1-1 0,-1 1 0,1-1 0,0 1 0,-1-1-1,1 0 1,0 1 0,-1-1 0,1 0 0,0 1 0,0-1 0,0 0-1,0 1 1,-1-1 0,1 0 0,0 1 0,0-1 0,0 0 0,0 1-1,1-1 1,-1 0 0,0 0 0,1-25-24,2 2 20,1 0 0,2 1 0,0 0 0,2 0 1,0 0-1,1 1 0,2 0 0,15-25 0,-3 11-74,1 2 0,2 0-1,55-55 1,-59 68-89,0 1 1,32-21-1,-46 35 65,1 1 0,0 0 0,0 0 0,1 1-1,-1 0 1,1 0 0,0 1 0,0 1-1,20-3 1,-28 4 68,0 1-1,0 0 0,0 0 1,0 0-1,0 0 0,0 0 1,0 0-1,0 1 1,0-1-1,0 1 0,0-1 1,0 1-1,0 0 1,-1 0-1,1 0 0,0 0 1,-1 0-1,1 0 1,0 0-1,-1 0 0,1 1 1,1 2-1,-2-3 25,-1 1 1,1 0-1,-1-1 0,1 1 0,-1 0 1,0-1-1,0 1 0,0 0 1,0 0-1,0-1 0,0 1 0,0 0 1,-1-1-1,1 1 0,-1 0 0,1-1 1,-1 1-1,1-1 0,-1 1 0,0 0 1,0-1-1,0 0 0,0 1 0,0-1 1,0 1-1,-2 0 0,-6 9 180,-2 0 0,1-1 0,-1-1 0,-1 0 0,0 0 0,-21 11 0,-83 36 1547,111-54-1634,-7 3 90,-1 2 16,-1-1 0,0-1 0,0-1-1,0 1 1,-1-2 0,-15 2 0,29-5-193,0 1-1,0-1 0,0 0 0,0 0 1,0 0-1,0 0 0,0 0 1,0 0-1,0-1 0,0 1 1,0 0-1,0 0 0,-1-1 1,1 1-1,0-1 0,1 1 1,-1-1-1,0 1 0,0-1 0,0 0 1,0 1-1,0-1 0,-1-1 1,2 0 0,-1 1 0,1 0 0,0-1 0,-1 1 0,1-1 0,0 1 0,0-1 0,0 1 1,0 0-1,0-1 0,1 1 0,-1-1 0,0 1 0,1-1 0,-1 1 0,1 0 0,-1-1 0,1 1 0,1-2 1,15-26-207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104 451 13035,'-5'12'406,"0"0"-1,-1-1 1,0 0 0,0 0 0,-1-1-1,-1 1 1,-10 10 0,6-6 415,-18 28 0,30-43-817,0 0 1,0 0 0,1 0-1,-1 0 1,0 0 0,0 0-1,0 0 1,0 0 0,1 0 0,-1 0-1,0 0 1,0 0 0,0 0-1,0 0 1,0 0 0,1 0-1,-1 0 1,0 0 0,0 0 0,0 0-1,0 1 1,0-1 0,0 0-1,1 0 1,-1 0 0,0 0-1,0 0 1,0 0 0,0 1 0,0-1-1,0 0 1,0 0 0,0 0-1,0 0 1,0 0 0,1 1 0,-1-1-1,0 0 1,0 0 0,0 0-1,0 0 1,0 1 0,0-1-1,0 0 1,0 0 0,0 0 0,-1 0-1,1 0 1,0 1 0,0-1-1,0 0 1,0 0 0,0 0-1,0 0 1,0 1 0,13-9 9,11-14-24,0-1 0,-2-1 1,-1-1-1,30-47 0,18-21-58,-68 92 59,1-1 1,-1 1 0,0-1 0,1 1-1,-1 0 1,1 0 0,-1-1-1,1 1 1,0 0 0,0 0 0,-1 1-1,1-1 1,0 0 0,0 1 0,0-1-1,0 1 1,0-1 0,0 1 0,0 0-1,0 0 1,0 0 0,0 0 0,0 0-1,0 0 1,0 1 0,-1-1 0,1 1-1,0-1 1,0 1 0,0 0 0,2 1-1,0-1-1,0 1-1,0-1 0,0 0 0,0-1 0,1 1 0,-1-1 1,5 1-1,0-3 2,0 0 0,0 0 1,0 0-1,0-1 0,0-1 1,-1 0-1,1 0 0,13-9 1,7-6-13,25-24 1,-33 27 14,-2-1-1,0-1 1,-1-1-1,-1-1 1,0 0-1,-2-1 1,25-44-1,-39 63 3,1-1-1,-1 0 1,0 0-1,0 0 1,-1 0 0,1 0-1,0 0 1,-1 0-1,0 0 1,0-4 0,0 6 2,0 1 0,0-1 1,0 1-1,0-1 1,-1 1-1,1-1 0,0 0 1,0 1-1,-1 0 1,1-1-1,0 1 1,-1-1-1,1 1 0,0-1 1,-1 1-1,1 0 1,-1-1-1,1 1 1,-1 0-1,1-1 0,-1 1 1,1 0-1,-1-1 1,0 1-1,0 0 0,-1 0 0,0-1-1,0 1 1,1 0 0,-1 0 0,0 0-1,1 1 1,-1-1 0,0 0-1,0 1 1,1-1 0,-3 2 0,-7 2 17,0 2-1,0 0 1,0 0 0,1 1 0,0 0 0,0 1 0,0 0-1,1 0 1,-9 12 0,-9 12 181,-33 49 0,34-42 87,-28 54 0,47-80-198,1 1 0,1 0-1,0 0 1,0 0-1,2 1 1,0-1 0,0 1-1,0 17 1,3-29-65,0 1-1,0-1 0,0 1 1,1-1-1,-1 0 1,1 1-1,0-1 1,-1 0-1,2 1 0,-1-1 1,0 0-1,1 0 1,-1 0-1,1 0 0,0 0 1,4 4-1,-4-5-24,0-1 0,0 1 0,0-1 0,1 1-1,-1-1 1,0 0 0,1 0 0,-1 0 0,1 0-1,0-1 1,-1 1 0,1-1 0,-1 1 0,1-1-1,0 0 1,4-1 0,2 0-81,0-1-1,0 0 1,0 0-1,0-1 1,-1 0-1,1-1 1,-1 0-1,0 0 1,0-1-1,12-9 1,3-5-735,-2-1-1,0 0 1,21-28 0,-31 34 165,-1 0-1,0-1 1,0-1 0,-2 0-1,0 0 1,7-19 0,-13 19-35,-2 15 680,-1 1 1,1 0-1,0 0 0,0 0 1,0 0-1,0 0 0,0-1 1,-1 1-1,1 0 0,0 0 1,0 0-1,0 0 0,0 0 1,-1 0-1,1 0 0,0 0 0,0 0 1,0 0-1,-1-1 0,1 1 1,0 0-1,0 0 0,0 0 1,-1 0-1,1 1 0,0-1 1,0 0-1,0 0 0,-1 0 1,1 0-1,0 0 0,0 0 0,0 0 1,0 0-1,-1 0 0,1 0 1,0 0-1,0 1 0,-3 0 3,1 1-1,-1 0 1,1 0 0,0 0-1,0 0 1,0 0-1,-2 3 1,-38 55 4249,-61 121 0,98-163-3453,5-18-772,0 1 1,0-1 0,0 0-1,0 0 1,0 0-1,0 1 1,0-1-1,0 0 1,0 0 0,1 0-1,-1 1 1,0-1-1,0 0 1,0 0-1,0 0 1,0 0 0,1 1-1,-1-1 1,0 0-1,0 0 1,0 0-1,0 0 1,1 0 0,-1 0-1,0 1 1,0-1-1,1 0 1,-1 0-1,0 0 1,0 0 0,0 0-1,1 0 1,-1 0-1,0 0 1,0 0 0,1 0-1,-1 0 1,0 0-1,3-1-20,0 0 0,0-1 0,0 1 0,0 0 0,0-1 0,0 0 0,-1 1 0,5-5 0,8-7-85,-1-1 0,19-25 0,-32 38 83,33-42-210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16339,'0'-1'27,"0"1"0,0 0-1,0 0 1,0 0-1,0 0 1,1 0-1,-1 0 1,0 0-1,0 0 1,0 0-1,0 0 1,0 0-1,1 0 1,-1 0-1,0 0 1,0 0-1,0 0 1,0 0-1,1 0 1,-1 0-1,0 0 1,0 0 0,0 0-1,0 0 1,0 0-1,1 0 1,-1 0-1,0 0 1,0 0-1,0 0 1,0 1-1,0-1 1,0 0-1,0 0 1,1 0-1,-1 0 1,0 0-1,0 0 1,0 1-1,0-1 1,0 0-1,0 0 1,0 0-1,0 0 1,0 0 0,0 0-1,0 1 1,0-1-1,0 0 1,0 0-1,0 0 1,0 0-1,0 1 1,0-1-1,0 0 1,0 0-1,-3 15 344,-11 16-207,-34 71 612,-52 167 0,82-211-917,2 0 0,-9 64 0,26-106-42,5-20 51,9-23 13,-14 24 118,2-3-6,12-26 28,2 2-1,35-50 0,-46 73-12,-1 0 0,1 0 0,0 0 0,1 1 1,0 0-1,0 0 0,0 1 0,1 0 0,-1 0 0,1 1 0,0 0 0,1 0 0,-1 1 0,1 0 0,-1 1 0,10-2 0,-17 4-8,0 0 1,0 0-1,0 0 0,0 0 1,-1 1-1,1-1 0,0 0 1,0 1-1,-1-1 1,1 0-1,0 1 0,0-1 1,-1 1-1,1-1 1,-1 1-1,1-1 0,0 1 1,-1 0-1,1-1 0,-1 1 1,1 0-1,-1-1 1,0 1-1,1 0 0,-1-1 1,0 1-1,1 0 1,-1 1-1,8 27-14,-7-21 13,11 36-5,21 52 1,-32-95-1,-1 0 0,0-1 1,0 1-1,0 0 0,1-1 1,-1 1-1,0 0 0,1-1 1,-1 1-1,0 0 0,1-1 1,-1 1-1,1-1 0,-1 1 0,1-1 1,0 1-1,-1-1 0,1 1 1,-1-1-1,1 1 0,0-1 1,-1 0-1,1 0 0,0 1 1,-1-1-1,1 0 0,0 0 1,0 0-1,-1 1 0,1-1 1,0 0-1,0 0 0,-1 0 0,1 0 1,0-1-1,-1 1 0,1 0 1,0 0-1,0 0 0,-1 0 1,1-1-1,0 1 0,-1 0 1,1-1-1,0 1 0,-1-1 1,1 1-1,-1 0 0,1-1 1,-1 0-1,2 0 0,3-4-139,1-1 0,-1 0 1,0 0-1,4-7 0,-4 6 89,51-66 1345,-36 49-1221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138 212 15619,'-25'6'853,"15"-4"-745,1 0 0,-1 1 0,1 0 1,0 0-1,0 1 0,0 0 1,0 1-1,1 0 0,-13 9 0,21-13-106,-1 0 0,0-1 0,0 1 0,0 0 0,1 0-1,-1 0 1,0 0 0,1 0 0,-1 0 0,1 0 0,-1 0-1,1 0 1,0 0 0,-1 0 0,1 0 0,0 0-1,0 0 1,-1 1 0,1-1 0,0 0 0,0 0 0,0 0-1,1 0 1,-1 0 0,0 1 0,0-1 0,1 0 0,-1 0-1,0 0 1,1 0 0,-1 0 0,1 0 0,0 0 0,-1 0-1,1 0 1,0 0 0,-1 0 0,1-1 0,0 1 0,0 0-1,1 0 1,1 2-22,0-1 0,1 1 0,-1-1 0,1 0 0,0 0 0,0 0 0,0-1 0,0 0 0,0 1-1,4 0 1,2-2 19,0 0-1,0 0 1,0 0 0,0-2-1,-1 1 1,1-1-1,0 0 1,-1-1-1,1 0 1,-1-1-1,0 0 1,0 0 0,-1-1-1,1 0 1,-1-1-1,0 0 1,0 0-1,-1 0 1,0-1-1,0 0 1,0-1-1,9-13 1,-15 19-20,0 0 0,0 0 0,0 0 0,-1 1 0,1-1 0,0 0-1,-1 0 1,1 0 0,-1 0 0,0 0 0,0-1 0,0 1 0,0 0 0,0 0 0,0 0 0,0 0 0,-1 0-1,1 0 1,-1 0 0,1 0 0,-1 0 0,-1-2 0,-2-1-207,1 0 0,-1 0-1,0 0 1,-1 0 0,-7-6 0,0-1-544,11 11 658,0 1-1,0-1 1,1 0-1,-1 0 1,1 1-1,-1-1 1,0 0-1,1 0 1,0 0-1,-1 1 1,1-1-1,-1 0 0,1 0 1,0 0-1,0 0 1,0 0-1,-1 0 1,1 0-1,0 0 1,0 0-1,0 0 1,0 0-1,1 0 1,-1 0-1,0 1 1,0-1-1,0 0 1,1 0-1,-1 0 1,1 0-1,-1 0 1,0 0-1,1 1 1,0-1-1,-1 0 1,1 0-1,-1 1 1,1-1-1,0 0 1,-1 1-1,1-1 1,0 1-1,1-2 1,5-3-205,1 1 1,0-1 0,16-6 0,-10 4 282,1 0 789,-1-1-1,0-1 1,0 0-1,15-13 1,-26 17 2126,-8 8-1859,-11 11-317,11-6-605,0 0 1,0 0-1,1 1 1,1 0-1,-1-1 1,1 1-1,1 0 1,0 1-1,0-1 1,1 0-1,0 1 1,0-1-1,1 0 1,1 1-1,-1-1 0,4 13 1,-3-15-84,1-1 0,0 1 0,0-1 1,1 0-1,0 1 0,0-1 0,0-1 0,1 1 0,0 0 1,0-1-1,0 0 0,1 0 0,0 0 0,0-1 0,0 1 0,0-1 1,1 0-1,0-1 0,0 1 0,0-1 0,0 0 0,0-1 1,10 3-1,-8-2-6,1-2 1,-1 1 0,1-2 0,-1 1 0,1-1-1,-1 0 1,1 0 0,0-1 0,-1-1 0,11-2-1,-14 3-5,1-1-1,-1 0 0,-1 0 0,1 0 0,0 0 0,0-1 0,-1 0 0,1 0 1,-1 0-1,0 0 0,0-1 0,0 0 0,-1 0 0,1 0 0,-1 0 0,0 0 1,4-8-1,-6 11-4,-1 0-1,1 0 1,-1 0 0,1 0 0,-1 0-1,0 0 1,1-1 0,-1 1 0,0 0 0,0 0-1,0 0 1,0 0 0,0-1 0,0 0 0,0 2-1,0-1 1,-1 1 0,1 0-1,0-1 1,0 1 0,0-1-1,-1 1 1,1 0 0,0-1-1,0 1 1,-1 0 0,1 0-1,0-1 1,-1 1 0,1 0-1,0 0 1,-1-1 0,1 1-1,-1 0 1,1 0 0,0 0-1,-1 0 1,1-1 0,-1 1-1,0 0 1,-1 0 1,1 0 0,-1 0 0,0 1 0,0-1-1,1 0 1,-1 1 0,0-1 0,0 1 0,1 0 0,-1-1 0,0 1 0,1 0 0,-1 0-1,1 0 1,-1 0 0,-1 2 0,2-2 4,0 0 1,0-1-1,0 1 0,0 0 1,1 0-1,-1 0 0,0 0 1,0-1-1,1 1 0,-1 0 1,0 1-1,1-1 0,-1 0 1,1 0-1,0 0 0,-1 0 1,1 0-1,0 0 0,0 0 1,-1 3-1,2-4 0,-1 1 1,0 0-1,1-1 0,-1 1 1,1 0-1,-1-1 0,1 1 1,0 0-1,-1-1 0,1 1 1,-1-1-1,1 1 0,0-1 1,-1 1-1,1-1 0,0 0 1,0 1-1,-1-1 0,1 0 0,0 1 1,1-1-1,7 2-24,0-1-1,1 0 0,16 0 1,-24-1-5,84-4-455,-58 1 304,0 2 0,0 1 0,0 1 1,44 8-1,-65-7 223,0 0 1,-1 1 0,1 0-1,-1 0 1,0 1 0,0-1-1,0 1 1,-1 1 0,0-1-1,1 1 1,-1 0 0,5 7-1,-3-4 168,0-1-1,1 1 0,0-2 1,12 9-1,-16-13-189,-1 0 1,1-1-1,-1 1 1,1-1-1,0 0 1,0 0-1,0 0 1,0 0-1,-1-1 1,1 0-1,0 1 1,0-1 0,0-1-1,0 1 1,0-1-1,0 1 1,0-1-1,0 0 1,0-1-1,-1 1 1,1-1-1,0 1 1,-1-1-1,0 0 1,1 0-1,-1-1 1,0 1-1,4-4 1,-1 0-67,-1 1 1,0-1 0,0 0-1,0 0 1,0-1 0,-1 1-1,0-1 1,0 0-1,-1 0 1,0 0 0,0-1-1,-1 1 1,3-15 0,-3-30-194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15323,'-38'62'1496,"15"-26"-1081,1 0-1,2 2 1,-17 44-1,33-72-360,1-2-25,0-1 1,0 0-1,1 1 0,0-1 0,1 1 0,-1 0 0,2 0 0,-1 0 1,1 9-1,0-16-29,0-1 0,0 1 1,0-1-1,1 1 0,-1 0 0,0-1 1,0 1-1,0-1 0,1 1 1,-1 0-1,0-1 0,0 1 1,1-1-1,-1 1 0,1-1 1,-1 1-1,0-1 0,1 1 0,-1-1 1,1 0-1,-1 1 0,1-1 1,-1 0-1,1 1 0,0-1 1,-1 0-1,1 0 0,-1 1 0,1-1 1,-1 0-1,1 0 0,0 0 1,-1 0-1,1 0 0,0 0 1,-1 0-1,1 0 0,-1 0 0,1 0 1,0 0-1,-1 0 0,1 0 1,0-1-1,0 1 0,30-16-17,104-82-156,0 1-120,-111 81 34,0 2 0,2 1 0,44-17 0,-69 29 274,0 0-1,0 1 1,1-1-1,-1 1 1,0-1-1,1 1 1,-1-1 0,0 1-1,1 0 1,-1 0-1,1 0 1,-1 0-1,1 0 1,-1 0-1,0 0 1,1 0 0,2 1-1,-5 0 4,1 0-1,-1 1 1,1-1 0,-1 0-1,0 0 1,1 0 0,-1 0-1,0 0 1,0 0 0,0 0-1,0 0 1,0 0 0,0-1-1,0 1 1,0 0 0,0-1-1,-2 2 1,-18 13 81</inkml:trace>
  <inkml:trace contextRef="#ctx0" brushRef="#br0" timeOffset="1">277 262 12227,'5'36'1432,"8"3"-648,2 1-296,10 2 993,3-5-561,5-3-296,-3-6-352,6-16-8,-4-14-56,-9-21-224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45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14179,'1'20'928,"47"-10"-680,28-9-80,48-12 208,31-14-32,41-16 1,21-8 31,27-15-160,5-4 48,9 2-96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7:4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757 849 9730,'-4'29'128,"1"-1"0,2 1 0,0 1 0,2-1 0,7 44 0,-4-51-121,2-1 1,0 0 0,1 0 0,1-1 0,1 1-1,1-2 1,1 1 0,13 17 0,138 167 33,-72-96-30,43 57 8,259 332 24,19 18 24,-177-227-4,190 216 67,-173-209-79,366 389-11,-528-588-39,445 437 26,-370-374 8,145 129 104,-45-43 2,649 566 199,-521-506-264,-329-264-65,1-2-1,2-4 0,1-2 1,114 38-1,-143-60-14,1-2-1,0-2 1,0-1-1,1-2 1,-1-2 0,1-1-1,0-3 1,71-10 0,-56 1-45,-1-3 1,0-2 0,-1-2-1,-1-2 1,83-46-1,205-153-279,-21-32-9,-269 208 248,-2-1 0,-1-4 0,-3 0 1,42-61-1,-68 83 66,0-1 0,-2-2 1,-1 1-1,-1-2 0,-2 0 1,-1 0-1,-1-1 0,-1 0 1,-2-1-1,4-44 1,-10 34 34,-2 0 1,-2 0-1,-2 0 1,-1 1-1,-15-51 1,-75-195 108,36 145-123,-77-132 0,-97-124-429,142 254-246,-176-210 0,149 218 194,-7 6-1,-193-156 0,146 156 787,-318-180 0,-272-113 1321,496 283-1062,-72-40 60,-658-413 408,141 14-921,533 355-138,186 130 19,-319-214-35,-21 34 54,394 234 19,-3 4-1,0 4 0,-3 4 0,-158-30 1,143 43-16,-1 4 1,0 5 0,-208 15-1,-76 45-2,197-16-10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7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6994 11795,'12'-8'45,"1"-1"0,-2-1 1,1 0-1,-1 0 1,-1-1-1,0-1 0,14-20 1,3-3-165,183-193-1296,18 14-393,-213 200 1663,277-229-1745,16 16 758,-168 126 804,478-328 693,14 17 637,-444 291-809,687-433 582,578-446-495,-857 546-474,323-237-37,-816 615 234,702-480 333,-781 541-305,518-313 915,24 41 373,195-5-141,15 38-969,-599 198-198,354-105-921,7 40-681,-383 98 1142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7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947 1 7370,'-12'80'928,"-12"6"-504,-8 6-160,-16 8 488,-13 3-120,-15 6-264,-8 10-176,-12 17-712,-10 2-536,-26-2 896,-4-4-184,-3-6-96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7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6664 0 6865,'-322'190'668,"-314"176"-10,6-13-180,50-27-413,-16 5 15,-31 17-81,217-119-160,-293 152-335,-290 99 69,522-255 549,69-46 38,396-176-159,-114 38 11,108-38-10,0 0-1,-1-1 1,1-1 0,0 1 0,-1-2-1,1 0 1,-24-3 0,30 2 1,0-1 0,0 0 1,0-1-1,0 1 0,-9-7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8:0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10 275 10802,'-10'4'-127,"16"-8"8,24-10-97,79-24-146,124-25 1,-137 39 294,423-80 32,-372 87 179,236 3-1,500 77 649,-340-3-322,409 36-21,95-44-353,-452-26-68,-340-14-22,932 41 21,2-43-131,-448-28-49,723-9-103,-1453 27 256,1047-7-27,1-40 11,-519 2-183,236-18-464,5 40 160,204 67-186,-364-9 972,-466-29-162,1275 29 1252,-643-86-1217,-510 27-160,-236 21 24,14-2-367,-1 2 0,0 2 0,56 7 0,-98-5 291,-1 1 1,1 1 0,17 5-1,-26-6 25,1-1-1,-1 1 0,0 0 1,0 0-1,0 0 0,-1 1 1,1-1-1,4 5 0,-7-7 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8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11827,'1'0'44,"-1"0"0,0-1 0,0 1 0,1 0 0,-1 0 0,0 0 0,0-1 0,1 1 1,-1 0-1,0 0 0,1 0 0,-1 0 0,0 0 0,1-1 0,-1 1 0,0 0 0,1 0 1,-1 0-1,0 0 0,1 0 0,-1 0 0,0 0 0,1 0 0,-1 0 0,0 0 0,1 1 1,-1-1-1,0 0 0,1 0 0,-1 0 0,0 0 0,1 0 0,-1 1 0,0-1 0,1 0 1,-1 0-1,0 0 0,0 1 0,0-1 0,1 0 0,-1 1 0,17 13 275,-14-12-279,16 13-17,0 0 0,2-2 0,0-1 0,0 0 0,1-1 0,0-2 1,1 0-1,38 9 0,-11-7-4,1-2 0,0-2 0,53-1 0,-26-4-63,0-3 0,0-4 0,0-3 0,-1-4 0,79-22 0,-116 21-71,-1-2 1,0-2 0,63-37-1,-39 14-26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8:2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12835,'4'0'776,"15"0"-752,2-1-8,18-2 112,11 0-72,19-4-96,9 0 24,6-3 40,1-2 0,-1-2 0,2 1-16,-5-2-96,-7 4-88,-12 0-1048,-8 1 1080,-15 7-112,-8 1-137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8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13787,'-7'-2'1056,"6"0"-944,5 4-96,6-1 560,9 2-544,5-2-64,10-1-56,7 0 0,13-3 56,5-2 16,8-4-32,3-1-48,3-4-128,2-5-72,2-2 240,-1 0-64,0-1-16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97 155 15035,'-4'0'79,"1"0"-1,-1 0 0,1 0 1,0 0-1,-1 1 0,1-1 0,0 1 1,-1 0-1,1 0 0,0 1 1,0-1-1,0 0 0,0 1 1,0 0-1,0 0 0,0 0 1,0 0-1,1 0 0,-1 0 1,1 1-1,-3 3 0,2-3-40,1-1 0,-1 1 0,1 0 0,0 0-1,0 1 1,0-1 0,0 0 0,1 1 0,-1-1-1,1 1 1,0-1 0,0 1 0,0-1 0,1 1-1,-1 0 1,1 0 0,0-1 0,0 1 0,1 5-1,0-7-11,0 0 0,0 0 0,1 1 0,-1-1 0,1 0 0,-1 0 0,1 0 0,0-1 0,0 1 0,0 0 0,0-1-1,0 1 1,0-1 0,0 0 0,0 0 0,1 0 0,-1 0 0,0 0 0,1 0 0,-1 0 0,1-1 0,-1 1 0,1-1-1,-1 0 1,5 0 0,5 1 23,1-1-1,0 0 1,23-4 0,-22 2-116,0-2 1,-1 0-1,1-1 1,-1 0 0,0-1-1,-1 0 1,1-1 0,-1 0-1,0-1 1,-1-1 0,14-13-1,-16 14-90,-1 0 0,0-1 0,0 0 1,-1-1-1,0 1 0,-1-1 0,0-1 0,-1 1 0,0-1 0,-1 0 0,0 0 0,0 0 0,-1-1 0,1-12 1,-5-5-364,1 29 519,0-1-1,0 1 1,0-1 0,0 1 0,0-1-1,0 1 1,-1-1 0,1 1 0,0-1-1,0 1 1,-1-1 0,1 1-1,0-1 1,-1 1 0,1-1 0,0 1-1,-1 0 1,1-1 0,-1 1 0,1-1-1,-1 1 1,1 0 0,0 0 0,-1-1-1,1 1 1,-1 0 0,0 0 0,1 0-1,-1-1 1,1 1 0,-1 0-1,1 0 1,-1 0 0,1 0 0,-1 0-1,1 0 1,-1 0 0,0 0 0,1 0-1,-1 0 1,1 1 0,-1-1 0,1 0-1,-1 0 1,1 0 0,-1 1 0,1-1-1,-1 0 1,1 1 0,-1 0-1,-4 2 74,1 1 0,0 0-1,0 0 1,0 0-1,0 0 1,1 1-1,0-1 1,-1 1-1,2 0 1,-1 0-1,1 0 1,-1 0 0,2 1-1,-1-1 1,-1 7-1,0 1 162,0 1 0,1-1 0,0 1 0,1 0-1,2 17 1,-1-26-192,0 0-1,1-1 1,-1 1-1,1-1 1,1 1-1,-1-1 1,0 1 0,1-1-1,0 0 1,0 0-1,1 0 1,-1 0-1,1 0 1,-1 0-1,1 0 1,1-1-1,-1 0 1,0 1-1,1-1 1,-1-1-1,1 1 1,0 0-1,0-1 1,0 0-1,0 0 1,1 0-1,-1 0 1,0-1 0,1 0-1,4 1 1,1 0-46,-1-1 0,0-1 1,1 0-1,-1 0 1,1 0-1,-1-2 1,0 1-1,0-1 0,18-6 1,-23 7-9,1-1 0,-1 0 0,0 0 1,0 0-1,0 0 0,0-1 0,0 1 0,0-1 0,-1 0 1,0 0-1,1-1 0,-1 1 0,0-1 0,0 0 0,-1 1 1,1-1-1,-1 0 0,0 0 0,0-1 0,0 1 0,1-8 1,-2 11 15,-1 1 1,0 0 0,0-1-1,0 1 1,0-1 0,0 1-1,1-1 1,-1 1 0,0 0-1,0-1 1,0 1 0,0-1-1,0 1 1,-1-1 0,1 1 0,0-1-1,0 1 1,0 0 0,0-1-1,0 1 1,-1-1 0,1 1-1,0-1 1,0 1 0,-1 0-1,1-1 1,0 1 0,0 0-1,-1-1 1,1 1 0,0 0 0,-1 0-1,1-1 1,-1 1 0,1 0-1,0 0 1,-1-1 0,1 1-1,-1 0 1,1 0 0,-1 0-1,1 0 1,0 0 0,-1 0-1,1 0 1,-1 0 0,1 0 0,-1 0-1,1 0 1,-1 0 0,1 0-1,-1 0 1,-1 1 34,0-1 0,-1 1 1,1-1-1,0 1 0,0 0 0,0 0 0,0 0 1,0 0-1,-3 3 0,2-1 25,-1 0 0,1 0 1,0 1-1,0-1 0,0 1 0,1 0 0,-1 0 0,1 0 1,0 0-1,0 0 0,0 0 0,1 1 0,-1-1 0,1 1 1,-1 8-1,2-10-51,0 0 1,0 0 0,0 0 0,1 0-1,-1-1 1,1 1 0,0 0 0,-1 0-1,1 0 1,1-1 0,-1 1 0,0 0-1,1-1 1,-1 1 0,1-1 0,0 0-1,0 0 1,0 1 0,0-1 0,0 0-1,0 0 1,0-1 0,1 1 0,-1 0-1,1-1 1,3 2 0,2 1-79,0-1 0,1 0 0,-1-1 1,1 1-1,0-2 0,0 1 0,-1-1 0,1 0 0,0-1 1,0 0-1,0-1 0,0 0 0,0 0 0,16-5 0,-17 4 109,-1-1-1,0 1 0,0-2 1,0 1-1,0-1 0,0 0 1,-1 0-1,1-1 0,-1 0 1,-1 0-1,1 0 0,-1-1 1,1 0-1,-2 0 1,1 0-1,-1-1 0,6-10 1,-2-4 337,-1 0 0,0-1 0,4-29 0,-6 25 54,14-41 0,-19 65-446,1 1-1,-1 0 1,0 0-1,1-1 1,0 1-1,-1 0 1,1 0-1,0 0 1,-1-1-1,1 1 1,0 0-1,0 0 1,0 0 0,0 0-1,0 1 1,0-1-1,0 0 1,0 0-1,0 0 1,1 1-1,-1-1 1,0 1-1,0-1 1,1 1-1,-1 0 1,0-1 0,1 1-1,-1 0 1,0 0-1,1 0 1,-1 0-1,0 0 1,1 0-1,-1 0 1,0 0-1,1 0 1,-1 1-1,0-1 1,1 1-1,-1-1 1,0 1 0,0-1-1,0 1 1,2 1-1,7 4-504,-1 1-1,0-1 1,-1 2-1,13 11 1,-8-5 231,22 15-277,2 2-218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8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31 15443,'6'-24'1757,"-6"17"-950,-4 18 291,-2 7-889,1 0-1,0 0 1,2 0-1,-1 21 0,-1 78-474,4-68-20,1-40 152,-1-7 137,1 0-1,-1 0 0,1 1 1,0-1-1,0 0 0,0 0 1,0 1-1,0-1 0,1 0 1,-1 1-1,1-1 0,-1 0 1,1 0-1,0 0 0,2 3 1,-3-5-1,1 1 0,-1-1 1,1 0-1,-1 0 0,1 0 0,-1 0 0,1 0 1,-1 0-1,1 0 0,-1-1 0,1 1 1,-1 0-1,1 0 0,-1 0 0,1 0 0,-1-1 1,1 1-1,-1 0 0,1-1 0,-1 1 1,1 0-1,-1-1 0,0 1 0,1 0 0,-1-1 1,0 1-1,1-1 0,-1 1 0,1-1 1,7-9-125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8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 14355,'0'-1'37,"0"1"1,0 0-1,0 0 0,0 0 0,0-1 1,0 1-1,0 0 0,0 0 0,0-1 1,-1 1-1,1 0 0,0 0 0,0 0 1,0 0-1,0-1 0,-1 1 0,1 0 1,0 0-1,0 0 0,-1 0 0,1 0 1,0-1-1,0 1 0,0 0 0,-1 0 1,1 0-1,0 0 0,0 0 0,-1 0 1,1 0-1,0 0 0,0 0 0,-1 0 1,1 0-1,-14 4 570,-16 11-41,27-13-417,-13 6-87,1 2 1,1-1-1,-1 2 0,1 0 1,1 0-1,0 2 0,-20 23 1,32-34-61,0-1 0,0 0 0,1 1 1,-1-1-1,0 0 0,0 1 0,1-1 1,-1 1-1,1-1 0,-1 1 0,1 0 0,0-1 1,0 1-1,0-1 0,-1 1 0,2 0 1,-1-1-1,0 1 0,0 2 0,1-3-5,0 0-1,0 0 0,-1 1 0,1-1 0,0 0 1,0 0-1,0 0 0,0 0 0,0 0 0,0 0 0,0 0 1,1-1-1,-1 1 0,0 0 0,0-1 0,1 1 1,1 0-1,8 2-54,-1-1 0,1 0 0,0 0 0,18-1 0,-12 0-26,-6 0 32,3 0-51,0 0 0,0 1 0,0 0 0,19 7 0,-31-8 85,1 0 1,-1 0-1,1 0 1,-1 1-1,0-1 1,0 0-1,0 1 1,0 0-1,0-1 1,0 1-1,0 0 1,0 0 0,1 2-1,-2-2 12,0 0 0,-1 0 1,1 0-1,-1-1 0,1 1 0,-1 0 1,1 0-1,-1 0 0,0 0 0,0 0 1,0 0-1,0 0 0,0 0 0,-1-1 0,1 1 1,-1 0-1,1 0 0,-1 0 0,1 0 1,-2 1-1,-1 2 53,0 0 0,0 0-1,0-1 1,0 1 0,-1-1 0,0 0 0,0 0 0,0 0 0,0-1-1,-1 1 1,0-1 0,1 0 0,-1-1 0,-7 4 0,-5 1 307,0 0-1,-35 8 1,27-9-135,0-1 0,0-1 0,-29 1 0,83-17-3014,-2 3 2214,5-1-197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13923,'0'-3'1416,"10"0"-848,7 2-248,4-2 1081,5 1-841,3-2-520,1 1-224,-1-1 264,-4 1-88,-5 0-152,-2-1-72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14475,'2'-17'1235,"-1"12"-562,0 13 33,-3 25-379,-2-1 0,-1 1 0,-14 47-1,-5 25-135,24-104-177,0 0 0,0 0-1,-1 0 1,1-1 0,0 1 0,0 0 0,0 0 0,0 0 0,0 0 0,0 0 0,0 0 0,1-1 0,-1 1 0,0 0 0,0 0 0,1 0 0,-1 0-1,0-1 1,1 1 0,-1 0 0,1 0 0,-1-1 0,2 2 0,-1-1 2,0-1-1,-1 0 0,1 1 1,0-1-1,0 0 1,0 0-1,0 0 1,0 0-1,0 0 0,0 0 1,0 0-1,0 0 1,0 0-1,0 0 1,0 0-1,-1-1 0,1 1 1,1-1-1,5-1 62,0-1 0,-1-1-1,1 0 1,7-5 0,270-218 622,-185 144-1460,-86 73 515,-9 8 187,-1 0 1,0-1-1,0 1 1,0-1 0,0 1-1,0-1 1,-1 0-1,1 0 1,-1-1-1,2-2 1,-4 5 49,0 1 1,0 0-1,1 0 1,-1-1-1,0 1 1,0 0-1,0-1 1,0 1-1,0 0 1,0-1-1,0 1 1,0 0 0,0-1-1,0 1 1,0 0-1,0-1 1,0 1-1,0 0 1,0-1-1,0 1 1,0 0-1,0 0 1,0-1-1,-1 1 1,1 0-1,0-1 1,0 1-1,0 0 1,-1 0-1,1-1 1,0 1 0,0 0-1,-1-1 1,-15-1-387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16251,'5'6'1393,"2"-1"-1041,2 3-168,2 0 440,1-2-248,1 1-512,1 0-368,-1-2 400,-3 0-144,-4 1-80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12115,'-3'9'456,"-1"0"1,2 1-1,-1-1 1,1 0 0,1 1-1,0-1 1,0 1 0,0-1-1,2 13 1,-1-15-128,0-4-285,0 0 0,0-1 0,1 1 0,-1 0-1,0-1 1,1 1 0,0 0 0,-1-1 0,1 1-1,0-1 1,1 1 0,-1-1 0,0 1 0,1-1-1,-1 0 1,1 0 0,0 0 0,-1 0 0,1 0 0,0 0-1,3 2 1,-2-2-52,0-1-1,0 0 1,0 1 0,0-1-1,0-1 1,0 1-1,0 0 1,0-1 0,0 0-1,0 1 1,0-1-1,0 0 1,0-1-1,0 1 1,1 0 0,-1-1-1,0 0 1,5-2-1,-1 0-96,-1 0-1,1 0 1,-1-1-1,0 0 0,0 0 1,0-1-1,-1 0 1,0 0-1,0 0 0,0-1 1,0 1-1,-1-1 1,0 0-1,0 0 0,0-1 1,-1 1-1,0-1 1,-1 0-1,1 0 1,-1 0-1,2-11 0,-4 18 107,0-1 0,0 0 0,1 1 0,-1-1 0,0 0-1,0 1 1,0-1 0,0 0 0,0 0 0,0 1 0,0-1 0,0 0 0,0 1-1,-1-1 1,1 0 0,0 1 0,0-1 0,-1 0 0,1 1 0,0-1-1,-1 1 1,1-1 0,0 0 0,-1 1 0,1-1 0,-1 1 0,1-1-1,-1 1 1,1-1 0,-1 1 0,0 0 0,1-1 0,-1 1 0,1 0 0,-1-1-1,0 1 1,1 0 0,-1 0 0,0-1 0,1 1 0,-1 0 0,0 0-1,0 0 1,1 0 0,-1 0 0,0 0 0,1 0 0,-1 0 0,0 1-1,1-1 1,-1 0 0,0 0 0,1 0 0,-1 1 0,0-1 0,1 0 0,-1 1-1,1-1 1,-1 0 0,0 1 0,1-1 0,-1 1 0,1-1 0,-1 1-1,1-1 1,0 1 0,-1 0 0,-3 3 85,1 1 0,0-1 1,0 1-1,0-1 0,1 1 0,-1 0 0,1 0 1,0 0-1,1 0 0,-1 0 0,1 0 0,0 1 1,-1 7-1,2-11-59,0 0 1,0 0-1,0 0 0,1 0 1,-1 0-1,0 0 0,1 0 1,-1 0-1,1 0 0,0 0 1,-1 0-1,1 0 0,0 0 1,0 0-1,0-1 0,1 1 1,-1 0-1,0-1 0,0 1 1,1-1-1,-1 1 0,1-1 1,0 0-1,-1 0 0,1 0 1,0 0-1,0 0 0,0 0 1,0 0-1,-1 0 0,1-1 1,0 1-1,0-1 0,0 1 1,0-1-1,1 0 0,2 0 1,9 0-147,0-2 0,0 1 0,0-2 0,0 0 1,-1 0-1,0-1 0,1-1 0,18-9 0,-17 7-2,0 0 1,0 2-1,1 0 0,0 1 0,0 0 1,17-1-1,-29 5 230,1 1 1,-1 0-1,0-1 1,0 2-1,0-1 0,0 0 1,0 1-1,0-1 1,6 5-1,-5-3 1,0-1 0,0 1 0,0-1 1,1-1-1,6 3 0,-3-3-37,-1 0 0,1-1 0,0 0 0,14-2 0,-23 2-37,1 0-1,0-1 1,-1 1-1,1 0 1,-1-1-1,1 1 1,-1-1-1,0 1 1,1-1-1,-1 1 1,1-1-1,-1 1 1,0-1-1,1 1 1,-1-1-1,0 1 0,0-1 1,0 1-1,1-1 1,-1 0-1,0 1 1,0-1-1,0 0 1,0 1-1,0-1 1,0 1-1,0-2 1,-1-20 723,1 18-626,-1-8 64,-1 0 0,0 0 0,-1 0-1,0 0 1,0 0 0,-1 1 0,-1-1 0,0 1 0,-1 0 0,-7-11 0,22 26-618,0-1 1,0-1 0,0 0-1,15 2 1,-19-4 333,1 0 0,-1 0 0,0 0-1,0-1 1,0 0 0,0 0 0,1 0 0,4-2 0,19-11-436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9850,'1'0'235,"0"0"-1,0 1 1,0-1-1,-1 0 1,1 0-1,0 0 1,0 1-1,0-1 1,-1 1-1,1-1 1,0 0 0,-1 1-1,1-1 1,0 1-1,-1-1 1,1 1-1,-1 0 1,1-1-1,0 1 1,-1 0-1,1 0 1,8 23 1527,-2 26-325,-12 2-211,4-41-1033,-1 0 0,2 0 0,0 17 0,0-27-192,0 0 0,0 0 0,1 0 1,-1 0-1,1 0 0,-1 0 0,0 0 0,1 0 0,0 0 0,-1 0 1,1 0-1,-1 0 0,1 0 0,0 0 0,0-1 0,0 1 0,-1 0 1,1-1-1,0 1 0,0 0 0,0-1 0,0 1 0,0-1 0,0 0 1,0 1-1,0-1 0,0 0 0,0 1 0,1-1 0,-1 0 0,0 0 1,0 0-1,0 0 0,0 0 0,0 0 0,0 0 0,0-1 0,0 1 1,0 0-1,2-1 0,6-1-59,1-1 0,-1 1-1,13-8 1,-14 8 1,10-6-166,0-1 0,19-11 0,-29 15 139,-1 0 0,-1 0 0,1 0 0,-1-1 0,0 0 0,0 0 0,8-11 0,-9 6 139,-9 10 358,4 2-393,-1 0 0,1-1-1,0 1 1,-1 0-1,1 0 1,0 0-1,-1-1 1,1 1 0,0 0-1,0 0 1,0 0-1,0-1 1,0 1-1,0 0 1,0 0 0,0 0-1,0-1 1,0 1-1,0 0 1,0 0-1,1 0 1,-1-1-1,0 1 1,1 0 0,-1 0-1,1-1 1,-1 1-1,1 1 1,1 0-8,0 1 0,1-1 0,-1 0 0,1 0 0,-1 0-1,1 0 1,0 0 0,0-1 0,-1 1 0,1-1 0,0 0 0,0 0 0,1 0 0,-1 0 0,0 0 0,0-1 0,0 1 0,5-1 0,6 1-14,0-1 0,26-2 0,-26-1-48,1 1 0,-1-2 0,0 0 0,0-1 0,-1 0 0,18-9 0,-26 12 32,0-1 0,-1 0 0,1 1 0,0-2 0,-1 1 0,0 0 0,0-1 0,0 0 0,0 0 0,-1 0 0,1 0 0,-1 0 0,0-1 0,-1 1 0,1-1 0,-1 0 0,0 0 0,0 0-1,3-10 1,-5 14 30,0 0 0,0 0-1,1 0 1,-1 0-1,0 1 1,0-1 0,0 0-1,0 0 1,0 0 0,0 0-1,0 0 1,0 1-1,0-1 1,-1 0 0,1 0-1,0 0 1,0 0-1,-1 1 1,1-1 0,-1 0-1,1 0 1,-1 1 0,1-1-1,-1 0 1,1 1-1,-1-1 1,1 0 0,-1 1-1,0-1 1,1 1-1,-1-1 1,0 1 0,0-1-1,1 1 1,-1 0-1,0-1 1,0 1 0,0 0-1,0 0 1,1-1 0,-1 1-1,0 0 1,0 0-1,0 0 1,0 0 0,0 0-1,0 0 1,1 0-1,-1 1 1,0-1 0,-1 0-1,-2 2 24,0-1-1,0 0 0,0 1 0,0 0 1,0 0-1,0 0 0,0 0 0,-6 6 1,6-3-37,-1 0 0,1 1 1,0-1-1,1 1 0,0 0 0,-1 0 1,2 1-1,-1-1 0,1 0 1,0 1-1,0 0 0,1-1 0,0 1 1,-1 8-1,2-11 0,0-1 0,-1 1 0,1-1 0,0 1 0,1-1 0,-1 1 0,1-1 0,0 1 0,-1-1 0,1 0 0,1 1 0,-1-1 0,0 0 0,1 0 0,0 0 0,0 0 0,0 0 0,0 0 0,0 0 0,0 0 0,1-1 0,-1 0 0,1 1 0,0-1 0,0 0 0,0 0 0,0 0 0,0-1 0,4 2 0,5 0-90,0 0 0,1-2-1,0 1 1,-1-2 0,1 0-1,0 0 1,-1-1 0,24-5-1,5-3-60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18244,'-5'7'1464,"2"-6"-1136,2-1-136,2 5 608,2 2-375,0-3-545,3 3-377,0-1 409,-1 2-80,1 3-64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16788,'-4'9'1448,"2"-6"-1208,2-2-336,2-5-512,5 0 936,2-4-304,1 3-248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13923,'-5'-16'1754,"9"18"152,14 25 71,-10-12-1892,2 0 0,-1 0 0,2-1 0,0 0-1,1-1 1,0-1 0,1 0 0,0 0 0,1-1 0,0-1-1,1 0 1,30 14 0,-43-23-188,0 0 0,0-1-1,0 1 1,0 0 0,0-1-1,0 0 1,0 1 0,0-1 0,0 0-1,0 0 1,0 0 0,0 0 0,0-1-1,0 1 1,4-2 0,6-4-480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14659,'20'-14'640,"1"0"1,0 0-1,24-9 0,-36 19-445,1 0 0,0 0 0,-1 1 0,2 0 0,-1 1 0,0 0 0,0 1 0,0 0 0,20 1-1,-28 0-168,0 0 0,1 0 0,-1 1-1,0-1 1,0 0 0,0 1 0,0-1-1,0 1 1,0 0 0,0 0-1,0 0 1,0 0 0,0 0 0,0 0-1,-1 0 1,1 1 0,0-1 0,-1 1-1,1-1 1,-1 1 0,0-1 0,1 1-1,-1 0 1,0 0 0,0 0 0,0 0-1,0-1 1,0 1 0,-1 1-1,1-1 1,-1 0 0,1 0 0,-1 0-1,1 0 1,-1 0 0,0 0 0,0 0-1,0 1 1,-1-1 0,0 4-1,-1 6-11,-1-1 0,-1 1-1,0-1 1,0 0-1,-1 0 1,-8 12-1,-59 93 154,46-78 51,1 2-1,3 1 1,-31 73 0,51-108-168,0 1 1,0-1 0,0 1 0,1 0 0,0 0 0,0 0 0,1 8 0,0-14-40,0 1 0,1 0 0,-1 0 0,1 0 0,-1 0 0,1 0 0,-1-1 0,1 1 0,0 0 0,0-1 0,0 1 0,0 0 0,0-1 0,0 0 0,1 1 0,-1-1 0,0 1 1,1-1-1,-1 0 0,1 0 0,-1 0 0,1 0 0,0 0 0,-1 0 0,1 0 0,0-1 0,0 1 0,-1-1 0,1 1 0,2-1 0,8 2-78,0-1 0,0 0 0,0-1 0,0 0-1,0-1 1,-1 0 0,1-1 0,16-4 0,-6-1 227,1 0-1,-1-2 1,28-14 0,-41 18-171,-1 0 0,0 0 1,9-8-1,12-20-42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15195,'-44'85'2343,"-13"31"-725,-26 108 40,68-176-1726,2 0-1,-11 89 0,23-110-932,1-27 986,0 0 0,0 0 0,0 0 0,0 0 0,0 0 1,0 0-1,0 0 0,0 0 0,0 0 0,0 1 1,0-1-1,0 0 0,0 0 0,0 0 0,0 0 0,0 0 1,0 0-1,0 0 0,0 0 0,0 0 0,0 0 0,0 0 1,0 0-1,0 0 0,0 1 0,0-1 0,0 0 0,1 0 1,-1 0-1,0 0 0,0 0 0,0 0 0,0 0 0,0 0 1,0 0-1,0 0 0,0 0 0,0 0 0,0 0 0,0 0 1,0 0-1,0 0 0,1 0 0,-1 0 0,0 0 0,0 0 1,0 0-1,0 0 0,0 0 0,0 0 0,0 0 0,0 0 1,0 0-1,0 0 0,0 0 0,0 0 0,1 0 1,-1 0-1,0 0 0,0 0 0,0 0 0,0 0 0,0 0 1,0 0-1,0 0 0,0-1 0,6-12-446,3-13-38,3-13-62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15515,'2'5'1297,"-5"10"-961,-3 3-120,0 9 520,-1 4-200,1 2-312,1 1-136,-1-1-320,3-4-176,0-8-248,0-5-1681,0-6 1953,2-2-320,1-6-240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13667,'3'-5'173,"0"0"0,0 0 1,1 1-1,0-1 0,-1 1 0,1 0 1,1 0-1,-1 0 0,1 1 0,-1-1 1,1 1-1,0 0 0,0 1 0,0-1 0,1 1 1,-1 0-1,0 0 0,1 0 0,5 0 1,7-2 125,0 1 0,0 1 0,0 1 1,33 1-1,-39 1-247,0 0 1,-1 1-1,1 0 0,-1 1 1,1 0-1,-1 1 0,0 0 1,0 1-1,-1 0 0,18 11 1,-23-12-48,0 0 0,0 0 1,0 1-1,0 0 0,-1 0 1,0 0-1,0 0 0,0 1 1,-1-1-1,0 1 1,0 0-1,0 0 0,-1 0 1,0 1-1,0-1 0,0 0 1,-1 1-1,0-1 0,0 1 1,-1 10-1,0-13-5,0 0-1,-1 0 1,1 0-1,-1 0 0,0 0 1,0 0-1,-1 0 1,1 0-1,-1 0 1,0 0-1,0-1 1,0 1-1,-3 4 1,0-3 5,0 1 1,-1-1-1,1 0 0,-1 0 1,0 0-1,-12 6 1,-3 0 47,0-1 0,-1-2 1,-37 11-1,56-18-48,-74 18 123,68-17-212,0-1 0,0 0 0,0-1 0,1 0 0,-1 0 0,-17-4 0,25 4 78,-1 0 0,1 0 0,-1 0 0,1-1 0,-1 1 0,1-1 0,-1 1 0,1-1 0,-1 0 0,1 0 0,0 1 0,-1-1 0,1 0 0,0 0 0,0 0 0,0 0 0,0 0-1,0-1 1,0 1 0,0 0 0,0 0 0,0-1 0,0 1 0,1-1 0,-1 1 0,1 0 0,-1-1 0,1 1 0,-1-1 0,1 0 0,0 1 0,0-1 0,0 1 0,0-1 0,0 1 0,0-1-1,0 1 1,1-4 0,7-17-195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15027,'10'-1'1489,"17"1"-905,9-5-184,16 1 640,8-2-288,13-1-184,1 0-32,-3 0-280,-4 2-192,-14 4-384,-10 2-240,-22 5 456,-11 1-96,-17 5-56</inkml:trace>
  <inkml:trace contextRef="#ctx0" brushRef="#br0" timeOffset="1">60 165 12811,'4'4'1736,"10"-1"-968,11-3-264,5-1 1633,14-2-1401,6 0-96,9-1-128,0-1-112,0 1-720,-2-2 1096,-4-1-720,-3 1-32,-11-1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20 15171,'14'-15'2135,"-14"15"-2105,0 0 1,1 0 0,-1 0 0,0 0-1,0 0 1,0 0 0,0 0 0,0 0 0,0-1-1,0 1 1,0 0 0,0 0 0,0 0-1,0 0 1,0 0 0,0 0 0,0 0 0,0-1-1,0 1 1,0 0 0,0 0 0,0 0 0,0 0-1,0 0 1,0 0 0,0 0 0,0-1-1,0 1 1,0 0 0,0 0 0,0 0 0,0 0-1,0 0 1,0 0 0,0 0 0,0 0-1,0-1 1,0 1 0,-1 0 0,1 0 0,0 0-1,0 0 1,0 0 0,0 0 0,0 0-1,0 0 1,0 0 0,0 0 0,-1 0 0,1 0-1,0 0 1,0 0 0,0 0 0,0 0 0,0 0-1,0 0 1,0 0 0,-1 0 0,1 0-1,0 0 1,-4 1 257,-1 0 0,1 0 0,-1 0 0,1 1 0,-7 3 0,-17 9-6,0 1 0,-31 24 0,44-29-287,1 1 1,1 1-1,0 0 0,1 1 0,-16 21 1,26-31-4,-1 0 1,1 1 0,0-1 0,0 1 0,1 0 0,-1-1 0,1 1-1,0 0 1,0 0 0,0 0 0,0 0 0,1 7 0,0-9-5,0 1 1,1-1-1,-1 0 0,1 1 1,-1-1-1,1 0 0,0 0 1,0 0-1,0 1 0,0-1 1,1 0-1,-1 0 1,1-1-1,-1 1 0,1 0 1,-1 0-1,1-1 0,0 1 1,0-1-1,0 1 0,0-1 1,0 0-1,2 1 1,5 2-140,0 0 0,0-1 0,0 0 0,1-1 0,-1 0 0,0 0 1,1-1-1,12 0 0,6-1-272,44-6-1,-24-1 36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13995,'0'6'1232,"0"8"-792,-1 6-160,-4 3 665,0 4-393,0 4-264,-2-3-48,3 1-112,-1-3-128,1-8-288,3 0-176,-1-11 376,2-6-112,3 3-48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14595,'16'-4'1384,"14"1"-879,5 0-169,11-2 656,7 0-344,6 2-312,-2 1-232,-2 0-528,-6 2-920,-15 2 1144,-8 2-248,-13 2-153</inkml:trace>
  <inkml:trace contextRef="#ctx0" brushRef="#br0" timeOffset="1">878 0 15275,'-4'28'1096,"2"-1"-927,-2-3-73,1 5 256,2 2-240,1-2-192,0-5-152,0 1 232,0-1-112,0-1-24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13531,'20'2'1760,"7"-2"-992,12-4-239,2-2 1111,14 0-752,-1 0-64,4 2-248,-2 0-232,-9-2-584,-4 3-312,-15-1 456,-7 0-136,-20-1-80</inkml:trace>
  <inkml:trace contextRef="#ctx0" brushRef="#br0" timeOffset="1">29 77 14019,'18'-8'1656,"6"1"-1032,10 0-239,5 0 951,8 0-672,4 0-72,0 2-520,1 0-392,1-1 336,0-1-112,3-3-112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13835,'4'20'1112,"-4"5"-792,0-1-120,0 3 560,0 4-487,3-4-273,0-3-72,1-1-273,-1-4 273,-3-6-40,-1-2-96,-8-4-64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14323,'4'-6'1648,"16"6"-863,9 2-289,11 0 1432,7 1-968,12 0-488,0 1-344,2-1-656,0 0 592,-4-1-192,-4-2-144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5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13499,'0'9'824,"7"-6"-792,4-2-24,18 1 64,15 2-8,22 0-88,10 1-24,26 2-112,14 1-768,23-2 816,4-2-80,19 5-80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14787,'25'18'1104,"14"-4"-1000,16-6-280,5 0 112,6-3 32,0-3-48,-6-4-40</inkml:trace>
  <inkml:trace contextRef="#ctx0" brushRef="#br0" timeOffset="1">532 20 15755,'-3'20'1401,"1"-10"-852,0 1 0,1-1 0,0 1 0,1 0 1,1 12-1,-1-21-502,0 0 1,1 0 0,-1 0-1,1 0 1,-1 0 0,1 0-1,0 0 1,0-1-1,0 1 1,0 0 0,0 0-1,0-1 1,0 1 0,0-1-1,1 1 1,-1-1-1,1 1 1,-1-1 0,1 0-1,0 0 1,-1 0 0,1 0-1,0 0 1,0 0-1,0 0 1,-1-1 0,1 1-1,0-1 1,0 1 0,0-1-1,0 0 1,0 0-1,3 0 1,6 0-83,0 0-1,0-1 1,0-1 0,0 0-1,0 0 1,-1-1 0,18-7 0,71-39-1008,-69 33 696,-7 3 34,-15 8 153,0 0-1,1 1 0,-1 0 1,1 0-1,0 1 1,0 0-1,0 1 1,13-2-1,-20 4 159,-1 0 1,0 0 0,0 0-1,1 0 1,-1 0-1,0 0 1,1 1-1,-1-1 1,0 1-1,0-1 1,0 1-1,0-1 1,1 1-1,-1 0 1,0-1-1,0 1 1,0 0-1,0 0 1,0 0-1,0 0 1,-1 0-1,1 0 1,0 0-1,0 0 1,-1 0-1,1 0 1,-1 0-1,1 1 1,-1-1-1,1 0 1,-1 0-1,0 0 1,0 1 0,1 1-1,0 7 233,0-1-1,-1 1 1,-1 17-1,0-11 55,0-1 17,0-12-225,0 0 1,1 0-1,0 0 0,0 0 0,-1 0 0,2 0 0,-1-1 0,0 1 1,1 0-1,-1 0 0,1 0 0,0 0 0,0 0 0,0 0 0,0-1 1,0 1-1,3 2 0,-4-5-81,1 1-1,-1-1 1,1 1 0,0-1 0,-1 0-1,1 1 1,0-1 0,0 0 0,-1 1-1,1-1 1,0 0 0,0 0-1,-1 0 1,1 0 0,0 0 0,0 0-1,0 0 1,-1 0 0,1 0 0,0 0-1,0-1 1,-1 1 0,1 0 0,0 0-1,0-1 1,-1 1 0,1 0-1,0-1 1,-1 1 0,1-1 0,-1 1-1,1-1 1,0 1 0,0-2 0,20-24-955,-7 1 616,15-41 0,-7 9-129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95 14675,'8'-10'873,"-5"6"-655,1 0 1,-1 1-1,0-1 1,0-1-1,-1 1 1,1 0-1,-1-1 1,0 1-1,0-1 1,0 0-1,-1 1 0,2-11 1,-3 15-148,1-1 1,-1 0-1,0 1 1,0-1-1,0 0 1,-1 1-1,1-1 1,0 0-1,0 0 1,0 1-1,0-1 1,-1 0-1,1 1 1,0-1-1,0 0 0,-1 1 1,1-1-1,-1 1 1,1-1-1,-1 1 1,1-1-1,-1 1 1,1-1-1,-1 1 1,1-1-1,-1 1 1,1-1-1,-2 1 1,0-1 18,1 1 0,-1 0 0,0-1 0,1 1 0,-1 0 0,0 0 0,1 0 0,-1 0 0,0 1 0,1-1 0,-4 1 0,-4 2 85,1 0 1,-1 1-1,-13 7 0,-17 12-146,1 2-1,2 2 0,0 2 1,2 1-1,-56 61 1,84-83-43,0 0 0,0 0 0,1 0-1,0 1 1,0-1 0,-6 18 0,10-23 5,0 0 1,1 0-1,-1 0 1,0 0-1,1 1 0,0-1 1,0 0-1,0 0 0,0 0 1,0 1-1,1-1 0,-1 0 1,1 0-1,0 0 1,0 0-1,0 0 0,0 0 1,0 0-1,1 0 0,0 0 1,-1 0-1,1-1 0,0 1 1,4 3-1,1 0-11,0-1 0,0 0 1,1 0-1,-1 0 0,1-1 0,0-1 0,1 1 1,-1-1-1,0 0 0,1-1 0,0 0 0,0-1 1,-1 1-1,16-1 0,-17-1 42,-1 0 1,1 0-1,0 0 1,0-1-1,-1 0 1,1 0-1,-1-1 1,1 0-1,-1 0 1,1 0-1,-1-1 0,0 0 1,0 0-1,-1-1 1,1 0-1,0 0 1,-1 0-1,0 0 1,9-11-1,-13 13 2,1-1 1,-1 1-1,0-1 1,0 0-1,0 0 0,0 1 1,-1-1-1,1 0 0,-1 0 1,1 0-1,-1 0 0,0 0 1,0 0-1,-1 0 0,1 0 1,0 1-1,-1-1 1,-1-4-1,1 5-44,1 0-1,-1 0 1,0 0 0,0 0-1,1 0 1,-1 1 0,-1-1 0,1 0-1,0 1 1,0-1 0,-1 1-1,1-1 1,0 1 0,-1 0 0,0-1-1,1 1 1,-1 0 0,0 0-1,1 0 1,-1 0 0,0 1-1,0-1 1,0 0 0,0 1 0,0-1-1,0 1 1,-3-1 0,4 3-348,5 1 166,8 4-56,2-3 130,1 0 1,-1-1 0,1-1-1,0 0 1,23-1 0,-7-2 350,52-8 0,-103 33 367,11-13-460,-1 1 1,2 0-1,-15 26 1,19-31-137,1-1 1,0 1 0,1 0 0,-1 0 0,1 0 0,1 0 0,-1 1 0,1-1 0,0 14-1,1-20-42,0 0 0,0-1 0,0 1 0,0 0 0,0 0 0,0 0 0,0 0 0,0 0 0,0 0 0,0-1 0,1 1 0,-1 0 0,0 0 0,1 0 0,-1-1 0,0 1 0,1 0 0,-1 0 0,1-1 0,-1 1 0,1 0 0,0-1 0,-1 1 0,1 0 0,-1-1 0,1 1 0,0-1 0,0 1-1,-1-1 1,1 0 0,0 1 0,0-1 0,0 0 0,-1 1 0,1-1 0,0 0 0,0 0 0,0 0 0,0 0 0,0 0 0,0 0 0,-1 0 0,1 0 0,0 0 0,0 0 0,0 0 0,0-1 0,0 1 0,-1 0 0,1-1 0,0 1 0,0 0 0,-1-1 0,1 1 0,0-1 0,0 0 0,-1 1 0,1-1 0,-1 1-1,1-1 1,0 0 0,-1 1 0,1-2 0,9-13-581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16868,'0'-3'1424,"16"3"-896,7 0-200,14-2 560,8 1-296,11 1-111,1 0-145,-1 0-360,-3 0-353,-12 1 1754,-9 2-1353,-28 2 24,-11 0 24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0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13883,'26'9'1656,"23"-4"-880,8-5-311,10 0 807,4-4-320,-4-3-672,-1-4 1793,-6 0-1785,-8 3 24,-19-1-64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28 13219,'3'-28'2255,"-25"84"1430,14-31-3270,-9 28-27,16-49-386,0 0-1,1-1 1,-1 1 0,1 0-1,0 0 1,0 0 0,0 0-1,0 0 1,1 0 0,1 6-1,-1-9-26,-1 0-1,1 0 1,0 0-1,0 0 1,0 0-1,-1 0 0,1 0 1,0 0-1,0 0 1,1 0-1,-1 0 1,0 0-1,0-1 1,0 1-1,0-1 1,1 1-1,-1-1 1,0 1-1,0-1 1,1 0-1,-1 1 0,0-1 1,1 0-1,1 0 1,35-2-584,-32 1 495,5 0-78,-1-1-17,0 1-1,1 0 1,15 1 0,-25 0 198,0 0 0,0 0 0,0 0 0,0 0 0,1 0 0,-1 0-1,0 1 1,0-1 0,0 0 0,0 1 0,0-1 0,0 1 0,0-1 0,0 1 0,0-1 0,0 1 0,0 0 0,0-1 0,0 1 0,0 0 0,0 0 0,0 0 0,-1-1 0,1 1 0,0 0 0,-1 0 0,1 0 0,-1 0 0,1 1 0,-1-1 0,1 0 0,-1 0 0,0 0 0,0 0 0,1 0 0,-1 0 0,0 1 0,0-1 0,0 2 0,-2 6 51,0 0 0,-1 0-1,0-1 1,0 1 0,-1-1 0,0 0-1,-1 0 1,1 0 0,-2 0 0,1-1-1,-1 1 1,-7 6 0,4-5 70,-1 0 0,1 0 0,-2-1 1,1-1-1,-1 1 0,-1-2 0,1 1 0,-14 4 0,16-8-56,-1 0-1,0 0 1,0-1 0,0 0-1,0-1 1,0 0-1,0-1 1,-16-1-1,22 1-13,1 0 1,-1-1-1,1 1 0,0-1 0,0 0 0,-1 0 0,1 0 0,0-1 0,0 1 0,0-1 0,0 0 0,0 1 0,1-1 0,-1-1 1,0 1-1,1 0 0,0 0 0,-1-1 0,1 0 0,0 1 0,0-1 0,1 0 0,-1 0 0,0 0 0,1 0 0,0 0 0,0 0 1,0-1-1,-1-5 0,0-25 102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15971,'12'2'1649,"1"1"-1209,4 1-192,4 4 704,7 1-504,3 3-120,8-4-480,4-1-352,1-7 416,5-1-96,-3-9-104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15163,'-26'19'450,"1"0"-1,1 2 1,-37 42-1,52-54-398,2 1 0,-1 0-1,2 0 1,-1 1 0,1 0-1,1 0 1,0 0 0,1 1-1,0 0 1,0 0-1,2 0 1,-3 18 0,4-26-30,1 0 1,0 0 0,0 0-1,1 0 1,-1 0 0,1 0-1,0 0 1,0 0 0,0 0-1,0 0 1,1 0 0,-1-1-1,1 1 1,0 0 0,0-1-1,1 0 1,-1 1-1,1-1 1,-1 0 0,1 0-1,0-1 1,0 1 0,0 0-1,1-1 1,-1 0 0,1 0-1,-1 0 1,1 0 0,-1-1-1,1 1 1,0-1 0,7 2-1,-2-1 32,0-1 0,0 0 0,0 0-1,0-1 1,0 0 0,0-1-1,0 0 1,0 0 0,0-1 0,0 0-1,-1 0 1,1-1 0,0 0 0,7-5-1,-8 4 36,0-1 0,-1 0 1,0-1-1,0 1 0,0-1 0,-1-1 0,0 1 0,0-1 0,0 0 0,-1 0 0,0-1 0,-1 0 0,6-12 0,-8 15-46,0 0 1,0 0-1,-1 0 1,0 0-1,0 0 1,0 0 0,-1 0-1,0 0 1,0 0-1,0 0 1,0-1-1,-1 1 1,0 0-1,0 0 1,0 0-1,-1 1 1,0-1-1,0 0 1,0 0-1,0 1 1,-1-1-1,0 1 1,0 0-1,0 0 1,-5-5-1,3 4-55,-1 0 0,0 0-1,0 1 1,-1 0 0,1 0 0,-1 0-1,0 1 1,-11-4 0,16 6-57,-1 0-1,1 0 1,-1 0 0,1 1 0,-1-1-1,0 1 1,1-1 0,-1 1-1,0 0 1,1 0 0,-1 0 0,0 0-1,1 1 1,-1-1 0,0 1-1,1 0 1,-1-1 0,1 1 0,-1 0-1,1 1 1,0-1 0,-1 0 0,1 1-1,0-1 1,0 1 0,0-1-1,-3 4 1,5-4 89,-1 0 0,0 0 0,1 0 0,-1 0 0,0 0 1,1 0-1,-1 1 0,1-1 0,0 0 0,-1 0 0,1 1 0,0-1 0,0 0 0,0 0 0,0 1 0,0-1 0,0 0 0,0 1 0,0-1 0,1 0 0,-1 0 1,0 1-1,1-1 0,-1 0 0,1 0 0,-1 0 0,1 1 0,0-1 0,-1 0 0,1 0 0,0 0 0,0 0 0,1 1 0,14 11-95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15 18588,'7'-14'1968,"-13"21"-1736,-5 10 689,-1 2-345,1 6-272,1 1-104,1 9-272,3-4-80,6-2-152,2-3-96,2-5-136,2 1-177,-2-5-367,-1-1 880,-3-9-144,0-3-64,-4-4 56</inkml:trace>
  <inkml:trace contextRef="#ctx0" brushRef="#br0" timeOffset="1">1 197 14627,'8'-9'1825,"7"2"-1161,8-1-296,2 2 1160,11 0-840,3 0-280,5 2-800,2 1-184,-4 2 440,-5 1-152,-1 0-144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19 14243,'-1'-1'71,"1"0"-1,-1 0 1,1 0-1,-1 0 1,0 0-1,1 0 1,-1 0-1,0 0 1,0 0-1,0 1 1,0-1-1,0 0 1,0 1 0,0-1-1,0 0 1,0 1-1,0-1 1,0 1-1,-2-1 1,0 0 21,-1 0 1,1 1-1,-1 0 0,1-1 1,-1 1-1,-5 1 1,-1 0 120,-1 1 1,1 0-1,-17 7 0,13-4-97,0 2-1,0-1 0,1 2 0,0 0 1,-23 19-1,29-21-77,0 0 1,0 0-1,1 1 1,0 0-1,0 1 1,1-1-1,0 1 1,0 0-1,1 1 1,-7 16-1,10-23-24,1 0 0,-1 0-1,1 0 1,-1 1 0,1-1-1,0 0 1,0 0 0,0 1-1,0-1 1,0 0-1,0 0 1,0 1 0,1-1-1,0 0 1,-1 0 0,1 0-1,0 0 1,0 0 0,2 4-1,-1-4 7,0 0 0,0 1 1,0-1-1,0-1 0,1 1 0,-1 0 0,1 0 0,0-1 0,-1 0 0,1 1 0,0-1 0,0 0 0,3 1 0,3 0 45,1 0 0,0-1 0,0 0 1,0-1-1,1 0 0,-1 0 0,16-3 0,-14 0 48,-1 0 1,1 0-1,-1-1 0,0 0 0,0-1 1,-1 0-1,1-1 0,9-7 0,-15 10-25,0-1 0,0 0-1,-1-1 1,1 1 0,-1-1-1,0 0 1,0 0 0,0 0 0,-1 0-1,0-1 1,0 1 0,0-1-1,-1 0 1,0 0 0,0 0-1,1-9 1,-2 12-53,-1 1 0,0-1 0,0 1 0,0-1 0,0 1 0,-1 0 0,1-1 0,-1 1 0,1-1 0,-1 1 0,0 0 0,0-1 0,0 1 0,0 0 0,0 0 0,-3-4 0,3 5-75,0 0-1,0 0 1,-1 0-1,1-1 1,0 1 0,0 1-1,-1-1 1,1 0-1,0 0 1,-1 0-1,1 1 1,-1-1 0,1 1-1,-1-1 1,1 1-1,-1 0 1,0-1 0,1 1-1,-1 0 1,1 0-1,-1 0 1,1 0 0,-1 0-1,0 1 1,1-1-1,-3 1 1,3-1-13,0 1 1,0 0 0,-1-1-1,1 1 1,0 0-1,0-1 1,0 1-1,1 0 1,-1 0-1,0 0 1,0 0 0,0 0-1,1 0 1,-1 0-1,0 0 1,1 0-1,-1 0 1,1 0-1,-1 1 1,1-1 0,0 0-1,-1 0 1,1 0-1,0 1 1,0-1-1,0 0 1,0 0 0,0 1-1,0-1 1,0 0-1,1 0 1,-1 1-1,1 1 1,6 16-511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12251,'4'37'1376,"-1"1"-952,-3-5-440,0-3 3641,10-16-3257,2-13 184,8-14-64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14363,'-7'5'258,"1"-1"-1,-1 1 1,1 0 0,1 1-1,-1 0 1,1 0 0,0 0-1,0 0 1,0 1 0,1 0-1,-6 13 1,9-18-216,0 1 0,0-1-1,0 1 1,0 0 0,0 0 0,1 0 0,-1-1 0,1 1 0,0 0-1,-1 0 1,1 0 0,1 0 0,-1 0 0,0 0 0,1 0 0,-1-1 0,1 1-1,0 0 1,0 0 0,0-1 0,1 1 0,-1 0 0,0-1 0,1 1-1,0-1 1,-1 0 0,1 0 0,0 1 0,0-1 0,1-1 0,-1 1-1,0 0 1,1 0 0,3 1 0,56 27 194,-48-25-352,0 1 0,-1 0 0,0 1 0,0 0 1,-1 1-1,1 1 0,10 10 0,-22-18 91,0 0 0,0 0 0,0 0 0,0 0 0,0 0 0,0 1 0,0-1 0,-1 0 0,1 1 0,0-1 0,-1 1 0,1-1 0,-1 0 1,0 1-1,1-1 0,-1 1 0,0-1 0,0 1 0,0-1 0,0 1 0,0-1 0,-1 3 0,1-2 2,-1 0 1,0 1-1,0-1 1,-1 0-1,1 0 1,0 0 0,-1-1-1,1 1 1,-1 0-1,1 0 1,-1-1-1,0 1 1,-2 1-1,-3 1 18,0 0 1,-1 0-1,1 0 0,-1-1 0,0 0 0,0 0 0,-10 2 0,13-4 25,-1-1 0,1 1 0,-1-1 0,0 0 0,1 0 0,-1-1 0,1 1 1,-1-1-1,1-1 0,-1 1 0,1-1 0,-1 0 0,-8-5 0,11 6-11,0-1 0,1 0 0,-1 0 0,1 0 0,-1 0 0,1 0 0,0 0 0,0-1 0,0 1 0,1-1 0,-1 0 0,0 1 0,1-1 0,0 0 0,-1 0 0,1 0 0,0 0 0,1 0 0,-1 0 0,1 0 0,-1 0 0,1-1 0,0 1 0,0 0 0,0 0 0,1-4 0,0 3-8,0-1 0,0 1-1,1 0 1,-1-1 0,1 1 0,0 0 0,1 0-1,-1 0 1,1 1 0,-1-1 0,1 0-1,0 1 1,0 0 0,1 0 0,-1 0 0,1 0-1,-1 0 1,1 1 0,0-1 0,5-1-1,11-5 57,-1 0-1,1 2 0,22-5 0,-24 6 66,1 1 79,-11 4-2,-1-1 0,1 0 0,-1-1 0,1 0 0,-1 0 0,0 0 0,0-1 0,0 0 0,10-9 0,-16 13-134,0-1 0,0 0-1,0 0 1,-1 0 0,1 0 0,0-1 0,-1 1-1,1 0 1,0 0 0,-1 0 0,0 0-1,1-1 1,-1 1 0,0 0 0,1-1 0,-1 1-1,0 0 1,0 0 0,0-1 0,0 1 0,0 0-1,-1-3 1,0 2 17,0 0-1,0 0 1,0-1 0,0 1-1,0 0 1,-1 0-1,1 0 1,-1 0 0,0 1-1,1-1 1,-3-2 0,-3-1 44,0 0 1,0 0 0,0 1 0,0 0-1,-15-6 1,11 7-276,0-1 0,0 2 1,-1-1-1,1 2 0,0-1 0,-19 1 1,22 2-502,-1 0 0,1 0 0,-1 0 0,1 1 0,-13 5 0,20-7 583,1 0-1,-1 0 1,0 0 0,1 1-1,-1-1 1,1 0 0,-1 0-1,0 1 1,1-1 0,-1 0-1,1 1 1,-1-1 0,1 1-1,-1-1 1,1 1 0,-1-1 0,1 1-1,-1-1 1,1 1 0,0-1-1,-1 1 1,1 0 0,0-1-1,-1 1 1,1 0 0,0 0-1,3 5-955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17876,'0'10'1248,"14"3"-1080,7-2-72,12-1-24,7-2-512,8-7 464,2-1-112,-1-1-112</inkml:trace>
  <inkml:trace contextRef="#ctx0" brushRef="#br0" timeOffset="1">324 48 15907,'-22'10'987,"-1"1"0,-28 19-1,44-25-759,0 0-1,0 1 0,0-1 1,1 1-1,0 0 0,0 1 0,0 0 1,1 0-1,0 0 0,-5 10 1,10-16-223,-1 0-1,0 0 1,1 0 0,-1 0 0,1 0 0,-1 1 0,1-1 0,0 0 0,-1 1 0,1-1 0,0 0 0,0 0 0,0 1 0,0-1 0,0 0-1,0 1 1,0-1 0,1 0 0,-1 1 0,0-1 0,1 0 0,-1 0 0,1 0 0,-1 1 0,1-1 0,0 0 0,-1 0 0,1 0 0,0 0 0,0 0-1,0 0 1,0 0 0,0 0 0,0 0 0,0-1 0,0 1 0,2 1 0,4 1-300,1-1 1,-1 1-1,0-1 1,1-1-1,11 2 0,6 1-381,-13 0 310,0-1 1,0 2 0,0-1 0,-1 2-1,1-1 1,-1 2 0,19 13-1,-27-18 395,0 1 0,0-1 0,-1 1 0,1-1 0,0 1 0,-1 0 0,0 0 0,1 0 0,-1 0 0,-1 1 0,1-1 0,0 0 0,-1 1 0,0-1 0,1 1 0,-2 0 0,1-1 0,0 1 0,-1 0 0,1 0 0,-1-1 0,0 1 0,0 0 0,-1 0 0,1-1 0,-1 1 0,0 0 0,0-1 0,0 1 0,-3 6 0,1-4 143,0-1 1,-1 0 0,0 0-1,0 0 1,0-1 0,0 1-1,-1-1 1,1 0-1,-1 0 1,0-1 0,0 1-1,-1-1 1,-9 4 0,6-3 17,1-1-1,-1 0 1,0 0 0,-1-1 0,1 0-1,0-1 1,-1 0 0,-13 0 0,20-1-142,-1-1 1,0 1-1,1-1 0,-1 1 1,1-1-1,-1 0 0,-4-2 1,-18-17 212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1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18532,'-1'3'1336,"1"8"-1080,1 1-144,8 2 376,-1 0-192,5 2-175,6 0-73,5-6-257,2-2-247,6-8-440,-2-1 640,-2-11 16,1 0-136,-3-4-104</inkml:trace>
  <inkml:trace contextRef="#ctx0" brushRef="#br0" timeOffset="1">327 22 14619,'-8'17'1568,"-4"3"-919,-1 5-273,-1 5 736,-2 4-224,-1 8-416,1 2-360,-1 2 1609,3 2-1561,1 0 40,4 0 64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15563,'-4'11'450,"0"1"0,1 0-1,0 0 1,1 0-1,0 0 1,1 0 0,1 1-1,0 16 1,2-2-706,0-1 0,2 0-1,10 36 1,-29-90-164,4 11 195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13467,'7'0'1696,"9"3"-920,7-3-183,7 1 1135,7-1-792,5 2-120,2-2-184,1 1-151,-5-1-562,-1-3-351,-14 1 360,-6-1-128,-10-3-80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90 18116,'0'-2'114,"-1"-1"0,1 1 0,0 0 0,0 0 0,0 0 0,0-1-1,0 1 1,0 0 0,1 0 0,-1-1 0,1 1 0,-1 0 0,1 0 0,0 0 0,0 0 0,0 0 0,0 0 0,0 0 0,1 0 0,-1 0 0,0 1 0,1-1 0,0 0-1,-1 1 1,1-1 0,0 1 0,-1 0 0,1 0 0,0-1 0,0 1 0,4-1 0,4-3 109,1 1 0,0-1 0,0 2 0,0 0 0,20-3 1,-27 5-230,1 0 0,0 0 1,0 1-1,0 0 1,0 0-1,0 1 1,0-1-1,0 1 1,0 0-1,-1 0 0,1 1 1,0-1-1,-1 1 1,1 0-1,7 5 1,-11-6-19,1 1 0,-1-1 0,1 0 1,-1 1-1,0 0 0,1-1 0,-1 1 1,0 0-1,0-1 0,0 1 1,0 0-1,-1 0 0,1 0 0,0 0 1,-1 0-1,1 0 0,-1 0 0,0 0 1,0 0-1,0 0 0,0 0 0,0 0 1,0 0-1,0 0 0,-1 0 1,1 0-1,-1 0 0,1 0 0,-1 0 1,0 0-1,0-1 0,0 1 0,0 0 1,0 0-1,-2 2 0,-1 2-67,-1 0 1,0 0-1,0-1 0,0 0 1,-1 0-1,0 0 0,0 0 0,-8 4 1,14-9 71,0 1 1,-1-1-1,1 0 1,-1 1 0,1-1-1,0 1 1,0-1 0,-1 0-1,1 1 1,0-1 0,0 1-1,0-1 1,-1 1 0,1-1-1,0 1 1,0-1 0,0 1-1,0-1 1,0 1-1,0-1 1,0 1 0,0-1-1,0 1 1,0-1 0,0 1-1,0-1 1,0 1 0,1-1-1,-1 1 1,0-1 0,0 0-1,0 1 1,1-1-1,-1 1 1,0-1 0,1 1-1,-1-1 1,0 0 0,1 1-1,0-1 1,17 20-327,-13-15 172,4 4-111,-5-5 128,1 0 1,-1 0-1,0 1 1,-1-1-1,1 1 1,-1 0-1,0 0 1,0 0-1,0 0 1,-1 0-1,3 7 1,-6-10 145,1-1 1,0 1 0,0-1-1,-1 1 1,1-1-1,0 1 1,-1-1 0,0 1-1,1-1 1,-1 0-1,0 1 1,0-1-1,1 0 1,-1 0 0,0 1-1,0-1 1,0 0-1,-1 0 1,1 0 0,0 0-1,0 0 1,-1 0-1,1-1 1,0 1-1,-2 0 1,-39 17 730,40-17-665,-33 9 1123,-43 7 0,4-1 272,149-25-1678,-43 2 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 16748,'-2'-1'78,"-1"-1"1,1 1-1,-1 0 0,0 0 1,0 0-1,1 0 1,-1 0-1,0 0 1,0 1-1,0 0 1,0-1-1,0 1 1,0 0-1,0 1 1,0-1-1,0 0 1,0 1-1,1-1 1,-1 1-1,0 0 0,0 0 1,-3 2-1,-5 2 85,-1 1-1,1 0 0,-20 14 0,21-12-136,1 0-1,-1 0 1,2 1-1,-1 0 1,1 1-1,0-1 1,-10 20-1,16-26-26,1-1 1,-1 1-1,1 0 0,0 1 0,0-1 1,0 0-1,1 0 0,-1 0 0,1 0 1,0 1-1,0-1 0,0 0 0,0 0 1,1 6-1,0-7 0,0 1 1,0 0-1,1-1 1,-1 1-1,1-1 0,-1 0 1,1 1-1,0-1 0,0 0 1,0 0-1,0 0 0,0 0 1,0-1-1,1 1 1,-1 0-1,1-1 0,-1 0 1,1 1-1,3 0 0,1 0 84,0 1-1,0-2 1,0 1-1,0-1 1,0 0-1,0 0 0,1-1 1,-1 0-1,0-1 1,0 1-1,0-1 0,0-1 1,0 1-1,0-1 1,0 0-1,0-1 1,-1 0-1,8-3 0,-10 4-18,-1 0 0,1-1-1,0 1 1,-1-1-1,0 0 1,1 1 0,-1-2-1,0 1 1,0 0 0,-1-1-1,1 1 1,-1-1-1,0 0 1,0 1 0,0-1-1,0 0 1,-1 0-1,1-1 1,-1 1 0,0 0-1,0 0 1,-1-1 0,1 1-1,-1 0 1,0-1-1,0 1 1,-1-1 0,1 1-1,-1 0 1,-2-7 0,2 7-142,0 1 0,0 0 0,-1 0 1,0 0-1,0 0 0,-4-6 1,6 8 49,-1 0-1,0 0 1,0 0 0,1 0 0,-1 1 0,0-1 0,0 0 0,0 0-1,0 1 1,0-1 0,0 0 0,-1 1 0,1-1 0,0 1 0,0 0 0,0-1-1,0 1 1,-1 0 0,1 0 0,0-1 0,0 1 0,-2 0 0,-4 3-384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13643,'16'-1'1704,"3"-1"-1064,7 1-344,1-1 1953,9-1-2377,4-1 2016,1 0-1720,-1 0 64,-7 1 32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18316,'31'1'1650,"49"6"-1,-68-5-1501,0 0 0,0 1-1,0 1 1,0 0 0,0 0-1,19 11 1,-30-14-157,0-1 1,0 1-1,0 0 1,0 0-1,0 0 1,0 0-1,0 0 1,0 0 0,0 0-1,0 0 1,0 0-1,0 0 1,-1 0-1,1 0 1,-1 1-1,1-1 1,-1 0-1,1 0 1,0 3-1,-1-3-3,0 0 0,-1 0 1,1 0-1,0 0 0,0 0 0,0 0 0,-1-1 0,1 1 0,-1 0 0,1 0 0,-1 0 0,1 0 1,-1 0-1,1-1 0,-1 1 0,1 0 0,-1-1 0,0 1 0,0 0 0,1-1 0,-1 1 0,0-1 1,0 1-1,0-1 0,1 1 0,-1-1 0,-2 1 0,-37 11-295,32-11 256,0 1-1,0 1 1,-14 5 0,22-7 49,-1-1 0,1 0 0,-1 0 0,1 1 0,0-1-1,-1 0 1,1 0 0,0 1 0,-1-1 0,1 0 0,0 1 0,0-1 0,-1 1 0,1-1 0,0 0 0,0 1-1,0-1 1,0 1 0,0-1 0,-1 1 0,1-1 0,0 0 0,0 1 0,0-1 0,0 1 0,0-1 0,0 1 0,0-1-1,0 1 1,0-1 0,1 0 0,-1 1 0,0-1 0,0 1 0,0-1 0,0 0 0,1 1 0,-1-1 0,0 1 0,0-1-1,1 0 1,-1 1 0,0-1 0,1 0 0,-1 0 0,0 1 0,1-1 0,-1 0 0,0 0 0,1 1 0,-1-1-1,1 0 1,-1 0 0,1 0 0,26 17-98,-23-15 78,42 20-141,-30-15 78,1 1-1,-2 1 1,1 0 0,-1 1-1,0 0 1,20 20-1,-34-29 75,1 0-1,-1 1 0,0-1 1,0 0-1,0 1 0,0-1 1,0 0-1,0 1 0,0 0 1,-1-1-1,1 1 0,-1-1 1,1 1-1,-1 0 0,1-1 1,-1 1-1,0 0 0,0 0 1,0-1-1,0 1 0,0 0 1,0 2-1,-1-2 18,0 0 0,0-1 1,0 1-1,0 0 0,-1-1 0,1 1 0,0-1 0,-1 1 1,1-1-1,-1 1 0,1-1 0,-1 0 0,0 0 0,0 0 1,-3 2-1,-8 2 101,1-1 1,-1 0 0,0-1 0,-18 3 0,30-6-103,-15 3 85,9-1-164,0-1 1,1 1-1,-1-2 1,0 1-1,0-1 1,0 1-1,0-2 1,0 1-1,-8-3 1,15 3 68,0 0 0,0 0 1,-1 0-1,1 0 0,0 0 0,0 0 1,0 0-1,0 0 0,0 0 1,0 0-1,-1 0 0,1-1 1,0 1-1,0 0 0,0 0 0,0 0 1,0 0-1,0 0 0,0 0 1,0-1-1,0 1 0,0 0 1,0 0-1,0 0 0,0 0 1,0-1-1,-1 1 0,1 0 0,0 0 1,1 0-1,-1 0 0,0 0 1,0-1-1,0 1 0,0 0 1,0 0-1,0 0 0,0 0 0,0 0 1,0-1-1,0 1 0,0 0 1,0 0-1,0 0 0,0 0 1,0 0-1,1 0 0,-1-1 0,0 1 1,0 0-1,0 0 0,0 0 1,0 0-1,0 0 0,1 0 1,-1 0-1,0 0 0,0 0 0,0 0 1,0 0-1,0 0 0,1 0 1,-1 0-1,12-6-149,11-1-177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17 14995,'-9'-4'152,"0"1"1,0 1-1,0 0 0,0 0 0,0 1 0,-1 0 1,1 0-1,0 1 0,-1 0 0,1 1 0,0 0 1,-18 4-1,19-3-89,1 0-1,-1 0 1,1 1-1,0 0 1,-1 0 0,1 0-1,1 1 1,-1 1-1,0-1 1,1 1 0,0 0-1,0 0 1,1 1 0,-1-1-1,-7 12 1,12-15-48,-1 1-1,1-1 1,-1 1 0,1 0 0,0-1 0,0 1 0,0 0-1,0 0 1,1 0 0,-1 0 0,1 0 0,0 0-1,-1 0 1,1 0 0,1 0 0,-1 0 0,0 0 0,1 0-1,-1-1 1,1 1 0,0 0 0,0 0 0,0 0 0,1-1-1,-1 1 1,0 0 0,4 3 0,-1-2-1,-1 0 1,2 0-1,-1-1 1,0 1-1,1-1 1,-1 0-1,1 0 1,0 0-1,0-1 0,0 0 1,1 0-1,-1 0 1,11 1-1,-1 0 40,0-1 0,0-1 0,0-1 0,0 0 0,27-4 0,-36 4-16,0-1 1,0-1-1,-1 1 0,1-1 0,0 0 1,-1 0-1,1 0 0,-1-1 0,0 0 1,0 0-1,0 0 0,0-1 0,0 1 1,-1-1-1,1 0 0,-1-1 0,4-5 1,-6 8-20,-1-1 0,0 1 0,1 0 0,-1-1 0,0 1 0,-1-1 0,1 1 0,0-1 1,-1 0-1,1 1 0,-1-1 0,0 0 0,0 1 0,0-1 0,0 1 0,-1-1 1,1 0-1,-2-3 0,1 2-3,-1 1 0,1-1 1,-1 0-1,-1 1 0,1-1 1,0 1-1,-1 0 0,1 0 0,-1 0 1,0 0-1,-3-2 0,-1-1-98,0 2-1,0-1 1,0 1-1,-1 0 1,0 0-1,1 1 0,-1 0 1,0 0-1,0 1 1,-16-2-1,20 3 24,1 1 1,0-1-1,0 1 0,0 0 1,0 0-1,-1 1 0,1-1 1,0 1-1,0 0 0,0-1 1,0 1-1,0 0 0,0 1 1,0-1-1,0 1 0,1-1 1,-1 1-1,0 0 0,1 0 1,-1 0-1,-2 3 0,-5 13-342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 12155,'-3'0'124,"1"-1"1,-1 1 0,1 0 0,-1 0 0,1 0 0,-1 0-1,1 0 1,-1 0 0,1 1 0,-1 0 0,1-1 0,-1 1-1,1 0 1,0 0 0,-1 0 0,1 0 0,0 1 0,0-1-1,0 0 1,-2 3 0,-5 2 274,1 1 0,0 0 0,-10 12 0,14-14-350,0 0 0,0 0 1,1 0-1,0 1 1,0-1-1,0 1 0,1 0 1,0 0-1,0 0 1,0 0-1,0 7 1,2-11-12,-1 0 0,1 0 1,0 0-1,0 1 1,0-1-1,1 0 0,-1 0 1,0 0-1,1 1 1,-1-1-1,1 0 1,0 0-1,0 0 0,0 0 1,0 0-1,0 0 1,0 0-1,0-1 1,1 1-1,-1 0 0,1-1 1,-1 1-1,1-1 1,0 1-1,0-1 0,-1 0 1,1 0-1,0 1 1,0-1-1,0-1 1,0 1-1,0 0 0,0 0 1,4 0-1,0 0 118,0-1 1,0 1-1,0-1 0,0 0 0,0-1 0,0 1 0,0-1 0,0 0 0,-1-1 1,1 1-1,0-1 0,5-3 0,-8 4-86,0 0 0,0 0 0,-1-1 0,1 1 0,-1-1 0,1 1 0,-1-1 1,1 0-1,-1 0 0,0 0 0,0 0 0,0-1 0,0 1 0,0 0 0,-1-1 0,1 1 0,-1-1 0,1 0 0,-1 1 0,0-1 0,0 0 0,0 0 1,-1 0-1,1 0 0,0-5 0,-2 6-87,0-1 0,0 0 1,0 0-1,0 0 0,0 1 1,0-1-1,-1 1 0,1-1 0,-1 1 1,0-1-1,0 1 0,0 0 1,0 0-1,0 0 0,0 0 0,-1 0 1,1 1-1,0-1 0,-1 1 1,0-1-1,1 1 0,-1 0 1,-3-1-1,-5-3-564,0 2 0,-1-1 0,0 1 0,-15-2 0,21 4 366,1 1 0,0-1 1,-1 1-1,1 0 0,-6 1 0,2 4-491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100 270 14963,'5'-7'1441,"-6"11"-173,-9 14 879,-5 1-1831,1 1 0,1 0 0,1 1 0,1 1 0,-13 32 0,23-51-303,0-1 0,1 1 0,-1-1 0,1 1 0,-1-1 0,1 1 0,0-1 0,0 1 0,0-1 0,0 1 0,1 0 0,-1-1 0,1 1 0,-1-1-1,1 1 1,1 2 0,-1-3-45,0-1 0,0 1 0,1 0 0,-1-1 0,0 1 0,1-1-1,-1 0 1,1 1 0,0-1 0,-1 0 0,1 0 0,0 0 0,0 0 0,0 0-1,-1-1 1,4 2 0,0-1 17,0 0 0,0-1 0,0 1 0,0-1 0,0 0 0,1 0 0,-1-1 1,0 0-1,0 0 0,0 0 0,-1 0 0,1-1 0,0 1 0,0-1 0,5-4 0,12-9-123,-4-4-14</inkml:trace>
  <inkml:trace contextRef="#ctx0" brushRef="#br0" timeOffset="1">152 35 19028,'-6'-3'1512,"5"0"-1272,-1 2-288,5-4 617,3-2-73,2-9-288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17108,'-17'1'496,"1"1"0,0 0 0,0 1 1,0 1-1,0 0 0,0 1 0,-19 10 1,4 0-127,2 1 0,-41 28 1,67-43-374,1 1 0,-1 0 0,1-1 0,0 1 0,0 0 0,0 0 0,0 0 0,0 1 0,0-1 0,-1 4 0,3-6-7,0 0 1,0 0-1,0 1 0,0-1 0,0 0 1,0 0-1,0 1 0,0-1 0,0 0 1,0 0-1,0 1 0,0-1 1,0 0-1,0 0 0,0 0 0,0 1 1,0-1-1,0 0 0,0 0 1,1 1-1,-1-1 0,0 0 0,0 0 1,0 0-1,0 0 0,1 1 0,-1-1 1,0 0-1,0 0 0,0 0 1,1 0-1,-1 0 0,0 1 0,0-1 1,0 0-1,1 0 0,19 1-593,46-10-1056,16-2-103,-73 10 1540,0 1 0,0 0 0,1 0 0,-1 1 0,0 1 0,13 3 0,-19-5 221,-1 1 1,1 0-1,-1 0 0,1 0 0,-1 1 0,1-1 1,-1 0-1,0 1 0,0 0 0,0-1 0,0 1 1,0 0-1,0 0 0,0 0 0,0 0 0,-1 1 1,1-1-1,-1 0 0,0 1 0,0-1 0,0 1 1,0-1-1,0 1 0,0 0 0,-1-1 0,1 1 1,-1 0-1,0-1 0,1 1 0,-1 0 0,-1-1 1,1 1-1,0 0 0,-1 0 0,-1 4 0,-1 4 176,0 0 0,-1-1 0,0 1 0,-1-1 0,0 0 0,-1 0 0,-8 11 0,-1-2 188,0 0 0,0-2 0,-2 1 0,0-2 0,-1 0 1,-1-2-1,-20 14 0,27-24-378,12-10-69,16-17 24,15-11-31,7-6-85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17060,'5'-13'1408,"0"6"-1104,-2 9-144,-1 8 504,-1 4-192,2 5-224,1 5-80,2 3-144,0 3-24,2 1-80,-2-4-112,1-3-264,0-2-152,-4-7-544,-3-5 896,0-8-216,-3-1-168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15675,'23'-2'1705,"3"1"-1161,11 0-240,3-1 728,4 2-880,4 0-344,-7 0 288,-5 2-96,-7 2-232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2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15827,'19'-9'804,"-1"0"-1,40-13 1,-52 20-671,1 0 1,-1 1-1,0 0 1,1 0 0,-1 0-1,1 1 1,0 0 0,-1 0-1,1 0 1,-1 1-1,1 0 1,-1 0 0,9 4-1,-14-5-111,1 1 0,-1-1-1,0 1 1,0 0-1,0-1 1,1 1 0,-1 0-1,0 0 1,0 0-1,0 0 1,0 0 0,0 0-1,-1 0 1,1 0 0,0 0-1,0 0 1,-1 0-1,1 1 1,-1-1 0,1 0-1,-1 0 1,1 3 0,-1-1-11,0-1 0,0 1 1,0-1-1,-1 1 1,1-1-1,-1 0 0,1 1 1,-1-1-1,0 0 0,0 1 1,-2 3-1,-4 4-9,1-1 0,-1 0 0,-1 0-1,-11 10 1,5-6 32,-25 16 0,30-24-17,1 0-1,0 1 1,0 0 0,0 1 0,0 0-1,1 0 1,1 0 0,-1 1 0,1 0-1,-7 13 1,12-19-43,0-1 0,0 1 0,1-1 0,-1 1 1,1-1-1,-1 1 0,1-1 0,0 1 0,0-1 0,-1 1 0,1 0 0,0-1 0,0 1 0,1-1 0,-1 1 0,0 0 0,0-1 0,1 1 0,-1-1 1,1 1-1,0-1 0,-1 1 0,1-1 0,0 1 0,0-1 0,0 0 0,0 1 0,0-1 0,0 0 0,0 0 0,0 0 0,0 0 0,1 0 1,-1 0-1,0 0 0,1 0 0,-1-1 0,3 2 0,2 0-69,0 1 0,1-2 1,-1 1-1,1-1 0,0 0 0,-1 0 0,1 0 1,9-2-1,26-2-256</inkml:trace>
  <inkml:trace contextRef="#ctx0" brushRef="#br0" timeOffset="1">504 114 14299,'-6'1'116,"1"1"0,-1 0 0,1 0 0,0 0 0,0 1 0,0 0 0,0 0 0,0 0-1,1 0 1,-1 1 0,1 0 0,0 0 0,0 0 0,1 0 0,-7 10 0,8-12-98,1 0 0,0-1-1,0 1 1,0 1 0,0-1 0,0 0 0,0 0-1,0 0 1,1 0 0,-1 1 0,1-1 0,0 0-1,0 1 1,-1-1 0,1 0 0,1 0 0,-1 1-1,0-1 1,1 0 0,-1 1 0,1-1-1,-1 0 1,1 0 0,0 0 0,0 0 0,0 0-1,0 0 1,1 0 0,-1 0 0,0 0 0,1 0-1,-1-1 1,1 1 0,0 0 0,0-1 0,-1 0-1,1 1 1,0-1 0,0 0 0,4 2 0,2 0 137,1 1 0,0-1 0,1 0 1,-1-1-1,0 0 0,1-1 1,-1 0-1,0 0 0,19-2 1,-19 1-3,-1-1 0,1 0 1,0-1-1,-1 0 1,0 0-1,1 0 1,-1-1-1,0-1 0,0 1 1,0-2-1,7-4 1,-14 8-124,1 0 1,0 0-1,-1 0 1,1-1-1,0 1 1,-1 0 0,0-1-1,1 0 1,-1 1-1,0-1 1,0 0-1,0 1 1,0-1-1,0 0 1,0 0 0,0 0-1,-1 0 1,1 0-1,-1 0 1,0 0-1,1 0 1,-1 0-1,0 0 1,0 0-1,0 0 1,0 0 0,-1 0-1,1 0 1,0 0-1,-1 0 1,0 0-1,1 0 1,-1 0-1,-1-2 1,-1 0-50,1 1 1,-1-1-1,0 1 0,0 0 1,0 0-1,-1 0 0,1 0 1,-1 1-1,1-1 0,-1 1 1,0 0-1,0 0 0,0 0 1,0 1-1,-6-2 0,2 1-65,-1 0 0,1 1 0,0 0 0,-1 1-1,1-1 1,0 1 0,-1 1 0,1 0-1,-1 0 1,1 1 0,-11 3 0,-11 10-262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13163,'44'-1'1296,"4"-6"-904,12 2-88,16-2 552,18 0-319,2-2-73,1 1-56,-6-2-96,-5-2-440,-3-1-136,-11-5 256,-9-8-112,-18-6-64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3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15323,'21'-6'1281,"4"-2"-849,3-4-176,14 2 448,9 2-176,11-1-336,4 0-184,3-1-440,1-1 432,-7-5-168,-6-5-80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3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14043,'0'4'1032,"15"-3"-752,5 1-120,13-2 328,7 3-176,9-1-95,2-2-33,11-2-160,2-4-208,1-7 160,-5-9-32,-6-6-49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14699,'-1'-6'6085,"2"6"-5950,9-4 2370,21 0-2308,-20 3 431,151-15-593,-37 5-2259,-5-7-3338,-115 17 4379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15675,'10'0'1809,"3"2"-1161,10-2-240,3 0 824,7 0-472,4 1-63,2 3-225,-1-1-80,2 3-416,1-3-320,-6-3 1000,3 0-680,-7 0 40,-2-3-32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13523,'21'-12'1022,"0"-1"1,-1-1 0,-1 0-1,0-1 1,26-28-1,72-95-449,-102 120-533,-1-1-1,-1 0 1,13-27 0,-25 43 16,-6 6-39,-7 10-8,-3 14-10,1 1-1,1 1 0,1 0 0,1 1 0,-6 31 1,16-55-36,0 0 0,0 0 0,0 1 0,1-1 0,0 1 0,1 6 0,-1-12 23,0 0-1,0 0 0,0 0 0,0 1 1,1-1-1,-1 0 0,0 0 0,1 0 1,-1 0-1,1 0 0,-1 0 0,1 0 1,0 0-1,-1 0 0,1 0 0,0 0 1,0-1-1,-1 1 0,1 0 0,0 0 1,0-1-1,0 1 0,0 0 1,0-1-1,0 1 0,0-1 0,0 1 1,0-1-1,0 0 0,1 1 0,-1-1 1,0 0-1,0 0 0,0 0 0,0 0 1,0 0-1,1 0 0,-1 0 0,0 0 1,2-1-1,-1 1 2,0-1-1,0 0 1,1 1 0,-1-1-1,0 0 1,0 0 0,0 0-1,0-1 1,0 1-1,2-2 1,22-28-179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15931,'-5'5'298,"-8"7"64,1 0 0,0 1 0,0 1 0,2 0 0,0 0 0,-16 30 0,21-32-341,0 0 0,1 0 0,1 0 0,-1 0 1,2 1-1,0-1 0,-1 22 0,3-31-14,0 0 0,0 0 0,1 0 0,-1 0 1,1 0-1,-1 0 0,1 0 0,0 0 0,0-1 0,0 1 0,0 0 0,1 0 0,-1-1 0,1 1 0,-1-1 0,1 0 0,0 1 0,0-1 0,0 0 0,0 0 0,0 0 0,1 0 0,-1-1 0,1 1 0,-1 0 0,1-1 0,0 0 0,-1 0 0,1 0 0,0 0 0,0 0 1,0 0-1,0-1 0,-1 1 0,1-1 0,0 0 0,0 0 0,5 0 0,-2-1 40,0 1-1,0-1 1,0 0 0,0 0 0,0 0-1,0-1 1,0 0 0,0 0 0,0-1 0,-1 1-1,1-1 1,-1-1 0,0 1 0,0-1-1,0 0 1,-1 0 0,1 0 0,-1 0 0,0-1-1,0 0 1,0 0 0,-1 0 0,0 0-1,0-1 1,0 1 0,0-1 0,-1 0 0,0 0-1,0 0 1,-1 0 0,0 0 0,0 0 0,0 0-1,-1 0 1,0 0 0,0 0 0,0-1-1,-1 1 1,0 0 0,0 0 0,-1 0 0,1 0-1,-1 0 1,0 1 0,-1-1 0,0 0-1,0 1 1,0 0 0,0-1 0,-1 1 0,-6-6-1,4 5-19,0 1 0,-1 0 0,1 0 0,-1 1 0,0 0 0,0 0 0,0 0 0,-14-4 0,18 7-103,1 0 1,-1 1-1,0-1 1,1 0-1,-1 1 1,0 0-1,1-1 1,-1 1-1,0 0 1,0 1-1,1-1 1,-1 0-1,0 1 1,0-1-1,1 1 1,-1 0-1,1 0 1,-1 0-1,1 0 1,-1 1-1,1-1 1,0 1-1,-1-1 1,1 1-1,0 0 1,0 0-1,0 0 1,-2 3-1,3-4 19,1-1 42,-1 0 1,1 1-1,0-1 0,-1 0 1,1 0-1,0 1 1,-1-1-1,1 0 1,0 0-1,0 1 0,0-1 1,-1 0-1,1 1 1,0-1-1,0 0 1,0 0-1,-1 1 0,1-1 1,0 1-1,0-1 1,0 0-1,0 1 1,0-1-1,0 0 0,0 1 1,0-1-1,0 0 1,0 1-1,0-1 1,0 0-1,0 1 0,0-1 1,0 1-1,1-1 1,-1 0-1,0 1 1,0-1-1,0 0 0,0 1 1,1-1-1,-1 0 1,0 0-1,0 1 0,1-1 1,-1 0-1,0 0 1,0 1-1,1-1 1,-1 0-1,0 0 0,1 0 1,-1 0-1,0 1 1,1-1-1,-1 0 1,1 0-1,16 2-601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18492,'-62'25'1662,"-40"19"-459,90-38-969,0 1-1,1 0 1,0 1-1,0 0 1,-18 19-1,26-25-176,0 1 1,0 1-1,1-1 0,0 0 0,0 1 1,0-1-1,-3 7 0,5-9-48,0 0-1,-1 0 1,1 0-1,0 0 1,0 0-1,0 0 1,0 0-1,0 0 1,0 0-1,0 0 1,0 1-1,0-1 1,1 0-1,-1 0 1,0 0-1,1 0 1,-1 0-1,1 0 1,-1 0-1,1 0 1,-1 0-1,1-1 1,0 1-1,-1 0 1,1 0-1,0 0 1,0-1-1,0 1 1,0 0-1,-1-1 1,1 1-1,0-1 1,1 1-1,7 3-104,-1 0 0,1-1 0,0 0 0,0-1 0,0 0 0,0 0 0,18 0 0,-9-1-248,1-1 0,-1-1 1,21-4-1,19-9-708,-54 13 1022,0-1 0,0 1 0,0-1 1,0 0-1,0 0 0,-1 0 0,1-1 0,-1 1 1,1-1-1,-1 0 0,5-6 0,-28 24 825,15-9-675,1 0 1,0 0-1,0 1 0,1 0 0,-5 11 0,6-15-92,1 1-1,0-1 1,0 1-1,0-1 0,1 1 1,-1-1-1,1 1 0,0 0 1,0-1-1,0 1 0,0-1 1,1 1-1,1 5 0,-2-8-23,0 0 0,1 1 0,0-1-1,-1 0 1,1 0 0,0 0-1,0 0 1,-1 0 0,1 0 0,0 0-1,0 0 1,0 0 0,0 0 0,0 0-1,1-1 1,-1 1 0,0 0 0,0-1-1,0 1 1,1-1 0,0 1-1,1-1-16,-1 1 0,1-1 0,-1 0 0,1 0 0,0 0 0,-1 0 0,1-1 0,-1 1 0,1-1 0,3-1 0,0 0-86,0-1 1,1 0-1,-2 0 1,1 0-1,0-1 1,-1 0-1,10-8 1,-2-4-196,-1 0 0,-1 0 0,0-1 0,-2-1 1,1 1-1,-2-2 0,-1 1 0,10-35 0,-2-5-299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15739,'-11'1'152,"0"1"-1,-1-1 0,1 2 1,0-1-1,1 2 0,-1-1 0,0 2 1,1-1-1,0 1 0,0 1 1,0 0-1,1 0 0,0 1 1,-9 8-1,12-9-137,-1 1 0,1-1 0,0 1 0,0 1 0,1-1 0,0 1 0,-7 16 0,10-18 1,0-1 0,0 1 0,0 0 1,1 0-1,0 0 0,0 0 0,1 0 1,-1 0-1,2 0 0,-1 0 0,0 0 0,3 10 1,-2-12 6,1 1 0,-1-1 1,1 0-1,0 1 0,0-1 1,0 0-1,1 0 1,0 0-1,0 0 0,0-1 1,0 1-1,0-1 0,1 0 1,6 5-1,-4-3 34,1-1-1,0-1 0,0 1 1,1-1-1,-1 0 1,1-1-1,-1 0 1,13 2-1,-11-2 77,1-1 0,0 0-1,0-1 1,-1 0 0,1-1-1,0 0 1,0 0 0,-1-1-1,1 0 1,-1-1 0,1 0-1,-1 0 1,0-1 0,16-9 0,-23 11-75,1 0 1,-1 0 0,0 0 0,1 0 0,-1 0 0,-1 0 0,1-1 0,0 1 0,0-1 0,-1 1 0,1-1 0,-1 0 0,0 1 0,0-1 0,0 0 0,0 0 0,0-4 0,-1 3-9,1 0 0,-2 0-1,1 0 1,0 0 0,-1 0 0,0 0-1,0 0 1,0 0 0,0 0 0,-1 0 0,0 1-1,-3-7 1,-4-4-265,-2 0-1,0 1 1,0 0-1,-1 1 1,0 0 0,-27-18-1,17 13 45,-2-5-287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17348,'12'-8'1480,"-2"3"-1232,-7 8-136,-6 5 704,-1 4-624,4 3-80,-1 3-64,-1 2-24,2 1 0,2-2-8,3-4-96,6 1-112,-3-4-344,-5-4-216,4-3 600,-1-1-136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15131,'0'0'1353,"1"3"-809,6-3-128,11 2 584,6-2-208,9-2-136,3 2-80,4-1-464,0-2-312,-3 0 1345,-4 2-1073,-4 4-64,-3 2 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51 13043,'1'-1'55,"-1"0"-1,1 0 1,0 0 0,0 0 0,-1 0 0,1 0 0,-1-1 0,1 1-1,-1 0 1,1 0 0,-1-1 0,0 1 0,1 0 0,-1-1 0,0 1-1,0 0 1,0 0 0,0-1 0,0 1 0,-1 0 0,1-1 0,0 1-1,0 0 1,-1-1 0,1 1 0,-1 0 0,1 0 0,-1 0 0,0 0-1,0-1 1,1 1 0,-1 0 0,0 0 0,0 0 0,0 0 0,0 1-1,0-1 1,0 0 0,0 0 0,0 0 0,0 1 0,0-1 0,-1 1-1,1-1 1,0 1 0,0-1 0,-1 1 0,1 0 0,0 0 0,-1-1-1,1 1 1,-2 0 0,-2 0 21,0 0 0,0 0 1,-1 1-1,1-1 0,0 1 0,0 0 0,0 1 0,0-1 0,0 1 1,0 0-1,0 0 0,1 0 0,-1 1 0,1 0 0,-6 3 0,-3 4 15,0 1-1,1 0 0,-16 19 0,16-17-53,2 0-1,0 1 1,-13 25-1,20-34-18,0 1-1,1-1 1,0 1-1,-1 0 1,2 0-1,-1 0 1,1 0-1,0 0 1,0 0-1,1 0 0,0 1 1,0-1-1,1 8 1,0-12-4,-1 0 0,1 0 0,0-1 0,0 1 0,0 0 0,0 0 0,0-1 0,1 1 0,-1-1 0,0 1 0,1-1 0,-1 0 0,1 1 0,0-1 0,-1 0 0,1 0 0,0 0 0,-1 0 0,1 0 0,0-1 0,0 1 0,0 0 0,0-1 0,0 0 0,0 1 0,0-1 0,0 0 0,3 0 0,4 0 44,0 0 0,0 0 0,1-1 0,-1 0 0,9-3-1,0-1 63,-1-1 0,0 0 0,0-1 0,0-1-1,-1-1 1,0 0 0,-1-1 0,0 0 0,-1-2 0,0 0-1,0 0 1,12-16 0,-24 25-92,1 0 0,-1 0 0,0 0 0,0 0 0,0-1 0,0 1 0,-1-1 0,0 0 0,1 1 0,-1-1 0,0 0 0,-1 1 0,1-1 0,-1 0 0,1 0 0,-1 0 0,-1 0 1,1 0-1,0 1 0,-1-1 0,0 0 0,-2-6 0,2 7-45,-1 0 0,0 0 1,0 0-1,0 0 0,-1 0 1,1 0-1,-1 1 0,1-1 1,-1 1-1,0 0 0,0 0 1,0 0-1,0 0 0,0 1 1,-1-1-1,1 1 0,0 0 1,-1 0-1,1 0 0,-1 0 1,1 0-1,-1 1 0,1 0 1,-5-1-1,2 1-109,-1 0 0,1 1 1,0-1-1,0 1 0,-1 1 0,1-1 0,0 1 1,0 0-1,0 0 0,1 1 0,-1-1 0,1 1 1,-1 1-1,1-1 0,0 1 0,0 0 0,-5 4 1,-4 12-378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15795,'-12'26'1361,"-1"1"-977,0 2-184,3 1 456,2 0-216,5-4-408,3-6-200,6-4-456,1-3-136,3-8 512,1-2-168,-1-3-169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14 17628,'-19'4'540,"-1"1"1,1 1-1,0 1 0,-27 14 1,38-17-485,1 0-1,-1 0 1,1 1 0,0 1 0,0-1 0,0 1 0,1 0 0,0 0 0,0 1 0,1 0 0,0 0 0,-8 14-1,12-20-56,0 1-1,1 0 0,-1 0 0,0-1 0,1 1 0,-1 0 0,1 0 0,0 0 1,-1 0-1,1 0 0,0-1 0,0 1 0,0 0 0,1 0 0,-1 0 0,0 0 1,1 0-1,-1 0 0,1-1 0,0 1 0,-1 0 0,1 0 0,0-1 0,0 1 1,0 0-1,0-1 0,0 1 0,1-1 0,-1 0 0,0 1 0,1-1 0,-1 0 1,1 0-1,-1 0 0,1 0 0,2 1 0,6 3-51,0 0 0,1-1 0,0 0 0,21 4 0,-19-5 23,21 4-73,24 7-49,-54-13 130,1 0 1,-1 1-1,0 0 1,1 0-1,-1 0 1,0 1-1,0-1 1,-1 1-1,6 4 1,-8-6 14,-1 0 1,1 1 0,0-1 0,0 0-1,-1 0 1,1 1 0,-1-1 0,1 0-1,-1 0 1,0 1 0,1-1-1,-1 1 1,0-1 0,0 0 0,0 1-1,0-1 1,0 0 0,0 1 0,0-1-1,-1 1 1,1-1 0,0 0 0,-1 1-1,1-1 1,-1 0 0,0 0-1,1 1 1,-1-1 0,0 0 0,0 0-1,0 0 1,1 0 0,-1 0 0,0 0-1,-2 1 1,-3 5-17,-1-1 0,0 0 0,-14 9 0,3-5 31,0 1-1,-1-2 0,0-1 0,-25 8 1,34-12-3,1-2 0,-1 1 0,0-2 0,0 1 1,0-1-1,0-1 0,0 0 0,0 0 0,0-1 0,-19-4 1,28 5-13,0 0 1,0 0 0,0 0 0,0-1-1,0 1 1,0-1 0,0 1 0,0-1-1,0 1 1,0-1 0,0 1 0,0-1-1,1 0 1,-1 0 0,0 1 0,0-1-1,1 0 1,-1 0 0,0-1 0,0 1-1,1 1 1,0-1 0,0 0 0,0 0 0,0 1-1,0-1 1,0 0 0,1 1 0,-1-1-1,0 0 1,0 0 0,0 1 0,1-1-1,-1 0 1,0 1 0,1-1 0,-1 1 0,0-1-1,1 0 1,-1 1 0,2-1 0,2-4-27,0 2 1,1-1 0,0 0-1,0 1 1,10-5 0,75-34-140,57-30 240,-129 61 75,1-1 0,-2 0-1,1-1 1,-2-1-1,21-23 1,-32 32-35,-1 0 0,0 0 0,0 0 0,-1-1 1,0 1-1,0-1 0,0 0 0,-1 0 0,1 0 1,-2 0-1,3-8 0,-4 11-64,0 1 1,0-1-1,0 1 1,0-1-1,0 0 1,0 1-1,-1-1 1,1 1-1,-1-1 1,0 1-1,0 0 0,0-1 1,0 1-1,0 0 1,0-1-1,-1 1 1,1 0-1,-1 0 1,1 0-1,-1 0 1,0 0-1,0 1 1,0-1-1,0 0 0,0 1 1,0 0-1,0-1 1,-1 1-1,1 0 1,-3-1-1,-2-1-98,0 1-1,-1-1 1,1 1 0,0 1-1,-1 0 1,0 0-1,1 0 1,-1 1 0,1 0-1,-1 0 1,1 1-1,-1 0 1,0 0 0,1 1-1,0 0 1,-1 0-1,1 1 1,-9 4 0,16-7 47,-1 0 0,1 1 0,-1-1 1,0 0-1,1 1 0,-1-1 0,1 1 0,-1-1 1,1 1-1,-1-1 0,1 1 0,-1-1 0,1 1 1,0-1-1,-1 1 0,1 0 0,0-1 1,-1 1-1,1 0 0,0-1 0,0 1 0,-1 1 1,7 2-178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17732,'-10'11'1544,"-4"6"-1072,-2 0-200,5 8 592,2-1-223,9 2-273,7-2-64,19-6-384,6-6-256,6-7-609,1-5 2242,4-10-1337,1-5-40,-3-9 8</inkml:trace>
  <inkml:trace contextRef="#ctx0" brushRef="#br0" timeOffset="1">340 77 13291,'-19'25'1776,"2"1"-1088,-3 4-280,-2-1 1193,-1 4-849,2-2-112,1 1-264,3 1-368,2-4 32,1-5-40,-2-8-40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4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12275,'39'0'968,"8"-3"-696,3 0-96,4 3 488,14-3-328,6 2-128,1 0-40,2-2-16,-4-2 0,-5 1-40,-7 0-24,-6-2-24,-8 0-64,-11 1-192,-3 0 1153,-10 2-889,-5 2 40,-5 1 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5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16123,'-7'-3'1617,"4"0"-1041,4 0-248,9 3 880,5-1-392,5 1-391,0-2-121,6-2-496,4 1-401,3-1 513,-3-1-88,-3-6-64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5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15467,'9'-2'330,"0"1"0,0 0-1,0 1 1,0 0 0,0 0-1,0 1 1,9 2 0,-15-3-313,-1 1 0,0-1 0,0 1 0,0 0 0,0 0 0,0 0 0,0 0 0,0 1 0,0-1 1,0 0-1,-1 1 0,1-1 0,-1 1 0,1 0 0,-1-1 0,1 1 0,-1 0 0,0 0 0,0 0 0,0 0 0,0 0 0,0 0 1,0 0-1,-1 0 0,1 1 0,-1-1 0,1 0 0,-1 0 0,0 0 0,0 1 0,0-1 0,0 0 0,-1 5 0,0 1 2,-1 0-1,0 0 0,-1 0 0,1 0 0,-2 0 1,1 0-1,-1-1 0,0 1 0,-1-1 0,1 0 1,-9 8-1,-1 1 150,0 0-1,-2-1 1,-19 15 0,34-30-165,1 0 0,0 0 0,0 0 0,0 0 0,0 0 1,0 0-1,0 1 0,-1-1 0,1 0 0,0 0 0,0 0 0,0 0 0,0 0 1,0 0-1,0 1 0,0-1 0,0 0 0,0 0 0,-1 0 0,1 0 0,0 0 0,0 1 1,0-1-1,0 0 0,0 0 0,0 0 0,0 0 0,0 1 0,0-1 0,0 0 1,0 0-1,0 0 0,0 0 0,0 1 0,1-1 0,-1 0 0,0 0 0,0 0 0,0 0 1,0 0-1,0 1 0,0-1 0,0 0 0,0 0 0,0 0 0,1 0 0,-1 0 1,0 0-1,0 0 0,0 1 0,0-1 0,0 0 0,0 0 0,1 0 0,-1 0 1,0 0-1,0 0 0,0 0 0,0 0 0,1 0 0,-1 0 0,0 0 0,10 2-35,9 0-155,1 1-1,-1 0 1,22 8-1,-36-9 141,-1-1-1,1 1 0,0 0 0,-1 0 0,0 0 0,1 1 0,-1-1 0,0 1 0,-1 0 0,1 0 0,0 1 0,-1-1 0,0 1 0,1 0 0,-2 0 0,1 0 0,0 0 0,3 7 1,-6-9 55,1 0 1,-1 1 0,1-1 0,-1 0 0,0 0-1,0 1 1,0-1 0,0 0 0,0 0 0,0 0-1,-1 1 1,1-1 0,-1 0 0,1 0 0,-1 0 0,0 0-1,0 0 1,0 0 0,0 0 0,0 0 0,0 0-1,-1 0 1,1 0 0,-1-1 0,1 1 0,-1-1 0,0 1-1,1-1 1,-1 1 0,0-1 0,0 0 0,0 0-1,-3 1 1,-7 4 224,0-1 1,-1 0-1,0 0 0,-15 2 0,27-7-217,-4 2 0,0-1 0,0 0 0,0 0 0,0 0 0,0-1 0,0 0 0,0 0 0,-7 0 0,12-1-28,-1 1 0,1 0 0,0 0 0,-1 0 0,1 0-1,0 0 1,0 0 0,-1 0 0,1 0 0,0-1 0,0 1 0,0 0-1,-1 0 1,1 0 0,0 0 0,0-1 0,0 1 0,-1 0 0,1 0 0,0 0-1,0-1 1,0 1 0,0 0 0,0 0 0,0-1 0,0 1 0,-1 0-1,1-1 1,0 1 0,0 0 0,0 0 0,0-1 0,0 1 0,0 0 0,0 0-1,0-1 1,0 1 0,0 0 0,1 0 0,-1-1 0,0 1 0,0 0-1,0 0 1,0-1 0,0 1 0,0 0 0,1 0 0,-1-1 0,0 1-1,0 0 1,0 0 0,0 0 0,1-1 0,-1 1 0,0 0 0,0 0 0,1 0-1,-1 0 1,15-13-183,8 0-82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12659,'0'3'194,"-1"0"1,0-1 0,1 1 0,-1-1 0,0 1-1,-1-1 1,1 0 0,0 0 0,-1 1-1,1-1 1,-1 0 0,0 0 0,-2 2 0,-6 9 625,-6 10 220,2 2-1,-21 45 1,30-57-832,0 1 0,1 0 0,0 0 0,1 0 0,0 0 0,2 0 0,-1 19-1,2-30-185,0-1 0,0 0-1,0 1 1,0-1-1,1 0 1,-1 1-1,1-1 1,0 0-1,-1 0 1,1 0-1,0 1 1,0-1-1,1 0 1,-1 0-1,0 0 1,1-1-1,-1 1 1,1 0-1,-1 0 1,3 1-1,-1-2-20,-1 1 1,1-1-1,0 0 0,0 0 1,-1 0-1,1 0 0,0-1 0,0 1 1,0-1-1,-1 0 0,1 0 1,0 0-1,0 0 0,0 0 0,0-1 1,4 0-1,13-5-131,0-1 0,0 0 0,0-1-1,21-13 1,-19 9-163,46-17 1,-66 28 267,1 0 0,-1 1 0,1-1-1,0 0 1,-1 1 0,1-1 0,0 1 0,-1 0 0,1 0 0,0 0 0,0 0 0,-1 0 0,1 1 0,0-1 0,-1 1 0,1 0 0,3 1 0,-5-1 13,0 1 0,1-1 0,-1 1 0,0-1 0,0 1 0,0-1 0,0 1 0,0-1 0,0 1 0,-1 0 0,1 0 1,0 0-1,-1-1 0,1 1 0,-1 0 0,0 0 0,0 0 0,0 0 0,0 0 0,0 0 0,0-1 0,0 1 0,0 0 0,-2 3 0,-2 18 108,-12 39-1,9-42 15,2 1-1,-6 41 1,11-60-98,-1 0-1,1 0 1,0 0-1,1 0 1,-1 0-1,0 0 1,0-1-1,1 1 1,-1 0-1,1 0 1,0 0-1,0 0 1,-1-1-1,1 1 1,0 0-1,1-1 1,-1 1-1,0 0 1,0-1-1,1 0 1,-1 1-1,1-1 1,-1 0-1,1 1 1,-1-1-1,1 0 1,0 0-1,-1-1 1,1 1-1,0 0 1,0 0-1,0-1 1,0 1-1,2-1 1,8 2 7,0 0 1,0-1-1,0-1 1,18-2-1,-17 2-52,18-1-5,0-2 0,-1-1 0,1-1-1,52-17 1,-79 21 47,-1 0 1,0 0-1,1-1 0,-1 1 0,0-1 0,0 0 0,0 0 0,0 0 0,0 0 0,0-1 0,-1 1 1,1-1-1,-1 1 0,1-1 0,-1 0 0,2-4 0,-4 5-16,1-1 1,0 0-1,-1 1 0,0-1 0,0 0 0,0 0 1,0-3-1,0 5 6</inkml:trace>
  <inkml:trace contextRef="#ctx0" brushRef="#br0" timeOffset="1">38 218 15219,'4'-1'1193,"15"-2"-881,9-3-152,13-1 360,3-1-384,9-2-32,3 1 0,-2 2-96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5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10 15715,'-19'7'348,"0"1"-1,1 1 1,0 1-1,-21 14 1,30-18-301,0 1 1,1 0-1,0 1 0,0-1 1,0 2-1,1-1 0,1 1 1,0 0-1,-8 14 0,12-20-38,1-1 0,0 0-1,0 0 1,0 1-1,0-1 1,0 1-1,0-1 1,1 1-1,-1-1 1,1 1-1,0 0 1,0-1-1,0 1 1,0-1-1,0 1 1,1-1-1,-1 1 1,1-1-1,-1 1 1,1-1-1,0 1 1,0-1-1,0 1 1,0-1-1,1 0 1,-1 0-1,0 0 1,1 0-1,0 0 1,-1 0-1,4 2 1,-1-1 9,1 0 0,0 0 1,0 0-1,1-1 0,-1 0 0,0 0 1,1 0-1,-1-1 0,1 1 1,0-2-1,-1 1 0,1 0 0,7-1 1,-1-1 88,0 0 0,0-1 0,0 0 0,0 0 0,0-2 0,-1 1 0,1-1 0,-1-1 0,0 0 0,0-1 0,-1 0 0,11-8 0,-16 11-35,0-1 0,0 0 0,-1 0 0,0 0 1,1 0-1,-2-1 0,1 1 0,0-1 0,-1 0 0,0 0 0,0-1 1,0 1-1,-1 0 0,0-1 0,0 0 0,0 1 0,-1-1 1,0 0-1,0 0 0,0 0 0,-1 0 0,0 0 0,0 0 1,0 0-1,-1 0 0,-1-7 0,0 9-139,1 0 0,-1 0 0,0 1 0,0-1 0,0 1 0,-1-1 0,1 1 1,-1 0-1,0 0 0,0 0 0,0 0 0,0 0 0,0 1 0,0 0 0,-1-1 0,-4-1 0,6 3-13,0 0-1,1 0 0,-1 0 1,0 1-1,0-1 1,0 1-1,1-1 1,-1 1-1,0-1 1,0 1-1,0 0 1,0 0-1,0 0 0,0 0 1,0 0-1,0 1 1,0-1-1,1 1 1,-1-1-1,0 1 1,0-1-1,0 1 0,1 0 1,-1 0-1,0 0 1,1 0-1,-1 0 1,1 0-1,-1 1 1,1-1-1,-1 0 1,1 1-1,0-1 0,0 1 1,0 0-1,-2 2 1,-2 12-608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13251,'-1'-1'118,"0"-1"0,0 1 0,0 0 0,0 0-1,0 0 1,-1 0 0,1 1 0,0-1 0,-1 0 0,1 0 0,0 1 0,-1-1 0,1 1 0,-1-1 0,1 1 0,0 0 0,-1-1 0,1 1 0,-1 0-1,0 0 1,-2 0 0,-35 3 1595,29-1-1609,0 0-1,0 1 0,1 0 1,-1 1-1,1 0 0,0 1 1,0 0-1,0 0 0,-11 10 0,14-11-97,0 1 0,1 1 0,-1-1 0,1 1 0,0 0 0,1 0 0,0 0 0,0 0 0,0 1 0,1 0 0,0 0 0,0 0 0,-3 11 0,6-17 0,-1 1 1,1-1-1,0 1 1,0-1-1,0 1 0,0 0 1,0-1-1,0 1 1,0-1-1,0 1 1,0-1-1,1 1 1,-1-1-1,1 1 1,-1-1-1,1 1 1,0-1-1,-1 1 1,1-1-1,0 0 1,0 1-1,2 1 1,-1-1 23,0-1 0,1 1 0,-1-1 0,0 1 0,1-1 0,0 0 0,-1 0 0,1 0 0,0 0 1,-1-1-1,7 2 0,1-2 118,1 1 0,0-1 0,0-1-1,0 0 1,17-4 0,-13 1 41,-1-1-1,1 0 0,-1-1 1,-1-1-1,1 0 1,-1 0-1,0-2 0,15-12 1,-23 17-130,-1 0-1,1-1 1,-1 0 0,0 0 0,0 0 0,0 0 0,-1 0-1,0-1 1,5-11 0,-7 13-65,0 0 0,0 1 0,-1-1-1,1 0 1,-1 0 0,0 0 0,0 0 0,0 0-1,0 1 1,-1-1 0,1 0 0,-1 0 0,0 0-1,0 1 1,-1-1 0,1 0 0,-4-4 0,3 4-89,0 1 1,0 0 0,-1 0 0,0 0-1,1 0 1,-1 0 0,0 0 0,0 1-1,-1-1 1,1 1 0,0 0 0,-1 0-1,1 0 1,-1 1 0,0-1 0,0 1-1,1 0 1,-1 0 0,0 0 0,0 1-1,0-1 1,0 1 0,0 0 0,0 0-1,0 0 1,0 1 0,0-1 0,0 1-1,0 0 1,-4 1 0,-10 11-513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15411,'5'4'1497,"-3"4"-1105,0 8-176,-2 3 672,0 5-352,0 2-104,0 0-248,1-2-32,7-1-32,3-6-24,8-7-40,1-4-104,4-6-456,-1-6 1664,-4-8-1096,-5-6 32,-8-14 24</inkml:trace>
  <inkml:trace contextRef="#ctx0" brushRef="#br0" timeOffset="1">49 12 18092,'-3'-6'1648,"0"5"-1152,0-2-264,3 1 168,2 2 593,-1 0-913,1 0-176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 11795,'-1'-2'121,"1"1"0,-1 0 0,0 0 1,0 0-1,0 0 0,0 0 0,0 0 1,0 0-1,0 1 0,0-1 0,0 0 1,0 0-1,-1 1 0,1-1 0,0 1 1,0-1-1,-1 1 0,1 0 1,0-1-1,0 1 0,-1 0 0,1 0 1,-1 0-1,1 0 0,0 0 0,-1 0 1,1 0-1,0 0 0,-2 1 0,-2 0 22,1 0-1,-1 0 1,1 0-1,-1 1 0,1-1 1,0 1-1,-7 4 1,1 2-62,-1 0 1,1 1-1,0 0 1,1 1-1,0 0 1,1 1-1,-12 19 1,0 4 205,-20 48-1,25-48 29,-13 45 0,24-68-246,2 1 0,-1-1 0,2 0 0,-1 1-1,2-1 1,-1 1 0,2-1 0,2 19 0,-2-26-57,0 1 1,1 0-1,0 0 1,0-1 0,0 1-1,0-1 1,1 0-1,0 0 1,0 0-1,0 0 1,0 0-1,0 0 1,1-1 0,0 1-1,0-1 1,0 0-1,0-1 1,0 1-1,9 3 1,-9-4 4,0 0 1,0-1-1,0 0 0,1 1 1,-1-1-1,0-1 0,1 1 0,-1-1 1,1 0-1,-1 0 0,0 0 1,1 0-1,-1-1 0,1 0 1,-1 0-1,0 0 0,1 0 1,-1-1-1,0 1 0,0-1 1,0 0-1,5-4 0,-7 4 3,0 1 0,-1 0 0,1-1 0,0 1-1,-1-1 1,1 1 0,-1-1 0,0 0 0,1 0 0,-1 0 0,0 0-1,0 0 1,0 0 0,-1 0 0,1 0 0,0 0 0,-1 0 0,1 0-1,-1 0 1,0-1 0,0 1 0,1 0 0,-2 0 0,1 0 0,0-1-1,0 1 1,-1 0 0,1 0 0,-1 0 0,0 0 0,1 0 0,-1 0-1,0 0 1,0 0 0,0 0 0,-1 0 0,1 0 0,0 1-1,-1-1 1,1 0 0,-1 1 0,0-1 0,1 1 0,-1 0 0,0-1-1,0 1 1,0 0 0,0 0 0,0 0 0,0 1 0,0-1 0,0 0-1,0 1 1,0-1 0,-1 1 0,1 0 0,0 0 0,0-1 0,0 2-1,-1-1 1,-2 0 0,4 1-22,0-1 1,-1 0-1,1 0 0,0 0 0,0 1 1,0-1-1,0 0 0,0 1 1,0-1-1,0 1 0,0 0 0,0-1 1,0 1-1,0 0 0,0-1 0,0 1 1,0 0-1,1 0 0,-1 0 0,0 0 1,1 0-1,-1 0 0,1 0 1,-1 0-1,1 0 0,-1 0 0,1 0 1,-1 0-1,1 0 0,0 0 0,0 0 1,0 1-1,-1-1 0,1 0 1,0 0-1,1 0 0,-1 0 0,0 0 1,0 1-1,0-1 0,1 0 0,-1 0 1,0 0-1,1 0 0,-1 0 0,1 0 1,0 0-1,-1 0 0,1 0 1,0 0-1,-1 0 0,1 0 0,0-1 1,0 1-1,0 0 0,0 0 0,0-1 1,0 1-1,0-1 0,0 1 0,0-1 1,0 1-1,0-1 0,0 0 1,0 1-1,2-1 0,6 1-36,0 0 0,0 0 0,0-1 1,0-1-1,0 0 0,0 0 0,0 0 0,0-1 0,0-1 0,12-4 0,9-6-342,42-23 0,-63 30 286,-32 37 153,17-24 10,1 0 1,-1-1 0,2 2-1,-1-1 1,1 1 0,0-1-1,1 1 1,-4 12 0,6-19-88,1 0-1,0-1 1,0 1 0,0 0 0,0 0 0,0-1 0,0 1-1,0 0 1,0-1 0,1 1 0,-1 0 0,0 0 0,0-1 0,1 1-1,-1 0 1,0-1 0,1 1 0,-1 0 0,0-1 0,1 1-1,-1-1 1,1 1 0,-1-1 0,1 1 0,0-1 0,-1 1 0,1-1-1,-1 1 1,1-1 0,0 0 0,-1 1 0,1-1 0,0 0-1,-1 0 1,1 1 0,0-1 0,0 0 0,-1 0 0,1 0 0,0 0-1,0 0 1,-1 0 0,1 0 0,0 0 0,0 0 0,-1-1 0,1 1-1,0 0 1,-1 0 0,1 0 0,0-1 0,-1 1 0,2-1-1,13-7-222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9:5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16556,'-14'10'260,"0"0"0,1 1 0,0 0 0,1 1 0,0 0 0,1 1 0,0 1 0,1-1 1,0 2-1,2-1 0,-1 1 0,2 1 0,-7 17 0,10-22-241,1 1 1,0-1-1,0 1 0,2-1 1,-1 1-1,1 0 0,1 0 1,2 20-1,-1-23-17,1-1 0,0 1 0,0-1 0,1 1 0,0-1 0,1 0 0,0 0 0,0-1 1,0 1-1,1-1 0,0 0 0,11 11 0,-11-13 0,1 0 0,-1 0 0,1-1 0,0 0 1,0 0-1,0 0 0,12 4 0,-16-8 0,-1 1-1,0 0 1,1-1 0,-1 1-1,1-1 1,-1 0 0,1 1-1,-1-1 1,1 0 0,-1 0-1,1 0 1,-1 0-1,1 0 1,-1 0 0,1 0-1,-1-1 1,1 1 0,-1-1-1,1 1 1,-1-1 0,1 1-1,-1-1 1,0 0 0,1 1-1,-1-1 1,0 0-1,0 0 1,0 0 0,0 0-1,0 0 1,0-1 0,0 1-1,0 0 1,0 0 0,0-1-1,0 1 1,-1 0-1,1-1 1,-1 1 0,1-1-1,-1 1 1,1-3 0,0 2 0,-1 0 0,0 0 0,1 0 0,-1 0 1,0 0-1,0 0 0,0 0 0,0 0 0,-1 0 1,1 0-1,0 0 0,-1 1 0,1-1 0,-1 0 1,0 0-1,0 0 0,1 0 0,-1 1 0,-1-1 1,1 0-1,-2-1 0,1 0 2,-1 1 0,0-1-1,0 1 1,0 0 0,0 0 0,-1 0 0,1 0-1,0 1 1,-1-1 0,-7-1 0,6 2 0,0 0 0,-1-1-1,1 2 1,-1-1 0,1 1 0,-1 0 0,1 0 0,-1 0 0,1 1 0,-1 0-1,1 0 1,0 0 0,-1 1 0,1 0 0,-9 4 0,14-6-4,-1 0 0,1 1 1,-1-1-1,1 0 1,-1 1-1,1-1 0,-1 0 1,1 1-1,-1-1 1,1 1-1,0-1 0,-1 0 1,1 1-1,0-1 0,-1 1 1,1-1-1,0 1 1,0 0-1,-1-1 0,1 1 1,0-1-1,0 1 0,0-1 1,0 1-1,0 1 1,0-2-1,0 1 0,1-1 0,-1 1 1,1-1-1,-1 1 0,1-1 0,-1 1 0,1-1 1,-1 0-1,1 1 0,-1-1 0,1 1 1,-1-1-1,1 0 0,0 0 0,-1 1 1,1-1-1,1 0 0,32 4-2,-9-6-44,-1-2 1,1-1-1,-1 0 1,0-2-1,-1-1 1,26-12-1,1 1-145,-50 19 187,0 0 0,0 0 0,0 0 0,1-1 0,-1 1 0,0 0 0,0 0 0,1 0 0,-1 0 0,0 0 0,0 0 0,0 0 0,1 0 0,-1 0 0,0 0 0,0 0 0,1 0 0,-1 0 0,0 0 0,0 0 0,1 0 0,-1 0 0,0 0 0,0 0 0,1 0 0,-1 0 0,0 0 0,0 0 0,1 1 0,-1-1 0,0 0 0,0 0-1,0 0 1,1 0 0,-1 0 0,0 1 0,0-1 0,0 0 0,-2 12-17,-17 18 166,15-24-101,-2 3 41,1-1 0,0 1 0,0 0 0,1 0 0,0 1 0,1-1 0,-3 12 0,6-21-96,0 1 1,0-1-1,0 1 0,0-1 1,0 1-1,0-1 0,0 1 0,0-1 1,0 1-1,0 0 0,0-1 1,0 1-1,1-1 0,-1 1 0,0-1 1,0 1-1,0-1 0,1 1 1,-1-1-1,0 1 0,1-1 0,-1 0 1,0 1-1,1-1 0,-1 1 1,1-1-1,-1 0 0,0 1 0,1-1 1,-1 0-1,1 0 0,-1 1 1,1-1-1,-1 0 0,1 0 0,-1 0 1,1 0-1,0 1 0,-1-1 1,1 0-1,-1 0 0,1 0 0,-1 0 1,1 0-1,-1 0 0,1-1 1,-1 1-1,1 0 0,0 0 0,3-1-62,0 0-1,-1 0 1,0 0-1,1 0 0,-1-1 1,6-2-1,4-7-158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16644,'0'10'1864,"-2"-1"-1184,2-5-328,2-1 1625,3 1-1505,2 1-240,4-4-112,-1 3-152</inkml:trace>
  <inkml:trace contextRef="#ctx0" brushRef="#br0" timeOffset="1">2 330 16748,'-2'7'1680,"2"-5"-888,2-2-312,2-3-504,6 0 368,3 3-224,1 0-360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13859,'-14'7'1416,"11"0"-800,4-1-192,16-3 1137,5 0-537,15-3-256,3-3-64,9-2-328,0 1-232,-1-4-528,-5-1-320,-13 2 536,-8 0-184,-21 7-192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15947,'29'0'1897,"2"-5"-1281,11-5-232,5-1 728,5-2-352,-2 0-135,-1 2-793,-5-1-489,-14 4 545,-4-2-128,-9 1-144</inkml:trace>
  <inkml:trace contextRef="#ctx0" brushRef="#br0" timeOffset="1">896 1 15299,'-17'11'1337,"4"9"-865,3 2-184,3 8 552,5 1-200,5 2-168,9-3-72,9-5-176,8-8-48,4-10-216,0-7-168,3-11-352,-4-7-168,-3-9 544,-4-1-112,-13-3-144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12387,'-7'15'1832,"0"2"-1008,-3 10-224,-2 3 1353,-2 13-833,-2 5-152,-3 3-224,2 2-111,0 2-401,1-4-272,3-9-625,3-3-175,6-15 608,3-4-144,3-7-184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13163,'2'9'323,"-1"0"0,0 0 1,-1 0-1,0 0 0,0-1 0,-1 1 1,0 0-1,-3 12 0,2-14-402,0 0-1,1 0 0,0 0 1,0 0-1,1 0 0,0 0 1,0 0-1,0 1 0,1-1 1,0 0-1,1 0 0,4 12 1,-6-18 47,1 0 1,-1 0-1,1 0 1,-1 0-1,1 0 1,0 0-1,0 0 0,-1-1 1,1 1-1,0 0 1,0-1-1,0 1 1,0 0-1,-1-1 1,1 1-1,0-1 1,0 1-1,0-1 1,0 0-1,0 1 1,1-1-1,-1 0 1,0 0-1,0 0 1,0 0-1,0 0 1,0 0-1,0 0 1,0 0-1,0 0 1,0 0-1,0-1 1,0 1-1,0 0 1,0-1-1,0 1 1,0-1-1,0 1 1,0-1-1,0 1 1,0-1-1,0 0 1,0 1-1,-1-1 1,2-1-1,2-1-6,0-1 1,0 0-1,0 0 0,0 0 1,-1 0-1,0-1 0,5-8 0,1-7 850,0-1 0,-2 0 0,7-33 0,-10 45 581,0 15-771,0 18-513,-1 20-218,4-19-51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18052,'-4'27'1280,"-4"-2"-1016,-1 3-144,-1 1-296,-2 1-504,10-3 672,-1-4-160,4-5-160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17700,'-3'-3'1640,"3"0"-1152,3 3-232,3 13 680,4 7-223,4 9-289,2 3-160,6 7-384,2 0-200,6-2-216,3-4-97,6-16-375,1-11-72,0-13 632,0-13-272,-3-10 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198 272 14795,'-8'2'1136,"-8"19"-848,-4 9-160,-8 12 513,3 4-129,-3 6-288,4-1-80,7-4-112,4-4-192,3-12-992,6-6 1104,1-9-193,1-4-95</inkml:trace>
  <inkml:trace contextRef="#ctx0" brushRef="#br0" timeOffset="1">523 0 13947,'0'9'1632,"-2"8"-1096,-6 6-199,1 4 975,0 8-848,1 2-120,2-3-408,1 1-248,3-11-440,0-5-192,0-18 615,0 2-199,-4-17-256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13379,'1'-4'174,"0"1"0,0-1 0,1 1 0,-1 0 0,1-1 0,0 1 0,0 0 0,0 0 0,0 0 0,1 1 0,-1-1 1,1 0-1,-1 1 0,1 0 0,0 0 0,0-1 0,0 2 0,0-1 0,1 0 0,5-1 0,3-2 186,0 0 0,1 2 0,-1-1-1,20-1 1,-11 2-199,0 2 0,1 0-1,-1 2 1,38 5 0,-46-4-111,0 1 1,0 0-1,-1 1 0,0 0 1,0 1-1,0 0 0,0 1 1,-1 0-1,12 9 0,-20-13-50,-1 1 1,1-1-1,0 1 0,-1-1 0,1 1 0,-1 0 1,0 0-1,0 0 0,0 0 0,-1 0 0,1 0 0,0 0 1,-1 1-1,0-1 0,0 0 0,1 8 0,-2-6 2,0 0-1,0 0 0,0 0 0,-1 0 0,0 0 0,0 0 0,0 0 1,-1-1-1,1 1 0,-5 9 0,-1-3 7,0 0 0,-1 0 1,0 0-1,0-1 0,-1 0 0,0-1 0,-1 0 0,-12 10 1,8-9 2,-1 0 0,0 0 0,0-2 0,-1 0 0,0 0 0,0-2-1,0 0 1,-1-1 0,0 0 0,0-1 0,-1-1 0,-30 1 0,44-4-222,1-1-1,-1 1 0,0-1 1,0 1-1,0-1 0,1 0 1,-7-3-1,9 4 153,1-1 0,-1 1 0,0-1 1,0 1-1,0-1 0,0 1 0,1-1 0,-1 0 0,0 1 0,1-1 0,-1 0 0,0 1 1,1-1-1,-1 0 0,1 0 0,-1 0 0,1 0 0,0 1 0,-1-1 0,1 0 1,0 0-1,-1 0 0,1 0 0,0 0 0,0 0 0,0 0 0,0 0 0,0 0 1,0 0-1,0 0 0,0 0 0,1 0 0,-1 0 0,1-1 0,5-11-772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15347,'-4'9'440,"0"0"0,1 1-1,0-1 1,0 1-1,1 0 1,-2 15 0,4-22-440,0 0 1,0 0 0,0 0 0,1 0 0,-1 0 0,1 0 0,-1 0-1,1 0 1,0 0 0,0 0 0,0 0 0,2 2 0,-1-3 4,-1 0 0,0-1 0,1 1 0,-1-1-1,1 1 1,-1-1 0,1 0 0,0 0 0,0 0 0,0 0 0,-1 0 0,1 0 0,0 0 0,0 0 0,0-1 0,0 1 0,0-1 0,0 0 0,5 1 0,0-1 5,0-1 1,-1 1-1,1-1 1,0-1-1,0 1 1,0-1-1,-1 0 1,1-1-1,-1 0 1,1 0-1,-1 0 1,0-1-1,0 1 1,-1-1-1,1-1 1,-1 1-1,6-7 1,-1 1 20,-1 0 1,-1 0-1,0-1 1,0 0 0,-1 0-1,0-1 1,-1 0-1,5-14 1,-7 12 3,-3 6-11,-4 6 16,2 4-39,-1 0 0,1 1 1,0-1-1,0 0 0,0 0 0,1 1 1,-1-1-1,1 0 0,-1 1 1,1-1-1,0 1 0,0-1 1,0 4-1,-1 0 1,0 4-100,1 0 0,-1 0 0,3 18 0,-1-25 72,-1 0 0,1 0 0,0-1 0,-1 1-1,1 0 1,1-1 0,-1 1 0,0-1 0,0 1-1,1-1 1,0 0 0,-1 1 0,1-1 0,0 0-1,0 0 1,0 0 0,5 3 0,9 2-106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12395,'0'4'1112,"5"12"-712,-1 5-80,3 8 560,2 0-256,1 4-184,3-1 25,4-3-113,2-2-56,2-9-72,1-6-32,2-6-336,-1-6-232,1-10 368,1-4-64,-1-11-8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14835,'-21'38'1480,"-3"5"-1031,-9 10-201,-2 2 1000,-2 9-880,1 0-72,5-4-48,3-5-168,7-11-456,2-4 896,6-8-512,0-4-40,2-5-8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15995,'-4'4'1729,"2"-4"-1145,4-2-224,11 0 872,4-1-320,9 0-375,8 3-177,5-3-232,2-1-120,1 2-328,-3-1-305,-11 3 569,-6 0-136,-11-1-56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14587,'38'-2'1913,"3"-2"-1049,-4 3-344,4-4 1752,2 4-1392,1-2-599,-5 0-465,-6 3 232,-8 2-160,-6 2-113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13643,'2'0'1331,"5"-5"-1006,1 1 0,-1-1-1,0 0 1,-1-1 0,1 0 0,-1 0 0,0 0 0,8-13 0,10-8 309,60-62 591,178-206 652,-270 310-1903,1 0 0,0 1 0,1 0 0,0 0 0,-4 22 0,4-16-31,-19 81-361,24-93 322,-1 0 0,1 0 0,1 1 0,0-1-1,1 0 1,-1 0 0,2 1 0,2 10 0,-3-19 70,-1 0 0,0 0 1,1-1-1,0 1 1,-1 0-1,1-1 1,0 1-1,0 0 1,0-1-1,0 1 0,0-1 1,0 0-1,0 1 1,0-1-1,1 0 1,-1 1-1,0-1 0,1 0 1,-1 0-1,1 0 1,0 0-1,-1-1 1,1 1-1,0 0 0,-1-1 1,1 1-1,0-1 1,0 1-1,0-1 1,-1 0-1,1 0 1,0 0-1,0 0 0,0 0 1,-1 0-1,1-1 1,0 1-1,0 0 1,-1-1-1,1 0 0,0 1 1,0-1-1,-1 0 1,1 0-1,-1 0 1,4-2-1,27-25-362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13275,'-8'17'538,"0"1"1,2 1-1,0-1 0,1 1 1,1 0-1,-3 25 1,6-35-500,0 0 1,1 0-1,0 0 1,1 0 0,-1 1-1,2-1 1,-1 0-1,1 0 1,1 0 0,-1-1-1,2 1 1,-1-1-1,1 1 1,0-1 0,7 9-1,-9-15 24,0 1 0,1 0 0,-1-1 0,1 1 0,0-1 0,-1 0-1,1 0 1,0 0 0,1 0 0,-1 0 0,0-1 0,0 0 0,1 1 0,-1-1 0,1-1 0,6 2 0,-5-2 59,0 0 1,0 0 0,0 0-1,0-1 1,0 0 0,1 0 0,-2 0-1,1-1 1,0 1 0,9-6-1,-7 3 57,1 0 0,-1-1 1,0 0-1,0 0 0,-1 0 0,0-1 0,0 0 0,0-1 0,0 1 0,-1-1 0,0 0 0,-1-1 0,0 1 0,4-9 0,-6 10-101,0-1 0,-1 0 0,0 0 1,0 0-1,-1 0 0,0 0 0,0 0 0,-1 0 0,1 0 0,-1 0 0,-1 0 0,0 0 0,0 0 0,0 1 0,0-1 1,-6-9-1,6 12-146,0 1 1,0 0-1,0 0 1,0 0 0,0 0-1,-1 0 1,1 0-1,-1 1 1,0-1-1,0 1 1,0-1 0,0 1-1,0 0 1,0 1-1,-1-1 1,1 0-1,-1 1 1,1 0 0,-1 0-1,1 0 1,-1 0-1,0 0 1,1 1-1,-1 0 1,0 0 0,0 0-1,1 0 1,-1 0-1,0 1 1,1-1 0,-1 1-1,-5 2 1,6-2 72,0 1 1,0-1 0,0 1-1,1 0 1,-1 0-1,0 0 1,1 0 0,-1 1-1,1-1 1,0 1 0,-1-1-1,1 1 1,1 0-1,-1 0 1,0 0 0,1 0-1,-2 3 1,-5 13-275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207 431 17676,'-1'-2'66,"0"0"0,-1 1 0,1-1 0,-1 1 0,0-1-1,1 1 1,-1-1 0,0 1 0,0 0 0,0 0 0,0 0 0,0 0 0,0 0 0,0 1 0,0-1 0,0 1 0,0-1 0,-4 1 0,2 0-18,1 0 0,-1 0 0,0 1 0,0 0 0,1-1 0,-1 2 0,0-1 0,1 0 0,-1 1 0,-3 1 0,-2 3 17,-1 0 1,1 1-1,0 0 1,0 0-1,1 1 1,-11 13-1,10-10 20,0 1 0,-12 23 0,19-32-63,0 0 0,1 0 0,-1 0 0,1 1 0,0-1-1,0 0 1,0 1 0,0-1 0,1 1 0,-1-1 0,1 1 0,0-1 0,0 1 0,0 0 0,1-1 0,-1 1-1,2 3 1,-1-6-11,-1 1 0,1-1 0,0 0 0,0 0-1,0 0 1,0 1 0,0-1 0,0 0 0,0 0 0,0-1-1,0 1 1,1 0 0,-1 0 0,0 0 0,1-1-1,-1 1 1,0-1 0,1 1 0,-1-1 0,1 0-1,-1 1 1,1-1 0,-1 0 0,1 0 0,-1 0 0,2 0-1,3 0 17,-1-1 1,1 0-1,-1 0 0,1 0 0,-1-1 0,10-3 0,4-5-2,0 0 0,-1-1 0,0-1 1,-1-1-1,0 0 0,16-18 0,85-101 63,-85 91-106,-2-1 1,-3-2-1,-1-1 1,-2-1-1,20-51 1,-43 90-1,0 1 1,0-1 0,0 0-1,-1 0 1,1-11 0,-2 17 14,0 0 0,0 1 0,0-1 0,0 1 0,0-1 0,0 0 0,0 1 0,-1-1 0,1 0 0,0 1 0,0-1 0,0 1 0,-1-1 0,1 1 0,0-1 0,-1 0 0,1 1 0,0-1 0,-1 1 0,1 0 0,-1-1 0,1 1 0,-2-1 0,1 0 0,0 1 0,0 0 0,0 0 0,0 0 0,0 1 0,0-1 0,0 0 0,0 0 0,0 0 0,0 1 0,0-1 0,0 1-1,0-1 1,0 1 0,0-1 0,0 1 0,0-1 0,0 1 0,-1 1 0,-3 2 2,-1 1 0,1 0 0,0 0 0,1 0 0,-1 1 0,1-1 0,0 1-1,-4 8 1,-23 56 123,24-52-77,-5 11 86,2 1 0,0 0 0,-5 39 0,13-60-84,0 1 0,2-1 0,-1 0-1,1 1 1,0-1 0,1 1 0,0-1 0,0 0-1,1 0 1,1 1 0,-1-1 0,1-1 0,1 1 0,0 0-1,6 10 1,-8-16-32,1 1 0,0-1 0,0 0 0,0 0 0,0 0-1,0 0 1,1-1 0,-1 1 0,1-1 0,-1 0 0,1 0 0,0 0 0,0 0-1,0-1 1,0 0 0,0 1 0,1-2 0,-1 1 0,0 0 0,0-1 0,1 0 0,-1 0-1,0 0 1,0 0 0,1-1 0,-1 0 0,0 0 0,5-1 0,3-2-18,0-1 0,0 0 1,-1 0-1,0-1 1,0-1-1,-1 1 0,0-2 1,15-13-1,-7 4-41,-2-1-1,0 0 1,24-38 0,-33 45 12,0 0 0,-1-1 1,0 1-1,-1-1 1,-1-1-1,0 1 1,0-1-1,3-22 1,-9 18-23,2 16 54,0 1 0,0 0 0,-1 0-1,1 0 1,0 0 0,0-1 0,0 1 0,0 0-1,0 0 1,-1 0 0,1 0 0,0 0-1,0-1 1,0 1 0,-1 0 0,1 0-1,0 0 1,0 0 0,0 0 0,-1 0 0,1 0-1,0 0 1,0 0 0,0 0 0,-1 0-1,1 0 1,0 0 0,0 0 0,0 0-1,-1 0 1,1 0 0,0 0 0,0 0 0,0 0-1,-1 0 1,1 0 0,0 0 0,0 1-1,-3 1 12,1-1-1,0 1 1,0 0-1,0 1 0,0-1 1,1 0-1,-1 1 0,0-1 1,-1 5-1,-11 21 160,2 0 0,0 1-1,3 0 1,0 1 0,2 0 0,-7 53-1,14-76-125,0-1 0,0 0 0,0 0 0,1 0 0,-1 0 0,1 0 0,1 0 0,-1-1 0,1 1 0,5 10 0,-6-14-56,0 0-1,0-1 0,0 1 1,1 0-1,-1-1 0,0 0 0,1 1 1,-1-1-1,1 0 0,-1 0 1,1 0-1,0 0 0,-1 0 0,1 0 1,3 1-1,-3-2-54,1 1 0,0-1 0,-1 0 0,1 1 0,0-2 0,-1 1 0,1 0 0,0 0 0,-1-1 0,1 1 0,0-1 0,-1 0 0,1 0 0,2-1 0,1-2 14,1 0 0,-1 0 0,0-1 0,0 0 0,0 0 0,-1 0-1,0 0 1,0-1 0,0 0 0,4-8 0,23-42-352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15891,'-14'5'266,"1"2"-1,0-1 1,0 2-1,1 0 0,0 0 1,0 1-1,-19 20 1,30-28-248,-24 22 200,0 2 0,-24 33 0,40-47-201,0 1 0,2 0-1,-1 0 1,1 1 0,1 0 0,1 1 0,-8 25-1,12-36-9,1 0 0,-1 0-1,1-1 1,-1 1-1,1 0 1,0 0 0,0 0-1,0 0 1,1 0 0,-1 0-1,1-1 1,-1 1-1,1 0 1,0 0 0,0 0-1,2 2 1,-2-3 3,1 0-1,-1-1 1,1 1 0,-1 0 0,1-1-1,0 0 1,0 1 0,-1-1 0,1 0-1,0 0 1,0 0 0,0 0 0,0 0-1,0-1 1,1 1 0,3 0 0,1 0 23,0-1 1,1 0-1,-1 0 1,0-1-1,0 0 1,1 0-1,-1 0 1,0-1-1,0 0 1,-1-1-1,11-4 1,2-5 99,0 0 0,-1-1 0,-1-1 0,0 0 0,-1-1 0,0-1 1,-1-1-1,-1 0 0,-1-1 0,0 0 0,-2-1 0,16-33 1,-24 46-111,0 1 0,-1-1 0,0 0 0,-1 0 0,1 0 0,-1 0 0,1-11 0,-2 15-29,0 1-1,0-1 1,-1 1-1,1-1 1,0 1 0,-1-1-1,1 1 1,-1-1-1,1 1 1,-1 0 0,0-1-1,0 1 1,1 0 0,-1 0-1,0 0 1,0 0-1,0-1 1,-1 1 0,1 0-1,0 1 1,0-1-1,0 0 1,-1 0 0,1 0-1,0 1 1,-1-1-1,1 1 1,-1-1 0,1 1-1,0 0 1,-1-1 0,1 1-1,-1 0 1,1 0-1,-1 0 1,-2 0 0,-9 1-176,1-1 0,0 2 1,0 0-1,0 0 1,0 1-1,0 0 1,0 1-1,1 1 0,0 0 1,0 0-1,0 1 1,0 1-1,-17 14 1,27-21 167,1 0 1,0 0 0,-1 0 0,1 0 0,0 1-1,-1-1 1,1 0 0,0 0 0,0 1-1,-1-1 1,1 0 0,0 0 0,0 1 0,-1-1-1,1 0 1,0 1 0,0-1 0,0 0-1,0 1 1,-1-1 0,1 0 0,0 1 0,0-1-1,0 1 1,0-1 0,0 0 0,0 1-1,0-1 1,0 0 0,0 1 0,0-1 0,0 1-1,0-1 1,1 0 0,-1 1 0,0-1 0,0 0-1,0 1 1,0-1 0,0 0 0,1 1-1,-1-1 1,0 0 0,0 1 0,1-1 0,13 2-366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 18172,'2'-5'1928,"1"2"-1144,-5 10 433,1 9-497,-3 5-200,2 9-408,-1 3-160,3 7-232,0 2-88,3-2-120,0-1-80,-2-9-233,-1-3-223,0-8 616,-4-5-184,-3-14 120</inkml:trace>
  <inkml:trace contextRef="#ctx0" brushRef="#br0" timeOffset="1">0 141 16892,'12'-5'1632,"8"-1"-1208,7-1-208,7-2 752,11 2-664,2 0-432,3 0 200,3-2-96,-8 0-72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7074,'2'0'191,"-1"-1"1,0 1-1,0 0 1,1-1-1,-1 1 1,0-1-1,0 1 1,0-1 0,1 1-1,-1-1 1,0 0-1,2-1 1,-3 1-60,0 1 0,1 0-1,-1-1 1,0 1 0,0-1 0,0 1 0,1 0-1,-1-1 1,0 1 0,0-1 0,0 1 0,0-1 0,0 1-1,0-1 1,0 1 0,0 0 0,0-1 0,0 1-1,0-1 1,0 1 0,0-1 0,0 1 0,0-1 0,-1 1-1,1-1 1,-1 0 141,0-1 0,0 0 1,-1 1-1,1-1 0,-1 1 0,1 0 0,-1-1 0,1 1 0,-1 0 0,0 0 0,1 0 1,-1 0-1,0 0 0,0 0 0,-2 0 0,-2-1-82,0 1 0,0 0-1,0 0 1,0 0 0,0 1 0,0 0-1,0 0 1,0 1 0,0-1 0,0 1-1,0 1 1,0-1 0,0 1 0,0 0-1,0 0 1,1 1 0,-1-1 0,1 1 0,0 1-1,0-1 1,-10 9 0,11-9-183,1 1 1,-1 0-1,1-1 1,-1 2-1,1-1 1,0 0-1,1 1 1,-1-1-1,1 1 1,0 0-1,0 0 0,0 0 1,1 0-1,-1 0 1,1 0-1,1 0 1,-1 0-1,1 1 1,0-1-1,0 0 1,0 0-1,1 1 1,-1-1-1,2 0 1,2 10-1,-2-11 5,0 0-1,0 0 1,1 0-1,-1 0 1,1 0-1,0-1 1,0 1 0,1-1-1,-1 0 1,0 0-1,1 0 1,0 0-1,0-1 1,0 1 0,0-1-1,0 0 1,0 0-1,1-1 1,-1 1-1,1-1 1,-1 0-1,7 1 1,2 0 29,-1-1-1,1-1 1,-1 1 0,1-2 0,0 0-1,-1 0 1,15-4 0,-10 0 33,0 0 1,-1-1 0,0-1 0,0 0-1,17-11 1,-27 15-46,0-1 1,0 0-1,0 0 1,-1-1-1,0 1 1,0-1-1,0-1 1,0 1-1,-1 0 1,0-1-1,0 0 1,0 0-1,-1 0 0,0-1 1,3-7-1,-5 11-44,-1 1-1,0 0 1,0-1-1,0 1 1,0 0-1,0-1 0,0 1 1,0 0-1,-1 0 1,1-1-1,-1 1 1,0 0-1,0 0 1,0 0-1,0 0 0,0 0 1,0 0-1,0 0 1,-1 0-1,1 0 1,-1 0-1,1 1 1,-1-1-1,0 1 1,0-1-1,0 1 0,1 0 1,-1-1-1,-1 1 1,-2-1-1,2 0-85,1 1-1,-1 0 1,1 0 0,-1 1-1,0-1 1,1 0 0,-1 1-1,0-1 1,1 1 0,-1 0-1,0 0 1,0 0-1,1 0 1,-1 1 0,0-1-1,1 1 1,-1 0 0,0-1-1,1 1 1,-1 1-1,1-1 1,-1 0 0,1 0-1,0 1 1,-3 2 0,1 5-452,8 2-22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14883,'-8'38'1264,"3"0"-911,2-1-209,3-6 88,6-5-240,6-14 176,3-8-120,5-17-168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 15203,'-4'1'136,"1"-1"0,0 1 0,-1-1 0,1 1 0,0 0 0,0 1 0,0-1 0,0 0 0,0 1 0,0 0-1,0-1 1,0 1 0,0 0 0,1 1 0,-1-1 0,1 0 0,0 1 0,0-1 0,-4 7 0,4-7-93,1 1 0,-1-1 0,1 1 0,-1-1 0,1 1 0,0 0 1,0 0-1,0 0 0,0 0 0,1 0 0,-1 0 0,1 0 0,0 0 0,0 0 0,0 0 1,0 0-1,0 0 0,1 0 0,-1 0 0,1 0 0,0 0 0,1 3 0,1-2-30,0 1 0,0-1-1,1 1 1,-1-1 0,1 0-1,0 0 1,0 0-1,0-1 1,9 6 0,47 23 12,-1-1-3,-53-27-20,0 1 0,0 0 1,0 0-1,0 1 0,-1 0 1,0 0-1,-1 0 0,1 1 1,-1-1-1,0 1 0,-1 0 1,1 0-1,-1 0 0,-1 1 1,1-1-1,1 15 0,-3-17 0,-1 0 1,1 1-1,-1-1 0,-1 0 0,1 0 0,-1 0 0,0 0 0,0 0 0,0 1 0,-1-2 0,0 1 0,0 0 0,0 0 0,0-1 0,-1 1 0,0-1 1,0 1-1,0-1 0,0 0 0,-1-1 0,1 1 0,-1 0 0,0-1 0,0 0 0,-9 5 0,6-4 16,0 0 0,-1-1 0,1 0 0,-1-1 1,1 1-1,-1-1 0,0-1 0,0 0 0,0 0 0,0 0 0,0-1 0,0 0 0,0-1 0,0 1 0,1-2 1,-11-2-1,14 3-9,-1 0 1,1-1 0,0 0-1,0 0 1,0 0 0,0 0 0,0-1-1,0 1 1,1-1 0,-1 0-1,1 0 1,0-1 0,-1 1 0,2-1-1,-1 1 1,0-1 0,1 0-1,0 0 1,0 0 0,0 0 0,0 0-1,0-1 1,1 1 0,0 0-1,0-1 1,0 1 0,1-1-1,-1 0 1,1-5 0,1 2-23,0 0 0,0 0-1,0 0 1,1 0 0,0 0 0,1 0 0,0 1 0,0-1 0,1 1-1,-1 0 1,2 0 0,-1 0 0,1 0 0,0 1 0,0 0 0,1 0-1,0 0 1,0 0 0,11-7 0,11-6 14,1 1 0,1 2 0,44-18 1,-52 24 92,11-4 112,-16 7 15,0 0-1,0-1 0,0-1 0,-1-1 1,0 0-1,14-14 0,-28 23-158,0-1-1,-1 1 1,1-1-1,-1 0 1,0 0 0,1 0-1,-1 0 1,0 0-1,0 0 1,0 0-1,0-3 1,0 4-33,-1 0 1,0 0-1,0 0 0,0 0 0,0 0 1,-1 0-1,1 0 0,0 0 0,0 0 1,0 0-1,-1 0 0,1 0 0,-1 0 1,1 0-1,-1 0 0,1 0 0,-1 1 1,1-1-1,-1 0 0,0 0 0,1 1 1,-1-1-1,0 0 0,0 1 0,1-1 1,-1 1-1,0-1 0,0 1 0,-2-2 1,-4-1 52,-2 0 0,1 0-1,0 1 1,0 0 0,-1 0 0,1 1 0,-11 0 0,-65 1 65,75 0-145,-8 0-266,0 0 1,0 2 0,0 0 0,0 1-1,0 0 1,-17 7 0,26-3-55,8 0-108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16323,'9'1'1857,"4"2"-1169,8-3-296,7-1 1144,6-5-823,3 0-185,8-3-432,-1-2-288,-1-3-664,-4-1 719,-13 4-159,-6 1-168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16404,'15'-2'359,"0"0"1,0 1-1,0 0 1,0 1-1,0 1 1,0 1-1,0 0 1,0 1-1,0 0 1,-1 1-1,1 1 1,-1 0 0,0 1-1,15 9 1,-27-14-350,-1 0 0,1 0 0,0 0 0,-1 0 0,1 0 0,-1 0 0,0 1 0,1-1 0,-1 0 1,0 1-1,0-1 0,0 1 0,0-1 0,0 1 0,0 0 0,0-1 0,-1 1 0,1 0 0,0 0 0,-1-1 1,0 1-1,1 0 0,-1 2 0,0-1-12,-1-1 0,0 0 0,1 0-1,-1 1 1,0-1 0,0 0 0,0 0 0,-1 0 0,1 0 0,-1 0 0,1 0 0,-1 0 0,1 0-1,-1-1 1,-2 3 0,-8 5-32,0-1 0,0 0 0,-1-1 0,-21 9 0,5-5 23,20-7 0,-1-1 0,0 2-1,-13 7 1,23-12 10,0 0 0,-1 0-1,1 0 1,0 0 0,0 0-1,0 1 1,0-1-1,-1 0 1,1 0 0,0 0-1,0 0 1,0 0 0,0 1-1,0-1 1,0 0 0,-1 0-1,1 0 1,0 1 0,0-1-1,0 0 1,0 0-1,0 0 1,0 1 0,0-1-1,0 0 1,0 0 0,0 0-1,0 1 1,0-1 0,0 0-1,0 0 1,0 0 0,0 1-1,0-1 1,0 0-1,0 0 1,0 0 0,1 1-1,-1-1 1,0 0 0,0 0-1,0 0 1,0 1 0,0-1-1,0 0 1,1 0 0,-1 0-1,0 0 1,0 0-1,0 0 1,1 1 0,-1-1-1,11 5-35,-10-5 33,48 17-290,31 13-386,-71-26 557,0 1-1,-1 0 1,1 0-1,-1 0 1,0 1 0,10 11-1,-15-14 127,-1-1-1,1 1 0,-1 0 0,0 0 1,0 1-1,0-1 0,-1 0 1,1 1-1,-1-1 0,0 0 1,0 1-1,0 0 0,0-1 1,0 1-1,-1 0 0,0-1 0,0 1 1,0 0-1,0-1 0,0 1 1,-1 0-1,0-1 0,0 1 1,0-1-1,0 1 0,0-1 1,-1 1-1,1-1 0,-1 0 0,-4 6 1,0 0 135,-1 0 0,0 0 0,-1-1 0,0 1 1,0-2-1,-1 1 0,0-1 0,-18 10 0,9-8-48,-1 0-1,0-1 0,0-2 1,-1 0-1,0-1 0,-28 4 1,46-9-83,-22 0-484,24 0 422,-1 0-1,0 0 0,1 0 1,-1-1-1,1 1 1,-1 0-1,1-1 0,-1 1 1,0-1-1,1 1 0,0 0 1,-1-1-1,1 1 1,-1-1-1,1 1 0,-1-1 1,1 1-1,0-1 0,0 0 1,-1 1-1,1-1 1,0 1-1,0-1 0,-1 0 1,1 1-1,0-1 0,0 1 1,0-1-1,0 0 0,0 1 1,0-1-1,0 0 1,0 1-1,0-1 0,0 0 1,1 1-1,-1-2 0,2-4-61,0 0 0,0 1 0,1-1 0,-1 1 0,1 0 0,0-1 0,1 1 0,-1 1 0,7-8 0,28-25-622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 14187,'-1'-1'69,"0"1"1,0 0-1,1-1 0,-1 1 1,0 0-1,0 0 0,1-1 1,-1 1-1,0 0 0,0 0 1,0 0-1,0 0 0,1 0 1,-1 0-1,0 0 0,0 0 1,0 1-1,1-1 0,-1 0 1,-1 1-1,-20 4 99,10-1-23,0 1 0,0 0-1,1 1 1,0 0 0,0 0-1,0 2 1,1-1 0,0 1 0,-14 15-1,20-19-108,0 1 0,0 0 0,0 0 0,1 0 1,-1 0-1,1 0 0,1 1 0,-1-1 0,1 1 0,0 0 0,0-1 0,0 1 0,1 0 0,0 0 0,0 0 0,1 1 0,-1-1 0,1 0 1,1 0-1,-1 0 0,1 0 0,2 7 0,-2-9 19,1-1 0,-1 1 0,1 0 0,0-1 0,1 1 1,-1-1-1,0 0 0,1 1 0,0-1 0,0-1 0,0 1 0,0 0 0,0-1 1,1 1-1,-1-1 0,1 0 0,-1 0 0,1 0 0,0-1 0,0 0 0,0 1 0,0-1 1,0 0-1,6 0 0,2 1 85,0-1 0,-1-1 0,1 0 0,0-1 1,-1 0-1,1 0 0,17-5 0,-12 1 57,0-1-1,0 0 1,0-1 0,-1-1-1,0-1 1,0 0 0,-1-1-1,0 0 1,-1-2 0,20-19-1,-31 27-156,0 1-1,0-1 1,0 1 0,-1-1-1,0 0 1,0 0 0,0 0-1,0 0 1,0-1-1,-1 1 1,0 0 0,0-1-1,0 1 1,0-1-1,-1 1 1,0-6 0,0 7-41,-1 0 1,1 0 0,-1 0-1,0 0 1,0 0 0,0 1-1,0-1 1,-1 0-1,1 0 1,-1 1 0,1-1-1,-1 1 1,0 0 0,0-1-1,0 1 1,0 0 0,-1 0-1,1 0 1,-1 0 0,1 1-1,-1-1 1,1 1-1,-1-1 1,0 1 0,-3-1-1,-3-1-200,-1 0-1,1 1 0,-1 0 1,0 0-1,0 1 0,1 0 1,-1 1-1,-18 2 1,21-2 27,0 1 0,0 1 0,0-1 0,1 1 0,-1 0 0,1 1 0,0-1 1,-1 1-1,1 1 0,0-1 0,1 1 0,-1 0 0,-7 7 0,-2 9-451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14 13307,'0'0'42,"0"0"1,1-1 0,-1 1-1,0 0 1,0 0 0,0-1-1,0 1 1,0 0 0,0-1-1,0 1 1,0 0 0,0 0-1,0-1 1,0 1 0,0 0-1,0-1 1,0 1-1,0 0 1,0-1 0,0 1-1,0 0 1,0 0 0,0-1-1,0 1 1,0 0 0,0-1-1,-1 1 1,1 0 0,0 0-1,0 0 1,0-1 0,-1 1-1,1 0 1,0 0-1,0-1 1,-1 1 0,1 0-1,0 0 1,-1 0 0,-16-3 733,-28 6 444,42-2-943,-18 2 62,1 1 0,0 1 0,0 0 0,-22 11-1,32-12-276,2 0 1,-1 1-1,0 0 0,1 0 0,0 1 0,0 0 1,0 0-1,1 1 0,0 0 0,-11 14 0,16-19-39,1 0 0,-1 1 0,1-1-1,0 0 1,0 0 0,0 1 0,0-1 0,0 1-1,1-1 1,-1 1 0,1-1 0,-1 1 0,1-1-1,0 1 1,0-1 0,0 1 0,0 0 0,1 3-1,0-4-1,0 1 0,0-1 0,1 0-1,-1 0 1,0 0 0,1 0 0,-1 0-1,1 0 1,0-1 0,0 1 0,-1 0-1,1-1 1,0 1 0,0-1 0,1 0-1,-1 0 1,0 0 0,0 0 0,4 1-1,4 1 38,1 0 0,0-1 0,0 0-1,0 0 1,0-2 0,0 1-1,0-2 1,0 1 0,0-1-1,19-5 1,-12 2 85,-1-1 0,0 0-1,1-2 1,-2 0 0,29-17-1,-41 22-97,1-1 0,-1-1-1,0 1 1,0 0-1,0-1 1,-1 0-1,1 0 1,-1 0-1,0-1 1,0 1 0,3-7-1,-5 9-45,0 0-1,0 0 0,-1 0 1,1 0-1,-1 0 0,0 0 1,1 0-1,-1 0 1,0 0-1,0 0 0,-1 0 1,1-1-1,0 1 1,-1 0-1,1 0 0,-1 0 1,1 1-1,-1-1 0,0 0 1,0 0-1,0 0 1,0 0-1,0 1 0,0-1 1,-1 0-1,1 1 0,0-1 1,-1 1-1,1 0 1,-1-1-1,0 1 0,-3-2 1,0 0-216,0 0 0,-1 0 0,0 1 0,0-1 0,0 1 0,0 0 0,0 1 0,0 0 0,0 0 0,-1 0 1,1 0-1,0 1 0,-1 0 0,1 1 0,0-1 0,0 1 0,-1 1 0,1-1 0,0 1 0,-9 3 0,-6 9-684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46 377 15899,'0'5'1617,"-3"8"-1129,-7 2-216,0 3 960,0 3-760,3 3-96,3-1-128,2 0-16,8-4-144,4-5-40,7-5-24,5-3-24,1-6-160,1-5-144,2-5-456,-3-4 632,-3-5-72,-4-1-112</inkml:trace>
  <inkml:trace contextRef="#ctx0" brushRef="#br0" timeOffset="1">88 10 18236,'-6'-5'1464,"0"0"777,8 8-1297,-2-6-584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17812,'-14'17'855,"-1"-1"-1,-1 0 1,-31 23 0,25-22 322,-25 26 0,46-42-1119,0 1 0,-1-1 0,1 0 0,0 0 0,0 1 0,0-1 0,0 1 0,0-1 0,1 1 0,-1-1 1,0 1-1,1 0 0,-1-1 0,0 3 0,1-4-54,0 1 1,1-1 0,-1 0 0,0 1 0,0-1-1,0 1 1,1-1 0,-1 1 0,0-1 0,0 0-1,1 1 1,-1-1 0,0 0 0,1 1 0,-1-1-1,0 0 1,1 0 0,-1 1 0,1-1 0,-1 0-1,0 0 1,1 1 0,-1-1 0,1 0 0,-1 0-1,1 0 1,-1 0 0,1 0 0,-1 0 0,1 0-1,0 0 1,8 0-160,0 0 1,-1-1-1,1 0 0,10-2 0,-4 0-147,11 0-300,0 1-1,-1 1 1,1 1-1,0 1 1,40 7-1,-57-6 426,1 0 0,-1 1-1,1 0 1,-1 1 0,0 0-1,0 1 1,13 9 0,-17-10 152,1 0 0,-2 0 1,1 1-1,0 0 1,-1 0-1,0 0 0,0 1 1,-1-1-1,1 1 1,-1 0-1,0 0 0,3 10 1,-5-12 97,0 0 0,0 0 1,0 0-1,-1 0 0,1 0 0,-1 0 0,0 0 1,0 0-1,0 0 0,-1 0 0,1 0 0,-1 0 1,0 0-1,0 0 0,-3 6 0,1-5 68,0 0 1,0 1-1,-1-1 0,1-1 0,-1 1 0,0 0 1,-1-1-1,1 0 0,-8 6 0,-3-1 200,1 0 1,-2-1-1,1-1 0,-1 0 0,0-1 0,-26 6 1,-6-3-103,46-8-290,0-1 1,-1 0 0,1 0 0,0 0 0,-1 0 0,1 0-1,0 0 1,-1-1 0,1 1 0,0-1 0,-1 0 0,1 1-1,0-1 1,0 0 0,0 0 0,0-1 0,-3-1-1,4 2 8,1 0 0,-1 1 0,1-1-1,-1 0 1,1 0 0,0 0-1,-1 0 1,1 0 0,0 0-1,-1 0 1,1 0 0,0 0-1,0 1 1,0-1 0,0 0-1,0 0 1,0 0 0,0 0-1,0 0 1,0 0 0,1 0-1,0-2 1,10-22-175,-7 18 120,25-44-359,15-12-185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15315,'-7'-2'1649,"7"-1"-1033,-1 3-216,2 13 720,2 2-88,1 8-272,2 3-111,3 6-321,1-2-96,3 0-88,1-4-144,0-8-304,3-5-200,-1-13-409,0-4 1930,-3-19-1145,0-3-96,-3-7 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16564,'-13'30'1536,"-5"10"-992,-4 5-224,1 8 544,0 1-136,6 2-472,3-3-368,5-8 200,4-5-104,3-7-144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2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13163,'-14'-2'3586,"10"4"-1184,12 4-1079,8 1-1088,0 0 1,1-2-1,0 0 0,24 4 1,72 5-331,-98-12 140,182 8-219,202-15 1,-93-2-3519,-303 7 3214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2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15 14235,'-9'-3'521,"4"1"-431,0 0 1,0 0-1,0 1 0,0 0 1,0 0-1,0 0 0,0 0 1,-1 1-1,1 0 1,0 0-1,0 0 0,0 1 1,0 0-1,-8 2 0,-4 3-45,0 0-1,0 2 1,1 0-1,0 1 1,1 0-1,0 1 1,-14 13 0,-91 89 62,117-109-102,-6 7 3,-60 64 50,60-63-47,1-1 1,0 1-1,1 1 1,0 0-1,-6 14 0,12-24-9,0-1 0,1 1 0,-1-1 0,1 1 0,-1-1 0,1 1 0,-1-1 0,1 1-1,0 0 1,0-1 0,0 1 0,0-1 0,0 1 0,0 0 0,0-1 0,1 1 0,-1-1 0,1 1 0,-1-1 0,1 1-1,-1-1 1,1 1 0,1 2 0,0-3 1,0 0-1,-1 1 0,1-1 1,0 0-1,0 0 0,0 0 0,0 0 1,0 0-1,0 0 0,0-1 1,0 1-1,0 0 0,1-1 1,3 0-1,7 1 11,0-2 1,0 1-1,0-2 1,19-4-1,-13 2 63,-1-2 0,1 0 1,-1-1-1,-1-1 0,1-1 0,-1 0 0,-1-1 0,19-15 0,-27 19 26,1-1 0,-1-1 0,0 1 0,-1-1 0,0-1 0,0 1 0,0-1 0,-2 0 0,1-1 0,-1 1 0,0-1 0,-1 0 0,0-1 0,-1 1 0,5-21 0,-8 26-45,0 1 0,0-1 1,0 0-1,0 1 0,0-1 1,-1 0-1,0 1 1,0-1-1,-1 1 0,1-1 1,-1 1-1,0 0 0,0-1 1,0 1-1,0 0 0,-1 0 1,-4-4-1,6 6-56,-1 0-1,0 1 1,0-1-1,0 0 1,-1 1-1,1 0 1,0-1 0,-1 1-1,1 0 1,0 0-1,-1 0 1,1 1-1,-1-1 1,1 1-1,-1-1 1,0 1 0,1 0-1,-1 0 1,1 0-1,-1 0 1,0 0-1,1 1 1,-1-1 0,1 1-1,-1 0 1,1-1-1,-1 1 1,1 0-1,0 1 1,-1-1 0,1 0-1,-2 2 1,0 0-50,0-1 1,1 1 0,0 0-1,-1 0 1,1 0 0,0 1-1,0-1 1,1 1 0,-1-1-1,1 1 1,0 0 0,0 0-1,0 0 1,0 0-1,1 1 1,0-1 0,-1 0-1,2 0 1,-1 1 0,0-1-1,1 1 1,0-1 0,0 1-1,0-1 1,1 1 0,-1-1-1,1 0 1,0 1 0,0-1-1,1 0 1,3 8 0,13 16-295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12083,'-4'17'1232,"4"9"-800,-2 0-176,2 4 704,2-1-432,2-2-464,0-7 304,3-13-312,1-5-56,0-10-24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14027,'6'-10'223,"-1"0"-1,1 1 1,0 0 0,1 0-1,0 1 1,1 0 0,0 0 0,0 1-1,0 0 1,16-10 0,-19 14-150,0 0 0,0 0 0,0 1 0,0 0 0,1 0 0,-1 0 1,1 1-1,-1 0 0,1 0 0,-1 0 0,1 0 0,0 1 0,-1 0 0,1 0 1,0 1-1,-1 0 0,1 0 0,0 0 0,-1 0 0,0 1 0,1 0 0,7 4 1,-10-4-66,1 0 1,-1 0 0,0 0 0,1 1-1,-1 0 1,0-1 0,-1 1 0,1 0 0,0 0-1,-1 0 1,0 1 0,0-1 0,0 1 0,0-1-1,0 1 1,0 0 0,-1-1 0,0 1-1,0 0 1,0 0 0,0 0 0,-1 0 0,0 0-1,1 0 1,-2 4 0,1 0-7,-1-1 0,-1 1-1,1 0 1,-1-1 0,-1 1 0,0-1 0,0 0-1,0 0 1,0 0 0,-1 0 0,-1-1 0,-5 8 0,-12 10 15,-1-1 1,-1-1-1,-2-2 1,-48 33 0,47-35-21,25-17 0,1-1 0,0 1 0,-1 0 0,1 0 0,0 0-1,0 0 1,0 0 0,0 1 0,-1-1 0,2 0 0,-1 0 0,0 1 0,-1 2 0,2-4 1,0 0 0,0 1 0,0-1-1,0 0 1,0 1 0,0-1 0,0 0 0,1 1 0,-1-1 0,0 1 0,0-1 0,0 0 0,1 0 0,-1 1 0,0-1-1,0 0 1,1 1 0,-1-1 0,0 0 0,0 0 0,1 1 0,-1-1 0,0 0 0,1 0 0,-1 0 0,0 0-1,1 0 1,-1 1 0,1-1 0,-1 0 0,0 0 0,1 0 0,0 0 0,6 1-46,1 0 0,0-1-1,-1 0 1,9-1 0,141-17-1519,-81 8 1162,-31 6 31</inkml:trace>
  <inkml:trace contextRef="#ctx0" brushRef="#br0" timeOffset="1">610 174 14371,'0'8'1288,"-2"4"-1008,2 4-96,3-1 481,6 5-321,1-1-120,5 0-80,5-5-8,8-8-320,2-2-208,4-8 328,1-5-48,2-4-56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63 10290,'-24'25'1417,"-3"3"-657,-2 3-288,-4 2 1584,4 2-1272,1 3-200,8 0-143,5 0-209,4-3-200,11-7 16,0-10-40,6-11-32</inkml:trace>
  <inkml:trace contextRef="#ctx0" brushRef="#br0" timeOffset="1">772 0 14131,'-14'12'1312,"14"-1"-688,3-5-175,12-2 807,5-2-408,9 2-216,7-2-88,4-1-392,4-1-344,-2 0 1841,-3-1-1545,-9 1 0,-4 0 56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13227,'20'1'1400,"10"-1"-1016,12-4-152,2 0 496,5-1-223,1 3-193,-7 0-112,-7 4-48,-13 2-144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12547,'12'-9'451,"1"1"1,-2-1-1,0-1 1,13-14-1,1 0 202,46-45 61,-3-2-1,83-112 1,-139 170-565,-12 13-145,0 0-1,0 0 0,1 0 0,-1 0 0,0 0 1,0 0-1,0 0 0,0 0 0,0 0 0,1 0 0,-1 0 1,0 0-1,0 0 0,0 0 0,0 1 0,0-1 1,0 0-1,1 0 0,-1 0 0,0 0 0,0 0 0,0 0 1,0 0-1,0 1 0,0-1 0,0 0 0,0 0 1,0 0-1,0 0 0,0 0 0,0 0 0,0 1 1,0-1-1,0 0 0,0 0 0,0 0 0,0 0 0,0 0 1,0 1-1,0-1 0,0 0 0,0 0 0,0 0 1,0 0-1,0 0 0,0 1 0,0-1 0,0 0 0,0 0 1,-8 34 156,6-28-180,0 1 24,-14 49-36,2 0-1,2 2 1,-5 71-1,17-125 180,0 1 1,0-1-1,0 1 0,1-1 1,0 0-1,-1 1 0,2-1 0,1 5 1,-3-7-125,1 0 1,0 0-1,1 0 1,-1-1-1,0 1 1,0 0 0,1-1-1,-1 1 1,1-1-1,-1 0 1,1 1-1,-1-1 1,1 0-1,0 0 1,0 0-1,0 0 1,0 0-1,0-1 1,3 2 0,26 0 278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14315,'-27'36'921,"8"-12"-617,2 1-1,-16 28 1,30-46-279,-1 0 0,1 0 0,0 0-1,1 1 1,0-1 0,0 1 0,0 0 0,1-1 0,0 1 0,1 0-1,0 0 1,1 15 0,0-20-24,-1 0-1,1 0 1,0-1-1,0 1 1,0 0 0,0-1-1,0 1 1,0-1-1,1 1 1,-1-1-1,1 0 1,0 1 0,0-1-1,0 0 1,0 0-1,0 0 1,0 0 0,0-1-1,1 1 1,-1-1-1,1 1 1,-1-1-1,1 0 1,-1 0 0,1 0-1,0 0 1,0 0-1,0-1 1,-1 1-1,1-1 1,0 0 0,5 0-1,-1 0 61,0-1 0,0 1 0,0-2 1,0 1-1,0-1 0,0 0 0,0 0 0,-1-1 0,1 0 0,-1 0 0,0-1 1,7-4-1,-6 2 105,0 0 0,-1 0 0,0 0 0,0-1 0,0 0 0,-1 0 0,0-1 0,7-15 0,-10 19-80,0-1 1,0 0-1,0 0 0,-1 0 1,1 0-1,-1-1 0,-1 1 1,1 0-1,-1 0 0,0-1 1,0 1-1,0 0 0,-1-1 1,0 1-1,0 0 0,-2-5 1,2 8-112,0 0 1,0 0-1,-1 0 1,1 0-1,0 0 1,-1 1-1,0-1 1,1 0-1,-1 1 1,0-1 0,0 1-1,0 0 1,0 0-1,0 0 1,0 0-1,0 0 1,0 0-1,0 0 1,-1 1-1,1-1 1,0 1-1,0 0 1,-1-1-1,1 1 1,0 0 0,-5 1-1,5-1-40,1 0-1,-1 0 1,1 0-1,-1 0 1,0 1-1,1-1 1,-1 0-1,1 1 1,-1-1-1,1 1 1,-1 0-1,1-1 1,0 1-1,-1 0 1,1 0 0,0 0-1,0 0 1,0 0-1,-1 0 1,1 0-1,0 1 1,0-1-1,0 0 1,1 0-1,-1 1 1,0-1-1,1 1 1,-1-1-1,0 1 1,1-1-1,0 1 1,-1-1-1,1 1 1,0-1 0,0 1-1,0 0 1,0-1-1,0 2 1,4 13-628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0:5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17708,'-7'9'341,"0"0"1,0 0-1,1 0 1,0 1-1,0 0 1,1 0 0,1 0-1,-1 0 1,2 1-1,-5 19 1,4-9 57,1 0 0,1 0 0,0 0 0,4 39 0,0-38-496,1-1 0,1 1-1,1-1 1,13 35 0,-12-35-1132,-6-21 1189,0 0 1,0 0-1,0 0 0,0 0 0,0 0 1,0 0-1,-1 0 0,1 0 0,0 0 1,0 0-1,0 0 0,0 1 1,0-1-1,-1 0 0,1 0 0,0 0 1,0 0-1,0 0 0,0 0 0,0 0 1,-1 0-1,1 0 0,0-1 0,0 1 1,0 0-1,0 0 0,0 0 1,0 0-1,-1 0 0,1 0 0,0 0 1,0 0-1,0 0 0,0 0 0,0 0 1,0-1-1,0 1 0,-1 0 0,1 0 1,0 0-1,0 0 0,0 0 1,0 0-1,0 0 0,0-1 0,0 1 1,0 0-1,0 0 0,0 0 0,0 0 1,0 0-1,0-1 0,0 1 0,0 0 1,-21-32-3722,7 7 1895,-1-1 1369,1-1 0,2 0-1,-13-39 1,25 65 581,0 1 0,0-1 0,-1 1 0,1-1 1,0 1-1,0-1 0,0 1 0,0-1 0,0 1 0,0-1 0,0 1 1,0-1-1,1 1 0,-1-1 0,0 1 0,0-1 0,0 1 0,1-1 0,-1 1 1,0 0-1,0-1 0,1 1 0,-1-1 0,0 1 0,1 0 0,-1-1 1,0 1-1,1 0 0,-1-1 0,1 1 0,-1 0 0,0-1 0,1 1 1,-1 0-1,1 0 0,-1 0 0,1 0 0,-1-1 0,1 1 0,-1 0 1,1 0-1,-1 0 0,1 0 0,-1 0 0,1 0 0,-1 0 0,1 0 0,-1 0 1,1 1-1,-1-1 0,2 0 0,36 8 1663,-25-5-1481,33 7-638,0-2 0,1-3 0,0-1 0,64-4 0,-78-6 61,-20-1 443,-13 7-115,0 0-1,1 0 1,-1 0-1,0-1 1,0 1-1,0 0 1,0 0-1,0-1 1,0 1-1,0 0 1,0 0-1,0-1 1,0 1-1,0 0 1,0 0-1,0 0 1,0-1-1,0 1 1,0 0-1,0 0 1,0-1-1,0 1 1,-1 0-1,1 0 1,0 0-1,0-1 1,0 1-1,0 0 1,0 0-1,-1 0 1,1-1-1,0 1 1,0 0-1,0 0 1,0 0-1,-1 0 1,1 0-1,0-1 1,0 1-1,-1 0 1,1 0-1,0 0 1,0 0-1,0 0 1,-1 0-1,1 0 1,-2-1 113,0 0 0,-1 0-1,1 0 1,0 1 0,-1-1 0,1 1 0,0-1-1,-1 1 1,1 0 0,0 0 0,-1 0 0,1 0-1,0 0 1,-1 1 0,1-1 0,0 1 0,-1-1 0,1 1-1,0 0 1,0 0 0,0 0 0,-1 0 0,1 0-1,0 0 1,1 1 0,-5 2 0,3-1-23,0 0 1,0 0 0,1 0-1,-1 1 1,1-1-1,-1 1 1,1-1-1,0 1 1,1 0 0,-1 0-1,1-1 1,-1 1-1,1 1 1,-1 6-1,1-2-4,1 0-1,1 0 0,-1 0 0,1 0 0,1 0 0,0 0 0,0 0 0,0 0 0,7 13 0,-7-16-109,1-1 1,-1-1-1,1 1 0,0 0 0,0-1 0,1 1 0,-1-1 0,1 0 1,0 0-1,0-1 0,0 1 0,1-1 0,-1 0 0,1 0 0,0 0 1,-1-1-1,8 3 0,-10-4-9,-1-1 0,1 1 0,0-1 0,-1 1 0,1-1 0,0 0-1,-1 0 1,1 0 0,0 0 0,-1 0 0,1 0 0,0 0 0,-1-1 0,1 1 0,0-1 0,-1 1 0,1-1 0,-1 0 0,1 1 0,-1-1 0,1 0 0,-1 0-1,2-1 1,-1-1-9,0 1-1,0-1 1,0 0-1,0 1 1,0-1-1,-1 0 1,1 0-1,-1 0 1,0 0-1,0-1 1,1-2-1,0-7-44,0 0-1,0-1 1,-1 1-1,-3-26 1,1 29 55,0 0 1,-2 1 0,1-1 0,-1 1-1,0 0 1,-1 0 0,-9-17-1,11 23 17,0 0 0,0 0 0,-1 0 0,1 0-1,-1 1 1,1-1 0,-1 1 0,0-1-1,0 1 1,-6-3 0,7 4 1,0 0 0,0 0 0,0 1 1,0-1-1,0 1 0,-1 0 0,1-1 0,0 1 0,0 0 0,0 0 1,-1 1-1,1-1 0,0 0 0,0 1 0,0-1 0,0 1 0,-1 0 0,1-1 1,-2 3-1,0-1-70,0 0 0,1 1 1,-1 0-1,1 0 0,-1 0 1,1 0-1,0 0 0,0 1 1,0 0-1,1-1 0,-4 7 1,-17 21-733,22-31 489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14899,'-19'11'283,"0"1"0,1 1 0,0 0 1,2 2-1,-25 25 0,32-30-273,2 0 0,-1 0 1,1 0-1,1 1 1,0 0-1,0 1 0,1-1 1,0 1-1,1 0 0,1 0 1,-3 15-1,5-23 0,1-1 0,-1 1 0,1 0 0,0 0 0,0 0 0,0 0 0,1-1 0,-1 1-1,1 0 1,0 0 0,0-1 0,0 1 0,1 0 0,-1-1 0,1 0 0,0 1 0,0-1 0,0 0-1,0 0 1,1 0 0,-1 0 0,1 0 0,-1 0 0,1-1 0,0 1 0,6 2 0,-5-3 55,0 0-1,1 0 1,-1 0 0,1-1 0,-1 0-1,1 0 1,0 0 0,-1-1 0,1 1-1,0-1 1,-1 0 0,1-1 0,0 1-1,-1-1 1,1 0 0,0 0 0,-1 0 0,0-1-1,1 1 1,-1-1 0,5-3 0,0 0 132,-1-1 0,0 0-1,-1 0 1,0-1 0,1 0 0,-2-1 0,1 1 0,-1-1 0,-1 0 0,1-1 0,6-15 0,-9 18-95,-1 0 0,0 0 0,0 0 1,0 0-1,-1-1 0,0 1 0,0 0 0,0-12 0,-2 15-87,1-1 0,-1 0 0,1 0 1,-1 1-1,0-1 0,-1 0 0,1 1 0,0-1 0,-1 1 1,0 0-1,0-1 0,0 1 0,0 0 0,-1 0 0,-2-3 0,1 3-66,0 0-1,1 1 1,-1-1-1,0 1 1,0 0-1,0 0 1,-1 0 0,1 1-1,0 0 1,-1 0-1,1 0 1,-1 0-1,1 0 1,-1 1-1,-5 0 1,7 0 65,-1 0 0,1 0 0,0 0 0,-1 1 0,1-1 0,0 1 0,0 0 0,-1 0 0,1 0 0,0 0 1,0 1-1,0-1 0,0 1 0,0 0 0,1 0 0,-1 0 0,1 0 0,-1 0 0,1 0 0,-5 6 0,0 7-180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15851,'19'-4'1577,"9"-2"-1153,10-4-216,5 1 664,4-2-976,5-1 80,-9-4 64,-8 1-128,-12-5-136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14611,'30'-12'976,"1"0"0,62-13 0,-74 22-796,1 0 1,-1 1-1,0 2 1,0-1 0,1 2-1,24 4 1,-39-4-159,-1 0 0,1 0 1,-1 0-1,1 1 1,-1 0-1,0 0 0,0 0 1,0 0-1,0 0 1,0 1-1,4 3 0,-7-5-16,0 1-1,0-1 1,1 1-1,-1-1 1,0 1-1,0-1 1,0 1-1,-1 0 1,1-1-1,0 1 1,-1 0-1,1 0 1,-1-1-1,1 1 1,-1 0-1,0 0 1,0 0-1,0 0 1,0 0-1,0-1 1,0 1-1,-1 0 1,1 0-1,-1 0 1,1 0-1,-1-1 1,1 1-1,-1 0 1,-2 3-1,-2 3 3,0 0 1,-1 0-1,0-1 0,-1 0 0,1 0 1,-1 0-1,-1-1 0,1 0 0,-10 6 0,-4 1 1,1-1-1,-34 13 0,54-25-11,-1 0 0,1 0-1,0 0 1,0 0 0,0 1 0,0-1 0,-1 0 0,1 0-1,0 0 1,0 0 0,0 0 0,0 0 0,0 0 0,0 1 0,-1-1-1,1 0 1,0 0 0,0 0 0,0 0 0,0 1 0,0-1-1,0 0 1,0 0 0,0 0 0,0 0 0,0 1 0,0-1 0,0 0-1,0 0 1,0 0 0,0 1 0,0-1 0,0 0 0,0 0 0,0 0-1,0 0 1,0 1 0,0-1 0,0 0 0,0 0 0,0 0-1,0 0 1,1 1 0,-1-1 0,0 0 0,0 0 0,0 0 0,0 0-1,0 0 1,0 0 0,1 1 0,-1-1 0,0 0 0,0 0 0,0 0-1,0 0 1,1 0 0,-1 0 0,0 0 0,0 0 0,0 0-1,0 0 1,1 0 0,-1 0 0,12 5-58,10 3-43,-1 1-1,1 1 0,-1 1 0,32 21 0,-47-27 90,0-1-1,0 1 1,0 0-1,0 0 0,-1 1 1,0 0-1,0 0 0,0 0 1,-1 0-1,0 1 0,0-1 1,0 1-1,-1 0 0,0 1 1,-1-1-1,1 0 1,1 16-1,-3-21 22,-1 0 0,-1 1 0,1-1 0,0 1 1,0-1-1,-1 0 0,1 1 0,-1-1 0,0 0 0,0 1 0,0-1 0,0 0 1,0 0-1,0 0 0,-1 0 0,-1 2 0,0 0 28,0-1 0,-1 0 1,1 0-1,-1 0 0,0-1 0,0 1 0,-8 3 1,-4 0 132,0-1-1,0 0 1,-26 4 0,19-4-81,-1-2 0,0 0 0,-38-1-1,61-3-95,1 1-1,0 0 1,0 0-1,0 0 1,0 0-1,0 0 1,0 0-1,-1-1 1,1 1 0,0 0-1,0 0 1,0 0-1,0 0 1,0 0-1,0-1 1,0 1-1,0 0 1,0 0-1,0 0 1,0 0-1,0-1 1,0 1 0,0 0-1,0 0 1,0 0-1,0 0 1,0-1-1,0 1 1,0 0-1,0 0 1,0 0-1,0 0 1,0-1-1,0 1 1,0 0-1,0 0 1,0 0 0,1 0-1,-1 0 1,0-1-1,0 1 1,0 0-1,0 0 1,0 0-1,0 0 1,1 0-1,-1 0 1,0 0-1,0 0 1,0-1 0,0 1-1,1 0 1,-1 0-1,0 0 1,0 0-1,0 0 1,0 0-1,1 0 1,-1 0-1,0 0 1,0 0-1,0 0 1,0 0-1,1 0 1,19-6-191,14-2-86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15035,'-8'0'147,"-1"1"-1,1 0 0,0 1 1,0 0-1,0 1 0,0-1 1,0 1-1,1 1 0,-1-1 1,1 2-1,0-1 0,0 1 1,0 0-1,1 0 0,0 0 1,-8 9-1,10-9-110,0-1 0,0 1 0,0 0 0,1 0 0,-1 0 0,1 0 0,1 1 0,-1-1 0,1 1 0,0 0 0,0 0 0,0 0 0,1 0 1,0 0-1,0 0 0,1 0 0,0 0 0,0 0 0,0 0 0,1 0 0,-1 0 0,4 10 0,-2-11-30,0-1 1,0 0-1,0 0 0,1 0 0,-1 0 1,1-1-1,0 1 0,0-1 1,0 0-1,1 1 0,-1-1 1,1-1-1,0 1 0,0 0 0,0-1 1,0 0-1,0 0 0,0 0 1,1-1-1,-1 1 0,1-1 1,-1 0-1,1 0 0,-1-1 0,6 1 1,0 0 34,-1-1 1,0 0-1,0-1 1,0 0 0,0 0-1,0-1 1,0 0-1,0 0 1,0-1 0,-1-1-1,15-7 1,-17 8 23,0-1 0,-1 0 0,1 0 0,-1-1 0,0 0 1,0 0-1,0 0 0,-1 0 0,0-1 0,0 1 0,0-1 0,-1 0 1,3-8-1,-4 10-25,-1-1 1,0 1-1,0-1 1,0 1-1,0-1 0,-1 0 1,0 0-1,0 1 1,0-1-1,-1 0 1,1 1-1,-1-1 1,0 1-1,-1-1 1,1 1-1,-1-1 1,0 1-1,0 0 1,0 0-1,-3-5 0,0 3-81,1 0-1,-1 0 0,0 1 1,0 0-1,-1 0 0,1 0 1,-10-5-1,12 7-78,-1 1 1,1 0 0,-1 0-1,0 0 1,0 1 0,0 0-1,0-1 1,0 1 0,-1 0-1,1 1 1,0-1 0,0 1-1,-9 0 1,13 0 102,-1 0 1,1 0-1,0 0 0,-1 0 1,1 0-1,-1 0 0,1 0 0,-1 0 1,1 0-1,0 0 0,-1 0 1,1 0-1,0 1 0,-1-1 1,1 0-1,-1 0 0,1 0 0,0 1 1,-1-1-1,1 0 0,0 0 1,-1 1-1,1-1 0,0 0 1,0 1-1,-1-1 0,1 0 0,0 1 1,0-1-1,0 0 0,-1 1 1,1-1-1,0 0 0,0 1 1,0-1-1,0 1 0,0-1 0,0 0 1,0 1-1,0-1 0,0 1 1,0-1-1,0 0 0,0 1 1,0-1-1,0 1 0,0 0 1,10 8-511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42 15819,'0'-1'60,"1"0"0,-1 0 0,0-1-1,1 1 1,-1 0 0,0 0 0,0-1 0,0 1-1,0 0 1,0 0 0,0-1 0,0 1-1,0 0 1,0 0 0,-1-1 0,1 1-1,0 0 1,-1 0 0,1 0 0,-1 0 0,1-1-1,-1 1 1,0 0 0,0 0 0,1 0-1,-1 0 1,0 0 0,0 1 0,0-1-1,0 0 1,0 0 0,0 0 0,0 1 0,0-1-1,0 1 1,0-1 0,-1 1 0,1-1-1,0 1 1,0 0 0,0-1 0,-1 1-1,1 0 1,-2 0 0,-1 0 21,0 0 1,0 1-1,0-1 0,0 1 1,0 0-1,0 0 1,0 0-1,0 1 0,0-1 1,0 1-1,1 0 0,-6 4 1,0 1-56,0 1 0,1 1 0,0-1 0,0 1 1,1 0-1,1 1 0,-1 0 0,1 0 0,-8 21 0,11-25-29,0 1-1,1-1 1,0 0-1,1 0 1,-1 1-1,1-1 0,1 1 1,-1 0-1,1-1 1,0 1-1,0-1 1,1 1-1,0-1 1,0 1-1,1-1 1,0 1-1,0-1 1,0 0-1,4 6 1,-4-8 3,0-1 0,0 0 1,0 0-1,1 0 1,0 0-1,0 0 1,0 0-1,0-1 0,0 1 1,0-1-1,0 0 1,1 0-1,0 0 1,-1-1-1,1 1 1,0-1-1,-1 0 0,1 0 1,0 0-1,0 0 1,0-1-1,0 1 1,0-1-1,0 0 0,0-1 1,0 1-1,0 0 1,0-1-1,0 0 1,-1 0-1,7-3 0,1 0 61,-1-1 0,1 0 0,-1 0 0,-1-1-1,1 0 1,-1-1 0,0 0 0,-1 0-1,15-17 1,-18 17 16,0 0 0,0 0-1,-1-1 1,0 1 0,0-1 0,-1 0-1,0 0 1,0 0 0,-1 0 0,0-1 0,-1 1-1,0-1 1,0-9 0,0 14-53,-1 0 0,-1 1-1,1-1 1,0 0 0,-1 1 0,0-1 0,0 1-1,0-1 1,0 0 0,0 1 0,-1 0 0,0-1-1,0 1 1,0 0 0,0 0 0,0 0 0,0 0-1,-1 0 1,1 1 0,-1-1 0,0 1 0,0 0-1,0 0 1,0 0 0,0 0 0,-1 0 0,1 0-1,0 1 1,-1 0 0,1 0 0,-1 0 0,-5-1-1,5 1-102,-1 1-1,0 0 1,1 0-1,-1 0 1,0 1-1,1-1 1,-1 1-1,0 0 1,1 1-1,0-1 0,-1 1 1,1 0-1,0 0 1,0 0-1,0 0 1,0 1-1,0 0 1,0 0-1,-4 4 0,6-5-24,0 0 0,-1 1 0,1-1 0,0 1 0,0 0 0,0 0 0,1-1 0,-1 1 0,1 0 0,-1 0 0,1 0 0,0 1 0,0-1-1,0 0 1,1 0 0,-1 1 0,1-1 0,0 0 0,0 1 0,0-1 0,0 0 0,0 1 0,1-1 0,0 0 0,0 0 0,-1 1 0,4 3-1,6 11-25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3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112 219 14003,'-12'18'725,"-52"87"1819,58-94-2374,1 0 0,0 1 0,0 0 0,2 0 0,-1 0 0,2 0 0,-3 20 0,5-29-145,0-1 1,0 1 0,0-1-1,0 1 1,0 0-1,1-1 1,-1 1-1,1-1 1,0 1-1,0-1 1,0 1-1,0-1 1,0 1-1,0-1 1,1 0-1,-1 0 1,1 0-1,-1 0 1,1 0-1,0 0 1,0 0 0,0 0-1,0-1 1,0 1-1,0-1 1,0 1-1,1-1 1,-1 0-1,1 0 1,-1 0-1,1 0 1,-1 0-1,1-1 1,-1 1-1,1-1 1,-1 0-1,1 1 1,0-1-1,4-1 1,-3 1-96,1 0 0,-1-1 0,0 1 0,1-1 0,-1 0 0,0 0 0,0-1 0,1 1 1,-1-1-1,0 0 0,0 0 0,-1-1 0,1 1 0,0-1 0,-1 1 0,0-1 0,1 0 0,-1-1 0,0 1 0,-1 0 0,1-1 0,0 0 0,3-7 1,4-26-269,-3-5-135</inkml:trace>
  <inkml:trace contextRef="#ctx0" brushRef="#br0" timeOffset="1">75 10 17044,'-13'-6'1264,"9"6"-984,11 2 128,6-1-48,4-8-256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17020,'4'11'1304,"0"5"-1176,8 1-64,2-2 368,8 6-392,2-1-16,3-1 8,6 0 32,3-11-72,1-4-64,2-6-360,0-7-184,-3-15 504,2-4-104,1-5-80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13667,'-34'43'1960,"1"6"-1135,-1 4-361,-1 0 1936,5 0-1624,7-3-200,3-11-432,6-5-280,7-9 200,-3-4-80,1-2-88,-1-2-88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14787,'-9'6'1440,"9"-4"-943,3 1-193,9-1 680,4 1-208,7-1-256,4 1-104,10-1-192,7-1-80,4 1-56,-2-2-128,-3-2-488,-5 1-232,-8-1 624,-10 1-144,-22 1-96</inkml:trace>
  <inkml:trace contextRef="#ctx0" brushRef="#br0" timeOffset="1">1 283 13667,'12'9'1800,"10"-6"-1048,12-9-295,6-7 879,6-1-504,3-5-152,0-2-752,-3-2-128,-9 1 176,-11-1-160,-8 3-128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15323,'7'43'1950,"-6"-39"-1948,1-1 0,0 1 0,0-1 0,0 0 1,1 1-1,-1-1 0,1-1 0,-1 1 0,1 0 0,0-1 0,0 1 0,0-1 1,7 4-1,4 1-42,1 0 1,17 5 0,-1 1-21,-16-7 43,-1 0 0,0 2 0,-1 0 0,1 0 0,-1 2 0,16 14 0,-25-20 44,0 0 1,0 1-1,-1-1 0,1 1 0,-1-1 1,0 1-1,0 0 0,-1 1 0,0-1 1,1 0-1,-2 1 0,1-1 0,-1 1 1,0-1-1,0 1 0,0 0 0,-1 0 1,0-1-1,0 1 0,-2 11 0,2-14 22,-1 0-1,0 1 0,0-1 0,0 0 0,0 0 0,-1 0 0,1 0 0,-1 0 0,0 0 1,0 0-1,0-1 0,0 1 0,0-1 0,-5 4 0,2-2 34,0-1 0,0 0 0,0 0 0,0 0 0,0-1 0,-1 0 0,-10 3 0,-6-1 149,1 0-1,-1-2 0,-35-1 1,41-1-149,-2 1-117,0-1 1,0-1-1,-35-7 0,49 7 8,0 0 1,0 0-1,0 0 1,0-1-1,0 1 0,0-1 1,0 0-1,1 0 1,-1-1-1,1 1 0,0-1 1,-1 0-1,1 0 1,1 0-1,-1 0 1,0 0-1,1 0 0,-1-1 1,1 1-1,0-1 1,0 0-1,-2-7 0,-1-29-250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14187,'-1'-14'1459,"5"12"-1220,7 9 5,2 5-116,-1 1 1,0 0-1,19 29 0,28 54-32,-40-63-74,134 252 114,-136-253-115,-13-23-14,0 0 8,1 1 0,1 0 0,-1-1 0,2 0 0,10 12 0,-17-20-13,0-1-1,0 0 1,1 1-1,-1-1 1,0 0-1,1 1 1,-1-1-1,1 0 1,-1 0-1,1 1 1,-1-1-1,0 0 1,1 0-1,-1 0 1,1 0-1,-1 1 1,1-1-1,-1 0 1,1 0-1,-1 0 1,1 0-1,-1 0 1,1 0-1,-1 0 1,1 0 0,-1-1-1,0 1 1,1 0-1,-1 0 1,1 0-1,-1 0 1,1-1-1,-1 1 1,0 0-1,1 0 1,-1-1-1,1 1 1,-1-1-1,2 0 0,-1-1-1,0 1 0,0-1 1,-1 0-1,1 1 0,0-1 1,-1 0-1,1 0 1,0-3-1,3-34-73,-1 1 1,-3-1-1,-7-71 1,4 64 6,-8-109-330,29 230 428,-17-70-23,11 53 196,2-1 1,36 92-1,-48-144-174,0 1 0,1-1 0,0-1-1,0 1 1,0 0 0,0-1 0,1 1-1,0-1 1,0 0 0,9 7 0,-12-11-21,0 1-1,1 0 1,-1-1 0,1 1 0,-1-1 0,1 1-1,-1-1 1,1 1 0,-1-1 0,1 0 0,-1 0-1,1 0 1,-1 0 0,1 0 0,-1 0 0,1 0-1,1-1 1,0 0-1,-1 0 0,0 0 0,0 0 0,1-1 0,-1 1 0,0-1 0,0 1 1,0-1-1,-1 0 0,1 0 0,0 0 0,-1 0 0,3-3 0,5-9 0,-2-1 0,1 0 0,-2 0 0,0 0 0,-1-1 0,0 0 0,-2 0 0,3-17 0,0-14-68,-1-75 1,-5 102 38,-1-38-61,1 53 60,0 0-1,-1-1 0,0 1 1,0 0-1,0 0 1,-1 0-1,-3-8 0,3 12-2,0 8 16,1 5 41,1-1-1,1 1 0,0 0 1,0 0-1,1-1 1,1 1-1,4 12 0,32 79 426,-27-77-253,0 0 1,2 0-1,25 34 1,-34-53-137,0 0 1,1 0-1,0 0 0,0-1 1,1 0-1,0 0 0,0-1 1,0 0-1,1 0 1,-1 0-1,1-1 0,0-1 1,1 1-1,-1-1 1,13 3-1,-17-5-42,0-1 1,0 0-1,0 1 1,0-1-1,0-1 0,0 1 1,0-1-1,0 1 1,0-1-1,0 0 0,-1-1 1,1 1-1,0-1 1,-1 1-1,1-1 0,4-3 1,-3 1-5,0-1 0,-1 1 0,1-1 0,-1 0 0,0 0 0,0 0 0,-1 0 0,1-1 0,2-7 0,2-5-10,-2-1 0,0 1 0,-1-1 0,-1-1 1,3-31-1,-3 10-192,-2-1 1,-6-74 0,0 98 10,4 18 166,0 0-1,0 0 0,0 0 1,0 0-1,0 0 0,0 0 1,0 1-1,0-1 0,0 0 1,0 0-1,0 0 0,-1 0 0,1 0 1,0 0-1,0 0 0,0 0 1,0 0-1,0 0 0,0 0 1,0 0-1,0 0 0,0 0 1,0 0-1,0 0 0,0 0 1,0 0-1,0 0 0,0 0 1,-1 0-1,1 0 0,0 0 1,0 0-1,0 0 0,0 0 1,0 0-1,0 0 0,0 0 1,0 0-1,0 0 0,0 0 1,0 0-1,0 0 0,0 0 0,0 0 1,-1 0-1,1 0 0,0 0 1,0 0-1,0 0 0,0 0 1,0 0-1,0 0 0,0-1 1,0 1-1,0 0 0,0 0 1,0 0-1,0 0 0,-2 29-24,3-24 61,6 69 351,-6-67-321,0-1 1,1 1-1,0-1 0,0 0 0,0 0 0,1 0 1,0 0-1,0 0 0,5 6 0,-6-10-49,0 0 0,0 0 0,0-1 0,0 1 0,1 0 0,-1-1 0,1 0 0,-1 1 0,1-1 0,-1 0 1,1 0-1,0-1 0,-1 1 0,1 0 0,0-1 0,0 0 0,-1 1 0,1-1 0,0 0 0,0-1 0,0 1 0,4-1 0,-3 0-13,-1 0 0,1 0-1,-1 0 1,0 0 0,1 0 0,-1-1 0,0 0 0,0 1-1,0-1 1,0 0 0,0-1 0,-1 1 0,1 0 0,0-1-1,-1 1 1,0-1 0,3-4 0,-3 4 3,-1 1 0,0-1 0,0 0 0,0 0 0,0 1 0,-1-1 0,1 0 0,-1 0 0,1 0 0,-1 0-1,0 1 1,0-1 0,-1 0 0,1 0 0,0 0 0,-1 0 0,0 1 0,0-1 0,1 0 0,-2 0 0,1 1 0,0-1 0,0 1 0,-1-1 0,0 1 0,1 0 0,-1-1 0,-3-2 0,-1 0 105,0-1-1,0 1 1,-1 0 0,1 0 0,-1 1 0,-1 0-1,1 0 1,-14-5 0,-4 2 81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14755,'6'-5'1400,"-1"5"-871,5 0-185,9 0 712,5-2-312,8 1-424,1 1-216,11 1-560,-1-1 392,3 2-24,0 0-128,-4 3-88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13851,'-8'3'245,"0"1"1,0-1-1,1 1 1,-1 1-1,1-1 0,0 2 1,0-1-1,1 0 1,-1 1-1,1 1 0,0-1 1,-8 13-1,10-13-175,1 0 0,0 1 0,0-1 0,1 0 0,0 1-1,0-1 1,1 1 0,0 0 0,0 0 0,0-1 0,1 1 0,0 0 0,0 0 0,1 0-1,-1 0 1,4 10 0,-2-11-49,0 0 0,0 0 0,0-1 0,1 1-1,-1-1 1,1 0 0,1 0 0,-1 0 0,1 0-1,-1 0 1,2-1 0,-1 0 0,0 0 0,1 0 0,0 0-1,5 3 1,-6-5-10,0 1 1,0-1-1,1-1 0,-1 1 0,0-1 1,1 1-1,-1-1 0,1-1 0,-1 1 1,1 0-1,0-1 0,-1 0 0,1 0 1,-1-1-1,1 1 0,-1-1 0,1 0 1,-1 0-1,1-1 0,-1 1 0,7-4 1,-2-1 42,0 1-1,-1-2 1,1 1 0,-1-1 0,-1-1 0,0 1-1,0-1 1,0 0 0,-1-1 0,0 0 0,-1 0 0,8-15-1,-11 18-16,1 0 0,-1-1 0,0 1 0,-1 0 0,0-1 0,0 1 0,0-1 0,-1 1 0,0-11 0,0 12-26,-1 1 0,0 0-1,0 0 1,0 0 0,-1 0 0,1 0 0,-1 0 0,0 1 0,0-1-1,0 0 1,0 1 0,-1 0 0,0-1 0,1 1 0,-7-5 0,6 6-60,0 0 1,-1 0-1,1 0 1,0 0-1,0 1 1,-1 0 0,1 0-1,-1 0 1,1 0-1,-1 0 1,0 1-1,1-1 1,-1 1-1,0 0 1,-5 1 0,7-1-26,0 0 1,0 0 0,1 0-1,-1 1 1,1-1 0,-1 1-1,0-1 1,1 1 0,-1-1 0,1 1-1,-1 0 1,1 0 0,-1 0-1,1 0 1,0 0 0,0 0-1,-1 0 1,1 1 0,0-1-1,0 0 1,0 1 0,0-1 0,0 0-1,1 1 1,-1-1 0,0 1-1,1 0 1,-1-1 0,1 1-1,-1-1 1,1 1 0,0 0-1,0-1 1,0 1 0,0 2 0,0-2 29,0-1 0,1 1 1,-1 0-1,0-1 0,1 1 1,0-1-1,-1 1 0,1-1 0,0 1 1,0-1-1,0 1 0,0-1 1,0 0-1,0 1 0,0-1 1,1 0-1,-1 0 0,0 0 1,1 0-1,-1 0 0,1 0 1,-1 0-1,3 0 0,28 10-516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35 15227,'-19'34'1431,"-23"54"1,37-75-1346,1 0 0,0 0 1,1 1-1,1-1 0,0 0 0,0 1 1,1 24-1,1-34-79,1 0 0,-1 0 0,1-1 0,-1 1 0,1 0 0,0-1 0,1 1 0,-1-1 0,1 1 0,-1-1 0,1 0 0,0 1 0,0-1 0,1 0 0,-1 0 0,0 0 0,1-1 0,0 1 0,3 2 0,-4-4 1,1 1 0,-1-1 0,1 0 0,0 0 0,-1-1 0,1 1 0,0 0 0,-1-1 0,1 1 0,0-1 0,0 0 0,0 0 1,-1 0-1,1-1 0,0 1 0,0 0 0,-1-1 0,1 0 0,0 0 0,-1 0 0,1 0 0,0 0 0,-1 0 0,0-1 0,1 1 0,2-3 0,4-3 96,0-1-1,-1 0 1,0 0-1,0-1 0,-1 0 1,0 0-1,0-1 1,-1 0-1,-1 0 1,0 0-1,0-1 0,-1 0 1,6-20-1,-8 22-31,0 0-1,-1 0 0,0 0 0,-1 0 1,1-1-1,-2 1 0,-2-18 1,2 21-88,0 0 0,-1 0 1,0 1-1,0-1 0,-1 0 0,0 1 1,1 0-1,-2 0 0,1 0 0,-1 0 1,0 0-1,-7-7 0,6 8-25,1 1 1,-1-1-1,0 1 1,0 0-1,0 1 0,0-1 1,-7-1-1,9 3 37,0 0 1,0 0-1,0 0 1,0 1-1,0-1 1,0 1-1,0 0 0,0 0 1,0 0-1,0 0 1,0 1-1,0-1 1,0 1-1,-5 1 0,-3 7-220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15419,'1'2'1609,"5"-1"-881,4 1-264,10-7 752,4 1-272,4 0-280,2-1-127,-2 0-665,0 5-497,-8-6 545,-3-6-136,-4-6-96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14651,'0'0'31,"0"0"0,0 0 0,0 1 0,-1-1 0,1 0 0,0 0 0,0 1 0,0-1 0,0 0-1,0 0 1,0 1 0,0-1 0,0 0 0,0 0 0,1 1 0,-1-1 0,0 0 0,0 0 0,0 1 0,0-1 0,0 0 0,0 0 0,0 1-1,1-1 1,-1 0 0,0 0 0,0 0 0,0 1 0,1-1 0,-1 0 0,0 0 0,0 0 0,0 0 0,1 1 0,-1-1 0,0 0 0,0 0-1,1 0 1,-1 0 0,0 0 0,0 0 0,1 0 0,-1 0 0,0 0 0,0 0 0,1 0 0,-1 0 0,0 0 0,0 0 0,1 0 0,-1 0 0,0 0-1,0 0 1,1 0 0,-1 0 0,0-1 0,0 1 0,1 0 0,-1 0 0,0 0 0,0 0 0,0 0 0,1-1 0,18-15 440,-18 14-408,267-268 3291,-83 82-2039,-193 197-1197,1 1 0,0 0 0,1 1 1,0 0-1,1 0 0,-7 19 0,-22 84-620,32-109 441,1 0-64,-1 1 0,1-1 0,0 1 0,0-1 1,0 1-1,1-1 0,0 1 0,0 0 0,0-1 1,1 1-1,0-1 0,1 8 0,-2-13 116,1 0-1,-1 1 1,0-1-1,0 0 1,0 0-1,0 1 1,0-1-1,0 0 1,1 0-1,-1 0 1,0 1-1,0-1 1,0 0-1,1 0 1,-1 0-1,0 0 1,0 0-1,1 1 1,-1-1-1,0 0 1,0 0-1,1 0 1,-1 0-1,0 0 1,0 0-1,1 0 1,-1 0-1,0 0 1,0 0 0,1 0-1,-1 0 1,0 0-1,0 0 1,1 0-1,-1 0 1,15-9-417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18012,'-5'4'281,"1"2"0,0-1 0,0 0-1,0 1 1,0 0 0,1 0 0,0 0 0,0 0 0,-2 8 0,4-12-331,0 1 0,1-1 0,-1 1 0,1-1 0,-1 1 0,1 0 0,0-1 0,0 1 0,0 0 0,1-1 0,-1 1-1,1 0 1,-1-1 0,1 1 0,0-1 0,0 1 0,0-1 0,0 0 0,0 1 0,0-1 0,1 0 0,-1 0 0,1 1 0,0-1 0,2 2 0,4 3 24,-1 1 0,1 0 0,-2 1 0,1-1 0,-1 1 0,-1 0 0,0 1 0,0-1 0,-1 1 0,0 0 0,0 0 0,-1 1 0,-1-1 0,0 1 0,0-1-1,0 18 1,-2-25 33,0-1-1,0 1 1,0-1-1,-1 0 1,1 0-1,-1 1 0,0-1 1,1 0-1,-1 0 1,0 1-1,0-1 1,-1 0-1,1 0 0,0 0 1,-1 0-1,1-1 1,-1 1-1,1 0 1,-1 0-1,-2 1 1,1-1-26,-1 0 0,0 0 1,1 0-1,-1 0 1,0-1-1,0 0 1,0 1-1,0-1 1,0-1-1,-9 2 1,8-2 74,1 1 0,-1-1 0,0 0 1,0-1-1,0 1 0,0-1 0,0 0 1,0 0-1,0-1 0,1 1 0,-1-1 1,1 0-1,-1 0 0,1-1 0,0 1 1,-1-1-1,1 0 0,1 0 0,-8-7 1,9 6-9,0 0 0,0 0 0,0 0 1,0 0-1,1 0 0,0-1 0,0 1 0,0-1 1,0 1-1,1-1 0,-1-4 0,1-23 196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16860,'15'-3'1696,"-1"-3"-1064,3 2-264,6-2 728,2 2-255,2 2-593,1-1-376,1 3 1536,0 0-1328,-1 0-24,3 3 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 14251,'-1'-1'196,"-1"1"0,0 0 1,1 0-1,-1 0 0,0 0 0,0 0 0,1 0 1,-1 1-1,0-1 0,1 1 0,-1-1 1,-2 2-1,1-2 50,-9 5 46,0 0 1,0 0 0,1 1-1,0 1 1,0 0 0,0 0-1,1 1 1,0 1 0,0-1-1,-16 21 1,21-23-293,0 0 1,1 1-1,0 0 1,0 0-1,0 1 1,1-1 0,0 0-1,-3 12 1,5-14 5,0 0 1,1 0 0,-1 0-1,1 0 1,0 0 0,1 0 0,-1 0-1,1 0 1,0 0 0,0 0-1,0 0 1,1-1 0,0 1 0,3 6-1,-3-8-3,0 1 0,0-1 0,0 0 0,1 0-1,0 0 1,-1 0 0,1 0 0,0 0 0,1-1-1,-1 0 1,0 1 0,1-1 0,-1 0 0,1-1-1,0 1 1,-1-1 0,1 1 0,0-1 0,0 0-1,0-1 1,0 1 0,0-1 0,0 1 0,0-1-1,0-1 1,0 1 0,0 0 0,0-1 0,5-1-1,3-1 16,-1 0-1,0-1 1,0 0-1,0-1 1,-1 0-1,1-1 1,-1 0-1,0 0 1,9-8-1,-11 6 36,1-1-1,-1 1 1,-1-1 0,1-1-1,-1 0 1,-1 0-1,0 0 1,-1 0 0,6-15-1,-9 20-37,0 0 0,-1 0-1,0 0 1,0 0 0,0 0-1,-1 0 1,0 0 0,0 0 0,0 0-1,-2-9 1,2 11-30,-1 0 0,0 0 0,-1 0 0,1-1 1,-1 1-1,1 0 0,-1 1 0,0-1 0,0 0 0,0 0 0,-1 1 0,1-1 1,0 1-1,-1 0 0,0 0 0,1 0 0,-5-2 0,3 2-116,0 0 1,0 0-1,-1 1 0,1-1 0,0 1 0,-1 0 1,1 0-1,-1 1 0,-4-1 0,7 1 73,-1 0 0,1 0 0,0 0 0,0 0 0,0 0-1,0 1 1,0-1 0,0 0 0,0 1 0,0 0 0,0-1-1,1 1 1,-1 0 0,0 0 0,0 0 0,1 0 0,-1 1 0,0-1-1,1 0 1,-1 1 0,-2 2 0,2 8-385,9 0 50</inkml:trace>
  <inkml:trace contextRef="#ctx0" brushRef="#br0" timeOffset="1">659 16 14107,'-6'4'570,"1"-1"0,0 1 0,0 0 0,-7 8-1,4-4 93,2-3-528,0 1-1,1 0 0,0 0 0,0 0 0,1 1 1,-1-1-1,1 1 0,1 0 0,0 1 0,-3 7 1,5-12-128,0-1 0,0 0 1,1 1-1,-1-1 0,1 1 1,0-1-1,0 0 0,0 1 0,0-1 1,0 1-1,0-1 0,1 1 1,-1-1-1,1 0 0,0 1 1,-1-1-1,1 0 0,0 1 1,1-1-1,-1 0 0,0 0 0,1 0 1,-1 0-1,1 0 0,-1 0 1,1-1-1,0 1 0,0 0 1,0-1-1,0 1 0,0-1 1,0 0-1,0 0 0,0 0 1,5 2-1,-2-2 36,0 0-1,-1 0 1,1 0 0,0 0-1,0-1 1,0 0 0,0 0 0,0-1-1,0 1 1,0-1 0,0 0 0,-1 0-1,1 0 1,0-1 0,-1 0-1,1 0 1,-1 0 0,1 0 0,7-7-1,1 0 133,0-1 0,0-1-1,-1 0 1,17-22 0,-24 28-129,-1 0 0,-1 0 0,1-1 0,-1 1 0,0-1 0,0 0 0,3-12 0,-5 16-53,-1 1-1,1-1 1,-1 1 0,0-1-1,0 1 1,0-1-1,0 1 1,0-1 0,0 0-1,0 1 1,0-1-1,0 1 1,-1-1 0,1 1-1,-1-1 1,1 1-1,-1-1 1,0 1 0,1 0-1,-1-1 1,0 1-1,0 0 1,0 0 0,0-1-1,0 1 1,0 0-1,0 0 1,-1 0 0,1 0-1,0 0 1,0 1 0,-1-1-1,1 0 1,-1 0-1,1 1 1,-1-1 0,-1 0-1,-7-1-183,-1 0 0,1 1-1,-1-1 1,1 2 0,-1 0-1,1 0 1,-20 3 0,21-2 132,1 1 1,0 0-1,-1 0 1,1 1 0,0 0-1,0 1 1,0-1-1,1 1 1,-15 10 0,9 2-184,14 0 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17308,'-13'6'1288,"-5"7"-1008,-2 1-112,1 8 424,0-1-248,9 4-208,6-1-24,10-5-72,10-5-56,5-4-152,3-6-160,4-7-320,-5-5 512,2-7-64,-3-2-104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0:5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17732,'0'11'1520,"4"1"-1224,11-10-2616,-1-6 3024,16-10-928,3-2-272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5:0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10786,'246'4'896,"5"5"-687,10-1-81,9 4 392,-2-4-160,13 1-232,-8 0-80,11-7-280,-12 0 224,-14-2-24,-2-4-40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267 119 13547,'-4'-4'158,"0"0"0,-1 0 0,1 0 0,-1 0 0,1 1 0,-1 0 0,0 0 0,-1 0 0,1 1-1,0-1 1,-1 1 0,1 0 0,-1 1 0,0 0 0,1-1 0,-1 2 0,0-1 0,0 1 0,0 0 0,1 0 0,-1 0 0,0 1 0,-6 1 0,5 0-99,1 0 0,0 0-1,0 0 1,0 0 0,0 1 0,0 0 0,0 1 0,0-1-1,1 1 1,0 0 0,0 1 0,0-1 0,0 1 0,1 0-1,0 0 1,0 0 0,0 1 0,0-1 0,-5 13 0,4-3-24,0 2 1,1-1-1,0 0 1,1 1-1,1 0 1,1-1-1,0 1 1,1 0-1,1 0 1,1 0-1,0-1 1,1 1-1,1-1 1,0 1-1,8 16 1,-11-29-18,1 0 0,0 0 0,0 0 0,0-1 0,1 1-1,-1-1 1,1 0 0,0 1 0,0-1 0,0-1 0,0 1 0,0 0 0,0-1 0,1 1 0,0-1 0,7 3 0,-8-4-4,0 0-1,0-1 1,0 0-1,0 1 1,0-1 0,0 0-1,0-1 1,1 1 0,-1 0-1,0-1 1,0 0-1,0 0 1,0 0 0,-1 0-1,1 0 1,0 0 0,0-1-1,-1 0 1,1 1-1,-1-1 1,1 0 0,-1 0-1,4-4 1,3-4 5,0 0 0,-1-1-1,0 0 1,-1 0 0,-1 0 0,1-1 0,-2 0 0,0-1-1,0 1 1,-1-1 0,0 0 0,1-17 0,-2 13-6,-1-1 1,-1 1-1,0-1 0,-2 1 1,0-1-1,0 1 1,-2-1-1,-9-31 0,9 40-9,0 0 0,-1-1-1,-7-11 1,9 19-7,1 0 1,-1-1-1,1 1 0,-1 0 1,0 0-1,0 0 0,1 0 1,-1 1-1,-1-1 0,1 0 1,0 1-1,0-1 0,-1 1 1,1 0-1,0 0 0,-6-2 1,7 3 1,0 0 1,0 0 0,0 0-1,1-1 1,-1 1 0,0 0-1,0 0 1,0 0 0,0 1 0,0-1-1,0 0 1,1 0 0,-1 0-1,0 1 1,0-1 0,0 0-1,0 1 1,1-1 0,-1 1-1,0-1 1,0 1 0,1-1 0,-1 1-1,0-1 1,1 1 0,-1 0-1,0 0 1,0 1 2,0 0-1,0 0 1,1 0-1,-1 0 1,0 0-1,1 1 1,0-1-1,-1 0 1,1 0 0,0 0-1,0 3 1,1 3 9,0 1 0,0 0 0,1-1 0,0 0 0,4 9 0,3 7 44,2-1 1,1 0 0,17 24-1,-24-38-32,1-2 0,0 1-1,0-1 1,0 0 0,1 0-1,1-1 1,-1 0 0,1 0-1,0-1 1,0 0 0,15 7-1,-20-11-18,0 0-1,0 0 0,0 0 0,0 0 0,0 0 0,0-1 0,0 0 1,0 1-1,1-1 0,-1 0 0,0-1 0,0 1 0,0-1 0,1 1 1,-1-1-1,0 0 0,0 0 0,0 0 0,0 0 0,0-1 0,4-3 1,1-1-1,-1-1 1,0 0-1,0 0 1,-1-1 0,9-13-1,22-26-10,-34 44 6,0 1-1,0-1 0,0 1 0,0-1 0,0 1 1,1 0-1,-1 0 0,1 0 0,0 1 1,-1 0-1,9-3 0,-10 4-2,0 0 1,1-1-1,-1 1 1,0 0-1,1 0 0,-1 1 1,0-1-1,0 0 1,1 1-1,-1 0 0,0-1 1,0 1-1,1 0 1,-1 0-1,0 0 0,0 0 1,0 0-1,0 1 1,-1-1-1,1 1 0,2 1 1,0 2 13,0 0-1,0 0 1,0 0 0,-1 1 0,3 6-1,-1-5 88,-28-48-738,-18-50 0,41 91 632,-1-1-1,1 1 1,0 0-1,0-1 1,0 1-1,-1 0 1,1-1-1,0 1 1,0 0-1,0-1 0,0 1 1,0 0-1,0-1 1,0 1-1,-1-1 1,1 1-1,0 0 1,0-1-1,0 1 1,1 0-1,-1-1 0,0 1 1,0-1-1,0 1 1,0 0-1,0-1 1,0 1-1,0 0 1,1-1-1,-1 1 1,0 0-1,0-1 0,0 1 1,1 0-1,-1 0 1,0-1-1,1 1 1,-1 0-1,0 0 1,1-1-1,-1 1 1,0 0-1,1 0 0,-1 0 1,0-1-1,1 1 1,-1 0-1,0 0 1,1 0-1,-1 0 1,0 0-1,1 0 1,-1 0-1,1 0 0,-1 0 1,0 0-1,1 0 1,-1 0-1,0 0 1,1 0-1,0 1 1,33 9 159,-18-5-75,1-1-5,1-1 1,0 0-1,0-2 1,0 0-1,0-1 1,0-1-1,-1 0 1,1-2-1,0 0 1,-1-1 0,1 0-1,-1-2 1,0 0-1,-1-1 1,1 0-1,22-16 1,-33 19-58,-1 0 0,1 0 0,-1-1 0,-1 0 0,6-5 0,-9 9-14,-1 0 0,1 0 0,0 1 0,0-1 0,-1 0 1,1 0-1,0 0 0,-1 0 0,1 0 0,-1 0 0,1 0 0,-1 0 1,0 0-1,1 0 0,-1-1 0,0 1 0,0 0 0,0 0 0,0 0 0,0 0 1,0 0-1,0 0 0,0 0 0,0-1 0,0 1 0,-1 0 0,1 0 1,0 0-1,-1 0 0,1 0 0,-1 0 0,1 0 0,-1 0 0,0 0 1,1 0-1,-1 0 0,-1 0 0,1 0-5,1 0-1,-1 1 1,0-1-1,0 1 1,1-1-1,-1 1 1,0-1 0,0 1-1,0-1 1,0 1-1,0 0 1,1-1-1,-1 1 1,0 0 0,0 0-1,0 0 1,0 0-1,0 0 1,0 0-1,0 0 1,0 0-1,0 0 1,0 0 0,0 1-1,-1 0 1,0-1 4,1 1 1,0 0 0,0 1-1,0-1 1,0 0-1,0 0 1,0 0 0,0 1-1,0-1 1,0 0 0,0 1-1,1-1 1,-1 1-1,0 1 1,0 2 16,-1-1-1,1 1 1,0 0 0,1 0-1,-1 0 1,1 0 0,0 0-1,0 0 1,1 6 0,2-4 30,0 0 0,0 0 1,0 0-1,1-1 0,-1 0 1,2 1-1,-1-1 0,1-1 1,10 11-1,-11-12-67,1 0 0,-1 0 0,1 0 1,0-1-1,0 0 0,0 0 0,0 0 0,1 0 1,-1-1-1,1 0 0,-1 0 0,1-1 0,6 2 1,-11-3-27,1 0 0,-1 0 0,1 0 0,-1 0 0,0 0 0,1 0 0,-1 0 0,1-1 0,-1 1 1,0 0-1,1-1 0,-1 1 0,0-1 0,0 0 0,1 1 0,-1-1 0,0 0 0,0 0 0,0 1 0,0-1 1,0 0-1,0 0 0,0 0 0,0 0 0,0-1 0,0 1 0,-1 0 0,1 0 0,0 0 0,0-3 0,0 0-17,0 0-1,0 0 0,-1 0 0,1 0 0,-1-1 1,0 1-1,0 0 0,-1 0 0,-1-8 1,-11-35-458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9 14379,'10'-7'2170,"-15"6"-412,2 1-1550,1 0-1,-1 1 1,1 0 0,-1 0 0,1 0 0,-1 0 0,-3 2 0,-3 4-102,0 1 0,1-1 0,0 2 0,0-1 0,1 1 0,0 0 0,-5 10 1,-36 74-166,41-79 79,-15 33-48,2 1 0,1 0 0,4 2 0,1 0 0,2 0 0,-5 58 0,16-97-56,1 0-1,0-1 0,0 1 1,1-1-1,1 1 0,0-1 0,0 1 1,4 9-1,-4-16 35,-1-1 0,0 0 0,1 1 0,0-1 0,0 0 0,0 0 0,0 0 0,0-1 0,1 1 0,-1 0 0,1-1 0,-1 0 0,1 1 0,0-1 0,0 0 0,0-1 0,0 1 0,1 0 0,-1-1 0,0 0 0,1 0 0,-1 0 0,1 0 0,-1 0 0,1-1 0,6 1 0,-3-1-22,-1 0-1,1-1 1,-1 0 0,10-2 0,29-13-371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15995,'-4'13'1553,"1"7"-1129,-4 12-168,-2 2 560,2 8-368,4 4-64,2-1-144,1 0-136,4-6-336,2-6-184,4-6-352,0-1 1232,-2-6-616,2-3-104,-5-7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12427,'29'4'1304,"5"-1"-896,16-4-160,5-4 688,9-2-368,1-1 17,-5-1-89,-3 2-80,-14 0-160,-6 2-152,-14 1-344,-6-3 312,-9 3-72,-4-1-136</inkml:trace>
  <inkml:trace contextRef="#ctx0" brushRef="#br0" timeOffset="1">137 79 12891,'17'-15'1192,"9"5"-688,1 0-168,8 4 616,1 2-327,7 2-217,-1 1-24,0 1-496,-6-2 1040,-2-5-848,-2-1 0,-6-5 40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16652,'-16'1'335,"0"0"1,0 1-1,1 1 1,-1 0 0,1 1-1,0 1 1,-24 11-1,28-12-309,0 2 0,1 0 0,0 0 0,0 1 0,0 0 0,1 1 0,0 0 0,0 0 0,1 1 0,-11 14 0,17-20-58,0 0 0,0 0 1,1 0-1,-1 0 0,1 1 1,-1-1-1,1 0 0,0 1 1,0-1-1,0 1 0,1-1 1,-1 1-1,1-1 0,0 1 1,0-1-1,0 1 1,1-1-1,-1 1 0,1-1 1,-1 1-1,1-1 0,1 1 1,-1-1-1,3 6 0,0-3-71,0-1-1,0-1 0,0 1 0,1 0 0,0-1 0,-1 0 0,1 0 0,1-1 0,-1 1 0,1-1 0,-1 0 1,1-1-1,8 4 0,32 9-440,36 14-79,-74-25 615,0 0 0,-1 0 1,1 0-1,-1 1 0,0 0 1,0 1-1,9 8 0,-15-13 34,0 0-1,0 0 1,-1 0-1,1 0 0,0 1 1,0-1-1,0 0 0,-1 0 1,1 0-1,-1 1 1,1-1-1,-1 0 0,1 1 1,-1-1-1,0 0 0,0 1 1,0-1-1,1 0 1,-1 1-1,0-1 0,-1 1 1,1-1-1,0 2 0,-1-1 31,0 0-1,0 0 0,0-1 0,-1 1 0,1 0 0,0-1 0,-1 1 1,1-1-1,-1 1 0,1-1 0,-1 1 0,0-1 0,-3 2 1,-6 3 303,-1-1 0,0 0 0,-25 6 0,31-9-248,-9 2 102,-71 18 1192,76-20-1442,1-1-1,0 0 0,0-1 0,0 1 1,-1-2-1,1 0 0,-13-2 0,22 3-26,-1 0 0,1 0 0,-1 0-1,1 0 1,-1 0 0,1 0 0,-1 0 0,1-1-1,-1 1 1,1 0 0,-1 0 0,1 0-1,0-1 1,-1 1 0,1 0 0,-1-1 0,1 1-1,0 0 1,-1-1 0,1 1 0,0-1-1,-1 1 1,1 0 0,0-1 0,-1 1 0,1-1-1,0 1 1,0-2 0,0 2 25,0-1 0,1 0 0,-1 1 1,0-1-1,1 1 0,-1-1 0,1 1 0,-1-1 0,1 0 1,-1 1-1,1 0 0,-1-1 0,1 1 0,-1-1 0,1 1 1,0 0-1,-1-1 0,1 1 0,0 0 0,0-1 0,21-6-679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16468,'0'-4'1536,"8"2"-1056,0 0-176,9 2 656,1 0-176,6 0-320,2 1-191,7-1-666,1-1-343,0-4 656,2-2-144,-4-13-104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14467,'0'50'3040,"-4"239"-680,4-273-2346,-2 7 60,3 37-1,-1-59-62,0 0 0,0 0 0,0 0-1,0 0 1,0-1 0,1 1-1,-1 0 1,0 0 0,0 0 0,0-1-1,1 1 1,-1 0 0,0 0 0,1-1-1,-1 1 1,1 0 0,-1 0 0,1-1-1,-1 1 1,1-1 0,0 1 0,-1 0-1,1-1 1,0 1 0,-1-1 0,1 0-1,0 1 1,-1-1 0,1 1 0,0-1-1,0 0 1,0 0 0,-1 1 0,1-1-1,0 0 1,0 0 0,0 0 0,0 0-1,-1 0 1,1 0 0,0 0 0,0 0-1,0 0 1,0-1 0,-1 1-1,1 0 1,0 0 0,1-1 0,4-2 71,0 0 0,0 0 0,0-1 0,9-6 0,-12 8-61,24-19-249,-2-1-1,0 0 1,-1-2 0,-1-1-1,37-54 1,-57 74-108,-2-3-108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11819,'-4'23'1856,"1"0"-984,5-11-400,3 1 1881,8-3-2033,3-4-320,1-4 232,1-1-152,0-2-240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14291,'-1'2'151,"-1"0"0,1 0 0,0 0 0,0 1 0,0-1 0,0 0 0,0 1 0,0-1 0,1 1-1,-1-1 1,1 1 0,0-1 0,-1 1 0,1-1 0,0 1 0,1-1 0,-1 4 0,1-5-102,0 1 0,0-1 0,0 1 0,0-1 0,0 1 0,0-1 0,0 1 0,0-1 0,0 0 0,1 0 0,-1 1 0,0-1 0,1 0 0,-1 0 0,1 0 0,-1-1 0,1 1 0,0 0 0,-1-1 0,1 1 0,0-1 0,0 1 0,-1-1 0,4 0 0,-1 1-33,1 0-1,-1-1 0,1 0 1,-1 0-1,1 0 1,-1 0-1,1-1 0,7-1 1,-10 1 4,0 0 1,0 1-1,-1-1 0,1 0 1,0 0-1,-1 0 0,1 0 1,-1 0-1,1 0 0,-1 0 1,0-1-1,1 1 0,-1 0 1,0-1-1,0 1 0,0-1 1,0 1-1,0-1 0,0 0 1,-1 1-1,1-1 0,0 0 1,0-3-1,-2 13 1351,1-7-1349,0 0-1,0 0 0,1 0 1,-1 1-1,0-1 0,0 0 1,1 0-1,-1 0 0,1 0 1,-1 0-1,1 0 0,-1 0 0,1 0 1,0 0-1,-1 0 0,1 0 1,1 1-1,3 1-31,-1 0 0,1 0 0,0 0 0,0-1 0,0 0 0,1 0 0,-1 0 0,0-1 0,1 0 0,-1 0 0,1 0 0,-1-1 0,10 0 1,-2 0-189,0-1 1,-1 0-1,1-1 1,23-6-1,-29 6 129,-1 0-1,1 0 0,-1-1 1,0 0-1,0 0 0,0 0 1,-1-1-1,1 0 1,5-4-1,-10 9 39,0 0 0,1 0 0,-1 0 0,1 0 0,-1 0 0,1-1 0,0 1 0,-1 0 0,1-1 0,0 1 0,3-1 0,-2 1-95,0-1 0,-1 0 0,1-1 0,0 1-1,0 0 1,0-1 0,0 0 0,4-1 0,3-4-259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10762,'15'4'4682,"11"11"-2986,0 0-1358,-14-11-270,1 0-1,0-1 1,0-1 0,0 0-1,0-1 1,17 0-1,-22-1-64,-1 0-1,1-1 1,-1 0 0,0 0-1,0 0 1,1-1-1,-1 0 1,0-1 0,0 0-1,-1 0 1,1 0 0,9-7-1,-14 9 6,0-1 1,-1 0-1,1 1 0,-1-1 1,0 0-1,1 0 0,-1 0 0,0 0 1,0 0-1,0 0 0,0 0 0,-1 0 1,1 0-1,0 0 0,-1 0 1,0-1-1,1 1 0,-1-3 0,0 4 11,0 0 0,0 0 0,-1 0 0,1 0 0,0 0-1,0 0 1,-1 0 0,1 1 0,-1-1 0,1 0-1,-1 0 1,1 0 0,-1 0 0,1 1 0,-1-1 0,0 0-1,1 1 1,-1-1 0,0 0 0,0 1 0,0-1 0,1 1-1,-1-1 1,0 1 0,0-1 0,0 1 0,0 0-1,0 0 1,0-1 0,0 1 0,0 0 0,0 0 0,0 0-1,0 0 1,0 0 0,0 0 0,0 0 0,0 0 0,0 0-1,0 1 1,1-1 0,-1 0 0,-1 1 0,-1 0 23,1 0 1,-1 0-1,1 0 0,-1 0 1,1 0-1,0 1 1,0-1-1,-1 1 0,1 0 1,0-1-1,1 1 0,-1 0 1,0 0-1,0 0 1,1 1-1,-1-1 0,1 0 1,0 0-1,0 1 1,0-1-1,0 1 0,0-1 1,0 1-1,0 2 1,0-2-55,1-1 0,-1 1 0,1-1 0,0 0 0,0 1 0,0-1 0,0 1 0,0-1 0,0 1 0,1-1 0,-1 1 0,1-1 0,0 1 0,0-1 1,-1 0-1,2 1 0,-1-1 0,0 0 0,0 0 0,1 0 0,-1 0 0,1 0 0,-1 0 0,1 0 0,4 2 0,-2-1-62,1-1-1,0 0 1,0 0 0,1 0-1,-1-1 1,0 1-1,1-1 1,-1-1 0,1 1-1,7-1 1,-9 0 52,0 0 1,0 0-1,0 0 1,0-1-1,0 1 1,0-1-1,0 0 0,-1-1 1,1 1-1,0-1 1,-1 1-1,1-1 1,-1 0-1,1 0 1,2-3-1,-6 4 22,1 1 0,-1 0 0,0-1 0,0 1 0,1-1 0,-1 1 0,0-1 0,0 1 1,0-1-1,1 1 0,-1-1 0,0 0 0,0 1 0,0-1 0,0 1 0,0-1 0,0 1 0,0-1 0,-1 1 0,1-1 0,0 1 0,0-1 0,0 1 0,0-1 0,-1 1 0,1-1 0,0 1 0,0-1 0,-1 1 0,1-1 0,0 1 0,-1 0 0,1-1 0,0 1 0,-1-1 0,1 1 0,-1 0 0,1 0 0,-1-1 0,1 1 0,-1 0 0,1 0 0,-1-1 0,1 1 0,-1 0 0,1 0 0,-1 0 1,1 0-1,-1 0 0,0 0 0,0 0-11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1:0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 16484,'1'-1'57,"-1"1"1,0-1-1,1 1 1,-1-1 0,1 1-1,-1-1 1,1 1 0,0-1-1,-1 1 1,1 0 0,-1-1-1,1 1 1,0 0 0,-1-1-1,1 1 1,0 0 0,-1 0-1,1 0 1,0 0-1,0-1 1,-1 1 0,1 0-1,0 0 1,0 0 0,-1 0-1,1 1 1,0-1 0,-1 0-1,1 0 1,1 1 0,-1 0 9,0 0 0,0 0 1,1 0-1,-1 1 0,0-1 0,0 0 1,-1 1-1,1-1 0,0 1 1,0-1-1,-1 1 0,1-1 1,0 2-1,2 10 169,0-1 0,1 22 0,-3-30-169,7 73 276,-3 135 1,-7-184-333,-1 1 1,-1-1 0,-1 0 0,-2 0 0,-1-1 0,-1 0 0,-1 0 0,-16 28 0,-2-8-220,-2-2 0,-3-1 1,-48 51-1,50-62 29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16027,'4'25'1321,"5"5"-1153,2 0-224,4 3 544,13-4-304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3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14211,'10'-6'1702,"-18"13"-837,-12 11 27,7-1-796,0 0 0,1 1 0,2 1-1,-1 0 1,2 0 0,1 1 0,0 0-1,2 1 1,0-1 0,1 1 0,1 0-1,1 1 1,1-1 0,1 30 0,1-46-76,0 0 0,1 0-1,-1 0 1,1 0 0,0 0 0,0 0 0,1-1 0,0 1 0,-1 0 0,1-1 0,4 7 0,-4-9-6,0 0 0,0 1 1,0-1-1,1 0 1,-1 0-1,0 0 0,1 0 1,-1-1-1,1 1 1,0-1-1,0 1 0,-1-1 1,1 0-1,0 0 1,0 0-1,0-1 0,0 1 1,0-1-1,6 1 1,-2-1-147,0-1 1,-1 0 0,1 0-1,0 0 1,0 0-1,-1-1 1,1 0 0,-1-1-1,1 0 1,-1 0 0,0 0-1,0 0 1,6-6 0,2-1-165,-1-1 0,0-1 0,-1 0 0,11-14 0,8-14-336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3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15787,'0'-10'1593,"-3"7"-1001,-1-1-256,1 0 672,3 1-200,0 1-560,5-5-488,1-2 240,0 1-96,2-9-128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3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12251,'57'-4'6226,"13"-1"-5099,-25 4-630,-19 1-819,-1-1 1,1-1-1,-1-1 1,47-12-1,-69 15 259,-1-1-10,0 0 1,0 1-1,0-1 0,0 0 1,-1 0-1,1 0 1,0 0-1,0 0 0,2-3 1,-1-1-508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3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11682,'-1'8'1641,"14"-1"-657,5 0-376,8-5 1737,8 1-1305,8-3-272,4 0-32,4-2-384,2-2-392,-4-3 88,-6-5-48,-13 1-88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3:4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14019,'72'-40'1087,"93"-69"0,-133 84-844,-1-1 0,-1-1 0,-2-2 0,47-60 0,-69 82-54,-1 0-1,-1-1 1,1 1 0,-1-1 0,0 0 0,-1 0 0,3-11 0,-23 38 882,0 27-977,1 0 0,2 2 1,-13 85-1,26-126-72,-4 32-741,5-37 681,0-1 0,0 0 0,0 1 0,0-1 0,0 0 0,0 1 0,0-1 0,1 0-1,-1 0 1,0 1 0,1-1 0,-1 0 0,1 0 0,0 1 0,-1-1 0,1 0 0,0 0 0,0 0 0,-1 0 0,1 0 0,0 0 0,0 0 0,0 0 0,2 1 0,10 0-269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3:4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12107,'8'8'1752,"9"-2"-888,14-9-248,11-3 1417,12-4-1057,7-1-88,4-5-64,0-1-128,-3 1-327,-5 0-209,-14 6-417,-4 2-263,-12 1-440,-3-1 1928,-5 3-1128,-2-1-80,-3 2-32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3:4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13371,'0'1'91,"0"-1"1,-1 1-1,1 0 1,0-1-1,0 1 1,0-1-1,0 1 1,0-1-1,0 1 1,-1 0-1,1-1 1,1 1-1,-1-1 1,0 1-1,0 0 0,0-1 1,0 1-1,0-1 1,0 1-1,1-1 1,-1 1-1,0-1 1,1 1-1,-1-1 1,0 1-1,1-1 1,-1 1-1,0-1 1,1 1-1,0 0 1,0-1 109,1 1 0,0 0 1,-1-1-1,1 1 1,0-1-1,-1 1 1,1-1-1,0 0 0,-1 0 1,5 0-1,7-1 583,-1 0 0,19-5 0,-20 4-672,15-3 179,0 2 1,0 1-1,30 1 0,-54 1-297,-1 0 0,1 0 0,0 0 0,-1 0 0,1 0 0,-1 1 0,1-1 0,0 1 0,-1-1 0,1 1 0,-1-1 0,1 1-1,-1 0 1,0 0 0,1 0 0,-1 0 0,0 0 0,1 0 0,-1 0 0,0 0 0,0 1 0,2 1 0,-3-1-4,1 1 0,0-1-1,-1 0 1,1 0 0,-1 1 0,0-1 0,0 0 0,0 1 0,0-1 0,0 0 0,0 1 0,-1-1-1,1 0 1,-2 3 0,-2 9-14,-2-1-1,0 1 0,0-1 1,-10 12-1,13-19 39,-10 13-1,-8 17 76,21-35-93,0 0 1,0-1 0,0 1-1,0 0 1,0-1-1,0 1 1,0-1 0,0 1-1,0 0 1,0-1 0,0 1-1,1 0 1,-1-1-1,0 1 1,0-1 0,1 1-1,-1 0 1,0-1 0,1 1-1,-1-1 1,1 1-1,-1-1 1,1 0 0,-1 1-1,1-1 1,-1 1 0,1-1-1,-1 0 1,1 1 0,0-1-1,-1 0 1,1 0-1,-1 1 1,1-1 0,0 0-1,-1 0 1,1 0 0,0 0-1,33 7-177,-26-6 135,12 2-54,-11-2 35,-1 0 0,0 1 0,0 0 0,0 0 1,0 0-1,10 6 0,-16-7 59,0 0 1,-1 1-1,1-1 0,-1 0 1,0 1-1,1-1 0,-1 0 1,0 1-1,0 0 0,0-1 1,0 1-1,0 0 0,0-1 1,0 1-1,-1 0 0,1 0 1,0 0-1,-1 0 0,0-1 0,1 1 1,-1 0-1,0 0 0,0 0 1,0 0-1,0 0 0,-1 0 1,1 0-1,0 0 0,-1 0 1,0-1-1,1 1 0,-1 0 1,-1 2-1,-2 8 132,-2 0-1,1 0 0,-2 0 1,1-1-1,-2 1 1,1-2-1,-2 1 1,1-1-1,-1-1 1,-18 15-1,21-18-78,-1-1-1,0-1 0,0 1 1,0-1-1,-1 0 1,1-1-1,-1 0 0,0 0 1,0-1-1,0 0 1,0 0-1,0-1 0,-1 0 1,1 0-1,0-1 1,-1 0-1,1 0 1,-9-2-1,13 1-164,0 0 0,1 0 0,-1-1 0,0 1 0,1-1 0,-1 0 0,1 0 0,-1 0 0,1 0 0,0-1 0,0 1 0,0-1 0,0 0 0,1 0 0,-1 0-1,1 0 1,0 0 0,-1-1 0,-1-4 0,0-9-450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15523,'9'3'1521,"2"-1"-1169,6 0-168,6-2 736,4 0-616,2-2-96,4 1-280,2 0-240,-3-5-1432,0-1 1536,-5-3-233,-1-2-143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13707,'1'0'129,"1"0"0,-1 0 0,0 0 0,1 0 0,-1 0 0,1-1 0,-1 1 0,0 0 0,0-1 0,1 1-1,-1-1 1,0 1 0,0-1 0,1 0 0,-1 0 0,0 1 0,0-1 0,0 0 0,1-1 0,2-1 178,151-109 3330,-104 71-3335,-2-2-1,63-73 1,-77 68-216,-48 119-80,-27 150-411,39-215 415,-4 32-976,5-37 925,0-1 0,0 1 0,0 0 0,0 0 0,0 0 0,0 0 0,1 0 0,-1 0 1,0 0-1,0 0 0,1 0 0,-1 0 0,1-1 0,-1 1 0,1 0 0,-1 0 1,1-1-1,0 1 0,-1 0 0,1 0 0,0-1 0,-1 1 0,1-1 0,0 1 0,0-1 1,0 1-1,-1-1 0,1 1 0,0-1 0,0 0 0,0 1 0,0-1 0,0 0 0,1 0 1,15 0-391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12107,'-1'0'56,"1"1"1,0-1 0,-1 0 0,1 0 0,0 0 0,-1 1 0,1-1 0,0 0 0,-1 0 0,1 1-1,0-1 1,0 0 0,-1 1 0,1-1 0,0 0 0,0 1 0,0-1 0,0 0 0,-1 1 0,1-1-1,0 0 1,0 1 0,0-1 0,0 1 0,0-1 0,0 0 0,0 1 0,0-1 0,0 0 0,0 1-1,0-1 1,0 1 0,0-1 0,13 6 1380,22-3 155,61-8-178,142-25 0,-128 14-1189,174-27-2097,-263 41 1449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12163,'1'9'228,"0"1"1,0-1-1,1 0 1,1 0-1,-1 0 1,1 0-1,1 0 1,-1-1-1,2 1 1,-1-1-1,1 0 1,0 0-1,1 0 1,0-1-1,0 0 1,10 9-1,9 6 99,0-1-1,2-2 1,37 22-1,-35-24-254,-1 2 0,0 0 0,-2 2 0,0 1 0,32 35 1,-51-48-28,1 0 1,-1 1 0,-1-1 0,0 1 0,0 1 0,-1-1 0,-1 1-1,1 0 1,-2 0 0,0 0 0,0 0 0,-1 1 0,0-1 0,-1 1-1,0-1 1,-1 1 0,0 0 0,-1-1 0,-2 15 0,2-21-18,0-1 0,-1 1 0,1 0 1,-1 0-1,0-1 0,0 1 1,0-1-1,-1 0 0,1 0 0,-1 0 1,0 0-1,-1 0 0,1 0 0,0-1 1,-1 0-1,0 1 0,0-2 1,0 1-1,0 0 0,0-1 0,-1 1 1,1-1-1,-1-1 0,1 1 0,-1 0 1,0-1-1,0 0 0,0 0 1,0-1-1,1 1 0,-1-1 0,0 0 1,0 0-1,0-1 0,0 0 0,0 1 1,0-2-1,0 1 0,1 0 1,-1-1-1,1 0 0,-1 0 0,1 0 1,0-1-1,-1 0 0,1 0 0,0 0 1,1 0-1,-5-5 0,3 3-27,1 0 0,0-1 0,0 0 0,0 0 0,1 0 0,-1 0 0,2 0 0,-1-1 0,1 1 0,0-1 0,0 0 0,1 0 0,0 1 0,0-1 0,0 0 0,1 0 0,0 0 0,1 0 0,-1 0 0,1 0 0,1 0 0,2-8 0,4-12 18,1 0 0,2 1 1,1 0-1,16-26 0,4-4 25,60-119 108,-84 155-152,0 0 0,-1 0-1,-1-1 1,-1 0 0,-1 0 0,2-42 0,-6 57-9,0 1 0,0-1 0,-1 1 1,0-1-1,0 1 0,0-1 0,-1 1 1,1 0-1,-1 0 0,-1 0 0,1 0 1,-1 0-1,0 0 0,0 0 1,0 1-1,-1 0 0,-5-6 0,6 7 0,0 1 1,0-1-1,-1 1 0,1 0 0,-1 0 1,0 0-1,0 1 0,1-1 0,-1 1 0,0 0 1,0 0-1,0 0 0,0 1 0,0 0 1,0-1-1,0 1 0,-1 0 0,1 1 1,0-1-1,0 1 0,0 0 0,0 0 0,-7 3 1,2 0-2,1 0 1,0 0 0,0 1 0,0 0-1,0 1 1,1-1 0,0 2-1,-11 10 1,14-12 14,0-1 0,0 1 0,1 0 0,-1 0 0,1 0 0,0 1 0,1-1 0,-1 1 0,1-1 0,0 1 1,1 0-1,-1 0 0,1 0 0,0 7 0,1-10-3,0-1-1,0 0 1,1 0 0,-1 0 0,1 1 0,-1-1 0,1 0 0,0 0 0,0 0 0,0 0 0,0 0 0,0 0 0,0-1 0,1 1 0,-1 0-1,1-1 1,-1 1 0,1-1 0,-1 1 0,1-1 0,0 1 0,0-1 0,0 0 0,0 0 0,0 0 0,0 0 0,0-1 0,0 1 0,4 0-1,6 2-42,-1-1 1,1 0-1,0-1 0,14-1 0,-21 1 10,242-5-971,-187 2 779,-46 2 187,9-1 43,29-4 1,-46 5 57,0-2 0,0 1 0,0-1 1,-1 1-1,1-2 0,0 1 0,-1-1 0,1 0 0,8-6 0,-12 7-16,0 1-1,-1-1 0,1 0 0,-1 0 1,0 1-1,1-1 0,-1 0 0,0 0 1,0 0-1,0 0 0,-1-1 0,1 1 1,0 0-1,-1 0 0,0 0 0,1-1 1,-1 1-1,0 0 0,0 0 0,0-1 0,0 1 1,-1 0-1,1 0 0,0-1 0,-1 1 1,-1-4-1,-2-4 150,-1 0 0,1 0 0,-1 0 0,-9-10 0,-11-15 53,-3 2 1,0 1-1,-51-44 0,-2-3-1028,80 79 731,1-1 0,-1 1 1,1 0-1,-1-1 0,1 1 0,-1-1 0,1 1 1,0-1-1,-1 1 0,1-1 0,0 0 0,-1 1 1,1-1-1,0 1 0,0-1 0,-1 0 0,1 1 1,0-1-1,0 1 0,0-1 0,0 0 0,0 1 1,0-1-1,0 0 0,0 1 0,0-1 0,1-1 1,0 1-2,-1 0 0,1 1 1,0-1-1,0 0 0,0 0 1,0 1-1,0-1 1,0 0-1,0 1 0,0-1 1,0 1-1,0-1 0,0 1 1,2-1-1,9-2-115,-1 1-1,21-1 1,-17 1 26,38-5-273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11602,'6'-1'419,"0"-1"0,0 0-1,0 0 1,-1 0 0,1 0-1,-1-1 1,11-7-1,33-28 1189,-39 29-1188,154-149 2032,-164 158-2452,0 1 0,0-1 1,0 0-1,0 0 0,0 0 0,0 0 0,0 0 0,1 0 1,-1 0-1,0 0 0,0 0 0,0 1 0,0-1 0,0 0 0,0 0 1,0 0-1,0 0 0,0 0 0,0 0 0,0 0 0,1 0 1,-1 0-1,0 0 0,0 0 0,0 0 0,0 0 0,0 0 0,0 0 1,0 0-1,0 0 0,1 0 0,-1 0 0,0 0 0,0 0 0,0 0 1,0 0-1,0 0 0,0 0 0,0 0 0,0 0 0,1 0 1,-1 0-1,0 0 0,0 0 0,0 0 0,0 0 0,0-1 0,0 1 1,0 0-1,0 0 0,0 0 0,0 0 0,0 0 0,-4 16-103,-11 23-82,9-28 152,-10 24 29,1 1-1,-16 59 0,30-94-17,1 0 0,0 0 0,-1 0 0,1 0-1,0 0 1,0 0 0,0 0 0,0 0 0,0 0 0,0 0-1,0 0 1,0 0 0,0 0 0,0 0 0,1 0-1,-1 0 1,1 1 0,-1-2 11,1 0 1,-1 1-1,0-1 0,1 0 1,-1 0-1,1 0 0,-1 0 1,0 0-1,1 0 0,-1 0 1,1 0-1,-1 0 0,0 0 1,1 0-1,-1 0 0,1 0 1,-1 0-1,1 0 0,-1 0 1,0 0-1,1 0 0,-1 0 1,0-1-1,1 1 0,-1 0 1,1 0-1,-1-1 0,30-23-342,-29 23 345,17-16-249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15371,'-1'4'175,"0"0"1,-1-1-1,1 1 0,-1 0 0,1-1 0,-1 1 0,-1-1 0,1 0 0,0 1 0,-1-1 1,-3 3-1,-4 7 340,-15 27 376,24-38-860,-1 0 1,1 0 0,0 0-1,0 1 1,0-1 0,1 0-1,-1 1 1,1-1 0,-1 1 0,1-1-1,0 1 1,0-1 0,0 0-1,0 1 1,0-1 0,1 5-1,0-6-26,-1 0 0,1 0-1,0 0 1,0 0 0,0 0-1,0 0 1,0-1 0,-1 1-1,1 0 1,1-1 0,-1 1-1,0-1 1,0 1 0,0-1-1,0 1 1,0-1 0,2 1-1,24 3 36,-18-3-34,6 1-18,0 0 1,0 2-1,16 5 0,-28-8-7,0 0 0,0 0 0,0 0-1,0 1 1,0-1 0,0 1-1,0 0 1,-1-1 0,1 1 0,0 1-1,-1-1 1,0 0 0,1 1-1,-1-1 1,0 1 0,0-1 0,-1 1-1,1 0 1,-1 0 0,1 0-1,0 3 1,-2-4 15,0-1 0,0 1-1,0 0 1,0-1 0,0 1 0,0 0-1,-1-1 1,1 1 0,0-1 0,-1 1-1,0-1 1,1 1 0,-1-1 0,0 0-1,0 1 1,0-1 0,0 0 0,0 1-1,0-1 1,0 0 0,0 0 0,0 0-1,-1 0 1,1 0 0,0 0 0,-1 0-1,1-1 1,-1 1 0,1 0 0,-4 0 0,-4 3 60,-1-1 1,0 0 0,-15 2 0,23-5-50,-7 2-37,-1-1 0,0 0 0,1 0 0,-1-1 0,0 0 0,-19-4 0,26 4-10,0-1 0,1 0-1,-1 0 1,0 0 0,0 0 0,1 0-1,-1-1 1,1 1 0,-1-1 0,1 0-1,-1 1 1,1-1 0,0 0 0,0-1 0,0 1-1,0 0 1,0 0 0,1-1 0,-1 1-1,1-1 1,-1 1 0,1-1 0,0 0-1,0 0 1,0 1 0,1-1 0,-1-4-1,0-21-285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11394,'7'-5'1705,"-1"4"-985,2 1-288,2-2 1680,3 2-1431,5 2-105,5-1-272,2 2-280,5-3-528,-1-3-1345,-2-4 1593,3-2-256,-1-3-200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13459,'-32'57'2164,"22"-43"-1977,2 0 1,0 1 0,1 0-1,0 0 1,1 1-1,1 0 1,-5 21 0,10-35-177,0 0 0,-1-1 0,1 1 0,0 0 0,0 0 0,0-1 0,0 1 1,0 0-1,0 0 0,1-1 0,-1 1 0,0 0 0,1-1 0,0 1 0,-1 0 0,1-1 0,0 1 1,0-1-1,0 1 0,0-1 0,1 2 0,-1-2 0,1 0 0,-1-1 1,1 1-1,-1-1 0,1 1 0,-1-1 1,1 1-1,-1-1 0,1 0 0,-1 0 0,1 0 1,-1 0-1,1 0 0,-1 0 0,1 0 1,-1 0-1,1 0 0,2-2 0,4 0 19,-1-1 0,0 0 0,1 0 0,-1-1-1,-1 0 1,1-1 0,11-8 0,-11 6-10,-1 0 1,1-1-1,-1 1 0,-1-1 1,1 0-1,-1 0 0,-1-1 1,5-9-1,-7 13 5,-1 1 0,1-1-1,-1 0 1,1 0 0,-2 0-1,1 0 1,0 0 0,-1 0 0,0 0-1,0 0 1,0 0 0,-1 0-1,0 0 1,0 1 0,0-1 0,-1 0-1,-2-6 1,3 9-14,0 1 0,0-1 0,0 1 0,0-1 0,0 1-1,-1 0 1,1 0 0,0-1 0,-1 1 0,1 0 0,-1 0 0,1 0 0,-1 0 0,0 1 0,1-1 0,-1 0 0,0 1 0,1-1-1,-1 1 1,0 0 0,0-1 0,0 1 0,0 0 0,1 0 0,-1 0 0,0 0 0,0 1 0,0-1 0,1 0 0,-1 1 0,0-1-1,0 1 1,1 0 0,-1-1 0,0 1 0,1 0 0,-1 0 0,1 0 0,-1 0 0,1 0 0,0 1 0,-1-1 0,1 0 0,0 1-1,0-1 1,0 1 0,0-1 0,0 1 0,0-1 0,0 1 0,0 0 0,1-1 0,-1 1 0,1 0 0,-1 0 0,1 0 0,0-1 0,0 1-1,0 0 1,0 0 0,0 0 0,0 2 0,0-3 1,1 0-1,-1 0 1,1 0-1,-1 0 1,1 0-1,-1 0 1,1 0-1,-1 0 1,1 0-1,0 0 1,0 0-1,-1 0 1,1-1-1,0 1 1,0 0-1,0 0 1,0-1-1,0 1 1,0-1-1,0 1 1,0-1-1,0 1 1,0-1-1,0 1 1,0-1-1,1 0 1,-1 0-1,0 0 1,0 0-1,0 0 1,0 0-1,0 0 1,2 0-1,3 0 125,0-1 0,-1 0-1,1 0 1,11-3 0,4-4 6</inkml:trace>
  <inkml:trace contextRef="#ctx0" brushRef="#br0" timeOffset="1.02">400 64 12827,'0'3'155,"-1"1"0,1-1 0,-1 1 0,0-1 0,0 1 0,0-1 0,0 0 0,-1 0 0,1 1 0,-1-1 0,0 0 0,0 0 0,0-1 0,0 1 0,-4 3 0,-8 14 583,12-16-617,-23 45 727,23-46-790,1 0 0,0-1 1,0 1-1,1 0 0,-1 0 1,1-1-1,-1 1 0,1 0 1,0 0-1,0 0 0,0 0 1,0 0-1,0-1 0,1 1 1,0 0-1,1 4 0,-2-6-18,1 0 0,0 0 0,0 0 0,-1 0 0,1 0 0,0 0 0,0 0-1,0 0 1,0 0 0,1 0 0,-1 0 0,0-1 0,0 1 0,0-1 0,1 1 0,-1-1 0,0 1 0,1-1-1,1 1 1,1 0 38,0-1-1,0 0 0,0 0 1,0 0-1,0 0 0,7-1 1,-1-2 48,0 1 1,0-1-1,0-1 1,14-6 0,-16 5-55,1 0 0,-1-1 0,0 0 0,0 0 0,-1-1 0,0 0 1,0-1-1,9-13 0,-14 18-61,0 1-1,0-1 1,-1 0 0,1 0 0,-1-1 0,0 1-1,0 0 1,0 0 0,-1-1 0,1 1 0,-1 0-1,1-7 1,-1 8-11,-1 0-1,1 0 0,-1 0 1,0-1-1,0 1 1,1 0-1,-1 0 0,0 0 1,-1 0-1,1 0 1,0 1-1,-1-1 0,1 0 1,-1 0-1,1 1 0,-1-1 1,0 1-1,0-1 1,1 1-1,-1 0 0,-2-1 1,1 0-51,-1 1-1,1-1 1,0 1 0,0 0 0,-1 0 0,1 0 0,-1 0-1,1 0 1,-1 1 0,1 0 0,-1 0 0,1 0 0,-1 0-1,1 0 1,-1 1 0,-5 1 0,-1 1-102,0 1-1,1 0 1,-1 0 0,-9 7-1,-1-1-167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13827,'0'0'63,"0"0"0,0 0-1,1-1 1,-1 1 0,0 0 0,0 0 0,0 0 0,1-1 0,-1 1-1,0 0 1,1 0 0,-1 0 0,0 0 0,0-1 0,1 1-1,-1 0 1,0 0 0,1 0 0,-1 0 0,0 0 0,1 0-1,-1 0 1,0 0 0,1 0 0,-1 0 0,0 0 0,0 0-1,1 0 1,0 9 1093,-11 20-167,8-22-863,-3 9-32,0 1 0,1 1 0,1-1 0,-1 21-1,3-32-68,1 0-1,0 0 1,0 0-1,1 0 1,-1 0-1,1 0 0,1-1 1,-1 1-1,1 0 1,0 0-1,0-1 0,1 1 1,-1-1-1,1 0 1,7 9-1,-8-12-12,0 0 1,0 0-1,0 0 0,0-1 0,0 1 1,1 0-1,-1-1 0,1 0 0,-1 0 1,1 0-1,0 0 0,-1 0 1,1 0-1,0-1 0,-1 1 0,1-1 1,0 0-1,0 0 0,0 0 0,-1 0 1,1 0-1,0 0 0,0-1 1,-1 1-1,1-1 0,0 0 0,-1 0 1,1 0-1,-1 0 0,1-1 0,2-1 1,2-1 61,0-1 0,0 0 0,0-1 0,-1 1 0,0-1 0,0-1 0,0 1 0,9-14 0,0-10 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15763,'0'11'1313,"3"2"-961,0-8-168,7 3 392,2-5-560,0-12 136,-2-5-56,-2-12-168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13227,'0'0'83,"0"-1"1,0 1-1,-1 0 0,1 0 1,0-1-1,0 1 0,-1 0 1,1 0-1,0-1 1,0 1-1,0 0 0,0-1 1,-1 1-1,1 0 0,0-1 1,0 1-1,0 0 0,0-1 1,0 1-1,0 0 1,0-1-1,0 1 0,0 0 1,0-1-1,0 1 0,0-1 1,0 1-1,0 0 0,1-1 1,-1 1-1,0 0 1,0 0-1,0-1 0,1 1-22,-1 0 0,1 0 0,-1 0-1,1 1 1,-1-1 0,0 0 0,1 0 0,-1 1-1,1-1 1,-1 0 0,0 0 0,1 1-1,-1-1 1,0 1 0,0-1 0,1 0 0,-1 1-1,0-1 1,0 1 0,1-1 0,-1 0-1,0 1 1,0-1 0,0 1 0,0-1-1,0 1 1,0-1 0,0 1 0,10 35 1374,26 60-1,-27-77-1227,0-1-1,2 0 0,0-1 0,25 29 1,-27-36 37,-2 0-65,1-2 1,0 1-1,16 11 1,-22-18-169,-1-1 0,1 1 0,0-1 0,0 0 0,0 0-1,0 0 1,1 0 0,-1 0 0,0-1 0,0 1 0,0 0 0,1-1 0,-1 0 0,0 0 0,1 1-1,-1-1 1,0-1 0,1 1 0,-1 0 0,0 0 0,1-1 0,-1 0 0,0 1 0,4-3 0,-5 2-69,1 0-1,0 0 1,-1 0 0,1-1 0,-1 1 0,0 0 0,0-1 0,1 1 0,-1-1 0,0 0 0,0 1 0,0-1 0,-1 0 0,1 0-1,0 1 1,-1-1 0,1 0 0,-1 0 0,1 0 0,-1-4 0,1-3-154,-1 0 0,-1 0 0,-1-11 0,1 9 130,-1-12-396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0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 16756,'0'-1'69,"0"1"1,0 0 0,0 0-1,-1 0 1,1 0 0,0 0 0,0-1-1,0 1 1,0 0 0,-1 0-1,1 0 1,0 0 0,0 0 0,0 0-1,0 0 1,-1 0 0,1 0-1,0 0 1,0 0 0,0 0 0,-1 0-1,1 0 1,0 0 0,0 0-1,0 0 1,-1 0 0,1 0 0,0 0-1,0 0 1,0 0 0,-1 0 0,1 0-1,0 1 1,0-1 0,0 0-1,0 0 1,0 0 0,-1 0 0,1 0-1,-9 11 987,-11 24-1190,12-20 432,-77 134 745,-72 178 0,147-306-1028,-8 27-36,18-48 21,0 0 0,0 0 0,0 0 0,0 0 0,0 0 0,0 0 0,0 0 1,0 0-1,1 0 0,-1 0 0,0 0 0,0 0 0,0 0 0,0 0 0,0 0 1,0 0-1,0 0 0,0 0 0,0 0 0,0 0 0,0 0 0,0 0 1,0 0-1,0 0 0,0 0 0,0 0 0,0 0 0,1 0 0,-1 0 0,0 0 1,0 0-1,0 0 0,0 0 0,0 0 0,0 0 0,0 0 0,0 1 0,0-1 1,0 0-1,0 0 0,0 0 0,0 0 0,0 0 0,0 0 0,0 0 0,0 0 1,0 0-1,0 0 0,0 0 0,0 0 0,0 0 0,0 0 0,0 0 1,0 0-1,0 1 0,0-1 0,0 0 0,0 0 0,6-7 25,7-9 1,5-18-170,-1 0 1,15-45-1,-1 2-234,131-239-865,-161 316 1251,0-1 0,0 0 0,-1 0 0,1 0 0,0 0 0,-1-1 0,1 1-1,-1 0 1,1 0 0,-1 0 0,0 0 0,1 0 0,-1-1 0,0 1 0,0-2 0,-12 9 95,-20 23-30,8 0-61,2 1 1,0 1-1,-32 64 1,-37 112 116,31-66-114,33-92-64,67-102-268,53-94 0,17-67-1124,-102 198 1288,-2 4 20,0 1 1,-1-1-1,0 0 1,0 0 0,-2-1-1,1 1 1,1-20 0,-6 28 208,-4 8 5,-7 12-154,3-3-740,8-13 802,1 0 0,0 0 0,0 0 0,0 0 0,-1 0 0,1 0 0,0 0 0,0 0 0,0 0 0,-1 0 0,1 0 0,0 0 0,0 0 0,0 0-1,-1-1 1,1 1 0,0 0 0,0 0 0,0 0 0,0 0 0,-1 0 0,1 0 0,0-1 0,0 1 0,0 0 0,0 0 0,0 0 0,0 0 0,-1-1 0,1 1-1,0 0 1,0 0 0,0 0 0,0-1 0,0 1 0,0 0 0,0 0 0,0 0 0,0-1 0,0 1 0,0 0 0,0 0 0,0 0 0,0-1 0,0 1 0,0 0 0,0 0-1,0 0 1,0-1 0,1 1 0,0-8-255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 15371,'0'0'46,"0"0"0,0-1 0,0 1 0,0 0 0,0 0 0,0 0 0,0-1 0,0 1-1,0 0 1,0 0 0,0 0 0,0 0 0,0-1 0,-1 1 0,1 0 0,0 0 0,0 0 0,0 0-1,0-1 1,0 1 0,0 0 0,-1 0 0,1 0 0,0 0 0,0 0 0,0 0 0,0 0 0,-1-1-1,1 1 1,0 0 0,0 0 0,0 0 0,0 0 0,-1 0 0,1 0 0,0 0 0,0 0 0,0 0-1,-1 0 1,1 0 0,0 0 0,0 0 0,-1 0 0,-7 8 640,-7 16 56,-96 224 619,65-139-1314,27-67-37,-1 2-3,2 0 1,2 1-1,-13 53 1,28-90-6,0-1-1,0 0 1,0 0-1,1 1 1,0-1-1,0 0 1,1 1 0,2 10-1,-2-15 6,0-1-1,0 1 0,0-1 1,0 1-1,1-1 0,-1 1 1,1-1-1,-1 0 1,1 0-1,0 0 0,0 0 1,0 0-1,0 0 0,0-1 1,0 1-1,0-1 1,1 1-1,-1-1 0,1 0 1,-1 0-1,1 0 1,-1 0-1,1 0 0,0 0 1,4 0-1,3-1 25,0 1 1,0-2-1,0 1 0,0-1 0,0-1 1,0 0-1,0 0 0,-1-1 1,1 0-1,16-8 0,-1-2-132,0 0 0,38-29 0,-38 22-339,42-44-1,-49 45 134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3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94 15987,'0'7'196,"-1"-1"-1,0 1 0,-1-1 0,1 0 1,-1 0-1,-1 1 0,-4 8 0,-6 17 30,-5 24-165,3 0 0,1 1 0,-6 70-1,20-125-39,0 1 0,-1 0 0,1 0 0,1 0 0,-1 0 0,0 0 0,1-1 0,-1 1 0,1 0 0,0 0 0,1 3 0,-2-6-10,1 0 0,-1 1 0,0-1 0,1 1 0,-1-1 0,1 0-1,-1 1 1,0-1 0,1 0 0,-1 1 0,1-1 0,-1 0 0,1 0-1,-1 1 1,1-1 0,-1 0 0,1 0 0,-1 0 0,1 0 0,-1 0-1,1 0 1,-1 0 0,1 0 0,0 0 0,0 0 6,1 0 0,0-1 1,-1 1-1,1-1 0,0 0 0,-1 0 1,1 1-1,-1-1 0,0 0 0,1 0 0,1-1 1,7-8 60,-1 1 1,0-1-1,0 0 0,-1-1 1,0 0-1,11-20 1,32-76 220,-35 68-203,14-51 0,-25 71-104,-1-1 0,0 0 0,-1 0 0,-1-35 0,-2 51 1,-3-25-39,3 28 43,0 0-1,0 0 1,-1 0 0,1 0 0,-1 0-1,1 0 1,0 0 0,-1 0 0,0 0-1,1 0 1,-1 0 0,1 0-1,-1 1 1,0-1 0,0 0 0,0 1-1,1-1 1,-1 0 0,0 1 0,0-1-1,0 1 1,-1-1 0,1 1 0,0-1-1,0 1 1,-1 0 0,1 1 0,0-1 0,0 0-1,0 0 1,0 0 0,0 1 0,0-1 0,0 0-1,0 1 1,0-1 0,0 1 0,0-1 0,0 1-1,0 0 1,0-1 0,0 1 0,0 0 0,0 0-1,1-1 1,-1 1 0,0 0 0,1 0 0,-1 0-1,0 0 1,1 0 0,-1 0 0,1 0 0,0 0-1,-1 1 1,-2 5-13,1-1-1,0 1 1,0 0 0,-1 8-1,1-6 4,1 1 0,0 0 0,1 0-1,0 0 1,1-1 0,0 1-1,1 0 1,-1-1 0,2 1 0,5 16-1,-6-23 15,-1 1 0,1-1 0,0 0 0,0 1 0,0-1-1,0 0 1,1-1 0,-1 1 0,1 0 0,0-1 0,0 1 0,0-1 0,0 0-1,0 0 1,0 0 0,0 0 0,1 0 0,-1-1 0,1 0 0,-1 0 0,1 0-1,-1 0 1,1 0 0,0-1 0,0 1 0,-1-1 0,1 0 0,0 0 0,0-1-1,-1 1 1,6-2 0,2-1 3,-1 0-1,1 0 1,-1-1 0,0-1-1,0 0 1,-1 0-1,0-1 1,1 0 0,-2-1-1,1 1 1,11-14 0,1-2 31,0-2 1,29-45 0,-38 48-50,-7 14-22,-9 27 17,-32 162 12,33-154-22,1 0 0,0 1 0,3-1-1,5 44 1,-5-64-25,1 0 0,0-1 0,0 1 0,5 8-1,1 0-173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11154,'0'-1'59,"-1"1"0,0-1 0,1 1 1,-1 0-1,1-1 0,-1 1 0,0 0 0,1-1 0,-1 1 0,0 0 0,1 0 0,-1-1 0,0 1 0,0 0 0,1 0 0,-1 0 0,0 0 0,1 0 0,-1 0 0,0 0 0,0 0 0,1 1 0,-1-1 0,0 0 0,1 0 0,-1 1 0,0-1 0,1 0 0,-1 1 0,0-1 0,1 0 1,-1 1-1,1-1 0,-1 1 0,1-1 0,-1 1 0,1-1 0,-1 1 0,1 0 0,-1-1 0,1 1 0,0-1 0,-1 1 0,1 0 0,0 0 0,0-1 0,-1 1 0,1 0 0,0-1 0,0 1 0,0 0 0,0-1 0,0 1 0,0 1 0,0 3 140,-1 1-1,1 0 0,0-1 0,0 1 0,1-1 1,1 7-1,8 26 224,2-1 1,2 0-1,34 65 0,71 96 1012,-18-34-500,-78-123-605,34 90 0,-51-113-285,-20-68-713,-15-101-1,27 136 504,1 14 160,1 0 1,-1 0-1,1 0 1,-1 0-1,0 0 1,1 0-1,-1 0 1,0 0-1,0 1 1,0-1-1,1 0 1,-1 1-1,0-1 1,0 1-1,0-1 1,0 1-1,0-1 1,0 1-1,0-1 1,0 1-1,0 0 1,-1 0-1,-1-1 1,-35-4 134,24 4-108,-11-2 4,4-1-14,0 1-1,0 1 1,-1 1-1,1 1 1,-42 6-1,60-5-4,0-1-1,0 1 0,0 1 0,0-1 0,0 0 1,1 1-1,-1 0 0,0-1 0,1 1 0,-1 0 1,1 0-1,0 1 0,0-1 0,0 0 1,0 1-1,0-1 0,0 1 0,1 0 0,-1 0 1,1-1-1,0 1 0,-1 0 0,1 0 0,0 4 1,-2 6 83,1 1 1,1 0 0,0 0 0,1 17 0,0-6 45,0 5 113,4 38 1,-3-57-189,1 0 0,0-1 0,1 1 0,0 0-1,1-1 1,9 18 0,-12-26-50,0 0-1,0 0 0,0 0 0,0 0 0,1 0 0,-1 0 0,1-1 0,-1 1 0,1-1 0,0 1 0,0-1 0,-1 0 0,1 1 0,0-1 0,0 0 0,0 0 0,0 0 1,1-1-1,-1 1 0,0 0 0,4 0 0,-3-1-3,0-1 0,-1 1 0,1-1 1,0 1-1,-1-1 0,1 0 0,-1 0 0,1 0 0,-1 0 1,1 0-1,-1 0 0,0-1 0,1 1 0,-1-1 1,0 0-1,0 0 0,3-4 0,3-4 8,0 0 0,-1-1 0,0 0 0,-1-1 0,0 1-1,-1-1 1,-1 0 0,1-1 0,-2 1 0,0-1 0,0 1 0,1-26-1,-3 2 14,0 0 0,-3 1 0,-8-54 0,-2 32 11,-2 0 1,-2 0-1,-4 2 0,-40-86 0,55 132-39,1 0-1,-1 0 1,-1 0 0,-11-14-1,17 23 2,0 0 0,0 0 0,0 0-1,0-1 1,0 1 0,0 0 0,0 0 0,-1 0-1,1 0 1,0 0 0,0 0 0,0 0 0,0 0-1,0 0 1,-1 0 0,1 0 0,0 0 0,0 0-1,0 0 1,0 0 0,-1 0 0,1 0-1,0 0 1,0 0 0,0 0 0,0 0 0,0 0-1,-1 0 1,1 0 0,0 0 0,0 0 0,0 0-1,0 0 1,0 0 0,-1 1 0,1-1 0,0 0-1,0 0 1,0 0 0,0 0 0,0 0-1,0 0 1,0 0 0,0 1 0,-1-1 0,1 0-1,0 0 1,0 0 0,0 0 0,0 0 0,0 1-1,0-1 1,0 0 0,0 0 0,0 0 0,0 0-1,0 1 1,0-1 0,0 0 0,0 0 0,0 0-1,0 0 1,0 0 0,0 1 0,0-1-1,1 0 1,-1 0 0,0 14-2,5 5-10,0-1-1,1 1 1,1-1-1,14 25 1,42 66 0,204 264 156,-266-372-144,4 5 1,-1-1-1,0 0 1,1 0 0,0 0 0,6 4 0,-10-9 0,0 1 1,-1-1 0,1 1 0,0-1-1,0 1 1,0-1 0,0 0 0,-1 1-1,1-1 1,0 0 0,0 0 0,0 0-1,0 1 1,0-1 0,0 0 0,0 0-1,0 0 1,0-1 0,0 1 0,-1 0-1,1 0 1,0 0 0,0-1 0,0 1-1,0 0 1,0-1 0,-1 1 0,1-1-1,0 1 1,0-1 0,0 1 0,-1-1-1,1 0 1,0 1 0,-1-1 0,1 0-1,-1 1 1,1-1 0,-1 0 0,1 0-1,-1 0 1,0 1 0,1-1 0,-1 0-1,0 0 1,1 0 0,-1 0 0,0-1-1,4-12 19,0 0-1,-1 0 1,-1 0-1,0-1 1,-1 1-1,0-1 0,-3-24 1,-2-1-59,-15-61 1,18 97 30,0-4-38,-1 0 1,0-1-1,-1 1 1,0 0-1,0 1 1,-7-12-1,8 19-139,2 7 114,2 7 27,1-6 39,0-1 1,0 0-1,1 0 0,0 0 0,0 0 0,0 0 0,1-1 0,0 0 1,0 0-1,1 0 0,0-1 0,0 0 0,0 0 0,14 8 1,-16-11 9,1 1 0,0-1 1,0-1-1,0 1 1,0-1-1,0 1 0,1-2 1,-1 1-1,0 0 1,1-1-1,-1 0 1,0-1-1,0 1 0,1-1 1,-1 0-1,0 0 1,0 0-1,0-1 0,0 0 1,0 0-1,0 0 1,0-1-1,5-3 1,-3 1 2,0-1 1,0 0 0,0 0 0,-1-1 0,0 0 0,-1 0 0,1 0 0,-1-1 0,-1 0 0,1 0 0,-1 0 0,-1 0 0,0-1 0,0 1 0,0-1 0,2-14 0,-3 11 2,-1 0 0,0 1 0,-1-1 0,0 0 0,0 0 0,-1 1 0,-1-1 0,0 1 0,0-1 0,-1 1 0,-1-1 1,-6-13-1,9 24-11,0-1 0,0 0 0,0 0 0,0 1 0,0-1 1,0 1-1,-1-1 0,1 1 0,-1-1 0,-2-1 0,4 3 0,-1-1 0,0 1 0,1 0 0,-1-1-1,0 1 1,0 0 0,1 0 0,-1-1 0,0 1 0,1 0 0,-1 0-1,0 0 1,0 0 0,1 0 0,-1 0 0,0 0 0,0 1-1,1-1 1,-1 0 0,-1 0 0,1 2-1,-1-1 0,0 0 0,1 0 0,-1 1 0,1-1 0,-1 1 0,1-1 0,0 1 0,-1 0 0,1-1 0,0 1 0,0 0-1,0 0 1,0 0 0,1 0 0,-1 0 0,1 0 0,-2 3 0,0 7 0,1 0 0,0 0 0,0 0 0,1 0 0,1 0 0,0 0 0,1-1-1,0 1 1,0 0 0,1 0 0,1-1 0,9 20 0,-11-26 0,1 0 0,0 0 0,0-1 0,0 1 0,1-1 0,0 1 0,-1-1 0,2 0 0,-1-1 0,0 1 0,1-1 0,8 5 0,-9-6-10,1 0-1,-1-1 1,1 0 0,-1 1 0,1-2 0,0 1-1,-1-1 1,1 1 0,0-1 0,0 0-1,-1-1 1,1 1 0,0-1 0,-1 0 0,1 0-1,-1-1 1,6-1 0,-3 0-24,-1-1 1,1 1-1,-1-1 0,0 0 1,0-1-1,-1 1 0,1-1 0,-1-1 1,0 1-1,0 0 0,-1-1 1,0 0-1,0 0 0,0-1 1,0 1-1,-1-1 0,2-7 1,9-41-144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16203,'27'16'1657,"-2"-12"-1233,4-5-248,1-5 384,0-5-688,-3 2 448,-1-4-288,-3-1-136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3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14539,'0'0'49,"1"-1"0,-1 1 0,1 0 0,-1 0 0,1 0-1,-1 0 1,0 0 0,1 0 0,-1 0 0,1 0 0,-1 0 0,1 0 0,-1 0 0,1 0 0,-1 0-1,1 0 1,-1 0 0,0 1 0,1-1 0,-1 0 0,1 0 0,-1 0 0,0 1 0,1-1-1,-1 0 1,0 1 0,1-1 0,-1 0 0,0 1 0,1-1 0,-1 0 0,0 1 0,0-1 0,1 1-1,-1-1 1,0 0 0,0 1 0,0-1 0,0 1 0,1-1 0,-1 1 0,0-1 0,0 0-1,0 1 1,0-1 0,0 1 0,0 0 0,-2 29 417,1-22-8,-32 240 1138,-3 35-1418,35-250-79,1-32-92,0-1 1,0 1-1,0-1 1,0 1 0,0-1-1,0 1 1,0-1-1,0 1 1,0-1-1,0 1 1,1-1-1,-1 1 1,0-1-1,0 0 1,0 1-1,1-1 1,-1 1-1,0-1 1,0 1-1,1-1 1,-1 0-1,0 1 1,1-1 0,-1 0-1,1 1 1,-1-1-1,0 0 1,1 1-1,-1-1 1,1 0-1,-1 0 1,1 0-1,-1 1 1,1-1-1,-1 0 1,1 0-1,-1 0 1,1 0-1,-1 0 1,1 0-1,-1 0 1,1 0 0,-1 0-1,1 0 1,-1 0-1,1 0 1,-1 0-1,0-1 1,1 1-1,-1 0 1,1 0-1,-1 0 1,1-1-1,-1 1 1,1 0-1,-1-1 1,0 1-1,1 0 1,-1-1-1,1 1 1,24-23 228,-25 22-226,436-487 2658,-422 467-3409,-14 14 52,-11 11 174,-5 6 56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14555,'2'5'101,"0"-1"0,1 1 0,-1-1 0,1 1 0,0-1 0,1 0 0,-1 0 0,1 0 0,-1-1 0,1 1 0,0-1 0,0 0 0,1 0 0,-1 0 0,1-1 0,-1 0 0,1 0 0,0 0 0,0 0 0,0 0 0,0-1 0,0 0 0,0 0 0,8 0-1,-6-1-82,0-1-1,0 1 1,0-1-1,0 0 1,-1-1-1,1 1 1,0-2-1,-1 1 1,1 0-1,-1-1 1,0-1-1,0 1 1,0-1-1,0 0 1,0 0-1,-1 0 1,9-10-1,-4 2 14,0-1-1,-1 0 1,-1 0-1,0-1 1,0 0-1,-2 0 1,0-1-1,0 0 0,-2 0 1,1 0-1,3-32 1,-9 37-5,-1 10 7,-7 16 9,4 3-36,0 0-1,0 0 1,2 1 0,0 0-1,2 0 1,0 0 0,2 21-1,-1-38 6,1 0-1,-1 0 1,1 0-1,0-1 0,-1 1 1,1 0-1,0 0 1,1-1-1,-1 1 0,0 0 1,1-1-1,0 1 0,2 3 1,-3-5-1,0-1 1,0 1-1,1 0 1,-1 0-1,0 0 1,0-1-1,0 1 0,1-1 1,-1 1-1,0-1 1,1 1-1,-1-1 1,0 0-1,1 0 1,-1 1-1,0-1 1,1 0-1,-1 0 0,1-1 1,-1 1-1,0 0 1,1 0-1,-1-1 1,0 1-1,1 0 1,-1-1-1,0 0 1,0 1-1,1-1 0,1-1 1,5-4 40,0-1 0,0 0 1,-1-1-1,0 0 0,0 0 0,-1 0 0,0-1 1,-1 1-1,0-1 0,0-1 0,0 1 0,-2-1 1,1 0-1,3-15 0,-7 16-24,-4 18 1,-4 21 41,7-26-62,-1 5 32,1-1-1,0 0 1,1 1 0,0 13-1,0-21-31,0 0 0,0 0 0,0 0-1,1 0 1,-1 0 0,0 0 0,0 0-1,1 0 1,-1 0 0,1 0 0,-1 0-1,0 0 1,1 0 0,0-1 0,-1 1-1,1 0 1,0 0 0,-1 0 0,1-1-1,0 1 1,0 0 0,-1-1 0,1 1-1,0-1 1,0 1 0,0-1 0,0 1-1,0-1 1,0 0 0,0 1-1,0-1 1,0 0 0,0 0 0,0 0-1,0 0 1,0 0 0,0 0 0,0 0-1,0 0 1,0 0 0,0 0 0,0 0-1,0-1 1,0 1 0,0 0 0,0-1-1,2 0 1,9-5-2,1-1-1,-1 0 0,0-1 1,19-16-1,4-3-82,-33 26 73,17-12-92,0 1 0,23-11-1,-37 21 70,-1-1 0,1 2 0,-1-1 0,1 0 0,0 1 0,0 0 0,0 0 0,0 0 0,0 1 0,0 0 0,0 0 0,0 0 0,0 0 0,0 1 0,9 2 0,-11-1 27,0-1 1,-1 0-1,1 1 1,0 0 0,-1 0-1,0 0 1,1 0-1,-1 0 1,0 0-1,0 0 1,0 1 0,-1-1-1,1 1 1,0-1-1,-1 1 1,0 0 0,0-1-1,1 1 1,-2 0-1,1 0 1,1 4-1,-2-7 3,0 0-1,0 0 0,0 1 0,0-1 0,0 0 1,0 0-1,1 0 0,-1 1 0,0-1 0,0 0 1,0 0-1,0 0 0,1 0 0,-1 0 0,0 1 1,0-1-1,0 0 0,0 0 0,1 0 1,-1 0-1,0 0 0,0 0 0,1 0 0,-1 0 1,0 0-1,0 0 0,0 0 0,1 0 0,-1 0 1,0 0-1,0 0 0,1 0 0,-1 0 0,0 0 1,0 0-1,0 0 0,1 0 0,-1 0 0,0 0 1,0 0-1,0 0 0,1-1 0,-1 1 0,0 0 1,0 0-1,0 0 0,0 0 0,1-1 1,-1 1-1,0 0 0,0 0 0,0-1 0,12-7 33,1-5 70,-1-1 0,0-1 0,-1 0 0,-1 0 1,0-1-1,-1-1 0,-1 1 0,-1-1 0,6-19 0,-11 30-24,1 0-7,-2 8-141,5 18-314,-5-18 330,0 1 0,1-1-1,-1 0 1,1 0 0,0 0 0,0 0 0,0-1 0,0 1 0,0 0 0,0-1-1,0 1 1,1-1 0,-1 0 0,0 0 0,1 0 0,-1 0 0,1 0-1,-1 0 1,4 0 0,4 0-48,0 0 0,0-1-1,19-2 1,-18 1 132,-1 0-1,22 2 0,-26 0-1,1-1 0,0 0 0,0 0-1,0-1 1,0 1 0,-1-2 0,1 1-1,0-1 1,-1 0 0,1 0 0,-1-1 0,9-4-1,7-6 121,41-32-1,-43 30-43,-11 9-59,14-11 162,0-1-1,28-29 1,-51 47-199,1 0-1,-1-1 1,1 1 0,-1 0 0,0-1 0,1 1 0,-1 0 0,0-1 0,1 1 0,-1-1 0,0 1 0,0-1 0,1 1 0,-1-1-1,0 1 1,0-1 0,0 1 0,0-1 0,0 1 0,1-1 0,-1 1 0,0-1 0,0 1 0,0-1 0,-1 0 0,-10-1 196,-19 9-22,17-2-126,0 1-1,0 1 1,1 0 0,-1 0 0,2 1 0,-1 1-1,1 0 1,1 0 0,0 1 0,0 0 0,-11 16-1,16-19-14,0 0-1,1 1 1,0-1-1,0 1 1,1 0-1,0 0 0,0 0 1,-2 16-1,4-18-17,1 0 0,0 1-1,0-1 1,0 0 0,1 0 0,-1 0-1,2 0 1,-1 0 0,1 0-1,0 0 1,0 0 0,0-1 0,5 8-1,-3-6-35,1 0 0,0-1 1,0 0-1,1 0 0,0 0 0,0 0 0,0-1 0,1 0 0,0-1 0,0 1 0,0-1 0,0-1 0,1 1 0,-1-1 0,1 0 0,0-1 0,0 0 0,0 0 0,0-1 0,0 0 0,0 0 0,8-1 0,-4-2-23,0 1 0,21-8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4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17756,'6'0'1032,"-1"0"-1464,-6 4 448,-2-1 264,-3 5-448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4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 17852,'-3'3'1296,"0"-3"-1544,3-6-608,4-7 1080,4-11-184,3-12-216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14203,'0'0'59,"-1"1"-1,1-1 1,0 1-1,-1-1 1,1 1-1,0-1 1,-1 1-1,1-1 1,0 1-1,0 0 1,0-1-1,0 1 1,0-1-1,0 1 1,0-1-1,0 1 1,0 0-1,0-1 1,0 1-1,0-1 1,0 1-1,0 0 1,0-1-1,0 1 1,1-1-1,-1 1 1,0-1-1,0 1 1,1-1-1,-1 1 1,0-1-1,1 1 1,0 0-1,20 0 973,-9-2-744,106 5 1219,-12 1-1229,18-12-226,187-35 0,-192 21-20,214-8 0,-294 30-50,1 2-1,-1 1 1,59 16-1,109 42-102,-136-38 100,-8-5-38,78 14-1,-106-27 61,-1-2 0,2-2-1,-1 0 1,36-5-1,-38 1 13,-18 1-92,0 0 1,23-5-1,-45-9-2167,0-5 1830,-3-7-129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5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133 11634,'-20'-15'194,"0"1"0,-1 1 0,-1 1-1,0 0 1,0 2 0,-1 1-1,0 1 1,-28-6 0,23 6-12,0 2 0,0 2 0,0 0 0,-1 2 1,-31 1-1,46 2-143,1 0 0,0 1 1,0 1-1,1 0 0,-1 1 0,0 0 1,1 1-1,0 0 0,0 1 0,1 1 1,-1 0-1,1 0 0,-13 12 1,7-2-75,0 0 1,1 1-1,1 0 1,1 2-1,-21 37 1,-46 114-224,61-126 218,-24 56 44,4 1 0,-32 128 0,62-189 39,2 1 1,2 1 0,2-1-1,1 1 1,2-1 0,3 1-1,1 0 1,15 74 0,-2-57-43,2 0 0,3-2 0,2 0 0,3-2 1,2-1-1,3-1 0,2-1 0,2-2 1,3-1-1,1-2 0,3-2 0,1-2 1,86 67-1,-98-89-44,1-1 0,1-2 0,0-1 0,2-2 0,-1-1 0,2-2 0,0-2 0,60 12 0,-45-15 22,1-2 0,-1-2-1,1-3 1,-1-2-1,93-14 1,160-39 292,-5-28 98,-258 66-249,-1-1 1,0-1-1,-2-3 0,45-30 0,-58 33 36,-1-1 0,-1-1 0,-1-1 1,-1-1-1,0 0 0,34-52 0,-34 37 24,0-2 1,-3-1-1,-1 0 0,-2-1 1,-2-1-1,-2 0 0,-2-1 1,7-62-1,-11 41-61,-3-1-1,-2 1 1,-3-1 0,-3 1-1,-16-70 1,9 78-204,-2 0 1,-3 0-1,-43-93 1,43 113-86,-2 1 0,-1 2 1,-1 0-1,-2 1 1,-2 1-1,-41-39 0,56 60 78,-1 0 0,0 0 0,0 2 0,-1-1-1,0 2 1,0 0 0,-1 0 0,0 1-1,0 1 1,-1 1 0,0 0 0,-20-3-1,-25 2-183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4:58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618 87 9066,'-11'-9'499,"-1"0"0,-1 0 0,0 1-1,0 1 1,-1 0 0,1 1 0,-1 1 0,-1 0 0,1 0 0,-1 2 0,-21-4 0,21 5-299,0 0 1,0 0-1,0 2 1,0-1-1,-25 5 1,32-3-188,1 1 1,-1 0-1,1 0 1,0 1-1,0 0 1,0 0-1,0 1 1,1 0-1,-1 0 1,1 0-1,0 1 1,1 0-1,-8 8 1,2-1-52,1 1 0,1 1 0,0 0 0,0 0 0,1 1 0,-7 21 0,-29 99-230,43-131 262,-29 114-300,5 2 0,5 1 0,-7 211-1,27-274 262,2-1-1,2 1 1,3-1-1,16 60 1,-11-72 59,2 1 0,2-2 0,2 0 0,2-1 1,34 55-1,0-15 4,4-3 1,4-3-1,3-2 0,146 129 1,-145-150-26,76 47 1,-99-74-33,2-2 1,0-3 0,52 20-1,-81-37 38,-1 0-1,1 0 0,0-1 1,1-1-1,-1-1 1,1 0-1,-1-2 1,1 1-1,-1-2 0,1 0 1,-1-1-1,1-1 1,-1 0-1,0-2 1,0 1-1,-1-2 0,1 0 1,-1-1-1,0 0 1,-1-2-1,0 1 1,17-15-1,12-14 133,-3-2 0,-1-2 0,-2-1-1,48-71 1,101-202 449,-136 212-723,-4-2 1,-5-2 0,-4-2-1,-5-1 1,-6-1-1,-4-1 1,8-121 0,-24 168 122,-3 0 0,-6-70 1,1 115 120,0 1 1,-1-1-1,-1 0 1,-1 1-1,-1 0 1,0 0-1,-2 0 1,0 1-1,-1 0 1,0 1-1,-15-19 1,17 27-31,-1 1 0,0-1-1,0 2 1,-1-1 0,0 2 0,0-1 0,0 1 0,-14-6 0,7 4 5,-1 1 0,0 1 0,0 1 1,-28-5-1,-9 4-23,0 2 0,-79 4 1,111 0-72,-114 3-440,-215-23-1,277 8 321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5:0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10 172 12083,'-2'4'89,"1"-1"0,0 1 0,-1-1 0,1 1 0,0-1 0,1 1 1,-1 0-1,0 0 0,1-1 0,0 1 0,0 5 0,1-7-79,-1 0-1,1-1 1,0 1-1,-1 0 1,1-1-1,0 1 0,0 0 1,0-1-1,0 1 1,0-1-1,0 0 1,1 1-1,-1-1 0,0 0 1,1 0-1,-1 1 1,1-1-1,-1 0 1,1-1-1,-1 1 0,1 0 1,0 0-1,0-1 1,3 2-1,3 0 5,0-1 0,0 1-1,0-1 1,0-1-1,0 1 1,0-1 0,1-1-1,-1 0 1,12-2 0,7-4 180,38-15 0,1 0 33,-25 12-168,1 1 1,0 2-1,0 2 0,0 2 0,1 1 0,-1 3 0,1 1 0,53 10 0,-18 3-41,5 1-1,2-4-1,91 3 0,-100-17 20,141-21 0,74-35 98,-193 37-92,119-32 84,39-8 300,-221 57 1245,-25 4-2102,1-1 0,-1-1 0,16-3 0,8-7-188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5:54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 14707,'14'-4'546,"-1"0"0,1 2 0,0 0 0,28-1 0,59 8-477,-58-2 33,100 0 49,276-28 0,138-61 1017,-518 79-1059,131-18 197,0 8 1,2 7-1,253 18 0,388 36-279,-783-41-16,12-1 2,-47 1-31,0-1-1,0 1 1,1 0-1,-1 1 1,1-1 0,-5 6-1,-34 33-145,25-26 86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18108,'-10'10'1176,"2"-4"-1624,11 1 456,6-1 320,2-6-464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5:5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47 13355,'2'-11'1223,"-1"7"-680,0-1 0,0 1 0,1-1 0,-1 1 1,1 0-1,2-5 0,-13 46 1067,-30 57-1303,-250 545 295,289-638-602,-1 0 1,0 0-1,1 0 0,-1 1 1,1-1-1,-1 0 0,1 0 0,-1 1 1,1-1-1,0 0 0,0 0 1,-1 1-1,1-1 0,0 0 0,0 1 1,1-1-1,-1 3 0,0-4 2,1 1 0,-1-1-1,1 1 1,-1-1 0,1 1 0,-1-1-1,1 1 1,-1-1 0,1 1 0,0-1-1,-1 0 1,1 1 0,0-1 0,-1 0-1,1 0 1,0 1 0,-1-1-1,1 0 1,0 0 0,-1 0 0,1 0-1,0 0 1,1 0 0,7-1 20,-1 0-1,1 0 1,0-1 0,10-4-1,-5 2-1,18-4 6,173-39 432,-163 39-498,0 2 0,80 0 0,-108 8 757,-11 0-331,-8-1-271,-8 0 10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5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39 13779,'1'-2'278,"10"-24"1143,-12 17-797,0 9-586,1-1 1,0 1 0,-1 0 0,1 0 0,-1 0-1,1 0 1,-1 0 0,1 0 0,-1 0 0,1 0-1,-1 0 1,1 0 0,-1 0 0,1 0 0,-1 0-1,1 0 1,-1 0 0,1 0 0,0 1 0,-1-1 0,1 0-1,-1 0 1,0 1 0,-5 2 172,1 1 0,-1 0 0,1 0 0,0 0 0,0 1 0,-9 9 0,-24 36 184,32-42-325,-19 30 60,2 1 1,1 1-1,2 1 0,2 1 1,1 0-1,3 2 1,1 0-1,2 0 1,-7 74-1,16-100-60,1 0-1,0 0 1,1 0 0,2 0 0,5 33-1,-6-46-63,1 0-1,0 0 0,-1 0 0,2 0 1,-1 0-1,1-1 0,-1 1 1,1-1-1,0 0 0,6 7 1,-6-9-44,1 1 0,-1-1 0,0 0 0,0 0 0,1 0 0,-1 0 0,1-1 0,0 1 0,-1-1 0,1 0 0,0 0 0,0 0 0,0-1 0,0 1 0,7-1 0,-3 0 40,-1-1 0,0 0 0,1 0 0,-1-1-1,0 0 1,0 0 0,0 0 0,0-1 0,0 0-1,9-6 1,8-6-142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5:59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15379,'1'1'131,"0"0"-1,-1-1 1,1 1-1,-1 0 1,0 0-1,1 0 1,-1 1-1,0-1 1,0 0-1,0 0 1,0 0-1,0 0 1,0 0-1,0 0 1,0 2-1,1 8 297,1-2-227,1-1-1,0 0 0,1 1 0,0-2 1,0 1-1,0 0 0,1-1 0,0 0 1,1 0-1,0 0 0,0-1 0,8 7 0,-7-6-224,1-1-1,1 0 0,-1 0 0,1-1 0,0 0 0,0 0 1,0-1-1,1 0 0,-1-1 0,13 3 0,-18-5-95,-1-1 0,0 1 0,1-1 0,-1 0 0,1 0 0,-1 0 0,1 0 0,-1-1 0,1 1 0,-1-1 0,1 0 0,-1 0 0,0 0 0,1-1 0,-1 1-1,0-1 1,0 0 0,0 0 0,0 0 0,-1 0 0,1 0 0,0 0 0,3-5 0,-3 2-288,1-1 0,0 0-1,-1 0 1,0 0 0,-1 0 0,1 0-1,-1-1 1,0 1 0,-1-1-1,1 0 1,-1-6 0,-1 13 410,0 0 1,0 0-1,0 0 1,0 0-1,0 0 0,0 0 1,-1 0-1,1 0 0,0 0 1,0 0-1,0 0 1,0 0-1,0 0 0,0 0 1,0 0-1,-1 0 1,1 0-1,0 0 0,0 0 1,0 0-1,0 0 0,0 0 1,0 0-1,0 0 1,0 0-1,-1 0 0,1 0 1,0 0-1,0 0 1,0 0-1,0 0 0,0 0 1,0-1-1,0 1 0,0 0 1,0 0-1,0 0 1,-1 0-1,1 0 0,0 0 1,0 0-1,0 0 1,0 0-1,0-1 0,0 1 1,0 0-1,0 0 0,0 0 1,0 0-1,0 0 1,0 0-1,0 0 0,0-1 1,0 1-1,0 0 1,0 0-1,0 0 0,0 0 1,-6 8 392,-23 56 1304,4 1-1,-31 118 1,54-175-1640,-33 125-476,34-122 299,3-5-55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5:59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15387,'6'9'1345,"-5"2"-953,2 1-176,1 2 608,-1 6-296,-1 1-264,-2 1-152,0-1-456,-2 0-176,-2-9 416,-2 1-88,-5-3-104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0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59 118 13931,'0'0'46,"0"0"1,0 0-1,0 0 0,0 0 1,0 0-1,0 0 1,0 0-1,0 1 0,0-1 1,0 0-1,0 0 0,0 0 1,0 0-1,0 0 0,0 0 1,0 0-1,0 0 1,0 0-1,0 1 0,0-1 1,0 0-1,0 0 0,0 0 1,0 0-1,0 0 1,0 0-1,0 0 0,0 0 1,0 0-1,0 1 0,0-1 1,0 0-1,0 0 0,0 0 1,0 0-1,0 0 1,1 0-1,-1 0 0,0 0 1,0 0-1,0 0 0,0 0 1,0 0-1,0 0 1,0 0-1,0 0 0,0 1 1,1-1-1,-1 0 0,0 0 1,0 0-1,0 0 0,0 0 1,0 0-1,0 0 1,0 0-1,0 0 0,1 0 1,-1-1-1,0 1 0,0 0 1,0 0-1,0 0 1,0 0-1,0 18 1192,-2 20-512,-3 7-154,3 1-1,2-1 1,6 57-1,-6-101-560,0-1 1,0 1-1,0 0 0,0-1 0,0 1 1,1 0-1,-1-1 0,0 1 0,0 0 1,0-1-1,1 1 0,-1 0 0,0-1 1,0 1-1,1-1 0,-1 1 0,1-1 1,-1 1-1,1-1 0,-1 1 0,1 0 0,7-9 137,5-26 15,-12 33-153,8-29 116,-1 0 0,-1 0 0,-1 0 0,-2-1-1,1-49 1,-4 80-125,-1-1 1,0 1-1,0-1 0,0 1 1,0-1-1,0 1 0,0-1 0,0 1 1,0-1-1,0 1 0,0 0 0,0-1 1,-1 1-1,1-1 0,0 1 1,0-1-1,0 1 0,0 0 0,-1-1 1,1 1-1,0-1 0,-1 1 0,1 0 1,0-1-1,0 1 0,-1 0 1,0-1-1,-6 9 19,-7 21-13,-1 22-132,2 1 0,2-1 0,2 2-1,-2 83 1,55-268-23,-27 73 155,59-224 69,-75 278-82,0 1 1,-1-1-1,0 1 0,1-1 1,-2 1-1,1-1 1,-1-5-1,1 10 2,0 0-1,0-1 1,0 1 0,0 0 0,0-1 0,-1 1 0,1 0-1,0-1 1,0 1 0,0 0 0,0 0 0,-1-1-1,1 1 1,0 0 0,0 0 0,0-1 0,-1 1-1,1 0 1,0 0 0,0 0 0,-1-1 0,1 1-1,0 0 1,0 0 0,-1 0 0,1 0 0,0 0 0,-1 0-1,1-1 1,0 1 0,-1 0 0,1 0 0,0 0-1,-1 0 1,1 0 0,-1 0 0,0 1-16,-1 0 1,1 0-1,-1 0 1,1 0 0,-1 0-1,1 0 1,0 1-1,-1-1 1,1 0-1,0 1 1,-2 2 0,-8 13-113,0 0 1,1 1-1,1 0 1,-11 31-1,-20 81-211,34-108 301,-8 31-23,-6 58 0,19-92 23,7-29 105,7-27 119,2-34 235,12-133 1,-41 246-1028,-44 262-1350,59-340 1017,3 4 562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0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21 13003,'-1'6'5373,"1"3"-3938,1-6-1670,2-15 599,0-12 355,-4 21-263,-4 16-305,2-6-110,2-3-52,-1 0 0,1 0 0,0 0 0,0 0 0,0 1 0,0-1 0,1 0 0,-1 1 0,2 7 0,2-14-580,-8 6 308,-1 3 140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06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7 12587,'3'-7'4091,"-15"22"-2377,-2 13-1537,1-1 0,2 2 1,1 0-1,1 0 0,1 1 0,2 0 0,-3 35 1,7-52-107,1 0 0,1 1 0,0-1 1,0 0-1,1 1 0,5 17 1,-6-28-52,1 0 0,0-1 0,0 1 0,0 0 0,0-1 0,1 1 0,-1-1 0,1 0 0,0 1 0,-1-1 0,1 0 0,0 0 0,0 0 0,1 0 0,1 1 0,-1-1-16,0-1-1,0 0 0,-1 0 0,1 0 0,0-1 0,0 1 0,0-1 0,0 1 0,0-1 0,0 0 0,0 0 0,0-1 0,0 1 0,0-1 0,0 1 0,0-1 0,4-1 0,-4 1 31,0-1-1,0 1 0,0 0 0,0-1 0,0 0 1,-1 0-1,1 0 0,0 0 0,-1 0 0,1 0 0,-1-1 1,0 1-1,3-5 0,0 0-20,-2 0 1,1 0-1,-1-1 0,5-13 0,3-26 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0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17028,'0'-2'1408,"-2"13"-1080,-3-2-128,1 4 464,3-1-472,2 3-744,2-5 1848,1 0-1288,-1-2-8,0 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0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1 16548,'6'0'186,"0"1"0,0 0 1,-1 0-1,1 0 0,0 1 1,-1 0-1,1 0 0,-1 0 1,1 1-1,-1 0 0,0 0 1,0 0-1,-1 0 0,1 1 1,0 0-1,-1 0 0,0 0 1,0 0-1,-1 1 0,1 0 1,-1 0-1,0 0 0,4 8 1,-1-1-115,-1 0 0,0 0 0,-1 1 1,0-1-1,-1 1 0,0 0 0,-1 0 1,-1 0-1,0 20 0,-3-10-48,-1 0 0,-1 0 1,-1-1-1,-1 1 0,-1-1 1,-1 0-1,-1-1 0,0 0 0,-20 29 1,2-8-355,-1-2 1,-3-1-1,-48 49 1,59-67-120,-2-1 0,0-1 0,-1-1 0,-1-1 0,-48 26 0,29-26-312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09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12699,'12'-4'1336,"11"0"-720,2 1-240,7-4 1009,4 3-569,5 4-240,5 0-88,0 0-152,-2 0-56,-8 2-288,-3 3-200,-10-2 792,-6 1-576,-15-4 0,1-2 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14851,'5'0'1120,"2"7"-864,6 9-55,2 8 423,2 2-216,7 4-208,3 0-16,8-1-128,2-3-248,-1-7 216,-3-2-72,-10-1-32</inkml:trace>
  <inkml:trace contextRef="#ctx0" brushRef="#br0" timeOffset="1">141 490 13947,'13'0'1072,"14"-11"-768,10-5-112,14-8 384,3-2-191,9-7-105,-3 0 8,-2-1-336,-5-1-232,-17 7 272,-11 5-56,-29 7-96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09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13651,'17'9'1408,"12"-5"-744,5-4-264,18-1 641,8-5-217,7-4-176,2-2-280,-7-2 1544,-5-3-1615,-18 4-1,-8 2 80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27 108 13763,'9'-39'2981,"-5"26"-1571,-8 26 1094,-6 30-2290,1 0 1,2 1 0,2-1 0,0 63-1,5-104-184,0 1-1,1-1 1,-1 1-1,1 0 1,-1-1-1,1 1 1,0-1-1,0 0 0,0 1 1,0-1-1,2 3 1,-2-4-15,-1 0-1,1-1 1,-1 1 0,1-1-1,0 1 1,-1-1 0,1 0-1,0 1 1,-1-1 0,1 0 0,0 1-1,0-1 1,-1 0 0,1 0-1,0 0 1,0 0 0,-1 1-1,1-1 1,0 0 0,0 0 0,0-1-1,-1 1 1,1 0 0,0 0-1,0 0 1,-1 0 0,1-1-1,0 1 1,0 0 0,-1-1 0,1 1-1,0 0 1,-1-1 0,1 1-1,0-1 1,-1 1 0,1-1-1,-1 0 1,1 0 0,4-4 70,0 0-1,0 0 1,-1-1 0,0 0 0,0 1 0,-1-2 0,0 1-1,0 0 1,0-1 0,3-10 0,-1-1 99,-1-1-1,4-29 1,-6 15-82,-2 0 1,-1-1-1,-11-58 0,12 89-105,0 2 1,0 1 1,0 0-1,0 0 1,0 0-1,0 0 1,0-1-1,0 1 0,0 0 1,0 0-1,0 0 1,0 0-1,0-1 1,1 1-1,-1 0 1,0 0-1,0 0 1,0 0-1,0 0 1,0-1-1,0 1 1,1 0-1,-1 0 1,0 0-1,0 0 1,0 0-1,0 0 1,0 0-1,1 0 1,-1 0-1,0-1 1,0 1-1,0 0 1,0 0-1,1 0 1,-1 0-1,0 0 1,0 0-1,0 0 0,1 0 1,-1 0-1,0 0 1,0 0-1,0 0 1,0 1-1,1-1 1,-1 0-1,0 0 1,0 0-1,0 0 1,0 0-1,1 0 1,-1 0-1,0 0 1,0 0-1,0 1 1,0-1-1,0 0 1,0 0-1,0 0 1,1 0-1,-1 1 1,15 8-28,-9-5 9,3 0 0,0 0 0,1 0 0,0-1 0,0 0 0,0-1-1,0 0 1,0-1 0,1 0 0,-1 0 0,0-1 0,1-1 0,-1 1 0,11-4 0,-1 0-29,0-1 0,0-1 0,0 0 0,-1-2 0,29-15 0,-48 23 46,0 0 0,0-1-1,0 1 1,0 0 0,1 0 0,-1 0 0,0 0-1,0-1 1,0 1 0,0 0 0,1 0 0,-1 0-1,0 0 1,0 0 0,0 0 0,0 0 0,1 0-1,-1 0 1,0 0 0,0 0 0,0-1-1,1 1 1,-1 0 0,0 0 0,0 0 0,1 1-1,-1-1 1,0 0 0,0 0 0,0 0 0,1 0-1,-1 0 1,0 0 0,0 0 0,0 0 0,0 0-1,1 0 1,-1 0 0,0 1 0,0-1-1,0 0 1,0 0 0,1 0 0,-1 0 0,0 1-1,0-1 1,0 0 0,0 0 0,-4 15-61,-20 30 84,14-25-6,7-14-9,-26 59 63,28-60-55,-1 0 0,1 0-1,-1 0 1,2 1 0,-1-1-1,0 0 1,1 0-1,0 1 1,0-1 0,2 10-1,-1-13-40,0 0 0,-1-1-1,1 1 1,0-1 0,0 1-1,0-1 1,0 0-1,0 1 1,0-1 0,0 0-1,0 0 1,1 0 0,-1 0-1,0 0 1,1 0 0,-1 0-1,1 0 1,-1 0-1,1-1 1,-1 1 0,1-1-1,0 1 1,-1-1 0,1 0-1,0 1 1,-1-1-1,1 0 1,0 0 0,-1 0-1,1 0 1,1-1 0,14 3 15,-11-1-180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18196,'26'3'1648,"29"-13"-1048,9-6-264,15-1 577,6-3-233,-2 4-40,-2 0-128,-12 6-416,-9 5-280,-18 5-472,-15 1-296,-14 3 448,-7 1 223,-5-5-215,1-9-208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1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4 17620,'8'-4'1504,"-6"8"-1016,-2 9-216,-4 16 680,-2 10-183,-4 15-377,1 5-144,1 7-224,0 1-80,1-2-264,2-8-136,2-13-289,1-11-95,2-21-1344,-1-11 1648,-3-21-217,-2-10-183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1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15971,'1'-3'160,"0"1"0,0 0 0,0 0 0,0-1 0,0 1 0,0 0 0,1 0 0,-1 0 0,1 0-1,0 1 1,-1-1 0,1 0 0,0 1 0,0-1 0,0 1 0,3-2 0,40-16 421,-33 14-65,34-10-35,1 1 0,0 2 0,0 3 0,1 1 0,82-1 0,-120 8-449,0 2-1,0-1 1,0 1 0,0 1 0,10 3 0,-18-5-29,-1 0 1,1 1-1,-1-1 1,1 1 0,-1-1-1,1 1 1,-1 0-1,0 0 1,1 0-1,-1 0 1,0-1-1,0 2 1,0-1 0,0 0-1,0 0 1,0 0-1,0 0 1,0 1-1,0-1 1,0 0 0,-1 1-1,1-1 1,0 1-1,-1-1 1,1 1-1,-1-1 1,0 1 0,0-1-1,1 1 1,-1-1-1,0 1 1,0-1-1,0 1 1,-1-1-1,1 1 1,0 0 0,0-1-1,-1 1 1,-1 2-1,-1 3 14,0 0-1,-1 0 1,0 0-1,-1 0 0,0-1 1,0 0-1,0 0 1,0 0-1,-1 0 1,-10 7-1,-6 3 92,-42 23 1,45-28-104,-1-2 0,0 0 1,-30 9-1,44-16-217,0 0-1,-1-1 1,1 0-1,-1 0 1,0 0-1,1-1 1,-1 0-1,0 0 1,1 0-1,-1-1 1,0 0 0,1-1-1,-1 1 1,1-1-1,-9-4 1,-1-6-371,4-1-184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4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13283,'19'-6'1544,"8"0"-1040,6-1-200,7-4 993,9 1-753,-1 0-88,3 0-248,-3 4-176,-9-1-448,-7 0 2240,-15 2-1736,-14 4 136,0-8 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5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13379,'8'9'1208,"11"-7"-712,5 1-184,12-3 480,4-1-119,12-5-177,1-1-72,1-4-160,-1-1-192,-7 2 1792,-4-3-1680,-11 3 88,-5-1 128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5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14203,'10'3'321,"0"0"0,0-1 0,0 0 0,0-1 0,0 0 0,1-1 0,-1 0 0,15-2-1,11 1 165,9 0-167,-26-1-206,1 2-1,0 0 1,-1 2-1,35 6 1,-52-8-110,1 1 0,-1 0 1,1 0-1,-1 0 0,0 0 0,0 0 0,1 0 0,-1 0 1,0 1-1,0-1 0,0 1 0,0 0 0,-1 0 1,1-1-1,0 1 0,-1 0 0,1 0 0,-1 1 1,0-1-1,0 0 0,0 0 0,1 3 0,-1-1 2,0 0-1,0 0 0,-1 0 0,0 1 1,0-1-1,0 0 0,0 0 0,-1 0 1,0 0-1,1 0 0,-1 0 0,-1 0 1,-1 5-1,-5 10 16,-2-1 1,0 0-1,-1 0 1,0-1-1,-22 24 1,3-8-48,-53 45 0,66-64-94,0 0-1,-31 16 0,30-20 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7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72 13659,'2'-6'454,"0"1"0,-1-1 1,1 0-1,-1 1 0,-1-1 0,1-10 1,-1 15-391,0 0-1,0 0 1,0 0 0,0 0 0,0 0 0,-1 0 0,1 0-1,0 0 1,-1 1 0,1-1 0,-1 0 0,1 0-1,-1 0 1,1 0 0,-1 0 0,1 1 0,-1-1 0,0 0-1,0 0 1,-1 0-22,1 1 0,0-1 0,-1 1 0,1 0 0,0-1-1,-1 1 1,1 0 0,0 0 0,-1 0 0,1 0 0,-1 0 0,1 0 0,0 0-1,-1 0 1,1 1 0,0-1 0,-1 0 0,-1 1 0,-2 2 1,-1-1 0,0 1 0,1 0 0,-1 1 0,1-1 0,0 1 0,0 0 0,1 0 1,-1 1-1,1-1 0,-8 11 0,2 0-39,1-1 0,0 2 0,-7 16 0,9-17-7,1 1 0,1 0 0,-4 18 0,8-28 1,-1 0-1,2 1 1,-1-1 0,1 1 0,0-1 0,0 1-1,0-1 1,1 1 0,0-1 0,1 0 0,2 8-1,-4-12 4,1-1 0,0 1 0,-1-1-1,1 1 1,0-1 0,0 1-1,0-1 1,0 1 0,0-1-1,0 0 1,1 0 0,-1 0-1,0 1 1,1-1 0,-1 0-1,1-1 1,-1 1 0,1 0-1,-1 0 1,1-1 0,-1 1-1,1-1 1,0 1 0,0-1-1,-1 0 1,1 1 0,0-1-1,-1 0 1,1 0 0,0 0-1,0 0 1,2-1 0,2-1 15,-1 1 1,0-1-1,0-1 1,0 1-1,0 0 0,0-1 1,0 0-1,-1 0 1,7-6-1,-1 0 78,-1-1-1,0 0 1,0 0-1,-1-1 1,-1 0-1,0 0 1,8-16-1,-12 20-10,0 1-1,0-1 0,-1 0 1,0 0-1,0 0 0,0 0 1,-1-1-1,0 1 0,-1 0 1,0-1-1,0 1 0,0 0 1,-1-1-1,-3-12 0,3 18-43,0-1-1,0 1 1,0 0-1,-1 0 1,1-1-1,-1 1 0,1 0 1,-1 0-1,0 0 1,0 0-1,0 1 1,0-1-1,0 0 1,0 1-1,0 0 0,-5-3 1,6 4-71,0-1 0,0 1 0,0 0 0,-1-1 1,1 1-1,0 0 0,0 0 0,0 0 0,0 0 0,0 0 0,-1 0 0,1 0 1,0 0-1,0 0 0,0 0 0,0 1 0,0-1 0,0 0 0,0 1 0,-1-1 0,1 1 1,0-1-1,1 1 0,-1 0 0,0-1 0,0 1 0,0 0 0,0 0 0,0 0 1,1 0-1,-1-1 0,0 1 0,1 0 0,-1 0 0,1 0 0,-1 0 0,1 1 1,-1-1-1,0 2 0,1-2-41,-1 1 0,0-1 0,1 1 0,-1 0 0,1-1-1,0 1 1,-1 0 0,1-1 0,0 1 0,0 0 0,0 0 0,0-1 0,0 1 0,1 0 0,-1-1 0,0 1 0,1 0 0,-1-1 0,1 1 0,0-1 0,-1 1 0,2 1-1,8 6-539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7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14731,'0'35'1272,"-8"-5"-887,4-3-193,0-1 416,4-7-160,3-9-328,2-8-224,7-6-1345,1-7 1281,0-8-224,1-2-120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13915,'19'-30'1088,"4"-9"-864,4-2-56,7-8 16,2 0 1657,1 2-1513,-1 5 88,-6 8-32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7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52 14083,'-3'3'428,"-1"0"0,1 1 0,1 0 0,-1-1-1,0 1 1,1 0 0,0 0 0,-3 6 0,5-9-354,-2 3-14,0 0 0,0 0 0,0 1 0,1-1 0,-1 1-1,1 0 1,0-1 0,1 1 0,-1 0 0,1-1 0,0 1 0,1 6 0,-1-9-59,1 1 1,0-1-1,-1 1 0,1-1 1,0 0-1,1 0 1,-1 1-1,0-1 0,1 0 1,-1 0-1,1 0 0,0 0 1,-1-1-1,1 1 1,0 0-1,0-1 0,0 1 1,0-1-1,0 0 0,1 0 1,-1 0-1,0 0 1,1 0-1,2 1 0,25 7-69,-12-5-80,0 2 1,-1 0 0,33 17 0,-46-22 118,-1 1 1,0 0 0,1 1 0,-1-1-1,0 0 1,-1 1 0,1 0 0,0 0-1,-1-1 1,1 1 0,-1 1 0,0-1-1,0 0 1,0 1 0,-1-1 0,1 1-1,-1-1 1,0 1 0,0 0 0,0-1-1,0 1 1,-1 0 0,1 0 0,-1 0-1,0 3 1,-1-3 55,1 0-1,-1 0 1,0-1 0,0 1-1,0 0 1,-1-1 0,0 1-1,1-1 1,-1 0 0,0 1-1,0-1 1,-1 0 0,1 0-1,-1 0 1,1-1 0,-1 1-1,0-1 1,0 1 0,0-1-1,-1 0 1,1 0 0,0 0-1,-1-1 1,1 1 0,-1-1-1,1 0 1,-1 0 0,-6 1-1,5-1-24,-1 0-1,1 0 1,-1-1 0,1 0-1,-1 0 1,1 0-1,0 0 1,-1-1-1,1 0 1,-1 0-1,1-1 1,0 0-1,0 0 1,0 0 0,0 0-1,0-1 1,0 1-1,1-1 1,-8-7-1,6 3 62,0 0 0,1 0 0,0 0-1,0-1 1,1 0 0,0 0 0,1 0 0,-1 0-1,1-1 1,-3-16 0,-1-21-103</inkml:trace>
  <inkml:trace contextRef="#ctx0" brushRef="#br0" timeOffset="1">23 22 14003,'12'-2'1704,"-1"2"-1056,5-1-159,4-1 847,3 2-496,3 0-104,0 0-176,1 0-64,-3 0-384,2-1-304,-5-2 1665,1 0-1385,-6-1 72,-3-2 64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8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15347,'6'13'1377,"-2"3"-905,0 0-224,1 7 512,-1 1-152,3 2-184,-1-3-104,2-3-256,1-6-160,4-7-520,3-4 1904,2-14-1264,2-6 48,0-8 8</inkml:trace>
  <inkml:trace contextRef="#ctx0" brushRef="#br0" timeOffset="1">266 16 13947,'-10'20'1520,"-7"12"-768,-3 6-263,-3 8 991,0 4-536,-1 6-248,-1 0-88,5-3-296,1-1-168,4-11-504,2-3-288,3-13 520,3-2-104,5-10-136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19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16556,'0'15'1440,"7"-1"-1008,4-5-192,6-1 552,4 4-216,4-4-224,5 0-136,1-6-504,0-2-336,-5-17 520,-6-1-96,-6-7-56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19660,'-5'13'1969,"0"-4"-1449,5-6 1000,6-3-1408,1 0-416,2-9 304,-2-5-176,0-2-104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0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33 14683,'5'-4'327,"1"0"0,-1 0 0,1 1 0,0 0 0,0 0 0,0 1 0,1 0 0,-1 0 0,1 0 0,-1 1 0,1 0 0,-1 0 0,1 0 0,11 1 0,-9 0-147,0 1 1,-1 0-1,1 0 1,0 1 0,-1 0-1,1 0 1,-1 1-1,0 0 1,0 1-1,14 7 1,-20-10-174,0 1 0,0-1 0,-1 0 0,1 1 0,0-1 0,-1 1 0,1 0 0,-1-1 0,1 1 0,-1 0 0,0 0 0,0 0 0,0 0 0,0 0 0,0 0 0,0 0 0,-1 1 0,1-1 0,0 4 0,-1-3-9,0 0 0,-1 0 0,1 0 0,-1 0 1,0 0-1,1 0 0,-1 0 0,-1-1 0,1 1 0,0 0 0,-1 0 0,-3 4 0,-4 5-22,-1-1 0,-1 0 0,1-1 0,-21 14 0,30-23 25,-60 43-42,41-31 28,0 1-1,0 1 1,2 1-1,-19 20 1,35-34 10,0 0 0,1 0 0,-1 0 0,1 0 0,-1 0 0,1 1 0,0-1 0,0 0 0,0 1 0,0-1 0,0 1 0,0-1 0,1 1 0,-1 0 0,1-1 0,0 1 1,0 0-1,0 4 0,1-5-1,0 1 1,0-1-1,0 0 1,0 0-1,0 0 0,0 0 1,1 0-1,-1 0 1,1 0-1,-1 0 1,1 0-1,0-1 1,0 1-1,0-1 1,0 1-1,0-1 1,0 0-1,0 0 1,5 2-1,4 2-116,0-1-1,1-1 1,0 0 0,-1 0-1,1-2 1,0 1-1,0-1 1,0-1 0,0 0-1,0-1 1,0 0-1,0-1 1,16-4 0,14-8-182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 16420,'-1'0'119,"-1"0"0,1 0 0,0 0 0,0 1 0,0-1 0,0 0 0,0 1 0,0-1 0,-1 1 0,1-1 0,0 1 0,0 0 0,1-1 0,-1 1 0,0 0 0,0 0 0,-1 1 0,0 0 116,-11 8 306,1 1-1,-11 14 1,19-21-532,1 0 1,-1 0 0,1 1 0,0-1 0,1 1 0,-1 0 0,1 0-1,0 0 1,0 0 0,-1 7 0,3-11-21,0 1 1,0-1-1,0 0 1,0 1-1,0-1 1,0 1-1,1-1 1,-1 1-1,1-1 0,-1 0 1,1 1-1,-1-1 1,1 0-1,0 0 1,0 1-1,-1-1 1,1 0-1,0 0 0,0 0 1,0 0-1,0 0 1,0 0-1,1 0 1,-1-1-1,0 1 1,0 0-1,1 0 0,-1-1 1,0 1-1,1-1 1,1 1-1,8 2-49,-1 0 0,1-1-1,15 2 1,-1 0-8,-16-2 51,-1 1 0,0-1 0,0 1-1,-1 1 1,1 0 0,-1 0 0,1 0-1,8 8 1,-14-11 15,-1 1 0,1-1 0,0 1 0,0 0 0,-1 0 0,1 0 0,-1 0 0,0 0 0,1 0 0,-1 0 0,0 1 0,0-1 0,0 0 0,-1 1 0,1-1 0,-1 0 0,1 1 0,-1-1 0,0 1 0,0-1 0,0 1 0,0-1 0,0 1 0,0-1 0,-1 1 0,1-1 0,-1 0 0,0 1 0,0-1 0,0 0 0,0 1 0,-2 2 0,-2 2 27,-1 1-1,-1-1 1,1 0 0,-1 0-1,0-1 1,-1 0 0,0 0 0,0-1-1,0 0 1,0 0 0,-1-1-1,0 0 1,0 0 0,0-1-1,0-1 1,0 1 0,-1-1 0,-11 0-1,18-2-22,0 0 0,0 0 0,1 0 0,-1-1 0,0 0 0,0 1 0,0-1 0,0 0 0,0 0 0,1-1 0,-1 1 0,0-1 0,1 1 0,0-1 0,-1 0 0,1 0 0,0 0-1,0 0 1,-3-3 0,2 1 2,0 0 1,1-1-1,-1 0 0,1 1 0,0-1 0,0 0 0,0 0 0,1 0 0,0 0 0,-1-6 0,-2-30-52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1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15939,'16'-8'1649,"7"6"-1033,4-3-280,6 2 816,3 2-400,-1 1-632,3 0-504,-2 0 384,-1 3-176,3 3-136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1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3 13843,'-10'11'251,"1"1"0,0 1-1,1 0 1,0 0 0,1 1 0,0-1-1,2 2 1,-1-1 0,2 1 0,0-1 0,0 1-1,2 0 1,0 0 0,1 1 0,0-1-1,1 0 1,0 1 0,2-1 0,0 0 0,0 0-1,6 16 1,-7-27-212,0-1 0,1 1-1,-1-1 1,1 1 0,0-1 0,0 0 0,0 0-1,0 1 1,0-2 0,1 1 0,-1 0 0,1 0-1,0-1 1,0 1 0,0-1 0,0 0-1,0 0 1,0 0 0,1 0 0,-1-1 0,1 0-1,-1 1 1,1-1 0,0 0 0,-1-1 0,1 1-1,0-1 1,0 1 0,-1-1 0,1 0 0,0 0-1,0-1 1,-1 1 0,1-1 0,5-1-1,4-4 58,0 1-1,0-1 0,-1-1 0,0 0 1,0-1-1,-1 0 0,16-15 0,-12 9 60,0-1 0,-1 0-1,-1-2 1,17-25-1,-26 35-89,0 0-1,0-1 0,0 1 0,-1-1 0,0 0 0,-1 0 1,0-1-1,0 1 0,1-16 0,-3 19-35,0 1-1,-1 0 1,1 0 0,-1-1-1,0 1 1,0 0-1,0 0 1,0 0 0,-1 0-1,1 0 1,-1 1-1,0-1 1,-1 0 0,1 1-1,0-1 1,-1 1-1,0 0 1,0 0 0,0 0-1,0 0 1,-6-4-1,-1 1-78,-1 1-1,1 0 0,-1 0 0,0 1 0,0 0 1,-1 1-1,1 0 0,-1 1 0,1 0 0,-1 1 1,-21 0-1,20 5-707,16 3-347,19 9-380,-19-14 1510,12 7-635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1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16428,'-2'6'3853,"-8"24"-1079,-15 67-2544,22-81-221,1-1-1,1 1 1,1 18 0,0-31-8,0 1 1,0-1 0,0 0-1,1 1 1,0-1-1,-1 0 1,1 0-1,0 1 1,1-1 0,-1 0-1,0 0 1,1 0-1,0-1 1,0 1-1,0 0 1,0-1-1,0 1 1,0-1 0,1 1-1,-1-1 1,5 3-1,-5-4-33,-1-1 0,0 1-1,1-1 1,-1 1-1,1-1 1,-1 1-1,1-1 1,-1 0 0,1 0-1,-1 0 1,1 0-1,-1 0 1,1 0 0,-1 0-1,1 0 1,-1-1-1,1 1 1,-1-1 0,1 1-1,-1-1 1,0 1-1,1-1 1,-1 0-1,0 0 1,0 1 0,1-1-1,-1 0 1,0 0-1,0 0 1,0-1 0,0 1-1,0 0 1,0 0-1,0 0 1,-1-1 0,1 1-1,0 0 1,0-3-1,2-2-156,0-1 0,-1 0 0,1 0-1,-1 0 1,-1 0 0,2-11 0,-2-17-241,-2-3-150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21 15459,'-3'0'2097,"0"0"-1241,18 1-280,8-1 2025,10 0-1625,8-3-208,9 2-272,5-2-64,-4 0-288,-2 0-184,-7 1-536,-9-1-312,-15 0 712,-15 3-160,-17 3-128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13259,'17'35'1059,"21"40"-170,-34-67-708,1-1 0,1 1-1,-1-1 1,1 0 0,1 0 0,10 9 0,-16-15-159,0 0 1,-1-1 0,1 1-1,0 0 1,0-1-1,0 1 1,0-1 0,0 1-1,0-1 1,0 1-1,0-1 1,1 0-1,-1 1 1,0-1 0,0 0-1,0 0 1,0 0-1,0 0 1,0 0 0,1 0-1,-1 0 1,0 0-1,0-1 1,0 1-1,2-1 1,-2 0-2,1 0 0,-1 0-1,1-1 1,-1 1 0,0 0 0,1-1-1,-1 1 1,0-1 0,0 0 0,0 1-1,0-1 1,0 0 0,1-3 0,0-3 21,1 0 0,-1-1 0,0 0 0,-1 1 1,1-16-1,-3 5-2,0 0 0,-1 1 0,-1-1 0,0 1 0,-2 0 0,0 0 0,-1 0 0,-1 1 0,-16-31 0,16 40-38,7 14 5,9 18 5,-2-9 6,0-1 0,2 0 0,-1 0 0,1-1 0,1 0 0,20 19 0,-26-28-1,0-1 0,0 0 1,0 0-1,0 0 0,1 0 0,-1-1 1,1 0-1,0 0 0,0 0 1,9 2-1,-10-4 6,-1 1-1,1-1 1,0 0 0,0 0 0,0-1-1,0 1 1,-1-1 0,1 0 0,0 0 0,-1 0-1,1 0 1,0-1 0,-1 0 0,0 1-1,1-1 1,3-3 0,-2 1 4,0 0-1,0 0 1,0-1-1,-1 1 1,0-1-1,0 0 1,0 0-1,-1-1 1,0 1-1,0-1 1,0 0-1,0 1 1,-1-1-1,0 0 1,0-1-1,-1 1 1,0 0 0,0 0-1,0-1 1,-1 1-1,0 0 1,0-1-1,-1-7 1,0 5-47,-1 1 0,0 0 0,0 0 0,0 0 1,-1 0-1,0 1 0,-1-1 0,0 1 0,0-1 1,0 1-1,-1 1 0,0-1 0,-1 1 0,1-1 1,-1 2-1,0-1 0,-10-7 0,15 13 67,0-1-1,0 1 1,0-1-1,0 1 1,0 0 0,-1-1-1,1 1 1,0 0-1,0 0 1,0-1 0,0 1-1,0 0 1,0 0-1,0 0 1,-1 1 0,1-1-1,0 0 1,0 0-1,0 1 1,0-1 0,0 0-1,0 1 1,0-1-1,0 1 1,0-1 0,0 1-1,0 0 1,0-1-1,1 1 1,-1 0 0,0 0-1,-1 1 1,-6 3 171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3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17204,'22'4'1592,"8"-8"-1088,4-2-224,3-2 496,3 0-240,-5 1-648,-2 0-368,-7 1 376,-5 1-160,-11-1-144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18860,'-13'19'3535,"-20"36"-2530,21-32-839,-17 47 0,26-58-165,-1-1 0,2 1 0,-1 0 0,2 1 0,-1-1 1,2 14-1,0-23-17,0 0 1,0 0-1,0 0 1,0 0-1,1 0 0,0 0 1,-1 0-1,1-1 1,0 1-1,0 0 1,1 0-1,-1-1 1,1 1-1,-1 0 1,1-1-1,0 0 0,0 1 1,0-1-1,0 0 1,0 0-1,0 0 1,1 0-1,-1 0 1,1-1-1,-1 1 1,1-1-1,0 0 1,-1 0-1,1 0 0,0 0 1,0 0-1,0 0 1,0-1-1,0 1 1,0-1-1,0 0 1,4 0-1,1 0-159,0-1-1,0 0 0,0-1 1,0 0-1,0 0 1,0 0-1,0-1 1,-1 0-1,0-1 1,1 0-1,-1 0 1,11-9-1,7-12-272,-6-3-167</inkml:trace>
  <inkml:trace contextRef="#ctx0" brushRef="#br0" timeOffset="1">219 227 14579,'-8'33'1688,"-2"-3"-1119,6 2-257,-2-3 856,11-4-808,-1-3-352,15-9 152,8-6-120,9-8-168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4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34 13651,'-35'41'1933,"13"-17"-688,-20 32-1,36-48-1076,1 0-1,0 1 1,1 0-1,0 0 1,1 0-1,-1 1 0,2-1 1,-3 12-1,5-19-151,-1 0 0,1 1-1,0-1 1,-1 0 0,1 1 0,1-1 0,-1 0-1,0 1 1,0-1 0,1 0 0,-1 1-1,1-1 1,0 0 0,0 0 0,0 0-1,0 1 1,0-1 0,0 0 0,0 0 0,1-1-1,-1 1 1,1 0 0,0 0 0,-1-1-1,1 1 1,0-1 0,0 1 0,0-1-1,0 0 1,0 0 0,0 0 0,0 0 0,0 0-1,0 0 1,1-1 0,-1 1 0,0-1-1,1 1 1,1-1 0,4 1 17,0-1 0,0 0 0,0 0-1,-1-1 1,1 0 0,0 0 0,-1 0 0,1-1 0,-1-1 0,14-5-1,-15 5 26,0 0 0,-1 0 0,1 0 0,-1-1 0,1 0 0,-1 0 0,0-1 0,-1 1 0,1-1-1,-1 0 1,0 0 0,0-1 0,-1 1 0,1-1 0,-1 0 0,0 0 0,-1 0 0,0 0 0,1 0 0,-2 0-1,1-1 1,-1 1 0,0-1 0,-1 1 0,1-1 0,-1 1 0,0-1 0,-1 1 0,0-1 0,0 1-1,0-1 1,-1 1 0,0-1 0,0 1 0,0 0 0,-1 0 0,-5-8 0,4 7-54,-1 1-1,0-1 1,0 1 0,0-1-1,-1 1 1,0 1 0,0-1 0,-13-7-1,15 11-96,1 0 0,0 0 0,-1 0 0,1 0 0,-1 1 0,0 0 0,1 0 0,-1 0 0,0 0 0,0 0 0,0 1 0,1 0 0,-1 0 0,0 0 0,0 0 0,0 0 0,0 1 0,1 0 0,-1 0 0,-7 2-1,9-1 0,0-1-1,1 0 1,-1 0-1,0 1 1,1-1-1,-1 1 1,1 0-1,0-1 1,-1 1-1,1 0 1,0 0-1,0 0 1,0 0-1,0-1 1,1 1-1,-1 1 0,0-1 1,1 0-1,0 0 1,-1 0-1,1 0 1,0 0-1,0 0 1,0 0-1,0 1 1,0-1-1,1 0 1,-1 0-1,1 0 1,-1 0-1,1 0 1,0 0-1,0 0 1,0 0-1,0 0 0,0 0 1,0-1-1,1 1 1,-1 0-1,0-1 1,3 2-1,14 8-448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0 13187,'-3'0'193,"0"1"0,0 0 0,0-1 1,0 1-1,0 0 0,0 1 0,0-1 0,0 0 1,0 1-1,1 0 0,-1 0 0,-3 2 0,-30 30 1047,30-28-706,-7 7-190,1 0 0,1 1 0,1 0 0,0 1 0,-11 21 0,18-30-283,0-1 0,1 1 0,-1 0 0,1 0 1,0 0-1,1 0 0,0 0 0,0 1 0,0-1 0,0 0 1,1 1-1,0-1 0,1 0 0,-1 1 0,1-1 0,0 0 0,1 0 1,2 8-1,-2-10-26,0 0 0,0-1 1,0 1-1,1-1 0,-1 0 0,1 0 1,0 0-1,0 0 0,0 0 1,0-1-1,0 1 0,1-1 0,-1 0 1,1 0-1,-1 0 0,1 0 0,0-1 1,0 1-1,0-1 0,0 0 1,0 0-1,0-1 0,0 1 0,0-1 1,0 0-1,0 0 0,0 0 1,0-1-1,0 1 0,0-1 0,0 0 1,4-1-1,0 0 48,-1-1 1,0 1-1,0-1 0,0-1 1,0 1-1,0-1 0,-1 0 0,0-1 1,0 1-1,0-1 0,0 0 1,-1-1-1,0 1 0,0-1 1,0 0-1,5-11 0,-6 9-23,-1-1 0,-1 1 0,0-1 0,0 0 0,0 1 0,-1-1 0,-1 0 0,1 0 0,-1 0 0,-1 0 0,0 0-1,0 0 1,-1 1 0,0-1 0,0 0 0,-7-14 0,7 18-145,0 0 0,0 0 0,-1 0 1,1 1-1,-1-1 0,0 1 0,-1 0 0,1-1 0,-1 1 0,1 1 0,-1-1 0,-1 1 1,1-1-1,0 1 0,-1 0 0,1 1 0,-1-1 0,0 1 0,0 0 0,0 0 0,0 0 1,-1 1-1,1 0 0,0 0 0,0 0 0,-1 1 0,1-1 0,-9 2 0,6 0-40,1 0 1,0 1-1,-1 0 0,1 0 0,0 1 0,0 0 0,-6 3 0,-22 16-459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5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16468,'22'2'664,"-1"-2"0,1 0 0,-1-1 0,0-2 0,27-5 1,-3 1 309,449-56 2651,1 29-3080,-477 33-633,5 0-372,-1 1 0,1 1 0,39 7 0,-57-6-382,-10-1 547,-14 0-122,1-3 43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2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107 108 16107,'-1'0'70,"0"-1"-1,1 0 0,-1 1 0,1-1 0,0 0 0,-1 0 0,1 1 0,0-1 0,-1 0 0,1 0 0,0 0 0,0 1 0,-1-1 0,1 0 0,0 0 0,0 0 1,0 0-1,0 1 0,0-1 0,1 0 0,-1 0 0,0 0 0,0 0 0,0 1 0,1-1 0,-1 0 0,0 0 0,1 0 0,-1 1 0,1-1 0,-1 0 0,1 1 1,-1-1-1,1 0 0,-1 1 0,2-2 0,25-23 951,-16 17-677,0 1-1,0 0 1,1 1 0,19-8-1,-25 11-295,0 1 1,0 0-1,0 1 0,0 0 0,0 0 0,0 0 0,1 1 0,-1-1 1,0 1-1,0 1 0,11 1 0,-15-1-46,0-1-1,0 0 1,-1 1-1,1 0 1,-1-1-1,1 1 1,-1 0-1,1 0 1,-1 0-1,1 0 1,-1 0 0,0 0-1,1 0 1,-1 0-1,0 1 1,0-1-1,0 0 1,0 1-1,0-1 1,0 1 0,0 1-1,0 0-4,-1-1-1,1 0 0,-1 1 1,0-1-1,0 1 1,0-1-1,0 1 1,0 0-1,0-1 0,-1 0 1,1 1-1,-2 4 1,-2 1-10,1 0-1,-1 0 1,0-1 0,-1 1-1,0-1 1,0 0 0,-7 7 0,-4 2 31,-1-2 1,0 0-1,0-1 1,-31 18 0,11-12 229,-58 23 0,89-40-201,4-1-28,0 0 0,0 0-1,0 0 1,-1 0 0,1-1 0,0 1-1,0-1 1,0 0 0,0 1 0,-1-1-1,-2-1 1,7-1-21,0 0 0,0 0 0,0 0 0,1 1 0,-1-1 0,0 0 0,1 1 0,4-2 1,-2 0 1,1 1 1,-1 1 0,1-1 0,-1 1-1,1 0 1,0 0 0,-1 1 0,1 0-1,0 0 1,-1 0 0,1 0 0,0 1 0,0 0-1,-1 0 1,1 1 0,-1 0 0,1 0-1,-1 0 1,0 0 0,0 1 0,0 0 0,0 0-1,0 0 1,-1 1 0,1-1 0,-1 1-1,0 0 1,0 1 0,4 5 0,-4-5 70,1 0 1,0 1 0,0-2-1,1 1 1,0 0 0,0-1-1,0 0 1,0-1 0,0 1-1,8 2 1,-8-4-10,0-1 1,0 0 0,0 0 0,0 0-1,0-1 1,0 1 0,0-1-1,0-1 1,0 1 0,0-1-1,0-1 1,9-2 0,-5 1 28,1-1 0,-1 0 0,1-1 0,14-9 0,-21 11-125,0 1 0,0-1 0,0 0 0,0-1 0,-1 1 0,1-1 0,-1 0 0,0 1 0,0-1 0,0-1 0,-1 1 0,4-8-1,-6 12-6,1-1-1,-1 0 1,0 0-1,0 0 1,0 0-1,0 1 0,0-1 1,0 0-1,0 0 1,0 0-1,0 0 1,0 1-1,0-1 0,0 0 1,-1 0-1,1 0 1,0 1-1,-1-1 1,1 0-1,0 0 0,-1 1 1,1-1-1,-1 0 1,1 1-1,-1-1 1,1 0-1,-1 1 0,0-1 1,1 1-1,-1-1 1,0 1-1,1-1 1,-1 1-1,-1-1 0,-26-8-1246,26 9 1260,-7-2-533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31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13835,'13'12'1416,"-4"5"-776,4 0-240,-2 0 1865,-1 5-1569,2 4-320,4 1-40,2 3 16,-4-1-16,7-6-136,-1-2-40,-2-8-79,2-7-81,-1-9-441,-2-9-239,0-11 568,-1-7-104,1-10-64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3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0 14115,'-4'15'1616,"-5"8"-855,-3 5-305,-4 11 1216,-1 4-672,-3 11-384,-3 8-104,-5 10-224,1 4-87,-2 3-121,2-3-24,1-9-240,2-4-265,3-13 385,-1-4-56,6-22-40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39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3 109 13715,'0'0'171,"-1"0"0,1-1 0,0 1 0,0-1 0,-1 1 0,1-1 0,0 1 0,0-1 0,0 1 0,0-1 0,0 1 0,0-1 0,0 0 1,0 1-1,0-1 0,0 1 0,0-1 0,0 1 0,0-1 0,0 1 0,0-1 0,0 1 0,1-1 0,-1 0 0,13-2 2962,1 1-3044,248-40 661,-113 19-2689,-143 22 1832,0 0-1,0 0 0,0 0 1,-1-1-1,1 0 0,-1-1 0,7-2 1,2-5-492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39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15091,'5'6'1361,"10"-4"-841,10-2-160,12 0 416,5-2-128,6-3-144,0 0-72,0-1-384,-2 0-312,-9-1 248,1 6-112,-10-5-40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13435,'47'39'1038,"2"-1"1,1-3 0,104 55-1,-150-89-957,-1 1-1,0-1 1,0 0 0,1 1-1,-1-1 1,1-1-1,-1 1 1,1-1 0,-1 1-1,1-1 1,6 0 0,-9 0-46,-1-1 0,1 1 1,0 0-1,0-1 1,0 1-1,-1-1 1,1 1-1,0-1 1,0 1-1,-1-1 0,1 1 1,0-1-1,-1 1 1,1-1-1,-1 0 1,1 0-1,-1 1 1,1-1-1,0-1 0,-1 0 10,1 0-1,0-1 0,-1 1 0,1 0 1,-1-1-1,0 1 0,0-1 0,0 1 1,0 0-1,-1-3 0,0-6 61,-2 0 0,0 0 0,0 1 0,0 0 0,-2-1 0,1 1-1,-1 1 1,-1-1 0,-8-11 0,6 9-78,-2 0 0,0 1 0,0-1 0,-1 2 0,-1 0 0,-13-10 0,21 17-34,1 1 0,-1 0 0,1 1-1,-1-1 1,0 1 0,0-1 0,0 1 0,-7-1 0,11 2 5,-1 0 1,0 0-1,1 0 0,-1 0 1,0 0-1,1 0 1,-1 0-1,0 0 0,1 0 1,-1 1-1,0-1 0,1 0 1,-1 0-1,0 1 0,1-1 1,-1 0-1,1 1 0,-1-1 1,1 0-1,-1 1 1,1-1-1,-1 1 0,0 0 1,1 1-1,0-1 0,-1 0 0,1 0 1,0 0-1,0 0 0,0 0 0,0 0 1,0 0-1,0 1 0,0-1 0,0 0 1,0 0-1,0 0 0,1 0 0,-1 0 1,0 0-1,1 1 0,2 4 9,-1-1-1,1 1 1,0-1 0,0 0 0,0 0-1,1-1 1,0 1 0,0-1-1,0 1 1,0-1 0,1-1-1,-1 1 1,1-1 0,0 1-1,0-1 1,1-1 0,-1 1-1,1-1 1,-1 0 0,10 3-1,-7-3 17,-1-1 0,0 0 0,1 0-1,-1 0 1,1-1 0,-1 0 0,1 0-1,-1-1 1,1 0 0,-1 0-1,0-1 1,1 0 0,-1 0 0,0 0-1,0-1 1,7-4 0,-6 1 10,1 0 1,-1-1-1,0 0 0,-1-1 1,1 1-1,-1-2 1,-1 1-1,0 0 0,0-1 1,0-1-1,-1 1 1,6-17-1,-8 19-27,-1 0 0,1-1 0,-2 1 0,1-1-1,-1 0 1,0 1 0,0-1 0,-1 0 0,0 0 0,0 0 0,-1 1 0,0-1 0,-1 0-1,1 1 1,-1-1 0,-1 1 0,-5-13 0,7 17-19,0 1 1,0 0-1,-1 0 1,1 0-1,-1-1 0,1 1 1,-1 1-1,0-1 1,0 0-1,1 0 1,-1 1-1,0-1 0,-1 1 1,1-1-1,0 1 1,0 0-1,-1 0 0,1 0 1,0 0-1,-1 1 1,1-1-1,-1 0 0,-4 1 1,5 0-1,-1 1-1,1-1 1,-1 1 0,1 0-1,-1 0 1,1 0 0,-1 0-1,1 0 1,0 1 0,-1-1 0,1 1-1,0-1 1,0 1 0,0 0-1,1 0 1,-1 0 0,0 0-1,1 0 1,-1 0 0,1 1 0,-1-1-1,0 4 1,-3 4 27,2 0-1,-1 0 1,1 1 0,1 0 0,0-1-1,0 1 1,1 0 0,0 0 0,1 0-1,0 0 1,1-1 0,1 1-1,-1 0 1,2 0 0,-1-1 0,1 1-1,1-1 1,0 0 0,8 14 0,-10-21-27,0 0-1,1 0 1,-1 0 0,1 0 0,-1-1 0,1 1 0,0-1 0,0 0 0,0 0 0,1 0 0,-1 0 0,0-1 0,1 1-1,-1-1 1,1 0 0,-1 0 0,1 0 0,0 0 0,0-1 0,-1 0 0,1 1 0,0-1 0,-1-1 0,1 1 0,0 0-1,0-1 1,-1 0 0,8-2 0,-3 0-78,1 0 0,-1-1 0,0 0-1,0 0 1,0-1 0,0 0 0,-1-1 0,0 1 0,0-1-1,-1-1 1,7-6 0,15-28-244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4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21 14403,'7'-8'891,"3"-4"1227,-15 21-311,-36 64-971,-35 85 1,32-63-681,43-92-152,-84 189 138,84-190-141,0 1 0,0-1 0,0 0 0,0 1 0,1-1 0,-1 1 0,1-1 0,0 0 0,-1 1 0,1-1 0,1 1 0,-1-1 0,0 1 0,0-1 0,1 1 0,1 2 0,-1-3 0,0-1-1,0 0 0,0 0 1,1 0-1,-1 0 1,0 0-1,1 0 0,-1 0 1,1 0-1,-1 0 0,1-1 1,-1 1-1,1-1 1,0 1-1,-1-1 0,1 0 1,0 1-1,-1-1 1,1 0-1,0 0 0,-1 0 1,1 0-1,3-1 1,13-1-122,0-1 1,-1 0 0,1-1 0,-1-1-1,0-1 1,0 0 0,-1-1 0,0-1-1,0 0 1,0-1 0,24-20 0,-13 0-106,-2-2-98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47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 14723,'-10'34'1464,"-3"3"-943,-3-1-217,2 6 616,0 1-192,1-2-384,3-2-240,4-7-616,3-5 1192,7-7-712,6-3-40,5-11-24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47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191 118 13283,'6'-8'262,"0"0"-61,0 0 0,-1 0 0,0 0-1,0-1 1,0 1 0,-1-1 0,-1 0 0,1 0 0,1-12 0,-5 21-173,1-1 0,-1 1 1,0-1-1,0 1 0,0-1 0,0 1 1,0-1-1,0 1 0,0 0 0,0-1 1,-1 1-1,1-1 0,0 1 0,0-1 0,0 1 1,0 0-1,-1-1 0,1 1 0,0-1 1,0 1-1,-1 0 0,1-1 0,0 1 1,-1 0-1,1-1 0,0 1 0,-1 0 0,1-1 1,0 1-1,-1 0 0,0-1 0,-16 3 509,-13 14 29,14-3-394,1 0 0,1 2 0,0-1 0,1 2 0,-14 20 0,10-11-55,1 1-1,-21 50 0,32-65-68,1 0 0,1 1 0,0-1 0,0 1 0,1 0 0,1 0 0,0 0-1,1 24 1,0-33-24,0 1 0,1-1 0,-1 0 0,1 1 0,0-1-1,0 0 1,0 0 0,0 1 0,1-1 0,-1 0 0,1 0-1,0 0 1,0-1 0,0 1 0,0 0 0,1-1 0,-1 1 0,0-1-1,1 0 1,0 0 0,0 0 0,0 0 0,-1 0 0,2-1-1,-1 1 1,0-1 0,0 0 0,0 0 0,1 0 0,-1 0 0,0-1-1,1 1 1,-1-1 0,7 0 0,-1 0 30,1-1 0,-1-1 0,0 1 0,0-2 0,-1 1 0,1-1 0,0 0 0,-1-1 0,0 0 0,0 0 0,0-1 0,0 0 0,9-9 0,0 1 78,-2-2-1,0 0 1,-1 0-1,22-31 1,-24 29-24,-2-2 1,1 1 0,-2-1-1,10-28 1,-16 38-108,0-1 0,-1 1 0,0-1 0,0 0 0,-1 0 0,0 0 0,-1 1 1,0-1-1,0 0 0,-1 0 0,-3-13 0,4 22-25,-1-1 1,1 0-1,-1 1 1,1-1 0,-1 1-1,0-1 1,1 1-1,-1 0 1,0-1-1,0 1 1,0 0 0,0 0-1,0-1 1,0 1-1,0 0 1,0 0-1,-1 0 1,-1-1 0,2 2-32,0-1 0,0 1 0,0 0 0,-1 0 0,1 0 1,0 0-1,0 0 0,0 0 0,0 0 0,-1 0 0,1 0 0,0 0 1,0 1-1,0-1 0,0 0 0,0 1 0,0-1 0,-2 2 1,-2 1-107,1 0 1,0 0 0,0 0 0,1 1 0,-1-1 0,1 1 0,0 0-1,0 0 1,-4 7 0,-6 17-383,5 1-14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4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1 14491,'-13'6'317,"0"0"1,0 1-1,0 1 1,1 0-1,0 1 0,0 1 1,-18 19-1,5-4-73,1 2-1,-26 40 1,39-50-134,1 0-1,0 1 1,-13 35-1,21-48-87,-1 1-1,2 0 1,-1 0 0,1 0 0,0 0-1,0 0 1,1 0 0,-1 0-1,1 0 1,1 0 0,-1 1-1,1-1 1,0 0 0,0 0 0,1-1-1,4 13 1,-4-16-10,0 0 1,-1 0-1,1 0 1,0 0-1,0 0 1,0 0-1,0 0 1,0 0-1,1-1 1,-1 0-1,1 1 1,-1-1-1,1 0 1,-1 0-1,1 0 1,-1 0-1,1-1 1,0 1-1,0-1 0,-1 1 1,1-1-1,0 0 1,0 0-1,-1 0 1,1-1-1,0 1 1,-1 0-1,1-1 1,4-1-1,2-1 60,0 0 0,0 0 0,0-1 0,-1 0 0,1-1 0,-1 0 0,11-7 0,-6 0 107,0 0 0,-1 0 0,0-1 0,-1 0 0,0-1 0,-1-1 0,-1 0 0,14-30 0,-19 37-120,0 0 0,-1-1 0,0 1 0,-1-1 0,0 0 0,0 1 0,-1-1 0,0 0 0,-1 0 0,1 0 0,-2 0 0,1 0 0,-2 0 0,1 0 0,-1 0 0,0 0 0,-1 1 0,-7-17 0,7 20-124,0 0-1,-1 0 1,1 1 0,-1-1 0,0 1-1,0 0 1,-1 1 0,1-1-1,-1 1 1,0 0 0,0 0-1,0 0 1,0 0 0,-1 1 0,1 0-1,-1 0 1,1 1 0,-1-1-1,1 1 1,-1 1 0,0-1-1,0 1 1,1 0 0,-1 0 0,0 0-1,0 1 1,-9 2 0,-10 5-369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5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13635,'1'-1'376,"-1"0"0,1 0 1,-1 0-1,1 0 0,-1 0 0,1-1 1,-1 1-1,0 0 0,0 0 1,1 0-1,-1-1 0,0 1 0,0 0 1,-2-4 2760,1 15-2655,9 208-67,-1-114-595,-6-84 62,-1-6-408,1 1-1,0-1 1,6 25 0,-5-35-773,-5-14 559,-6-4 65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58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85 13883,'-6'0'1288,"6"2"-816,4-1-144,15 2 561,5 0-97,8-3-232,3 0-72,8-5-128,2 0-88,1-1-288,-3-4-224,-6-3-1704,-1-3 1736,-5-2-216,-2-2-201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58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29 17700,'-6'4'316,"0"1"-1,1 0 1,0 0 0,-1 0 0,2 1 0,-1 0 0,1 0-1,-7 12 1,10-16-289,0 0-1,0-1 1,1 1-1,-1 0 1,1 0-1,-1-1 1,1 1-1,0 0 1,0 0-1,0 0 1,0 0 0,0 0-1,0-1 1,0 1-1,1 0 1,0 3-1,0-3-29,0-1-1,0 1 1,0 0-1,1-1 1,-1 1-1,0-1 1,1 1-1,0-1 1,-1 0-1,1 1 1,0-1-1,-1 0 1,1 0-1,0 0 1,0-1 0,0 1-1,0 0 1,3 0-1,7 2-74,1-1 0,-1-1 0,1 0-1,0 0 1,-1-1 0,1-1 0,17-3 0,-13 2-9,0 1 1,1 0 0,17 2-1,-33-1 80,1 0-1,0 1 0,-1-1 0,1 1 0,-1 0 1,1 0-1,-1-1 0,1 2 0,-1-1 1,1 0-1,-1 0 0,0 1 0,0-1 1,0 1-1,0 0 0,0 0 0,0 0 1,0 0-1,-1 0 0,1 0 0,-1 0 0,1 0 1,-1 1-1,0-1 0,0 0 0,0 1 1,0-1-1,0 1 0,0 0 0,-1-1 1,0 1-1,1-1 0,-1 1 0,0 0 1,0 2-1,-1 3 7,1 0 0,-1 0 0,-1 0 0,1 0 0,-1-1 0,-1 1 0,1 0 1,-1-1-1,-1 0 0,-7 13 0,2-9 28,0 0 0,-1 0 1,0-1-1,0 0 0,-1 0 0,-1-1 1,0-1-1,-19 11 0,13-9-36,-1-1 1,0-1-1,0-1 1,-1-1-1,-27 6 0,43-11-55,0 0 0,0 0 0,0-1 0,0 0-1,-1 0 1,1 0 0,0 0 0,0-1 0,0 1 0,0-1 0,0 0-1,0 0 1,0 0 0,0-1 0,-5-2 0,6 1 31,0 1 0,0-1 1,0 0-1,1 0 1,-1 0-1,1 0 0,0 0 1,-1-1-1,2 1 0,-1-1 1,0 1-1,1-1 0,-1 0 1,1 0-1,0 1 0,-1-6 1,-5-39-315</inkml:trace>
  <inkml:trace contextRef="#ctx0" brushRef="#br0" timeOffset="1">89 3 16011,'12'-3'1521,"2"3"-1025,2 2-184,11-1 584,4 2-176,7-2-592,2 2-376,3-3 280,-4 0-120,2 0-96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58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13195,'-24'15'1463,"14"-9"-1262,1-1 0,0 2 0,0-1 0,0 1 0,1 1 0,0-1-1,1 1 1,-8 11 0,6-5-131,1 0-1,0 1 1,1 0-1,1 1 1,1-1 0,0 1-1,-4 24 1,7-33-40,1 1 1,0-1 0,0 0-1,1 0 1,0 1 0,1-1-1,-1 0 1,1 0 0,0 1-1,1-1 1,0 0 0,0 0-1,1 0 1,0-1-1,0 1 1,0-1 0,1 1-1,0-1 1,6 8 0,-7-11-11,0-1 1,1 1-1,-1-1 0,0 0 1,1 1-1,0-1 1,0-1-1,-1 1 1,1-1-1,0 1 0,0-1 1,0 0-1,1-1 1,-1 1-1,0-1 1,0 1-1,0-1 0,0 0 1,0-1-1,1 1 1,-1-1-1,0 0 1,0 0-1,6-2 0,3-2 42,-1 0-1,0-1 0,0 0 0,-1-1 0,0 0 0,15-13 1,-10 7 78,-1-1 0,-1 0 1,0-1-1,14-21 0,-23 30-81,-1 0 0,-1 0 0,1 0 0,-1 0 0,0-1 0,0 1 0,-1-1 0,0 0 0,0 0-1,-1 1 1,1-1 0,-2 0 0,1 0 0,-1-1 0,-1-10 0,0 13-24,0 1 0,-1-1 0,0 1 0,0-1 0,0 1 0,0 0 0,-1 0 0,1 0 0,-1 0 0,0 0 0,0 0 0,-1 1 0,1 0 0,-1-1 0,0 1 0,0 1 0,0-1 0,0 1 0,0-1 0,0 1 0,-1 0 0,-5-1 0,2 0-123,-1 0 0,0 1 0,0 0 0,0 1 0,0-1 0,0 2-1,0-1 1,0 2 0,0-1 0,0 1 0,-10 2 0,18-3 15,-1 0 1,1 1-1,-1-1 0,1 0 1,-1 1-1,1-1 0,-1 1 1,1 0-1,-1-1 0,1 1 1,-1 0-1,1 0 1,0 0-1,0 0 0,-1 0 1,1 0-1,0 0 0,0 0 1,0 1-1,0-1 0,1 0 1,-1 1-1,0-1 0,0 0 1,1 1-1,-1-1 1,1 1-1,-1-1 0,1 1 1,0 0-1,-1-1 0,1 1 1,0-1-1,0 1 0,0 2 1,4 7-524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59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14515,'-4'0'178,"1"-1"1,0 2-1,-1-1 0,1 0 0,-1 1 0,1-1 1,0 1-1,-1 0 0,1 0 0,0 1 0,0-1 1,0 0-1,0 1 0,0 0 0,0 0 1,-3 3-1,-3 1-7,1 1 1,1 0-1,-1 0 1,-6 10 0,5-5-77,1-1 0,1 1 0,0 0 0,1 1 1,1 0-1,-1 0 0,2 0 0,0 0 0,1 1 1,0 0-1,1-1 0,0 1 0,1 0 0,1 0 1,0 0-1,1 0 0,4 23 0,-3-32-45,-1-1 0,0 1-1,1-1 1,0 0-1,0 0 1,1 0 0,-1 0-1,1 0 1,0 0-1,-1-1 1,2 0 0,-1 1-1,5 3 1,-5-5-19,0 0 0,0-1 1,0 1-1,0-1 0,0 1 0,0-1 1,0 0-1,1 0 0,-1-1 0,0 1 1,1-1-1,-1 0 0,1 1 0,-1-1 1,0-1-1,1 1 0,-1 0 0,7-3 1,2 0 23,0-2 1,-1 0-1,1 0 1,-1-1 0,0-1-1,-1 0 1,1 0 0,15-16-1,-12 10 4,-1 0-1,-1-1 0,0 0 1,-1-1-1,13-23 0,-20 31-38,-1 0 0,1 0-1,-2-1 1,1 1-1,-1 0 1,0-1 0,-1 0-1,1 1 1,-2-1-1,1-13 1,-1 17-19,-1 1 0,1-1 0,-1 1 0,0-1 0,0 1 0,0-1-1,0 1 1,-1 0 0,1-1 0,-1 1 0,0 0 0,0 0 0,0 0 0,0 1 0,0-1 0,-1 0 0,1 1 0,-1 0 0,0-1 0,0 1 0,0 0 0,0 0 0,0 1 0,0-1 0,-5-1-1,1 1-73,0-1 0,-1 1 0,1 1-1,-1 0 1,0 0 0,1 0-1,-1 1 1,0 0 0,0 1 0,-7 1-1,10-1-44,1-1-1,0 1 0,0 0 0,0 1 1,0-1-1,0 1 0,0-1 1,0 1-1,0 0 0,1 1 0,-1-1 1,1 1-1,-1 0 0,1-1 0,0 1 1,0 1-1,0-1 0,1 0 1,-4 6-1,3 6-364,5-2-137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6:59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103 225 17108,'-11'12'700,"0"1"1,1 0 0,1 0 0,0 1-1,1 0 1,-9 23 0,11-25-634,1 1 1,1 0-1,1 0 0,0 0 1,0 0-1,1 1 1,1-1-1,0 26 1,1-36-52,1 0 1,-1 0-1,0 0 1,1 0-1,-1-1 1,1 1-1,0 0 1,0 0-1,0 0 1,1 0-1,-1-1 1,1 1-1,-1-1 1,1 1-1,0-1 1,0 1 0,0-1-1,0 0 1,0 0-1,1 0 1,-1 0-1,0-1 1,1 1-1,0-1 1,-1 1-1,1-1 1,0 0-1,0 0 1,-1 0-1,5 1 1,-2-2-58,0 1 1,0-1-1,0 0 1,0-1-1,0 1 0,0-1 1,0 0-1,0 0 1,0-1-1,-1 0 0,1 1 1,0-1-1,-1-1 1,0 1-1,1-1 1,-1 1-1,0-1 0,4-4 1,0-2-164,1 0 0,-1-1 1,-1 1-1,0-1 0,0-1 1,-1 0-1,9-20 0,0-10-275</inkml:trace>
  <inkml:trace contextRef="#ctx0" brushRef="#br0" timeOffset="1">186 43 16075,'-13'-11'1689,"3"7"-1089,1 2-208,4 1 424,2-2-24,6 3-448,2 0-80,4-22-240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14259,'-4'0'219,"0"0"1,-1 0-1,1 0 0,0 1 0,-1 0 1,1 0-1,0 0 0,0 1 0,0-1 1,0 1-1,0 0 0,0 0 0,0 0 1,0 1-1,1-1 0,-4 4 0,5-4-118,-1 0 0,1 0 0,0 0 0,-1 0 0,1 0 0,0 1-1,1-1 1,-1 1 0,0-1 0,1 1 0,-1 0 0,1 0 0,0 0-1,0-1 1,0 1 0,0 0 0,0 0 0,1 1 0,0-1 0,-1 0-1,1 0 1,0 0 0,1 4 0,0-5-91,0 0-1,0 0 1,0 0-1,0 1 1,1-1 0,-1-1-1,1 1 1,-1 0 0,1 0-1,0-1 1,0 1-1,0 0 1,0-1 0,0 0-1,0 0 1,0 1-1,0-1 1,0 0 0,1-1-1,-1 1 1,3 0-1,8 3-25,-1-2 0,21 2 0,58 0-78,21 2-176,-98-4 208,1 1 1,-1 0-1,0 0 0,0 2 1,20 8-1,-29-11 60,-1 1-1,1 0 1,0 0-1,-1 0 0,0 0 1,1 1-1,-1 0 1,-1 0-1,1 0 1,0 0-1,-1 0 0,0 1 1,0 0-1,0-1 1,-1 1-1,0 0 1,0 0-1,0 1 1,0-1-1,-1 0 0,0 1 1,0-1-1,0 1 1,-1-1-1,0 1 1,0-1-1,0 1 0,-1-1 1,0 0-1,0 1 1,0-1-1,0 1 1,-1-1-1,0 0 0,0 0 1,-1 0-1,1 0 1,-5 6-1,5-9-25,1 0-1,0-1 1,-1 1-1,0 0 1,1 0-1,-1-1 1,0 1-1,0-1 1,0 0-1,0 0 1,0 1-1,0-1 1,0 0-1,-1-1 1,1 1-1,0 0 1,0-1-1,-1 1 1,1-1-1,0 0 1,-4 1-1,3-2 9,-1 1-1,1-1 1,-1 0-1,1 0 1,0 0-1,-1 0 1,1-1-1,0 1 1,0-1 0,0 0-1,0 0 1,0 0-1,-5-5 1,-23-27-167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0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177 187 12107,'2'-4'186,"34"-78"1809,-33 72-1609,1-1 1,-1 1 0,-1-1-1,0 0 1,1-19 0,-3 29-323,0 0 1,0 1 0,0-1 0,0 0 0,0 0 0,0 1 0,0-1 0,0 0 0,0 0 0,0 1-1,0-1 1,-1 0 0,1 0 0,0 1 0,-1-1 0,1 0 0,0 1 0,-1-1 0,1 0-1,-1 1 1,1-1 0,-1 1 0,0-2 0,0 2-20,1 0 0,-1 0 0,0 0-1,0 0 1,1 0 0,-1 0 0,0 0 0,1 1 0,-1-1 0,0 0-1,1 0 1,-1 0 0,1 1 0,-1-1 0,0 0 0,1 1-1,-1-1 1,1 1 0,-1-1 0,0 1 0,-4 3 114,1 0 0,0 0 0,0 1 0,-5 8 0,-10 18-44,2 1 0,1 0 0,2 2 0,-17 57 0,-19 148-209,34-140-640,4 1 0,2 140 0,10-220 576,2-1-1,0 1 1,2-1-1,6 24 1,8-3-347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03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13499,'1'0'61,"-1"1"-1,1 0 1,-1-1-1,1 1 1,-1 0 0,1-1-1,-1 1 1,1 0-1,-1 0 1,0 0 0,1 0-1,-1-1 1,0 1 0,0 0-1,0 0 1,0 0-1,0 0 1,0 0 0,0 0-1,0 0 1,0-1-1,0 1 1,0 0 0,0 0-1,-1 0 1,1 0 0,0 0-1,-1 1 1,-11 35 300,8-27-26,-97 247 771,-12 39-97,111-290-1005,0 0-1,1 0 1,0 0 0,0 1-1,0 11 1,1-17-3,0 0-1,0 0 1,0 0 0,0 0 0,0 0 0,1 0-1,-1 0 1,0 0 0,1 0 0,-1 0-1,1 0 1,-1 0 0,1 0 0,-1-1-1,1 1 1,-1 0 0,1 0 0,0-1 0,-1 1-1,1 0 1,0 0 0,0-1 0,0 1-1,0-1 1,-1 1 0,1-1 0,0 1 0,0-1-1,0 0 1,0 1 0,0-1 0,0 0-1,0 0 1,0 0 0,0 0 0,0 0-1,0 0 1,0 0 0,0 0 0,0 0 0,0 0-1,0 0 1,1-1 0,22-4 41,-1-2 1,1 0-1,36-18 1,-37 15-61,0 0 0,1 2-1,34-8 1,-13 9-20,-31 2-5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0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29 14667,'-2'1'105,"1"1"0,0 0-1,-1 0 1,1-1 0,0 1 0,0 0-1,0 0 1,0 0 0,1 0 0,-1 0-1,1 0 1,-1 0 0,1 0 0,-1 3-1,0 0 78,-25 98 494,-21 178 0,46-269-667,0-8 2,1 1 1,-1 0 0,1 0-1,0 0 1,1 6-1,-1-11-9,0 1-1,0-1 1,0 0-1,0 0 1,0 0-1,0 1 1,0-1-1,0 0 1,0 0-1,0 0 1,0 1-1,0-1 1,0 0-1,0 0 1,1 0-1,-1 0 1,0 1-1,0-1 1,0 0-1,0 0 1,0 0-1,0 0 1,1 1-1,-1-1 1,0 0-1,0 0 1,0 0-1,0 0 1,1 0-1,-1 0 1,0 0-1,0 0 1,0 1-1,0-1 1,1 0-1,-1 0 1,0 0-1,0 0 1,1 0-1,6-7 34,5-14 4,3-18 19,-2 0 0,13-67 0,-22 79-57,0 0 0,-2-1 0,-1 1 0,-4-54 0,-4 51-2,7 29 0,0 0 0,0 0-1,0 1 1,0-1 0,-1 0 0,1 1 0,0-1 0,0 0 0,0 1 0,-1-1-1,1 0 1,0 1 0,-1-1 0,1 1 0,-1-1 0,1 1 0,-1-1 0,1 0-1,-1 1 1,1 0 0,-1-1 0,1 1 0,-1-1 0,0 1 0,1 0 0,-1-1 0,1 1-1,-1 0 1,0 0 0,0-1 0,1 1 0,-1 0 0,0 0 0,0 0 0,0 1-2,0 0 0,0-1 1,0 1-1,0 0 0,1 0 0,-1 0 1,0 0-1,1 0 0,-1 0 1,1 0-1,-1 0 0,1 1 1,0-1-1,-1 0 0,1 0 1,0 0-1,0 0 0,-1 1 1,1-1-1,0 0 0,0 0 1,1 0-1,-1 0 0,0 1 1,1 0-1,-1 3-1,1 0 0,0-1 1,0 1-1,1 0 0,2 5 1,-3-8-1,0 0 1,0-1-1,0 1 1,0 0-1,0-1 1,0 1 0,1-1-1,-1 1 1,0-1-1,1 1 1,0-1-1,-1 0 1,1 0 0,0 0-1,-1 0 1,1 0-1,0 0 1,0 0-1,0-1 1,3 2 0,-2-2 2,0 0 0,0 0 0,0-1 1,0 1-1,0 0 0,0-1 0,0 0 1,0 0-1,0 0 0,-1 0 0,1 0 1,4-3-1,2-2 4,1 0 1,-1-1 0,-1-1-1,1 0 1,-1 0 0,8-10 0,28-50 66,-44 68-69,0 0 0,0 0-1,0 0 1,0-1 0,0 1-1,1 0 1,-1 0 0,0 0-1,0 0 1,0 0 0,0-1-1,0 1 1,0 0 0,0 0-1,0 0 1,0 0 0,0 0-1,1 0 1,-1-1 0,0 1-1,0 0 1,0 0 0,0 0-1,0 0 1,1 0 0,-1 0-1,0 0 1,0 0 0,0 0-1,0 0 1,1 0 0,-1 0-1,0 0 1,0 0 0,0 0-1,0 0 1,0 0 0,1 0-1,-1 0 1,0 0-1,0 0 1,0 0 0,0 0-1,1 0 1,-1 0 0,0 0-1,0 0 1,3 11 8,-2 22-13,-1-27 7,7 233-88,-3-167-322,-4-62 363,0-1 0,0 0 0,-3 14 0,-1-9-89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04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16700,'6'-6'1256,"9"2"-1032,4 1-80,5 0 168,2 2-376,-2-1 168,-2 4-16,-5 0-136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05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13035,'-23'110'1320,"-29"167"-157,23-26-718,28-249-428,1-1 0,0 0 0,0 0 0,0 1 0,0-1 0,0 0 0,0 0 0,0 1 0,0-1 0,1 0-1,-1 0 1,0 1 0,1-1 0,-1 0 0,1 0 0,-1 0 0,1 0 0,0 2 0,0-3-2,-1 0 0,1 0 0,0 1 0,-1-1 0,1 0 0,-1 0 1,1 0-1,0 0 0,-1 0 0,1 0 0,0 0 0,-1 0 0,1 0 0,0 0 0,-1 0 0,1 0 1,-1 0-1,1 0 0,0 0 0,-1-1 0,1 1 0,-1 0 0,1-1 0,-1 1 0,2-1 1,6-4 157,-1-1 1,1 0 0,11-12-1,-9 8-53,23-21 245,-2-2 0,-1-1 0,30-45 0,61-122 267,-107 176-597,-2 0 0,0-2-1,-2 1 1,10-39 0,-19 47-101,-1 18 60,0 0 0,0 0 0,0 0 0,0-1-1,0 1 1,0 0 0,0 0 0,0 0-1,0 0 1,0-1 0,0 1 0,0 0-1,0 0 1,0 0 0,0 0 0,0 0 0,-1-1-1,1 1 1,0 0 0,0 0 0,0 0-1,0 0 1,0 0 0,-1 0 0,1 0-1,0 0 1,0 0 0,0-1 0,0 1-1,-1 0 1,1 0 0,0 0 0,0 0 0,0 0-1,0 0 1,-1 0 0,1 0 0,0 0-1,0 0 1,0 0 0,-2 1-78,0 0 0,1 0 0,0 0 0,-1 1 1,1-1-1,0 0 0,-1 0 0,1 1 0,0-1 0,0 1 0,-1 2 1,-10 19-801,1 0 1,-10 33 0,12-31 516,-11 28-428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06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11682,'0'2'109,"1"0"-1,-1 0 1,1 0-1,-1 0 1,1 0-1,-1-1 0,1 1 1,0 0-1,0 0 1,0 0-1,0-1 1,0 1-1,0-1 0,1 1 1,-1-1-1,0 1 1,1-1-1,2 2 0,-2-2-31,1 0 0,-1 0 0,0-1 0,1 1 0,-1-1 0,1 1 0,-1-1 0,0 0 0,1 0 0,-1 0 0,1 0 0,-1-1 0,1 1 0,-1-1 0,3 0 0,10-4-205,0-1 0,-1 0 0,0-1 1,0-1-1,-1 0 0,0 0 0,0-1 0,-1-1 0,0 0 1,-1-1-1,0 0 0,14-20 0,-21 23-334,-13 15 541,-12 17 466,18-20-439,1 1 1,-1-1 0,1 1 0,0 0 0,0 0 0,1-1 0,0 1-1,-1 0 1,2 0 0,-1 0 0,1 0 0,-1 8 0,1-12-68,1 1 0,-1-1 0,0 1 0,1-1 0,-1 1 0,1-1 0,-1 0 1,1 1-1,0-1 0,-1 0 0,1 1 0,0-1 0,0 0 0,0 0 0,0 1 0,0-1 0,2 1 1,-1-1-14,1 0 1,-1 0 0,0 0-1,0 0 1,0 0 0,1-1 0,-1 1-1,0-1 1,1 0 0,-1 1-1,0-1 1,1 0 0,-1-1 0,0 1-1,3-1 1,6-1 29,0-2 0,0 1 0,0-1-1,0-1 1,-1 0 0,1-1 0,-2 0 0,20-14 0,29-17 104,-78 85 89,18-46-233,1 1 0,0 0 0,0-1 0,1 1 0,-1 0-1,1 0 1,-1-1 0,1 1 0,0 0 0,0 3 0,0-5-12,0 0 1,1 0 0,-1-1 0,1 1 0,-1 0-1,0-1 1,1 1 0,-1 0 0,1-1-1,-1 1 1,1 0 0,0-1 0,-1 1 0,1-1-1,0 1 1,-1-1 0,1 1 0,0-1-1,0 0 1,-1 1 0,1-1 0,0 0-1,0 0 1,0 0 0,-1 1 0,1-1 0,0 0-1,0 0 1,0 0 0,-1 0 0,1 0-1,0 0 1,0-1 0,0 1 0,0 0 0,-1 0-1,1-1 1,0 1 0,0-1 0,10-2-90,-1-1 0,0 0 0,0-1 0,0 0 0,-1-1 1,1 0-1,-1 0 0,14-14 0,19-12-1136,-42 32 1217,0 0-1,0 1 1,0-1-1,0 0 1,0 0-1,0 0 1,0 0-1,0 0 1,0 0 0,0 0-1,0 0 1,0 0-1,0 0 1,0 0-1,0 0 1,0 0-1,0 0 1,0 0-1,0 1 1,0-1-1,0 0 1,0 0-1,0 0 1,0 0-1,0 0 1,1 0-1,-1 0 1,0 0 0,0 0-1,0 0 1,0 0-1,0 0 1,0 0-1,0 0 1,0 0-1,0 0 1,0 0-1,0 0 1,0 0-1,0 0 1,0 0-1,0 0 1,1 0-1,-1 0 1,0 0-1,0 0 1,0 0 0,0 0-1,0 0 1,0 0-1,0 0 1,0 0-1,0 0 1,0 0-1,0 0 1,0 0-1,0 0 1,0 0-1,0 0 1,0 0-1,0-1 1,1 1-1,-1 0 1,0 0-1,0 0 1,0 0 0,0 0-1,0 0 1,-3 8-47,-2 14 313,5-21-252,0 0-1,0-1 0,0 1 1,0-1-1,0 1 1,0 0-1,1-1 0,-1 1 1,0-1-1,0 1 1,0 0-1,0-1 1,1 1-1,-1-1 0,0 1 1,1-1-1,-1 1 1,0-1-1,1 1 0,-1-1 1,1 1-1,-1-1 1,0 0-1,1 1 0,-1-1 1,1 1-1,0-1 1,-1 0-1,1 0 1,-1 1-1,2-1 0,5 1-10,0 0-1,0-1 0,0 0 0,0 0 1,-1-1-1,1 0 0,0 0 1,0 0-1,0-1 0,9-4 0,33-6-41,-49 12 50,0 0 1,1 0 0,-1 0 0,0 0 0,0 0 0,0 0 0,1 0-1,-1 0 1,0 0 0,0 0 0,0 0 0,1 0 0,-1 0-1,0 0 1,0 0 0,1 0 0,-1 0 0,0 0 0,0 0-1,0 0 1,1 0 0,-1 0 0,0 1 0,0-1 0,0 0-1,0 0 1,1 0 0,-1 0 0,0 0 0,0 1 0,0-1 0,0 0-1,1 0 1,-1 0 0,0 0 0,0 1 0,0-1 0,0 0-1,0 0 1,0 0 0,0 1 0,0-1 0,0 0 0,0 0-1,0 0 1,0 1 0,0-1 0,0 1 4,0-1-1,0 0 1,0 0 0,0 1 0,0-1-1,1 0 1,-1 0 0,0 1 0,0-1-1,0 0 1,0 0 0,0 0 0,0 1-1,0-1 1,0 0 0,1 0 0,-1 0-1,0 1 1,0-1 0,0 0 0,1 0-1,-1 0 1,0 0 0,0 1 0,0-1-1,1 0 1,-1 0 0,0 0 0,0 0-1,1 0 1,-1 0 0,0 0 0,0 0-1,1 0 1,-1 0 0,0 0 0,0 0-1,1 0 1,-1 0 0,0 0 0,0 0-1,1 0 1,6-1 27,0 1-1,0-2 1,0 1 0,0-1-1,-1 0 1,1-1 0,-1 0-1,1 0 1,5-4 0,2-1-10,-1 0 0,0-1 1,11-12-1,-21 19-21,-1 0-1,0-1 0,0 1 1,0-1-1,-1 0 0,1 0 1,0 0-1,-1 0 0,1-3 1,-1 5-6,-1 1 1,0 0-1,0-1 1,0 1-1,0 0 1,0-1 0,0 1-1,0-1 1,0 1-1,0 0 1,0-1-1,0 1 1,0-1-1,0 1 1,0 0-1,0-1 1,0 1-1,0 0 1,0-1-1,-1 1 1,1 0 0,0-1-1,0 1 1,0 0-1,-1-1 1,1 1-1,0 0 1,-1-1-1,0 1 4,0 0 0,0-1 0,0 1 0,0 0 0,0 0 0,0 0 0,0 0 0,0 1 0,-1-1 0,1 0 0,0 0 0,0 1 0,0-1-1,0 0 1,0 1 0,-1 0 0,-4 3 32,0 0-1,0 0 0,1 0 0,0 0 0,-1 1 1,2 0-1,-1 0 0,1 1 0,-1-1 1,1 1-1,1 0 0,-1 0 0,1 0 1,0 1-1,1-1 0,-1 1 0,1-1 1,0 1-1,1 0 0,0 0 0,0 0 0,0 0 1,1 0-1,1 8 0,0-12-30,0 1 0,0-1 0,0 0 0,1 0 0,0 0-1,-1 0 1,1 0 0,0 0 0,1 0 0,-1 0 0,0-1 0,1 1 0,-1-1-1,1 0 1,0 1 0,0-1 0,0-1 0,0 1 0,0 0 0,0-1 0,4 2-1,1 0 167,-1-1 0,0 1 0,1-1-1,-1-1 1,1 1 0,0-2-1,-1 1 1,16-1 0,-2-4 116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06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14771,'9'10'1208,"-1"10"-1000,7 17-104,2 8 361,6 11-321,3 7-40,-1 3 16,1 0 0,-9 1-64,-7-1-24,-11 5-24,-9 4 16,-17 7 8,-10 1 0,-11-1-336,-3 1 272,0-9-8,-2-5-56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1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15683,'1'1'103,"-1"0"0,1 0 0,-1 0 0,0 1 0,0-1-1,0 0 1,0 0 0,0 0 0,0 1 0,0-1 0,0 0-1,0 0 1,0 0 0,0 1 0,-1-1 0,1 0 0,-1 2-1,-12 24 75,4-10 233,-14 39 144,3-10-394,1 2 1,3 0 0,-10 52-1,24-93-133,1 0 0,1 0 0,-1 0-1,1 0 1,0 0 0,1 0-1,0 0 1,0 0 0,0 0-1,1 0 1,4 11 0,-4-15 0,0 1 1,0 0-1,1-1 1,-1 1 0,1-1-1,-1 0 1,1 0 0,0 0-1,1 0 1,-1 0-1,0-1 1,1 1 0,-1-1-1,1 0 1,0 0 0,0 0-1,0-1 1,0 1-1,0-1 1,6 1 0,-3-1 56,-1 0 1,1 0-1,-1 0 1,1-1-1,0 0 1,-1 0-1,1-1 0,-1 0 1,1 0-1,-1-1 1,1 1-1,-1-1 1,0-1-1,0 1 1,0-1-1,0 0 1,0-1-1,-1 1 1,1-1-1,-1 0 1,0 0-1,0-1 1,-1 0-1,1 0 1,3-6-1,7-10 195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19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 16604,'-6'-5'1656,"2"2"-1136,-2 1 720,6 4-520,4 1-784,1-2-352,5 5 360,-2 1-192,5-3-80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1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 15867,'-2'7'1801,"8"-6"-1105,11 1-200,6-2 880,8-3-431,10-1-121,9-2-160,4-3-104,1-1-200,-2 0-128,-6 0-248,-5 1-256,-14 5-576,-12 3 1928,-26 1-1112,-13 1-40,-13 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5:1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14699,'146'27'751,"-52"-7"-882,51 1 24,250 5-1,150-48 55,598-5-47,-960 37 40,757 18-1249,-806-34 1091,-21-8 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12235,'1'1'160,"1"0"1,0 0 0,0 0-1,0 0 1,-1 0 0,1 0 0,0 0-1,-1 1 1,1-1 0,-1 0-1,1 1 1,-1-1 0,0 1-1,0 0 1,2 1 0,15 34 683,-8-15 219,10 13-333,2-1 0,2-2 0,0 0 0,38 35 0,-23-29-397,1-2-1,76 50 1,-93-74-270,-14-13 26,-9 0-85,0 1 0,0-1 0,0 1 1,0-1-1,0 1 0,0-1 0,0 1 0,0-1 0,0 0 0,0 1 0,0-1 0,0 1 0,0-1 1,0 1-1,0-1 0,0 1 0,-1-1 0,1 1 0,0-1 0,-1 0 0,-8-15-161,-1 0 0,0 1 1,-1 1-1,-1 0 0,-23-23 0,31 34 25,1-1 1,-1 0 0,1 1 0,-1 0-1,-1 0 1,1 0 0,0 0-1,0 1 1,-1-1 0,-8-2-1,14 5 121,-1 0 0,0 1 0,0-1 0,0 0 0,0 0 0,0 0-1,0 0 1,0 0 0,0 1 0,0-1 0,0 0 0,0 0 0,0 0-1,0 0 1,0 1 0,0-1 0,0 0 0,0 0 0,0 0 0,0 0-1,0 0 1,0 1 0,0-1 0,-1 0 0,1 0 0,0 0 0,0 0-1,0 0 1,0 0 0,0 1 0,0-1 0,0 0 0,0 0 0,-1 0-1,1 0 1,0 0 0,0 0 0,0 0 0,0 0 0,0 0 0,-1 0-1,1 0 1,0 0 0,0 1 0,0-1 0,0 0 0,0 0 0,-1 0-1,1 0 1,0 0 0,0 0 0,0 0 0,0-1 0,0 1 0,-1 0-1,1 0 1,0 0 0,0 0 0,0 0 0,-1 0 0,13 10-150,-3-5 220,0-1 0,0 0 0,0 0 0,0-1 0,1-1 0,0 1 0,-1-1 0,1-1 0,0 0 0,0-1 0,0 1-1,0-2 1,-1 0 0,1 0 0,0 0 0,0-1 0,-1-1 0,1 0 0,-1 0 0,11-5 0,-18 6-39,1 0 0,0 1 1,-1-1-1,1 0 0,-1 0 1,0-1-1,1 1 0,-1 0 1,0-1-1,0 0 0,-1 1 1,1-1-1,-1 0 0,1 0 1,-1 0-1,0 0 0,0 0 1,0 0-1,0 0 0,-1 0 1,1 0-1,-1 0 0,0 0 1,0-1-1,0 1 0,0 0 0,0 0 1,-2-5-1,1 2-41,-1 1-1,0 0 1,0 0 0,0 0 0,0 0-1,-1 0 1,0 0 0,0 1-1,0-1 1,0 1 0,-1 0-1,0 0 1,0 0 0,0 1-1,0-1 1,-5-2 0,7 5-5,1 0 1,-1 0-1,1 0 1,-1 0-1,1 1 1,-1-1-1,0 0 1,1 1-1,-1 0 1,0-1-1,1 1 1,-1 0 0,0 0-1,-1 0 1,2 0 13,0 0 0,1 0 0,-1 1 0,0-1 0,1 0 0,-1 0 1,1 1-1,-1-1 0,1 1 0,-1-1 0,0 0 0,1 1 1,-1-1-1,1 1 0,0-1 0,-1 1 0,1-1 0,-1 1 0,1 0 1,0-1-1,-1 1 0,1-1 0,0 1 0,0 0 0,-1 2 1,1 0 0,-1 0-1,1 0 1,0 0 0,0 0-1,1-1 1,-1 1 0,1 0-1,-1 0 1,1 0 0,0-1-1,0 1 1,0 0 0,2 4-1,2 0 52,0-1 1,0 1-1,0-1 0,1 0 0,-1 0 0,2-1 0,-1 1 0,0-1 0,1-1 0,0 1 0,0-1 0,1 0 0,-1-1 0,1 0 0,0 0 0,-1-1 0,1 0 0,0 0 0,1-1 1,-1 1-1,10-1 0,-13-1-71,1 0 1,0 0 0,-1-1-1,1 1 1,0-1-1,-1-1 1,1 1 0,-1-1-1,1 1 1,-1-2 0,0 1-1,0-1 1,0 1-1,0-1 1,0-1 0,-1 1-1,1-1 1,-1 1 0,0-1-1,0 0 1,-1-1-1,1 1 1,-1-1 0,0 0-1,0 0 1,0 0 0,-1 0-1,1 0 1,-1 0-1,-1-1 1,3-8 0,-3 3-20,0 0 0,0 0 0,-1 0 0,-1 0 0,0 0 0,0 0 1,-1 0-1,0 0 0,-7-18 0,-23-43-274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20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15099,'13'6'1689,"12"-11"-865,9 0-296,9-7 896,4-1-536,4-2-215,-1-3-233,-4 3-848,-8 2 1800,-10 10-1368,-13 3-24,-13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3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0 297 12723,'0'1'128,"0"-1"1,1 0-1,-1 0 1,0 1-1,0-1 1,0 0-1,1 0 1,-1 0-1,0 1 1,0-1-1,1 0 1,-1 0-1,0 0 1,0 0-1,1 0 1,-1 0-1,0 1 1,1-1-1,-1 0 1,0 0-1,0 0 1,1 0-1,-1 0 1,0 0-1,1 0 1,-1 0-1,0 0 1,1 0 0,-1 0-1,0-1 1,0 1-1,1 0 1,-1 0-1,0 0 1,1 0-1,-1 0 1,0 0-1,0-1 1,1 1-1,-1 0 1,0 0-1,0-1 1,20-9 116,-16 8 260,57-31-105,-1-3-1,-2-3 1,-2-2 0,92-86 0,-135 118-597,-13 9 193,0 0-1,0 0 1,0 0 0,0 0-1,0 0 1,1 0-1,-1 0 1,0 0 0,0 0-1,0 0 1,0 0-1,0 0 1,1 0 0,-1 0-1,0 0 1,0 0-1,0 1 1,0-1 0,0 0-1,0 0 1,0 0-1,0 0 1,1 0-1,-1 0 1,0 1 0,0-1-1,0 0 1,0 0-1,0 0 1,0 0 0,0 0-1,0 1 1,0-1-1,0 0 1,0 0 0,0 0-1,0 0 1,0 0-1,0 1 1,0-1-1,0 0 1,0 0 0,0 0-1,0 1 1,-8 26-271,6-20 254,-23 69-219,11-35-12,-18 80 0,32-118 119,-1 0 1,1 1 0,0-1-1,-1 0 1,2 1 0,-1-1-1,0 0 1,1 4-1,-1-7 99,1 1 0,-1-1-1,0 0 1,0 1 0,0-1-1,0 0 1,1 1 0,-1-1 0,0 0-1,0 1 1,1-1 0,-1 0-1,0 1 1,1-1 0,-1 0-1,0 0 1,1 0 0,-1 1-1,0-1 1,1 0 0,-1 0 0,0 0-1,1 0 1,-1 1 0,1-1-1,0 0-5,0-1-1,0 1 1,1 0 0,-1 0-1,0 0 1,0-1-1,0 1 1,0-1-1,0 1 1,0-1-1,0 1 1,0-1-1,1-1 1,12-7-550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39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10882,'0'1'219,"0"0"1,0-1-1,0 1 0,0-1 0,1 1 0,-1-1 0,0 1 0,0-1 0,1 1 1,-1-1-1,0 1 0,1-1 0,-1 0 0,1 1 0,-1-1 0,1 1 1,-1-1-1,1 0 0,-1 1 0,1-1 0,-1 0 0,1 0 0,-1 0 0,1 1 1,-1-1-1,1 0 0,-1 0 0,1 0 0,-1 0 0,2 0 0,23 2 73,-19-2 257,38 0 83,-1-2-1,67-12 1,86-29-343,-47 10-686,37-1-1993,-181 33 2295,-1 0 0,1-1 0,0 1 0,-1-1 0,1 0-1,-1 0 1,0 0 0,6-5 0,-3-3-398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40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21 16956,'1'-2'211,"1"0"0,-1 0 0,1 0 0,0 1 0,-1-1 0,1 0 0,0 1 0,0-1 0,4-1 0,-6 3-192,0-1 0,0 1 0,0 0 0,1 0 0,-1 0 0,0 0 0,0 0 0,1 0 0,-1 0 0,0 0 1,0 0-1,1 0 0,-1 0 0,0 0 0,0 0 0,1 0 0,-1 0 0,0 0 0,0 0 0,1 0 0,-1 0 0,0 0 0,0 0 0,1 1 0,-1-1 0,0 0 0,0 0 0,0 0 0,1 0 0,-1 0 0,0 1 0,0-1 0,1 0 0,-1 17 348,-7 6-338,6-20-24,0 1 0,0-1 1,0 0-1,0 0 0,0 1 0,1-1 0,-1 4 0,1-6-4,1 0-1,-1 0 0,0 0 0,0 0 1,1 0-1,-1 0 0,1 0 0,-1 0 0,1 0 1,-1 0-1,1 0 0,-1 0 0,1-1 0,0 1 1,0 0-1,-1 0 0,1-1 0,0 1 0,0 0 1,0-1-1,0 1 0,0-1 0,0 1 0,0-1 1,-1 0-1,2 1 0,0-1 0,1 2 2,8 1-19,0 1 0,-1 0-1,0 1 1,0 0-1,9 7 1,-16-10 6,-1 0-1,1 0 1,-1 0-1,0 1 1,1-1-1,-1 1 1,0 0-1,-1-1 1,1 1-1,0 0 1,-1 0-1,0 0 1,0 0-1,0 0 1,0 1-1,0-1 1,0 0-1,-1 0 1,0 1-1,1-1 1,-1 0-1,-1 4 1,0-1 21,0 0 1,0 0 0,-1-1 0,0 1 0,0 0-1,-1-1 1,1 1 0,-1-1 0,0 0 0,-1 0-1,1 0 1,-1 0 0,0-1 0,0 1 0,0-1 0,-1 0-1,0 0 1,1-1 0,-2 1 0,1-1 0,-9 4-1,10-5 32,0 0-1,0 0 0,0-1 0,0 1 0,0-1 1,-1 0-1,1 0 0,0 0 0,-1-1 0,1 0 1,-1 0-1,1 0 0,-1 0 0,1 0 0,0-1 0,-1 0 1,1 0-1,0 0 0,-1-1 0,1 1 0,0-1 1,0 0-1,0 0 0,0-1 0,1 1 0,-1-1 1,1 1-1,-1-1 0,-4-6 0,3 1-267,0 0 0,0 0 0,0-1 0,1 1 0,1-1-1,-1 0 1,1-1 0,1 1 0,0 0 0,0-1 0,1 1 0,0-1 0,1 0-1,0 1 1,2-16 0,3-6-559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40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12227,'10'-4'1792,"2"4"-872,-1-1-376,3-2 1449,4 0-953,3 1-584,3 1-432,5 0 128,1-1-192,3 2-152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41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0 13171,'-10'10'362,"-9"6"160,2 1 0,-22 26 0,34-37-475,0 1 0,1 0 1,0 0-1,0 1 0,0-1 1,1 1-1,1 0 0,-1 0 1,1 0-1,-2 16 0,4-22-33,-1 0-1,1 1 0,0-1 1,0 0-1,0 1 0,1-1 1,-1 1-1,0-1 0,1 0 1,0 0-1,-1 1 0,1-1 1,0 0-1,0 0 1,0 0-1,1 0 0,-1 0 1,0 0-1,1 0 0,-1 0 1,1 0-1,3 2 0,-3-3 10,0 0-1,0 0 1,0 0-1,1 0 0,-1 0 1,1 0-1,-1-1 1,0 1-1,1-1 1,-1 0-1,1 0 0,-1 0 1,1 0-1,-1 0 1,1 0-1,-1-1 1,1 1-1,-1-1 0,0 0 1,1 1-1,-1-1 1,3-2-1,5-2 120,0-1 0,-1-1 0,0 1 0,0-2 0,0 1 0,-1-1 0,0 0 0,0-1 0,-1 0 0,0 0 0,-1-1 0,0 0 0,-1 0 0,0 0 0,0 0-1,-1-1 1,4-14 0,-8 23-107,0 1 0,1-1 0,-1 0 0,0 1 0,0-1 0,0 0 0,0 1 0,0-1 0,0 0 0,-1 1 0,1-1-1,-1 1 1,1-1 0,-1 0 0,1 1 0,-1-1 0,0 1 0,0 0 0,0-1 0,0 1 0,0 0 0,0-1 0,0 1-1,0 0 1,0 0 0,-1 0 0,1 0 0,0 0 0,-1 0 0,1 0 0,-1 0 0,1 1 0,-1-1 0,1 1 0,-1-1-1,1 1 1,-1-1 0,-2 1 0,1-1-74,0 1-1,0 0 0,0 0 1,0 0-1,0 0 1,1 1-1,-1-1 0,0 1 1,0-1-1,0 1 1,0 0-1,1 0 0,-1 1 1,1-1-1,-1 0 1,1 1-1,-1 0 1,1-1-1,0 1 0,-1 0 1,-1 3-1,4-5 41,-1 1-1,1-1 1,0 0-1,0 1 1,-1-1-1,1 0 1,0 1-1,0-1 1,0 0-1,0 1 1,0-1-1,-1 1 1,1-1-1,0 1 1,0-1 0,0 0-1,0 1 1,0-1-1,0 1 1,0-1-1,0 0 1,1 1-1,-1-1 1,0 1-1,0-1 1,0 0-1,0 1 1,0-1-1,1 1 1,-1-1-1,0 0 1,0 1-1,1-1 1,-1 0-1,0 1 1,1-1 0,-1 0-1,0 0 1,1 1-1,-1-1 1,0 0-1,1 0 1,-1 0-1,0 1 1,1-1-1,-1 0 1,1 0-1,-1 0 1,1 0-1,-1 0 1,0 0-1,2 0 1,25 4-17,-25-4-64,24 0-88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41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45 13643,'-9'9'403,"0"0"-1,1 0 1,0 1 0,1 0-1,0 0 1,-10 21 0,13-24-334,1 1 0,0-1 0,0 1 0,1 0 0,0-1 1,1 1-1,0 0 0,0 0 0,0 1 0,1-1 1,1 11-1,-1-17-61,0-1 0,1 1 1,-1 0-1,1 0 0,-1 0 1,1 0-1,0 0 0,-1-1 0,1 1 1,0 0-1,0-1 0,0 1 1,1-1-1,-1 1 0,0-1 1,1 1-1,-1-1 0,0 0 1,1 0-1,0 1 0,-1-1 0,1 0 1,0-1-1,-1 1 0,1 0 1,0 0-1,0-1 0,0 1 1,-1-1-1,1 0 0,0 1 1,0-1-1,0 0 0,0 0 0,0 0 1,0 0-1,0-1 0,0 1 1,2-1-1,6-1 43,0-1-1,0 0 1,0 0 0,0-1-1,-1-1 1,10-5 0,12-8 393,0-2 0,-1-1 1,-1-2-1,44-44 0,-68 62-307,0 0-1,-1-1 0,0 0 1,1 0-1,-2-1 0,1 1 1,2-8-1,-5 13-102,-1 0 0,1-1 0,-1 1 0,0 0 0,0-1-1,0 1 1,0 0 0,1-1 0,-2 1 0,1 0 0,0 0 0,0-1 0,0 1 0,-1 0 0,1-1-1,0 1 1,-1 0 0,0-2 0,-1 1-10,1 1-1,0 0 1,-1 0-1,1 0 1,0 0 0,-1 0-1,1 0 1,-1 0-1,0 0 1,1 0-1,-1 1 1,0-1 0,0 0-1,1 1 1,-1 0-1,0-1 1,-3 1-1,-8-1-27,0 1 0,0 0 0,-1 1 0,1 0 0,0 1 0,-20 6 0,10-1-500,0 1 0,-35 17 0,38-13-988,19-12 1459,1 0 1,0 1-1,-1-1 0,1 0 1,-1 1-1,1-1 0,-1 0 1,1 1-1,0-1 1,-1 0-1,1 1 0,0-1 1,-1 1-1,1-1 0,0 1 1,0-1-1,0 1 0,-1-1 1,1 1-1,0-1 1,0 1-1,0-1 0,0 1 1,0-1-1,0 1 0,0-1 1,0 1-1,0 0 0,0-1 1,0 1-1,0-1 1,0 1-1,1 0 0,4 3-692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44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14739,'0'0'1632,"0"1"-1119,8 7-225,4 2 1120,4 8-824,2 5-168,4 7-224,1 0-64,1 3-64,0-1-16,-1-6-32,-1-1 24,-5-7-120,-3-5-232,1-9-376,-1-6 584,-2-16-80,-4-7-72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7:4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0 15243,'-14'35'1329,"-9"10"-881,0 8-168,0 9 368,-1 3-80,-1-1-120,5-1-56,2-4-216,-1-5-120,1-4-320,-1-2-224,0-14 408,4-7-72,3-12-56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01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6 153 13435,'0'-1'248,"-1"0"0,0 0 0,1 0 0,-1 0 0,1 0 0,-1 0 0,1 0-1,-1 0 1,1 0 0,0 0 0,0 0 0,-1-1 0,1 1 0,0 0 0,0 0 0,0 0 0,0 0 0,0 0 0,0 0 0,1-1 0,-1 1 0,0 0 0,1 0 0,0-1 0,0 1-73,0-1 1,0 1-1,0 0 1,0 0 0,1 0-1,-1 0 1,0 1-1,1-1 1,-1 0 0,1 0-1,-1 1 1,1-1 0,-1 1-1,1 0 1,2-1-1,9-1 69,1 1-1,-1 1 0,21 2 0,-18-2 166,1 1-362,138-5 394,-139 2-604,-1 0-1,1-1 1,-1 0 0,1-2-1,-1 0 1,0 0 0,23-13-1,-32 14 90,1-1-1,-1 1 1,0-1-1,-1-1 1,1 1-1,5-8 1,5-9-270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15171,'15'30'366,"1"-1"-1,2 0 0,1-1 1,1-1-1,2-1 1,0-1-1,2 0 1,0-2-1,2-1 0,1-1 1,52 31-1,-41-30-272,39 25-382,-128-85-1205,20 14 976,-1 2 0,0 0 0,-70-32 0,89 51 673,13 7 224,16 10 219,1-3-274,-1 0 0,2-2-1,-1 0 1,2-1 0,24 8-1,-32-12-242,0-1 0,1-1 0,-1 1 0,1-2 0,0 0 0,0 0 0,-1-1 0,1-1 0,0 0 0,14-3 0,-21 3-72,0-1-1,-1 1 1,1-1 0,0 0 0,-1-1-1,0 1 1,0-1 0,1 0 0,-2 0-1,1 0 1,0 0 0,-1-1 0,1 1-1,-1-1 1,0 0 0,0 0 0,0 0-1,-1-1 1,0 1 0,1 0 0,-2-1-1,1 0 1,0 1 0,-1-1 0,0 0-1,1-6 1,-1 1-54,-1 0 0,1-1 0,-1 1 0,-1 0 0,0 0 0,-1 0 0,0 0 0,0 0 0,-1 0 0,0 0 0,-9-17 0,11 25 16,0 0-1,-1-1 1,1 1 0,-1 0-1,1 0 1,-1 1 0,0-1-1,0 0 1,-3-2 0,5 4 26,0 0-1,0 0 1,-1 0 0,1 0 0,0-1 0,0 1 0,-1 0 0,1 0 0,0 0 0,-1 0 0,1 0 0,0 0 0,-1 0 0,1 0 0,0 0 0,0 0 0,-1 0 0,1 0 0,0 0-1,-1 0 1,1 0 0,0 0 0,-1 0 0,1 0 0,0 1 0,0-1 0,-1 0 0,1 0 0,-1 1 7,1 0 1,-1 0-1,1-1 1,-1 1-1,1 0 1,0 0-1,0 0 1,-1 0-1,1-1 0,0 1 1,0 0-1,0 0 1,0 0-1,0 0 1,0 1-1,1 6 127,0 0 0,0 1 0,1-1 0,0 0 1,1-1-1,0 1 0,0 0 0,0-1 0,1 0 0,0 1 0,1-1 0,-1-1 0,8 8 0,-10-11-58,1 0 0,-1-1-1,1 1 1,0-1 0,0 0-1,0 1 1,0-1-1,1-1 1,-1 1 0,1-1-1,-1 1 1,1-1 0,5 2-1,-6-3-48,0 0 0,0 0 0,0 0 0,0-1-1,0 1 1,0-1 0,-1 1 0,1-1 0,0 0 0,0 0-1,0 0 1,-1-1 0,1 1 0,-1 0 0,1-1-1,-1 0 1,0 0 0,1 0 0,2-3 0,2-3-212,0-1 0,-1 0 1,0 0-1,-1 0 0,0-1 1,0 0-1,-1 1 0,-1-2 0,1 1 1,-2 0-1,1-1 0,-1 0 1,-1 1-1,0-1 0,-1 0 0,0 0 1,0 1-1,-1-1 0,0 0 1,-1 1-1,-1-1 0,1 1 1,-8-18-1,8 25 22,1 0 1,-1 1 0,0-1-1,0 1 1,0 0-1,0-1 1,0 1 0,0 0-1,-1 0 1,1 0-1,-1 1 1,1-1 0,-1 0-1,0 1 1,-4-2-1,-2 0-401,0 1 0,0 0 0,-16-1 0,-16-4-1921,-18-12-109,5-4 4726,54 23-2089,0 0-1,-1 0 1,1 0 0,0 0-1,0 0 1,0 1 0,0-1 0,0 0-1,0 0 1,0 0 0,0 0-1,0 0 1,0 0 0,-1 0 0,1 0-1,0 1 1,0-1 0,0 0 0,0 0-1,0 0 1,0 0 0,0 0-1,0 0 1,0 1 0,0-1 0,0 0-1,0 0 1,0 0 0,0 0-1,0 0 1,0 1 0,0-1 0,0 0-1,0 0 1,0 0 0,1 0-1,-1 0 1,0 0 0,0 0 0,0 1-1,0-1 1,0 0 0,0 0 0,0 0-1,0 0 1,0 0 0,1 0-1,-1 0 1,0 0 0,0 0 0,4 4 139,0 0 0,1 0 0,-1-1 0,1 1 1,0-1-1,0 0 0,0-1 0,0 1 0,7 1 1,53 14 127,-31-11-126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02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134 111 13411,'9'-21'1957,"-2"1"1,0-1-1,5-28 1,-29 75-269,-36 58-1203,24-41-431,-34 72-1,62-114-53,0 0 0,1 0 0,-1 1 0,1-1 0,-1 0 0,1 0 0,-1 1 0,1-1 0,-1 1 0,1-1 1,0 0-1,0 1 0,0-1 0,0 0 0,0 1 0,0-1 0,0 1 0,0-1 0,1 0 0,-1 1 0,1-1 0,-1 0 0,1 1 0,-1-1 0,1 0 0,0 0 0,0 2 0,1-2 3,0 1-1,1-1 0,-1 0 1,0 0-1,0 0 0,0-1 1,1 1-1,-1-1 0,0 1 1,1-1-1,-1 0 0,1 1 1,-1-1-1,0 0 0,4-1 1,14-1-226,0 0-1,-1-2 1,1 0 0,-1-1 0,0-1 0,-1-1 0,1-1-1,-1 0 1,-1-1 0,0-1 0,19-14 0,-21 11-292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02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14587,'-3'6'1696,"-4"5"-895,-2 2-313,1 3 1024,-1-1-464,0 7-352,2 2-135,2 4-289,-1 0-120,0-1-240,0 1-40,2-4-96,-2 0-105,2-4-335,1-4-240,0-10 632,5-9-576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03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 13083,'-13'8'1455,"10"-6"-1078,0 0 1,-1 0-1,1 0 1,0 0 0,0 0-1,1 1 1,-1 0-1,-2 2 1,8-4-22,0 1 0,1-1 1,-1-1-1,0 1 0,1 0 0,-1-1 1,4 0-1,94-1 506,121-17 0,-160 12-1581,-57 6 401,11-2-269,-15 2 567,-1-1 0,1 1 1,-1 0-1,0 0 1,1 0-1,-1 0 0,0 0 1,1 0-1,-1 0 1,0 0-1,0-1 1,1 1-1,-1 0 0,0 0 1,1 0-1,-1-1 1,0 1-1,0 0 0,1 0 1,-1-1-1,0 1 1,0 0-1,0-1 0,1 1 1,-1 0-1,0-1 1,0 1-1,0 0 0,0-1 1,0 1-1,0 0 1,0-1-1,-1-5-463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03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0 17868,'-32'39'4053,"13"-13"-3955,-21 36 0,34-51-100,3-5-13,-1-1 1,1 1-1,1 0 1,-1-1-1,-2 13 1,5-18 8,0 1 1,-1 0 0,1 0-1,0 0 1,0 0 0,0 0 0,1 0-1,-1 0 1,0 0 0,0 0-1,0 0 1,1 0 0,-1-1 0,0 1-1,1 0 1,-1 0 0,1 0-1,0 1 1,0-1-4,0-1 0,0 1 0,1 0 0,-1 0 0,0 0 0,1-1 0,-1 1 0,0-1-1,1 1 1,-1-1 0,0 1 0,1-1 0,-1 0 0,1 0 0,1 0 0,51 0-302,-36-1 180,1 1-1,21 2 1,-35-1 100,-1-1 0,1 1 0,-1 0 0,1 1 0,-1-1 0,0 1 0,0 0 0,0 0 0,0 0 0,0 0 0,0 1 0,0 0 0,6 5 0,-9-6 32,0 0-1,1 0 1,-1 0 0,0 0 0,0 0-1,0 0 1,-1 0 0,1 0-1,0 0 1,-1 0 0,1 1-1,-1-1 1,0 0 0,1 0 0,-1 0-1,-1 1 1,1-1 0,0 0-1,0 0 1,-1 1 0,1-1-1,-1 0 1,0 0 0,1 0-1,-1 0 1,0 0 0,0 0 0,-1 0-1,1 0 1,-2 2 0,-5 7 79,0-1 1,-1 0 0,-17 15 0,26-25-79,-12 11 113,-1-1 0,0-1 1,-1 0-1,0-1 0,0 0 1,-25 9-1,28-13-44,0 0 0,0-1 0,0 0 0,-1-1-1,1-1 1,-1 0 0,0 0 0,1-1 0,-23-2 0,31 1-115,-1 0 0,1 1 0,0-1 0,-1 0 0,1-1 0,0 1 0,0-1 0,0 1 0,0-1 0,0 0 0,0 0 0,0 0 0,1-1 0,-1 1 0,1 0 0,-1-1 0,1 0 0,0 0-1,0 1 1,0-1 0,1-1 0,-3-4 0,1 0-65,1 0 0,0-1-1,0 1 1,1-1 0,0 0 0,1 1-1,0-17 1,4-22-306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03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16796,'0'0'1656,"2"1"-1008,1 2-232,11-2 776,5 4-175,8-4-321,3 1-152,10-2-288,3-2-200,2-2-504,2-2-480,-7 2 792,-6 1-216,-6 2-121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2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5 17444,'0'-1'57,"1"1"0,-1-1 0,1 1 0,-1 0 0,1-1 0,0 1 0,-1 0 0,1-1 0,0 1 0,0 0 0,-1 0 0,1 0 0,0 0 0,-1 0 0,1 0 0,0 0 0,0 0 0,-1 0 0,1 0 0,0 0 0,-1 0 0,1 0 0,0 1 0,-1-1 0,1 0 0,0 1 1,-1-1-1,1 0 0,0 1 0,-1-1 0,1 0 0,-1 1 0,1-1 0,-1 1 0,1 0 0,-1-1 0,1 1 0,-1-1 0,0 1 0,1 0 0,1 4 28,-1-1 1,0 1-1,0-1 0,0 1 1,0 7-1,1 2 127,46 318 206,-47-330-418,-1 3 0,1 1-1,0-1 0,0 0 0,1-1 1,-1 1-1,3 5 0,-3-9 0,-1 0 1,1 0-1,0 0 0,0 0 0,0 0 1,0 0-1,-1 0 0,1 0 0,0-1 1,0 1-1,0 0 0,1-1 0,-1 1 1,0-1-1,0 1 0,0-1 0,0 1 1,1-1-1,-1 0 0,0 0 0,0 0 1,0 1-1,1-1 0,-1 0 0,0 0 0,0-1 1,1 1-1,-1 0 0,2-1 0,51-16-102,-47 14 84,0 0-1,1 0 1,-1 1 0,0 0 0,1 0 0,-1 1 0,1 0 0,0 0-1,0 1 1,-1-1 0,13 3 0,-18-2 14,0 1 0,-1-1 0,1 1 0,-1-1 0,1 1 0,-1 0 0,1 0 0,-1-1 0,0 1 0,1 0 0,-1 0 0,0 1 0,1-1 0,-1 0 0,0 0 0,0 1 0,0-1 0,0 0 0,-1 1 0,2 1 0,-1 0 3,0 0 0,0 0 0,0 0 0,-1 0 0,1 0 0,-1 1 0,0-1 0,0 0 0,-1 6 0,0 0 9,-1 0 1,0-1-1,0 0 0,-1 1 0,0-1 0,-8 14 0,6-15 11,0 0 0,0 0 0,0-1 0,-1 1-1,0-1 1,0-1 0,-1 1 0,0-1-1,0-1 1,0 1 0,0-1 0,-1 0 0,0 0-1,1-1 1,-1 0 0,0-1 0,-1 0 0,1 0-1,0-1 1,-1 0 0,-14 0 0,11-1-21,0 0 1,0-1-1,0-1 0,0 0 1,1-1-1,-1 0 0,1-1 1,-1 0-1,1 0 1,1-1-1,-1-1 0,1 0 1,0 0-1,-19-16 0,27 20-113,0 0-1,0 0 1,1 0 0,-1-1-1,0 1 1,1 0-1,-1-1 1,1 1-1,-2-5 1,3 6 76,0 1 1,0-1-1,0 0 1,-1 1 0,1-1-1,0 0 1,0 1-1,0-1 1,0 0-1,0 1 1,0-1 0,0 0-1,1 0 1,-1 1-1,0-1 1,0 0-1,0 1 1,1-1 0,-1 1-1,0-1 1,1 0-1,-1 1 1,1-1-1,-1 1 1,1-1 0,-1 1-1,1-1 1,-1 1-1,1-1 1,-1 1-1,1 0 1,-1-1 0,1 1-1,0 0 1,-1-1-1,1 1 1,0 0 0,-1 0-1,1-1 1,0 1-1,0 0 1,12-3-529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25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9 15355,'1'-1'84,"1"0"-1,-1 0 1,1 0-1,0 0 1,-1 1-1,1-1 1,0 0-1,0 1 1,-1-1-1,1 1 1,0 0-1,0-1 1,0 1-1,0 0 1,0 0-1,-1 0 1,1 1-1,0-1 1,0 0-1,0 1 1,0-1-1,-1 1 1,1 0-1,0-1 1,-1 1-1,1 0 1,0 0-1,-1 0 1,1 0-1,-1 0 1,2 2-1,7 5 122,-1 1 1,0-1-1,11 16 1,-15-19-140,10 14 21,-1-1-1,-1 2 1,-1 0 0,0 0 0,-2 1 0,16 44-1,-22-51-54,0-1-1,-1 1 1,-1-1-1,0 1 1,-1 0-1,-1-1 1,0 1-1,0 0 1,-2 0-1,0 0 1,0-1-1,-1 1 0,-6 15 1,1-10 11,0-1 0,-1-1 0,-1 0 0,-1 0 1,0-1-1,-1 0 0,-28 27 0,21-25-32,0-2 1,-1 0-1,-1-2 1,0 0-1,-39 18 0,35-22-15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2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19916,'19'5'744,"-13"-7"-1400,-18-1 744,-1-8-80,2-14-424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380 105 12899,'-3'-7'334,"-1"0"1,0 0 0,0 1-1,0-1 1,-1 1-1,0 0 1,0 0 0,0 1-1,-1-1 1,0 1 0,0 1-1,0-1 1,-1 1-1,0 0 1,-8-3 0,10 4-251,0 1 1,0 1 0,0-1-1,0 1 1,-1 0 0,1 0-1,-1 0 1,1 1 0,0-1 0,-1 2-1,1-1 1,-1 0 0,1 1-1,-1 0 1,1 0 0,0 1-1,0 0 1,0 0 0,0 0-1,0 0 1,0 1 0,-7 4-1,-1 4-45,1 0-1,1 1 0,0 0 1,0 0-1,1 1 0,1 1 1,-13 23-1,10-14-37,1-1-1,2 2 1,0-1-1,-6 33 1,13-50-10,1 0 0,0 0-1,0 0 1,1 0 0,0 0 0,1 10 0,-1-15 7,0 1 0,1-1 0,-1 1 0,0-1 0,1 1 0,0-1 0,-1 1 0,1-1 0,0 0 0,0 1 0,-1-1 0,1 0 0,0 0 0,0 0 0,0 0 0,1 0 0,-1 0 0,0 0 0,0 0 0,1 0 0,-1 0 0,0-1 0,1 1 0,-1 0 0,1-1 0,-1 1 0,0-1 0,1 0 0,1 1 0,4-1 2,-1 0 1,0 0 0,1 0 0,-1-1 0,0 0-1,0 0 1,1-1 0,-1 0 0,0 0 0,0 0-1,-1-1 1,1 1 0,9-8 0,6-3 16,-1-2 1,20-19 0,-21 17 29,0 0 0,-2-1 0,0-1 1,-1-1-1,-1 0 0,-1-1 0,-1-1 0,0 0 1,13-35-1,-30 79-26,0 0 0,2 0 0,0 0 0,3 37 0,-1-28-26,0-26 14,0 14-104,0 0 0,2 0-1,5 30 1,-6-45 23,1 1-1,-1 0 1,1-1-1,0 1 1,0-1 0,1 0-1,-1 0 1,5 6-1,-5-8 15,0 0 1,0 0-1,0-1 0,0 1 0,0-1 1,0 1-1,0-1 0,0 0 0,1 1 1,-1-1-1,0-1 0,1 1 0,-1 0 1,1-1-1,-1 1 0,1-1 0,2 1 1,9-2-322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7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816 98 13771,'1'-3'81,"-1"0"0,0 0 0,0 0 0,0 0 0,0 0 0,-1 0 0,1 0 0,-1 0 0,0 0 0,0 0 0,0 0 0,0 0 0,0 0 0,0 0 0,-1 1 0,0-1 0,1 0 0,-1 1 0,0 0 0,0-1 0,-1 1 0,1 0 0,0 0 0,-1 0 0,1 0 0,-1 1 0,1-1 0,-1 1 0,-4-3 0,-5 0 63,0 0-1,1 1 1,-1 0 0,0 1-1,0 0 1,-17 1-1,3 0-44,0 2-1,0 1 0,0 1 0,1 1 0,-1 1 1,1 1-1,0 2 0,0 0 0,1 2 0,0 1 1,1 0-1,0 2 0,1 1 0,0 0 0,2 2 1,-1 0-1,-34 37 0,33-29-81,1 1 0,1 1-1,2 1 1,0 1 0,2 0 0,1 1 0,1 1 0,2 0-1,1 1 1,1 0 0,1 0 0,2 1 0,-5 65-1,11-71-16,1 0-1,1-1 0,1 1 0,1-1 0,2 0 0,0 0 0,2 0 0,1 0 0,0-1 0,13 23 1,-13-33-11,0 1 1,1-1-1,0-1 1,1 0-1,1 0 1,0-1-1,1 0 1,0-1-1,0-1 1,1 0-1,1 0 1,0-1-1,0-1 1,1-1-1,0 0 1,24 8-1,-21-10 3,0-2 0,-1 0-1,1-1 1,0-1 0,0 0-1,0-1 1,0-1 0,0-1-1,0-1 1,0 0 0,0-2 0,-1 0-1,26-11 1,-5-1 9,0-1 1,-1-3-1,-1 0 1,60-49-1,-62 42 71,-1-2-1,-1-1 1,-2-1 0,-1-2-1,-2-1 1,26-43 0,-40 57 2,-1 0 0,-2-1 1,0-1-1,-1 0 0,-1 0 1,-1 0-1,-1-1 1,-2 0-1,0-1 0,-1 1 1,-2-1-1,-1-39 0,-2 51-112,-1 0-1,0 0 1,0 0-1,-2 1 1,1-1-1,-1 1 1,-1 0-1,0 1 1,-1-1 0,0 1-1,-1 0 1,0 1-1,-1 0 1,0 0-1,0 1 1,-1 0-1,-1 1 1,1 0-1,-1 0 1,0 1-1,-1 1 1,0 0-1,0 1 1,0 0-1,-1 0 1,1 1-1,-1 1 1,0 0-1,0 1 1,0 1-1,0 0 1,-1 0-1,1 2 1,-15 1-1,-6 5-299,18 2-73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65 15739,'-12'3'259,"0"1"0,0 0 0,0 1 0,0 0-1,1 1 1,-1 0 0,1 1 0,1 0 0,0 1-1,0 0 1,0 1 0,1 0 0,0 0 0,1 1-1,0 0 1,-11 17 0,18-25-219,0 1-1,0-1 1,0 0-1,0 1 1,0-1 0,0 1-1,1-1 1,-1 1-1,1-1 1,0 1-1,-1 0 1,1-1 0,1 1-1,-1-1 1,0 1-1,2 4 1,-2-5-14,1 0 0,0-1-1,0 1 1,0-1 0,0 1 0,0-1 0,1 1-1,-1-1 1,0 0 0,1 1 0,-1-1 0,1 0-1,-1 0 1,1 0 0,0 0 0,-1 0 0,5 1-1,-1-1-3,0 1-1,1-1 1,-1 0-1,1-1 1,-1 0-1,0 1 0,1-2 1,-1 1-1,1 0 1,-1-1-1,1 0 1,-1-1-1,0 1 1,8-4-1,-4 0-13,0 0 0,0 0 0,0-1 0,0 0 0,-1-1 0,0 0-1,-1 0 1,0-1 0,8-10 0,4-8 120,24-47-1,-37 63-57,-6 10-58,0-1 0,0 1 0,1 0 0,-1 0 0,0 0 0,0-1 1,0 1-1,1 0 0,-1 0 0,0 0 0,0 0 0,0-1 0,1 1 0,-1 0 0,0 0 0,0 0 0,1 0 0,-1 0 0,0 0 0,0 0 1,1 0-1,-1 0 0,0 0 0,1 0 0,-1 0 0,0 0 0,0 0 0,1 0 0,-1 0 0,0 0 0,0 0 0,1 0 0,-1 0 0,0 0 1,0 0-1,1 0 0,-1 1 0,0-1 0,0 0 0,1 0 0,-1 0 0,0 0 0,0 1 0,13 11 257,-7-5-103,-4-6-158,0 1 0,1-1 0,-1 0 0,0 0 0,1 0 0,-1 0 0,1 0 0,-1 0 0,1-1 0,0 1 0,-1-1 0,1 1 0,0-1 0,-1 0 0,1 0 0,0-1 0,-1 1 0,1-1 0,-1 1-1,1-1 1,0 0 0,-1 1 0,0-2 0,1 1 0,-1 0 0,1 0 0,2-3 0,7-4-266,-1-1-1,0-1 1,20-21-1,-9 9-275,-20 19 448,1 1 0,-1 0-1,1 0 1,0 0 0,0 0 0,0 0-1,0 1 1,0-1 0,0 1-1,6-2 1,-7 3 57,0-1 0,0 1 1,0 0-1,0 0 0,0 0 0,0 1 0,0-1 0,0 0 0,0 1 1,0-1-1,-1 1 0,1 0 0,0 0 0,0 0 0,-1-1 1,1 1-1,0 1 0,-1-1 0,1 0 0,1 2 0,40 41 329,-29-29 32,0 0-1,31 24 1,-18-27-222,-26-11-118,0-1 1,0 0-1,0 1 0,0-1 0,0 0 0,0 0 1,0 0-1,0 0 0,0 0 0,0 0 0,0 0 0,0 0 1,0 0-1,0 0 0,0 0 0,0-1 0,0 1 1,0 0-1,0-1 0,0 1 0,0-1 0,0 1 0,0-1 1,1 0-1,-2 0 5,0 1 1,0-1 0,0 1-1,1 0 1,-1-1-1,0 1 1,0-1-1,0 1 1,0 0-1,0-1 1,0 1-1,0-1 1,0 1 0,0 0-1,0-1 1,0 1-1,0-1 1,-1 1-1,1 0 1,0-1-1,0 1 1,0-1-1,0 1 1,-1-1 0,-11-16-154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15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16900,'21'5'1560,"18"-3"-976,3-2-248,4-4 584,11-1-216,5 2-135,-4-1-161,-5 1-432,-7 2-192,-19 2-456,-6 2-233,-17 1 649,-6 4-144,-9 0-192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16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14755,'-1'9'1705,"14"-2"-801,10-2-344,18-2 928,5-1-336,10-2-215,0-2-89,3-2-352,-6 0-240,-6-1-440,-4 3-368,-16 0 488,-5 2-80,-11 3-144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6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47 15331,'4'-5'258,"1"1"0,-1 0 0,1 0 0,0 0 0,0 1-1,0-1 1,1 1 0,-1 1 0,1-1 0,0 1 0,-1 0 0,1 0 0,7-1-1,-11 3-218,1-1-1,-1 1 0,1 0 0,-1 0 0,0 0 0,1 0 0,-1 0 1,1 1-1,-1-1 0,1 1 0,-1-1 0,0 1 0,1 0 0,-1 0 1,0 0-1,0 0 0,1 0 0,-1 1 0,0-1 0,0 0 0,-1 1 1,1 0-1,0-1 0,0 1 0,-1 0 0,1 0 0,-1 0 0,1 0 1,-1 0-1,0 1 0,0-1 0,0 0 0,0 0 0,0 4 0,1 1-38,-1 1-1,0 0 1,-1 0-1,0 0 0,0 0 1,0 0-1,-1 0 1,0 0-1,-1 0 1,0 0-1,0-1 0,-1 1 1,1-1-1,-8 13 1,-1 1-3,-1 0 0,-2-1 0,-24 31 0,-51 38 129,66-67-56,22-21-64,1-1 0,-1 1 0,0 0-1,0-1 1,0 1 0,1 0-1,-1 0 1,1-1 0,-1 1 0,0 0-1,1 0 1,-1 0 0,1 0-1,0-1 1,-1 1 0,1 0 0,0 0-1,-1 0 1,1 0 0,0 0-1,0 0 1,0 0 0,0 2 0,0-2-1,1-1 0,0 1 0,-1 0 0,1-1 0,0 1 0,-1 0 0,1-1 0,0 1 0,0-1 0,0 1 1,-1-1-1,1 0 0,0 1 0,0-1 0,0 0 0,0 0 0,0 1 0,0-1 0,1 0 0,10 1-24,0-1-1,22-2 0,-28 1-33,36-4-714,-1-2 0,51-16 1,-65 14 291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6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1 15675,'-16'8'255,"0"0"1,1 1-1,0 0 0,1 1 0,0 1 0,1 1 0,-13 13 0,22-21-229,0 0 0,1 1 0,-1-1 0,1 1 0,0 0 0,0 0 0,1 0 0,-1 1 0,1-1 0,1 0 0,-1 1 0,1 0 0,-1-1 0,2 1 0,-1 0 0,1-1 0,-1 1 0,2 0 0,-1 0 0,1-1 0,-1 1 0,2 0 0,-1-1 0,0 1 0,4 6 0,-3-8-6,0 0 1,0 0-1,0-1 1,0 1-1,1-1 1,0 1-1,-1-1 1,1 0-1,0 0 1,1-1-1,-1 1 1,0 0-1,1-1 1,-1 0-1,1 0 1,4 2-1,-1-2 32,0 0 0,0 0 0,0 0 0,0-1 0,0 0 0,0-1 0,0 1 0,15-2 0,-10-1 60,1 0-1,0 0 1,-1-1-1,0-1 1,0 0-1,0-1 1,0 0-1,-1-1 1,0 0 0,16-12-1,-20 13-29,-1-1-1,0 1 1,0-2-1,0 1 1,-1 0 0,0-1-1,-1 0 1,1 0-1,-1-1 1,3-8 0,-6 12-55,1 1 1,-1-1-1,0 0 1,-1 0-1,1 0 1,-1 0-1,1 0 1,-1 0-1,-1 0 1,1 0 0,0 0-1,-1 0 1,0 0-1,0 0 1,0 0-1,0 0 1,-1 1-1,0-1 1,1 0-1,-1 1 1,0 0 0,-6-7-1,3 5-48,0-1 0,0 1 0,-1 1 0,0-1 0,1 1 0,-2 0 0,1 1 0,0-1 0,-1 1 0,0 0 0,-11-3-1,14 5-85,-1 0 0,1 0 0,0 0 0,-1 1 0,1-1 0,-1 1 0,1 0 0,-1 0-1,1 1 1,0-1 0,-1 1 0,1 0 0,-1 0 0,1 1 0,0-1 0,0 1 0,0 0 0,0 0-1,0 0 1,-4 4 0,6-5 17,1 0 1,-1 1-1,1-1 0,0 1 0,-1-1 0,1 1 1,0 0-1,0-1 0,0 1 0,0 0 0,1 0 1,-1-1-1,0 1 0,1 0 0,-1 0 0,1 0 1,0 0-1,-1 0 0,1 0 0,0 0 0,0 0 1,0 0-1,1 0 0,-1 0 0,0 0 0,1-1 1,-1 1-1,1 0 0,0 0 0,0 0 0,0 0 1,-1-1-1,2 1 0,-1 0 0,0-1 0,0 1 1,0-1-1,3 2 0,17 8-637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7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43 13099,'0'-19'2318,"0"19"-2270,0 0 1,0 0-1,0 0 0,0-1 1,0 1-1,0 0 0,0 0 1,0 0-1,-1-1 0,1 1 0,0 0 1,0 0-1,0 0 0,0 0 1,0 0-1,-1-1 0,1 1 1,0 0-1,0 0 0,0 0 0,0 0 1,-1 0-1,1 0 0,0 0 1,0 0-1,0 0 0,-1 0 1,1 0-1,0 0 0,0-1 1,0 1-1,-1 0 0,1 1 0,0-1 1,0 0-1,0 0 0,-1 0 1,1 0-1,0 0 0,-2 1 75,0 1 0,0-1 1,0 1-1,0-1 0,1 1 0,-1 0 0,1-1 0,-1 1 0,1 0 0,0 0 1,-2 3-1,-9 18 22,0 0 0,2 0 0,1 1 0,1 0 0,1 1 0,1-1 0,-5 39 0,11-60-112,-1 0 1,1 0-1,0 0 1,0 0-1,1 0 1,-1 0-1,1 0 1,-1 0-1,1 0 1,0 0-1,0 0 1,0-1-1,0 1 0,1 0 1,2 4-1,-2-6-2,-1 1 0,1-1-1,0 0 1,-1 1-1,1-1 1,0 0 0,0 0-1,0-1 1,0 1-1,0 0 1,0-1-1,0 1 1,0-1 0,0 1-1,0-1 1,0 0-1,0 0 1,0 0 0,0 0-1,0-1 1,0 1-1,1 0 1,2-2 0,10-2 71,-1-1 1,0-1 0,0 0 0,0 0 0,-1-2 0,0 0 0,13-10 0,-2 0 84,-1-2 1,33-35-1,-47 45-137,-1 1 0,0-1 0,-1-1 0,0 0-1,10-22 1,-15 31-48,-1-1 1,0 1-1,-1 0 0,1-1 0,0 1 0,-1 0 0,1-1 0,-1 1 0,0-1 1,0 1-1,0-1 0,0 1 0,0-1 0,0 1 0,-1-1 0,1 1 0,-1-1 0,0 1 1,0-1-1,0 1 0,0 0 0,0 0 0,0-1 0,-1 1 0,1 0 0,-1 0 0,1 0 1,-1 1-1,0-1 0,1 0 0,-1 0 0,0 1 0,0 0 0,-1-1 0,1 1 1,-2-1-1,-5-2-159,1 2 1,-1-1-1,0 1 1,1 0 0,-1 1-1,0 0 1,0 0-1,0 1 1,0 0 0,0 1-1,0 0 1,0 0-1,0 1 1,0 0 0,0 0-1,1 1 1,0 1-1,-1-1 1,1 1 0,0 0-1,-13 11 1,8-2-395,11-3-65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7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18 14635,'0'-1'156,"0"0"0,0 0 0,0 0 0,0 0 0,-1 0 0,1 0 0,0 0 0,-1 0 0,1 0 0,-1 0 0,1 0 0,-1 1 0,1-1 0,-1 0 0,1 0 0,-1 0 0,-1 0 0,2 0-82,-1 1 0,1 0 0,-1 0 0,1 0 0,-1 0 0,1 0 0,-1 0 0,1 0 0,-1 0-1,1 0 1,-1 0 0,1 0 0,-1 0 0,1 1 0,0-1 0,-1 0 0,1 0 0,-1 0 0,1 1 0,-1-1 0,1 0 0,0 1 0,-1-1 0,1 0-1,-1 1 1,-3 3 250,0 1-1,0 0 1,1-1 0,-5 8-1,-2 5-240,0 0 1,1 0-1,0 1 0,2 0 1,0 0-1,1 1 0,1 0 0,0 0 1,2 1-1,-2 19 0,5-35-83,0 0 0,0-1 0,1 1 0,-1 0 0,1-1 0,-1 1-1,1-1 1,0 1 0,1-1 0,-1 1 0,1-1 0,1 4 0,-2-6 4,1 1 1,-1-1 0,0 0 0,1 1 0,-1-1-1,0 0 1,1 0 0,-1 0 0,1 0 0,0 0 0,-1-1-1,1 1 1,0 0 0,-1-1 0,1 1 0,0-1-1,0 0 1,0 1 0,-1-1 0,1 0 0,0 0-1,0 0 1,0 0 0,0-1 0,-1 1 0,3-1-1,4-1 19,1-1 0,-1 0 0,0-1 0,-1 1 0,1-2 0,-1 1-1,1-1 1,-1 0 0,-1 0 0,9-9 0,-1 0 44,-1 0 0,-1 0-1,18-27 1,-26 35-40,0-1-1,-1 0 1,0 0 0,0 0-1,0 0 1,-1 0-1,0-1 1,-1 1 0,0-1-1,0 1 1,0-14-1,-1 18-20,0-1-1,-1 1 0,1 0 1,-1 0-1,0-1 0,0 1 1,0 0-1,0 0 0,0 0 1,-1 0-1,1 0 0,-1 0 1,0 1-1,0-1 0,0 0 0,0 1 1,-1 0-1,1-1 0,-1 1 1,1 0-1,-1 0 0,0 0 1,0 1-1,1-1 0,-1 1 1,-1-1-1,1 1 0,0 0 1,-3 0-1,0-1-70,0 2 0,0-1 0,0 1 0,0 0 0,0 0 0,0 0 0,0 1 0,0 0 0,0 0 0,0 1 0,0-1 0,-9 5 0,12-5 45,0 1-1,0-1 0,0 1 1,0-1-1,0 1 1,1 0-1,-1 0 1,1 0-1,-1 1 1,1-1-1,0 0 1,0 1-1,0 0 1,0-1-1,0 1 1,0 0-1,1 0 0,-1 0 1,1 0-1,0 0 1,0 0-1,0 1 1,0 5-1,5 10-261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8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5 482 12259,'-1'3'340,"0"-1"0,0 0 1,1 0-1,-1 1 0,1-1 1,0 0-1,0 1 0,0-1 1,0 0-1,0 5 0,1-6-255,-1 0 0,0 0 0,1-1 0,-1 1 0,1 0 0,0 0 0,-1 0 0,1-1 0,0 1-1,-1 0 1,1-1 0,0 1 0,0-1 0,-1 1 0,1-1 0,0 1 0,0-1 0,0 1 0,0-1 0,0 0 0,0 1-1,0-1 1,-1 0 0,1 0 0,0 0 0,0 0 0,0 0 0,0 0 0,0 0 0,1 0 0,7-1 118,0 0 0,-1 0 0,1-1 0,-1 0 0,1-1 0,-1 0-1,13-6 1,57-34 400,-76 41-584,84-56 392,-2-5 0,93-90 0,-160 137-378,57-55-588,-68 64 429,0 0-1,0-1 1,0 0-1,-1-1 1,0 1-1,-1-1 0,0 0 1,4-10-1,-6 6-201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4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37 216 10186,'-11'12'1432,"8"-10"-655,0 1 0,0 0 1,1 0-1,-1 1 0,1-1 0,0 0 1,-1 1-1,-1 4 0,4-8-751,0 0-1,0 0 1,0 0-1,0 0 1,0 0-1,0 1 1,0-1-1,0 0 1,0 0-1,0 0 1,0 0-1,0 0 1,0 0-1,0 0 1,0 1-1,0-1 1,0 0-1,0 0 1,0 0-1,0 0 1,0 0-1,0 0 1,0 0-1,0 1 1,0-1-1,0 0 1,0 0-1,1 0 1,-1 0-1,0 0 1,0 0-1,0 0 1,0 0-1,0 0 1,0 1 0,0-1-1,0 0 1,0 0-1,1 0 1,-1 0-1,0 0 1,0 0-1,0 0 1,0 0-1,0 0 1,0 0-1,0 0 1,1 0-1,-1 0 1,0 0-1,0 0 1,9-3 378,7-7-262,137-121 395,-15 11-513,-144 127-45,0 1-1,1-1 0,0 1 1,0 0-1,-6 16 0,-23 58-41,29-66 47,2-10-87,1 0 0,0 0 1,0 1-1,0-1 0,1 1 0,0-1 0,0 1 0,1-1 0,0 12 1,0-17 94,1-1 0,-1 0 1,1 0-1,-1 0 0,1 0 1,-1 0-1,1 0 0,-1 0 1,1 0-1,0 0 0,-1 0 1,1 0-1,-1 0 0,1 0 1,-1 0-1,1 0 0,-1-1 1,1 1-1,-1 0 0,0 0 1,1-1-1,-1 1 0,1 0 1,-1-1-1,1 1 0,-1 0 1,0-1-1,1 1 0,-1-1 1,0 1-1,1-1 0,0 0-13,16-13-246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4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25 13331,'4'-14'4030,"-11"27"-3065,-9 28-998,8-18 230,-7 37 0,13-53-135,1 0 0,0 0 0,1 1 1,-1-1-1,2 0 0,-1 0 1,1 0-1,0 0 0,3 13 0,-3-18-39,-1-1 0,1 1 0,0-1-1,-1 1 1,1-1 0,0 1-1,0-1 1,0 1 0,0-1 0,0 0-1,0 0 1,0 1 0,1-1-1,-1 0 1,0 0 0,1 0 0,-1 0-1,1-1 1,-1 1 0,1 0-1,2 0 1,-2 0 6,1-1-1,-1 0 1,1 0-1,-1 0 1,1 0-1,0 0 1,-1-1 0,1 1-1,-1-1 1,1 0-1,-1 0 1,4-1-1,4-3 52,-1-1-1,0 1 0,0-2 1,0 1-1,10-11 0,-7 5 30,-2 1 0,1-1-1,-2-1 1,10-16 0,-16 25-63,0-1 0,0 0 0,-1 1 0,0-1 0,0 0 0,0-1 1,-1 1-1,0 0 0,0 0 0,0-1 0,0 1 0,-1 0 1,0-1-1,0 1 0,-2-10 0,1 12-24,0 1 0,0 0-1,0-1 1,-1 1 0,1 0 0,-1 0 0,1 0-1,-1 0 1,0 0 0,0 0 0,0 0 0,0 1 0,0-1-1,0 1 1,-1 0 0,1-1 0,0 1 0,-1 0-1,1 0 1,-1 0 0,1 1 0,-1-1 0,0 1-1,1-1 1,-1 1 0,1 0 0,-1 0 0,-5 1-1,1-1-47,-1 0 0,0 1-1,1 0 1,-1 1-1,1 0 1,-1 0 0,1 0-1,-12 7 1,6 2-367,13-10 331,-1-1 1,1 0-1,0 1 1,0-1-1,0 0 0,0 1 1,0-1-1,0 0 1,0 1-1,0-1 1,0 1-1,0-1 1,0 0-1,0 1 1,0-1-1,0 1 1,0-1-1,0 0 0,0 1 1,0-1-1,0 0 1,0 1-1,1-1 1,-1 1-1,1 0-49,0 0 0,0-1 0,0 1-1,0 0 1,0-1 0,0 1 0,0-1 0,1 1-1,-1-1 1,0 0 0,0 0 0,0 1 0,0-1 0,1 0-1,-1 0 1,0 0 0,0 0 0,1 0 0,-1 0-1,0 0 1,0-1 0,2 0 0,12-3-547,1-1-44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5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14 12779,'10'-3'1168,"9"-1"863,-18 4-1973,-1 0 1,1 1 0,-1-1-1,1 0 1,-1 1 0,1-1-1,-1 1 1,1-1 0,-1 0-1,1 1 1,-1-1-1,1 1 1,-1 0 0,0-1-1,1 1 1,-1-1 0,0 1-1,0-1 1,1 1 0,-1 0-1,0-1 1,0 1 0,0 0-1,0-1 1,0 1 0,0-1-1,0 1 1,0 0-1,0 1 1,-2 37 566,0-25-605,1 0 1,1 16 0,0-27-14,0-1 0,1 1 0,-1-1 0,0 1 0,1-1 0,0 0 0,-1 1 0,1-1 0,0 0 0,0 1 0,1-1 0,-1 0 0,0 0 0,1 0 0,-1 0 0,1 0 0,0 0 0,1 1 0,0-2 30,-1 1-1,0-1 1,1-1-1,-1 1 1,1 0-1,-1-1 1,1 1-1,-1-1 1,1 0-1,0 0 1,-1 0-1,1 0 0,-1 0 1,1 0-1,-1-1 1,1 1-1,-1-1 1,1 0-1,-1 0 1,1 0-1,-1 0 1,0 0-1,5-3 1,5-4 293,1 0 0,19-18 0,-28 22-230,10-7 356,-1-2 0,0 0 0,-1 0 0,19-27 1,-31 40-434,0-1 0,1 1 1,-1-1-1,1 1 0,-1-1 1,0 1-1,0-1 0,1 1 1,-1-1-1,0 1 0,0-1 1,0 0-1,0 1 0,1-1 1,-1 1-1,0-1 0,0 0 1,0 1-1,0-1 0,-1 1 1,1-1-1,0 0 0,0 1 1,0-1-1,0 1 0,0-1 1,-1 1-1,1-1 0,0 1 1,-1-2-1,0 1-10,0 1 1,-1-1-1,1 0 1,0 1-1,0-1 0,-1 0 1,1 1-1,0 0 0,-1-1 1,1 1-1,-1 0 1,1 0-1,-2-1 0,-10 1-109,0 0 1,-18 3-1,19-2 59,-6 0 13,-62 7-1178,70-6 897,1 0 1,0 0 0,0 1-1,0 0 1,1 0 0,-13 7 0,12-4-158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2590 18020,'269'-231'2127,"290"-175"-2189,27 32-2362,-223 145 788,369-270 592,-187 78 3244,-195 149 331,-298 231-1912,34-25 207,-74 59-758,0 0 1,0 0 0,1 1 0,0 1 0,21-6 0,10 3 70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5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15387,'65'-5'3528,"450"-13"-376,-218 15-3701,-216-2-1247,109-20-1,-183 24 1337,4 0-105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29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46 433 12411,'-15'23'1788,"9"-14"-975,0 0 1,1 0-1,0 0 0,-3 11 0,8-20-785,0 0-1,0 0 1,0 0-1,0 0 1,0 0-1,0-1 0,0 1 1,0 0-1,1 0 1,-1 0-1,0 0 1,0 0-1,0 0 1,0 0-1,0 0 1,1 0-1,-1 0 1,0 0-1,0 0 0,0 0 1,0 0-1,0 0 1,1 0-1,-1 0 1,0 0-1,0 0 1,0 0-1,0 0 1,0 0-1,1 0 0,-1 0 1,0 0-1,0 0 1,0 0-1,0 0 1,0 0-1,0 0 1,1 0-1,-1 0 1,0 0-1,0 1 1,0-1-1,0 0 0,0 0 1,0 0-1,0 0 1,0 0-1,0 0 1,0 1-1,1-1 1,-1 0-1,0 0 1,0 0-1,0 0 1,0 0-1,0 0 0,0 1 1,0-1-1,0 0 1,0 0-1,0 0 1,0 0-1,0 0 1,0 1-1,0-1 1,11-8 484,2-3 0,0-1 1,17-22 0,3-3 79,73-69-22,184-142 1,-284 243-701,5-4-141,1 1 0,0 0 0,1 0 1,20-9-1,-18 13-237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13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0 15883,'-1'12'368,"-1"-1"0,0 1-1,0-1 1,-2 1 0,1-1 0,-1 0-1,-1-1 1,-6 13 0,6-14-203,0 1 0,1 0 0,0 0 0,0 0 0,1 0 0,0 1 0,1-1 0,1 1 0,-1 17 0,2-26-120,0 1 0,0-1 1,1 1-1,-1 0 0,1-1 0,0 0 0,-1 1 1,1-1-1,1 1 0,-1-1 0,0 0 0,0 0 1,1 0-1,-1 0 0,1 0 0,0 0 0,0 0 0,0 0 1,3 2-1,-2-2 9,1 0 0,0 0 0,0 0 1,1 0-1,-1-1 0,0 0 0,0 0 0,1 0 1,-1 0-1,8 0 0,-3-1-218,-1 0 1,1-1-1,-1 1 0,1-2 1,-1 1-1,0-1 0,0-1 1,0 1-1,0-1 0,0-1 1,12-6-1,-16 6 51,1 1-1,0-1 1,-1 0 0,0 0-1,0-1 1,0 1 0,3-6-1,7-14-506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14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 16107,'-7'-5'1961,"2"3"-1273,0 2-320,2 0 1480,3 3-1103,-2 1-153,5-1-448,3 1-392,4-1 240,3 2-48,3-3-48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1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 15275,'2'1'175,"0"0"0,0 1 0,1-1 0,-1 1 0,0 0 0,0 0 0,-1-1 0,1 1 0,0 0 0,-1 0 0,1 1 0,-1-1 0,2 4 0,15 37 582,-10-22-334,70 138 531,-64-136-1085,0-2-1,1 0 1,1 0-1,32 30 0,-123-114-4965,49 44 4889,0 0-1,-2 2 1,-36-17 0,37 26 859,26 8-600,0 0 0,0 0 0,1 0 1,-1-1-1,0 1 0,0 0 0,1 0 1,-1 0-1,0 1 0,0-1 0,1 0 1,-1 0-1,0 0 0,0 0 1,1 1-1,-1-1 0,0 0 0,1 1 1,-1-1-1,0 0 0,1 1 0,-1-1 1,1 1-1,-1-1 0,1 1 0,-1 0 1,1-1-1,-1 1 0,1-1 0,-1 1 1,0 1-1,1-2-15,0 0 1,0 0-1,0 1 1,0-1-1,0 0 1,0 0-1,0 1 1,0-1-1,0 0 0,0 0 1,0 1-1,0-1 1,0 0-1,0 0 1,0 1-1,0-1 1,0 0-1,0 0 1,0 0-1,0 1 0,0-1 1,1 0-1,-1 0 1,0 0-1,0 1 1,0-1-1,0 0 1,0 0-1,1 0 0,-1 1 1,0-1-1,0 0 1,0 0-1,1 0 1,-1 0-1,0 0 1,12 1 742,13-7-13,5-7-321,0-2-1,0-1 1,30-23-1,25-13-11,-83 51-590,-5 3-9,-32 22-420,13 0 285,2 1 0,1 1 1,0 0-1,-23 49 0,14-27 91,10-16 56,9-15-3,-20 29 1,28-45 153,1 0 0,-1 0 0,1-1 0,-1 1 1,0 0-1,1 0 0,-1-1 0,0 1 0,0 0 0,1-1 0,-1 1 0,0-1 0,0 1 0,0-1 1,0 1-1,1-1 0,-1 0 0,0 1 0,-2-1 0,2 0 5,1 0-1,-1 0 1,1-1-1,-1 1 1,1 0 0,-1-1-1,1 1 1,-1-1-1,1 1 1,0 0 0,-1-1-1,1 1 1,0-1-1,-1 1 1,1-1 0,0 1-1,-1-1 1,1 1-1,0-1 1,0 1 0,0-1-1,0 0 1,-1 0-1,0-8 39,0 1 0,0 0 0,1-12 0,0 16-29,0-17 73,1-1-1,6-38 1,-5 53-151,0-1 0,0 1-1,0-1 1,1 1 0,0 0-1,1 0 1,0 0 0,0 1 0,0-1-1,1 1 1,7-8 0,27-24-300,-21 18 118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1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11218,'-10'12'1081,"9"1"-593,1-2-112,10 2 712,6 4-224,9 0-40,8 5-15,12 1-137,4 1-64,4-1-424,4 1 104,0-6-136,-1-8-8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6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56 15563,'-28'23'4905,"60"-25"-4449,-1-2 0,0-1 0,52-15-1,-46 10-336,14-4-220,-19 5 133,39-6 1,-58 16 181,-13-1-214,1 0 0,-1 1 0,0-1 0,0 0 0,1 0-1,-1 1 1,0-1 0,0 0 0,0 1 0,0-1 0,1 0 0,-1 1-1,0-1 1,0 0 0,0 1 0,0-1 0,0 0 0,0 1 0,0-1-1,0 0 1,0 1 0,0-1 0,0 1 0,0-1 0,0 0 0,0 1-1,0-1 1,0 0 0,-1 1 0,1-1 0,0 0 0,0 1-1,-11 19 15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7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15459,'1'3'1569,"11"1"-1089,8-1-160,4-1 504,8-1-272,4 1-72,2-2-112,5-2-224,-3-2-672,-2 0 2105,-3 2-1513,-3-1 40,-9-1 40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7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 16235,'-20'61'5016,"4"22"-3523,9-34-1399,-2 75 0,9-117-127,0 1 1,0 0-1,1-1 1,0 1 0,1-1-1,-1 0 1,4 9 0,-4-14 11,0-1 0,0 1 0,0 0-1,0 0 1,0-1 0,0 1 0,1 0 0,-1-1 0,1 1 0,-1-1 0,1 0 0,0 1 0,-1-1 0,1 0 0,0 0 0,0 0 0,0 0 0,0-1 0,0 1 0,0 0 0,0-1 0,0 1 0,0-1 0,0 0 0,0 0 0,0 0 0,0 0 0,0 0 0,0 0 0,3-1 0,62-15-486,-49 11 412,1 0 0,32-4 1,-46 9 71,0 0 1,0-1-1,-1 2 1,1-1 0,0 1-1,0-1 1,0 1-1,-1 1 1,1-1 0,-1 1-1,1-1 1,-1 1-1,1 0 1,-1 1 0,6 4-1,-8-6 18,-1 1 0,1-1 0,0 1-1,-1 0 1,0 0 0,1 0 0,-1 0 0,0 0 0,0 0-1,0 0 1,0 0 0,0 0 0,-1 0 0,1 0 0,-1 1-1,1-1 1,-1 0 0,0 0 0,0 1 0,0-1 0,0 0-1,0 1 1,-1-1 0,1 0 0,-1 0 0,1 0 0,-1 1-1,0-1 1,0 0 0,0 0 0,0 0 0,0 0 0,-2 2-1,-3 6 84,-1 0-1,0-1 0,-1 0 1,0 0-1,-10 8 0,9-9-21,0 0 0,-1 0 0,0-1 1,0-1-1,-1 0 0,0 0 0,0-1 0,-18 6 0,25-10-115,1 0 1,-1 0-1,0 0 0,0-1 0,1 0 1,-1 1-1,0-1 0,0 0 1,1-1-1,-1 1 0,0-1 1,1 0-1,-1 0 0,0 0 0,1 0 1,-1-1-1,1 1 0,0-1 1,-1 0-1,1 0 0,0 0 1,0 0-1,0-1 0,0 1 0,1-1 1,-1 0-1,1 1 0,-1-1 1,1-1-1,0 1 0,0 0 1,-1-4-1,-15-40-335,3-12-151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8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16203,'9'-6'1593,"5"-3"-1017,5 2-224,5-1 568,5 0-144,6 4-240,4 0-351,7 1-81,0 3-72,1 0-72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3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8639 697 9434,'-71'-37'592,"-88"-48"-238,60 27 16,-118-64 121,158 92-219,-110-38 0,-21 12-153,-2 9-1,-3 8 0,-295-21 1,-393-9-221,-178 44-41,2 84 212,558-20 62,-579 59 51,867-66-166,1 10-1,-360 120 1,508-138-43,2 3 1,-61 37 0,-113 80-93,149-89 106,-91 66-14,156-103 25,0 1 0,1 1 1,1 1-1,0 1 0,-21 33 1,11-10 3,-106 168 15,102-153-56,-44 104 0,69-143 13,2 0 0,0 0-1,2 1 1,0-1 0,1 1 0,1 1 0,1-1-1,1 0 1,1 0 0,2 1 0,0-1 0,1 0-1,10 39 1,3-17-41,1 0-1,3-2 1,1-1-1,31 45 1,1-10-362,68 75 0,-76-103 128,2-2-1,2-2 0,1-2 1,3-2-1,1-3 0,82 42 1,-19-21 192,3-5 1,156 45 0,-172-69 88,1-5 1,1-5 0,1-4 0,137 2-1,435-35-441,-541 11 237,1076-73-1260,-441 27 1336,152-43 160,-7-52 179,-451 78 639,534-12 1,-695 63-803,-2-12 0,316-76 0,-23-21-378,-310 62 298,-237 51 174,-1-2-1,-1-2 1,74-41-1,-112 55 41,0-1 1,-1-1-1,0 0 0,0 0 0,9-9 0,-16 14-87,0 0 0,-1 0 0,1 0 0,-1 0 0,1 0 0,-1 0 0,0-1-1,0 1 1,0 0 0,0-1 0,0 1 0,-1-1 0,1 1 0,-1-1 0,1 1 0,-1-1-1,0 1 1,0-1 0,0 1 0,-1-1 0,1 1 0,0-1 0,-1 1 0,0-1-1,1 1 1,-1-1 0,0 1 0,-3-4 0,-36-60 510,-54-68 0,65 99-601,-2 1 0,-1 1 1,-1 2-1,-2 1 0,-1 2 1,-58-36-1,-253-116-985,124 81 598,107 49 160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8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579 96 15907,'-2'21'1393,"-15"15"-977,-6 10-168,-6 10 776,-2 5-568,-1 5-192,-1-1-16,6-6-120,3-6-56,4-17-128,4-9-104,4-16-488,2-9 560,0-11-56,0-7-88</inkml:trace>
  <inkml:trace contextRef="#ctx0" brushRef="#br0" timeOffset="1">117 36 14779,'-6'4'332,"0"0"-1,1 1 1,-1 0-1,1 0 1,0 1-1,0-1 1,1 1-1,0 0 1,-5 9-1,7-12-218,0 1-1,0 0 1,0 0-1,0 0 1,1 0-1,0 0 1,0 1-1,0-1 1,0 0-1,0 0 1,1 1-1,0-1 1,0 0-1,0 1 1,1-1-1,1 8 1,-2-11-103,0 0 0,1-1-1,-1 1 1,0 0 0,1 0 0,-1-1 0,1 1-1,-1 0 1,1-1 0,-1 1 0,1-1 0,-1 1 0,1-1-1,-1 1 1,1-1 0,0 1 0,-1-1 0,1 0-1,0 1 1,-1-1 0,1 0 0,0 1 0,-1-1-1,1 0 1,0 0 0,0 0 0,1 1 0,0-2 1,1 1 0,-1 0 1,0-1-1,0 1 0,1-1 1,-1 0-1,0 0 0,0 0 1,3-2-1,3-2 13,0 0 0,-1-1 0,13-11 0,-11 7 10,-1 0 1,1 0-1,9-17 1,-16 24-31,-1 1 1,1 0-1,-1-1 1,0 1-1,1-1 1,-1 1-1,0-1 1,-1 0-1,1 0 1,0 1-1,-1-1 1,0 0-1,0 0 1,1 1-1,-2-1 1,1 0-1,0 0 1,0 0-1,-1 1 1,0-1-1,1 0 1,-3-5-1,1 6-8,0 0-1,-1 0 0,1 0 1,0 0-1,0 1 0,-1-1 0,1 1 1,-1-1-1,0 1 0,1 0 0,-1 0 1,0 0-1,0 0 0,0 1 1,1-1-1,-1 1 0,0-1 0,0 1 1,0 0-1,0 0 0,0 1 0,-5 0 1,0 0-29,0 0 0,0 1-1,0 0 1,0 0 0,1 1 0,-1 0 0,-8 5 0,12-6-53,0 1 1,0 0-1,1 0 1,-1 1-1,0-1 1,1 1-1,0-1 1,0 1-1,-4 6 1,6-7 54,0-1 1,-1 0 0,1 1 0,0-1 0,1 0 0,-1 1 0,0-1 0,1 1 0,-1-1-1,1 1 1,0 0 0,0-1 0,0 1 0,0-1 0,0 1 0,1 0 0,-1-1 0,1 1-1,1 3 1,11 14-243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39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14 11923,'-6'26'2791,"-10"30"1,10-36-1671,0 0 0,-5 38-1,10-56-1056,1 0 1,0 0-1,0 0 0,0 0 0,0-1 0,1 1 0,-1 0 0,0 0 0,1 0 0,-1 0 0,2 2 0,-2-3-34,1-1 0,-1 1 0,0-1 0,1 1 0,-1-1 0,1 1 0,-1-1 0,1 1 0,-1-1 0,1 0 0,-1 1 0,1-1 0,-1 0 0,1 1 0,0-1 0,-1 0 0,1 0 0,-1 1 0,1-1 0,0 0 0,-1 0 0,2 0 0,1 0 6,-1-1 1,1 1 0,-1-1-1,1 0 1,-1 0 0,0 0-1,1 0 1,-1 0 0,0 0-1,0-1 1,0 1 0,0-1 0,0 1-1,4-5 1,2-2-17,0-1 1,0 0-1,-1-1 0,-1 0 1,1 0-1,-1 0 1,-1-1-1,0 1 0,-1-1 1,0-1-1,0 1 1,-1-1-1,1-13 0,-3 23-18,-1 0-1,0 0 1,0 0-1,0 0 0,0 0 1,0 0-1,0 0 1,0 0-1,-1 0 0,1 0 1,-1 0-1,1 0 1,-1 0-1,0 0 1,0 1-1,0-1 0,0 0 1,0 0-1,0 1 1,-2-3-1,1 3 3,0 0-1,1 1 1,-1-1 0,1 0-1,-1 0 1,0 1 0,0-1-1,1 1 1,-1 0 0,0-1-1,0 1 1,0 0 0,1 0-1,-1 0 1,0 0 0,0 1-1,0-1 1,-1 1 0,-3 1-62,-1-1 1,1 2 0,0-1 0,1 1 0,-1 0 0,0 0-1,1 1 1,-1-1 0,1 1 0,0 0 0,-5 7-1,-4 12-583,13-22 623,1 0 0,-1-1 1,1 1-1,0 0 0,-1 0 1,1 0-1,0 0 0,0 0 0,0 0 1,0 0-1,-1 0 0,2 0 1,-1 0-1,0 0 0,0 0 1,0 0-1,0 0 0,0 0 0,1 0 1,-1-1-1,1 1 0,-1 0 1,0 0-1,2 1 0,9 1-300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48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15715,'15'17'2164,"18"23"-1,-19-21-1561,20 21 0,-22-28-594,0-1 0,0 0 0,1-1 0,1 0 0,-1-1 1,2-1-1,-1 0 0,1-1 0,0 0 0,21 5 0,-32-11-29,-1-1-1,0 1 0,1-1 1,-1 0-1,1 1 1,-1-2-1,0 1 1,1 0-1,-1-1 0,0 0 1,1 1-1,-1-1 1,0-1-1,0 1 0,0 0 1,1-1-1,-2 1 1,1-1-1,0 0 1,0 0-1,0 0 0,-1-1 1,0 1-1,1-1 1,-1 1-1,4-6 0,6-7-158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48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289 0 15323,'-1'8'613,"-2"-1"-1,1 0 0,-1 0 1,-6 11-1,-5 10 423,-46 134 812,20-53-1526,-65 127 1,102-231-379,-17 30-220,20-34 211,-1 0 1,0 0-1,0 1 0,0-1 0,1 0 0,-1 0 0,0 0 0,0 0 0,0 0 0,0 0 0,-1-1 0,1 1 0,0 0 0,0 0 0,0-1 0,-1 1 0,1-1 0,0 1 0,-1-1 1,1 0-1,-3 1 0,4-1 15,0 0 1,0-1 0,-1 1 0,1 0-1,0 0 1,0-1 0,-1 1-1,1 0 1,0 0 0,0-1 0,0 1-1,0 0 1,0-1 0,-1 1 0,1 0-1,0 0 1,0-1 0,0 1-1,0 0 1,0-1 0,0 1 0,0 0-1,0-1 1,0 1 0,0 0 0,0-1-1,0 1 1,0 0 0,1-1-1,-1 1 1,0-1 0,4-13-1202,2 2 647,-1-1 0,10-14 0,7-5-434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49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56 16059,'0'4'303,"-1"-1"-1,0 1 0,0-1 0,0 1 0,0-1 0,0 1 0,-1-1 0,1 0 0,-1 0 0,0 0 1,-3 5-1,-3 5 236,-8 20 64,-8 14 167,-28 84 0,53-129-552,3-4-165,5-7-40,13-21-150,-2-1 1,-1-1 0,-1-1 0,25-68 0,-43 101 137,5-11-112,-1 1 0,-1-1 0,0 0 0,-1 0 0,3-20 0,-5 30 108,0 1 0,0 0 0,0 0 0,0 0 0,0 0 0,0 0 0,0 0 0,0 0-1,0 0 1,0-1 0,0 1 0,0 0 0,0 0 0,0 0 0,0 0 0,-1 0 0,1 0 0,0 0 0,0 0 0,0 0 0,0 0 0,0-1 0,0 1 0,0 0 0,0 0 0,0 0 0,0 0 0,0 0 0,0 0-1,0 0 1,-1 0 0,1 0 0,0 0 0,0 0 0,0 0 0,0 0 0,0 0 0,0 0 0,0 0 0,0 0 0,0 0 0,-1 0 0,1 0 0,0 0 0,0 0 0,0 0 0,0 0 0,0 0 0,0 0 0,0 0-1,0 0 1,0 0 0,-1 0 0,1 0 0,0 0 0,0 0 0,0 0 0,0 0 0,0 0 0,0 0 0,0 0 0,0 1 0,-9 7-98,-8 12 39,5 2 116,0 0 0,1 1 0,1 1 0,2-1 1,0 1-1,-8 48 0,15-67-27,1 1 0,0-1 0,0 1 0,0 0 0,1-1 0,0 1-1,0-1 1,0 0 0,1 1 0,0-1 0,0 0 0,5 9 0,0-3-89,1 1 1,0-1-1,10 10 0,-10-12-194,-116-126-512,91 100 607,-1 2 0,-1 0 0,0 1 0,-36-19 0,24 25 179,31 8-11,0 0 0,-1 0 0,1 0-1,0 0 1,-1 0 0,1 0 0,0 0-1,-1 0 1,1 0 0,0 0 0,-1 0-1,1 0 1,-1 0 0,1 0 0,0 0-1,-1 0 1,1 1 0,0-1 0,0 0-1,-1 0 1,1 0 0,0 1 0,-1-1-1,1 0 1,0 1 0,0-1 5,0 1-1,0 0 1,0 0 0,0-1 0,0 1 0,1 0-1,-1-1 1,0 1 0,1 0 0,-1-1 0,0 1-1,1-1 1,-1 1 0,1-1 0,-1 1 0,1-1-1,-1 1 1,1-1 0,0 1 0,2 2 38,0 0 0,1-1 0,-1 0 0,1 0 0,0 0 1,-1 0-1,1-1 0,0 1 0,5 0 0,40 8 429,-35-8-331,101 10 991,-87-12-1163,-1 2-1,0 1 1,0 2 0,0 0-1,36 13 1,-41-9-186,-3-5-130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5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 11194,'-8'11'1425,"-4"9"-753,2 12-240,0 7 1640,1 2-1431,1 4-177,1 2-72,4-1-136,0-2-80,3-2-88,0-1-48,0-9-232,0-3-136,-3-14 1944,-1-8-1552,2-17 112,1-10 40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6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15883,'11'-8'1481,"11"7"-1025,4 0-184,8-1 488,2-2-144,7 1-184,-1 0-144,-1 2-392,-1-1-152,-5-1-232,-8 2-144,-8-5-1753,-7 3 1977,-16 2-304,-4-2-224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6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15779,'0'6'1825,"5"3"-1169,12-8-280,3-1 1016,8-4-624,7 1-167,2-1-425,0 1-224,-4 1-617,-4 2-79,-16 6 544,-6 3-168,-10 1-152</inkml:trace>
  <inkml:trace contextRef="#ctx0" brushRef="#br0" timeOffset="1">1 370 15835,'1'26'1409,"15"-13"-1033,4-7-144,6-4 224,3 0-352,2-6 328,1-9-312,-2-10-176,0-6-104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6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38 171 14395,'-2'14'759,"-2"-1"1,-8 26-1,8-31-532,1 0-1,0 0 1,1 0 0,0 1 0,0-1-1,1 1 1,0-1 0,0 1-1,1 0 1,1 9 0,-1-17-208,0-1-1,0 1 1,1 0 0,-1 0-1,0 0 1,1-1 0,-1 1 0,1 0-1,-1 0 1,1-1 0,-1 1 0,1 0-1,-1-1 1,1 1 0,-1-1 0,1 1-1,0 0 1,0-1 0,-1 0 0,1 1-1,0-1 1,0 1 0,-1-1 0,1 0-1,0 0 1,0 1 0,0-1 0,0 0-1,-1 0 1,1 0 0,0 0-1,0 0 1,0 0 0,0 0 0,0 0-1,-1 0 1,1 0 0,0-1 0,0 1-1,0 0 1,-1-1 0,1 1 0,1-1-1,4-2 22,0 0-1,0 0 1,0 0-1,8-7 0,36-35 86,-39 34-86,0 0 1,0 1 0,1 1-1,16-10 1,-27 18-37,0 1 0,-1-1 0,1 1 1,0-1-1,0 1 0,-1 0 0,1 0 0,0-1 0,0 1 0,0 0 0,0 0 0,0 0 1,-1 0-1,1 0 0,0 0 0,0 0 0,0 0 0,0 0 0,0 0 0,-1 1 1,1-1-1,0 0 0,0 0 0,0 1 0,-1-1 0,1 1 0,0-1 0,0 1 0,-1-1 1,1 1-1,0-1 0,-1 1 0,1-1 0,-1 1 0,1 0 0,-1 0 0,1-1 1,-1 1-1,1 0 0,-1 0 0,0-1 0,1 1 0,-1 0 0,0 0 0,0 0 0,1 0 1,-1-1-1,0 1 0,0 2 0,1 6 20,0 1 1,0-1-1,-1 16 1,0-16-5,-1-5-8,3 22 100,3-19 46,7-13 111,-4-4-147,1 1 0,-1-2 0,8-13 0,-12 16-77,1 0 0,1 1-1,-1 0 1,1 0 0,0 0 0,1 0 0,-1 1 0,13-9 0,-18 15-46,-1-1 0,1 1 0,0 0 1,-1-1-1,1 1 0,0 0 0,0 0 0,-1-1 0,1 1 0,0 0 0,0 0 0,-1 0 1,1 0-1,0 0 0,0 0 0,-1 0 0,1 0 0,0 0 0,0 0 0,-1 0 1,1 1-1,0-1 0,0 0 0,-1 1 0,1-1 0,0 0 0,-1 1 0,1-1 0,0 1 1,-1-1-1,1 1 0,-1-1 0,1 1 0,-1-1 0,1 1 0,-1 0 0,1-1 1,-1 1-1,0 0 0,1-1 0,-1 1 0,1 1 0,1 3-13,-1 0 0,1 0 1,-1 0-1,1 9 0,-2-13 13,2 22-33,0 0 1,-3 27 0,7-95-2632,-7-30 1554,-2 32 420</inkml:trace>
  <inkml:trace contextRef="#ctx0" brushRef="#br0" timeOffset="1">345 0 17724,'0'12'1504,"3"-2"-1280,11-7-536,8-2 328,11-1 88,4-1-136,7-2-200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7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 14267,'-2'5'319,"-1"1"1,1-1-1,-1 0 0,0 0 1,0-1-1,0 1 0,-1 0 1,1-1-1,-1 0 0,0 0 1,-1 0-1,1 0 0,-1-1 1,1 0-1,-1 0 0,0 0 1,0 0-1,-1-1 0,1 0 0,0 0 1,-1 0-1,1-1 0,-1 0 1,-10 1-1,46 32-867,-16-20 454,39 46-115,-49-55 187,-1 0 0,1 0 0,-1 1 0,0-1 0,0 1 0,-1 0 0,1 0 0,-1 0 0,2 11 0,-4-13 33,-1 0-1,1 0 1,-1 1-1,1-1 0,-1 0 1,0 0-1,-1-1 1,1 1-1,-1 0 1,1 0-1,-1-1 1,0 1-1,-1-1 0,1 1 1,-1-1-1,1 0 1,-1 0-1,0 0 1,0 0-1,0-1 1,-1 1-1,1-1 1,-6 3-1,4-1-3,0-1 0,-1 0 1,1-1-1,-1 1 0,0-1 0,1 0 0,-1-1 0,0 1 0,0-1 1,0 0-1,0-1 0,0 1 0,0-1 0,0-1 0,-8 0 1,11 0-35,0 0 0,0 0 0,0 0 0,0-1 0,1 1-1,-1-1 1,1 0 0,-1 0 0,1 0 0,0 0 0,-1 0 0,1 0 0,0 0 0,0-1 0,0 1 0,1-1 0,-1 0 0,1 1 0,-1-1 0,1 0 0,0 0 0,-1-3 0,-2-21-188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3:3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7522,'-11'3'247,"0"0"0,0 0 0,1 1 0,0 1 1,0 0-1,0 0 0,-12 9 0,16-9-115,0 0-1,1 1 1,0 0 0,0 0 0,0 0-1,1 0 1,-1 1 0,2-1 0,-1 1-1,1 0 1,-4 10 0,3-3-109,0-1 1,1 1-1,0-1 1,1 1-1,1 0 1,0 0-1,1 0 1,2 24-1,2-18 12,0 1-1,1-2 0,0 1 1,2 0-1,12 23 0,2-3 10,2-1-1,1-2 1,2 0-1,53 56 1,-64-77-50,40 41-51,-51-53 53,1 0 0,0 0 0,1 0-1,-1-1 1,0 0 0,1 0 0,0 0 0,0-1 0,9 3-1,-12-4 12,-1-1-1,1 0 0,0 0 0,-1 0 0,1 0 0,0 0 1,-1-1-1,1 1 0,-1-1 0,1 0 0,0 0 0,-1 0 0,1 0 1,-1 0-1,0 0 0,1-1 0,-1 1 0,0-1 0,0 1 0,0-1 1,0 0-1,0 0 0,1-2 0,5-6 56,-1 0 0,0 0-1,9-20 1,-13 25-44,33-72 391,-4-2 0,44-162 1,-74 232-365,1 0 0,-1 0 0,-1 0 0,0 0 0,0-17 0,-1 23-10,-1-1 0,1 1 1,-1 0-1,0 0 0,0 0 1,0 0-1,0 0 0,-1 0 1,1 0-1,-1 0 0,0 0 1,0 1-1,0-1 0,0 1 0,0-1 1,0 1-1,-1 0 0,1 0 1,-6-4-1,-10-5 189,-1 0 0,-30-12 0,39 19-275,-1 0 1,0 0-1,1 1 1,-1 1 0,-1 0-1,-17-1 1,29 3 46,-1 0-3,1 0 0,-1 0 0,1 0 0,-1 0 0,1 0-1,-1 0 1,1 0 0,-1 0 0,1 0 0,-1 0 0,1 0 0,-1 0 0,1 0 0,-1 1 0,1-1 0,0 0-1,-1 0 1,1 0 0,-1 1 0,1-1 0,-1 0 0,1 1 0,0-1 0,-1 0 0,1 1 0,0-1 0,-1 0-1,1 1 1,0-1 0,-1 1 0,1 0 0,0 2-129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7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73 18372,'-6'22'2016,"-1"-9"-1416,4-16-415,0-3 1575,3-5-1824,-1-1-168,2-9 152,3-5-200,2-3-112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8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13995,'0'0'91,"1"-1"0,-1 1 0,0 0 1,1 0-1,-1 0 0,1 0 0,-1 0 0,0 0 0,1 0 1,-1 0-1,0 0 0,1 0 0,-1 0 0,1 0 0,-1 0 1,0 0-1,1 0 0,-1 0 0,0 0 0,1 0 0,-1 0 1,0 0-1,1 1 0,-1-1 0,0 0 0,1 0 0,-1 0 0,0 1 1,1-1-1,-1 0 0,1 1 0,2 14 1550,-7 25-311,3-33-1046,0 4-84,-6 56 564,7-60-724,0 0 1,0 0-1,1 0 1,0 0 0,0 0-1,1 0 1,3 8-1,-5-14-37,0 0-1,1 0 1,-1 0-1,0 0 1,1 0-1,-1-1 1,1 1-1,-1 0 1,1 0-1,0-1 1,-1 1-1,1 0 1,0-1-1,-1 1 1,1 0-1,0-1 1,0 1-1,0-1 1,-1 1-1,1-1 1,0 0-1,0 1 1,0-1-1,0 0 1,0 0-1,1 1 1,0-2-1,0 1 0,-1 0 0,1-1 0,0 1 0,0-1 0,0 1 0,0-1 0,-1 0 0,1 0 0,0 0 0,0 0 0,1-1 0,6-5 5,0-1-1,-1 0 1,10-12 0,-16 18-4,87-107 212,-89 109-210,1-1-1,-1 0 1,1 1 0,0-1-1,-1 0 1,1 1-1,-1-1 1,1 1 0,0-1-1,0 1 1,-1-1 0,1 1-1,0 0 1,0-1 0,-1 1-1,1 0 1,0-1-1,0 1 1,0 0 0,0 0-1,1 0 1,-2 0 0,1 0 0,-1 1-1,1-1 1,-1 1 0,1-1 0,-1 1 0,0-1 0,1 1 0,-1-1-1,0 1 1,0-1 0,1 1 0,-1-1 0,0 1 0,0 0-1,0-1 1,0 1 0,0-1 0,0 1 0,0 0 0,0-1 0,0 2-1,-4 37 128,3-31-107,-1-4-9,1 1-1,1 0 0,-1 0 1,0 0-1,1 0 0,0 0 1,0 0-1,2 5 0,-2-9-10,0-1 0,1 0 0,-1 0 1,0 1-1,1-1 0,-1 0 0,0 0 0,1 0 0,-1 1 0,0-1 0,1 0 1,-1 0-1,1 0 0,-1 0 0,1 0 0,-1 0 0,0 0 0,1 0 0,-1 0 1,1 0-1,-1 0 0,0 0 0,1 0 0,-1 0 0,1 0 0,-1-1 0,0 1 0,1 0 1,-1 0-1,0 0 0,1-1 0,-1 1 0,0 0 0,1 0 0,-1-1 0,0 1 1,1 0-1,-1-1 0,0 1 0,0 0 0,1-1 0,-1 0 0,16-15 74,-15 16-67,27-33 135,-21 23-114,0 1 1,1 0-1,1 0 1,-1 1-1,1 0 1,1 0-1,14-8 1,-23 15-35,-1 1 1,1 0 0,0-1 0,-1 1 0,1 0 0,0 0 0,-1 0-1,1-1 1,0 1 0,0 0 0,-1 0 0,1 0 0,0 0 0,0 0-1,-1 1 1,1-1 0,0 0 0,-1 0 0,1 0 0,0 1 0,-1-1-1,1 0 1,0 1 0,-1-1 0,1 0 0,0 1 0,-1-1 0,1 1 0,-1-1-1,1 1 1,-1-1 0,1 1 0,-1-1 0,1 1 0,-1 0 0,0-1-1,1 1 1,-1 0 0,0-1 0,0 1 0,1 0 0,-1-1 0,0 1-1,0 0 1,0 0 0,0-1 0,0 2 0,1 37-32,-1-24-3,-1-1 0,-1 1 0,-1 0 1,0-1-1,-1 0 0,0 0 0,-12 26 0,16-40 24,0-1 0,0 1-1,0 0 1,0 0 0,0 0-1,0 0 1,0 0 0,0 0-1,0 0 1,0 0 0,0 0 0,0 0-1,0 0 1,0 0 0,0 0-1,0 0 1,0 0 0,0 0-1,0 0 1,0-1 0,0 1-1,0 0 1,0 0 0,-1 0 0,1 0-1,0 0 1,0 0 0,0 0-1,0 0 1,0 0 0,0 0-1,0 0 1,0 0 0,0 0 0,0 0-1,0 0 1,0 0 0,0 0-1,0 0 1,0 0 0,0 0-1,0 0 1,-1 0 0,1 0-1,0 0 1,0 0 0,0 0 0,0 0-1,0 0 1,0 0 0,0 0-1,0 0 1,0 0 0,0 0-1,0 0 1,0 0 0,0 1 0,0-1-1,0 0 1,0 0 0,0 0-1,0 0 1,0 0 0,0 0-1,0 0 1,0 0 0,-1-9-421,1-13 139,0 20 278,0-30-266,0-5-87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8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19 20044,'-3'10'1489,"-3"-4"-1505,3-3-208,5-3 1080,2-7-568,2-8-272,4-1-120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9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6 17524,'0'-6'1880,"2"8"-1200,2 5-296,0 12 1225,-1 7-681,0 12-408,-1 2-160,-1 10-336,2 2-64,1 0-152,2-5-136,0-5-400,-2-5-296,-1-7 760,-2-6-209,-1-8-47</inkml:trace>
  <inkml:trace contextRef="#ctx0" brushRef="#br0" timeOffset="1">14 524 14395,'-12'17'1608,"11"0"-927,2-4-257,8-3 1096,5-1-520,7-9-224,4-2-103,8-11-249,3-3-48,2-8-168,0-2-144,-4-4-392,-1-1-288,-10-1 520,-4 1-185,-15 5-71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9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18404,'12'5'1768,"11"-5"-1232,6-2-232,6-4 737,8 2-409,3-3-656,0 1-488,-9 1 440,-2-3-200,-8 1-96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19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0 15619,'-6'18'812,"-1"0"-1,0 0 0,-1-1 0,-1 0 0,-17 23 1,1 1 466,25-40-1275,-1 0 1,1 0-1,0 0 1,-1-1-1,1 1 1,0 0-1,0 0 1,0 0-1,0 0 1,0-1-1,0 1 1,0 0-1,0 0 1,0 0-1,0 0 1,1-1-1,-1 1 1,0 0-1,1 0 1,-1 0-1,0-1 1,1 1-1,-1 0 1,1-1-1,-1 1 1,1 0-1,-1-1 1,1 1-1,1 1 1,24 18-52,-12-11-5,3 6-102,-2 0 0,0 1 0,19 25 0,-28-32 149,-1-1 0,0 1 0,0 0 0,-1 0 0,0 0 0,0 1 1,-1 0-1,-1-1 0,3 18 0,-4-18 62,0-8-22,-1 0 0,0 0 0,1 0-1,-1 0 1,0 0 0,0-1 0,0 1 0,0 0 0,0 0 0,0 0 0,0 0 0,0 0 0,0 0 0,0 0 0,0 0-1,-1 0 1,1 0 0,0 0 0,-1-1 0,1 1 0,0 0 0,-1 0 0,1 0 0,-1 0 0,0-1 0,1 1 0,-1 0-1,1-1 1,-1 1 0,0 0 0,0-1 0,1 1 0,-1-1 0,0 1 0,0-1 0,0 0 0,0 1 0,0-1 0,1 0 0,-1 1-1,0-1 1,0 0 0,-1 0 0,-15 6 93,-60 17 880,69-21-1398,0-1-1,0 0 0,0 0 1,-1 0-1,1-1 0,0-1 1,-12-1-1,19 2 329,0 0-1,-1 0 1,1-1-1,0 1 1,0 0-1,0-1 1,-1 1-1,1-1 1,0 1-1,0-1 1,0 0-1,0 1 1,0-1-1,0 0 0,0 0 1,0 0-1,0 1 1,1-1-1,-1 0 1,-1-2-1,3-9-725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0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25 17068,'-1'-1'160,"0"0"0,0 0 0,0-1 0,-1 1 0,1 0 0,0 0 0,-1 0 0,1 0 0,-1 0 0,1 1 0,-1-1 0,1 0 0,-1 1 1,0-1-1,1 1 0,-1-1 0,0 1 0,1 0 0,-1 0 0,0 0 0,0 0 0,1 0 0,-1 0 0,0 0 0,1 0 0,-1 1 0,0-1 0,1 1 1,-3 0-1,1 0-103,1 1 0,-1-1 0,0 0 0,1 1 1,-1 0-1,1-1 0,-1 1 0,1 0 0,0 0 1,0 1-1,0-1 0,0 0 0,0 1 0,1-1 1,-3 6-1,1 0-69,0 0 0,1 1 0,1-1 0,-1 1 0,2-1 0,-1 1 0,1-1 0,0 1 0,1-1 0,0 1 0,3 15 0,-3-21 11,-1-1 0,1 1 0,0-1-1,0 1 1,0-1 0,0 1 0,0-1 0,0 0 0,1 0 0,-1 1 0,1-1 0,0 0 0,-1 0 0,1 0 0,0-1 0,0 1 0,0 0 0,0-1 0,1 1 0,-1-1 0,0 0 0,1 0 0,-1 0 0,1 0 0,-1 0 0,1 0-1,-1-1 1,1 1 0,-1-1 0,1 0 0,0 0 0,-1 0 0,1 0 0,0 0 0,-1 0 0,1-1 0,-1 1 0,1-1 0,-1 0 0,1 0 0,3-2 0,2 0 34,-1-1 0,-1 0 0,1 0 0,-1-1 0,1 0 0,-1 0 0,0-1 0,-1 1 0,0-1 0,0 0 0,0-1 0,0 1 0,-1-1 0,4-8 0,-7 11 1,1 1 0,0-1 0,-1 0 0,0-1 0,0 1 0,0 0 0,0 0 0,-1 0 0,0 0 0,0-1 0,0 1 0,-1-6 0,1 7-10,-1 0 0,0 0 1,0 0-1,-1 1 0,1-1 0,-1 0 0,1 0 0,-1 1 1,0-1-1,0 1 0,0 0 0,0-1 0,0 1 0,0 0 0,-1 0 1,1 0-1,-1 1 0,-4-3 0,2 1-18,1 1 1,-1 0-1,0 1 0,0-1 1,0 1-1,-10-1 0,13 1-83,-1 1 0,0 0 0,0 0-1,1 0 1,-1 0 0,0 0 0,0 1 0,1-1 0,-1 1-1,0 0 1,1 0 0,-1 0 0,0 0 0,-2 2 0,5-3 48,-1 0 0,1 0 0,-1 1 0,1-1 0,0 0 0,-1 0 1,1 1-1,0-1 0,0 0 0,-1 1 0,1-1 0,0 0 1,0 1-1,-1-1 0,1 0 0,0 1 0,0-1 0,0 0 1,0 1-1,0-1 0,-1 1 0,1-1 0,0 0 0,0 1 0,0-1 1,0 1-1,0-1 0,0 0 0,0 1 0,0-1 0,0 1 1,1-1-1,-1 0 0,0 1 0,0-1 0,0 1 0,0-1 0,0 0 1,1 1-1,-1-1 0,0 1 0,2 0-22,-1 0 0,0 0 0,0 0 0,1 0 0,-1 0 0,0-1 0,1 1 0,-1 0 0,1-1 0,2 2 0,24 3-556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0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110 213 14867,'-18'13'1141,"-28"28"-1,40-35-912,1 0 1,0-1-1,1 2 0,-1-1 1,1 0-1,0 1 0,1 0 0,-4 10 1,6-16-202,1 0 0,0-1 0,-1 1 0,1 0 1,0-1-1,0 1 0,0 0 0,-1 0 0,1-1 0,0 1 0,0 0 1,0-1-1,0 1 0,1 0 0,-1 0 0,0-1 0,0 1 1,0 0-1,0-1 0,1 1 0,-1 0 0,0-1 0,1 1 1,0 0-1,-1 0-12,1-1 0,0 0 0,-1 1-1,1-1 1,0 0 0,-1 0 0,1 0 0,0 0 0,-1 0 0,1 0 0,0 1 0,0-2 0,-1 1 0,1 0 0,0 0 0,0 0 0,-1 0 0,2-1 0,4-1 17,-1 0 0,0 0 0,0-1 0,10-6 0,2-4 50,1-2-1,-2 0 1,0-1 0,-1-1 0,24-34 0,-21 23 107,-1 0 0,-1-1 1,16-45-1,-28 65-133,-3 5-22,1 0 0,-1 0-1,0 1 1,1-1 0,-2 0-1,1 0 1,0-7-1,-1 11-31,0 0 1,0 0-1,0 0 0,0 0 0,0 0 0,0 0 0,0 0 0,0 0 0,0 0 0,0 0 0,0-1 1,0 1-1,0 0 0,0 0 0,0 0 0,0 0 0,0 0 0,0 0 0,0 0 0,0 0 0,0 0 0,-1 0 1,1 0-1,0 0 0,0 0 0,0-1 0,0 1 0,0 0 0,0 0 0,0 0 0,0 0 0,0 0 1,0 0-1,0 0 0,0 0 0,-1 0 0,1 0 0,0 0 0,0 0 0,0 0 0,0 0 0,0 0 1,0 0-1,0 0 0,0 0 0,0 0 0,0 0 0,-1 0 0,1 0 0,0 0 0,0 0 0,0 0 1,0 1-1,0-1 0,0 0 0,0 0 0,0 0 0,0 0 0,0 0 0,0 0 0,0 0 0,0 0 0,0 0 1,-1 0-1,1 0 0,0 0 0,0 0 0,0 1 0,-8 8 36,-9 15-27,10-10 2,-56 107 198,53-98-132,1 0-1,0 0 1,-6 35-1,14-57-68,1 1-1,-1 0 0,1 0 0,0 0 1,0-1-1,-1 1 0,1 0 0,1 0 1,-1 0-1,0 0 0,0-1 0,1 1 1,-1 0-1,1 0 0,-1-1 0,1 1 0,0 0 1,1 1-1,-1-2-6,0 0 1,-1-1-1,1 1 1,0 0-1,0-1 0,1 1 1,-1-1-1,0 1 1,0-1-1,0 1 1,0-1-1,0 0 0,1 0 1,-1 1-1,0-1 1,0 0-1,0 0 1,1 0-1,-1 0 0,1-1 1,8-1-35,-1 0 0,1-1 1,-1 0-1,0-1 1,10-5-1,-14 6-18,18-9-108,-15 8 42,-1 0 1,1 0 0,1 0 0,-1 1 0,15-3-1,-7 9-349,-15-3 461,-1 0 0,1 1 0,-1-1 1,1 0-1,-1 0 0,1 0 0,0 1 1,-1-1-1,1 0 0,-1 0 0,1 0 1,-1 0-1,1 0 0,0 0 0,-1 0 1,1 0-1,-1 0 0,1-1 0,-1 1 0,1 0 1,-1 0-1,1 0 0,-1-1 0,1 1 1,-1 0-1,1 0 0,-1-1 0,1 1 1,-1 0-1,1-1 0,-1 1 0,0-1 1,1 1-1,-1-1 0,0 1 0,1-1 1,24-29 228,-18 20 4,2 0 1,17-17-1,-38 55 207,-12 14-340,15-28-69,1 0 0,0 1 1,1 1-1,-7 21 0,14-37-25,0 0-1,0 0 1,0 0 0,0 1-1,0-1 1,0 0 0,0 0-1,0 1 1,0-1 0,0 0-1,0 0 1,0 0 0,0 1-1,0-1 1,0 0 0,0 0-1,0 1 1,0-1 0,0 0-1,0 0 1,0 0 0,0 1-1,0-1 1,1 0 0,-1 0-1,0 0 1,0 0 0,0 1-1,0-1 1,0 0 0,1 0-1,-1 0 1,0 0 0,0 0-1,0 1 1,1-1 0,10-1 59,19-9 12,-20 6-33,16-3-24,0 1 1,0 2-1,1 0 0,47 0 1,-70 5 0,-1-2 1,1 1 0,0 0 0,-1-1 0,1 1-1,-1-1 1,1 0 0,-1 0 0,1-1 0,-1 1 0,7-4-1,-9 4 30,1-1-1,-1 1 1,0-1-1,1 0 1,-1 1-1,0-1 1,0 0-1,0 0 1,0 0-1,0 0 1,-1 0-1,1 0 1,-1 0-1,1 0 1,-1 0 0,0 0-1,1 0 1,-1 0-1,0 0 1,0 0-1,-1-4 1,-1-3 154,0 0 1,0 0 0,-1 1 0,0-1 0,0 1-1,-1 0 1,-9-15 0,-6-14-160,19 37-75,0-1-1,0 1 0,0 0 0,1 0 1,-1 0-1,0-1 0,0 1 1,0 0-1,0 0 0,0 0 1,0 0-1,0 0 0,0-1 1,0 1-1,0 0 0,1 0 1,-1 0-1,0 0 0,0 0 0,0 0 1,0-1-1,0 1 0,1 0 1,-1 0-1,0 0 0,0 0 1,0 0-1,0 0 0,1 0 1,-1 0-1,0 0 0,0 0 1,0 0-1,1 0 0,-1 0 0,0 0 1,0 0-1,0 0 0,0 0 1,1 0-1,-1 0 0,0 0 1,0 0-1,0 0 0,0 0 1,1 0-1,-1 1 0,0-1 1,0 0-1,11 2-701,41 10-346,-16-7 389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1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15267,'2'0'168,"0"-1"0,-1 1 0,1 1 0,0-1 0,-1 0 0,1 0 0,-1 0 0,1 1 0,0-1 0,-1 1 0,1 0 0,-1-1 0,1 1-1,-1 0 1,0 0 0,1 0 0,-1 0 0,0 0 0,1 0 0,-1 0 0,0 0 0,0 0 0,0 1 0,0-1 0,0 1 0,0-1 0,-1 0 0,1 1 0,0-1 0,-1 1-1,1 2 1,2 5 181,0-1 0,-1 0-1,0 1 1,1 16 0,-2-4-206,-2 1 1,0-1-1,-1 1 0,-1-1 1,-9 32-1,-39 102 28,30-98-103,18-49-63,0 0 0,1 0 0,0 0 0,0 0 0,1 0 0,0 1 0,1-1 0,0 10 0,0-15-10,0-1-1,1 1 1,0-1-1,-1 0 0,1 1 1,0-1-1,0 0 1,0 0-1,0 1 1,1-1-1,-1 0 1,1 0-1,-1-1 1,1 1-1,0 0 0,0 0 1,-1-1-1,1 1 1,0-1-1,0 1 1,1-1-1,-1 0 1,0 0-1,0 0 1,1 0-1,-1-1 0,0 1 1,1 0-1,-1-1 1,1 0-1,2 1 1,2-1-185,0 1 0,0-1 0,0 0 0,0-1 0,0 0 0,0 0 0,0-1 1,0 1-1,0-1 0,-1-1 0,1 1 0,10-7 0,-9 4-145,0 0 1,0-1-1,0 0 0,-1 0 0,0-1 1,0 0-1,0 0 0,8-14 0,5-9-691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1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87 15267,'-42'100'3347,"26"-65"-2885,2 1 0,1 0 1,-15 63-1,28-98-470,0 0 1,0 0-1,-1 0 0,1 0 0,0 1 1,0-1-1,0 0 0,0 0 0,0 0 1,1 0-1,-1 0 0,0 1 0,0-1 1,1 1-1,0-2 6,-1 1 0,0-1 0,0 0 0,1 0 0,-1 0 0,0 0 0,0 1 0,1-1-1,-1 0 1,0 0 0,0 0 0,1 0 0,-1 0 0,0 0 0,1 0 0,-1 0 0,0 0 0,1 0 0,-1 0 0,0 0 0,0 0 0,1 0 0,-1 0 0,0 0 0,1 0 0,-1-1 0,0 1 0,0 0 0,1 0 0,-1 0 0,0 0 0,1-1 0,2-1 3,0-1-1,0 1 1,0-1 0,0 0 0,-1 0 0,5-5 0,3-9 21,-1 0 0,0-1 0,-1 0 0,-1 0 0,8-30 0,-8 20 13,-1-2-1,3-57 1,-9 86-29,0-30 73,0 30-73,0 1 0,0-1 0,0 0 0,0 0 0,0 1 0,0-1-1,0 0 1,0 0 0,-1 1 0,1-1 0,0 0 0,0 0 0,-1 1 0,1-1 0,0 0 0,-1 1 0,1-1 0,0 0 0,-1 1 0,1-1 0,-1 1 0,0-1 0,1 1 0,-1-1-1,1 1 1,-1-1 0,0 1 0,1-1 0,-1 1 0,-1-1 0,1 2 2,0-1 1,0 1-1,0-1 0,0 1 1,1 0-1,-1 0 1,0-1-1,0 1 0,0 0 1,1 0-1,-1 0 0,0 0 1,1 0-1,-1 0 0,1 0 1,-1 0-1,1 0 0,0 0 1,-1 0-1,1 0 0,0 2 1,-6 25 77,5-24-84,1 0 1,-1 0 0,1 0 0,0 0-1,0 0 1,0 0 0,1 0 0,0 0-1,-1 0 1,1 0 0,1 0 0,-1-1-1,0 1 1,1 0 0,0-1 0,0 1-1,0-1 1,0 0 0,4 5 0,-3-6-5,0 0 0,-1 0 0,1 0 0,0-1 0,0 1 0,0-1 0,0 0 0,0 0 0,0 0 0,1 0 0,-1 0 0,0-1 0,0 0 0,1 1 0,-1-1 0,0 0 0,1 0 0,-1-1 0,0 1 0,0-1 0,0 0 0,1 0 0,-1 0 0,4-1 0,4-3-1,0 0 0,0-1 0,-1 0 0,1-1 0,-2 0 0,1 0 1,0-1-1,15-17 0,-9 6 32,-1 0 0,0-1 0,15-29 1,-24 39 89,-11 20-55,-12 25 37,-3 12 26,-51 130 552,57-136-492,2 1 1,-9 59-1,20-95-167,-1 1-135,1 1 0,1-1 0,-1 1 1,2 11-1,-1-18 99,0 0 0,0 0 0,0 0 0,1 0 0,-1 0 0,0 0 0,0 0 0,1 0 0,-1 0 1,1 0-1,-1 0 0,1 0 0,-1 0 0,1 0 0,0-1 0,-1 1 0,1 0 0,0 0 0,-1-1 0,1 1 0,0-1 0,0 1 1,0 0-1,0-1 0,0 0 0,0 1 0,0-1 0,0 1 0,-1-1 0,1 0 0,0 0 0,0 0 0,1 0 0,-1 1 0,0-1 1,0 0-1,0-1 0,0 1 0,0 0 0,1 0 0,20-6-349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3:3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10490,'-19'19'262,"2"0"-1,0 2 0,1 0 0,1 0 1,1 2-1,0 0 0,-9 26 1,14-29-204,2 0-1,0 1 1,1 0 0,1 0 0,1 0 0,1 1-1,1-1 1,1 1 0,2 22 0,1-26-62,2 0 0,0 1 0,1-1 0,0-1 1,1 1-1,2-1 0,-1 0 0,2 0 0,16 23 0,-3-9-73,1-1-1,2-2 0,47 45 0,-53-57 12,0-1 0,0 0-1,31 17 1,-43-28 41,0-1 0,-1 1 0,1-1 0,1-1 0,-1 1 0,0-1 0,1 0-1,-1-1 1,1 0 0,0 0 0,-1-1 0,1 0 0,0 0 0,15-3 0,-18 2 16,-1-1 0,1 0-1,0 0 1,-1-1 0,1 0 0,-1 0-1,0 0 1,0 0 0,0 0 0,0-1 0,-1 0-1,1 1 1,-1-1 0,0-1 0,0 1 0,3-8-1,2-3 18,-1 0 0,-1-1 0,8-30 0,-1-9 95,-3 0 0,6-88 0,-15 105-24,-1 0 1,-2 1-1,-1-1 1,-14-64-1,14 92-59,1 0-1,-2 1 0,1 0 0,-1 0 0,-9-15 1,12 22-17,-1-1 1,0 0 0,0 1-1,0 0 1,0-1 0,-1 1-1,1 0 1,0 0 0,-1 0-1,0 1 1,1-1 0,-1 1 0,0-1-1,0 1 1,0 0 0,0 0-1,0 0 1,0 0 0,0 1-1,0-1 1,0 1 0,-4 0-1,0 1 3,-1 0-1,0 0 1,1 1-1,-1 1 1,1-1-1,0 1 1,0 0-1,0 1 0,0 0 1,0 0-1,1 0 1,0 1-1,0 0 1,-6 6-1,-13 13 9,-38 49 0,55-62-13,-83 106 1205,89-115-1163,-23 25 243,24-26-277,0 0-1,1-1 1,-1 1 0,0 0-1,1-1 1,-1 1-1,0-1 1,0 1 0,1-1-1,-1 0 1,0 1-1,0-1 1,0 0 0,0 1-1,1-1 1,-1 0-1,0 0 1,0 0 0,0 0-1,0 0 1,0 0-1,0 0 1,1 0 0,-1 0-1,0 0 1,0-1 0,0 1-1,0 0 1,0 0-1,1-1 1,-1 1 0,-1-1-1,0-1 25,1-1 0,0 1 0,-1 0 0,1 0 0,0-1 0,0 1 0,1-1 0,-2-3 0,2 5-22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8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 14691,'2'7'1865,"-1"0"-1137,18-3-224,9-9 1288,13-4-912,6 1-79,5-2-153,2-1-120,-5 4-248,-2 0-184,-11 4-280,-7 2-200,-15 2-408,-7 5-177,-11 3 409,-8-1 168,-11 1-200,-4-2-56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8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4 138 13651,'-4'13'1368,"13"-6"-600,5-3-216,15-6 745,6-3-81,13-8-200,5-2-72,6-5-247,1 0-161,-7-1-600,-2 1-416,-10 5 424,-4-1-128,-11 2-137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9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22 16468,'-32'44'6197,"31"-41"-6058,-4 4 99,1 1 1,0-1 0,0 1-1,-3 11 1,7-18-241,-1 0 0,1 0 0,0 0 0,-1 0 0,1 0 0,0 1 0,0-1 1,0 0-1,0 0 0,0 0 0,0 1 0,0-1 0,0 0 0,0 0 0,0 0 0,1 0 0,-1 0 0,1 1 0,-1-1 0,1 0 0,-1 0 0,1 0 0,-1 0 0,1 0 0,0 0 0,0-1 0,-1 1 0,1 0 1,0 0-1,0 0 0,0-1 0,0 1 0,0 0 0,0-1 0,0 1 0,0-1 0,0 1 0,0-1 0,0 0 0,2 1 0,15 2-201,35 1 1,-40-4 140,0 1 0,0 0 0,1 1 0,-1 0 0,25 8 0,-35-8 55,0-1 0,1 1 0,-1 0 0,0 0 0,0 0 0,-1 1 0,1-1 0,0 1 0,-1-1-1,1 1 1,-1 0 0,0 0 0,0 0 0,0 0 0,0 0 0,-1 0 0,1 1 0,-1-1 0,0 1 0,0-1 0,0 1 0,0-1 0,-1 1 0,1 0 0,-1-1 0,0 7 0,-1 1 28,0 0 1,0 0-1,-1 0 0,-1 0 0,0-1 0,0 1 0,-1-1 0,-1 1 1,1-1-1,-8 11 0,1-4 138,0-1 0,0 1 0,-2-2 0,-25 25 0,35-36-134,-1-1 1,0 0-1,1 0 0,-1-1 0,0 1 0,0-1 0,0 0 0,-1 0 0,1 0 0,0 0 0,-1-1 0,1 0 0,-1 0 0,0 0 0,1 0 0,-9 0 0,10-2-106,0 0 0,-1 1 0,1-1 0,0 0 0,0-1 0,0 1 0,0 0 0,0-1 0,0 0 0,1 0 0,-1 0 0,1 0 0,-1 0 0,1 0 0,-1-1 0,1 1 0,0-1 0,0 1 0,0-1 0,1 0 0,-1 0 0,1 0 0,-1 0 0,0-5 0,-2-4-79,0-1-1,1 1 0,1-1 0,0 0 0,0-14 0,1-24-521</inkml:trace>
  <inkml:trace contextRef="#ctx0" brushRef="#br0" timeOffset="1">55 7 18060,'0'-7'1800,"4"7"-1120,5 2-304,4-1 1073,4 2-433,5 0-560,3 0-248,4 1-592,4-1-312,0 0 1744,0-2-1104,0 2-56,3 1-32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0 14507,'-10'5'441,"1"-1"0,-1 1 0,1 1-1,0 0 1,0 0 0,1 1 0,0 0 0,0 1 0,0-1 0,1 2-1,0-1 1,1 1 0,0 0 0,-10 19 0,12-20-352,0 1-1,1-1 1,-1 1 0,2 0 0,-1 0 0,1 0-1,0 0 1,1 1 0,0-1 0,1 0 0,0 1-1,0-1 1,1 1 0,0-1 0,1 0 0,0 0-1,4 12 1,-4-17-76,-1-1-1,1 1 1,0-1-1,0 1 1,0-1-1,1 0 1,-1 0-1,1 0 0,0 0 1,-1 0-1,1 0 1,1-1-1,-1 1 1,0-1-1,1 0 1,-1 0-1,1 0 1,-1-1-1,1 1 1,0-1-1,0 0 1,0 0-1,0 0 1,-1 0-1,1-1 1,0 0-1,0 0 0,0 0 1,0 0-1,0 0 1,0-1-1,5-1 1,1 0 10,1-1 0,-1-1 0,0 0 0,0 0 0,0-1 0,0 0 0,-1 0 0,0-1 1,0-1-1,14-13 0,-16 14 5,-1-1 0,0 0 0,-1 0 0,1 0 0,-1-1 1,-1 0-1,0 0 0,0 0 0,0-1 0,-1 1 0,0-1 1,2-11-1,-5 15-14,1 0-1,-1 0 1,1 0 0,-2 0 0,1 0-1,0 0 1,-1 0 0,0 0 0,0 1-1,0-1 1,-1 0 0,0 0 0,0 1-1,0-1 1,0 1 0,-1 0 0,0-1-1,1 1 1,-2 0 0,1 1 0,0-1-1,-1 0 1,-7-5 0,5 5-49,0 0 0,-1 0 1,1 1-1,-1-1 0,0 1 0,-10-2 0,13 3-99,0 1 0,0 0 0,-1 1 0,1-1 0,0 1 0,-1-1 0,1 2-1,-1-1 1,1 0 0,0 1 0,-1-1 0,-4 3 0,8-3 138,1 0 1,-1 0-1,0 0 1,0 1 0,1-1-1,-1 0 1,0 1-1,1-1 1,-1 0-1,0 1 1,1-1 0,-1 1-1,1-1 1,-1 1-1,0-1 1,1 1 0,-1-1-1,1 1 1,0 0-1,-1-1 1,1 1-1,-1 0 1,1-1 0,0 1-1,0 0 1,-1 0-1,1-1 1,0 1-1,0 0 1,0 0 0,0-1-1,0 1 1,0 0-1,0 0 1,0 0-1,0-1 1,0 1 0,0 0-1,0 0 1,1-1-1,-1 1 1,0 0-1,1 0 1,8 9-294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29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1 18564,'-16'7'552,"0"0"-1,1 0 1,0 1-1,1 1 1,-1 1-1,2 0 1,-20 18-1,28-23-504,1-1-1,0 1 0,0 0 1,1 0-1,-1 0 0,1 0 1,1 1-1,-1-1 0,1 1 1,-1 0-1,2 0 0,-1 0 0,1 0 1,0 0-1,0 0 0,0 0 1,1 0-1,0 0 0,0 1 1,1-1-1,0 0 0,0 0 0,3 11 1,-2-12-45,-1 0 1,1 0 0,1 0-1,-1 0 1,1 0 0,-1-1-1,1 1 1,1-1 0,-1 0-1,1 0 1,-1 0 0,1 0-1,0-1 1,1 1-1,-1-1 1,0 0 0,1 0-1,0-1 1,0 1 0,0-1-1,0 0 1,0-1 0,0 1-1,0-1 1,0 0 0,1 0-1,-1-1 1,6 1-1,2-1 23,-1-1-1,0 0 1,0-1-1,0 0 1,0-1 0,0 0-1,-1-1 1,0 0-1,1-1 1,-1 0-1,14-10 1,-8 4 50,-1 0 1,-1-2-1,26-25 1,-37 34-44,1-1-1,-1 0 1,0 0-1,0 0 1,0-1-1,-1 0 1,0 1-1,0-1 1,-1 0-1,1-1 1,-1 1-1,-1 0 1,1-1-1,-1 1 1,1-7-1,-3 9-12,1 0 0,-1 1 0,0-1 0,0 0 0,0 1 0,0-1 0,-1 1-1,0-1 1,1 1 0,-1 0 0,0 0 0,-1-1 0,1 1 0,0 1 0,-1-1-1,0 0 1,1 1 0,-1-1 0,0 1 0,0 0 0,-1 0 0,1 0 0,-7-2-1,-2-2-42,-1 1 0,1 1-1,-1 0 1,-1 1 0,-16-2-1,12 2 58,0 1 1,0 0-1,-1 2 0,1 0 1,0 1-1,-1 1 1,-18 4-1,12 3-90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2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15859,'5'6'1609,"5"-1"-833,-2-3-208,9-4 912,4 1-287,10-3-265,3-1-88,7 1-256,0 1-80,1 2-208,-2 1-168,-9 4-408,-2 2-248,-9 1-464,-6-4 808,-1-6-168,-1-4-152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6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11 233 12675,'-3'6'871,"-5"4"2059,9-8-1336,5-3-273,1-2-863,0-1 0,-1 0 0,0-1 0,0 1 0,0-1 0,9-10 1,0 1-51,20-20 299,39-50-1,-10 10-588,-64 74-120,0-1 0,0 1 0,0 0 0,0 0 0,0 0 0,0 0 0,0 0-1,0 0 1,0 0 0,0-1 0,0 1 0,0 0 0,0 0 0,0 0 0,0 0 0,0 0 0,0 0-1,0 0 1,1 0 0,-1-1 0,0 1 0,0 0 0,0 0 0,0 0 0,0 0 0,0 0 0,0 0-1,0 0 1,1 0 0,-1 0 0,0 0 0,0 0 0,0 0 0,0 0 0,0 0 0,0 0 0,0 0-1,1 0 1,-1 0 0,0 0 0,0 0 0,0 0 0,0 0 0,0 0 0,0 0 0,0 0 0,1 0-1,-1 0 1,0 0 0,0 0 0,0 0 0,0 0 0,0 0 0,0 1 0,0-1 0,0 0 0,1 0-1,-1 0 1,0 0 0,0 0 0,0 0 0,0 0 0,-2 12-62,-6 15-9,-23 42-69,12-31 121,-20 65 0,39-102 11,-1-1 1,1 1 0,0-1-1,0 1 1,0-1-1,-1 1 1,1-1 0,0 1-1,0 0 1,0-1-1,0 1 1,0-1-1,0 1 1,0-1 0,0 1-1,1-1 1,-1 1-1,0-1 1,0 1 0,0-1-1,0 1 1,1 0-1,9-3-563,17-19-509,-19 15 1072,15-12-293,0 0-95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6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 13715,'1'0'121,"-1"0"1,0 0-1,1 0 1,-1 0-1,0 0 1,0 0-1,1 1 0,-1-1 1,0 0-1,0 0 1,1 0-1,-1 0 1,0 1-1,0-1 0,1 0 1,-1 0-1,0 0 1,0 1-1,0-1 1,0 0-1,1 0 0,-1 1 1,0-1-1,0 0 1,0 0-1,0 1 1,0-1-1,0 0 1,0 1-1,0-1 0,0 0 1,0 0-1,0 1 1,0-1-1,0 0 1,0 1-1,-3 18 2213,-9 18-713,11-37-1583,1 1-26,-1 1 0,0-1 0,1 0 0,-1 0 0,1 1 0,-1-1 0,1 0 0,0 1 0,-1-1 0,1 0 0,0 1 0,0-1 0,0 0 0,0 1 0,0-1 0,1 2 0,0-2-25,0 0 0,0 0 1,1-1-1,-1 1 0,0 0 0,1-1 0,-1 1 0,1-1 1,-1 0-1,1 1 0,-1-1 0,0 0 0,1 0 1,1 0-1,3 1 2,0 1 0,0 0 0,-1 0 0,1 0 0,-1 1 0,1 0 0,-1 0 0,0 0 1,0 1-1,0-1 0,0 1 0,-1 0 0,7 8 0,-8-9-12,0 0 0,-1 1 1,1-1-1,0 1 0,-1 0 0,0 0 1,0 0-1,0 0 0,0 0 0,-1 0 1,0 0-1,0 1 0,0-1 0,0 0 0,-1 1 1,1-1-1,-1 1 0,0-1 0,-1 6 1,0-6 20,-1-1 0,1 0 0,-1 1 1,0-1-1,0 0 0,0 0 0,0 0 1,0 0-1,-1 0 0,1-1 0,-1 1 1,1-1-1,-1 0 0,0 0 0,-4 3 1,-8 3 171,-30 14 1,37-18-103,3-2-40,0 0-1,0 0 1,0 0 0,0-1-1,0 1 1,0-1 0,0 0-1,-1-1 1,1 1 0,-8-1-1,12-1-54,-1 1 0,1 0 0,-1-1 0,1 1 0,-1-1 0,1 0 0,-1 1 0,1-1 0,0 0 0,-1 0 0,1 0 0,0 0 0,0 0 0,0 0-1,-2-2 1,2 1-69,-1 0-1,1-1 0,0 1 1,-1-1-1,1 0 0,0 1 1,1-1-1,-1 0 0,0 0 0,0-5 1,1-7-81,0 0 0,1-1 0,3-22 0,5-16-321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14195,'6'6'1704,"3"0"-839,-1-2-313,4 3 920,2-1-352,0-1-216,-1 0-167,3-2-529,-2-3-312,-1 0-713,2-2-79,-1-4 624,2-1-152,0-1-224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7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 13347,'-2'8'449,"0"1"1,-1-1 0,-1 0-1,1 0 1,-1 0 0,-1 0-1,-7 10 1,-8 16 530,12-19-623,-28 65 937,33-72-1169,0-1 0,1 0 0,1 1 0,-1 0 0,1-1 0,0 1 0,1 0 0,0 14 0,0-20-98,0-1 0,1 1-1,-1 0 1,0-1-1,1 1 1,-1-1 0,1 1-1,0-1 1,-1 1-1,1-1 1,0 1 0,0-1-1,0 0 1,0 1-1,0-1 1,0 0 0,0 0-1,1 0 1,-1 0-1,0 0 1,3 1-1,-2-1 4,1 0 0,-1 0 0,1-1 0,-1 1-1,1-1 1,-1 1 0,1-1 0,0 0-1,-1 0 1,1 0 0,-1-1 0,4 0 0,3-1 29,-1 0 1,1-1-1,-1 0 1,0 0-1,0-1 1,-1 0-1,9-7 1,-4 3 47,-2-1 0,1-1 0,-1 0-1,-1 0 1,1-1 0,14-23 0,-21 30-68,0-1 0,-1 0 0,1 0 0,-1 0 0,0 0 0,0-1 0,0 1 1,-1 0-1,0-1 0,0 1 0,0-1 0,-1 1 0,0-1 0,0 0 0,0 1 0,-1-1 0,0 1 0,0-1 0,0 1 0,-3-7 0,3 9-30,-1 1-1,1 0 1,-1-1-1,0 1 1,0 0 0,0 0-1,0 0 1,0 0-1,0 1 1,0-1 0,-1 1-1,1-1 1,-1 1-1,1 0 1,-1 0 0,0 0-1,1 0 1,-1 0-1,0 0 1,0 1 0,1 0-1,-1-1 1,0 1-1,-5 1 1,5-2-104,1 2 0,-1-1 0,1 0-1,-1 0 1,1 1 0,0-1 0,-1 1 0,1 0 0,0 0-1,-1 0 1,1 0 0,0 0 0,0 0 0,0 1 0,0-1 0,0 1-1,0-1 1,0 1 0,1 0 0,-1 0 0,0 0 0,1 0-1,0 0 1,-1 0 0,1 0 0,0 0 0,0 0 0,-1 3 0,2-4 54,0-1 1,0 1-1,0 0 1,0-1-1,-1 1 1,1-1-1,0 1 1,0 0-1,0-1 1,0 1-1,0 0 1,0-1-1,1 1 1,-1-1-1,0 1 1,0 0-1,0-1 1,1 1-1,-1-1 1,0 1-1,1 0 1,-1-1-1,0 1 1,1-1-1,-1 1 1,0-1-1,1 0 1,0 1-1,17 3-662,1-4-20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3:3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509 185 10498,'-10'-3'107,"0"0"-1,0 1 1,0 1-1,0 0 1,0 0-1,-1 0 1,1 2-1,0-1 1,0 1-1,0 1 1,-12 2-1,8 1 19,-1 0 0,1 1 0,1 0 0,-1 1 0,1 0 0,-23 17 0,8 0 32,1 1 0,1 1 0,1 1-1,2 1 1,-29 44 0,40-54-106,0 0 0,1 2 1,0-1-1,-10 30 0,20-44-60,-1 1-1,0-1 1,1 0-1,0 0 1,0 1 0,0-1-1,1 0 1,0 1 0,0-1-1,0 1 1,1-1-1,0 1 1,0-1 0,0 0-1,1 0 1,0 0 0,-1 1-1,2-2 1,-1 1-1,1 0 1,-1 0 0,1-1-1,7 8 1,1-1-49,0 0 0,1-1 0,1 0 0,-1-1 0,2 0 0,-1-1 0,1-1 0,0 0 0,1-1 0,0 0 0,0-1 0,0-1 0,0-1 0,1 0 0,0-1 0,27 1 0,-21-3 8,-1-2-1,0 0 1,0-2-1,0 0 1,-1-1 0,1-1-1,-1-1 1,0 0-1,-1-2 1,0 0-1,35-24 1,-30 16 20,0-2 0,-2 0 1,31-34-1,-40 39 30,-1-2-1,-1 1 0,0-1 1,-1-1-1,-1 1 1,11-28-1,-19 39 27,0 0 0,0 0 0,0 0 0,0 0 0,-1 0-1,0 0 1,0 0 0,0 0 0,-1 0 0,1-1 0,-1 1 0,0 0-1,-1 1 1,1-1 0,-4-7 0,-4-6 105,0 1 0,-20-28 0,20 33-62,-15-22 55,-1 2-1,-1 1 0,-40-37 0,45 50-139,0 0 0,-2 2 1,1 0-1,-2 1 0,-46-21 0,63 33-43,-1 1-1,1-1 1,-1 1 0,0 0 0,-10 0 0,15 1 42,-1 1 1,0 0-1,0 0 1,1 1-1,-1-1 1,0 1-1,1 0 1,-1 0 0,1 0-1,-1 0 1,1 1-1,-1-1 1,-3 4-1,-15 15-177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7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27 16492,'0'-1'73,"-1"1"0,1-1 0,-1 1 0,0 0 0,1-1 0,-1 1 0,1 0 0,-1 0 0,0-1 0,1 1 0,-1 0 0,1 0 0,-1 0 0,0 0 0,1 0 0,-1 0 0,0 0 0,1 0 1,-1 0-1,0 0 0,1 0 0,-1 0 0,0 1 0,1-1 0,-1 0 0,1 0 0,-1 1 0,0-1 0,1 0 0,-1 1 0,1-1 0,-1 1 0,1-1 0,-1 1 0,1-1 0,-1 1 0,-20 17 989,15-10-960,0 1-1,0-1 1,1 1-1,0 0 0,0 1 1,1-1-1,1 1 1,-1-1-1,2 1 1,-1 0-1,1 0 0,1 1 1,0-1-1,0 0 1,1 0-1,0 1 0,1-1 1,0 0-1,3 13 1,-3-21-85,-1 0 1,1 0-1,-1 0 1,1-1-1,0 1 1,0 0-1,0 0 1,0-1-1,0 1 1,0-1-1,0 1 1,0-1-1,1 1 1,-1-1-1,1 1 1,-1-1-1,1 0 1,-1 0-1,1 0 1,0 0-1,-1 0 0,1 0 1,0-1-1,0 1 1,0 0-1,0-1 1,0 0-1,0 1 1,0-1-1,-1 0 1,1 0-1,3 0 1,-1-1 30,0 0 1,0 0-1,0 0 1,1-1-1,-1 1 0,-1-1 1,1 0-1,0 0 1,0 0-1,-1-1 0,1 1 1,-1-1-1,4-5 1,1 0 49,-1 0 0,-1-1 0,1 0 0,-1 0-1,-1 0 1,0-1 0,0 0 0,-1 0 0,0 0 0,-1-1 0,0 1 0,-1-1 0,0 0 0,-1 1 0,0-1 0,0 0 0,-1 0 0,-1 0 0,-2-17 0,2 25-94,1 1 0,-1-1 1,0 1-1,1 0 1,-1-1-1,0 1 0,-1 0 1,1 0-1,0 0 0,-1 0 1,1 0-1,-1 0 0,0 0 1,-2-2-1,3 3-55,-1 0 0,1 1 0,-1-1 0,1 0 0,-1 0 0,1 1 0,-1-1 0,0 1 0,1 0 0,-1-1 0,0 1 0,1 0 0,-1 0 0,0 0 0,1 0 0,-3 1 0,-1 0-71,0 1 0,0-1 0,0 1 0,0 0 0,1 1 0,-1-1-1,1 1 1,-1 0 0,1 0 0,0 0 0,0 1 0,-4 4 0,-10 13-375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9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 15347,'-4'-4'2177,"1"4"-673,1 3 537,2 0-897,0 2-216,2 1-392,-1 1-136,1-1-296,4 4-152,-2-3-464,3 0-304,-1-2 1848,-1-2-1112,8-2-32,2-1-56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9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 16956,'1'3'349,"-1"1"0,0 0 0,0 0 0,0-1 0,0 1 1,0 0-1,-1-1 0,0 1 0,0 0 0,-2 5 1,2-4-218,-1-1 1,1 1 0,0-1 0,1 1-1,-1-1 1,1 7 0,0-10-131,0-1-1,0 1 1,1 0 0,-1-1 0,0 1-1,0-1 1,1 1 0,-1 0-1,1-1 1,-1 1 0,0-1 0,1 1-1,-1-1 1,1 0 0,-1 1 0,1-1-1,-1 1 1,1-1 0,-1 0-1,1 1 1,0-1 0,-1 0 0,1 0-1,-1 0 1,1 1 0,0-1-1,-1 0 1,1 0 0,0 0 0,0 0-1,29 0-85,-12 0 51,-15 0 30,1 1-1,-1 0 1,0 0-1,1 0 1,-1 0 0,0 0-1,0 1 1,0-1 0,0 1-1,0 0 1,0 0 0,0 0-1,0 0 1,-1 1-1,1-1 1,-1 1 0,0 0-1,0-1 1,3 6 0,-2-3-12,0 1 1,-1-1-1,0 1 1,0 0 0,0 0-1,-1-1 1,0 1-1,0 1 1,0-1-1,-1 12 1,0-12 14,0 0-1,-1 0 1,0 0-1,0 0 1,-1 0-1,0 0 1,0 0-1,0 0 1,-1 0-1,-5 9 1,6-12 20,0 0-1,0-1 1,-1 1 0,1 0-1,-1-1 1,1 0 0,-1 1-1,0-1 1,0 0 0,0 0 0,0-1-1,0 1 1,-1-1 0,1 1-1,0-1 1,-1 0 0,1 0-1,-1 0 1,-3 0 0,3-2-82,1 1 1,-1 0 0,0-1-1,1 1 1,-1-1 0,1 0-1,-1 0 1,1-1 0,-1 1-1,1-1 1,0 0 0,0 1-1,-1-2 1,1 1-1,1 0 1,-1 0 0,0-1-1,1 0 1,-1 1 0,1-1-1,0 0 1,0 0 0,0 0-1,0-1 1,0 1 0,1 0-1,-2-4 1,-6-26-378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39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18780,'10'8'2040,"5"2"-1463,3-2-257,7 0 1048,2-2-840,3-2-320,3-5-968,-4-4-152,-5-6 664,-4-3-184,-8-2-209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40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 13555,'0'1'122,"1"0"-1,-1 0 1,0-1-1,0 1 1,0 0 0,0 0-1,1-1 1,-1 1 0,0 0-1,1-1 1,-1 1 0,1 0-1,-1-1 1,1 1-1,-1 0 1,1-1 0,-1 1-1,1-1 1,-1 1 0,1-1-1,0 1 1,-1-1 0,1 0-1,0 1 1,0-1 0,-1 0-1,1 0 1,0 1-1,0-1 1,-1 0 0,1 0-1,0 0 1,0 0 0,-1 0-1,1 0 1,1 0 0,38-4 1904,-26 1-1473,240-21 2932,128 17-2757,-318 10-787,256 6-574,-243-11 421,0-3 1,85-17-1,-115 13 16,-18 5-1029,54-16 1,-82 19 1233,-1 1-1,1 0 1,0 0-1,-1 0 0,1 0 1,-1-1-1,1 1 1,-1 0-1,1 0 0,0-1 1,-1 1-1,1-1 1,-1 1-1,1 0 0,-1-1 1,0 1-1,1-1 1,-1 1-1,1-1 0,-1 1 1,0-1-1,1 1 0,-1-1 1,0 0-1,0 1 1,1-1-1,-1 1 0,0-1 1,0 0-1,0 1 1,0-1-1,0 0 0,0 1 1,0-1-1,0 1 1,0-1-1,0 0 0,0 1 1,0-1-1,-1-1 1,-4-6-169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40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1 224 14691,'5'-6'3974,"32"-37"-880,-6 13-2292,2 1 0,1 2 0,63-39 0,-91 62-813,0 1 0,0 0 0,1 0 1,-1 1-1,1 0 0,-1 0 0,11-2 0,-16 4-1,0 0 0,0 0 0,0 0 0,0 0 0,1 0 0,-1 0 0,0 1 0,0-1 0,0 0 0,0 1 0,1-1-1,-1 0 1,0 1 0,0-1 0,0 1 0,0 0 0,0-1 0,0 1 0,1 1 0,-1 0-5,0-1 1,-1 1 0,1-1-1,0 1 1,-1-1 0,1 1-1,-1 0 1,1-1-1,-1 1 1,0 0 0,0-1-1,0 1 1,0 0-1,0-1 1,0 1 0,0 0-1,-1 2 1,-5 18-118,0-1 0,-1 0 0,-1 0 0,-1-1 0,-17 29 0,-2 4-381,24-38-552,4-15 1038,0 1 1,0-1-1,1 0 0,-1 0 0,0 0 0,0 1 1,0-1-1,0 0 0,0 0 0,0 0 0,1 1 1,-1-1-1,0 0 0,0 0 0,0 0 0,1 0 1,-1 0-1,0 1 0,0-1 0,0 0 0,1 0 1,-1 0-1,0 0 0,0 0 0,0 0 1,1 0-1,-1 0 0,0 0 0,0 0 0,1 0 1,-1 0-1,0 0 0,1 0 0,26-10-1200,-15 5 1190,21-9-588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41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0 15155,'-5'6'528,"-15"18"1683,-29 45 1,45-62-2155,-1 1 0,2 0 0,-1 0 0,1 0 0,0 0 0,1 1 0,0-1 0,0 1 0,1-1 0,-1 18-1,2-25-46,-1 1 0,1-1-1,0 1 1,0-1-1,0 1 1,0-1 0,1 1-1,-1-1 1,0 1 0,1-1-1,-1 0 1,1 1-1,-1-1 1,1 1 0,0-1-1,-1 0 1,1 0-1,0 1 1,0-1 0,0 0-1,0 0 1,0 0 0,0 0-1,0 0 1,0 0-1,1 0 1,-1 0 0,0-1-1,0 1 1,1 0-1,-1-1 1,1 1 0,-1-1-1,0 0 1,1 1-1,-1-1 1,1 0 0,-1 0-1,1 0 1,-1 0 0,1 0-1,-1 0 1,1 0-1,-1 0 1,1-1 0,-1 1-1,0 0 1,1-1-1,1 0 1,5-2 101,0-1 0,0 1 0,0-1 0,-1 0 0,0-1 0,0 0 0,8-7 0,-5 3 107,0-1 0,-1 0 0,0 0 0,-1-1 0,11-18 0,-17 26-164,0 0 0,0-1 0,-1 1 0,1-1 0,-1 1 0,0-1 0,0 1 0,0-1 0,0 0 0,0 0 0,-1 1 0,0-1 0,0 0 0,0 0 0,0 0 0,0 1 0,-1-1 0,0 0 0,0 0 0,0 1 0,0-1 0,0 1 0,-1-1 0,-2-4 0,2 6-45,1 1 0,-1-1 0,0 0 1,0 0-1,0 1 0,0 0 0,0-1 1,-1 1-1,1 0 0,0 0 0,-1 0 0,1 0 1,0 0-1,-1 1 0,1-1 0,-1 1 1,1-1-1,-1 1 0,0 0 0,1 0 1,-1 0-1,1 1 0,-1-1 0,1 0 0,-5 2 1,1 0-138,0 0 1,0 0 0,1 0-1,-1 1 1,1-1 0,-1 2-1,1-1 1,0 0-1,-8 8 1,11-9-107,0 0-1,0 0 0,0 0 1,0 0-1,1 0 1,-1 0-1,0 1 1,1-1-1,0 1 1,-1-1-1,1 1 1,0 0-1,-1 4 1,2-6 217,0-1 0,0 0 0,1 0 1,-1 1-1,0-1 0,0 0 0,0 1 1,1-1-1,-1 0 0,0 0 0,0 0 1,0 1-1,1-1 0,-1 0 0,0 0 0,1 0 1,-1 0-1,0 0 0,0 1 0,1-1 1,-1 0-1,0 0 0,1 0 0,-1 0 1,0 0-1,1 0 0,-1 0 0,0 0 1,1 0-1,-1 0 0,0 0 0,1 0 1,-1 0-1,0 0 0,0-1 0,1 1 0,-1 0 1,0 0-1,1 0 0,-1 0 0,0 0 1,0-1-1,1 1 0,-1 0 0,15-8-486,-15 8 490,20-11-522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41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47 12379,'0'-1'201,"0"0"0,1 1 1,-1-1-1,0 0 0,1 1 1,-1-1-1,0 0 1,0 1-1,1-1 0,-1 0 1,0 0-1,0 1 0,0-1 1,0 0-1,0 0 1,0 1-1,0-1 0,0 0 1,0 0-1,-1 0 0,1 0-75,0 1 1,-1 0-1,1 0 0,-1-1 0,1 1 0,0 0 0,-1 0 0,1-1 0,0 1 0,-1 0 0,1 0 0,-1 0 0,1 0 1,-1 0-1,1 0 0,-1 0 0,1 0 0,0 0 0,-1 0 0,1 0 0,-1 0 0,1 0 0,-1 0 0,0 0 0,-1 1 108,-1 0-1,0-1 0,1 2 0,-1-1 0,0 0 0,1 0 0,0 1 0,-1-1 0,-3 4 0,-3 5-145,0 0 0,1 0-1,0 1 1,1 0 0,-9 20 0,13-25-93,0 1 0,0 0 0,0 0 0,1 0 0,1 0 1,-1 0-1,1 1 0,0-1 0,1 1 0,-1-1 0,2 11 0,0-16 6,-1 1-1,1-1 0,-1 0 1,1 0-1,0 0 1,0 0-1,0 0 0,0 0 1,0 0-1,0-1 1,0 1-1,1 0 0,-1 0 1,0-1-1,1 1 1,0-1-1,-1 0 1,4 3-1,-1-3 4,-1 1 0,0-1 0,1 1 0,0-1 0,-1 0 0,1-1-1,0 1 1,-1-1 0,1 1 0,4-1 0,2-1 40,0 0 0,-1 0 1,1-1-1,-1 0 0,0 0 0,1-1 0,14-8 0,-14 6 73,-1 0 0,0-1 1,0 0-1,0-1 0,-1 0 0,0 0 0,-1-1 0,1 0 0,-1 0 0,10-17 0,-15 22-64,0-1-1,-1 1 0,1-1 0,-1 1 0,1-1 0,-1 1 0,0-1 0,0 0 0,-1 0 0,1 1 0,-1-1 1,0 0-1,0 0 0,0 0 0,-1 0 0,1 1 0,-1-1 0,0 0 0,0 0 0,0 1 0,0-1 1,-1 1-1,1-1 0,-1 1 0,0-1 0,0 1 0,0 0 0,-1 0 0,1 0 0,-1 0 0,0 1 0,-5-6 1,2 4-70,0 0 1,0 1 0,-1-1 0,1 1 0,-1 0-1,0 1 1,0-1 0,0 1 0,0 1 0,0 0 0,0-1-1,-9 1 1,10 1-156,0 0 0,1 0 0,-1 0 0,1 1 0,-1-1-1,1 1 1,0 1 0,-1-1 0,1 1 0,0 0 0,0 0 0,0 0-1,0 1 1,0 0 0,0 0 0,-5 5 0,3 3-399,6 1-166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43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14 217 13611,'-13'3'2933,"20"-2"-36,27-2-316,54-14-1062,113-34 1,-149 32-1615,0-2 0,-1-2 0,65-38 0,-108 54-17,-4 3-74,0 0-1,0-1 1,0 0-1,0 0 1,0 0-1,4-5 1,-7 8 160,-1 0 1,0 0-1,0 0 1,0 0-1,1 0 0,-1-1 1,0 1-1,0 0 1,0 0-1,0 0 1,1 0-1,-1 0 1,0-1-1,0 1 1,0 0-1,0 0 1,0 0-1,0-1 1,0 1-1,0 0 0,1 0 1,-1 0-1,0-1 1,0 1-1,0 0 1,0 0-1,0-1 1,0 1-1,0 0 1,0 0-1,0 0 1,0-1-1,0 1 1,-1 0-1,1 0 1,0-1-1,0 1 0,0 0 1,0 0-1,0 0 1,0-1-1,0 1 1,-1 0-1,1 0 1,0 0-1,0 0 1,0-1-1,0 1 1,-1 0-1,1 0 1,0 0-1,0 0 1,-1 0-1,-13-2-550,12 2 430,-13 0-525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43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7 497 14459,'-7'6'3285,"17"-14"-659,154-115 1740,-91 64-4764,84-88 0,-153 143 314,9-8-390,-1 0-1,-1-1 0,0-1 0,-1 1 0,0-2 0,-1 1 0,12-27 1,-11 14-188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34:1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899 146 11202,'-2'-7'98,"0"0"-1,-1 0 1,0 0-1,0 1 1,-1-1-1,1 1 1,-2 0-1,1 0 0,0 1 1,-1-1-1,0 1 1,-1 0-1,1 0 1,-1 1-1,0-1 1,0 1-1,0 0 0,0 1 1,-13-5-1,3 1-7,0 2 0,0 0-1,0 0 1,-1 2-1,1 0 1,-1 1 0,-26 0-1,22 2-29,-1 2-1,1 1 1,0 0-1,1 2 1,-1 0-1,1 1 1,-36 17 0,31-11-12,1 1 0,1 2 0,0 0 0,2 2 0,-34 30 0,30-20-27,0 0-1,2 2 0,1 0 1,2 2-1,0 0 0,3 1 1,0 1-1,2 1 0,-15 49 1,16-30-11,1 1 0,4 0 0,-5 76 0,12-90-9,2 0 0,2 0-1,1-1 1,2 1 0,14 51 0,-14-76-6,0 1 0,1-1 0,0 0 0,1 0 0,1-1 0,0 0 0,1 0 0,1-1 0,0 0 0,1-1 1,0 0-1,1-1 0,23 18 0,-24-21-3,1-1 1,0 0 0,0-1 0,1-1 0,-1 0-1,1 0 1,1-2 0,-1 1 0,0-2-1,1 0 1,0 0 0,-1-1 0,1-1-1,0 0 1,0-1 0,22-4 0,-9-2-7,0 0-1,-1-2 1,0 0 0,30-18-1,-5 0-8,49-36 0,-53 28 17,-1-2-1,-1-2 0,-2-2 1,39-50-1,130-198 32,-208 284-24,23-37 11,41-79 0,-63 110-17,0-1 1,-1 0 0,0 0 0,0 0 0,-1 0 0,-1 0 0,0-1 0,-1 1 0,0-1-1,-1 1 1,-1-1 0,-2-17 0,1 24-8,0 0-1,0 0 1,0 0-1,-1 1 1,0-1-1,0 1 0,0-1 1,-1 1-1,0 0 1,0 0-1,0 1 1,-1-1-1,1 1 1,-1 0-1,0 0 1,0 1-1,-1-1 1,-8-3-1,-9-4-72,0 2 0,0 1 0,-33-7 0,52 14 72,-42-11-117,15 6 65,1-2 0,0-2-1,0 0 1,-41-22 0,3-11-76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57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6094 24 14899,'6'-3'113,"0"-1"0,0 1-1,1 1 1,-1-1 0,1 1-1,-1 0 1,1 1 0,0 0 0,-1 0-1,1 0 1,0 1 0,12 0 0,-8 2-114,0 0 1,-1 1 0,1 0 0,0 1 0,-1 0 0,0 0 0,13 8-1,28 20-23,79 64-1,-58-41 13,19 11 16,3-4-1,200 96 1,-287-155-5,10 5-3,0-1 1,-1 2-1,0 0 1,23 18-1,-35-24 4,0 1 0,-1-1 0,1 1-1,-1 0 1,0 0 0,0 0 0,0 1-1,-1-1 1,1 1 0,-1-1 0,0 1-1,0 0 1,-1 0 0,0 0 0,1 0-1,-2 0 1,1 0 0,-1 0 0,1 0-1,-1 0 1,-1 6 0,-2 9 24,0 0 0,-2 0 0,0 0-1,-1-1 1,-10 22 0,-52 94 302,41-83-147,-6 12 45,-90 159 677,99-184-823,-2-1-1,-2-2 0,-51 53 1,39-53-108,-2-2 1,-1-1-1,-1-3 0,-2-1 1,-75 35-1,25-22-20,-194 55 1,-173 3 80,-7-36-17,32-26-778,-584-25 0,-677-26 1030,1504 21-352,1 8 0,0 8-1,-287 75 1,-309 171 110,775-265-7,11-4-8,1 0 0,0 0 0,-1 1-1,1-1 1,0 1 0,0-1-1,0 1 1,0 0 0,0 0-1,0 0 1,0 1 0,-4 4 0,7-6-6,0-1 0,0 1 0,0-1 0,-1 0 0,1 1 0,0-1 0,0 0 0,0 1 0,1-1 0,-1 1 0,0-1 0,0 0 0,0 1 0,0-1 0,0 0 0,0 1 0,0-1 0,1 0 0,-1 1 0,0-1 0,0 0 0,0 1 0,1-1 0,-1 0 0,0 1 0,1-1 0,-1 0 0,0 0 0,1 1 0,-1-1 0,0 0 0,1 0 0,-1 0 0,0 0 1,1 1-1,-1-1 0,19 8 80,-14-6-46,277 101 962,-222-86-952,0-3 0,115 14 0,-120-25 81,1-2 0,-1-3 1,0-2-1,0-3 0,-1-2 0,60-17 0,-37 4-73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57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92 12867,'3'-12'667,"11"-35"296,-13 45-884,-1 0 1,1-1-1,1 1 1,-1 0-1,0-1 1,1 1-1,-1 0 1,1 0 0,-1 0-1,1 0 1,0 1-1,0-1 1,0 0-1,4-2 1,-6 4-42,1 0 1,0 0-1,-1 1 1,1-1-1,0 0 0,-1 0 1,1 0-1,-1 0 1,1 1-1,0-1 1,-1 0-1,1 1 0,-1-1 1,1 0-1,-1 1 1,1-1-1,-1 1 0,1-1 1,-1 1-1,0-1 1,1 2-1,13 16 407,-8-10-199,1-1-111,0 0-1,0 0 1,1-1-1,-1 0 1,2 0 0,-1-1-1,11 5 1,5 2 19,34 9 0,-28-11-221,-23-8 26,-1 0-1,0 1 1,0 0-1,0 0 1,0 1-1,-1-1 1,0 1-1,1 0 1,-1 1-1,0-1 1,-1 1-1,1 0 1,-1 0 0,7 12-1,-8-10-6,0 0 1,0 0-1,-1 0 0,1 1 0,-2 0 0,1-1 1,-1 1-1,0 0 0,-1-1 0,0 1 1,0 0-1,-2 12 0,-2 3 40,-1-1-1,-1 1 1,-1-1 0,-1-1 0,-1 0-1,-1 0 1,-1 0 0,0-1-1,-2-1 1,-23 28 0,1-7 115,-2-1-1,-1-1 1,-63 45 0,76-63-120,-2-2-1,0 0 1,-1-2 0,-57 24-1,36-26-16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58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17100,'0'0'52,"0"0"0,0 0 1,0 0-1,0 0 0,-1 0 1,1 0-1,0 1 0,0-1 1,0 0-1,0 0 0,0 0 1,-1 0-1,1 0 0,0 0 1,0 1-1,0-1 0,0 0 1,0 0-1,0 0 0,0 0 1,0 1-1,0-1 0,0 0 1,0 0-1,0 0 0,0 0 1,0 1-1,0-1 0,0 0 1,0 0-1,0 0 0,0 0 1,0 1-1,0-1 0,0 0 1,0 0-1,0 0 0,0 0 1,0 1-1,0-1 0,0 0 1,0 0-1,1 0 0,-1 0 1,0 1-1,0-1 0,0 0 1,0 0-1,0 0 0,0 0 1,1 0-1,13 6 1078,21-1-498,23-1-297,65-5 0,-7 0-1525,-86 6 95,-18 2 513,-12-6 569,0-1 0,0 0 0,0 1 0,0-1 0,0 1 0,0-1-1,0 0 1,0 1 0,0-1 0,0 0 0,0 1 0,0-1 0,0 0 0,0 1-1,0-1 1,0 0 0,0 1 0,0-1 0,-1 0 0,1 1 0,0-1 0,0 0-1,0 1 1,-1-1 0,1 0 0,0 1 0,0-1 0,-1 0 0,1 0 0,0 0-1,0 1 1,-1-1 0,0 0 0,-15 11-474,-7 2-74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1:59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15139,'0'0'1513,"14"3"-769,6-3-216,9-2 744,4 1-272,7-1-208,4 0-87,2 0-225,-1 1-192,-5 1-584,0 1-464,-6 1 616,2-2-97,-4 0-127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2:00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38 15475,'28'-37'5116,"-61"82"-4708,1 2 0,2 1 0,3 2 0,1 1 1,-21 64-1,45-109-398,-2 5 32,0 0 0,1 1 0,-3 23 0,6-34-32,0 1 0,-1 0 0,1 0 1,0-1-1,0 1 0,0 0 0,1 0 1,-1-1-1,0 1 0,1 0 0,-1-1 0,1 1 1,-1 0-1,1-1 0,0 1 0,0 0 1,-1-1-1,1 0 0,0 1 0,1-1 1,-1 1-1,0-1 0,0 0 0,1 0 0,-1 0 1,0 0-1,1 0 0,-1 0 0,1 0 1,-1 0-1,1 0 0,0-1 0,-1 1 1,3 0-1,8 0 38,0 0 0,0-1 0,0-1 0,0 0 1,0-1-1,0 0 0,-1 0 0,16-6 0,7-1 29,-1 1-96,24-5-1625,83-9 0,-110 16 369,-18 0 439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2:00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 15595,'1'4'546,"-1"-1"0,0 1 0,0 0 0,0 0 0,-1 0 0,1 0 0,-3 6 0,3-10-474,-103 427 2786,80-347-2791,21-76-1146,2-6 398,0-13-228,-3 8 366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2:01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54 16924,'0'-1'87,"0"1"1,0-1 0,0 0-1,0 0 1,0 0 0,0 0-1,0 0 1,0 0 0,0 1-1,1-1 1,-1 0 0,0 0-1,1 0 1,-1 1 0,1-1-1,-1 0 1,1 0 0,-1 1-1,1-1 1,-1 0 0,1 1-1,0-1 1,-1 0 0,1 1-1,0-1 1,-1 1 0,1 0-1,0-1 1,0 1 0,0-1-1,1 1 1,28-13 949,-14 8-860,1 1-1,-1 0 1,1 2 0,-1 0 0,1 1-1,0 0 1,-1 1 0,1 1 0,0 1-1,19 4 1,-33-5-165,0 0 0,0-1 1,-1 1-1,1 1 0,0-1 0,-1 0 0,1 1 0,-1-1 0,0 1 1,1 0-1,-1-1 0,0 1 0,0 0 0,3 5 0,-4-6-7,0 1 1,0 0-1,0 0 0,0 1 0,-1-1 1,1 0-1,-1 0 0,1 0 0,-1 0 1,0 0-1,0 1 0,0-1 0,0 0 1,0 0-1,-1 0 0,1 0 0,-1 1 1,1-1-1,-1 0 0,-1 3 0,-3 5 29,0 0 0,0 0 0,-1-1 0,-1 0 0,-14 17 0,-47 42 203,40-41-115,-207 193 1054,230-215-1141,0 0 0,0 0 0,1 1 1,0-1-1,0 1 0,-3 7 0,6-12-32,0 0 0,1 1 0,-1-1 0,1 0 0,-1 1 0,1-1 1,0 0-1,0 1 0,0-1 0,-1 0 0,1 1 0,1-1 0,-1 1 1,0-1-1,0 0 0,0 1 0,1-1 0,-1 1 0,1-1 0,-1 0 1,1 0-1,-1 1 0,1-1 0,0 0 0,0 0 0,-1 0 0,1 0 0,0 1 1,0-1-1,0-1 0,0 1 0,0 0 0,1 0 0,-1 0 0,0 0 1,3 0-1,8 5-1,0 0 1,0-2-1,1 1 1,0-1 0,15 2-1,69 7-10,-81-12-2,10 2-193,-1-1-1,49-4 1,-63 1-317,1-1 0,-1 0 0,0-1 0,0-1 1,0 1-1,0-2 0,-1 1 0,18-12 0,-9 5-215,-2 2-201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2:01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2 15899,'0'-1'3952,"-8"9"-1897,-10 16-664,12-13-1235,1-1 1,0 1-1,1 0 1,-6 21-1,10-29-155,-1 1-1,0 0 1,1 0-1,0-1 1,0 1-1,0 0 1,1 0-1,0 5 1,0-7-1,-1 0 0,1 0 1,0-1-1,0 1 0,0 0 0,0-1 1,0 1-1,0-1 0,0 1 1,0-1-1,1 1 0,-1-1 1,0 0-1,1 1 0,-1-1 1,1 0-1,3 1 0,8 4-8,0-1 0,0-1 0,1-1 1,17 3-1,-14-3-48,-1 1 1,22 8-1,-32-10 25,-1 0 1,0 1-1,0 0 0,0 0 0,-1 0 1,1 0-1,-1 1 0,1 0 1,-1 0-1,0 0 0,3 5 0,0 2-28,-1 0-1,0 1 0,0 0 0,-1 0 0,-1 0 0,0 0 0,-1 1 0,0 0 1,-1-1-1,0 1 0,-1 0 0,-1 0 0,0 0 0,-1 0 0,0 0 1,-1 0-1,-4 16 0,5-25 65,0 0-1,-1 0 1,1 0 0,-1 0 0,0 0-1,0 0 1,-1 0 0,1-1-1,-1 1 1,0-1 0,0 0 0,-6 5-1,3-3 15,0-1 0,0 0 0,-1 0 0,0-1 0,0 0 0,-12 5 0,-6-2 22,1-2 0,-1 0 0,-34 1 1,40-4-268,0-1 1,-25-2 0,37 1 98,-1 0 1,1-1-1,-1 0 1,1 0-1,0 0 1,0-1 0,0 0-1,-11-7 1,15 8 92,1 0-1,-1 1 1,1-1 0,0 0 0,0-1-1,0 1 1,0 0 0,-3-5 0,-8-30-404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2:02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 17092,'10'-5'720,"1"1"0,-1 0 0,1 1 0,0 0 0,0 1 0,0 0 0,18 0 0,-7-1-48,201-13 1454,-190 17-2339,1 0 1,-1 2 0,0 2 0,54 14 0,-66-11-612,-18-6 528,-1-1 0,1 0 0,0 1-1,-1-1 1,1 0 0,0 0 0,0-1 0,0 1-1,0-1 1,0 1 0,-1-1 0,1 0-1,0 0 1,0 0 0,0-1 0,5 0-1,3-4-548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2:02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0 152 15139,'13'-3'690,"0"0"-1,0-2 1,16-7-1,8-2 53,45-14 815,2 4 0,88-14 1,-101 27-1323,1 3 1,0 4-1,1 2 1,-1 4-1,95 14 1,102 31-220,130 18-27,154-34 127,116 14-624,-550-27 506,-86-15-136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16115,'6'2'240,"1"-1"-1,0 0 0,-1 0 0,1-1 0,0 1 0,-1-2 0,1 1 0,0-1 0,11-2 0,61-20 555,-55 15-563,123-45 590,-73 25-564,98-24 0,-159 49-250,0 1 0,18-1 1,-26 3 1,0 0 0,0 0 0,-1 0-1,1 1 1,0 0 0,0 0 0,-1 0 0,1 0 0,-1 1 0,5 2 0,-1 4 210,-14-1-25,-20 0 77,21-6-234,-236 64 500,152-38-647,-1-4-1,-120 16 1,277-45-81,-1 3 1,78 7 0,75 21-780,-214-25 918,-1 1 2,1 0 1,-1 0-1,0-1 0,1 0 1,-1 0-1,0 0 0,1 0 1,-1-1-1,0 1 0,1-1 1,-1 0-1,0 0 0,0-1 1,0 1-1,5-3 1,-9 3 47,1 1 1,-1-1-1,1 1 1,-1 0-1,1-1 1,-1 1-1,1-1 1,-1 0-1,0 1 1,1-1 0,-1 1-1,0-1 1,1 0-1,-1 1 1,0-1-1,0 1 1,0-1-1,0 0 1,1 1 0,-1-1-1,0 0 1,0 1-1,0-1 1,0 0-1,0 1 1,-1-1-1,1 0 1,0 1 0,0-1-1,0 0 1,-1 1-1,1-1 1,0 0-1,0 1 1,-1-1-1,1 1 1,-1-1 0,1 1-1,0-1 1,-1 1-1,1-1 1,-1 1-1,1-1 1,-2 0-1,-1-1 27,0 0 0,0 0 0,0 0 0,0 0 0,-1 0 0,-6-2 0,2 2-6,0 0-1,1 1 1,-1 0 0,0 0 0,0 0 0,-1 1-1,1 1 1,0-1 0,-8 3 0,-11 3-303,-35 12-1,40-11 108,-1 0-1,-27 3 0,3-7-99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38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385 31 9826,'19'-5'1016,"33"-8"1203,-20 0 2221,-55 13-1382,-16 8-2827,1 2-1,0 1 1,1 1-1,1 3 1,0 1-1,-58 34 1,79-40-233,0 1-1,0 0 1,1 1 0,0 1 0,-15 19 0,24-27-1,0 1 1,1 0 0,0 0 0,0 0 0,0 1-1,1-1 1,0 1 0,0 0 0,1 0 0,0 0-1,0 0 1,1 0 0,0 0 0,0 0-1,0 1 1,1 9 0,0-14-1,1-1 0,-1 1-1,1-1 1,-1 0 0,1 1-1,0-1 1,0 0 0,0 1 0,0-1-1,0 0 1,1 0 0,-1 0 0,0 0-1,1 0 1,0 0 0,-1-1 0,1 1-1,0 0 1,0-1 0,3 2-1,-1-1 2,0 0-1,0 0 1,1-1-1,-1 0 1,0 0-1,1 0 1,-1 0-1,0-1 1,1 0-1,6 0 1,7-2-145,1-1 1,-1 0 0,-1-1-1,24-9 1,-5 0-254,-2-1 1,35-18-1,-40 14 29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8:39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1 14035,'11'3'1256,"7"5"-760,7 10-168,2 13 433,3 5-113,-4 13-40,-5 4-24,-15 20-120,-6 11-80,-22 21-120,-13-2-40,-26 2-120,-10 1-200,-15 3 1705,-3-5-1457,4-15 48,6-13 80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06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22 21044,'-4'-1'-8,"4"31"8,1-1-8,6-8-8,13-5-8,5-9 16,1 0 40,8-12 33,6-6 15,-1-3 32,0-4-24,-4 0-72,-7 3-345,-7-1-287,-11 6 552,-3 1-136,-7-5-80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07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27 13955,'3'-22'3589,"-3"18"-1217,-2 13-1141,-14 79-787,-5-1-1,-44 118 1,-84 158 742,129-318-1165,-25 63-30,44-108 8,1 1 1,0-1-1,0 1 1,-1-1-1,1 1 1,0 0-1,0-1 1,0 1-1,0-1 1,0 1-1,0-1 1,-1 1-1,1-1 1,0 1-1,1-1 1,-1 1-1,0 0 1,0-1-1,0 1 1,0-1-1,0 1 1,1-1-1,-1 1 1,0-1-1,0 1 1,1 0-1,0-1 2,0 1 0,-1-1 0,1 0 0,0 0-1,-1 0 1,1 0 0,0 0 0,0 0 0,-1 0 0,1 0 0,0 0-1,0 0 1,-1 0 0,1 0 0,0-1 0,-1 1 0,2 0 0,35-19 84,-33 16-64,75-46 343,-26 16 65,59-28 1,-104 57-371,0 1 1,0 0 0,0 1-1,10-2 1,-15 3-78,0 1-1,0-1 1,0 1 0,0 0 0,0 0-1,0 1 1,1-1 0,-1 1-1,0-1 1,0 1 0,0 0 0,0 0-1,0 0 1,3 2 0,-6-3-75,0 0 1,1-1-1,-1 1 1,0-1-1,0 1 1,1 0-1,-1-1 1,0 1-1,0-1 1,0 1-1,1 0 1,-1-1-1,0 1 1,0-1 0,0 1-1,0-1 1,0 1-1,0 0 1,0-1-1,0 1 1,0-1-1,0 1 1,0-1-1,0 1 1,0-1-1,-1 0 1,0-21-741,0 18 734,0-18-385,1-5-94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08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13 14275,'1'-1'209,"0"0"-1,0 0 1,0 0-1,0 0 1,0 0 0,1 0-1,-1 0 1,0 0-1,1 0 1,-1 1 0,3-2-1,-4 3-111,1 1-1,-1-1 0,0 0 0,0 0 0,0 0 1,0 0-1,0 1 0,0-1 0,0 0 1,0 0-1,0 0 0,0 0 0,-1 1 1,1-1-1,-1 0 0,1 0 0,-1 0 0,0 1 1,-70 176 2858,24-68-2540,34-78-344,-1 0-2,3 0 0,-10 38 0,21-51-11,0-18-56,0-1 0,0 0 0,0 0 0,0 0 0,0 0 0,0 1 0,0-1 0,1 0 1,-1 0-1,0 0 0,0 0 0,0 0 0,0 1 0,1-1 0,-1 0 0,0 0 0,0 0 0,0 0 0,1 0 0,-1 0 0,0 0 0,0 0 0,0 0 0,0 0 0,1 0 0,-1 0 0,0 0 1,0 0-1,0 0 0,1 0 0,-1 0 0,0 0 0,0 0 0,0 0 0,1 0 0,-1 0 0,0 0 0,0 0 0,0-1 0,0 1 0,1 0 0,-1 0 0,3-2 16,0-1-1,-1 1 0,1-1 0,-1 0 1,1 0-1,-1 0 0,3-5 0,17-28-48,-2-1 0,-1-1 0,-2-1 0,-2 0 0,-1-1-1,-2-1 1,9-60 0,-21 97 7,3-27-102,-3 29 114,0 0 0,0 1 0,0-1 0,0 0 0,0 1 0,0-1 0,-1 0 0,1 1 0,-1-1 0,1 0-1,-1 1 1,0-1 0,-1-2 0,1 7-9,0-1 0,0 1 0,1-1 0,-1 1 0,1-1 0,-1 1 0,1-1 0,0 1 0,0 2 0,0-1 12,0-1 0,0 1 0,1-1 1,0 1-1,-1-1 0,1 0 0,0 1 1,1-1-1,-1 0 0,1 0 0,-1 0 1,1 0-1,0 0 0,0 0 0,5 5 1,-5-6 8,0-1 1,0 0 0,0 0 0,0 1 0,0-1 0,0 0 0,0-1-1,0 1 1,1 0 0,-1-1 0,0 1 0,1-1 0,-1 0 0,0 1-1,1-1 1,-1 0 0,1-1 0,-1 1 0,0 0 0,1-1 0,-1 1-1,0-1 1,0 0 0,5-2 0,4-2 12,-1 0 1,0-1-1,0 0 0,0-1 1,12-12-1,41-44 92,-62 63-104,15-16 7,-16 16-8,1 0 0,-1 0 0,0-1 1,0 1-1,0 0 0,1 0 0,-1-1 1,0 1-1,0 0 0,0 0 0,1 0 1,-1 0-1,0-1 0,0 1 0,1 0 1,-1 0-1,0 0 0,1 0 0,-1 0 1,0 0-1,0 0 0,1 0 0,-1 0 1,0 0-1,1 0 0,-1 0 0,0 0 1,1 0-1,-1 0 0,0 0 0,0 0 1,1 0-1,-1 0 0,0 0 0,1 0 1,-1 0-1,0 1 0,0-1 0,1 0 1,-1 0-1,0 0 0,0 0 0,0 1 1,1-1-1,-1 0 0,0 0 0,0 1 1,0-1-1,0 0 0,1 0 0,-1 1 1,0-1-1,0 0 0,0 0 0,0 1 1,0-1-1,0 0 0,0 1 0,0-1 0,0 0 1,0 1-1,0-1 0,0 0 0,0 0 1,0 1-1,0-1 0,0 0 0,0 1 1,-3 16 20,0 0 1,-1 0 0,-1 0-1,-1 0 1,-10 20-1,-7 25 74,17-44-61,-4 10 61,2 1-1,-8 55 0,23-49-1890,-9-31 1426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08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15587,'12'3'2073,"2"1"-1193,6-2-296,2-2 1224,8 0-679,3 0-177,3 0-312,1-2-192,-1-1-328,-5 2-240,-5 0-600,-4-1-352,-11 2 848,-9 0-184,-2 7-144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08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15475,'6'9'1953,"16"-3"-921,5-5-368,6-2 1417,4-5-897,0-3-280,1-1-176,-7 0-760,-4 0-536,-8 5 512,-6 3-176,-9 2-104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09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15 16219,'7'-15'1753,"0"18"-1089,-4 6-264,-6 11 1016,-3 7-415,-4 12-393,-1 4-216,-2 8-232,0 2-40,-1-4-96,2-3-72,5-10-112,0-5-56,5-9-296,1-9-232,4-15 575,1-6-183,10-12-40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09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4 19772,'11'-4'1063,"-10"7"-314,-18 11 135,0 0-364,-5 8 10,0-1-557,1 0 0,1 1 0,1 1 1,-20 32-1,38-54 10,0 0 0,1-1 0,-1 1 0,1 0 0,-1 0 0,1-1 0,0 1 0,-1 0 0,1 0 0,0 0 0,0 0 0,-1 0 0,1-1 0,0 1 0,0 0 0,0 0 0,0 0 0,0 0 0,0 0 0,0 0 0,0 0 0,1 0 0,-1-1 0,0 1 0,0 0 0,1 0 0,-1 0 0,0 0 0,1-1 0,-1 1 0,1 0 0,0 1 0,2-1-17,-1 0-1,0 0 1,1 0 0,-1 0-1,0 0 1,1-1 0,-1 1 0,1-1-1,-1 1 1,1-1 0,2 0-1,89-1-108,-70-1 117,1 1-1,-1 2 1,0 0-1,34 7 0,-57-8 30,1 0 0,-1 0-1,0 1 1,0-1 0,0 0-1,0 0 1,0 1 0,0-1 0,0 1-1,0-1 1,0 1 0,0-1-1,-1 1 1,1 0 0,0-1-1,0 1 1,0 0 0,-1 0-1,1-1 1,0 1 0,0 1-1,-1-1 5,0 0-1,0 0 0,0 0 1,0-1-1,0 1 0,-1 0 0,1 0 1,0-1-1,0 1 0,-1 0 0,1-1 1,0 1-1,-1 0 0,1-1 1,-1 1-1,1-1 0,-1 1 0,1 0 1,-1-1-1,0 1 0,-1 0 0,-5 4 64,-1 0 0,0 0 0,-12 4 0,-32 15 36,-2-2 1,-72 19 0,120-39-196,1-1 1,0 1-1,0-2 1,-1 1-1,1 0 1,-1-1-1,1 0 1,-1 0-1,1-1 1,0 1-1,-9-3 1,1-6-193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10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79 14827,'-6'21'2450,"4"-12"-2113,0-1 1,1 0-1,0 1 1,0-1-1,1 17 1,0-24-336,0 1 1,0-1 0,0 0-1,0 0 1,0 1-1,1-1 1,-1 0-1,0 0 1,1 1 0,-1-1-1,1 0 1,-1 0-1,1 0 1,0 0 0,-1 0-1,1 0 1,0 0-1,0 0 1,0 0-1,-1 0 1,1 0 0,0 0-1,0-1 1,0 1-1,1 0 1,-1-1-1,0 1 1,0-1 0,0 1-1,0-1 1,1 1-1,-1-1 1,0 0-1,0 0 1,1 0 0,-1 0-1,0 0 1,0 0-1,1 0 1,-1 0 0,0 0-1,0 0 1,1-1-1,-1 1 1,0 0-1,0-1 1,0 1 0,3-2-1,5-2-104,1-1 0,-1 0 0,0 0 0,0-1-1,0 0 1,-1-1 0,12-11 0,49-62-890,-26 29 203,-43 50 783,0 1-1,0-1 0,1 1 1,-1 0-1,0-1 0,0 1 1,1 0-1,-1 0 0,0-1 1,0 1-1,1 0 0,-1-1 1,0 1-1,1 0 0,-1 0 1,1 0-1,-1-1 1,0 1-1,1 0 0,-1 0 1,0 0-1,1 0 0,-1 0 1,1 0-1,-1 0 0,1 0 1,-2 11 126,-13 29 458,10-28-409,1-4-55,-1 2 110,1 1 0,0 0 0,0 0 0,-1 22 0,4-33-220,0 1 0,0 0 0,0-1 1,0 1-1,0 0 0,0-1 0,0 1 0,0 0 0,0-1 1,0 1-1,0 0 0,1-1 0,-1 1 0,0 0 0,0-1 1,1 1-1,-1-1 0,0 1 0,1-1 0,-1 1 0,1-1 0,-1 1 1,1-1-1,-1 1 0,1-1 0,-1 1 0,1-1 0,-1 0 1,1 1-1,0-1 0,-1 0 0,1 0 0,-1 1 0,1-1 1,0 0-1,-1 0 0,1 0 0,0 0 0,-1 0 0,2 0 0,1 0-7,0 0 0,-1-1 0,1 1 0,0-1 0,-1 0 0,1 0 0,-1 0 0,1 0 0,4-3 0,12-10-77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5:4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90 12251,'-14'9'188,"1"-2"0,-2 0 0,1-1 0,-1 0 0,0-1 0,-20 3 0,12-2 18,-39 16 0,54-19-183,1 1 0,0 0 1,0 0-1,1 0 0,-1 1 0,1 0 0,0 1 1,0-1-1,-6 9 0,-1 5-27,0 0 0,1 2 0,1-1 0,1 1 0,1 1 0,-12 44-1,9-15-11,2 0 0,-4 56 0,11-68 7,1 0 1,2 0-1,2 0 1,9 55 0,-6-72-8,0 0 0,1 0 1,2-1-1,0 0 1,1-1-1,1 1 1,1-2-1,0 1 1,17 19-1,-11-18-51,0-1-1,1-1 0,0-1 0,2-1 0,0 0 0,26 15 1,-39-27-29,1 0 1,0-1 0,0 0 0,1-1 0,-1 0 0,1 0-1,-1-1 1,1 0 0,0 0 0,0-1 0,0 0 0,0-1-1,0 0 1,0 0 0,0-1 0,0 0 0,0 0-1,0-1 1,-1-1 0,1 1 0,10-6 0,22-12-152,-1-2 0,-1-2 1,-1-2-1,55-48 0,-88 69 321,1-1 0,-1 0-1,0 0 1,-1-1 0,0 1 0,0-1-1,0 0 1,-1 0 0,0-1 0,0 1-1,-1-1 1,3-11 0,-1-7 176,-1-1 0,0-35 0,-2 27-102,5-127 518,-25-275 0,17 424-651,0 1-1,0-1 1,-1 1 0,-1-1 0,0 1-1,0 0 1,-10-16 0,10 20-15,-2 1 0,1-1 0,-1 1 0,-1 0 0,1 1 0,-1-1 0,0 1 0,0 0 0,-1 1 0,-13-8 1,2 4-44,1 1 1,-37-11 0,22 9 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20 344 13739,'-3'-4'221,"0"-1"0,1 0 0,0 0 0,0 0 0,0-1 0,0 1 0,1 0 0,0-1 0,0 1 0,1-1 0,-1 1 0,1-1 0,0 1 0,2-9 1,-1 4-125,0 0 0,1 1 0,1-1 0,0 0 0,0 1 0,1 0 1,5-11-1,-8 17-78,2 0 1,-1 0 0,0 0 0,0 0-1,1 0 1,0 0 0,-1 1-1,1-1 1,0 1 0,4-3-1,-6 5-13,0-1 0,0 1-1,0-1 1,1 1 0,-1-1 0,0 1 0,0 0-1,0-1 1,1 1 0,-1 0 0,0 0-1,1 0 1,-1 0 0,0 0 0,0 0-1,1 0 1,-1 1 0,0-1 0,0 0-1,1 1 1,-1-1 0,0 1 0,0-1-1,0 1 1,0 0 0,0-1 0,0 1-1,0 0 1,0 0 0,0 0 0,0 0-1,0 0 1,1 2 0,3 4 1,0 1-1,-1 0 1,0 0-1,-1 0 1,1 1 0,-1-1-1,-1 1 1,0 0 0,0 0-1,1 12 1,-1 6 103,-1 1 0,-3 29 0,-5-166 853,2-74 166,5 183-1122,0-1 0,0 1 0,0-1 0,0 1 1,0 0-1,0-1 0,0 1 0,1 0 0,-1-1 0,0 1 0,0 0 0,1-1 0,-1 1 0,0 0 0,0-1 0,1 1 1,-1 0-1,0 0 0,1-1 0,-1 1 0,0 0 0,1 0 0,-1 0 0,0-1 0,1 1 0,-1 0 0,1 0 1,-1 0-1,0 0 0,1 0 0,-1 0 0,1 0 0,-1 0 0,0 0 0,1 0 0,-1 0 0,1 0 0,-1 0 1,0 0-1,1 0 0,23 6-94,-15-4 3,0-2 93,-1 0 0,1 0 0,-1-1 0,1 0 0,-1-1-1,0 0 1,1-1 0,-1 1 0,0-1 0,0-1 0,-1 0 0,1 0 0,-1 0 0,0-1-1,0 0 1,0 0 0,6-8 0,1 0 49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11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43 15035,'-2'5'457,"0"-1"0,0 1 0,1 0 0,0 0 0,-1 0 0,2 0 0,-1 0 0,1 0 0,-1 0 0,2 0-1,-1 0 1,0 0 0,1 0 0,0 0 0,3 9 0,-3-12-433,-1-1 0,1 0 0,0 0 0,0 1 0,0-1 0,0 0 0,0 0 0,0 0 0,1 0 0,-1 0 0,0 0 0,0 0 0,1-1 0,-1 1 0,0 0 0,1-1 0,-1 1 0,1-1 0,-1 1 0,1-1 0,-1 0 0,1 1 0,-1-1 0,1 0 0,-1 0 0,1 0 0,3-1 0,2 0-38,0 0 0,0-1 0,0 1 0,12-6 0,5-5-70,1-1 1,-1 0 0,-1-2-1,-1-1 1,38-34-1,-43 33 158,-17 15 63,-4 4 32,-27 25 324,21-16-360,1 1 1,0 0 0,-12 21 0,18-28-383,1 0 1,-1 0-1,1 0 1,1 0-1,-1 0 1,1 1-1,-1-1 0,2 1 1,-1-1-1,0 1 1,1-1-1,0 1 1,1 5-1,2-5-426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19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50 618 12827,'-2'1'177,"0"1"0,-1-1 0,1 0 0,0 0 0,-1 1 0,1-2 0,-1 1 0,1 0 0,-1 0 0,1-1 0,-1 1 0,1-1 0,-1 0 0,1 0 0,-1 0 0,0 0 0,-3-1 0,6 1-146,0 0 1,0-1-1,0 1 1,0 0-1,0 0 1,-1 0-1,1 0 1,0-1-1,0 1 1,0 0-1,0 0 0,0-1 1,0 1-1,0 0 1,0 0-1,0-1 1,0 1-1,0 0 1,0 0-1,0 0 1,0-1-1,0 1 1,0 0-1,0 0 1,0-1-1,0 1 1,0 0-1,0 0 1,0-1-1,0 1 1,0 0-1,0 0 1,1 0-1,-1-1 0,0 1 1,0 0-1,0 0 1,0 0-1,0 0 1,1-1-1,-1 1 1,0 0-1,0 0 1,0 0-1,1 0 1,-1 0-1,0-1 1,11-8 254,-11 9-262,161-102 953,-58 41-841,335-242-750,-425 294 563,-1-1-1,0-1 1,-1 0-1,0-1 1,-1 0 0,16-23-1,-3-9-189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20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8 539 12907,'-2'-6'1312,"1"-1"-736,-4 4-184,11 3 512,4 0-119,14-5-81,7-2-24,9-14-88,6-10-88,11-18-112,7-8-32,14-13-472,5-5-312,6 2 488,0 1-128,-3 9-152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22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821 160 10586,'-2'-9'198,"-1"1"0,0 0 0,0-1 0,-1 2 0,0-1 0,-1 0-1,1 1 1,-1 0 0,-1 0 0,1 0 0,-1 1 0,-1-1 0,1 2 0,-1-1 0,0 1-1,0 0 1,0 0 0,-1 1 0,0 0 0,0 0 0,-14-4 0,8 4-81,1 0 1,-1 2 0,0 0 0,0 0-1,0 1 1,1 1 0,-1 0-1,0 1 1,0 0 0,0 2-1,0-1 1,1 2 0,-15 5 0,-1 2-123,2 2 1,-1 1-1,2 1 1,0 1-1,1 2 1,1 0 0,0 2-1,1 1 1,2 0-1,0 2 1,-23 32-1,23-26-12,2 0 0,1 2 0,2 0 0,1 1 0,1 1 0,2 0 0,1 1 0,2 0 0,-8 52-1,13-51 6,2 0 0,2 0 0,1-1 0,1 1 0,2 0-1,2-1 1,1 0 0,1 0 0,2-1 0,2 0-1,0-1 1,3 0 0,20 34 0,-30-57 2,0-1 0,1 1 0,0-1 0,1 0 1,0-1-1,0 0 0,0 0 0,1-1 0,0 1 0,0-2 1,1 1-1,0-1 0,0 0 0,0-1 0,0 0 0,1-1 0,-1 0 1,1 0-1,0-1 0,0 0 0,0-1 0,0 0 0,0-1 1,0 0-1,1 0 0,-1-1 0,0 0 0,11-4 0,0 0 23,0-2 0,0-1 0,-1 0 0,0-1 0,-1-2 0,0 0 0,0-1 0,-2 0 0,1-2-1,24-24 1,0-5 138,-3-2-1,57-81 1,-68 85-11,-2-1 1,-2-2-1,25-59 1,-40 80-91,-1 0 1,-1-1-1,-1 0 0,-1 0 0,-1 0 1,-2-1-1,0 0 0,-2-36 1,-1 52-79,0 0-1,0 1 1,-1-1 0,0 1 0,0-1 0,-1 1 0,0 0 0,-1 0 0,0 0-1,-7-10 1,8 13-31,-1 1-1,1 0 1,-1 0-1,0 1 1,-1-1-1,1 1 1,0 0-1,-1 0 1,0 0-1,0 1 1,0-1-1,0 1 1,0 0-1,0 1 1,-1-1-1,1 1 1,-7-1-1,0 2-18,0-1 0,0 1 0,0 1 0,1 0 0,-1 0-1,0 2 1,-16 4 0,-29 14-349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23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558 67 9298,'-1'-3'158,"0"-1"0,0 1 0,-1 0 0,1-1-1,-1 1 1,0 0 0,0 0 0,0 1 0,0-1 0,0 0 0,-1 0 0,1 1 0,-1 0-1,0-1 1,1 1 0,-1 0 0,0 0 0,0 1 0,-1-1 0,1 1 0,0-1 0,0 1-1,-1 0 1,1 0 0,-1 1 0,1-1 0,-5 0 0,-8-1-29,0 0-1,0 1 1,0 1 0,0 0-1,0 2 1,0-1 0,0 2-1,0 0 1,0 1 0,1 1 0,0 0-1,0 1 1,0 0 0,1 2-1,0-1 1,0 2 0,0 0-1,2 0 1,-1 2 0,1-1 0,0 1-1,1 1 1,1 0 0,0 1-1,-9 14 1,4-1-126,1 0 1,1 1-1,1 1 0,2 0 0,0 1 1,2 0-1,-4 32 0,6-22-1,2 1 0,1-1-1,3 1 1,7 73 0,-4-93-2,1 0 1,0-1 0,2 0 0,0 1 0,1-2 0,1 1-1,1-1 1,0-1 0,21 30 0,-24-40-3,0 0 1,1 0-1,-1 0 0,1-1 1,1 0-1,-1-1 0,1 0 1,0 0-1,0 0 1,9 3-1,-10-5 0,0-1-1,1 0 1,-1-1 0,1 1 0,-1-1-1,1-1 1,0 0 0,-1 0 0,1 0-1,0-1 1,-1 0 0,1 0 0,11-4-1,-4-1 1,0 0 0,-1 0 0,0-2 0,0 1 0,-1-2 0,23-18 0,-7 2 2,44-50 0,-43 38 6,-2-2 1,-1 0-1,-2-2 1,-2-1-1,-1-1 1,-3 0-1,-1-2 1,-2 0-1,17-86 1,-29 108-5,0-1 1,-2 1-1,-1-1 1,-1-26-1,-1 41-19,0-1 0,0 0-1,-1 0 1,-1 1 0,1-1-1,-1 1 1,-1 0-1,0 0 1,0 0 0,-1 0-1,0 1 1,-7-9 0,10 14-16,-1 0 1,1-1-1,-1 1 1,0 1-1,0-1 1,0 0-1,0 1 1,-1 0 0,1 0-1,-1 0 1,1 0-1,-1 0 1,0 1-1,0-1 1,0 1-1,0 0 1,0 0-1,0 1 1,0-1-1,0 1 1,0 0 0,0 0-1,0 0 1,0 1-1,0-1 1,-7 3-1,-3 2-266,1 1-1,-1 0 0,1 1 1,0 1-1,-21 17 1,-2-1-316,17-11 147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3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 15787,'1'9'212,"0"1"0,-1 0 0,0 0 0,-1-1 0,0 1 0,0 0 0,-1-1 0,-4 13 0,3-9-110,0 0-1,-2 27 1,5-38-100,0 0 0,0 0 1,0 0-1,1 0 0,-1 0 1,1 0-1,0 0 0,-1 0 1,1 0-1,0-1 0,0 1 0,0 0 1,0-1-1,1 1 0,-1 0 1,0-1-1,1 1 0,-1-1 0,1 0 1,-1 1-1,1-1 0,0 0 1,-1 0-1,1 0 0,0 0 1,0-1-1,0 1 0,0 0 0,0-1 1,4 1-1,7 2 10,0-1 1,1 0-1,21 0 0,-18-2-8,0 1-3,-7-1-1,0 0 1,-1 1 0,1 0 0,0 0 0,-1 1 0,1 0 0,-1 1-1,0 0 1,11 5 0,-19-7 1,0-1 0,0 1 0,0-1 0,0 1 0,0 0 0,-1-1 0,1 1 0,0 0 0,0 0 0,0 0 0,-1 0 0,1 0 0,0 0 0,-1 0 0,1 0 0,-1 0 0,1 0 0,-1 0 0,0 0-1,1 0 1,-1 0 0,0 0 0,0 0 0,0 1 0,0-1 0,0 0 0,0 0 0,0 0 0,0 0 0,0 0 0,0 0 0,-1 1 0,1-1 0,0 0 0,-1 0 0,1 0 0,-1 0 0,0 0 0,1 0 0,-1 0 0,1 0 0,-1 0 0,0-1 0,0 1 0,0 0-1,0 0 1,-1 0 0,-4 4 73,1 0 0,-2-1 0,1 0 0,0 0 0,-13 6 0,-5-1 227,-1 0 0,1-2 0,-1 0 0,-1-2 0,1-1 0,-1 0 0,1-3 0,-33 0 0,56-1-340,-1 0-1,1-1 0,-1 1 0,1 0 1,-1-1-1,1 0 0,0 1 0,-1-1 1,1 0-1,0 0 0,0-1 0,0 1 1,0 0-1,0-1 0,0 1 1,0-1-1,0 1 0,0-1 0,1 0 1,-1 0-1,1 0 0,-2-3 0,-5-10-245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3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17180,'5'-1'267,"0"0"1,0 0 0,-1 0-1,1 1 1,0 0 0,0 0 0,0 0-1,0 0 1,0 1 0,7 1-1,-3 0 176,119 19 374,39 6-2838,-123-23-2630,82-1 0,-120-3 4310,1-1 0,0 1 0,0-1 1,-1-1-1,1 0 0,-1 1 0,1-2 1,11-5-1,-14 6 988,0-1 0,0 0 0,-1 0 1,1 0-1,-1 0 0,0-1 0,1 1 1,3-7-1,-16 24 132,-72 112 1839,65-97-2295,1 0-1,-18 48 1,31-72-221,1 0 1,-1 1-1,1-1 1,0 0 0,0 1-1,1-1 1,0 1-1,0 9 1,0-14-69,1 1-1,-1-1 0,1 1 1,-1-1-1,1 1 1,-1-1-1,1 1 1,0-1-1,0 0 1,0 1-1,0-1 1,0 0-1,0 0 1,0 0-1,0 0 1,0 0-1,1 0 1,-1 0-1,0 0 1,1 0-1,-1-1 1,0 1-1,1-1 1,-1 1-1,1-1 0,-1 1 1,1-1-1,-1 0 1,1 1-1,0-1 1,-1 0-1,1 0 1,-1 0-1,4-1 1,3 0 46,1 0 0,-1-1-1,1 0 1,-1-1 0,0 0 0,0 0 0,0 0 0,0-1-1,-1 0 1,1-1 0,-1 0 0,0 0 0,-1 0 0,1-1 0,-1 0-1,8-10 1,-10 11-29,1-1-1,-1 0 1,-1 0 0,1 0-1,-1 0 1,0 0-1,-1-1 1,1 1-1,1-10 1,-3 11-23,-1 1-1,1-1 1,-1 0 0,0 1-1,0-1 1,0 0-1,-1 1 1,0-1 0,0 0-1,0 1 1,0-1 0,-1 1-1,0 0 1,-3-7 0,4 9-58,0 0 1,0 0 0,0 0 0,-1 1 0,1-1 0,0 0-1,-1 1 1,1-1 0,-1 1 0,0-1 0,1 1 0,-1 0-1,0 0 1,0 0 0,0 0 0,0 0 0,0 0 0,0 0 0,0 1-1,0-1 1,0 1 0,0-1 0,0 1 0,-1 0 0,1 0-1,0 0 1,0 0 0,-3 1 0,4-1-65,-1 1 0,0-1 0,1 1 0,-1 0 0,1 0 0,-1 0 0,1 0 0,-1 0 0,1 0 0,0 1 0,-1-1 0,1 0 0,0 1 0,0-1 0,0 0 0,0 1 0,0 0 0,0-1 0,0 1 0,1-1 0,-1 1 0,1 0 0,-1 0 0,1-1 0,-1 1 0,1 0 0,0 0 0,0 0 0,0-1 0,0 1 0,0 0 0,1 3 0,-1-3 19,1 0 0,-1 0-1,1 0 1,-1 0 0,1 0 0,0 0-1,0 0 1,-1 0 0,1 0 0,1-1 0,-1 1-1,0 0 1,0 0 0,1-1 0,-1 1-1,2 1 1,14 10-684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4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55 14955,'1'-1'173,"0"-1"-1,1 1 0,-1-1 1,0 1-1,0-1 0,0 0 1,0 1-1,0-1 0,1-3 1,-2 5-155,0 0-1,0 0 1,0-1 0,0 1 0,0 0-1,0 0 1,0 0 0,0 0-1,0 0 1,0 0 0,0-1 0,0 1-1,0 0 1,0 0 0,0 0 0,0 0-1,0 0 1,0-1 0,0 1 0,0 0-1,-1 0 1,1 0 0,0 0 0,0 0-1,0 0 1,0-1 0,0 1 0,0 0-1,0 0 1,0 0 0,0 0 0,-1 0-1,1 0 1,0 0 0,0 0 0,0 0-1,0 0 1,0 0 0,0 0 0,-1-1-1,1 1 1,0 0 0,-13 6 599,6-1-522,0 0 0,0 1 1,1 0-1,-1 0 1,1 1-1,0-1 1,1 1-1,0 1 1,0-1-1,0 1 1,1 0-1,0 0 1,1 0-1,0 0 1,0 1-1,-2 13 1,4-19-91,1-1 0,1 1 1,-1-1-1,0 1 1,0-1-1,1 1 1,0-1-1,-1 1 0,1-1 1,0 0-1,0 1 1,0-1-1,1 0 1,-1 0-1,0 0 0,1 0 1,-1 0-1,1 0 1,0 0-1,0 0 1,0-1-1,0 1 1,0 0-1,0-1 0,0 0 1,0 0-1,1 0 1,-1 0-1,0 0 1,1 0-1,3 1 0,5 1 54,1-1 0,-1 0 1,1 0-1,0-1 0,17-1 0,-12-1 81,0 0-1,0-1 1,0-1 0,0-1 0,29-10 0,-38 11-62,0 0 0,0-1 0,-1 0 0,1 0 0,-1 0 0,0-1 0,-1 0 0,1-1 0,-1 1 0,0-1 0,0-1 0,0 1 0,7-13 0,-11 17-59,-1-1 0,0 0 0,1 1 0,-1-1 0,0 0 0,0 0 0,0 0 0,-1 0 0,1 0 0,-1 0-1,0 0 1,1 0 0,-1 0 0,0 0 0,-1 0 0,1 0 0,-1 1 0,-1-7 0,0 6 0,1-1 1,-1 1-1,0 0 0,0 0 0,-1 0 0,1 0 0,-1 1 0,1-1 0,-1 0 1,0 1-1,0 0 0,0 0 0,-4-2 0,-6-2-218,1 0 1,-1 1-1,0 1 1,0 0-1,0 1 1,0 0-1,-15 0 1,11 1-1830,30 2 1367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4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15131,'2'-4'1929,"6"2"-1209,8 1-320,3 1 1432,6 0-1104,4 0-127,1 1-265,-3 1-120,-2 0-184,-4 1-160,-8-1-472,-3-2 111,-3 0 353,-1 0-88,0-2-120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5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1 371 13827,'3'0'303,"1"1"0,0-1 0,-1 0 0,1-1-1,0 1 1,-1-1 0,1 0 0,0 1 0,-1-2 0,1 1 0,-1 0 0,0-1 0,1 1-1,-1-1 1,4-3 0,6-1 289,26-14-293,-2-1 0,0-2 1,-2-2-1,0-1 0,-2-2 0,-1-1 0,-1-1 0,53-68 0,-56 49-41,-37 66-227,0 0 1,0 1-1,-11 35 0,10-24-24,8-25-8,-9 24-5,0 2 0,2-1 0,1 1-1,-5 43 1,12-73-22,1 1-1,0 0 0,0 0 0,0 0 0,-1 0 1,1 0-1,0 0 0,0 0 0,0 0 0,1 0 1,-1 0-1,0 0 0,0 0 0,0 0 0,1 0 1,-1 0-1,1-1 0,-1 1 0,0 0 0,1 0 1,0 0-1,-1-1 0,1 1 0,-1 0 0,1 0 1,1 0-1,0 0-4,-1-1 1,1 0-1,-1-1 1,1 1-1,-1 0 1,1 0-1,-1-1 1,0 1 0,1 0-1,-1-1 1,1 0-1,-1 1 1,0-1-1,0 0 1,1 0-1,0-1 1,14-8-222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4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13315,'2'-1'73,"0"1"0,-1 0 0,1-1 1,0 1-1,0-1 0,-1 0 0,1 0 0,-1 1 1,1-1-1,-1 0 0,1 0 0,-1-1 0,1 1 1,-1 0-1,0 0 0,0-1 0,1 1 0,0-2 1,21-35 144,-12 20 85,5-9-9,-11 17-208,0 1 1,1 0 0,0 0 0,0 1 0,1 0 0,0 0 0,10-8-1,-17 15-84,0 1 0,1 0 0,-1 0 0,1-1 0,-1 1 0,1 0 0,-1-1 0,1 1 0,-1 0 0,1 0-1,-1 0 1,1 0 0,-1 0 0,1 0 0,-1 0 0,1-1 0,-1 1 0,1 1 0,-1-1 0,1 0-1,0 0 1,-1 0 0,1 0 0,-1 0 0,1 0 0,-1 1 0,1-1 0,-1 0 0,0 0 0,1 1 0,-1-1-1,1 0 1,0 1 0,0 0 0,0 1 1,0 0-1,0-1 0,0 1 0,0 0 0,0 0 0,0 0 0,-1 0 1,2 3-1,5 50 9,-7-49-2,4 88 40,-3-52 351,2 0 1,12 67-1,-15-107-341,1 1-14,-1 0 0,1 0 0,0 0 0,0 0 0,0 0 0,1 0 0,-1 0-1,0-1 1,1 1 0,2 2 0,3-1 250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5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7 15963,'7'-2'875,"6"-3"-33,-13 5-812,0 0 0,1 0 0,-1 0 0,0 0-1,0 0 1,1 0 0,-1 0 0,0 0 0,0 0-1,1 1 1,-1-1 0,0 0 0,0 0-1,1 0 1,-1 0 0,0 0 0,0 0 0,0 1-1,1-1 1,-1 0 0,0 0 0,0 0 0,0 0-1,0 1 1,0-1 0,1 0 0,-1 0 0,0 0-1,0 1 1,0-1 0,0 0 0,0 0-1,0 1 1,0-1 0,0 0 0,0 0 0,0 1-1,0-1 1,0 0 0,0 0 0,0 1 0,0-1-1,0 0 1,0 0 0,0 1 0,-2 12 243,0 1-1,-1-1 1,-5 14 0,4-14-253,0 0-1,1 0 1,1 1 0,-1 14-1,2-24-23,2 0 0,-1 0 0,0 0 0,1-1 0,-1 1 0,1 0 0,0 0 0,1-1 0,-1 1 0,0-1 0,1 1 0,0-1 0,0 0 0,0 1 0,0-1 0,1 0 0,-1 0 0,1 0 0,3 2 0,5 4-54,1-1-1,1-1 0,-1 0 1,1-1-1,0 0 0,15 4 1,-14-5-45,-1 0 0,1 1 1,-2 0-1,1 1 0,21 15 0,-34-21 97,1-1-1,0 1 1,-1-1-1,1 1 1,0-1-1,-1 1 0,1-1 1,-1 1-1,1 0 1,-1-1-1,1 1 1,-1 0-1,0-1 0,1 1 1,-1 0-1,0 0 1,1-1-1,-1 1 1,0 0-1,0 0 0,0 0 1,0-1-1,0 1 1,0 0-1,0 0 1,0 0-1,0 1 0,-1-1 8,0 1-1,0-1 0,0 0 0,0 0 0,0 0 0,0 0 0,0 0 1,0 0-1,0 0 0,0 0 0,0 0 0,-1 0 0,-2 0 0,-6 4 66,0-2 0,0 0 1,-13 3-1,20-5-39,-29 6 417,-55 4 1,76-10-422,-1-1-1,1 0 1,0 0 0,0-1 0,-1-1-1,1 0 1,0-1 0,-16-6-1,23 8-60,1 0 0,0-1-1,0 0 1,0 0-1,0 0 1,0 0 0,1 0-1,-1 0 1,1-1-1,-1 1 1,1-1 0,0 0-1,0 0 1,0 1 0,0-1-1,1-1 1,-1 1-1,1 0 1,0 0 0,0 0-1,0-1 1,-1-5-1,0-25-290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6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 11378,'30'-11'1465,"2"1"-817,2-2-272,5 2 1312,1 2-1336,4-1-88,-2-1-15,0 2-161</inkml:trace>
  <inkml:trace contextRef="#ctx0" brushRef="#br0" timeOffset="1">450 69 14315,'-19'26'1255,"1"0"-1,-22 44 1,35-61-1183,1 1 1,0-1 0,0 1 0,1 0 0,1 0-1,0 1 1,0-1 0,1 0 0,0 1-1,1-1 1,2 17 0,-2-24-70,0 0 0,1 0 0,-1 0 0,1 0 0,0 0 0,0 0 0,0 0 0,1 0 0,-1 0 0,1 0 0,-1 0 0,1-1 0,0 1 0,0-1 0,0 0 0,0 1 0,1-1 0,-1 0 0,0 0 0,1 0 0,0 0 0,-1-1 0,1 1 0,0-1 0,0 0 0,0 0 0,0 0 0,0 0 0,0 0 0,0-1 0,0 1 0,6-1 0,-2 0 11,0 0-1,-1-1 1,1 0-1,-1 0 1,1 0-1,-1-1 1,0 0-1,1-1 1,-1 1-1,0-1 1,0 0-1,-1-1 1,1 1-1,8-9 0,-7 5 58,0 0 0,-1 0 0,-1-1 0,1 0 0,-1-1 0,0 1 0,-1-1-1,0 0 1,0 0 0,-1 0 0,0 0 0,2-15 0,-4 17-6,0 0 1,-1 1-1,0-1 1,0 0-1,0 0 1,-1 1-1,0-1 0,-3-9 1,3 12-24,0 0 0,-1 0 1,0 0-1,0 1 0,0-1 1,0 0-1,0 1 0,-1 0 0,0-1 1,1 1-1,-1 0 0,0 0 0,-1 1 1,-3-4-1,4 5-48,1-1 0,0 1 0,-1 0 0,1 0 0,-1 0 0,1 0 0,-1 0 0,1 1 0,-1-1 0,0 1 0,1-1 0,-1 1 0,0 0 0,1 0 0,-1 0 0,0 1-1,1-1 1,-1 1 0,-2 0 0,3 0-54,0 0 0,0 0-1,0 0 1,0 0 0,1 0 0,-1 0-1,0 1 1,1-1 0,-1 1-1,1-1 1,-1 1 0,1-1-1,0 1 1,0 0 0,0 0-1,0 0 1,0 0 0,0-1-1,0 1 1,0 0 0,1 1 0,-1-1-1,1 0 1,-1 4 0,2 6-257,5-1-84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6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19 14667,'12'-13'1805,"-10"7"-1060,-10 6 523,4 2-1145,1-1-1,0 1 1,-1 0-1,1 0 1,0 0-1,0 1 1,0-1-1,0 1 1,1-1-1,-1 1 1,1 0-1,-4 5 1,-24 43-105,24-40 42,0 1-62,0 0-1,1 0 0,0 0 0,-5 25 0,9-34 3,0 0 0,1 0 0,-1-1 0,1 1 0,0 0 0,0 0 0,0 0 0,0 0 0,0-1 0,1 1 0,0 0 0,-1 0-1,1-1 1,0 1 0,0 0 0,0-1 0,1 1 0,-1-1 0,0 1 0,1-1 0,0 0 0,0 1 0,-1-1 0,1 0 0,1 0 0,-1 0 0,0-1-1,0 1 1,3 1 0,3 0 20,-1 0 0,0-1-1,1 0 1,-1 0 0,1 0 0,0-1-1,0-1 1,-1 1 0,1-1-1,0 0 1,0-1 0,0 0 0,-1 0-1,15-5 1,-12 4 44,-1-1 0,0-1-1,0 0 1,0 0 0,0-1 0,-1 1 0,0-2 0,0 0-1,0 0 1,-1 0 0,11-11 0,-15 13-27,-1 0-1,1 0 1,-1 0-1,1-1 1,-1 1 0,-1 0-1,1-1 1,-1 0 0,1 1-1,-1-1 1,-1 0 0,1 1-1,-1-1 1,0 0 0,0 0-1,0 1 1,0-1 0,-1 0-1,0 0 1,0 1 0,0-1-1,-1 1 1,1-1 0,-1 1-1,0-1 1,-4-4 0,4 4-69,-1 0 0,-1 1 1,1-1-1,-1 1 0,0-1 1,0 1-1,0 0 0,0 1 1,-1-1-1,1 1 0,-1 0 1,0 0-1,0 0 0,0 1 1,-1 0-1,1 0 1,0 0-1,-1 0 0,0 1 1,1 0-1,-11 0 0,13 1-132,0 0 0,1 1-1,-1-1 1,0 1 0,0 0 0,0 0-1,1 0 1,-1 0 0,1 0 0,-1 1-1,1-1 1,-4 3 0,5-3 78,0-1 0,0 1 0,0 0 0,0 0 0,0 0-1,0 0 1,0 0 0,1 0 0,-1 0 0,0 1 0,1-1 0,-1 0 0,1 0 0,-1 0 0,1 1 0,-1-1 0,1 0 0,0 1 0,0-1 0,-1 0 0,1 1 0,0-1 0,0 0 0,0 1 0,1-1-1,-1 0 1,0 1 0,0-1 0,2 2 0,8 14-745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7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1 355 14283,'1'-1'127,"1"-1"127,1 1 0,-1-1-1,1 1 1,0 0 0,-1-1-1,1 1 1,4 0 0,-7 1-208,1 0 1,0 0-1,-1 0 0,1 0 1,0 0-1,-1 1 1,1-1-1,-1 0 1,1 0-1,-1 1 1,1-1-1,0 0 0,-1 1 1,1-1-1,-1 0 1,0 1-1,1-1 1,-1 1-1,1-1 1,-1 1-1,0-1 0,1 1 1,-1-1-1,0 1 1,1 0-1,-1-1 1,0 1-1,0-1 1,0 1-1,1 0 0,-1-1 1,0 1-1,0-1 1,0 1-1,0 0 1,0-1-1,0 1 1,0 0-1,-1-1 0,1 2 1,0 13 188,-2 0-1,0 1 1,0-1 0,-5 15 0,-6 35-126,13-63-113,0 0 0,0 0 0,-1 0 0,1 0 0,0 0 0,1-1-1,-1 1 1,0 0 0,1 0 0,-1 0 0,1 0 0,-1-1 0,1 1 0,0 0 0,0-1 0,-1 1 0,1 0 0,0-1 0,1 1 0,-1-1 0,0 0 0,0 1 0,1-1 0,-1 0 0,1 0-1,-1 1 1,1-1 0,-1-1 0,1 1 0,0 0 0,-1 0 0,1 0 0,0-1 0,0 1 0,3 0 0,-2-1-29,0 0 1,0 0-1,0 0 1,0 0-1,0-1 1,-1 1-1,1-1 1,0 1-1,0-1 1,0 0-1,-1 0 0,1 0 1,-1-1-1,1 1 1,-1-1-1,1 1 1,-1-1-1,0 0 1,1 0-1,-1 0 1,0 0-1,0 0 1,2-4-1,8-19-159</inkml:trace>
  <inkml:trace contextRef="#ctx0" brushRef="#br0" timeOffset="1">74 19 17868,'-5'-10'1576,"1"6"-1160,4 0-144,4 4 448,2 1-640,4 2 137,-5 0-161,2-3-200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8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43 14459,'-5'2'1752,"3"0"-847,8-4-353,13-2 888,5 1-272,15-1-223,2 1-153,8-1-376,2-1-200,-3 3-304,-5-1-128,-10 1-408,-10 1-225,-22 1 665,1-6-192,-24-1-152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38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12803,'18'8'2024,"10"-3"-1120,9 0-400,0-3 2041,8 1-1897,-1 0-376,11 0 72,-1-3-160,-2-3-240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0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16 17948,'3'-6'1094,"3"-3"21,-6 8-335,-1 5 392,-14 24-1045,2 1 0,2 0 1,0 1-1,2 0 1,1 0-1,2 1 0,-4 33 1,10-59-111,0 0 0,0 0 0,1 1 0,-1-1 0,1 0 1,0 0-1,1 0 0,-1 0 0,1 0 0,0-1 1,0 1-1,0 0 0,5 5 0,-6-8-68,1 0 0,0 1 0,0-2 0,0 1 0,0 0 0,0 0 1,1-1-1,-1 1 0,1-1 0,-1 0 0,1 0 0,-1 1 0,1-2 0,-1 1 0,1 0 0,0-1 0,0 1 0,-1-1 0,1 0 0,0 1 0,0-2 0,-1 1 0,1 0 1,0 0-1,0-1 0,4-1 0,-4 1 6,1 0 0,-1-1 0,1 1 0,-1-1 0,0 0-1,0 0 1,0 0 0,0 0 0,0-1 0,0 1 0,-1-1 0,5-4 0,12-23-326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1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 16628,'-13'36'1448,"0"2"-1032,0 4-168,1 1 520,4-3-136,5-6-352,3-4-256,9-9-400,3-6-256,6-10 504,-4-5-144,0-6-88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1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0 16644,'-15'13'236,"1"-1"1,0 2 0,2 0-1,-1 0 1,2 1 0,0 1-1,0 0 1,2 0 0,0 1-1,1 0 1,1 1 0,0 0-1,1 0 1,-6 35 0,11-48-227,1 0 0,-1 0 0,1 0 0,0 0 0,0 0 0,1 0 0,-1 0 0,1 0 0,1 0 0,-1 0 1,0-1-1,1 1 0,0 0 0,0-1 0,1 0 0,-1 1 0,1-1 0,6 7 0,-6-8-5,0 0 0,1 0 0,0-1 0,0 1 0,-1-1 1,1 0-1,1 0 0,-1-1 0,0 1 0,0-1 0,1 0 0,-1 0 0,0 0 0,1-1 0,-1 1 0,1-1 0,-1 0 0,1-1 0,-1 1 0,1-1 0,5-1 0,-1 0 32,0-1-1,0-1 1,0 1-1,0-1 1,0-1-1,-1 0 1,1 0-1,-2 0 1,1-1-1,0-1 1,-1 1-1,0-1 1,-1 0-1,1-1 1,-1 1-1,-1-1 0,0-1 1,5-9-1,-5 10 7,-1-1-1,0 0 1,0 0-1,-1 0 1,-1-1-1,1 1 1,-2-1-1,1 1 1,-1-1-1,-1 0 1,1 1-1,-2-1 1,1 0-1,-2 1 1,1-1-1,-1 0 1,0 1-1,-5-12 1,5 17-31,-1-1 1,1 1 0,-1 0-1,1 0 1,-1 0-1,-1 0 1,1 0 0,0 1-1,-1-1 1,0 1 0,0 0-1,-7-5 1,8 7-33,1 0 0,-1 0-1,1 0 1,-1 0 0,1 0 0,-1 0 0,0 1 0,0-1 0,1 1 0,-1 0 0,0 0-1,1 0 1,-1 0 0,0 0 0,0 1 0,1-1 0,-1 1 0,0-1 0,1 1 0,-1 0-1,1 0 1,-1 1 0,1-1 0,-4 2 0,6-2 11,-1-1 0,0 0 0,0 1 0,0-1 0,0 1 0,1 0 0,-1-1 0,0 1 0,1-1 0,-1 1 0,0 0 0,1 0 0,-1-1 0,1 1 0,-1 0 0,1 0 0,-1 0 0,1 0 0,0-1 0,-1 1 0,1 0 0,0 0 0,0 0 0,0 0 0,0 0 0,-1 0 0,1 0 0,1 0 0,-1 0 1,0 0-1,0 0 0,0 1 0,1-1 23,0 0 1,0 0 0,0-1 0,0 1 0,0 0 0,0 0 0,0 0-1,0-1 1,0 1 0,0-1 0,0 1 0,0-1 0,0 1-1,1-1 1,-1 1 0,0-1 0,0 0 0,1 0 0,-1 0 0,0 0-1,0 0 1,1 0 0,1 0 0,18-4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2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 16444,'-31'66'3742,"16"-34"-3405,-18 56 0,30-78-319,1-1-1,0 1 1,0 0 0,1 0 0,0 0 0,0-1 0,1 1-1,1 0 1,0 0 0,0 0 0,3 9 0,-3-15 9,0-1 0,0 0 0,0 0 0,1 0 0,-1-1 0,1 1 0,0 0 0,0-1 0,0 1 0,0-1 0,0 1 0,1-1-1,-1 0 1,1 0 0,-1 0 0,1 0 0,0 0 0,-1-1 0,1 1 0,0-1 0,0 0 0,0 0 0,1 0 0,-1 0 0,0-1 0,0 1 0,0-1 0,1 1 0,-1-1 0,0 0 0,0-1 0,0 1 0,1-1 0,-1 1 0,5-2 0,-4 0 22,1 1 0,-1-1-1,1 1 1,-1-1 0,1 0 0,-1-1 0,0 1 0,0-1-1,0 0 1,-1 0 0,1 0 0,-1 0 0,1-1 0,-1 0-1,0 1 1,0-1 0,-1 0 0,1 0 0,-1-1 0,0 1-1,0 0 1,0-1 0,1-7 0,-2 3-44,0 1 0,-1-1 0,0 1 0,-1 0 0,0-1 0,0 1 0,-1 0 0,0-1 0,0 1 0,-1 0 0,0 0 0,0 1 0,-1-1 0,-9-13 0,4 8 69,-1 0-1,-1 0 1,0 1 0,0 1-1,-1 0 1,-24-17 0,14 13-53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2:5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18 13259,'-6'-3'79,"0"0"0,0 1 0,-1 0 0,1 0 0,-1 0 0,1 1 0,-1 0 1,1 0-1,-1 1 0,1 0 0,-1 0 0,0 0 0,1 1 0,-1 0 0,1 1 0,-1-1 0,1 1 0,-1 0 1,-10 6-1,-1 1 13,0 0 1,1 2 0,0 0 0,0 1 0,-18 18 0,18-14-33,1 1 1,1 0-1,1 1 0,0 0 1,2 1-1,0 1 0,1 0 1,1 0-1,0 1 1,2 1-1,1-1 0,0 1 1,2 1-1,0-1 0,2 1 1,0 0-1,2-1 0,0 1 1,2 0-1,0 0 1,2 0-1,5 24 0,-3-26-49,0-1-1,2 1 1,0-2-1,1 1 1,1-1-1,1 0 1,0-1-1,2 0 1,0 0-1,1-2 1,15 17-1,-19-24 4,1 0 1,0-1-1,1 0 1,-1 0-1,1-1 1,1 0-1,-1-1 1,1-1-1,1 0 0,-1 0 1,0-1-1,1-1 1,0 0-1,0 0 1,0-2-1,0 1 0,0-2 1,24-1-1,-16-2 55,0-1 0,-1-1 0,0-1-1,0 0 1,0-2 0,0 0 0,-1-1 0,-1-1-1,0-1 1,0 0 0,-1-2 0,29-26 0,-30 23 29,0 0 0,-1-2 1,0 0-1,-2 0 1,0-1-1,-1-1 0,-1 0 1,-1 0-1,-1-1 1,0-1-1,8-36 0,-14 41-36,-1-1 0,-1 1-1,-1-1 1,0 0 0,-1 1-1,-1-1 1,-1 1 0,0 0-1,-1 0 1,-1 0-1,-1 0 1,0 1 0,-1 0-1,-1 0 1,-14-20 0,13 21-118,-1 0 0,0 1 0,-1 1 0,-1 0 1,0 0-1,-1 2 0,0-1 0,-1 1 0,0 1 1,0 1-1,-1 0 0,-1 1 0,1 0 0,-1 1 1,-26-7-1,38 13-13,0 0 1,0 0 0,0 0-1,0 0 1,-1 1-1,1 0 1,0-1-1,0 2 1,0-1 0,0 0-1,0 1 1,0 0-1,0 0 1,0 0 0,0 0-1,0 1 1,0 0-1,0 0 1,1 0 0,-1 0-1,1 0 1,-1 1-1,1-1 1,0 1-1,0 0 1,0 0 0,1 0-1,-1 0 1,-2 5-1,-19 32-509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3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30 13843,'0'-2'310,"-1"0"0,1 0 0,0 0 1,0 1-1,0-1 0,0 0 0,0 0 0,1 0 0,-1 0 0,0 0 1,2-1-1,4-2 1343,4 13-927,-6-3-622,-1 1-1,0-1 0,-1 1 1,0-1-1,1 1 0,-2 0 1,1 0-1,0 7 1,5 51-103,-6-47 37,0 45-17,-2-45-201,1 0 0,0 0-1,2 0 1,4 21 0,-6-38 173,0 0 0,0 0 1,0 0-1,0 1 0,0-1 1,0 0-1,0 0 0,0 0 1,0 0-1,0 1 0,0-1 1,1 0-1,-1 0 0,0 0 1,0 0-1,0 0 0,0 1 1,0-1-1,0 0 0,1 0 1,-1 0-1,0 0 0,0 0 1,0 0-1,0 0 0,1 0 1,-1 0-1,0 0 0,0 1 1,0-1-1,1 0 0,-1 0 1,0 0-1,0 0 0,0 0 1,0 0-1,1 0 0,-1-1 1,0 1-1,0 0 0,0 0 1,1 0-1,-1 0 0,0 0 1,0 0-1,0 0 0,0 0 1,0 0-1,1 0 1,-1-1-1,0 1-12,7-6-212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3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62 16067,'14'6'1521,"12"-3"-993,1-3-232,10 3 496,2-3-128,3-2-248,-2-2-344,-6-5 1537,-4-1-1481,-11-13 40,-6-2 72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3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18 15267,'-18'27'4972,"16"-22"-4732,0 0 0,0 1 1,0-1-1,-1 11 1,2-12-247,1-1 0,0 1 1,-1-1-1,1 0 0,0 1 1,1-1-1,-1 1 1,1-1-1,-1 0 0,1 0 1,0 1-1,1-1 0,-1 0 1,0 0-1,1 0 1,-1 0-1,1 0 0,0 0 1,0 0-1,0-1 0,1 1 1,4 3-1,4 2-11,0-2 0,1 1 0,0-1 0,0-1 0,22 7 0,-19-7-86,1 0-1,-2 1 1,20 11-1,-32-15 81,1-1 0,-1 1-1,0 0 1,1-1 0,-1 1-1,0 0 1,0 1 0,0-1 0,0 0-1,-1 0 1,1 1 0,-1-1-1,1 1 1,-1-1 0,0 1 0,0 0-1,0 0 1,1 4 0,-2-3 6,0 0 1,0 0-1,0-1 0,-1 1 1,1 0-1,-1 0 1,0 0-1,0-1 1,0 1-1,-1 0 1,1-1-1,-3 5 1,-3 3 60,0-1 0,0 0 0,-1-1 0,0 0 1,-1 0-1,1-1 0,-20 14 0,18-15 33,-1 0 0,0-1 0,-1 0 0,1-1-1,-16 5 1,24-9-51,0 0 0,0 0 0,0 0 0,0 0 0,0-1 0,0 1 0,0-1 0,0 0 0,0 0 0,0 0-1,0 0 1,0-1 0,0 1 0,0-1 0,0 0 0,0 0 0,0 0 0,0 0 0,0 0 0,0-1 0,1 1-1,-1-1 1,0 0 0,1 1 0,0-1 0,-1-1 0,-1-1 0,0-3 22,0 1 0,0-1 1,1 0-1,0 0 0,0-1 0,-1-9 0,-5-25 46</inkml:trace>
  <inkml:trace contextRef="#ctx0" brushRef="#br0" timeOffset="1">66 15 17556,'13'-4'1712,"-3"-1"-1336,9 3-192,4-1 816,10 3-711,4 0-418,6 1-679,3 1 696,1-1-168,-2 0-80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4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 14259,'-15'21'2387,"10"-16"-1943,-8 13-214,2 1 0,0 0 0,1 1 0,1 0 0,1 1 0,1-1 0,0 1 0,2 1 0,1-1 0,-3 27 0,7-43-178,0 0 0,0 0 0,0 0 0,0 0 0,1 0 0,0 0 0,0 0 0,0 0 0,1 0 0,0 0 0,0-1 0,0 1 0,4 6 0,-4-9-19,0 0 0,-1-1 0,1 1 0,0 0 0,0-1 0,0 0 0,0 1 0,0-1 0,0 0 1,0 0-1,0 0 0,0 0 0,0-1 0,1 1 0,-1-1 0,0 1 0,1-1 0,-1 0 0,0 0 0,1 1 0,-1-2 0,0 1 0,1 0 0,-1 0 0,0-1 0,1 0 0,-1 1 0,0-1 0,0 0 1,4-2-1,2-1 48,0-1 1,0 0 0,0 0-1,-1 0 1,0-1 0,0 0-1,0-1 1,-1 1 0,0-1-1,0-1 1,-1 1 0,0-1-1,0 0 1,5-13 0,-6 12-36,0-1 0,0 1 1,-1-1-1,0 0 0,-1 0 0,0 0 1,-1 0-1,0 0 0,-1-1 1,0 1-1,0 0 0,-4-20 1,2 26-42,1 0 1,-1-1 0,0 1 0,0 0 0,0 1 0,0-1 0,-1 0-1,1 1 1,-1-1 0,0 1 0,0 0 0,-1 0 0,1 0 0,-1 0-1,1 0 1,-8-3 0,9 5-52,0 0-1,0 0 1,0 0-1,0 0 1,-1 0-1,1 1 1,0-1 0,-1 1-1,1-1 1,-1 1-1,1 0 1,-1 0-1,1 0 1,0 0-1,-1 1 1,1-1-1,-1 1 1,1-1 0,0 1-1,-1 0 1,1 0-1,0 0 1,0 0-1,0 0 1,0 0-1,0 1 1,0-1-1,0 1 1,0-1 0,0 1-1,-1 2 1,2-4 27,0 1 0,0 0 1,0 0-1,1 0 0,-1 0 1,0 1-1,0-1 0,1 0 1,-1 0-1,1 0 0,-1 0 1,1 1-1,0-1 0,-1 0 1,1 1-1,0-1 0,0 0 1,0 0-1,0 1 0,0-1 1,0 0-1,0 1 0,0-1 1,0 0-1,1 1 0,-1-1 1,1 0-1,-1 0 0,1 0 1,-1 1-1,1-1 0,0 0 1,-1 0-1,1 0 0,0 0 0,0 0 1,0 0-1,0 0 0,0 0 1,2 1-1,10 3-240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4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10 16412,'1'0'40,"-1"0"0,0-1 0,0 1 0,0 0 0,0 0 0,0 0 0,1-1 1,-1 1-1,0 0 0,0 0 0,0 0 0,0-1 0,0 1 0,0 0 0,0 0 1,0-1-1,0 1 0,0 0 0,0 0 0,0 0 0,0-1 0,0 1 0,0 0 1,0 0-1,0-1 0,0 1 0,0 0 0,0 0 0,0-1 0,0 1 0,0 0 1,-1 0-1,1 0 0,0 0 0,0-1 0,0 1 0,0 0 0,0 0 0,-1 0 1,-11-2 509,-14 9 164,17-3-609,1 1-1,0 0 1,0 0-1,1 1 1,0 0-1,0 0 0,0 1 1,1 0-1,0 0 1,0 0-1,1 1 0,0 0 1,-5 11-1,6-13-85,1 1-1,0 0 1,0 0-1,0 0 1,1 0-1,0 0 1,1 1-1,0-1 1,0 1-1,0-1 1,1 0-1,0 1 1,1-1-1,-1 1 1,2-1-1,-1 1 1,3 6 0,-3-10 0,0-1 0,1 0 1,-1 0-1,1 0 0,0 0 1,0 0-1,0 0 0,0 0 1,1 0-1,-1-1 1,1 1-1,-1-1 0,1 0 1,0 0-1,0 0 0,0 0 1,0 0-1,0 0 1,0-1-1,1 0 0,-1 0 1,1 0-1,-1 0 0,1 0 1,-1-1-1,1 1 1,-1-1-1,1 0 0,-1 0 1,1 0-1,-1-1 0,1 1 1,-1-1-1,7-2 0,-2 1 38,-2-1-1,1 1 0,0-2 0,-1 1 1,1-1-1,-1 0 0,0 0 0,0 0 0,-1-1 1,1 0-1,-1 0 0,0-1 0,0 1 1,-1-1-1,0 0 0,5-9 0,-6 9-16,-1 0 0,1 0 0,-2-1 0,1 1 0,-1-1 0,1 1 0,-2-1-1,1 1 1,-1-1 0,0 1 0,0-1 0,-1 0 0,0 1 0,0-1 0,-1 1 0,1 0 0,-1-1-1,-6-10 1,6 12-87,-1 0 0,0 1 0,0-1-1,-1 1 1,1-1 0,-1 1-1,0 0 1,0 1 0,0-1 0,0 1-1,-1-1 1,0 1 0,0 1-1,1-1 1,-1 1 0,-1 0 0,1 0-1,0 0 1,0 1 0,-1-1-1,1 1 1,-11 0 0,12 1-149,-1 0 1,1 1 0,-1 0-1,1 0 1,-1 0 0,1 0 0,-1 1-1,1-1 1,-8 5 0,11-5 142,0-1 1,0 1 0,0-1-1,0 1 1,0 0-1,0 0 1,0-1 0,0 1-1,0 0 1,0 0 0,0 0-1,0 0 1,1 0 0,-1 0-1,0 0 1,1 0 0,-1 0-1,1 0 1,-1 1 0,1-1-1,0 0 1,-1 0 0,1 0-1,0 1 1,0-1-1,0 0 1,0 0 0,0 1-1,0-1 1,0 0 0,0 0-1,0 1 1,1-1 0,-1 0-1,0 0 1,1 0 0,-1 1-1,1-1 1,-1 0 0,2 2-1,14 11-616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49:45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106 184 17676,'-36'47'2826,"28"-36"-2352,-1-1-1,1 1 0,-12 22 0,16-24-308,0-1-1,1 1 1,-1 0-1,2 0 1,-1 0 0,2 0-1,-3 15 1,4-20-149,0 0 0,1 0 1,-1 0-1,1 0 1,0-1-1,0 1 1,0 0-1,0-1 0,0 1 1,1 0-1,0-1 1,0 0-1,0 1 1,0-1-1,0 0 1,1 0-1,-1 0 0,1-1 1,0 1-1,0 0 1,4 2-1,-2-1-82,1 0 0,0-1 0,1 1 1,-1-1-1,1 0 0,0-1 0,-1 0 0,1 0 0,0 0 0,0-1 0,0 0 0,11 0 0,-13-1-15,-1 0-1,0 0 0,0-1 0,0 0 0,0 0 1,0 0-1,0 0 0,0 0 0,0-1 1,-1 0-1,1 0 0,0 0 0,-1 0 0,0-1 1,1 1-1,-1-1 0,0 0 0,0 0 0,-1 0 1,1 0-1,0 0 0,3-8 0,11-24-377</inkml:trace>
  <inkml:trace contextRef="#ctx0" brushRef="#br0" timeOffset="1">167 33 16812,'-18'-15'1880,"8"8"-1112,5-1-312,5 6 985,1 2-417,6 0-936,-1 1-248,0 5 168,-2-1-144,-4 1-168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1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7 555 14659,'-6'6'1576,"12"-9"-743,17-11-69,41-41-25,81-86 0,41-76-591,-168 196-134,-8 10 10,-1 0-1,0 0 1,-1 0-1,0-1 0,-1-1 1,9-20-1,-16 33-20,0 0 0,0 0 0,1 0 0,-1 0 0,0-1-1,0 1 1,0 0 0,0 0 0,0 0 0,0-1 0,0 1 0,1 0-1,-1 0 1,0-1 0,0 1 0,0 0 0,0 0 0,0 0 0,0-1 0,0 1-1,0 0 1,0 0 0,0-1 0,0 1 0,0 0 0,0 0 0,-1 0-1,1-1 1,0 1 0,0 0 0,0 0 0,0 0 0,0-1 0,0 1 0,0 0-1,-1 0 1,1 0 0,0-1 0,-9 7 87,-12 18 51,-22 35 103,3 2 1,2 2-1,-49 113 0,84-167-243,0-4-60,1 0 0,0 0 0,0 0 0,1 0 0,0 0 0,0 0 0,0 1 0,0 4 0,1-9 86,0-1 0,0 1 0,0 0 0,0-1 0,0 1 0,0-1 0,0 1 0,0-1 0,1 1 0,-1-1 0,0 1 0,0-1 0,0 1 0,1-1 0,-1 1 0,0-1 0,1 1 0,-1-1 0,0 1 0,1-1 0,-1 0 0,0 1 0,1-1 0,-1 0 0,1 1 0,-1-1 0,1 0 0,-1 0 0,1 1-1,-1-1 1,1 0 0,-1 0 0,1 0 0,-1 0 0,1 1 0,0-1 0,-1 0 0,1 0 0,0 0 0,24-8 33,4-6-20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1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5 10970,'0'0'27,"1"0"1,-1 0-1,0 0 0,0 0 0,0 0 0,0 0 0,1 0 0,-1 0 0,0 0 1,0 1-1,0-1 0,0 0 0,0 0 0,0 0 0,1 0 0,-1 0 0,0 0 0,0 0 1,0 1-1,0-1 0,0 0 0,0 0 0,0 0 0,0 0 0,0 0 0,0 1 0,0-1 1,1 0-1,-1 0 0,0 0 0,0 0 0,0 1 0,0-1 0,0 0 0,0 0 1,0 0-1,0 0 0,-1 1 0,1-1 0,0 0 0,0 0 0,0 0 0,0 0 0,0 0 1,0 1-1,0-1 0,0 0 0,0 0 0,0 0 0,0 0 0,-1 0 0,1 0 1,0 1-1,0-1 0,0 0 0,-1 0 0,-7 17 246,4-10-22,-8 19 513,1 0-1,1 1 0,-10 41 1,16-52-521,1 0 0,1 0 0,1 0 0,0 0 0,1 0 0,0 0 0,6 28 1,-6-41-203,0 0 1,1 0 0,0-1-1,-1 1 1,1 0 0,0-1-1,0 1 1,0 0 0,1-1-1,-1 0 1,1 1-1,-1-1 1,1 0 0,0 0-1,0 1 1,0-1 0,0-1-1,0 1 1,0 0 0,1-1-1,-1 1 1,1-1 0,-1 1-1,1-1 1,-1 0 0,1 0-1,0 0 1,-1-1 0,1 1-1,0-1 1,0 1 0,3-1-1,3-1 31,1 0-1,-1 0 0,0-1 0,0-1 0,0 0 1,0 0-1,0 0 0,0-1 0,-1-1 0,0 1 1,15-12-1,-4 2 79,-1-1 1,-1-1-1,26-31 1,-34 37-95,-1 0 0,-1-1 1,0 0-1,0-1 0,-1 1 1,-1-1-1,6-16 0,-10 24-37,0-1 0,0 1 0,0-1 0,0 1 1,-1-1-1,1 1 0,-1-1 0,0 0 0,-1 1 0,1-1 0,-1 1 0,0-1 0,0 1 0,0-1 0,-1 1 0,1 0 0,-1-1 0,0 1 0,-1 0 0,1 0 0,-1 0 1,1 1-1,-1-1 0,-4-4 0,0 3 11,1 1 0,-1-1 0,0 1 1,0 0-1,0 0 0,-1 1 0,1 0 0,-1 1 1,1-1-1,-1 2 0,0-1 0,0 1 1,-13-1-1,10 2-15,0 0 0,0 0 0,-1 1 0,1 0 1,0 1-1,0 0 0,1 1 0,-1 0 0,-12 6 0,21-8-49,0 0-1,0 0 0,0 0 0,1 0 0,-1 0 0,0 1 0,1-1 0,-1 0 1,1 1-1,-1-1 0,1 1 0,0-1 0,0 1 0,-1 0 0,0 2 0,2-4 3,0 1 0,0-1 0,0 1 0,0-1-1,0 1 1,0-1 0,0 1 0,0-1 0,0 1-1,0-1 1,0 1 0,0-1 0,0 1 0,0-1-1,0 1 1,1-1 0,-1 0 0,0 1-1,0-1 1,1 1 0,-1-1 0,0 0 0,1 1-1,0 0-37,0 0-1,0 0 0,0 0 0,1-1 0,-1 1 1,0 0-1,0-1 0,1 1 0,-1-1 1,0 0-1,3 1 0,6 0-141,-1 0-1,1-1 1,15-1-1,9-3-396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2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0 15243,'-7'8'395,"0"1"0,0 0-1,1 0 1,0 1-1,1-1 1,0 1 0,-5 15-1,-1 5 254,-7 39 0,14-51-447,1 0 1,0 1-1,1-1 0,1 1 0,1 0 0,3 18 1,-3-30-156,2-1 0,-1 0 0,1 0 1,-1 0-1,2-1 0,-1 1 0,1 0 1,0-1-1,5 8 0,-5-10-29,-1 1 0,1-1-1,0-1 1,0 1 0,1 0-1,-1-1 1,0 1 0,1-1-1,0 0 1,-1 0 0,1-1-1,0 1 1,0-1 0,0 0-1,6 1 1,0 0-7,1-2 0,-1 1-1,0-2 1,0 1 0,1-1 0,-1-1 0,0 0-1,0 0 1,0-1 0,0 0 0,-1-1 0,1 0-1,8-6 1,-6 4 0,-1-1 0,0 0 0,-1 0 0,0-1 0,0-1 0,0 0-1,-1 0 1,-1-1 0,15-20 0,-21 26-8,0 1 0,0-1 1,0 0-1,0 0 0,-1 0 0,0 0 1,1 0-1,-2 0 0,1 0 0,0 0 1,-1 0-1,1 0 0,-1 0 0,-1-1 0,1 1 1,0 0-1,-1 0 0,0 0 0,0 0 1,0 0-1,0 0 0,-1 0 0,0 0 1,0 0-1,0 1 0,0-1 0,0 1 0,-1-1 1,1 1-1,-1 0 0,-5-5 0,0 1-29,0 1 0,0 0 0,0 1 0,-1 0 0,0 0 0,0 0-1,0 1 1,0 1 0,-1 0 0,1 0 0,-1 0 0,-14-1 0,14 3-98,1 1 1,-1 0-1,1 0 1,0 0-1,-1 1 1,1 1-1,0 0 1,0 0-1,0 0 1,0 1-1,-11 6 1,9-3-191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3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14203,'1'4'1704,"-1"5"-1063,12-2-177,9-3 1128,15 2-720,7 0-128,13 1-264,3 0-87,2-1-105,-1-2-96,-8-2-104,-8-2-88,-15-5-528,-10 1-329,-19-5 721,-9 1-128,-12-1-120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0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18876,'13'13'1344,"7"3"-1144,7-5-88,0 7 312,8-1-159,5 0-89,3-1-56,-2-3-160,1-2-112,-8-4-321,-5-2-143,-7-5-304,-5-5-104,-7-6 656,-3-4-264,-4-6-96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3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14787,'10'15'1601,"18"-5"-825,3-3-248,9-1 744,5-2-264,4-1-160,-5-3-103,0-3-361,-3 0-240,-10-1-640,-2-1-353,-6 3 689,-3 2-136,-2 0-136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3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61 141 13291,'-1'-1'85,"0"-1"-1,0 0 1,0 1 0,1-1 0,-1 0 0,0 1 0,1-1-1,-1 0 1,1 0 0,0 0 0,0 0 0,0 0 0,0 1-1,0-1 1,0 0 0,0 0 0,0 0 0,1 0-1,-1 1 1,1-1 0,0 0 0,-1 0 0,1 1 0,0-1-1,0 0 1,0 1 0,0-1 0,0 1 0,0-1-1,0 1 1,1-1 0,-1 1 0,1 0 0,1-1 0,5-5 180,0 1 1,0 0-1,1 1 1,0 0 0,9-4-1,1 1 50,-1 0 0,1 2 0,1 0 0,-1 1 0,1 2-1,0-1 1,0 2 0,36 1 0,-54 1-291,0 0-1,0 0 1,-1 0 0,1 0-1,0 0 1,0 1-1,0-1 1,0 1 0,0 0-1,-1-1 1,1 1 0,0 0-1,-1 0 1,1 0-1,-1 0 1,4 3 0,-5-3-16,1 0 1,-1-1 0,1 1-1,-1 0 1,0 0 0,0 0-1,1 0 1,-1 0 0,0 0-1,0 0 1,0 0 0,0 0-1,0 0 1,0 0 0,0 0-1,0 0 1,0 0 0,-1 0-1,1 0 1,0 0 0,-1 0-1,0 1 1,-3 6 8,-1 0 1,0-1-1,0 1 1,-1-1-1,-8 8 1,-100 95 421,73-73-103,1 2 1,3 1-1,-37 50 0,69-83-272,1 0-1,0 0 1,0 0-1,1 0 1,0 1 0,-3 9-1,6-15-70,-1 1-1,1-1 0,-1 0 1,1 0-1,0 1 0,0-1 1,0 0-1,0 1 1,0-1-1,0 0 0,1 0 1,-1 1-1,1-1 0,0 0 1,0 0-1,0 0 0,0 0 1,0 0-1,0 0 1,0 0-1,0 0 0,1 0 1,-1 0-1,1-1 0,3 4 1,0-2-121,1 1 1,0-1-1,0 0 1,1-1 0,-1 1-1,1-1 1,-1 0-1,1-1 1,0 0-1,-1 0 1,1 0 0,8-1-1,13 0-237,43-7 0,-61 6 254,36-5-435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4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46 13451,'-2'-3'128,"0"0"0,0-1 1,0 1-1,-1 0 0,1 1 1,-1-1-1,0 0 0,0 1 0,0 0 1,0 0-1,0-1 0,0 2 1,-1-1-1,1 0 0,-1 1 1,1-1-1,-1 1 0,1 0 0,-1 1 1,0-1-1,0 0 0,1 1 1,-1 0-1,0 0 0,0 0 0,1 0 1,-1 1-1,-5 1 0,-1 0 49,-1 1-1,1 0 1,0 1-1,0 0 1,0 1-1,0 0 1,1 0-1,-16 12 1,12-6-31,0 0 1,1 0-1,1 1 0,0 1 1,0 0-1,2 0 0,-1 1 0,2 0 1,0 0-1,0 1 0,1 0 1,1 1-1,1 0 0,0 0 1,1 0-1,-3 30 0,6-41-114,1 0 0,0 0-1,0 0 1,0 0 0,1 0 0,-1 0 0,1 0-1,0 0 1,1 0 0,-1 0 0,1-1-1,0 1 1,0 0 0,1-1 0,-1 0-1,1 1 1,0-1 0,0 0 0,0 0-1,1-1 1,-1 1 0,1-1 0,0 1-1,0-1 1,0-1 0,6 4 0,0-2-14,-1-1 0,0 0 0,1-1 0,0 0 0,0 0 0,-1-1 1,1 0-1,0-1 0,0 0 0,0-1 0,0 0 0,0 0 0,0-1 0,-1-1 0,1 1 1,14-8-1,-9 4 7,0-1 0,0 0 1,-1-1-1,0-1 0,0 0 1,-1-1-1,-1 0 0,1-1 1,13-17-1,-19 20-7,-2-1 0,1 1 0,-1-1 0,-1-1 0,0 1 0,0 0 0,0-1 0,-1 0 0,-1 0-1,0 0 1,0 0 0,-1 0 0,0-1 0,-1 1 0,-2-18 0,2 22-24,-1-1-1,0 1 1,0 0-1,-1-1 1,0 1-1,0 0 1,0 0-1,-1 0 1,0 0-1,0 1 1,0-1-1,-1 1 1,0-1-1,0 1 1,-1 1 0,1-1-1,-1 1 1,0-1-1,0 1 1,0 0-1,-1 1 1,1 0-1,-1 0 1,0 0-1,-9-3 1,11 5-62,1 0 0,-2 0 0,1 0 0,0 1 0,0 0 0,0 0 0,0 0-1,0 0 1,0 1 0,0-1 0,0 1 0,0 0 0,0 0 0,0 1 0,0-1 0,0 1 0,1 0 0,-1 0 0,1 0 0,-1 0 0,1 0 0,0 1 0,0 0 0,0 0 0,0 0 0,0 0 0,1 0 0,-1 0-1,1 1 1,0-1 0,0 1 0,0-1 0,1 1 0,-1 0 0,1 0 0,0 0 0,-1 6 0,5 11-399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4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 15699,'-5'1'263,"1"1"0,-1 0 0,1 1 0,0-1 0,0 1-1,0 0 1,0 0 0,0 0 0,1 0 0,-1 1 0,1-1-1,0 1 1,0 0 0,-4 7 0,-1 2 54,1 1 0,0 0 0,-6 18 0,7-12-206,0-1 0,1 2 0,1-1 1,-3 32-1,7-44-85,-1 0 1,1 0 0,1 0-1,0 0 1,0-1-1,0 1 1,1 0 0,0 0-1,0-1 1,1 1-1,0-1 1,0 0-1,1 0 1,8 13 0,-9-17 9,-1 0 0,1-1 0,0 1 0,0 0 0,0-1 0,0 0 1,0 0-1,0 0 0,1 0 0,-1 0 0,1-1 0,-1 1 0,1-1 0,-1 0 0,1 0 1,0 0-1,0-1 0,0 1 0,-1-1 0,1 0 0,0 0 0,0 0 0,0-1 1,-1 1-1,1-1 0,0 0 0,0 0 0,-1 0 0,1-1 0,-1 1 0,1-1 0,-1 0 1,0 0-1,6-4 0,-2 1 30,-1 0 0,1 0 0,-1-1 0,0 0 0,0 0 0,-1-1 1,0 1-1,0-1 0,-1 0 0,1 0 0,-2-1 0,1 0 0,-1 1 0,0-1 0,2-9 0,-4 6-36,0 0-1,0-1 1,-2 1-1,1 0 1,-1 0-1,-1 0 0,0 1 1,0-1-1,-1 0 1,-1 1-1,0-1 0,0 1 1,-6-10-1,6 14-71,1 1 0,-1-1 0,0 1 0,0 0 0,-1 0 0,0 0 1,1 1-1,-1-1 0,-1 1 0,-6-4 0,8 6-58,0 0 1,-1 0 0,1 0-1,-1 1 1,1 0 0,-1 0-1,0 0 1,1 0 0,-1 1-1,0-1 1,0 1 0,1 0-1,-1 1 1,0-1 0,-6 3-1,7-2-18,-1 0 0,1 1 0,0-1-1,0 1 1,0 0 0,0 0 0,1 1-1,-1-1 1,0 1 0,1 0 0,0 0 0,0 0-1,0 0 1,0 0 0,0 1 0,1-1-1,-4 6 1,-2 15-529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5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339 85 12699,'2'-2'169,"-1"0"0,-1 0-1,1 0 1,0 0 0,0-1 0,-1 1 0,0 0 0,1 0 0,-1-1 0,0 1 0,0 0 0,0-1 0,0 1 0,0 0-1,-1 0 1,1-1 0,-1 1 0,0 0 0,1 0 0,-1 0 0,0-1 0,0 1 0,0 0 0,0 0 0,-1 1 0,1-1-1,-1 0 1,1 0 0,-1 1 0,1-1 0,-1 1 0,0-1 0,0 1 0,0 0 0,0-1 0,0 1 0,0 0 0,-3-1 0,0 0-21,-1 1 0,0-1 0,1 1 0,-1 0 1,0 0-1,0 1 0,1 0 0,-1 0 1,0 0-1,0 1 0,0-1 0,1 2 0,-1-1 1,-9 4-1,0 2-90,0 0 1,0 2-1,1 0 1,0 0-1,1 2 0,0-1 1,1 2-1,-13 14 1,16-17-9,1 2 1,0-1 0,1 1-1,0 0 1,0 0 0,1 1-1,1 0 1,0 0 0,1 0-1,0 1 1,-2 13 0,5-23-33,0 0 1,1 1 0,0-1-1,0 1 1,0-1 0,0 0-1,0 1 1,1-1 0,0 1-1,-1-1 1,1 0 0,1 1-1,-1-1 1,0 0 0,1 0-1,-1 0 1,1 0 0,0 0-1,0 0 1,0-1 0,1 1 0,-1-1-1,0 1 1,1-1 0,0 0-1,-1 0 1,1 0 0,0 0-1,0-1 1,0 1 0,5 1-1,-1-1 18,0 0 0,0 0-1,0-1 1,1 0 0,-1 0 0,0 0-1,1-1 1,-1-1 0,0 1-1,1-1 1,-1 0 0,0-1-1,14-4 1,-9 1 22,-1 0 0,1 0 0,-2-2 1,1 1-1,0-1 0,-1-1 0,-1 0 0,1 0 0,-1-1 1,14-18-1,-17 20-66,-1 0 0,0-1 0,-1 0 0,1 0 0,-1 0 0,-1-1 0,0 0 1,0 1-1,-1-1 0,0 0 0,0 0 0,-1 0 0,0 0 0,-1 0 0,0-15 1,-1 21-75,1 0 0,0 0 1,-1 0-1,0-1 1,1 1-1,-1 0 1,-1 0-1,1 0 1,0 0-1,-1 1 1,1-1-1,-1 0 1,0 0-1,0 1 1,0-1-1,0 1 1,-1 0-1,1 0 1,0 0-1,-1 0 1,0 0-1,1 0 1,-1 0-1,-5-1 1,-2 0-435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6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 17516,'0'3'201,"1"1"-1,-1 0 1,0 0 0,-1 0 0,1 0-1,0-1 1,-1 1 0,0 0 0,0 0-1,0-1 1,-1 1 0,1 0 0,-4 5 0,-2 7 380,5-9-408,-35 108 1492,33-102-1553,1 1 0,1 0-1,0 0 1,1 0-1,1 0 1,1 21 0,0-31-105,0-1-1,0 1 1,0-1 0,0 1 0,1-1 0,-1 0 0,1 1-1,0-1 1,0 0 0,0 0 0,0 0 0,0-1 0,1 1 0,0 0-1,-1-1 1,1 0 0,0 0 0,0 1 0,0-2 0,0 1-1,0 0 1,6 1 0,-6-1-5,0-2-1,0 1 1,0 0 0,0 0-1,0-1 1,0 0-1,0 0 1,0 0 0,0 0-1,1 0 1,-1 0 0,0-1-1,0 0 1,0 1-1,0-1 1,0 0 0,0-1-1,-1 1 1,1 0-1,0-1 1,-1 0 0,1 1-1,0-1 1,-1 0 0,0 0-1,0-1 1,3-2-1,0-3 19,0 1-1,0-1 1,-1 0-1,-1 0 1,1 0-1,-1 0 1,2-11-1,6-31-60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6:50:07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12 16468,'-14'-8'2144,"5"5"-1392,3 7-368,6 3 2049,6-1-2409,1 0 424,9-1-368,0-5-80,1-15-184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7:13:39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231 203 12627,'0'0'28,"0"-1"1,-1 1 0,1 0 0,0-1-1,-1 1 1,1 0 0,0 0-1,-1-1 1,1 1 0,-1 0 0,1 0-1,0 0 1,-1 0 0,1-1-1,-1 1 1,1 0 0,-1 0 0,1 0-1,0 0 1,-1 0 0,1 0-1,-1 0 1,1 0 0,-1 0 0,1 0-1,-1 1 1,1-1 0,0 0-1,-1 0 1,1 0 0,-1 0 0,1 1-1,0-1 1,-1 0 0,0 1-1,1 0-4,-1 0 0,1 0 0,0 1 0,0-1 0,0 0 0,-1 0 0,1 1 0,0-1 0,0 0 0,1 0 0,-1 1 0,0 1-1,12 37-28,-12-40 6,11 29 60,-1 0 0,-1 1 0,-2 1 0,-1-1 0,-2 1 0,-1 0 0,-1 33 0,-10 89 399,-32 163 0,14-130-318,-48 817-444,72-941 376,-11 63-1,13-124-72,-2 11-51,0-1-1,1 22 0,2-32 43,-1 0-1,0-1 1,1 1 0,-1 0-1,1 0 1,0 0-1,-1-1 1,1 1-1,0 0 1,-1-1 0,1 1-1,0 0 1,0-1-1,-1 1 1,1-1-1,0 1 1,0-1 0,0 0-1,0 1 1,0-1-1,0 0 1,0 0 0,-1 0-1,1 1 1,0-1-1,0 0 1,0 0-1,0 0 1,0 0 0,0-1-1,0 1 1,0 0-1,1-1 1,35-5-123,-6 0 158,0 1 1,0 1 0,0 2-1,0 1 1,55 6-1,173-4 14,1-21-120,-146 9-27,166 6-263,0 21 119,-278-16 249,813 7-86,-411-14 107,195-7 23,198 1 134,-247 9-82,252 26-1,-329-1-11,1-26-41,-437 3-40,303-12-3,-2 25-10,-195 4 11,413 21 6,-38-84-47,-40 1-44,-16 37 89,76-3 7,806-36-51,-718 41 91,137-6 18,587-38-85,-1302 50 16,260-6 15,140-6 85,-2-31-70,381-80 42,-778 118-66,504-41 1,-278 30-5,438-67 12,-114 9-5,954-24-30,-1369 92 14,679-17 78,-862 24-70,0 0 0,-1-1 0,1 1 0,-1 0 0,1 0 0,-1-1 0,1 1 0,-1 0 1,0-1-1,0 1 0,0-1 0,0 1 0,0 0 0,0-1 0,0 1 0,0 0 0,-1-3 1,1 2-1,-38-286-423,2 35 150,27 131 233,-42-351 261,45 438-132,-3-50-1,8 73-77,1 0-1,1-1 0,0 1 1,1 0-1,0-1 1,1 1-1,7-18 1,26-48-17,-20 48 16,14-45 0,-28 72-7,-1 0 0,0 0 0,-1 0 0,1 0 0,-1 0 0,1-1 0,-1 1 0,0 0 0,0 0-1,0 0 1,-1-4 0,0 5 2,0 1 0,1-1 0,-1 1-1,0-1 1,0 1 0,0-1 0,0 1 0,0 0-1,-1-1 1,1 1 0,0 0 0,-1 0-1,1 0 1,0 0 0,-1 0 0,1 0 0,-1 0-1,0 1 1,1-1 0,-1 1 0,0-1-1,-1 0 1,-18-3 50,-1 1 0,1 1 0,0 0 0,-1 2 0,-38 4 0,19-2-18,-145 4-50,-203 14-15,-294 61 126,9 1-314,-520-16-249,873-55 421,-1773 22-212,1445-38 181,-1156 9-312,965 12 216,-1197 42 198,1699-41 28,-974 44 257,2-42-212,-438-28-484,1022 7 322,55 3 202,-1047-21 133,311 18-273,1331 6-252,-31 3-440,-124-9 0,142-7 343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7:20:59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4182 133 7978,'-493'-70'2420,"280"37"-2076,60 15-721,0 7 0,-293 17 0,-304 80 16,615-65 393,2 5 0,-177 60 1,229-57 26,1 4 0,1 3 1,2 4-1,-131 90 0,99-45 28,3 5-1,4 5 0,5 4 0,-147 194 0,215-253-88,1 1 0,3 1 0,-35 79 0,45-84 1,2 0-1,2 1 1,2 0 0,1 0-1,-3 47 1,9-52-2,0 0-1,3 1 0,1-1 1,1 0-1,11 48 1,-9-61-7,1 0 1,1-1 0,1 0 0,0 0 0,2 0 0,0-1-1,1 0 1,1-1 0,26 30 0,9-1-25,1-2 0,3-2 1,1-3-1,86 50 0,-16-23-67,141 55 0,-112-66-67,169 39 1,-133-43 50,24 11 18,371 101-53,-400-121 103,231 23 0,757-28 55,-921-46 32,375-63 1,-476 44-23,-1-6 1,-2-7-1,252-108 1,-350 126 1,-1-2-1,-1-2 1,-1-1 0,-1-3-1,-2-2 1,51-51 0,-61 51 2,-1-1 1,-2-2-1,-1 0 1,-2-2-1,-2-1 1,-1-1-1,26-69 1,-26 43 37,-3-2 0,-2 0 0,-4 0 0,-3-1 0,-3-1 0,-2-118 0,-12 80-189,-3 1 0,-6 0 0,-47-171-1,44 213 9,-3 1 0,-3 1-1,-3 1 1,-2 2 0,-2 1-1,-47-62 1,50 82 116,-1 1 0,-3 2 0,0 1 0,-3 1 1,0 2-1,-2 2 0,-2 2 0,0 1 0,-57-27 0,39 29 136,0 2 0,-2 4 1,0 1-1,-1 4 0,-1 2 0,-102-7 0,15 14 352,-245 22 0,-236 53-444,280-29-44,88-12-86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7:21:06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 1 8346,'-30'18'254,"1"1"0,2 1 0,0 2 0,0 0 0,2 2 0,1 1 0,2 1 0,0 1 1,1 0-1,2 2 0,1 0 0,1 2 0,-24 62 0,26-52-119,2 1 0,1 1-1,3 0 1,1 0 0,2 1 0,3 0-1,1 0 1,2 0 0,2 0 0,12 67 0,-10-87-105,2-1 0,0 0 0,2 0 0,0-1 0,2 0 0,0 0 0,24 35 0,-27-46-30,2 0 1,-1-1-1,1 0 0,1-1 1,-1 0-1,2 0 1,-1-1-1,1 0 0,0-1 1,1 0-1,0-1 1,0 0-1,0-1 0,1-1 1,17 5-1,-17-6-4,0-1-1,0-1 0,1 0 1,-1-1-1,0 0 0,1-1 1,-1 0-1,0-1 0,0-1 1,14-4-1,-10 1 2,0-1 0,-1-1-1,0 0 1,0-1 0,-1 0-1,25-22 1,-11 5 26,-2-1 1,-1-2 0,-2 0-1,0-2 1,-2-1-1,25-48 1,-30 49 62,-2 0 1,-2-1-1,0 0 0,-2-1 1,-2 0-1,-1-1 1,5-47-1,-11 62-31,-2 1-1,1 0 1,-2-1-1,-1 1 1,0 0-1,-1-1 1,-1 1 0,-1 1-1,0-1 1,-2 1-1,0 0 1,0 0 0,-2 1-1,0 0 1,-17-22-1,14 22-107,-2 1-1,1 1 0,-29-23 0,34 31 28,0 0 0,-1 1 0,0 0 0,0 0 0,0 1 0,0 0-1,-1 0 1,1 1 0,-13-2 0,20 4 27,0 1-1,0 0 1,0-1-1,0 1 1,0 0-1,0 0 1,0 0 0,0 0-1,0 0 1,0 1-1,0-1 1,0 1-1,0-1 1,0 1-1,0 0 1,0 0 0,0 0-1,0 0 1,0 0-1,1 0 1,-1 0-1,0 0 1,-1 3 0,-1 0-55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0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 10858,'0'-7'1441,"0"11"-641,-3 10-248,0 17 1544,-1 7-943,-2 17-337,2 8-120,-3 11-200,0 2-32,0-3-128,-1-4-128,1-12-456,-1-8-232,0-20 432,1-13-112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7:21:28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1000 56 7378,'-44'-15'390,"0"3"0,-1 2 0,-47-5 0,64 13-179,0 0 0,0 2 1,-1 1-1,1 2 0,0 0 1,-31 9-1,15 2 11,0 1 0,2 3 1,0 1-1,1 2 0,1 2 0,1 2 0,-48 39 1,74-53-208,0 0 0,1 2 0,0-1 0,0 2 0,2-1 1,0 2-1,0-1 0,-14 31 0,15-22-15,0 1-1,2 0 1,1 0-1,1 0 0,-4 42 1,5-17-15,2 0 0,2 0-1,2 0 1,2 0 0,3-1 0,2 1 0,1-2 0,3 1-1,2-1 1,2-1 0,2-1 0,48 84 0,-26-66-91,4-1 1,2-2 0,106 104-1,-112-126-42,2-2-1,1-2 1,2-2 0,2-2-1,0-2 1,56 23-1,-71-38 49,0-1 0,1-2 0,1-1 0,-1-1 0,1-3 0,0 0 0,1-3 0,-1-1 0,56-5 0,-66 1 156,0-1 0,0-1 0,-1-1-1,0-1 1,0-1 0,0-2 0,-1 0 0,-1-1 0,0-2-1,0 0 1,-1-1 0,-1-1 0,-1-1 0,21-21 0,-12 5 173,-2-1 0,-1-1 0,-1-1 0,19-39 0,67-160 639,-62 128-653,-28 62-140,63-143 165,-62 133-145,21-83 0,-35 110-51,-2 0-1,-1 0 0,0 0 1,-3 0-1,0 0 1,-1-1-1,-2 1 1,-1 0-1,-1 0 0,-1 0 1,-1 1-1,-18-45 1,17 53-14,-1 0 0,-1 0 0,0 1 0,-2 1 0,0 0 0,0 0 0,-2 1 0,0 1 0,-1 0 0,0 0 0,-1 2 0,0 0 0,-1 0 0,0 2 0,-1 0 0,-23-10 0,12 10-31,0 2 0,-1 0-1,0 2 1,0 2-1,-1 0 1,1 2 0,-1 1-1,1 1 1,-1 2-1,-31 6 1,-34 10-185,-158 52 1,204-55 149,-18 5-39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14011,'7'9'1393,"2"3"1589,-8-12-2930,-1 1 1,1-1 0,-1 0-1,1 0 1,-1 0 0,1 0-1,-1 0 1,1 0 0,-1 0-1,1 0 1,-1 0 0,1 0 0,-1 0-1,1 0 1,-1 0 0,1 0-1,-1-1 1,1 1 0,-1 0-1,0 0 1,1 0 0,-1-1-1,1 1 1,-1 0 0,0-1-1,1 1 1,-1 0 0,1-1 0,-1 1-1,0-1 1,8-7 60,-1-1-1,-1 1 1,1-1-1,-2-1 1,1 1 0,4-14-1,-4 11-92,0 0-1,1 1 0,11-17 0,-17 28-18,-1-1-1,1 0 1,-1 1-1,1-1 0,-1 1 1,1-1-1,-1 1 0,1-1 1,-1 1-1,1-1 1,-1 1-1,1-1 0,0 1 1,-1 0-1,1-1 0,0 1 1,0 0-1,-1 0 1,1 0-1,0-1 0,-1 1 1,1 0-1,0 0 0,0 0 1,-1 0-1,1 0 1,0 0-1,1 1 0,-1-1 1,0 1-1,0 0 0,0 0 1,0 0-1,0 0 0,0 0 1,0 0-1,0 0 1,0 0-1,-1 1 0,1-1 1,0 0-1,-1 0 0,2 2 1,1 8 1,1 0 0,2 22-1,-5-30 0,24 189 68,-6-38-855,-19-151 723,1 13-675,-1-16 710,-1-1 0,0 1 1,1 0-1,-1-1 1,0 1-1,1-1 1,-1 1-1,1-1 0,-1 1 1,0-1-1,1 0 1,0 1-1,-1-1 0,1 0 1,-1 1-1,1-1 1,0 0-1,-1 1 1,1-1-1,0-1 0,-19-30-369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3:1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125 103 13875,'-9'12'914,"9"-11"-893,0-1 0,0 0 0,0 0 0,0 0 0,0 0 0,0 1 1,0-1-1,0 0 0,0 0 0,0 0 0,0 1 0,0-1 1,0 0-1,0 0 0,0 0 0,0 0 0,0 1 0,0-1 0,0 0 1,0 0-1,0 0 0,0 0 0,1 1 0,-1-1 0,0 0 1,0 0-1,0 0 0,0 0 0,0 0 0,0 1 0,1-1 0,-1 0 1,0 0-1,0 0 0,0 0 0,0 0 0,1 0 0,24 0 1077,-8-1-890,-14-1-29,-7-3-101,-6-4-8,8 8-64,1 0 0,-1 0 0,1 0 0,-1 1 0,0-1 0,1 0 0,-1 1 0,0-1 0,1 1 0,-1-1 0,0 1 0,0 0 0,0 0 0,1-1 0,-1 1 0,0 1 0,0-1 0,0 0 0,1 0 0,-1 1 0,0-1 0,1 1 0,-4 1 0,3-1-5,0 1 1,0 0-1,0-1 1,0 1-1,0 0 0,0 1 1,0-1-1,1 0 0,-1 0 1,1 1-1,0-1 1,0 1-1,-1-1 0,1 3 1,-1 1-9,0 0 0,0 0 0,1 0 0,0 0 0,1 1 0,-1-1 0,1 0 0,0 0 1,1 0-1,-1 0 0,1 1 0,0-1 0,3 8 0,-4-14 13,0 1 0,1 0 0,-1-1 0,0 1 1,0 0-1,1-1 0,-1 1 0,0-1 0,1 1 0,-1-1 0,1 1 0,-1-1 0,1 1 0,-1-1 1,1 1-1,-1-1 0,1 1 0,-1-1 0,1 0 0,-1 1 0,1-1 0,0 0 0,-1 0 1,1 1-1,0-1 0,-1 0 0,1 0 0,-1 0 0,1 0 0,1 0 0,-1 0 20,0-1 0,0 1 0,0-1 0,1 0 1,-1 0-1,0 1 0,0-1 0,0 0 0,-1 0 0,1 0 0,0 0 0,0 0 0,0 0 0,0-2 0,3-4 157,-1 0 0,1 0-1,-1 0 1,2-10 0,-3 9 21,-1-1 1,0 1-1,-1-1 1,0 1-1,-1-13 1,0 19-135,1-1 1,-1 0 0,1 1 0,-1-1 0,0 0 0,0 1 0,0-1 0,0 1 0,-3-4 0,3 5-41,0 0 1,1 0-1,-1 0 1,0 1-1,0-1 1,0 0 0,0 1-1,0-1 1,0 1-1,0-1 1,0 1 0,0-1-1,0 1 1,0 0-1,0-1 1,0 1-1,0 0 1,0 0 0,0 0-1,0 0 1,-1 0-1,1 0 1,-2 0 0,0 1-13,0 1 0,1-1 0,-1 0 1,0 1-1,1-1 0,-1 1 1,1 0-1,0 0 0,-1 0 1,1 0-1,0 0 0,0 0 1,0 1-1,0-1 0,1 1 0,-1-1 1,-1 6-1,-3 4-60,0 0 0,-6 21-1,10-25-2,-1 1-1,1-1 0,1 0 0,-1 1 1,1-1-1,1 1 0,0-1 0,0 1 1,2 11-1,-2-19 39,0 0 0,0 0-1,1-1 1,-1 1 0,0 0 0,0 0 0,1 0 0,-1 0 0,1-1 0,-1 1-1,1 0 1,-1 0 0,1-1 0,-1 1 0,1 0 0,-1-1 0,1 1 0,0 0-1,-1-1 1,2 1 0,-1 0 4,0-1-1,-1 0 0,1 0 1,0 0-1,0 0 0,-1 0 1,1 0-1,0-1 0,-1 1 1,1 0-1,0 0 0,-1 0 1,1-1-1,0 1 0,-1 0 1,1-1-1,-1 1 0,1 0 1,-1-1-1,2 0 0,1-2 3,1 0 0,-1-1 0,0 0 0,0 0-1,0 0 1,3-5 0,2-9 61,14-33 0,-20 44-27,0 0 0,0 0-1,0-1 1,-1 1 0,0 0-1,0-1 1,-2-13 0,1 21-31,1-1 0,-1 0 1,0 1-1,-1-1 0,1 1 1,0-1-1,0 1 0,0-1 1,0 0-1,0 1 0,-1-1 1,1 1-1,0-1 0,0 1 1,-1-1-1,1 1 1,0-1-1,-1 1 0,1-1 1,0 1-1,-1 0 0,1-1 1,-1 1-1,1 0 0,-1-1 1,1 1-1,-1 0 0,1-1 1,-2 1-1,1 0-1,0 0 1,0 0-1,0 0 0,0 1 1,0-1-1,0 0 0,0 1 1,0-1-1,0 1 0,0-1 1,0 1-1,0-1 0,0 1 1,-1 1-1,-26 28-7,27-29 7,-27 44-53,24-38 42,5-10 19,14-28 43,-2 0 1,-1 0 0,13-55-1,-24 80-113,-5 7 17,-9 17-9,-16 29-26,26-42 71,1 0 1,-1-1 0,1 1 1,0-1-1,0 1 0,0 0 1,-1 6-1,17-24-53,-1-5-92,20-38-1,-44 62-529,-36 34 345,20-25 106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6091 12795,'34'-46'2496,"-19"26"-2312,1 0 0,1 2 0,1 0 0,0 0 0,1 2 0,1 1-1,27-17 1,39-27-208,96-87 0,28-21 26,-9 17 74,-147 105-29,76-81 0,-126 121-45,308-326 67,-275 295-54,563-529-511,-487 467 378,243-209-3,-88 75 123,90-73 16,8-3-7,18-12-20,-3 15-36,270-208-314,-259 183-115,-164 133 194,69-66 52,-269 236 220,424-372 46,-386 349-4,308-216 346,-330 237-299,0-2 1,43-41 0,-65 51-51,-1 0 0,-1-2 0,-1 0 0,-1-1 1,18-31-1,-26 35-211,-10 19 177,0 1 0,1-1 1,-1 1-1,0 0 0,0-1 1,0 1-1,1-1 0,-1 1 1,0-1-1,0 0 0,0 1 1,0-1-1,0 1 0,0-1 1,0 1-1,0-1 0,0 1 1,0-1-1,0 1 0,0-1 1,0 1-1,0-1 0,-1 1 1,1-1-1,0 1 0,0-1 1,-1 1-1,1-1 0,0 1 1,-1-1-1,1 1 0,0 0 1,-1-1-1,0 0 0,-8 1-37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15915,'8'-3'1113,"3"3"-905,3 3-112,7 1 232,5 0-104,10 3-72,4 2-72,6-2-312,1-1-216,-1-5 368,-1-1-56,-2-5-48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2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57 107 12651,'-13'41'1280,"1"11"-936,1 9-184,-1 2 752,8 2-792,0-2-88,7-9 48,5-6-48,4-17-96</inkml:trace>
  <inkml:trace contextRef="#ctx0" brushRef="#br0" timeOffset="1">606 42 14467,'4'-1'1200,"-1"1"-872,8 2-184,5-2 1337,6-1-1353,5-5-288,4 1-176,-2-4 1480,1-3-1080,-7 7 40,-3 0 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5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965 129 11394,'-6'-11'188,"-1"0"-1,0 1 1,-1-1-1,0 2 1,-1-1-1,-11-10 1,13 14-24,2 1-112,0 1 0,0 0 0,0 1 0,-1-1 0,0 1 0,0 0 1,0 1-1,0-1 0,0 1 0,-1 0 0,1 1 0,0-1 0,-1 1 0,0 1 1,1-1-1,-1 1 0,1 0 0,-1 1 0,1-1 0,-1 1 0,-9 3 0,-10 3 60,0 1 0,0 1 0,-43 23-1,-10 9 84,1 3 0,3 3 0,1 4 0,-88 78 0,145-114-138,1 1 0,0 0 0,2 1-1,-22 31 1,31-39-42,0 0 0,1 0 1,0 0-1,1 0 0,-1 1 0,2-1 0,-1 1 1,2 0-1,-1 0 0,1 0 0,0 0 1,2 18-1,2-8-25,0 0 1,2 0 0,0 0-1,1 0 1,1-1-1,12 22 1,6 9-43,34 46 0,-33-57-15,2-1-1,2-2 0,1 0 1,2-3-1,1 0 0,2-2 1,55 37-1,-65-52 24,1 0 0,1-2-1,0-1 1,1-2 0,34 10 0,-41-15 26,0-2 1,1 0 0,-1-1-1,1-2 1,0 0 0,-1-1-1,38-6 1,-20-2-19,0-2 0,-1-2-1,-1-1 1,0-2 0,-1-2 0,0-1 0,-2-2 0,56-40-1,-77 49 19,-1 0 0,0 0 0,0-2-1,13-16 1,-20 21 17,-1 0 1,1-1-1,-1 1 1,-1-1-1,0 0 0,0-1 1,-1 1-1,0-1 1,2-10-1,-2-6 20,0 0 0,-2-1-1,0 1 1,-2-1 0,-8-46 0,0 27 17,-2 0 1,-23-62 0,21 74-4,0 2-1,-2 0 1,-2 0 0,-1 2 0,-39-53-1,48 72-50,0 1 0,0 0 0,-1 1-1,-1 0 1,1 0 0,-1 1 0,-1 1 0,0 0-1,0 0 1,0 2 0,0-1 0,-1 1 0,0 1-1,0 0 1,0 1 0,-1 0 0,1 2 0,-17-2-1,6 5-163,1 0 0,0 1 0,0 2 0,-42 13 0,50-14 128,-48 15-211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2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13843,'23'-7'1456,"7"-3"-1048,7-7-192,5 1 393,2-3-601,2 1-649,-10 2 641,-3 5-168,-9 5-232</inkml:trace>
  <inkml:trace contextRef="#ctx0" brushRef="#br0" timeOffset="1">560 81 13635,'10'1'1176,"-2"5"-968,0 1-120,2 2 560,4-1-464,0-1-88,6-1-200,2-3-128,2-9-1080,5-7 1168,1-11-136,3-7-120</inkml:trace>
  <inkml:trace contextRef="#ctx0" brushRef="#br0" timeOffset="2">978 0 14171,'-24'54'1304,"-10"-1"-904,1-5-152,4-6 481,3-3-153,13-11-480,5-3-256,8-14 208,4-5-120,2-6-72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2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16163,'0'37'1033,"-1"7"-937,-1 5-56,2 4 72,2 3-144,2-7-280,-1-6-144,3-17 384,-2-9-104,-4-16-81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14875,'13'-9'464,"1"1"1,1 0-1,22-8 0,-11 5-84,15-7-135,0 2 1,1 1 0,1 2-1,84-13 1,-119 25-257,-1 0 0,1 1 1,-1 0-1,1 1 0,-1-1 0,1 1 1,-1 1-1,1-1 0,7 4 0,-12-4 2,0 1-1,0-1 1,0 1-1,-1-1 1,1 1 0,-1 0-1,1 0 1,-1 0-1,0 1 1,0-1-1,0 0 1,0 1-1,0-1 1,0 1-1,-1 0 1,1 0 0,-1-1-1,0 1 1,0 0-1,0 0 1,0 0-1,0 0 1,-1 1-1,1 2 1,-1 3 12,0-1 0,-1 1 1,1-1-1,-2 1 0,1-1 0,-1 1 0,-1-1 1,1 0-1,-2 0 0,1 0 0,-5 8 1,-7 10 246,-33 43 1,27-42 314,-48 48 0,59-66-417,0 0 0,0-1 0,0 0 0,-1-1 0,-1-1 0,1 1 0,-1-2 0,-17 7 0,26-11-144,0 0 1,-1 0 0,1-1 0,-1 1-1,1-1 1,-1 0 0,-4 0-1,7 0 1,0 0 0,0 0-1,0-1 1,0 1 0,0 0-1,0-1 1,0 1 0,0-1-1,0 1 1,0-1 0,0 0-1,0 1 1,0-1 0,0 0-1,1 0 1,-1 1 0,0-1-1,1 0 1,-1 0 0,0 0-1,1 0 1,-1 0 0,1 0-1,-1 0 1,1 0 0,0 0-1,-1-2 1,-2-25-78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552 120 11755,'-32'22'210,"1"1"0,0 2 0,2 1 1,1 2-1,-45 55 0,23-14 90,-66 115 0,81-121-39,-47 116 0,72-153-201,2 0 0,0 0 0,2 1 0,1 0 1,2 0-1,0 0 0,2 47 0,2-63-53,1 1 0,0 0 1,1-1-1,0 1 0,1-1 0,0 0 0,1 0 1,0 0-1,1 0 0,0-1 0,0 0 0,1-1 0,1 1 1,-1-1-1,2-1 0,-1 1 0,1-1 0,0-1 0,1 0 1,0 0-1,0-1 0,0 0 0,1 0 0,0-2 0,0 1 1,0-1-1,1-1 0,15 3 0,0-2-9,0-1 0,1-1 1,-1-1-1,1-2 0,-1-1 0,0-1 0,1-1 0,-2-1 0,37-12 1,-23 3 58,-1-1 0,0-2 1,-1-2-1,-1-1 0,50-36 1,-58 34 83,-1-2 0,-1 0 1,0-2-1,-2-1 0,-2-1 1,0-1-1,-2-1 0,21-39 1,-30 46-4,0 0-1,-2-1 1,-1 0 0,-1-1 0,-1 0-1,-1 0 1,-2-1 0,0 1 0,-2-1 0,0 0-1,-2 0 1,-4-36 0,-2 26-162,-2 1 0,-1 0 0,-2 0-1,-1 1 1,-2 1 0,-1 0 0,-1 0 0,-2 2 0,-2 0 0,-38-46 0,45 61-118,-1 1 1,0 0 0,-24-18 0,32 29 98,1 0 1,-1 1-1,0-1 0,0 1 0,0 0 0,0 0 0,0 1 1,-1 0-1,1 0 0,-1 1 0,0 0 0,1 0 0,-1 0 0,-8 1 1,9 0-31,1 2 0,-1-1 1,0 1-1,0-1 1,1 2-1,-7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3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142 188 14339,'-8'-1'214,"0"-1"1,0 2-1,0-1 1,0 1-1,0 1 0,0-1 1,-12 4-1,17-4-196,0 1 1,0 1-1,0-1 0,0 0 0,1 1 1,-1-1-1,0 1 0,1 0 0,-1 0 0,1 0 1,0 0-1,0 0 0,-1 1 0,2-1 1,-1 1-1,0-1 0,0 1 0,1 0 0,-1-1 1,1 1-1,0 0 0,0 0 0,-1 3 1,-2 13 13,0 1 1,2-1 0,0 0-1,1 33 1,14 81-46,-7-94 8,3 1 0,1-2-1,2 1 1,1-1 0,2-1 0,2 0-1,1-2 1,33 48 0,-38-64-1,1-2 1,1 1-1,1-2 1,1 0 0,0-1-1,1-1 1,19 13-1,-21-18-2,-1-1 0,1 0 0,0-1 0,0-1 0,1-1 0,0 0 0,0-1 0,1-1 1,34 2-1,-36-4 13,0-2 0,0 0 1,0-1-1,-1 0 0,1-2 1,-1 0-1,1 0 0,-1-2 1,21-9-1,-16 4 31,-1 0 1,0-2-1,-1 0 1,-1 0-1,0-2 1,19-20-1,-12 6 71,0-1-1,-2-1 1,-1 0 0,-2-2-1,-1 0 1,-2-1-1,23-66 1,-31 72-43,-1 0-1,-1 0 0,-1 0 1,-2-1-1,-1 0 1,-1 0-1,-1 1 1,-2-1-1,-7-43 1,6 56-94,-1 1-1,0-1 1,-1 1 0,-1-1 0,-1 2 0,0-1 0,0 1-1,-2 0 1,0 0 0,0 1 0,-1 1 0,-1-1-1,0 2 1,-1-1 0,0 2 0,0 0 0,-1 0 0,-20-11-1,21 15-52,0 1 0,-1 0 0,1 1 0,-1 1 0,1 0 0,-1 0 0,0 1 0,0 1 0,-1 0 0,1 1 0,0 1 0,0 0 0,0 0 0,0 1 0,-23 7 0,-1 3-73,0 2 0,1 2 0,1 1 0,-35 22 0,-2 5-27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2254 11682,'30'-7'613,"0"1"-1,0 1 0,1 1 0,58 1 0,-48 2-454,79-11 0,102-45 183,-31 7-104,145-32-94,-254 57-136,-2-2 0,82-42 0,50-46 4,25-12 15,-131 84-15,192-53 0,-150 52-10,-11 1-3,454-121-30,-420 129 54,446-108 175,-28-25 24,7 26-82,-473 117-144,726-171-125,-365 40 88,28-8 27,-27 57 7,-337 79-3,45-14 3,-150 30 8,0-1-1,54-26 1,-88 36 78,-11 7 150,-15 11 37,15-13-301,-11 9 127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14595,'4'5'458,"0"1"-1,-1 0 1,1 0-1,-1 0 1,0 0-1,2 7 1,11 23 29,-13-30-463,1-1 0,0 1 0,0-1 0,0 0 0,1 0 0,-1 0 0,1-1 0,0 1 0,0-1 0,1 0 0,-1-1 0,1 1 1,0-1-1,0-1 0,12 5 0,-9-5-111,0 0 0,0-1 1,0 0-1,0-1 0,0 1 1,0-2-1,0 0 0,1 0 1,-1 0-1,12-4 0,0-2-285,-1-1-1,0-1 0,0 0 0,-1-1 1,0-2-1,0 1 0,-2-2 0,31-28 1,-40 33 235,-4 5 65,-1 0 0,1-1 1,-1 1-1,0-1 0,0 0 1,3-7-1,-6 10 127,-5 4 35,-6 6 172,-1 5 116,1 1-1,0 0 1,-15 30 0,-20 53 594,44-95-947,-12 30 393,-16 52-1,27-74-385,1 0-1,0 0 1,0 0 0,1 0 0,0 0-1,1 1 1,1-1 0,-1 0 0,4 12-1,-3-18-62,0 0 0,1 0 0,0 0 0,0-1 0,0 1 0,6 8 0,-7-11 25,0-1 0,0 1 1,1-1-1,-1 0 0,0 1 0,0-1 0,1 0 1,-1 0-1,1 0 0,-1 0 0,1 0 0,0 0 1,-1 0-1,1-1 0,0 1 0,0 0 0,-1-1 1,1 1-1,0-1 0,0 0 0,0 0 1,3 0-1,15-9-158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 15627,'7'-20'1289,"-7"26"-937,-7 10-176,-2 8 656,-1 6-336,0 5-296,2 0-96,2 0-104,0-6-152,6-8-328,0-7-136,0-12 488,-3 6-104,-3-8-112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11618,'2'-7'126,"1"0"0,0 0-1,0 0 1,0 0-1,1 1 1,0-1-1,0 1 1,1 0 0,-1 0-1,1 1 1,1-1-1,-1 1 1,1 1-1,0-1 1,0 1-1,0 0 1,1 0 0,6-3-1,4-1 89,1 0 1,0 1-1,0 1 0,0 1 0,1 0 0,19-1 0,-22 4-82,0 1 0,1 1-1,-1 0 1,1 1 0,-1 1-1,0 0 1,0 2 0,21 6-1,-30-8-82,0 1-1,0 0 1,0 1-1,-1 0 1,1 0-1,-1 0 1,0 1-1,10 10 1,-12-11-33,-1 0 1,0 0-1,0 0 0,0 1 1,-1 0-1,1-1 0,-1 1 1,0 0-1,0 0 1,-1 0-1,0 0 0,0 0 1,0 1-1,0 4 0,-1-4 16,-1-1 1,1 1-1,-1 0 0,0-1 0,-1 1 0,1-1 0,-1 0 0,0 1 0,-1-1 0,1 0 0,-1 0 0,0 0 1,0-1-1,-1 1 0,1-1 0,-1 1 0,0-1 0,0 0 0,0-1 0,-8 6 0,-3 1 129,0 0 0,-1-1 1,0 0-1,0-1 0,-21 6 0,12-5 193,-50 9 0,64-16-351,0-1-1,0 0 1,-1 0 0,1-1 0,0-1 0,0 0 0,-12-2 0,9-3-19,13-2-98</inkml:trace>
  <inkml:trace contextRef="#ctx0" brushRef="#br0" timeOffset="1">1029 367 16588,'24'-6'1328,"12"-4"-1032,2-2-152,14-2 480,0 1-312,5 0-496,-5 3-256,-9 6-304,-10 4 2360,-22 4-1688,-5 8 16,-19 5-24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21:4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13075,'7'15'1384,"20"-14"-768,12-5-224,14-12 641,3-1-225,8-3-576,0-2-1641,-1 4 1401,-5 0-216,-13 4-280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400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28.04.2022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28.04.2022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28.04.2022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13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117" Type="http://schemas.openxmlformats.org/officeDocument/2006/relationships/customXml" Target="../ink/ink73.xml"/><Relationship Id="rId21" Type="http://schemas.openxmlformats.org/officeDocument/2006/relationships/customXml" Target="../ink/ink25.xml"/><Relationship Id="rId42" Type="http://schemas.openxmlformats.org/officeDocument/2006/relationships/image" Target="../media/image36.png"/><Relationship Id="rId47" Type="http://schemas.openxmlformats.org/officeDocument/2006/relationships/customXml" Target="../ink/ink38.xml"/><Relationship Id="rId63" Type="http://schemas.openxmlformats.org/officeDocument/2006/relationships/customXml" Target="../ink/ink46.xml"/><Relationship Id="rId68" Type="http://schemas.openxmlformats.org/officeDocument/2006/relationships/image" Target="../media/image49.png"/><Relationship Id="rId84" Type="http://schemas.openxmlformats.org/officeDocument/2006/relationships/image" Target="../media/image57.png"/><Relationship Id="rId89" Type="http://schemas.openxmlformats.org/officeDocument/2006/relationships/customXml" Target="../ink/ink59.xml"/><Relationship Id="rId112" Type="http://schemas.openxmlformats.org/officeDocument/2006/relationships/image" Target="../media/image71.png"/><Relationship Id="rId16" Type="http://schemas.openxmlformats.org/officeDocument/2006/relationships/image" Target="../media/image23.png"/><Relationship Id="rId107" Type="http://schemas.openxmlformats.org/officeDocument/2006/relationships/customXml" Target="../ink/ink68.xml"/><Relationship Id="rId11" Type="http://schemas.openxmlformats.org/officeDocument/2006/relationships/customXml" Target="../ink/ink20.xml"/><Relationship Id="rId32" Type="http://schemas.openxmlformats.org/officeDocument/2006/relationships/image" Target="../media/image31.png"/><Relationship Id="rId37" Type="http://schemas.openxmlformats.org/officeDocument/2006/relationships/customXml" Target="../ink/ink33.xml"/><Relationship Id="rId53" Type="http://schemas.openxmlformats.org/officeDocument/2006/relationships/customXml" Target="../ink/ink41.xml"/><Relationship Id="rId58" Type="http://schemas.openxmlformats.org/officeDocument/2006/relationships/image" Target="../media/image44.png"/><Relationship Id="rId74" Type="http://schemas.openxmlformats.org/officeDocument/2006/relationships/image" Target="../media/image52.png"/><Relationship Id="rId79" Type="http://schemas.openxmlformats.org/officeDocument/2006/relationships/customXml" Target="../ink/ink54.xml"/><Relationship Id="rId102" Type="http://schemas.openxmlformats.org/officeDocument/2006/relationships/image" Target="../media/image66.png"/><Relationship Id="rId123" Type="http://schemas.openxmlformats.org/officeDocument/2006/relationships/customXml" Target="../ink/ink76.xml"/><Relationship Id="rId128" Type="http://schemas.openxmlformats.org/officeDocument/2006/relationships/image" Target="../media/image79.png"/><Relationship Id="rId5" Type="http://schemas.openxmlformats.org/officeDocument/2006/relationships/customXml" Target="../ink/ink17.xml"/><Relationship Id="rId90" Type="http://schemas.openxmlformats.org/officeDocument/2006/relationships/image" Target="../media/image60.png"/><Relationship Id="rId95" Type="http://schemas.openxmlformats.org/officeDocument/2006/relationships/customXml" Target="../ink/ink62.xml"/><Relationship Id="rId22" Type="http://schemas.openxmlformats.org/officeDocument/2006/relationships/image" Target="../media/image26.png"/><Relationship Id="rId27" Type="http://schemas.openxmlformats.org/officeDocument/2006/relationships/customXml" Target="../ink/ink28.xml"/><Relationship Id="rId43" Type="http://schemas.openxmlformats.org/officeDocument/2006/relationships/customXml" Target="../ink/ink36.xml"/><Relationship Id="rId48" Type="http://schemas.openxmlformats.org/officeDocument/2006/relationships/image" Target="../media/image39.png"/><Relationship Id="rId64" Type="http://schemas.openxmlformats.org/officeDocument/2006/relationships/image" Target="../media/image47.png"/><Relationship Id="rId69" Type="http://schemas.openxmlformats.org/officeDocument/2006/relationships/customXml" Target="../ink/ink49.xml"/><Relationship Id="rId113" Type="http://schemas.openxmlformats.org/officeDocument/2006/relationships/customXml" Target="../ink/ink71.xml"/><Relationship Id="rId118" Type="http://schemas.openxmlformats.org/officeDocument/2006/relationships/image" Target="../media/image74.png"/><Relationship Id="rId80" Type="http://schemas.openxmlformats.org/officeDocument/2006/relationships/image" Target="../media/image55.png"/><Relationship Id="rId85" Type="http://schemas.openxmlformats.org/officeDocument/2006/relationships/customXml" Target="../ink/ink57.xml"/><Relationship Id="rId12" Type="http://schemas.openxmlformats.org/officeDocument/2006/relationships/image" Target="../media/image21.png"/><Relationship Id="rId17" Type="http://schemas.openxmlformats.org/officeDocument/2006/relationships/customXml" Target="../ink/ink23.xml"/><Relationship Id="rId33" Type="http://schemas.openxmlformats.org/officeDocument/2006/relationships/customXml" Target="../ink/ink31.xml"/><Relationship Id="rId38" Type="http://schemas.openxmlformats.org/officeDocument/2006/relationships/image" Target="../media/image34.png"/><Relationship Id="rId59" Type="http://schemas.openxmlformats.org/officeDocument/2006/relationships/customXml" Target="../ink/ink44.xml"/><Relationship Id="rId103" Type="http://schemas.openxmlformats.org/officeDocument/2006/relationships/customXml" Target="../ink/ink66.xml"/><Relationship Id="rId108" Type="http://schemas.openxmlformats.org/officeDocument/2006/relationships/image" Target="../media/image69.png"/><Relationship Id="rId124" Type="http://schemas.openxmlformats.org/officeDocument/2006/relationships/image" Target="../media/image77.png"/><Relationship Id="rId54" Type="http://schemas.openxmlformats.org/officeDocument/2006/relationships/image" Target="../media/image42.png"/><Relationship Id="rId70" Type="http://schemas.openxmlformats.org/officeDocument/2006/relationships/image" Target="../media/image50.png"/><Relationship Id="rId75" Type="http://schemas.openxmlformats.org/officeDocument/2006/relationships/customXml" Target="../ink/ink52.xml"/><Relationship Id="rId91" Type="http://schemas.openxmlformats.org/officeDocument/2006/relationships/customXml" Target="../ink/ink60.xml"/><Relationship Id="rId9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23" Type="http://schemas.openxmlformats.org/officeDocument/2006/relationships/customXml" Target="../ink/ink26.xml"/><Relationship Id="rId28" Type="http://schemas.openxmlformats.org/officeDocument/2006/relationships/image" Target="../media/image29.png"/><Relationship Id="rId49" Type="http://schemas.openxmlformats.org/officeDocument/2006/relationships/customXml" Target="../ink/ink39.xml"/><Relationship Id="rId114" Type="http://schemas.openxmlformats.org/officeDocument/2006/relationships/image" Target="../media/image72.png"/><Relationship Id="rId119" Type="http://schemas.openxmlformats.org/officeDocument/2006/relationships/customXml" Target="../ink/ink74.xml"/><Relationship Id="rId44" Type="http://schemas.openxmlformats.org/officeDocument/2006/relationships/image" Target="../media/image37.png"/><Relationship Id="rId60" Type="http://schemas.openxmlformats.org/officeDocument/2006/relationships/image" Target="../media/image45.png"/><Relationship Id="rId65" Type="http://schemas.openxmlformats.org/officeDocument/2006/relationships/customXml" Target="../ink/ink47.xml"/><Relationship Id="rId81" Type="http://schemas.openxmlformats.org/officeDocument/2006/relationships/customXml" Target="../ink/ink55.xml"/><Relationship Id="rId86" Type="http://schemas.openxmlformats.org/officeDocument/2006/relationships/image" Target="../media/image58.png"/><Relationship Id="rId13" Type="http://schemas.openxmlformats.org/officeDocument/2006/relationships/customXml" Target="../ink/ink21.xml"/><Relationship Id="rId18" Type="http://schemas.openxmlformats.org/officeDocument/2006/relationships/image" Target="../media/image24.png"/><Relationship Id="rId39" Type="http://schemas.openxmlformats.org/officeDocument/2006/relationships/customXml" Target="../ink/ink34.xml"/><Relationship Id="rId109" Type="http://schemas.openxmlformats.org/officeDocument/2006/relationships/customXml" Target="../ink/ink69.xml"/><Relationship Id="rId34" Type="http://schemas.openxmlformats.org/officeDocument/2006/relationships/image" Target="../media/image32.png"/><Relationship Id="rId50" Type="http://schemas.openxmlformats.org/officeDocument/2006/relationships/image" Target="../media/image40.png"/><Relationship Id="rId55" Type="http://schemas.openxmlformats.org/officeDocument/2006/relationships/customXml" Target="../ink/ink42.xml"/><Relationship Id="rId76" Type="http://schemas.openxmlformats.org/officeDocument/2006/relationships/image" Target="../media/image53.png"/><Relationship Id="rId97" Type="http://schemas.openxmlformats.org/officeDocument/2006/relationships/customXml" Target="../ink/ink63.xml"/><Relationship Id="rId104" Type="http://schemas.openxmlformats.org/officeDocument/2006/relationships/image" Target="../media/image67.png"/><Relationship Id="rId120" Type="http://schemas.openxmlformats.org/officeDocument/2006/relationships/image" Target="../media/image75.png"/><Relationship Id="rId125" Type="http://schemas.openxmlformats.org/officeDocument/2006/relationships/customXml" Target="../ink/ink77.xml"/><Relationship Id="rId7" Type="http://schemas.openxmlformats.org/officeDocument/2006/relationships/customXml" Target="../ink/ink18.xml"/><Relationship Id="rId71" Type="http://schemas.openxmlformats.org/officeDocument/2006/relationships/customXml" Target="../ink/ink50.xml"/><Relationship Id="rId92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9.xml"/><Relationship Id="rId24" Type="http://schemas.openxmlformats.org/officeDocument/2006/relationships/image" Target="../media/image27.png"/><Relationship Id="rId40" Type="http://schemas.openxmlformats.org/officeDocument/2006/relationships/image" Target="../media/image35.png"/><Relationship Id="rId45" Type="http://schemas.openxmlformats.org/officeDocument/2006/relationships/customXml" Target="../ink/ink37.xml"/><Relationship Id="rId66" Type="http://schemas.openxmlformats.org/officeDocument/2006/relationships/image" Target="../media/image48.png"/><Relationship Id="rId87" Type="http://schemas.openxmlformats.org/officeDocument/2006/relationships/customXml" Target="../ink/ink58.xml"/><Relationship Id="rId110" Type="http://schemas.openxmlformats.org/officeDocument/2006/relationships/image" Target="../media/image70.png"/><Relationship Id="rId115" Type="http://schemas.openxmlformats.org/officeDocument/2006/relationships/customXml" Target="../ink/ink72.xml"/><Relationship Id="rId61" Type="http://schemas.openxmlformats.org/officeDocument/2006/relationships/customXml" Target="../ink/ink45.xml"/><Relationship Id="rId82" Type="http://schemas.openxmlformats.org/officeDocument/2006/relationships/image" Target="../media/image56.png"/><Relationship Id="rId19" Type="http://schemas.openxmlformats.org/officeDocument/2006/relationships/customXml" Target="../ink/ink24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32.xml"/><Relationship Id="rId56" Type="http://schemas.openxmlformats.org/officeDocument/2006/relationships/image" Target="../media/image43.png"/><Relationship Id="rId77" Type="http://schemas.openxmlformats.org/officeDocument/2006/relationships/customXml" Target="../ink/ink53.xml"/><Relationship Id="rId100" Type="http://schemas.openxmlformats.org/officeDocument/2006/relationships/image" Target="../media/image65.png"/><Relationship Id="rId105" Type="http://schemas.openxmlformats.org/officeDocument/2006/relationships/customXml" Target="../ink/ink67.xml"/><Relationship Id="rId126" Type="http://schemas.openxmlformats.org/officeDocument/2006/relationships/image" Target="../media/image78.png"/><Relationship Id="rId8" Type="http://schemas.openxmlformats.org/officeDocument/2006/relationships/image" Target="../media/image19.png"/><Relationship Id="rId51" Type="http://schemas.openxmlformats.org/officeDocument/2006/relationships/customXml" Target="../ink/ink40.xml"/><Relationship Id="rId72" Type="http://schemas.openxmlformats.org/officeDocument/2006/relationships/image" Target="../media/image51.png"/><Relationship Id="rId93" Type="http://schemas.openxmlformats.org/officeDocument/2006/relationships/customXml" Target="../ink/ink61.xml"/><Relationship Id="rId98" Type="http://schemas.openxmlformats.org/officeDocument/2006/relationships/image" Target="../media/image64.png"/><Relationship Id="rId121" Type="http://schemas.openxmlformats.org/officeDocument/2006/relationships/customXml" Target="../ink/ink75.xml"/><Relationship Id="rId25" Type="http://schemas.openxmlformats.org/officeDocument/2006/relationships/customXml" Target="../ink/ink27.xml"/><Relationship Id="rId46" Type="http://schemas.openxmlformats.org/officeDocument/2006/relationships/image" Target="../media/image38.png"/><Relationship Id="rId67" Type="http://schemas.openxmlformats.org/officeDocument/2006/relationships/customXml" Target="../ink/ink48.xml"/><Relationship Id="rId116" Type="http://schemas.openxmlformats.org/officeDocument/2006/relationships/image" Target="../media/image73.png"/><Relationship Id="rId20" Type="http://schemas.openxmlformats.org/officeDocument/2006/relationships/image" Target="../media/image25.png"/><Relationship Id="rId41" Type="http://schemas.openxmlformats.org/officeDocument/2006/relationships/customXml" Target="../ink/ink35.xml"/><Relationship Id="rId62" Type="http://schemas.openxmlformats.org/officeDocument/2006/relationships/image" Target="../media/image46.png"/><Relationship Id="rId83" Type="http://schemas.openxmlformats.org/officeDocument/2006/relationships/customXml" Target="../ink/ink56.xml"/><Relationship Id="rId88" Type="http://schemas.openxmlformats.org/officeDocument/2006/relationships/image" Target="../media/image59.png"/><Relationship Id="rId111" Type="http://schemas.openxmlformats.org/officeDocument/2006/relationships/customXml" Target="../ink/ink70.xml"/><Relationship Id="rId15" Type="http://schemas.openxmlformats.org/officeDocument/2006/relationships/customXml" Target="../ink/ink22.xml"/><Relationship Id="rId36" Type="http://schemas.openxmlformats.org/officeDocument/2006/relationships/image" Target="../media/image33.png"/><Relationship Id="rId57" Type="http://schemas.openxmlformats.org/officeDocument/2006/relationships/customXml" Target="../ink/ink43.xml"/><Relationship Id="rId106" Type="http://schemas.openxmlformats.org/officeDocument/2006/relationships/image" Target="../media/image68.png"/><Relationship Id="rId127" Type="http://schemas.openxmlformats.org/officeDocument/2006/relationships/customXml" Target="../ink/ink78.xml"/><Relationship Id="rId10" Type="http://schemas.openxmlformats.org/officeDocument/2006/relationships/image" Target="../media/image20.png"/><Relationship Id="rId31" Type="http://schemas.openxmlformats.org/officeDocument/2006/relationships/customXml" Target="../ink/ink30.xml"/><Relationship Id="rId52" Type="http://schemas.openxmlformats.org/officeDocument/2006/relationships/image" Target="../media/image41.png"/><Relationship Id="rId73" Type="http://schemas.openxmlformats.org/officeDocument/2006/relationships/customXml" Target="../ink/ink51.xml"/><Relationship Id="rId78" Type="http://schemas.openxmlformats.org/officeDocument/2006/relationships/image" Target="../media/image54.png"/><Relationship Id="rId94" Type="http://schemas.openxmlformats.org/officeDocument/2006/relationships/image" Target="../media/image62.png"/><Relationship Id="rId99" Type="http://schemas.openxmlformats.org/officeDocument/2006/relationships/customXml" Target="../ink/ink64.xml"/><Relationship Id="rId101" Type="http://schemas.openxmlformats.org/officeDocument/2006/relationships/customXml" Target="../ink/ink65.xml"/><Relationship Id="rId122" Type="http://schemas.openxmlformats.org/officeDocument/2006/relationships/image" Target="../media/image76.png"/><Relationship Id="rId4" Type="http://schemas.openxmlformats.org/officeDocument/2006/relationships/image" Target="NULL"/><Relationship Id="rId9" Type="http://schemas.openxmlformats.org/officeDocument/2006/relationships/customXml" Target="../ink/ink1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.xml"/><Relationship Id="rId299" Type="http://schemas.openxmlformats.org/officeDocument/2006/relationships/customXml" Target="../ink/ink227.xml"/><Relationship Id="rId21" Type="http://schemas.openxmlformats.org/officeDocument/2006/relationships/customXml" Target="../ink/ink88.xml"/><Relationship Id="rId63" Type="http://schemas.openxmlformats.org/officeDocument/2006/relationships/customXml" Target="../ink/ink109.xml"/><Relationship Id="rId159" Type="http://schemas.openxmlformats.org/officeDocument/2006/relationships/customXml" Target="../ink/ink157.xml"/><Relationship Id="rId324" Type="http://schemas.openxmlformats.org/officeDocument/2006/relationships/image" Target="../media/image235.png"/><Relationship Id="rId170" Type="http://schemas.openxmlformats.org/officeDocument/2006/relationships/image" Target="../media/image158.png"/><Relationship Id="rId226" Type="http://schemas.openxmlformats.org/officeDocument/2006/relationships/image" Target="../media/image186.png"/><Relationship Id="rId268" Type="http://schemas.openxmlformats.org/officeDocument/2006/relationships/image" Target="../media/image207.png"/><Relationship Id="rId32" Type="http://schemas.openxmlformats.org/officeDocument/2006/relationships/image" Target="../media/image89.png"/><Relationship Id="rId74" Type="http://schemas.openxmlformats.org/officeDocument/2006/relationships/image" Target="../media/image110.png"/><Relationship Id="rId128" Type="http://schemas.openxmlformats.org/officeDocument/2006/relationships/image" Target="../media/image137.png"/><Relationship Id="rId335" Type="http://schemas.openxmlformats.org/officeDocument/2006/relationships/customXml" Target="../ink/ink245.xml"/><Relationship Id="rId5" Type="http://schemas.openxmlformats.org/officeDocument/2006/relationships/customXml" Target="../ink/ink80.xml"/><Relationship Id="rId181" Type="http://schemas.openxmlformats.org/officeDocument/2006/relationships/customXml" Target="../ink/ink168.xml"/><Relationship Id="rId237" Type="http://schemas.openxmlformats.org/officeDocument/2006/relationships/customXml" Target="../ink/ink196.xml"/><Relationship Id="rId279" Type="http://schemas.openxmlformats.org/officeDocument/2006/relationships/customXml" Target="../ink/ink217.xml"/><Relationship Id="rId43" Type="http://schemas.openxmlformats.org/officeDocument/2006/relationships/customXml" Target="../ink/ink99.xml"/><Relationship Id="rId139" Type="http://schemas.openxmlformats.org/officeDocument/2006/relationships/customXml" Target="../ink/ink147.xml"/><Relationship Id="rId290" Type="http://schemas.openxmlformats.org/officeDocument/2006/relationships/image" Target="../media/image218.png"/><Relationship Id="rId304" Type="http://schemas.openxmlformats.org/officeDocument/2006/relationships/image" Target="../media/image225.png"/><Relationship Id="rId346" Type="http://schemas.openxmlformats.org/officeDocument/2006/relationships/image" Target="../media/image246.png"/><Relationship Id="rId85" Type="http://schemas.openxmlformats.org/officeDocument/2006/relationships/customXml" Target="../ink/ink120.xml"/><Relationship Id="rId150" Type="http://schemas.openxmlformats.org/officeDocument/2006/relationships/image" Target="../media/image148.png"/><Relationship Id="rId192" Type="http://schemas.openxmlformats.org/officeDocument/2006/relationships/image" Target="../media/image169.png"/><Relationship Id="rId206" Type="http://schemas.openxmlformats.org/officeDocument/2006/relationships/image" Target="../media/image176.png"/><Relationship Id="rId248" Type="http://schemas.openxmlformats.org/officeDocument/2006/relationships/image" Target="../media/image197.png"/><Relationship Id="rId12" Type="http://schemas.openxmlformats.org/officeDocument/2006/relationships/image" Target="../media/image7910.png"/><Relationship Id="rId108" Type="http://schemas.openxmlformats.org/officeDocument/2006/relationships/image" Target="../media/image127.png"/><Relationship Id="rId315" Type="http://schemas.openxmlformats.org/officeDocument/2006/relationships/customXml" Target="../ink/ink235.xml"/><Relationship Id="rId54" Type="http://schemas.openxmlformats.org/officeDocument/2006/relationships/image" Target="../media/image100.png"/><Relationship Id="rId96" Type="http://schemas.openxmlformats.org/officeDocument/2006/relationships/image" Target="../media/image121.png"/><Relationship Id="rId161" Type="http://schemas.openxmlformats.org/officeDocument/2006/relationships/customXml" Target="../ink/ink158.xml"/><Relationship Id="rId217" Type="http://schemas.openxmlformats.org/officeDocument/2006/relationships/customXml" Target="../ink/ink186.xml"/><Relationship Id="rId259" Type="http://schemas.openxmlformats.org/officeDocument/2006/relationships/customXml" Target="../ink/ink207.xml"/><Relationship Id="rId23" Type="http://schemas.openxmlformats.org/officeDocument/2006/relationships/customXml" Target="../ink/ink89.xml"/><Relationship Id="rId119" Type="http://schemas.openxmlformats.org/officeDocument/2006/relationships/customXml" Target="../ink/ink137.xml"/><Relationship Id="rId270" Type="http://schemas.openxmlformats.org/officeDocument/2006/relationships/image" Target="../media/image208.png"/><Relationship Id="rId326" Type="http://schemas.openxmlformats.org/officeDocument/2006/relationships/image" Target="../media/image236.png"/><Relationship Id="rId65" Type="http://schemas.openxmlformats.org/officeDocument/2006/relationships/customXml" Target="../ink/ink110.xml"/><Relationship Id="rId130" Type="http://schemas.openxmlformats.org/officeDocument/2006/relationships/image" Target="../media/image138.png"/><Relationship Id="rId172" Type="http://schemas.openxmlformats.org/officeDocument/2006/relationships/image" Target="../media/image159.png"/><Relationship Id="rId228" Type="http://schemas.openxmlformats.org/officeDocument/2006/relationships/image" Target="../media/image187.png"/><Relationship Id="rId281" Type="http://schemas.openxmlformats.org/officeDocument/2006/relationships/customXml" Target="../ink/ink218.xml"/><Relationship Id="rId337" Type="http://schemas.openxmlformats.org/officeDocument/2006/relationships/customXml" Target="../ink/ink246.xml"/><Relationship Id="rId34" Type="http://schemas.openxmlformats.org/officeDocument/2006/relationships/image" Target="../media/image90.png"/><Relationship Id="rId76" Type="http://schemas.openxmlformats.org/officeDocument/2006/relationships/image" Target="../media/image111.png"/><Relationship Id="rId141" Type="http://schemas.openxmlformats.org/officeDocument/2006/relationships/customXml" Target="../ink/ink148.xml"/><Relationship Id="rId7" Type="http://schemas.openxmlformats.org/officeDocument/2006/relationships/customXml" Target="../ink/ink81.xml"/><Relationship Id="rId183" Type="http://schemas.openxmlformats.org/officeDocument/2006/relationships/customXml" Target="../ink/ink169.xml"/><Relationship Id="rId239" Type="http://schemas.openxmlformats.org/officeDocument/2006/relationships/customXml" Target="../ink/ink197.xml"/><Relationship Id="rId250" Type="http://schemas.openxmlformats.org/officeDocument/2006/relationships/image" Target="../media/image198.png"/><Relationship Id="rId292" Type="http://schemas.openxmlformats.org/officeDocument/2006/relationships/image" Target="../media/image219.png"/><Relationship Id="rId306" Type="http://schemas.openxmlformats.org/officeDocument/2006/relationships/image" Target="../media/image226.png"/><Relationship Id="rId45" Type="http://schemas.openxmlformats.org/officeDocument/2006/relationships/customXml" Target="../ink/ink100.xml"/><Relationship Id="rId87" Type="http://schemas.openxmlformats.org/officeDocument/2006/relationships/customXml" Target="../ink/ink121.xml"/><Relationship Id="rId110" Type="http://schemas.openxmlformats.org/officeDocument/2006/relationships/image" Target="../media/image128.png"/><Relationship Id="rId348" Type="http://schemas.openxmlformats.org/officeDocument/2006/relationships/image" Target="../media/image247.png"/><Relationship Id="rId152" Type="http://schemas.openxmlformats.org/officeDocument/2006/relationships/image" Target="../media/image149.png"/><Relationship Id="rId194" Type="http://schemas.openxmlformats.org/officeDocument/2006/relationships/image" Target="../media/image170.png"/><Relationship Id="rId208" Type="http://schemas.openxmlformats.org/officeDocument/2006/relationships/image" Target="../media/image177.png"/><Relationship Id="rId261" Type="http://schemas.openxmlformats.org/officeDocument/2006/relationships/customXml" Target="../ink/ink208.xml"/><Relationship Id="rId14" Type="http://schemas.openxmlformats.org/officeDocument/2006/relationships/image" Target="../media/image80.png"/><Relationship Id="rId56" Type="http://schemas.openxmlformats.org/officeDocument/2006/relationships/image" Target="../media/image101.png"/><Relationship Id="rId317" Type="http://schemas.openxmlformats.org/officeDocument/2006/relationships/customXml" Target="../ink/ink236.xml"/><Relationship Id="rId8" Type="http://schemas.openxmlformats.org/officeDocument/2006/relationships/image" Target="../media/image7710.png"/><Relationship Id="rId98" Type="http://schemas.openxmlformats.org/officeDocument/2006/relationships/image" Target="../media/image122.png"/><Relationship Id="rId121" Type="http://schemas.openxmlformats.org/officeDocument/2006/relationships/customXml" Target="../ink/ink138.xml"/><Relationship Id="rId142" Type="http://schemas.openxmlformats.org/officeDocument/2006/relationships/image" Target="../media/image144.png"/><Relationship Id="rId163" Type="http://schemas.openxmlformats.org/officeDocument/2006/relationships/customXml" Target="../ink/ink159.xml"/><Relationship Id="rId184" Type="http://schemas.openxmlformats.org/officeDocument/2006/relationships/image" Target="../media/image165.png"/><Relationship Id="rId219" Type="http://schemas.openxmlformats.org/officeDocument/2006/relationships/customXml" Target="../ink/ink187.xml"/><Relationship Id="rId230" Type="http://schemas.openxmlformats.org/officeDocument/2006/relationships/image" Target="../media/image188.png"/><Relationship Id="rId251" Type="http://schemas.openxmlformats.org/officeDocument/2006/relationships/customXml" Target="../ink/ink203.xml"/><Relationship Id="rId25" Type="http://schemas.openxmlformats.org/officeDocument/2006/relationships/customXml" Target="../ink/ink90.xml"/><Relationship Id="rId46" Type="http://schemas.openxmlformats.org/officeDocument/2006/relationships/image" Target="../media/image96.png"/><Relationship Id="rId67" Type="http://schemas.openxmlformats.org/officeDocument/2006/relationships/customXml" Target="../ink/ink111.xml"/><Relationship Id="rId272" Type="http://schemas.openxmlformats.org/officeDocument/2006/relationships/image" Target="../media/image209.png"/><Relationship Id="rId293" Type="http://schemas.openxmlformats.org/officeDocument/2006/relationships/customXml" Target="../ink/ink224.xml"/><Relationship Id="rId307" Type="http://schemas.openxmlformats.org/officeDocument/2006/relationships/customXml" Target="../ink/ink231.xml"/><Relationship Id="rId328" Type="http://schemas.openxmlformats.org/officeDocument/2006/relationships/image" Target="../media/image237.png"/><Relationship Id="rId349" Type="http://schemas.openxmlformats.org/officeDocument/2006/relationships/customXml" Target="../ink/ink252.xml"/><Relationship Id="rId88" Type="http://schemas.openxmlformats.org/officeDocument/2006/relationships/image" Target="../media/image117.png"/><Relationship Id="rId111" Type="http://schemas.openxmlformats.org/officeDocument/2006/relationships/customXml" Target="../ink/ink133.xml"/><Relationship Id="rId132" Type="http://schemas.openxmlformats.org/officeDocument/2006/relationships/image" Target="../media/image139.png"/><Relationship Id="rId153" Type="http://schemas.openxmlformats.org/officeDocument/2006/relationships/customXml" Target="../ink/ink154.xml"/><Relationship Id="rId174" Type="http://schemas.openxmlformats.org/officeDocument/2006/relationships/image" Target="../media/image160.png"/><Relationship Id="rId195" Type="http://schemas.openxmlformats.org/officeDocument/2006/relationships/customXml" Target="../ink/ink175.xml"/><Relationship Id="rId209" Type="http://schemas.openxmlformats.org/officeDocument/2006/relationships/customXml" Target="../ink/ink182.xml"/><Relationship Id="rId220" Type="http://schemas.openxmlformats.org/officeDocument/2006/relationships/image" Target="../media/image183.png"/><Relationship Id="rId241" Type="http://schemas.openxmlformats.org/officeDocument/2006/relationships/customXml" Target="../ink/ink198.xml"/><Relationship Id="rId15" Type="http://schemas.openxmlformats.org/officeDocument/2006/relationships/customXml" Target="../ink/ink85.xml"/><Relationship Id="rId36" Type="http://schemas.openxmlformats.org/officeDocument/2006/relationships/image" Target="../media/image91.png"/><Relationship Id="rId57" Type="http://schemas.openxmlformats.org/officeDocument/2006/relationships/customXml" Target="../ink/ink106.xml"/><Relationship Id="rId262" Type="http://schemas.openxmlformats.org/officeDocument/2006/relationships/image" Target="../media/image204.png"/><Relationship Id="rId283" Type="http://schemas.openxmlformats.org/officeDocument/2006/relationships/customXml" Target="../ink/ink219.xml"/><Relationship Id="rId318" Type="http://schemas.openxmlformats.org/officeDocument/2006/relationships/image" Target="../media/image232.png"/><Relationship Id="rId339" Type="http://schemas.openxmlformats.org/officeDocument/2006/relationships/customXml" Target="../ink/ink247.xml"/><Relationship Id="rId78" Type="http://schemas.openxmlformats.org/officeDocument/2006/relationships/image" Target="../media/image112.png"/><Relationship Id="rId99" Type="http://schemas.openxmlformats.org/officeDocument/2006/relationships/customXml" Target="../ink/ink127.xml"/><Relationship Id="rId101" Type="http://schemas.openxmlformats.org/officeDocument/2006/relationships/customXml" Target="../ink/ink128.xml"/><Relationship Id="rId122" Type="http://schemas.openxmlformats.org/officeDocument/2006/relationships/image" Target="../media/image134.png"/><Relationship Id="rId143" Type="http://schemas.openxmlformats.org/officeDocument/2006/relationships/customXml" Target="../ink/ink149.xml"/><Relationship Id="rId164" Type="http://schemas.openxmlformats.org/officeDocument/2006/relationships/image" Target="../media/image155.png"/><Relationship Id="rId185" Type="http://schemas.openxmlformats.org/officeDocument/2006/relationships/customXml" Target="../ink/ink170.xml"/><Relationship Id="rId350" Type="http://schemas.openxmlformats.org/officeDocument/2006/relationships/image" Target="../media/image248.png"/><Relationship Id="rId9" Type="http://schemas.openxmlformats.org/officeDocument/2006/relationships/customXml" Target="../ink/ink82.xml"/><Relationship Id="rId210" Type="http://schemas.openxmlformats.org/officeDocument/2006/relationships/image" Target="../media/image178.png"/><Relationship Id="rId26" Type="http://schemas.openxmlformats.org/officeDocument/2006/relationships/image" Target="../media/image86.png"/><Relationship Id="rId231" Type="http://schemas.openxmlformats.org/officeDocument/2006/relationships/customXml" Target="../ink/ink193.xml"/><Relationship Id="rId252" Type="http://schemas.openxmlformats.org/officeDocument/2006/relationships/image" Target="../media/image199.png"/><Relationship Id="rId273" Type="http://schemas.openxmlformats.org/officeDocument/2006/relationships/customXml" Target="../ink/ink214.xml"/><Relationship Id="rId294" Type="http://schemas.openxmlformats.org/officeDocument/2006/relationships/image" Target="../media/image220.png"/><Relationship Id="rId308" Type="http://schemas.openxmlformats.org/officeDocument/2006/relationships/image" Target="../media/image227.png"/><Relationship Id="rId329" Type="http://schemas.openxmlformats.org/officeDocument/2006/relationships/customXml" Target="../ink/ink242.xml"/><Relationship Id="rId47" Type="http://schemas.openxmlformats.org/officeDocument/2006/relationships/customXml" Target="../ink/ink101.xml"/><Relationship Id="rId68" Type="http://schemas.openxmlformats.org/officeDocument/2006/relationships/image" Target="../media/image107.png"/><Relationship Id="rId89" Type="http://schemas.openxmlformats.org/officeDocument/2006/relationships/customXml" Target="../ink/ink122.xml"/><Relationship Id="rId112" Type="http://schemas.openxmlformats.org/officeDocument/2006/relationships/image" Target="../media/image129.png"/><Relationship Id="rId133" Type="http://schemas.openxmlformats.org/officeDocument/2006/relationships/customXml" Target="../ink/ink144.xml"/><Relationship Id="rId154" Type="http://schemas.openxmlformats.org/officeDocument/2006/relationships/image" Target="../media/image150.png"/><Relationship Id="rId175" Type="http://schemas.openxmlformats.org/officeDocument/2006/relationships/customXml" Target="../ink/ink165.xml"/><Relationship Id="rId340" Type="http://schemas.openxmlformats.org/officeDocument/2006/relationships/image" Target="../media/image243.png"/><Relationship Id="rId196" Type="http://schemas.openxmlformats.org/officeDocument/2006/relationships/image" Target="../media/image171.png"/><Relationship Id="rId200" Type="http://schemas.openxmlformats.org/officeDocument/2006/relationships/image" Target="../media/image173.png"/><Relationship Id="rId16" Type="http://schemas.openxmlformats.org/officeDocument/2006/relationships/image" Target="../media/image81.png"/><Relationship Id="rId221" Type="http://schemas.openxmlformats.org/officeDocument/2006/relationships/customXml" Target="../ink/ink188.xml"/><Relationship Id="rId242" Type="http://schemas.openxmlformats.org/officeDocument/2006/relationships/image" Target="../media/image194.png"/><Relationship Id="rId263" Type="http://schemas.openxmlformats.org/officeDocument/2006/relationships/customXml" Target="../ink/ink209.xml"/><Relationship Id="rId284" Type="http://schemas.openxmlformats.org/officeDocument/2006/relationships/image" Target="../media/image215.png"/><Relationship Id="rId319" Type="http://schemas.openxmlformats.org/officeDocument/2006/relationships/customXml" Target="../ink/ink237.xml"/><Relationship Id="rId37" Type="http://schemas.openxmlformats.org/officeDocument/2006/relationships/customXml" Target="../ink/ink96.xml"/><Relationship Id="rId58" Type="http://schemas.openxmlformats.org/officeDocument/2006/relationships/image" Target="../media/image102.png"/><Relationship Id="rId79" Type="http://schemas.openxmlformats.org/officeDocument/2006/relationships/customXml" Target="../ink/ink117.xml"/><Relationship Id="rId102" Type="http://schemas.openxmlformats.org/officeDocument/2006/relationships/image" Target="../media/image124.png"/><Relationship Id="rId123" Type="http://schemas.openxmlformats.org/officeDocument/2006/relationships/customXml" Target="../ink/ink139.xml"/><Relationship Id="rId144" Type="http://schemas.openxmlformats.org/officeDocument/2006/relationships/image" Target="../media/image145.png"/><Relationship Id="rId330" Type="http://schemas.openxmlformats.org/officeDocument/2006/relationships/image" Target="../media/image238.png"/><Relationship Id="rId90" Type="http://schemas.openxmlformats.org/officeDocument/2006/relationships/image" Target="../media/image118.png"/><Relationship Id="rId165" Type="http://schemas.openxmlformats.org/officeDocument/2006/relationships/customXml" Target="../ink/ink160.xml"/><Relationship Id="rId186" Type="http://schemas.openxmlformats.org/officeDocument/2006/relationships/image" Target="../media/image166.png"/><Relationship Id="rId351" Type="http://schemas.openxmlformats.org/officeDocument/2006/relationships/customXml" Target="../ink/ink253.xml"/><Relationship Id="rId211" Type="http://schemas.openxmlformats.org/officeDocument/2006/relationships/customXml" Target="../ink/ink183.xml"/><Relationship Id="rId232" Type="http://schemas.openxmlformats.org/officeDocument/2006/relationships/image" Target="../media/image189.png"/><Relationship Id="rId253" Type="http://schemas.openxmlformats.org/officeDocument/2006/relationships/customXml" Target="../ink/ink204.xml"/><Relationship Id="rId274" Type="http://schemas.openxmlformats.org/officeDocument/2006/relationships/image" Target="../media/image210.png"/><Relationship Id="rId295" Type="http://schemas.openxmlformats.org/officeDocument/2006/relationships/customXml" Target="../ink/ink225.xml"/><Relationship Id="rId309" Type="http://schemas.openxmlformats.org/officeDocument/2006/relationships/customXml" Target="../ink/ink232.xml"/><Relationship Id="rId27" Type="http://schemas.openxmlformats.org/officeDocument/2006/relationships/customXml" Target="../ink/ink91.xml"/><Relationship Id="rId48" Type="http://schemas.openxmlformats.org/officeDocument/2006/relationships/image" Target="../media/image97.png"/><Relationship Id="rId69" Type="http://schemas.openxmlformats.org/officeDocument/2006/relationships/customXml" Target="../ink/ink112.xml"/><Relationship Id="rId113" Type="http://schemas.openxmlformats.org/officeDocument/2006/relationships/customXml" Target="../ink/ink134.xml"/><Relationship Id="rId134" Type="http://schemas.openxmlformats.org/officeDocument/2006/relationships/image" Target="../media/image140.png"/><Relationship Id="rId320" Type="http://schemas.openxmlformats.org/officeDocument/2006/relationships/image" Target="../media/image233.png"/><Relationship Id="rId80" Type="http://schemas.openxmlformats.org/officeDocument/2006/relationships/image" Target="../media/image113.png"/><Relationship Id="rId155" Type="http://schemas.openxmlformats.org/officeDocument/2006/relationships/customXml" Target="../ink/ink155.xml"/><Relationship Id="rId176" Type="http://schemas.openxmlformats.org/officeDocument/2006/relationships/image" Target="../media/image161.png"/><Relationship Id="rId197" Type="http://schemas.openxmlformats.org/officeDocument/2006/relationships/customXml" Target="../ink/ink176.xml"/><Relationship Id="rId341" Type="http://schemas.openxmlformats.org/officeDocument/2006/relationships/customXml" Target="../ink/ink248.xml"/><Relationship Id="rId201" Type="http://schemas.openxmlformats.org/officeDocument/2006/relationships/customXml" Target="../ink/ink178.xml"/><Relationship Id="rId222" Type="http://schemas.openxmlformats.org/officeDocument/2006/relationships/image" Target="../media/image184.png"/><Relationship Id="rId243" Type="http://schemas.openxmlformats.org/officeDocument/2006/relationships/customXml" Target="../ink/ink199.xml"/><Relationship Id="rId264" Type="http://schemas.openxmlformats.org/officeDocument/2006/relationships/image" Target="../media/image205.png"/><Relationship Id="rId285" Type="http://schemas.openxmlformats.org/officeDocument/2006/relationships/customXml" Target="../ink/ink220.xml"/><Relationship Id="rId17" Type="http://schemas.openxmlformats.org/officeDocument/2006/relationships/customXml" Target="../ink/ink86.xml"/><Relationship Id="rId38" Type="http://schemas.openxmlformats.org/officeDocument/2006/relationships/image" Target="../media/image92.png"/><Relationship Id="rId59" Type="http://schemas.openxmlformats.org/officeDocument/2006/relationships/customXml" Target="../ink/ink107.xml"/><Relationship Id="rId103" Type="http://schemas.openxmlformats.org/officeDocument/2006/relationships/customXml" Target="../ink/ink129.xml"/><Relationship Id="rId124" Type="http://schemas.openxmlformats.org/officeDocument/2006/relationships/image" Target="../media/image135.png"/><Relationship Id="rId310" Type="http://schemas.openxmlformats.org/officeDocument/2006/relationships/image" Target="../media/image228.png"/><Relationship Id="rId70" Type="http://schemas.openxmlformats.org/officeDocument/2006/relationships/image" Target="../media/image108.png"/><Relationship Id="rId91" Type="http://schemas.openxmlformats.org/officeDocument/2006/relationships/customXml" Target="../ink/ink123.xml"/><Relationship Id="rId145" Type="http://schemas.openxmlformats.org/officeDocument/2006/relationships/customXml" Target="../ink/ink150.xml"/><Relationship Id="rId166" Type="http://schemas.openxmlformats.org/officeDocument/2006/relationships/image" Target="../media/image156.png"/><Relationship Id="rId187" Type="http://schemas.openxmlformats.org/officeDocument/2006/relationships/customXml" Target="../ink/ink171.xml"/><Relationship Id="rId331" Type="http://schemas.openxmlformats.org/officeDocument/2006/relationships/customXml" Target="../ink/ink243.xml"/><Relationship Id="rId35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9.png"/><Relationship Id="rId233" Type="http://schemas.openxmlformats.org/officeDocument/2006/relationships/customXml" Target="../ink/ink194.xml"/><Relationship Id="rId254" Type="http://schemas.openxmlformats.org/officeDocument/2006/relationships/image" Target="../media/image200.png"/><Relationship Id="rId28" Type="http://schemas.openxmlformats.org/officeDocument/2006/relationships/image" Target="../media/image87.png"/><Relationship Id="rId49" Type="http://schemas.openxmlformats.org/officeDocument/2006/relationships/customXml" Target="../ink/ink102.xml"/><Relationship Id="rId114" Type="http://schemas.openxmlformats.org/officeDocument/2006/relationships/image" Target="../media/image130.png"/><Relationship Id="rId275" Type="http://schemas.openxmlformats.org/officeDocument/2006/relationships/customXml" Target="../ink/ink215.xml"/><Relationship Id="rId296" Type="http://schemas.openxmlformats.org/officeDocument/2006/relationships/image" Target="../media/image221.png"/><Relationship Id="rId300" Type="http://schemas.openxmlformats.org/officeDocument/2006/relationships/image" Target="../media/image223.png"/><Relationship Id="rId60" Type="http://schemas.openxmlformats.org/officeDocument/2006/relationships/image" Target="../media/image103.png"/><Relationship Id="rId81" Type="http://schemas.openxmlformats.org/officeDocument/2006/relationships/customXml" Target="../ink/ink118.xml"/><Relationship Id="rId135" Type="http://schemas.openxmlformats.org/officeDocument/2006/relationships/customXml" Target="../ink/ink145.xml"/><Relationship Id="rId156" Type="http://schemas.openxmlformats.org/officeDocument/2006/relationships/image" Target="../media/image151.png"/><Relationship Id="rId177" Type="http://schemas.openxmlformats.org/officeDocument/2006/relationships/customXml" Target="../ink/ink166.xml"/><Relationship Id="rId198" Type="http://schemas.openxmlformats.org/officeDocument/2006/relationships/image" Target="../media/image172.png"/><Relationship Id="rId321" Type="http://schemas.openxmlformats.org/officeDocument/2006/relationships/customXml" Target="../ink/ink238.xml"/><Relationship Id="rId342" Type="http://schemas.openxmlformats.org/officeDocument/2006/relationships/image" Target="../media/image244.png"/><Relationship Id="rId202" Type="http://schemas.openxmlformats.org/officeDocument/2006/relationships/image" Target="../media/image174.png"/><Relationship Id="rId223" Type="http://schemas.openxmlformats.org/officeDocument/2006/relationships/customXml" Target="../ink/ink189.xml"/><Relationship Id="rId244" Type="http://schemas.openxmlformats.org/officeDocument/2006/relationships/image" Target="../media/image195.png"/><Relationship Id="rId18" Type="http://schemas.openxmlformats.org/officeDocument/2006/relationships/image" Target="../media/image82.png"/><Relationship Id="rId39" Type="http://schemas.openxmlformats.org/officeDocument/2006/relationships/customXml" Target="../ink/ink97.xml"/><Relationship Id="rId265" Type="http://schemas.openxmlformats.org/officeDocument/2006/relationships/customXml" Target="../ink/ink210.xml"/><Relationship Id="rId286" Type="http://schemas.openxmlformats.org/officeDocument/2006/relationships/image" Target="../media/image216.png"/><Relationship Id="rId50" Type="http://schemas.openxmlformats.org/officeDocument/2006/relationships/image" Target="../media/image98.png"/><Relationship Id="rId104" Type="http://schemas.openxmlformats.org/officeDocument/2006/relationships/image" Target="../media/image125.png"/><Relationship Id="rId125" Type="http://schemas.openxmlformats.org/officeDocument/2006/relationships/customXml" Target="../ink/ink140.xml"/><Relationship Id="rId146" Type="http://schemas.openxmlformats.org/officeDocument/2006/relationships/image" Target="../media/image146.png"/><Relationship Id="rId167" Type="http://schemas.openxmlformats.org/officeDocument/2006/relationships/customXml" Target="../ink/ink161.xml"/><Relationship Id="rId188" Type="http://schemas.openxmlformats.org/officeDocument/2006/relationships/image" Target="../media/image167.png"/><Relationship Id="rId311" Type="http://schemas.openxmlformats.org/officeDocument/2006/relationships/customXml" Target="../ink/ink233.xml"/><Relationship Id="rId332" Type="http://schemas.openxmlformats.org/officeDocument/2006/relationships/image" Target="../media/image239.png"/><Relationship Id="rId71" Type="http://schemas.openxmlformats.org/officeDocument/2006/relationships/customXml" Target="../ink/ink113.xml"/><Relationship Id="rId92" Type="http://schemas.openxmlformats.org/officeDocument/2006/relationships/image" Target="../media/image119.png"/><Relationship Id="rId213" Type="http://schemas.openxmlformats.org/officeDocument/2006/relationships/customXml" Target="../ink/ink184.xml"/><Relationship Id="rId234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2.xml"/><Relationship Id="rId255" Type="http://schemas.openxmlformats.org/officeDocument/2006/relationships/customXml" Target="../ink/ink205.xml"/><Relationship Id="rId276" Type="http://schemas.openxmlformats.org/officeDocument/2006/relationships/image" Target="../media/image211.png"/><Relationship Id="rId297" Type="http://schemas.openxmlformats.org/officeDocument/2006/relationships/customXml" Target="../ink/ink226.xml"/><Relationship Id="rId40" Type="http://schemas.openxmlformats.org/officeDocument/2006/relationships/image" Target="../media/image93.png"/><Relationship Id="rId115" Type="http://schemas.openxmlformats.org/officeDocument/2006/relationships/customXml" Target="../ink/ink135.xml"/><Relationship Id="rId136" Type="http://schemas.openxmlformats.org/officeDocument/2006/relationships/image" Target="../media/image141.png"/><Relationship Id="rId157" Type="http://schemas.openxmlformats.org/officeDocument/2006/relationships/customXml" Target="../ink/ink156.xml"/><Relationship Id="rId178" Type="http://schemas.openxmlformats.org/officeDocument/2006/relationships/image" Target="../media/image162.png"/><Relationship Id="rId301" Type="http://schemas.openxmlformats.org/officeDocument/2006/relationships/customXml" Target="../ink/ink228.xml"/><Relationship Id="rId322" Type="http://schemas.openxmlformats.org/officeDocument/2006/relationships/image" Target="../media/image234.png"/><Relationship Id="rId343" Type="http://schemas.openxmlformats.org/officeDocument/2006/relationships/customXml" Target="../ink/ink249.xml"/><Relationship Id="rId61" Type="http://schemas.openxmlformats.org/officeDocument/2006/relationships/customXml" Target="../ink/ink108.xml"/><Relationship Id="rId82" Type="http://schemas.openxmlformats.org/officeDocument/2006/relationships/image" Target="../media/image114.png"/><Relationship Id="rId199" Type="http://schemas.openxmlformats.org/officeDocument/2006/relationships/customXml" Target="../ink/ink177.xml"/><Relationship Id="rId203" Type="http://schemas.openxmlformats.org/officeDocument/2006/relationships/customXml" Target="../ink/ink179.xml"/><Relationship Id="rId19" Type="http://schemas.openxmlformats.org/officeDocument/2006/relationships/customXml" Target="../ink/ink87.xml"/><Relationship Id="rId224" Type="http://schemas.openxmlformats.org/officeDocument/2006/relationships/image" Target="../media/image185.png"/><Relationship Id="rId245" Type="http://schemas.openxmlformats.org/officeDocument/2006/relationships/customXml" Target="../ink/ink200.xml"/><Relationship Id="rId266" Type="http://schemas.openxmlformats.org/officeDocument/2006/relationships/image" Target="../media/image206.png"/><Relationship Id="rId287" Type="http://schemas.openxmlformats.org/officeDocument/2006/relationships/customXml" Target="../ink/ink221.xml"/><Relationship Id="rId30" Type="http://schemas.openxmlformats.org/officeDocument/2006/relationships/image" Target="../media/image88.png"/><Relationship Id="rId105" Type="http://schemas.openxmlformats.org/officeDocument/2006/relationships/customXml" Target="../ink/ink130.xml"/><Relationship Id="rId126" Type="http://schemas.openxmlformats.org/officeDocument/2006/relationships/image" Target="../media/image136.png"/><Relationship Id="rId147" Type="http://schemas.openxmlformats.org/officeDocument/2006/relationships/customXml" Target="../ink/ink151.xml"/><Relationship Id="rId168" Type="http://schemas.openxmlformats.org/officeDocument/2006/relationships/image" Target="../media/image157.png"/><Relationship Id="rId312" Type="http://schemas.openxmlformats.org/officeDocument/2006/relationships/image" Target="../media/image229.png"/><Relationship Id="rId333" Type="http://schemas.openxmlformats.org/officeDocument/2006/relationships/customXml" Target="../ink/ink244.xml"/><Relationship Id="rId51" Type="http://schemas.openxmlformats.org/officeDocument/2006/relationships/customXml" Target="../ink/ink103.xml"/><Relationship Id="rId72" Type="http://schemas.openxmlformats.org/officeDocument/2006/relationships/image" Target="../media/image109.png"/><Relationship Id="rId93" Type="http://schemas.openxmlformats.org/officeDocument/2006/relationships/customXml" Target="../ink/ink124.xml"/><Relationship Id="rId189" Type="http://schemas.openxmlformats.org/officeDocument/2006/relationships/customXml" Target="../ink/ink172.xml"/><Relationship Id="rId3" Type="http://schemas.openxmlformats.org/officeDocument/2006/relationships/customXml" Target="../ink/ink79.xml"/><Relationship Id="rId214" Type="http://schemas.openxmlformats.org/officeDocument/2006/relationships/image" Target="../media/image180.png"/><Relationship Id="rId235" Type="http://schemas.openxmlformats.org/officeDocument/2006/relationships/customXml" Target="../ink/ink195.xml"/><Relationship Id="rId256" Type="http://schemas.openxmlformats.org/officeDocument/2006/relationships/image" Target="../media/image201.png"/><Relationship Id="rId277" Type="http://schemas.openxmlformats.org/officeDocument/2006/relationships/customXml" Target="../ink/ink216.xml"/><Relationship Id="rId298" Type="http://schemas.openxmlformats.org/officeDocument/2006/relationships/image" Target="../media/image222.png"/><Relationship Id="rId116" Type="http://schemas.openxmlformats.org/officeDocument/2006/relationships/image" Target="../media/image131.png"/><Relationship Id="rId137" Type="http://schemas.openxmlformats.org/officeDocument/2006/relationships/customXml" Target="../ink/ink146.xml"/><Relationship Id="rId158" Type="http://schemas.openxmlformats.org/officeDocument/2006/relationships/image" Target="../media/image152.png"/><Relationship Id="rId302" Type="http://schemas.openxmlformats.org/officeDocument/2006/relationships/image" Target="../media/image224.png"/><Relationship Id="rId323" Type="http://schemas.openxmlformats.org/officeDocument/2006/relationships/customXml" Target="../ink/ink239.xml"/><Relationship Id="rId344" Type="http://schemas.openxmlformats.org/officeDocument/2006/relationships/image" Target="../media/image245.png"/><Relationship Id="rId20" Type="http://schemas.openxmlformats.org/officeDocument/2006/relationships/image" Target="../media/image83.png"/><Relationship Id="rId41" Type="http://schemas.openxmlformats.org/officeDocument/2006/relationships/customXml" Target="../ink/ink98.xml"/><Relationship Id="rId62" Type="http://schemas.openxmlformats.org/officeDocument/2006/relationships/image" Target="../media/image104.png"/><Relationship Id="rId83" Type="http://schemas.openxmlformats.org/officeDocument/2006/relationships/customXml" Target="../ink/ink119.xml"/><Relationship Id="rId179" Type="http://schemas.openxmlformats.org/officeDocument/2006/relationships/customXml" Target="../ink/ink167.xml"/><Relationship Id="rId190" Type="http://schemas.openxmlformats.org/officeDocument/2006/relationships/image" Target="../media/image168.png"/><Relationship Id="rId204" Type="http://schemas.openxmlformats.org/officeDocument/2006/relationships/image" Target="../media/image175.png"/><Relationship Id="rId225" Type="http://schemas.openxmlformats.org/officeDocument/2006/relationships/customXml" Target="../ink/ink190.xml"/><Relationship Id="rId246" Type="http://schemas.openxmlformats.org/officeDocument/2006/relationships/image" Target="../media/image196.png"/><Relationship Id="rId267" Type="http://schemas.openxmlformats.org/officeDocument/2006/relationships/customXml" Target="../ink/ink211.xml"/><Relationship Id="rId288" Type="http://schemas.openxmlformats.org/officeDocument/2006/relationships/image" Target="../media/image217.png"/><Relationship Id="rId106" Type="http://schemas.openxmlformats.org/officeDocument/2006/relationships/image" Target="../media/image126.png"/><Relationship Id="rId127" Type="http://schemas.openxmlformats.org/officeDocument/2006/relationships/customXml" Target="../ink/ink141.xml"/><Relationship Id="rId313" Type="http://schemas.openxmlformats.org/officeDocument/2006/relationships/customXml" Target="../ink/ink234.xml"/><Relationship Id="rId10" Type="http://schemas.openxmlformats.org/officeDocument/2006/relationships/image" Target="../media/image7810.png"/><Relationship Id="rId31" Type="http://schemas.openxmlformats.org/officeDocument/2006/relationships/customXml" Target="../ink/ink93.xml"/><Relationship Id="rId52" Type="http://schemas.openxmlformats.org/officeDocument/2006/relationships/image" Target="../media/image99.png"/><Relationship Id="rId73" Type="http://schemas.openxmlformats.org/officeDocument/2006/relationships/customXml" Target="../ink/ink114.xml"/><Relationship Id="rId94" Type="http://schemas.openxmlformats.org/officeDocument/2006/relationships/image" Target="../media/image120.png"/><Relationship Id="rId148" Type="http://schemas.openxmlformats.org/officeDocument/2006/relationships/image" Target="../media/image147.png"/><Relationship Id="rId169" Type="http://schemas.openxmlformats.org/officeDocument/2006/relationships/customXml" Target="../ink/ink162.xml"/><Relationship Id="rId334" Type="http://schemas.openxmlformats.org/officeDocument/2006/relationships/image" Target="../media/image240.png"/><Relationship Id="rId4" Type="http://schemas.openxmlformats.org/officeDocument/2006/relationships/image" Target="../media/image7510.png"/><Relationship Id="rId180" Type="http://schemas.openxmlformats.org/officeDocument/2006/relationships/image" Target="../media/image163.png"/><Relationship Id="rId215" Type="http://schemas.openxmlformats.org/officeDocument/2006/relationships/customXml" Target="../ink/ink185.xml"/><Relationship Id="rId236" Type="http://schemas.openxmlformats.org/officeDocument/2006/relationships/image" Target="../media/image191.png"/><Relationship Id="rId257" Type="http://schemas.openxmlformats.org/officeDocument/2006/relationships/customXml" Target="../ink/ink206.xml"/><Relationship Id="rId278" Type="http://schemas.openxmlformats.org/officeDocument/2006/relationships/image" Target="../media/image212.png"/><Relationship Id="rId303" Type="http://schemas.openxmlformats.org/officeDocument/2006/relationships/customXml" Target="../ink/ink229.xml"/><Relationship Id="rId42" Type="http://schemas.openxmlformats.org/officeDocument/2006/relationships/image" Target="../media/image94.png"/><Relationship Id="rId84" Type="http://schemas.openxmlformats.org/officeDocument/2006/relationships/image" Target="../media/image115.png"/><Relationship Id="rId138" Type="http://schemas.openxmlformats.org/officeDocument/2006/relationships/image" Target="../media/image142.png"/><Relationship Id="rId345" Type="http://schemas.openxmlformats.org/officeDocument/2006/relationships/customXml" Target="../ink/ink250.xml"/><Relationship Id="rId191" Type="http://schemas.openxmlformats.org/officeDocument/2006/relationships/customXml" Target="../ink/ink173.xml"/><Relationship Id="rId205" Type="http://schemas.openxmlformats.org/officeDocument/2006/relationships/customXml" Target="../ink/ink180.xml"/><Relationship Id="rId247" Type="http://schemas.openxmlformats.org/officeDocument/2006/relationships/customXml" Target="../ink/ink201.xml"/><Relationship Id="rId107" Type="http://schemas.openxmlformats.org/officeDocument/2006/relationships/customXml" Target="../ink/ink131.xml"/><Relationship Id="rId289" Type="http://schemas.openxmlformats.org/officeDocument/2006/relationships/customXml" Target="../ink/ink222.xml"/><Relationship Id="rId11" Type="http://schemas.openxmlformats.org/officeDocument/2006/relationships/customXml" Target="../ink/ink83.xml"/><Relationship Id="rId53" Type="http://schemas.openxmlformats.org/officeDocument/2006/relationships/customXml" Target="../ink/ink104.xml"/><Relationship Id="rId149" Type="http://schemas.openxmlformats.org/officeDocument/2006/relationships/customXml" Target="../ink/ink152.xml"/><Relationship Id="rId314" Type="http://schemas.openxmlformats.org/officeDocument/2006/relationships/image" Target="../media/image230.png"/><Relationship Id="rId95" Type="http://schemas.openxmlformats.org/officeDocument/2006/relationships/customXml" Target="../ink/ink125.xml"/><Relationship Id="rId160" Type="http://schemas.openxmlformats.org/officeDocument/2006/relationships/image" Target="../media/image153.png"/><Relationship Id="rId216" Type="http://schemas.openxmlformats.org/officeDocument/2006/relationships/image" Target="../media/image181.png"/><Relationship Id="rId258" Type="http://schemas.openxmlformats.org/officeDocument/2006/relationships/image" Target="../media/image202.png"/><Relationship Id="rId22" Type="http://schemas.openxmlformats.org/officeDocument/2006/relationships/image" Target="../media/image84.png"/><Relationship Id="rId64" Type="http://schemas.openxmlformats.org/officeDocument/2006/relationships/image" Target="../media/image105.png"/><Relationship Id="rId118" Type="http://schemas.openxmlformats.org/officeDocument/2006/relationships/image" Target="../media/image132.png"/><Relationship Id="rId325" Type="http://schemas.openxmlformats.org/officeDocument/2006/relationships/customXml" Target="../ink/ink240.xml"/><Relationship Id="rId171" Type="http://schemas.openxmlformats.org/officeDocument/2006/relationships/customXml" Target="../ink/ink163.xml"/><Relationship Id="rId227" Type="http://schemas.openxmlformats.org/officeDocument/2006/relationships/customXml" Target="../ink/ink191.xml"/><Relationship Id="rId269" Type="http://schemas.openxmlformats.org/officeDocument/2006/relationships/customXml" Target="../ink/ink212.xml"/><Relationship Id="rId33" Type="http://schemas.openxmlformats.org/officeDocument/2006/relationships/customXml" Target="../ink/ink94.xml"/><Relationship Id="rId129" Type="http://schemas.openxmlformats.org/officeDocument/2006/relationships/customXml" Target="../ink/ink142.xml"/><Relationship Id="rId280" Type="http://schemas.openxmlformats.org/officeDocument/2006/relationships/image" Target="../media/image213.png"/><Relationship Id="rId336" Type="http://schemas.openxmlformats.org/officeDocument/2006/relationships/image" Target="../media/image241.png"/><Relationship Id="rId75" Type="http://schemas.openxmlformats.org/officeDocument/2006/relationships/customXml" Target="../ink/ink115.xml"/><Relationship Id="rId140" Type="http://schemas.openxmlformats.org/officeDocument/2006/relationships/image" Target="../media/image143.png"/><Relationship Id="rId182" Type="http://schemas.openxmlformats.org/officeDocument/2006/relationships/image" Target="../media/image164.png"/><Relationship Id="rId6" Type="http://schemas.openxmlformats.org/officeDocument/2006/relationships/image" Target="../media/image7610.png"/><Relationship Id="rId238" Type="http://schemas.openxmlformats.org/officeDocument/2006/relationships/image" Target="../media/image192.png"/><Relationship Id="rId291" Type="http://schemas.openxmlformats.org/officeDocument/2006/relationships/customXml" Target="../ink/ink223.xml"/><Relationship Id="rId305" Type="http://schemas.openxmlformats.org/officeDocument/2006/relationships/customXml" Target="../ink/ink230.xml"/><Relationship Id="rId347" Type="http://schemas.openxmlformats.org/officeDocument/2006/relationships/customXml" Target="../ink/ink251.xml"/><Relationship Id="rId44" Type="http://schemas.openxmlformats.org/officeDocument/2006/relationships/image" Target="../media/image95.png"/><Relationship Id="rId86" Type="http://schemas.openxmlformats.org/officeDocument/2006/relationships/image" Target="../media/image116.png"/><Relationship Id="rId151" Type="http://schemas.openxmlformats.org/officeDocument/2006/relationships/customXml" Target="../ink/ink153.xml"/><Relationship Id="rId193" Type="http://schemas.openxmlformats.org/officeDocument/2006/relationships/customXml" Target="../ink/ink174.xml"/><Relationship Id="rId207" Type="http://schemas.openxmlformats.org/officeDocument/2006/relationships/customXml" Target="../ink/ink181.xml"/><Relationship Id="rId249" Type="http://schemas.openxmlformats.org/officeDocument/2006/relationships/customXml" Target="../ink/ink202.xml"/><Relationship Id="rId13" Type="http://schemas.openxmlformats.org/officeDocument/2006/relationships/customXml" Target="../ink/ink84.xml"/><Relationship Id="rId109" Type="http://schemas.openxmlformats.org/officeDocument/2006/relationships/customXml" Target="../ink/ink132.xml"/><Relationship Id="rId260" Type="http://schemas.openxmlformats.org/officeDocument/2006/relationships/image" Target="../media/image203.png"/><Relationship Id="rId316" Type="http://schemas.openxmlformats.org/officeDocument/2006/relationships/image" Target="../media/image231.png"/><Relationship Id="rId55" Type="http://schemas.openxmlformats.org/officeDocument/2006/relationships/customXml" Target="../ink/ink105.xml"/><Relationship Id="rId97" Type="http://schemas.openxmlformats.org/officeDocument/2006/relationships/customXml" Target="../ink/ink126.xml"/><Relationship Id="rId120" Type="http://schemas.openxmlformats.org/officeDocument/2006/relationships/image" Target="../media/image133.png"/><Relationship Id="rId162" Type="http://schemas.openxmlformats.org/officeDocument/2006/relationships/image" Target="../media/image154.png"/><Relationship Id="rId218" Type="http://schemas.openxmlformats.org/officeDocument/2006/relationships/image" Target="../media/image182.png"/><Relationship Id="rId271" Type="http://schemas.openxmlformats.org/officeDocument/2006/relationships/customXml" Target="../ink/ink213.xml"/><Relationship Id="rId24" Type="http://schemas.openxmlformats.org/officeDocument/2006/relationships/image" Target="../media/image85.png"/><Relationship Id="rId66" Type="http://schemas.openxmlformats.org/officeDocument/2006/relationships/image" Target="../media/image106.png"/><Relationship Id="rId131" Type="http://schemas.openxmlformats.org/officeDocument/2006/relationships/customXml" Target="../ink/ink143.xml"/><Relationship Id="rId327" Type="http://schemas.openxmlformats.org/officeDocument/2006/relationships/customXml" Target="../ink/ink241.xml"/><Relationship Id="rId173" Type="http://schemas.openxmlformats.org/officeDocument/2006/relationships/customXml" Target="../ink/ink164.xml"/><Relationship Id="rId229" Type="http://schemas.openxmlformats.org/officeDocument/2006/relationships/customXml" Target="../ink/ink192.xml"/><Relationship Id="rId240" Type="http://schemas.openxmlformats.org/officeDocument/2006/relationships/image" Target="../media/image193.png"/><Relationship Id="rId35" Type="http://schemas.openxmlformats.org/officeDocument/2006/relationships/customXml" Target="../ink/ink95.xml"/><Relationship Id="rId77" Type="http://schemas.openxmlformats.org/officeDocument/2006/relationships/customXml" Target="../ink/ink116.xml"/><Relationship Id="rId100" Type="http://schemas.openxmlformats.org/officeDocument/2006/relationships/image" Target="../media/image123.png"/><Relationship Id="rId282" Type="http://schemas.openxmlformats.org/officeDocument/2006/relationships/image" Target="../media/image214.png"/><Relationship Id="rId338" Type="http://schemas.openxmlformats.org/officeDocument/2006/relationships/image" Target="../media/image2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6.xml"/><Relationship Id="rId13" Type="http://schemas.openxmlformats.org/officeDocument/2006/relationships/image" Target="../media/image253.png"/><Relationship Id="rId18" Type="http://schemas.openxmlformats.org/officeDocument/2006/relationships/customXml" Target="../ink/ink261.xml"/><Relationship Id="rId26" Type="http://schemas.openxmlformats.org/officeDocument/2006/relationships/customXml" Target="../ink/ink265.xml"/><Relationship Id="rId3" Type="http://schemas.openxmlformats.org/officeDocument/2006/relationships/image" Target="NULL"/><Relationship Id="rId21" Type="http://schemas.openxmlformats.org/officeDocument/2006/relationships/image" Target="../media/image257.png"/><Relationship Id="rId7" Type="http://schemas.openxmlformats.org/officeDocument/2006/relationships/image" Target="../media/image250.png"/><Relationship Id="rId12" Type="http://schemas.openxmlformats.org/officeDocument/2006/relationships/customXml" Target="../ink/ink258.xml"/><Relationship Id="rId17" Type="http://schemas.openxmlformats.org/officeDocument/2006/relationships/image" Target="../media/image255.png"/><Relationship Id="rId25" Type="http://schemas.openxmlformats.org/officeDocument/2006/relationships/image" Target="../media/image259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60.xml"/><Relationship Id="rId20" Type="http://schemas.openxmlformats.org/officeDocument/2006/relationships/customXml" Target="../ink/ink2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5.xml"/><Relationship Id="rId11" Type="http://schemas.openxmlformats.org/officeDocument/2006/relationships/image" Target="../media/image252.png"/><Relationship Id="rId24" Type="http://schemas.openxmlformats.org/officeDocument/2006/relationships/customXml" Target="../ink/ink264.xml"/><Relationship Id="rId5" Type="http://schemas.openxmlformats.org/officeDocument/2006/relationships/image" Target="../media/image2490.png"/><Relationship Id="rId15" Type="http://schemas.openxmlformats.org/officeDocument/2006/relationships/image" Target="../media/image254.png"/><Relationship Id="rId23" Type="http://schemas.openxmlformats.org/officeDocument/2006/relationships/image" Target="../media/image258.png"/><Relationship Id="rId10" Type="http://schemas.openxmlformats.org/officeDocument/2006/relationships/customXml" Target="../ink/ink257.xml"/><Relationship Id="rId19" Type="http://schemas.openxmlformats.org/officeDocument/2006/relationships/image" Target="../media/image256.png"/><Relationship Id="rId4" Type="http://schemas.openxmlformats.org/officeDocument/2006/relationships/customXml" Target="../ink/ink254.xml"/><Relationship Id="rId9" Type="http://schemas.openxmlformats.org/officeDocument/2006/relationships/image" Target="../media/image251.png"/><Relationship Id="rId14" Type="http://schemas.openxmlformats.org/officeDocument/2006/relationships/customXml" Target="../ink/ink259.xml"/><Relationship Id="rId22" Type="http://schemas.openxmlformats.org/officeDocument/2006/relationships/customXml" Target="../ink/ink263.xml"/><Relationship Id="rId27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2.xml"/><Relationship Id="rId299" Type="http://schemas.openxmlformats.org/officeDocument/2006/relationships/customXml" Target="../ink/ink413.xml"/><Relationship Id="rId21" Type="http://schemas.openxmlformats.org/officeDocument/2006/relationships/customXml" Target="../ink/ink274.xml"/><Relationship Id="rId63" Type="http://schemas.openxmlformats.org/officeDocument/2006/relationships/customXml" Target="../ink/ink295.xml"/><Relationship Id="rId159" Type="http://schemas.openxmlformats.org/officeDocument/2006/relationships/customXml" Target="../ink/ink343.xml"/><Relationship Id="rId324" Type="http://schemas.openxmlformats.org/officeDocument/2006/relationships/image" Target="../media/image418.png"/><Relationship Id="rId366" Type="http://schemas.openxmlformats.org/officeDocument/2006/relationships/image" Target="../media/image439.png"/><Relationship Id="rId170" Type="http://schemas.openxmlformats.org/officeDocument/2006/relationships/image" Target="../media/image341.png"/><Relationship Id="rId226" Type="http://schemas.openxmlformats.org/officeDocument/2006/relationships/image" Target="../media/image369.png"/><Relationship Id="rId268" Type="http://schemas.openxmlformats.org/officeDocument/2006/relationships/image" Target="../media/image390.png"/><Relationship Id="rId32" Type="http://schemas.openxmlformats.org/officeDocument/2006/relationships/image" Target="../media/image272.png"/><Relationship Id="rId74" Type="http://schemas.openxmlformats.org/officeDocument/2006/relationships/image" Target="../media/image293.png"/><Relationship Id="rId128" Type="http://schemas.openxmlformats.org/officeDocument/2006/relationships/image" Target="../media/image320.png"/><Relationship Id="rId335" Type="http://schemas.openxmlformats.org/officeDocument/2006/relationships/customXml" Target="../ink/ink431.xml"/><Relationship Id="rId5" Type="http://schemas.openxmlformats.org/officeDocument/2006/relationships/customXml" Target="../ink/ink266.xml"/><Relationship Id="rId181" Type="http://schemas.openxmlformats.org/officeDocument/2006/relationships/customXml" Target="../ink/ink354.xml"/><Relationship Id="rId237" Type="http://schemas.openxmlformats.org/officeDocument/2006/relationships/customXml" Target="../ink/ink382.xml"/><Relationship Id="rId279" Type="http://schemas.openxmlformats.org/officeDocument/2006/relationships/customXml" Target="../ink/ink403.xml"/><Relationship Id="rId43" Type="http://schemas.openxmlformats.org/officeDocument/2006/relationships/customXml" Target="../ink/ink285.xml"/><Relationship Id="rId139" Type="http://schemas.openxmlformats.org/officeDocument/2006/relationships/customXml" Target="../ink/ink333.xml"/><Relationship Id="rId290" Type="http://schemas.openxmlformats.org/officeDocument/2006/relationships/image" Target="../media/image401.png"/><Relationship Id="rId304" Type="http://schemas.openxmlformats.org/officeDocument/2006/relationships/image" Target="../media/image408.png"/><Relationship Id="rId346" Type="http://schemas.openxmlformats.org/officeDocument/2006/relationships/image" Target="../media/image429.png"/><Relationship Id="rId85" Type="http://schemas.openxmlformats.org/officeDocument/2006/relationships/customXml" Target="../ink/ink306.xml"/><Relationship Id="rId150" Type="http://schemas.openxmlformats.org/officeDocument/2006/relationships/image" Target="../media/image331.png"/><Relationship Id="rId192" Type="http://schemas.openxmlformats.org/officeDocument/2006/relationships/image" Target="../media/image352.png"/><Relationship Id="rId206" Type="http://schemas.openxmlformats.org/officeDocument/2006/relationships/image" Target="../media/image359.png"/><Relationship Id="rId248" Type="http://schemas.openxmlformats.org/officeDocument/2006/relationships/image" Target="../media/image380.png"/><Relationship Id="rId12" Type="http://schemas.openxmlformats.org/officeDocument/2006/relationships/image" Target="../media/image262.png"/><Relationship Id="rId108" Type="http://schemas.openxmlformats.org/officeDocument/2006/relationships/image" Target="../media/image310.png"/><Relationship Id="rId315" Type="http://schemas.openxmlformats.org/officeDocument/2006/relationships/customXml" Target="../ink/ink421.xml"/><Relationship Id="rId357" Type="http://schemas.openxmlformats.org/officeDocument/2006/relationships/customXml" Target="../ink/ink442.xml"/><Relationship Id="rId54" Type="http://schemas.openxmlformats.org/officeDocument/2006/relationships/image" Target="../media/image283.png"/><Relationship Id="rId96" Type="http://schemas.openxmlformats.org/officeDocument/2006/relationships/image" Target="../media/image304.png"/><Relationship Id="rId161" Type="http://schemas.openxmlformats.org/officeDocument/2006/relationships/customXml" Target="../ink/ink344.xml"/><Relationship Id="rId217" Type="http://schemas.openxmlformats.org/officeDocument/2006/relationships/customXml" Target="../ink/ink372.xml"/><Relationship Id="rId259" Type="http://schemas.openxmlformats.org/officeDocument/2006/relationships/customXml" Target="../ink/ink393.xml"/><Relationship Id="rId23" Type="http://schemas.openxmlformats.org/officeDocument/2006/relationships/customXml" Target="../ink/ink275.xml"/><Relationship Id="rId119" Type="http://schemas.openxmlformats.org/officeDocument/2006/relationships/customXml" Target="../ink/ink323.xml"/><Relationship Id="rId270" Type="http://schemas.openxmlformats.org/officeDocument/2006/relationships/image" Target="../media/image391.png"/><Relationship Id="rId326" Type="http://schemas.openxmlformats.org/officeDocument/2006/relationships/image" Target="../media/image419.png"/><Relationship Id="rId65" Type="http://schemas.openxmlformats.org/officeDocument/2006/relationships/customXml" Target="../ink/ink296.xml"/><Relationship Id="rId130" Type="http://schemas.openxmlformats.org/officeDocument/2006/relationships/image" Target="../media/image321.png"/><Relationship Id="rId368" Type="http://schemas.openxmlformats.org/officeDocument/2006/relationships/image" Target="../media/image440.png"/><Relationship Id="rId172" Type="http://schemas.openxmlformats.org/officeDocument/2006/relationships/image" Target="../media/image342.png"/><Relationship Id="rId228" Type="http://schemas.openxmlformats.org/officeDocument/2006/relationships/image" Target="../media/image370.png"/><Relationship Id="rId281" Type="http://schemas.openxmlformats.org/officeDocument/2006/relationships/customXml" Target="../ink/ink404.xml"/><Relationship Id="rId337" Type="http://schemas.openxmlformats.org/officeDocument/2006/relationships/customXml" Target="../ink/ink432.xml"/><Relationship Id="rId34" Type="http://schemas.openxmlformats.org/officeDocument/2006/relationships/image" Target="../media/image273.png"/><Relationship Id="rId76" Type="http://schemas.openxmlformats.org/officeDocument/2006/relationships/image" Target="../media/image294.png"/><Relationship Id="rId141" Type="http://schemas.openxmlformats.org/officeDocument/2006/relationships/customXml" Target="../ink/ink334.xml"/><Relationship Id="rId7" Type="http://schemas.openxmlformats.org/officeDocument/2006/relationships/customXml" Target="../ink/ink267.xml"/><Relationship Id="rId183" Type="http://schemas.openxmlformats.org/officeDocument/2006/relationships/customXml" Target="../ink/ink355.xml"/><Relationship Id="rId239" Type="http://schemas.openxmlformats.org/officeDocument/2006/relationships/customXml" Target="../ink/ink383.xml"/><Relationship Id="rId250" Type="http://schemas.openxmlformats.org/officeDocument/2006/relationships/image" Target="../media/image381.png"/><Relationship Id="rId292" Type="http://schemas.openxmlformats.org/officeDocument/2006/relationships/image" Target="../media/image402.png"/><Relationship Id="rId306" Type="http://schemas.openxmlformats.org/officeDocument/2006/relationships/image" Target="../media/image409.png"/><Relationship Id="rId45" Type="http://schemas.openxmlformats.org/officeDocument/2006/relationships/customXml" Target="../ink/ink286.xml"/><Relationship Id="rId87" Type="http://schemas.openxmlformats.org/officeDocument/2006/relationships/customXml" Target="../ink/ink307.xml"/><Relationship Id="rId110" Type="http://schemas.openxmlformats.org/officeDocument/2006/relationships/image" Target="../media/image311.png"/><Relationship Id="rId348" Type="http://schemas.openxmlformats.org/officeDocument/2006/relationships/image" Target="../media/image430.png"/><Relationship Id="rId152" Type="http://schemas.openxmlformats.org/officeDocument/2006/relationships/image" Target="../media/image332.png"/><Relationship Id="rId194" Type="http://schemas.openxmlformats.org/officeDocument/2006/relationships/image" Target="../media/image353.png"/><Relationship Id="rId208" Type="http://schemas.openxmlformats.org/officeDocument/2006/relationships/image" Target="../media/image360.png"/><Relationship Id="rId261" Type="http://schemas.openxmlformats.org/officeDocument/2006/relationships/customXml" Target="../ink/ink394.xml"/><Relationship Id="rId14" Type="http://schemas.openxmlformats.org/officeDocument/2006/relationships/image" Target="../media/image263.png"/><Relationship Id="rId56" Type="http://schemas.openxmlformats.org/officeDocument/2006/relationships/image" Target="../media/image284.png"/><Relationship Id="rId317" Type="http://schemas.openxmlformats.org/officeDocument/2006/relationships/customXml" Target="../ink/ink422.xml"/><Relationship Id="rId359" Type="http://schemas.openxmlformats.org/officeDocument/2006/relationships/customXml" Target="../ink/ink443.xml"/><Relationship Id="rId98" Type="http://schemas.openxmlformats.org/officeDocument/2006/relationships/image" Target="../media/image305.png"/><Relationship Id="rId121" Type="http://schemas.openxmlformats.org/officeDocument/2006/relationships/customXml" Target="../ink/ink324.xml"/><Relationship Id="rId163" Type="http://schemas.openxmlformats.org/officeDocument/2006/relationships/customXml" Target="../ink/ink345.xml"/><Relationship Id="rId219" Type="http://schemas.openxmlformats.org/officeDocument/2006/relationships/customXml" Target="../ink/ink373.xml"/><Relationship Id="rId230" Type="http://schemas.openxmlformats.org/officeDocument/2006/relationships/image" Target="../media/image371.png"/><Relationship Id="rId25" Type="http://schemas.openxmlformats.org/officeDocument/2006/relationships/customXml" Target="../ink/ink276.xml"/><Relationship Id="rId67" Type="http://schemas.openxmlformats.org/officeDocument/2006/relationships/customXml" Target="../ink/ink297.xml"/><Relationship Id="rId272" Type="http://schemas.openxmlformats.org/officeDocument/2006/relationships/image" Target="../media/image392.png"/><Relationship Id="rId328" Type="http://schemas.openxmlformats.org/officeDocument/2006/relationships/image" Target="../media/image420.png"/><Relationship Id="rId132" Type="http://schemas.openxmlformats.org/officeDocument/2006/relationships/image" Target="../media/image322.png"/><Relationship Id="rId174" Type="http://schemas.openxmlformats.org/officeDocument/2006/relationships/image" Target="../media/image343.png"/><Relationship Id="rId220" Type="http://schemas.openxmlformats.org/officeDocument/2006/relationships/image" Target="../media/image366.png"/><Relationship Id="rId241" Type="http://schemas.openxmlformats.org/officeDocument/2006/relationships/customXml" Target="../ink/ink384.xml"/><Relationship Id="rId15" Type="http://schemas.openxmlformats.org/officeDocument/2006/relationships/customXml" Target="../ink/ink271.xml"/><Relationship Id="rId36" Type="http://schemas.openxmlformats.org/officeDocument/2006/relationships/image" Target="../media/image274.png"/><Relationship Id="rId57" Type="http://schemas.openxmlformats.org/officeDocument/2006/relationships/customXml" Target="../ink/ink292.xml"/><Relationship Id="rId262" Type="http://schemas.openxmlformats.org/officeDocument/2006/relationships/image" Target="../media/image387.png"/><Relationship Id="rId283" Type="http://schemas.openxmlformats.org/officeDocument/2006/relationships/customXml" Target="../ink/ink405.xml"/><Relationship Id="rId318" Type="http://schemas.openxmlformats.org/officeDocument/2006/relationships/image" Target="../media/image415.png"/><Relationship Id="rId339" Type="http://schemas.openxmlformats.org/officeDocument/2006/relationships/customXml" Target="../ink/ink433.xml"/><Relationship Id="rId78" Type="http://schemas.openxmlformats.org/officeDocument/2006/relationships/image" Target="../media/image295.png"/><Relationship Id="rId99" Type="http://schemas.openxmlformats.org/officeDocument/2006/relationships/customXml" Target="../ink/ink313.xml"/><Relationship Id="rId101" Type="http://schemas.openxmlformats.org/officeDocument/2006/relationships/customXml" Target="../ink/ink314.xml"/><Relationship Id="rId122" Type="http://schemas.openxmlformats.org/officeDocument/2006/relationships/image" Target="../media/image317.png"/><Relationship Id="rId143" Type="http://schemas.openxmlformats.org/officeDocument/2006/relationships/customXml" Target="../ink/ink335.xml"/><Relationship Id="rId164" Type="http://schemas.openxmlformats.org/officeDocument/2006/relationships/image" Target="../media/image338.png"/><Relationship Id="rId185" Type="http://schemas.openxmlformats.org/officeDocument/2006/relationships/customXml" Target="../ink/ink356.xml"/><Relationship Id="rId350" Type="http://schemas.openxmlformats.org/officeDocument/2006/relationships/image" Target="../media/image431.png"/><Relationship Id="rId9" Type="http://schemas.openxmlformats.org/officeDocument/2006/relationships/customXml" Target="../ink/ink268.xml"/><Relationship Id="rId210" Type="http://schemas.openxmlformats.org/officeDocument/2006/relationships/image" Target="../media/image361.png"/><Relationship Id="rId26" Type="http://schemas.openxmlformats.org/officeDocument/2006/relationships/image" Target="../media/image269.png"/><Relationship Id="rId231" Type="http://schemas.openxmlformats.org/officeDocument/2006/relationships/customXml" Target="../ink/ink379.xml"/><Relationship Id="rId252" Type="http://schemas.openxmlformats.org/officeDocument/2006/relationships/image" Target="../media/image382.png"/><Relationship Id="rId273" Type="http://schemas.openxmlformats.org/officeDocument/2006/relationships/customXml" Target="../ink/ink400.xml"/><Relationship Id="rId294" Type="http://schemas.openxmlformats.org/officeDocument/2006/relationships/image" Target="../media/image403.png"/><Relationship Id="rId308" Type="http://schemas.openxmlformats.org/officeDocument/2006/relationships/image" Target="../media/image410.png"/><Relationship Id="rId329" Type="http://schemas.openxmlformats.org/officeDocument/2006/relationships/customXml" Target="../ink/ink428.xml"/><Relationship Id="rId47" Type="http://schemas.openxmlformats.org/officeDocument/2006/relationships/customXml" Target="../ink/ink287.xml"/><Relationship Id="rId68" Type="http://schemas.openxmlformats.org/officeDocument/2006/relationships/image" Target="../media/image290.png"/><Relationship Id="rId89" Type="http://schemas.openxmlformats.org/officeDocument/2006/relationships/customXml" Target="../ink/ink308.xml"/><Relationship Id="rId112" Type="http://schemas.openxmlformats.org/officeDocument/2006/relationships/image" Target="../media/image312.png"/><Relationship Id="rId133" Type="http://schemas.openxmlformats.org/officeDocument/2006/relationships/customXml" Target="../ink/ink330.xml"/><Relationship Id="rId154" Type="http://schemas.openxmlformats.org/officeDocument/2006/relationships/image" Target="../media/image333.png"/><Relationship Id="rId175" Type="http://schemas.openxmlformats.org/officeDocument/2006/relationships/customXml" Target="../ink/ink351.xml"/><Relationship Id="rId340" Type="http://schemas.openxmlformats.org/officeDocument/2006/relationships/image" Target="../media/image426.png"/><Relationship Id="rId361" Type="http://schemas.openxmlformats.org/officeDocument/2006/relationships/customXml" Target="../ink/ink444.xml"/><Relationship Id="rId196" Type="http://schemas.openxmlformats.org/officeDocument/2006/relationships/image" Target="../media/image354.png"/><Relationship Id="rId200" Type="http://schemas.openxmlformats.org/officeDocument/2006/relationships/image" Target="../media/image356.png"/><Relationship Id="rId16" Type="http://schemas.openxmlformats.org/officeDocument/2006/relationships/image" Target="../media/image264.png"/><Relationship Id="rId221" Type="http://schemas.openxmlformats.org/officeDocument/2006/relationships/customXml" Target="../ink/ink374.xml"/><Relationship Id="rId242" Type="http://schemas.openxmlformats.org/officeDocument/2006/relationships/image" Target="../media/image377.png"/><Relationship Id="rId263" Type="http://schemas.openxmlformats.org/officeDocument/2006/relationships/customXml" Target="../ink/ink395.xml"/><Relationship Id="rId284" Type="http://schemas.openxmlformats.org/officeDocument/2006/relationships/image" Target="../media/image398.png"/><Relationship Id="rId319" Type="http://schemas.openxmlformats.org/officeDocument/2006/relationships/customXml" Target="../ink/ink423.xml"/><Relationship Id="rId37" Type="http://schemas.openxmlformats.org/officeDocument/2006/relationships/customXml" Target="../ink/ink282.xml"/><Relationship Id="rId58" Type="http://schemas.openxmlformats.org/officeDocument/2006/relationships/image" Target="../media/image285.png"/><Relationship Id="rId79" Type="http://schemas.openxmlformats.org/officeDocument/2006/relationships/customXml" Target="../ink/ink303.xml"/><Relationship Id="rId102" Type="http://schemas.openxmlformats.org/officeDocument/2006/relationships/image" Target="../media/image307.png"/><Relationship Id="rId123" Type="http://schemas.openxmlformats.org/officeDocument/2006/relationships/customXml" Target="../ink/ink325.xml"/><Relationship Id="rId144" Type="http://schemas.openxmlformats.org/officeDocument/2006/relationships/image" Target="../media/image328.png"/><Relationship Id="rId330" Type="http://schemas.openxmlformats.org/officeDocument/2006/relationships/image" Target="../media/image421.png"/><Relationship Id="rId90" Type="http://schemas.openxmlformats.org/officeDocument/2006/relationships/image" Target="../media/image301.png"/><Relationship Id="rId165" Type="http://schemas.openxmlformats.org/officeDocument/2006/relationships/customXml" Target="../ink/ink346.xml"/><Relationship Id="rId186" Type="http://schemas.openxmlformats.org/officeDocument/2006/relationships/image" Target="../media/image349.png"/><Relationship Id="rId351" Type="http://schemas.openxmlformats.org/officeDocument/2006/relationships/customXml" Target="../ink/ink439.xml"/><Relationship Id="rId211" Type="http://schemas.openxmlformats.org/officeDocument/2006/relationships/customXml" Target="../ink/ink369.xml"/><Relationship Id="rId232" Type="http://schemas.openxmlformats.org/officeDocument/2006/relationships/image" Target="../media/image372.png"/><Relationship Id="rId253" Type="http://schemas.openxmlformats.org/officeDocument/2006/relationships/customXml" Target="../ink/ink390.xml"/><Relationship Id="rId274" Type="http://schemas.openxmlformats.org/officeDocument/2006/relationships/image" Target="../media/image393.png"/><Relationship Id="rId295" Type="http://schemas.openxmlformats.org/officeDocument/2006/relationships/customXml" Target="../ink/ink411.xml"/><Relationship Id="rId309" Type="http://schemas.openxmlformats.org/officeDocument/2006/relationships/customXml" Target="../ink/ink418.xml"/><Relationship Id="rId27" Type="http://schemas.openxmlformats.org/officeDocument/2006/relationships/customXml" Target="../ink/ink277.xml"/><Relationship Id="rId48" Type="http://schemas.openxmlformats.org/officeDocument/2006/relationships/image" Target="../media/image280.png"/><Relationship Id="rId69" Type="http://schemas.openxmlformats.org/officeDocument/2006/relationships/customXml" Target="../ink/ink298.xml"/><Relationship Id="rId113" Type="http://schemas.openxmlformats.org/officeDocument/2006/relationships/customXml" Target="../ink/ink320.xml"/><Relationship Id="rId134" Type="http://schemas.openxmlformats.org/officeDocument/2006/relationships/image" Target="../media/image323.png"/><Relationship Id="rId320" Type="http://schemas.openxmlformats.org/officeDocument/2006/relationships/image" Target="../media/image416.png"/><Relationship Id="rId80" Type="http://schemas.openxmlformats.org/officeDocument/2006/relationships/image" Target="../media/image296.png"/><Relationship Id="rId155" Type="http://schemas.openxmlformats.org/officeDocument/2006/relationships/customXml" Target="../ink/ink341.xml"/><Relationship Id="rId176" Type="http://schemas.openxmlformats.org/officeDocument/2006/relationships/image" Target="../media/image344.png"/><Relationship Id="rId197" Type="http://schemas.openxmlformats.org/officeDocument/2006/relationships/customXml" Target="../ink/ink362.xml"/><Relationship Id="rId341" Type="http://schemas.openxmlformats.org/officeDocument/2006/relationships/customXml" Target="../ink/ink434.xml"/><Relationship Id="rId362" Type="http://schemas.openxmlformats.org/officeDocument/2006/relationships/image" Target="../media/image437.png"/><Relationship Id="rId201" Type="http://schemas.openxmlformats.org/officeDocument/2006/relationships/customXml" Target="../ink/ink364.xml"/><Relationship Id="rId222" Type="http://schemas.openxmlformats.org/officeDocument/2006/relationships/image" Target="../media/image367.png"/><Relationship Id="rId243" Type="http://schemas.openxmlformats.org/officeDocument/2006/relationships/customXml" Target="../ink/ink385.xml"/><Relationship Id="rId264" Type="http://schemas.openxmlformats.org/officeDocument/2006/relationships/image" Target="../media/image388.png"/><Relationship Id="rId285" Type="http://schemas.openxmlformats.org/officeDocument/2006/relationships/customXml" Target="../ink/ink406.xml"/><Relationship Id="rId17" Type="http://schemas.openxmlformats.org/officeDocument/2006/relationships/customXml" Target="../ink/ink272.xml"/><Relationship Id="rId38" Type="http://schemas.openxmlformats.org/officeDocument/2006/relationships/image" Target="../media/image275.png"/><Relationship Id="rId59" Type="http://schemas.openxmlformats.org/officeDocument/2006/relationships/customXml" Target="../ink/ink293.xml"/><Relationship Id="rId103" Type="http://schemas.openxmlformats.org/officeDocument/2006/relationships/customXml" Target="../ink/ink315.xml"/><Relationship Id="rId124" Type="http://schemas.openxmlformats.org/officeDocument/2006/relationships/image" Target="../media/image318.png"/><Relationship Id="rId310" Type="http://schemas.openxmlformats.org/officeDocument/2006/relationships/image" Target="../media/image411.png"/><Relationship Id="rId70" Type="http://schemas.openxmlformats.org/officeDocument/2006/relationships/image" Target="../media/image291.png"/><Relationship Id="rId91" Type="http://schemas.openxmlformats.org/officeDocument/2006/relationships/customXml" Target="../ink/ink309.xml"/><Relationship Id="rId145" Type="http://schemas.openxmlformats.org/officeDocument/2006/relationships/customXml" Target="../ink/ink336.xml"/><Relationship Id="rId166" Type="http://schemas.openxmlformats.org/officeDocument/2006/relationships/image" Target="../media/image339.png"/><Relationship Id="rId187" Type="http://schemas.openxmlformats.org/officeDocument/2006/relationships/customXml" Target="../ink/ink357.xml"/><Relationship Id="rId331" Type="http://schemas.openxmlformats.org/officeDocument/2006/relationships/customXml" Target="../ink/ink429.xml"/><Relationship Id="rId352" Type="http://schemas.openxmlformats.org/officeDocument/2006/relationships/image" Target="../media/image43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2.png"/><Relationship Id="rId233" Type="http://schemas.openxmlformats.org/officeDocument/2006/relationships/customXml" Target="../ink/ink380.xml"/><Relationship Id="rId254" Type="http://schemas.openxmlformats.org/officeDocument/2006/relationships/image" Target="../media/image383.png"/><Relationship Id="rId28" Type="http://schemas.openxmlformats.org/officeDocument/2006/relationships/image" Target="../media/image270.png"/><Relationship Id="rId49" Type="http://schemas.openxmlformats.org/officeDocument/2006/relationships/customXml" Target="../ink/ink288.xml"/><Relationship Id="rId114" Type="http://schemas.openxmlformats.org/officeDocument/2006/relationships/image" Target="../media/image313.png"/><Relationship Id="rId275" Type="http://schemas.openxmlformats.org/officeDocument/2006/relationships/customXml" Target="../ink/ink401.xml"/><Relationship Id="rId296" Type="http://schemas.openxmlformats.org/officeDocument/2006/relationships/image" Target="../media/image404.png"/><Relationship Id="rId300" Type="http://schemas.openxmlformats.org/officeDocument/2006/relationships/image" Target="../media/image406.png"/><Relationship Id="rId60" Type="http://schemas.openxmlformats.org/officeDocument/2006/relationships/image" Target="../media/image286.png"/><Relationship Id="rId81" Type="http://schemas.openxmlformats.org/officeDocument/2006/relationships/customXml" Target="../ink/ink304.xml"/><Relationship Id="rId135" Type="http://schemas.openxmlformats.org/officeDocument/2006/relationships/customXml" Target="../ink/ink331.xml"/><Relationship Id="rId156" Type="http://schemas.openxmlformats.org/officeDocument/2006/relationships/image" Target="../media/image334.png"/><Relationship Id="rId177" Type="http://schemas.openxmlformats.org/officeDocument/2006/relationships/customXml" Target="../ink/ink352.xml"/><Relationship Id="rId198" Type="http://schemas.openxmlformats.org/officeDocument/2006/relationships/image" Target="../media/image355.png"/><Relationship Id="rId321" Type="http://schemas.openxmlformats.org/officeDocument/2006/relationships/customXml" Target="../ink/ink424.xml"/><Relationship Id="rId342" Type="http://schemas.openxmlformats.org/officeDocument/2006/relationships/image" Target="../media/image427.png"/><Relationship Id="rId363" Type="http://schemas.openxmlformats.org/officeDocument/2006/relationships/customXml" Target="../ink/ink445.xml"/><Relationship Id="rId202" Type="http://schemas.openxmlformats.org/officeDocument/2006/relationships/image" Target="../media/image357.png"/><Relationship Id="rId223" Type="http://schemas.openxmlformats.org/officeDocument/2006/relationships/customXml" Target="../ink/ink375.xml"/><Relationship Id="rId244" Type="http://schemas.openxmlformats.org/officeDocument/2006/relationships/image" Target="../media/image378.png"/><Relationship Id="rId18" Type="http://schemas.openxmlformats.org/officeDocument/2006/relationships/image" Target="../media/image265.png"/><Relationship Id="rId39" Type="http://schemas.openxmlformats.org/officeDocument/2006/relationships/customXml" Target="../ink/ink283.xml"/><Relationship Id="rId265" Type="http://schemas.openxmlformats.org/officeDocument/2006/relationships/customXml" Target="../ink/ink396.xml"/><Relationship Id="rId286" Type="http://schemas.openxmlformats.org/officeDocument/2006/relationships/image" Target="../media/image399.png"/><Relationship Id="rId50" Type="http://schemas.openxmlformats.org/officeDocument/2006/relationships/image" Target="../media/image281.png"/><Relationship Id="rId104" Type="http://schemas.openxmlformats.org/officeDocument/2006/relationships/image" Target="../media/image308.png"/><Relationship Id="rId125" Type="http://schemas.openxmlformats.org/officeDocument/2006/relationships/customXml" Target="../ink/ink326.xml"/><Relationship Id="rId146" Type="http://schemas.openxmlformats.org/officeDocument/2006/relationships/image" Target="../media/image329.png"/><Relationship Id="rId167" Type="http://schemas.openxmlformats.org/officeDocument/2006/relationships/customXml" Target="../ink/ink347.xml"/><Relationship Id="rId188" Type="http://schemas.openxmlformats.org/officeDocument/2006/relationships/image" Target="../media/image350.png"/><Relationship Id="rId311" Type="http://schemas.openxmlformats.org/officeDocument/2006/relationships/customXml" Target="../ink/ink419.xml"/><Relationship Id="rId332" Type="http://schemas.openxmlformats.org/officeDocument/2006/relationships/image" Target="../media/image422.png"/><Relationship Id="rId353" Type="http://schemas.openxmlformats.org/officeDocument/2006/relationships/customXml" Target="../ink/ink440.xml"/><Relationship Id="rId71" Type="http://schemas.openxmlformats.org/officeDocument/2006/relationships/customXml" Target="../ink/ink299.xml"/><Relationship Id="rId92" Type="http://schemas.openxmlformats.org/officeDocument/2006/relationships/image" Target="../media/image302.png"/><Relationship Id="rId213" Type="http://schemas.openxmlformats.org/officeDocument/2006/relationships/customXml" Target="../ink/ink370.xml"/><Relationship Id="rId234" Type="http://schemas.openxmlformats.org/officeDocument/2006/relationships/image" Target="../media/image373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278.xml"/><Relationship Id="rId255" Type="http://schemas.openxmlformats.org/officeDocument/2006/relationships/customXml" Target="../ink/ink391.xml"/><Relationship Id="rId276" Type="http://schemas.openxmlformats.org/officeDocument/2006/relationships/image" Target="../media/image394.png"/><Relationship Id="rId297" Type="http://schemas.openxmlformats.org/officeDocument/2006/relationships/customXml" Target="../ink/ink412.xml"/><Relationship Id="rId40" Type="http://schemas.openxmlformats.org/officeDocument/2006/relationships/image" Target="../media/image276.png"/><Relationship Id="rId115" Type="http://schemas.openxmlformats.org/officeDocument/2006/relationships/customXml" Target="../ink/ink321.xml"/><Relationship Id="rId136" Type="http://schemas.openxmlformats.org/officeDocument/2006/relationships/image" Target="../media/image324.png"/><Relationship Id="rId157" Type="http://schemas.openxmlformats.org/officeDocument/2006/relationships/customXml" Target="../ink/ink342.xml"/><Relationship Id="rId178" Type="http://schemas.openxmlformats.org/officeDocument/2006/relationships/image" Target="../media/image345.png"/><Relationship Id="rId301" Type="http://schemas.openxmlformats.org/officeDocument/2006/relationships/customXml" Target="../ink/ink414.xml"/><Relationship Id="rId322" Type="http://schemas.openxmlformats.org/officeDocument/2006/relationships/image" Target="../media/image417.png"/><Relationship Id="rId343" Type="http://schemas.openxmlformats.org/officeDocument/2006/relationships/customXml" Target="../ink/ink435.xml"/><Relationship Id="rId364" Type="http://schemas.openxmlformats.org/officeDocument/2006/relationships/image" Target="../media/image438.png"/><Relationship Id="rId61" Type="http://schemas.openxmlformats.org/officeDocument/2006/relationships/customXml" Target="../ink/ink294.xml"/><Relationship Id="rId82" Type="http://schemas.openxmlformats.org/officeDocument/2006/relationships/image" Target="../media/image297.png"/><Relationship Id="rId199" Type="http://schemas.openxmlformats.org/officeDocument/2006/relationships/customXml" Target="../ink/ink363.xml"/><Relationship Id="rId203" Type="http://schemas.openxmlformats.org/officeDocument/2006/relationships/customXml" Target="../ink/ink365.xml"/><Relationship Id="rId19" Type="http://schemas.openxmlformats.org/officeDocument/2006/relationships/customXml" Target="../ink/ink273.xml"/><Relationship Id="rId224" Type="http://schemas.openxmlformats.org/officeDocument/2006/relationships/image" Target="../media/image368.png"/><Relationship Id="rId245" Type="http://schemas.openxmlformats.org/officeDocument/2006/relationships/customXml" Target="../ink/ink386.xml"/><Relationship Id="rId266" Type="http://schemas.openxmlformats.org/officeDocument/2006/relationships/image" Target="../media/image389.png"/><Relationship Id="rId287" Type="http://schemas.openxmlformats.org/officeDocument/2006/relationships/customXml" Target="../ink/ink407.xml"/><Relationship Id="rId30" Type="http://schemas.openxmlformats.org/officeDocument/2006/relationships/image" Target="../media/image271.png"/><Relationship Id="rId105" Type="http://schemas.openxmlformats.org/officeDocument/2006/relationships/customXml" Target="../ink/ink316.xml"/><Relationship Id="rId126" Type="http://schemas.openxmlformats.org/officeDocument/2006/relationships/image" Target="../media/image319.png"/><Relationship Id="rId147" Type="http://schemas.openxmlformats.org/officeDocument/2006/relationships/customXml" Target="../ink/ink337.xml"/><Relationship Id="rId168" Type="http://schemas.openxmlformats.org/officeDocument/2006/relationships/image" Target="../media/image340.png"/><Relationship Id="rId312" Type="http://schemas.openxmlformats.org/officeDocument/2006/relationships/image" Target="../media/image412.png"/><Relationship Id="rId333" Type="http://schemas.openxmlformats.org/officeDocument/2006/relationships/customXml" Target="../ink/ink430.xml"/><Relationship Id="rId354" Type="http://schemas.openxmlformats.org/officeDocument/2006/relationships/image" Target="../media/image433.png"/><Relationship Id="rId51" Type="http://schemas.openxmlformats.org/officeDocument/2006/relationships/customXml" Target="../ink/ink289.xml"/><Relationship Id="rId72" Type="http://schemas.openxmlformats.org/officeDocument/2006/relationships/image" Target="../media/image292.png"/><Relationship Id="rId93" Type="http://schemas.openxmlformats.org/officeDocument/2006/relationships/customXml" Target="../ink/ink310.xml"/><Relationship Id="rId189" Type="http://schemas.openxmlformats.org/officeDocument/2006/relationships/customXml" Target="../ink/ink358.xml"/><Relationship Id="rId3" Type="http://schemas.openxmlformats.org/officeDocument/2006/relationships/image" Target="../media/image1.png"/><Relationship Id="rId214" Type="http://schemas.openxmlformats.org/officeDocument/2006/relationships/image" Target="../media/image363.png"/><Relationship Id="rId235" Type="http://schemas.openxmlformats.org/officeDocument/2006/relationships/customXml" Target="../ink/ink381.xml"/><Relationship Id="rId256" Type="http://schemas.openxmlformats.org/officeDocument/2006/relationships/image" Target="../media/image384.png"/><Relationship Id="rId277" Type="http://schemas.openxmlformats.org/officeDocument/2006/relationships/customXml" Target="../ink/ink402.xml"/><Relationship Id="rId298" Type="http://schemas.openxmlformats.org/officeDocument/2006/relationships/image" Target="../media/image405.png"/><Relationship Id="rId116" Type="http://schemas.openxmlformats.org/officeDocument/2006/relationships/image" Target="../media/image314.png"/><Relationship Id="rId137" Type="http://schemas.openxmlformats.org/officeDocument/2006/relationships/customXml" Target="../ink/ink332.xml"/><Relationship Id="rId158" Type="http://schemas.openxmlformats.org/officeDocument/2006/relationships/image" Target="../media/image335.png"/><Relationship Id="rId302" Type="http://schemas.openxmlformats.org/officeDocument/2006/relationships/image" Target="../media/image407.png"/><Relationship Id="rId323" Type="http://schemas.openxmlformats.org/officeDocument/2006/relationships/customXml" Target="../ink/ink425.xml"/><Relationship Id="rId344" Type="http://schemas.openxmlformats.org/officeDocument/2006/relationships/image" Target="../media/image428.png"/><Relationship Id="rId20" Type="http://schemas.openxmlformats.org/officeDocument/2006/relationships/image" Target="../media/image266.png"/><Relationship Id="rId41" Type="http://schemas.openxmlformats.org/officeDocument/2006/relationships/customXml" Target="../ink/ink284.xml"/><Relationship Id="rId62" Type="http://schemas.openxmlformats.org/officeDocument/2006/relationships/image" Target="../media/image287.png"/><Relationship Id="rId83" Type="http://schemas.openxmlformats.org/officeDocument/2006/relationships/customXml" Target="../ink/ink305.xml"/><Relationship Id="rId179" Type="http://schemas.openxmlformats.org/officeDocument/2006/relationships/customXml" Target="../ink/ink353.xml"/><Relationship Id="rId365" Type="http://schemas.openxmlformats.org/officeDocument/2006/relationships/customXml" Target="../ink/ink446.xml"/><Relationship Id="rId190" Type="http://schemas.openxmlformats.org/officeDocument/2006/relationships/image" Target="../media/image351.png"/><Relationship Id="rId204" Type="http://schemas.openxmlformats.org/officeDocument/2006/relationships/image" Target="../media/image358.png"/><Relationship Id="rId225" Type="http://schemas.openxmlformats.org/officeDocument/2006/relationships/customXml" Target="../ink/ink376.xml"/><Relationship Id="rId246" Type="http://schemas.openxmlformats.org/officeDocument/2006/relationships/image" Target="../media/image379.png"/><Relationship Id="rId267" Type="http://schemas.openxmlformats.org/officeDocument/2006/relationships/customXml" Target="../ink/ink397.xml"/><Relationship Id="rId288" Type="http://schemas.openxmlformats.org/officeDocument/2006/relationships/image" Target="../media/image400.png"/><Relationship Id="rId106" Type="http://schemas.openxmlformats.org/officeDocument/2006/relationships/image" Target="../media/image309.png"/><Relationship Id="rId127" Type="http://schemas.openxmlformats.org/officeDocument/2006/relationships/customXml" Target="../ink/ink327.xml"/><Relationship Id="rId313" Type="http://schemas.openxmlformats.org/officeDocument/2006/relationships/customXml" Target="../ink/ink420.xml"/><Relationship Id="rId10" Type="http://schemas.openxmlformats.org/officeDocument/2006/relationships/image" Target="../media/image261.png"/><Relationship Id="rId31" Type="http://schemas.openxmlformats.org/officeDocument/2006/relationships/customXml" Target="../ink/ink279.xml"/><Relationship Id="rId52" Type="http://schemas.openxmlformats.org/officeDocument/2006/relationships/image" Target="../media/image282.png"/><Relationship Id="rId73" Type="http://schemas.openxmlformats.org/officeDocument/2006/relationships/customXml" Target="../ink/ink300.xml"/><Relationship Id="rId94" Type="http://schemas.openxmlformats.org/officeDocument/2006/relationships/image" Target="../media/image303.png"/><Relationship Id="rId148" Type="http://schemas.openxmlformats.org/officeDocument/2006/relationships/image" Target="../media/image330.png"/><Relationship Id="rId169" Type="http://schemas.openxmlformats.org/officeDocument/2006/relationships/customXml" Target="../ink/ink348.xml"/><Relationship Id="rId334" Type="http://schemas.openxmlformats.org/officeDocument/2006/relationships/image" Target="../media/image423.png"/><Relationship Id="rId355" Type="http://schemas.openxmlformats.org/officeDocument/2006/relationships/customXml" Target="../ink/ink441.xml"/><Relationship Id="rId4" Type="http://schemas.openxmlformats.org/officeDocument/2006/relationships/image" Target="../media/image2100.png"/><Relationship Id="rId180" Type="http://schemas.openxmlformats.org/officeDocument/2006/relationships/image" Target="../media/image346.png"/><Relationship Id="rId215" Type="http://schemas.openxmlformats.org/officeDocument/2006/relationships/customXml" Target="../ink/ink371.xml"/><Relationship Id="rId236" Type="http://schemas.openxmlformats.org/officeDocument/2006/relationships/image" Target="../media/image374.png"/><Relationship Id="rId257" Type="http://schemas.openxmlformats.org/officeDocument/2006/relationships/customXml" Target="../ink/ink392.xml"/><Relationship Id="rId278" Type="http://schemas.openxmlformats.org/officeDocument/2006/relationships/image" Target="../media/image395.png"/><Relationship Id="rId303" Type="http://schemas.openxmlformats.org/officeDocument/2006/relationships/customXml" Target="../ink/ink415.xml"/><Relationship Id="rId42" Type="http://schemas.openxmlformats.org/officeDocument/2006/relationships/image" Target="../media/image277.png"/><Relationship Id="rId84" Type="http://schemas.openxmlformats.org/officeDocument/2006/relationships/image" Target="../media/image298.png"/><Relationship Id="rId138" Type="http://schemas.openxmlformats.org/officeDocument/2006/relationships/image" Target="../media/image325.png"/><Relationship Id="rId345" Type="http://schemas.openxmlformats.org/officeDocument/2006/relationships/customXml" Target="../ink/ink436.xml"/><Relationship Id="rId191" Type="http://schemas.openxmlformats.org/officeDocument/2006/relationships/customXml" Target="../ink/ink359.xml"/><Relationship Id="rId205" Type="http://schemas.openxmlformats.org/officeDocument/2006/relationships/customXml" Target="../ink/ink366.xml"/><Relationship Id="rId247" Type="http://schemas.openxmlformats.org/officeDocument/2006/relationships/customXml" Target="../ink/ink387.xml"/><Relationship Id="rId107" Type="http://schemas.openxmlformats.org/officeDocument/2006/relationships/customXml" Target="../ink/ink317.xml"/><Relationship Id="rId289" Type="http://schemas.openxmlformats.org/officeDocument/2006/relationships/customXml" Target="../ink/ink408.xml"/><Relationship Id="rId11" Type="http://schemas.openxmlformats.org/officeDocument/2006/relationships/customXml" Target="../ink/ink269.xml"/><Relationship Id="rId53" Type="http://schemas.openxmlformats.org/officeDocument/2006/relationships/customXml" Target="../ink/ink290.xml"/><Relationship Id="rId149" Type="http://schemas.openxmlformats.org/officeDocument/2006/relationships/customXml" Target="../ink/ink338.xml"/><Relationship Id="rId314" Type="http://schemas.openxmlformats.org/officeDocument/2006/relationships/image" Target="../media/image413.png"/><Relationship Id="rId356" Type="http://schemas.openxmlformats.org/officeDocument/2006/relationships/image" Target="../media/image434.png"/><Relationship Id="rId95" Type="http://schemas.openxmlformats.org/officeDocument/2006/relationships/customXml" Target="../ink/ink311.xml"/><Relationship Id="rId160" Type="http://schemas.openxmlformats.org/officeDocument/2006/relationships/image" Target="../media/image336.png"/><Relationship Id="rId216" Type="http://schemas.openxmlformats.org/officeDocument/2006/relationships/image" Target="../media/image364.png"/><Relationship Id="rId258" Type="http://schemas.openxmlformats.org/officeDocument/2006/relationships/image" Target="../media/image385.png"/><Relationship Id="rId22" Type="http://schemas.openxmlformats.org/officeDocument/2006/relationships/image" Target="../media/image267.png"/><Relationship Id="rId64" Type="http://schemas.openxmlformats.org/officeDocument/2006/relationships/image" Target="../media/image288.png"/><Relationship Id="rId118" Type="http://schemas.openxmlformats.org/officeDocument/2006/relationships/image" Target="../media/image315.png"/><Relationship Id="rId325" Type="http://schemas.openxmlformats.org/officeDocument/2006/relationships/customXml" Target="../ink/ink426.xml"/><Relationship Id="rId367" Type="http://schemas.openxmlformats.org/officeDocument/2006/relationships/customXml" Target="../ink/ink447.xml"/><Relationship Id="rId171" Type="http://schemas.openxmlformats.org/officeDocument/2006/relationships/customXml" Target="../ink/ink349.xml"/><Relationship Id="rId227" Type="http://schemas.openxmlformats.org/officeDocument/2006/relationships/customXml" Target="../ink/ink377.xml"/><Relationship Id="rId269" Type="http://schemas.openxmlformats.org/officeDocument/2006/relationships/customXml" Target="../ink/ink398.xml"/><Relationship Id="rId33" Type="http://schemas.openxmlformats.org/officeDocument/2006/relationships/customXml" Target="../ink/ink280.xml"/><Relationship Id="rId129" Type="http://schemas.openxmlformats.org/officeDocument/2006/relationships/customXml" Target="../ink/ink328.xml"/><Relationship Id="rId280" Type="http://schemas.openxmlformats.org/officeDocument/2006/relationships/image" Target="../media/image396.png"/><Relationship Id="rId336" Type="http://schemas.openxmlformats.org/officeDocument/2006/relationships/image" Target="../media/image424.png"/><Relationship Id="rId75" Type="http://schemas.openxmlformats.org/officeDocument/2006/relationships/customXml" Target="../ink/ink301.xml"/><Relationship Id="rId140" Type="http://schemas.openxmlformats.org/officeDocument/2006/relationships/image" Target="../media/image326.png"/><Relationship Id="rId182" Type="http://schemas.openxmlformats.org/officeDocument/2006/relationships/image" Target="../media/image347.png"/><Relationship Id="rId6" Type="http://schemas.openxmlformats.org/officeDocument/2006/relationships/image" Target="../media/image2590.png"/><Relationship Id="rId238" Type="http://schemas.openxmlformats.org/officeDocument/2006/relationships/image" Target="../media/image375.png"/><Relationship Id="rId291" Type="http://schemas.openxmlformats.org/officeDocument/2006/relationships/customXml" Target="../ink/ink409.xml"/><Relationship Id="rId305" Type="http://schemas.openxmlformats.org/officeDocument/2006/relationships/customXml" Target="../ink/ink416.xml"/><Relationship Id="rId347" Type="http://schemas.openxmlformats.org/officeDocument/2006/relationships/customXml" Target="../ink/ink437.xml"/><Relationship Id="rId44" Type="http://schemas.openxmlformats.org/officeDocument/2006/relationships/image" Target="../media/image278.png"/><Relationship Id="rId86" Type="http://schemas.openxmlformats.org/officeDocument/2006/relationships/image" Target="../media/image299.png"/><Relationship Id="rId151" Type="http://schemas.openxmlformats.org/officeDocument/2006/relationships/customXml" Target="../ink/ink339.xml"/><Relationship Id="rId193" Type="http://schemas.openxmlformats.org/officeDocument/2006/relationships/customXml" Target="../ink/ink360.xml"/><Relationship Id="rId207" Type="http://schemas.openxmlformats.org/officeDocument/2006/relationships/customXml" Target="../ink/ink367.xml"/><Relationship Id="rId249" Type="http://schemas.openxmlformats.org/officeDocument/2006/relationships/customXml" Target="../ink/ink388.xml"/><Relationship Id="rId13" Type="http://schemas.openxmlformats.org/officeDocument/2006/relationships/customXml" Target="../ink/ink270.xml"/><Relationship Id="rId109" Type="http://schemas.openxmlformats.org/officeDocument/2006/relationships/customXml" Target="../ink/ink318.xml"/><Relationship Id="rId260" Type="http://schemas.openxmlformats.org/officeDocument/2006/relationships/image" Target="../media/image386.png"/><Relationship Id="rId316" Type="http://schemas.openxmlformats.org/officeDocument/2006/relationships/image" Target="../media/image414.png"/><Relationship Id="rId55" Type="http://schemas.openxmlformats.org/officeDocument/2006/relationships/customXml" Target="../ink/ink291.xml"/><Relationship Id="rId97" Type="http://schemas.openxmlformats.org/officeDocument/2006/relationships/customXml" Target="../ink/ink312.xml"/><Relationship Id="rId120" Type="http://schemas.openxmlformats.org/officeDocument/2006/relationships/image" Target="../media/image316.png"/><Relationship Id="rId358" Type="http://schemas.openxmlformats.org/officeDocument/2006/relationships/image" Target="../media/image435.png"/><Relationship Id="rId162" Type="http://schemas.openxmlformats.org/officeDocument/2006/relationships/image" Target="../media/image337.png"/><Relationship Id="rId218" Type="http://schemas.openxmlformats.org/officeDocument/2006/relationships/image" Target="../media/image365.png"/><Relationship Id="rId271" Type="http://schemas.openxmlformats.org/officeDocument/2006/relationships/customXml" Target="../ink/ink399.xml"/><Relationship Id="rId24" Type="http://schemas.openxmlformats.org/officeDocument/2006/relationships/image" Target="../media/image268.png"/><Relationship Id="rId66" Type="http://schemas.openxmlformats.org/officeDocument/2006/relationships/image" Target="../media/image289.png"/><Relationship Id="rId131" Type="http://schemas.openxmlformats.org/officeDocument/2006/relationships/customXml" Target="../ink/ink329.xml"/><Relationship Id="rId327" Type="http://schemas.openxmlformats.org/officeDocument/2006/relationships/customXml" Target="../ink/ink427.xml"/><Relationship Id="rId173" Type="http://schemas.openxmlformats.org/officeDocument/2006/relationships/customXml" Target="../ink/ink350.xml"/><Relationship Id="rId229" Type="http://schemas.openxmlformats.org/officeDocument/2006/relationships/customXml" Target="../ink/ink378.xml"/><Relationship Id="rId240" Type="http://schemas.openxmlformats.org/officeDocument/2006/relationships/image" Target="../media/image376.png"/><Relationship Id="rId35" Type="http://schemas.openxmlformats.org/officeDocument/2006/relationships/customXml" Target="../ink/ink281.xml"/><Relationship Id="rId77" Type="http://schemas.openxmlformats.org/officeDocument/2006/relationships/customXml" Target="../ink/ink302.xml"/><Relationship Id="rId100" Type="http://schemas.openxmlformats.org/officeDocument/2006/relationships/image" Target="../media/image306.png"/><Relationship Id="rId282" Type="http://schemas.openxmlformats.org/officeDocument/2006/relationships/image" Target="../media/image397.png"/><Relationship Id="rId338" Type="http://schemas.openxmlformats.org/officeDocument/2006/relationships/image" Target="../media/image425.png"/><Relationship Id="rId8" Type="http://schemas.openxmlformats.org/officeDocument/2006/relationships/image" Target="../media/image2600.png"/><Relationship Id="rId142" Type="http://schemas.openxmlformats.org/officeDocument/2006/relationships/image" Target="../media/image327.png"/><Relationship Id="rId184" Type="http://schemas.openxmlformats.org/officeDocument/2006/relationships/image" Target="../media/image348.png"/><Relationship Id="rId251" Type="http://schemas.openxmlformats.org/officeDocument/2006/relationships/customXml" Target="../ink/ink389.xml"/><Relationship Id="rId46" Type="http://schemas.openxmlformats.org/officeDocument/2006/relationships/image" Target="../media/image279.png"/><Relationship Id="rId293" Type="http://schemas.openxmlformats.org/officeDocument/2006/relationships/customXml" Target="../ink/ink410.xml"/><Relationship Id="rId307" Type="http://schemas.openxmlformats.org/officeDocument/2006/relationships/customXml" Target="../ink/ink417.xml"/><Relationship Id="rId349" Type="http://schemas.openxmlformats.org/officeDocument/2006/relationships/customXml" Target="../ink/ink438.xml"/><Relationship Id="rId88" Type="http://schemas.openxmlformats.org/officeDocument/2006/relationships/image" Target="../media/image300.png"/><Relationship Id="rId111" Type="http://schemas.openxmlformats.org/officeDocument/2006/relationships/customXml" Target="../ink/ink319.xml"/><Relationship Id="rId153" Type="http://schemas.openxmlformats.org/officeDocument/2006/relationships/customXml" Target="../ink/ink340.xml"/><Relationship Id="rId195" Type="http://schemas.openxmlformats.org/officeDocument/2006/relationships/customXml" Target="../ink/ink361.xml"/><Relationship Id="rId209" Type="http://schemas.openxmlformats.org/officeDocument/2006/relationships/customXml" Target="../ink/ink368.xml"/><Relationship Id="rId360" Type="http://schemas.openxmlformats.org/officeDocument/2006/relationships/image" Target="../media/image43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3.png"/><Relationship Id="rId18" Type="http://schemas.openxmlformats.org/officeDocument/2006/relationships/customXml" Target="../ink/ink455.xml"/><Relationship Id="rId26" Type="http://schemas.openxmlformats.org/officeDocument/2006/relationships/customXml" Target="../ink/ink459.xml"/><Relationship Id="rId39" Type="http://schemas.openxmlformats.org/officeDocument/2006/relationships/image" Target="../media/image456.png"/><Relationship Id="rId21" Type="http://schemas.openxmlformats.org/officeDocument/2006/relationships/image" Target="../media/image447.png"/><Relationship Id="rId34" Type="http://schemas.openxmlformats.org/officeDocument/2006/relationships/customXml" Target="../ink/ink463.xml"/><Relationship Id="rId42" Type="http://schemas.openxmlformats.org/officeDocument/2006/relationships/customXml" Target="../ink/ink467.xml"/><Relationship Id="rId47" Type="http://schemas.openxmlformats.org/officeDocument/2006/relationships/image" Target="../media/image460.png"/><Relationship Id="rId50" Type="http://schemas.openxmlformats.org/officeDocument/2006/relationships/customXml" Target="../ink/ink471.xml"/><Relationship Id="rId55" Type="http://schemas.openxmlformats.org/officeDocument/2006/relationships/image" Target="../media/image464.png"/><Relationship Id="rId7" Type="http://schemas.openxmlformats.org/officeDocument/2006/relationships/image" Target="../media/image4400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454.xml"/><Relationship Id="rId29" Type="http://schemas.openxmlformats.org/officeDocument/2006/relationships/image" Target="../media/image451.png"/><Relationship Id="rId11" Type="http://schemas.openxmlformats.org/officeDocument/2006/relationships/image" Target="../media/image442.png"/><Relationship Id="rId24" Type="http://schemas.openxmlformats.org/officeDocument/2006/relationships/customXml" Target="../ink/ink458.xml"/><Relationship Id="rId32" Type="http://schemas.openxmlformats.org/officeDocument/2006/relationships/customXml" Target="../ink/ink462.xml"/><Relationship Id="rId37" Type="http://schemas.openxmlformats.org/officeDocument/2006/relationships/image" Target="../media/image455.png"/><Relationship Id="rId40" Type="http://schemas.openxmlformats.org/officeDocument/2006/relationships/customXml" Target="../ink/ink466.xml"/><Relationship Id="rId45" Type="http://schemas.openxmlformats.org/officeDocument/2006/relationships/image" Target="../media/image459.png"/><Relationship Id="rId53" Type="http://schemas.openxmlformats.org/officeDocument/2006/relationships/image" Target="../media/image463.png"/><Relationship Id="rId58" Type="http://schemas.openxmlformats.org/officeDocument/2006/relationships/customXml" Target="../ink/ink475.xml"/><Relationship Id="rId5" Type="http://schemas.openxmlformats.org/officeDocument/2006/relationships/image" Target="../media/image4390.png"/><Relationship Id="rId61" Type="http://schemas.openxmlformats.org/officeDocument/2006/relationships/image" Target="../media/image467.png"/><Relationship Id="rId19" Type="http://schemas.openxmlformats.org/officeDocument/2006/relationships/image" Target="../media/image446.png"/><Relationship Id="rId14" Type="http://schemas.openxmlformats.org/officeDocument/2006/relationships/customXml" Target="../ink/ink453.xml"/><Relationship Id="rId22" Type="http://schemas.openxmlformats.org/officeDocument/2006/relationships/customXml" Target="../ink/ink457.xml"/><Relationship Id="rId27" Type="http://schemas.openxmlformats.org/officeDocument/2006/relationships/image" Target="../media/image450.png"/><Relationship Id="rId30" Type="http://schemas.openxmlformats.org/officeDocument/2006/relationships/customXml" Target="../ink/ink461.xml"/><Relationship Id="rId35" Type="http://schemas.openxmlformats.org/officeDocument/2006/relationships/image" Target="../media/image454.png"/><Relationship Id="rId43" Type="http://schemas.openxmlformats.org/officeDocument/2006/relationships/image" Target="../media/image458.png"/><Relationship Id="rId48" Type="http://schemas.openxmlformats.org/officeDocument/2006/relationships/customXml" Target="../ink/ink470.xml"/><Relationship Id="rId56" Type="http://schemas.openxmlformats.org/officeDocument/2006/relationships/customXml" Target="../ink/ink474.xml"/><Relationship Id="rId8" Type="http://schemas.openxmlformats.org/officeDocument/2006/relationships/customXml" Target="../ink/ink450.xml"/><Relationship Id="rId51" Type="http://schemas.openxmlformats.org/officeDocument/2006/relationships/image" Target="../media/image462.png"/><Relationship Id="rId3" Type="http://schemas.openxmlformats.org/officeDocument/2006/relationships/hyperlink" Target="https://www.youtube.com/watch?v=vDBmYhP91Vs&amp;feature=youtu.be" TargetMode="External"/><Relationship Id="rId12" Type="http://schemas.openxmlformats.org/officeDocument/2006/relationships/customXml" Target="../ink/ink452.xml"/><Relationship Id="rId17" Type="http://schemas.openxmlformats.org/officeDocument/2006/relationships/image" Target="../media/image445.png"/><Relationship Id="rId25" Type="http://schemas.openxmlformats.org/officeDocument/2006/relationships/image" Target="../media/image449.png"/><Relationship Id="rId33" Type="http://schemas.openxmlformats.org/officeDocument/2006/relationships/image" Target="../media/image453.png"/><Relationship Id="rId38" Type="http://schemas.openxmlformats.org/officeDocument/2006/relationships/customXml" Target="../ink/ink465.xml"/><Relationship Id="rId46" Type="http://schemas.openxmlformats.org/officeDocument/2006/relationships/customXml" Target="../ink/ink469.xml"/><Relationship Id="rId59" Type="http://schemas.openxmlformats.org/officeDocument/2006/relationships/image" Target="../media/image466.png"/><Relationship Id="rId20" Type="http://schemas.openxmlformats.org/officeDocument/2006/relationships/customXml" Target="../ink/ink456.xml"/><Relationship Id="rId41" Type="http://schemas.openxmlformats.org/officeDocument/2006/relationships/image" Target="../media/image457.png"/><Relationship Id="rId54" Type="http://schemas.openxmlformats.org/officeDocument/2006/relationships/customXml" Target="../ink/ink4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9.xml"/><Relationship Id="rId15" Type="http://schemas.openxmlformats.org/officeDocument/2006/relationships/image" Target="../media/image444.png"/><Relationship Id="rId23" Type="http://schemas.openxmlformats.org/officeDocument/2006/relationships/image" Target="../media/image448.png"/><Relationship Id="rId28" Type="http://schemas.openxmlformats.org/officeDocument/2006/relationships/customXml" Target="../ink/ink460.xml"/><Relationship Id="rId36" Type="http://schemas.openxmlformats.org/officeDocument/2006/relationships/customXml" Target="../ink/ink464.xml"/><Relationship Id="rId49" Type="http://schemas.openxmlformats.org/officeDocument/2006/relationships/image" Target="../media/image461.png"/><Relationship Id="rId57" Type="http://schemas.openxmlformats.org/officeDocument/2006/relationships/image" Target="../media/image465.png"/><Relationship Id="rId10" Type="http://schemas.openxmlformats.org/officeDocument/2006/relationships/customXml" Target="../ink/ink451.xml"/><Relationship Id="rId31" Type="http://schemas.openxmlformats.org/officeDocument/2006/relationships/image" Target="../media/image452.png"/><Relationship Id="rId44" Type="http://schemas.openxmlformats.org/officeDocument/2006/relationships/customXml" Target="../ink/ink468.xml"/><Relationship Id="rId52" Type="http://schemas.openxmlformats.org/officeDocument/2006/relationships/customXml" Target="../ink/ink472.xml"/><Relationship Id="rId60" Type="http://schemas.openxmlformats.org/officeDocument/2006/relationships/customXml" Target="../ink/ink476.xml"/><Relationship Id="rId4" Type="http://schemas.openxmlformats.org/officeDocument/2006/relationships/customXml" Target="../ink/ink448.xml"/><Relationship Id="rId9" Type="http://schemas.openxmlformats.org/officeDocument/2006/relationships/image" Target="../media/image44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5.png"/><Relationship Id="rId671" Type="http://schemas.openxmlformats.org/officeDocument/2006/relationships/image" Target="../media/image802.png"/><Relationship Id="rId21" Type="http://schemas.openxmlformats.org/officeDocument/2006/relationships/image" Target="../media/image477.png"/><Relationship Id="rId324" Type="http://schemas.openxmlformats.org/officeDocument/2006/relationships/customXml" Target="../ink/ink638.xml"/><Relationship Id="rId531" Type="http://schemas.openxmlformats.org/officeDocument/2006/relationships/image" Target="../media/image732.png"/><Relationship Id="rId629" Type="http://schemas.openxmlformats.org/officeDocument/2006/relationships/image" Target="../media/image781.png"/><Relationship Id="rId170" Type="http://schemas.openxmlformats.org/officeDocument/2006/relationships/customXml" Target="../ink/ink561.xml"/><Relationship Id="rId268" Type="http://schemas.openxmlformats.org/officeDocument/2006/relationships/customXml" Target="../ink/ink610.xml"/><Relationship Id="rId475" Type="http://schemas.openxmlformats.org/officeDocument/2006/relationships/image" Target="../media/image704.png"/><Relationship Id="rId682" Type="http://schemas.openxmlformats.org/officeDocument/2006/relationships/customXml" Target="../ink/ink817.xml"/><Relationship Id="rId32" Type="http://schemas.openxmlformats.org/officeDocument/2006/relationships/customXml" Target="../ink/ink492.xml"/><Relationship Id="rId128" Type="http://schemas.openxmlformats.org/officeDocument/2006/relationships/customXml" Target="../ink/ink540.xml"/><Relationship Id="rId335" Type="http://schemas.openxmlformats.org/officeDocument/2006/relationships/image" Target="../media/image634.png"/><Relationship Id="rId542" Type="http://schemas.openxmlformats.org/officeDocument/2006/relationships/customXml" Target="../ink/ink747.xml"/><Relationship Id="rId181" Type="http://schemas.openxmlformats.org/officeDocument/2006/relationships/image" Target="../media/image557.png"/><Relationship Id="rId402" Type="http://schemas.openxmlformats.org/officeDocument/2006/relationships/customXml" Target="../ink/ink677.xml"/><Relationship Id="rId279" Type="http://schemas.openxmlformats.org/officeDocument/2006/relationships/image" Target="../media/image606.png"/><Relationship Id="rId486" Type="http://schemas.openxmlformats.org/officeDocument/2006/relationships/customXml" Target="../ink/ink719.xml"/><Relationship Id="rId693" Type="http://schemas.openxmlformats.org/officeDocument/2006/relationships/image" Target="../media/image813.png"/><Relationship Id="rId707" Type="http://schemas.openxmlformats.org/officeDocument/2006/relationships/image" Target="../media/image820.png"/><Relationship Id="rId43" Type="http://schemas.openxmlformats.org/officeDocument/2006/relationships/image" Target="../media/image488.png"/><Relationship Id="rId139" Type="http://schemas.openxmlformats.org/officeDocument/2006/relationships/image" Target="../media/image536.png"/><Relationship Id="rId346" Type="http://schemas.openxmlformats.org/officeDocument/2006/relationships/customXml" Target="../ink/ink649.xml"/><Relationship Id="rId553" Type="http://schemas.openxmlformats.org/officeDocument/2006/relationships/image" Target="../media/image743.png"/><Relationship Id="rId192" Type="http://schemas.openxmlformats.org/officeDocument/2006/relationships/customXml" Target="../ink/ink572.xml"/><Relationship Id="rId206" Type="http://schemas.openxmlformats.org/officeDocument/2006/relationships/customXml" Target="../ink/ink579.xml"/><Relationship Id="rId413" Type="http://schemas.openxmlformats.org/officeDocument/2006/relationships/image" Target="../media/image673.png"/><Relationship Id="rId497" Type="http://schemas.openxmlformats.org/officeDocument/2006/relationships/image" Target="../media/image715.png"/><Relationship Id="rId620" Type="http://schemas.openxmlformats.org/officeDocument/2006/relationships/customXml" Target="../ink/ink786.xml"/><Relationship Id="rId718" Type="http://schemas.openxmlformats.org/officeDocument/2006/relationships/customXml" Target="../ink/ink835.xml"/><Relationship Id="rId357" Type="http://schemas.openxmlformats.org/officeDocument/2006/relationships/image" Target="../media/image645.png"/><Relationship Id="rId54" Type="http://schemas.openxmlformats.org/officeDocument/2006/relationships/customXml" Target="../ink/ink503.xml"/><Relationship Id="rId217" Type="http://schemas.openxmlformats.org/officeDocument/2006/relationships/image" Target="../media/image575.png"/><Relationship Id="rId564" Type="http://schemas.openxmlformats.org/officeDocument/2006/relationships/customXml" Target="../ink/ink758.xml"/><Relationship Id="rId424" Type="http://schemas.openxmlformats.org/officeDocument/2006/relationships/customXml" Target="../ink/ink688.xml"/><Relationship Id="rId631" Type="http://schemas.openxmlformats.org/officeDocument/2006/relationships/image" Target="../media/image782.png"/><Relationship Id="rId729" Type="http://schemas.openxmlformats.org/officeDocument/2006/relationships/image" Target="../media/image831.png"/><Relationship Id="rId270" Type="http://schemas.openxmlformats.org/officeDocument/2006/relationships/customXml" Target="../ink/ink611.xml"/><Relationship Id="rId65" Type="http://schemas.openxmlformats.org/officeDocument/2006/relationships/image" Target="../media/image499.png"/><Relationship Id="rId130" Type="http://schemas.openxmlformats.org/officeDocument/2006/relationships/customXml" Target="../ink/ink541.xml"/><Relationship Id="rId368" Type="http://schemas.openxmlformats.org/officeDocument/2006/relationships/customXml" Target="../ink/ink660.xml"/><Relationship Id="rId575" Type="http://schemas.openxmlformats.org/officeDocument/2006/relationships/image" Target="../media/image754.png"/><Relationship Id="rId228" Type="http://schemas.openxmlformats.org/officeDocument/2006/relationships/customXml" Target="../ink/ink590.xml"/><Relationship Id="rId435" Type="http://schemas.openxmlformats.org/officeDocument/2006/relationships/image" Target="../media/image684.png"/><Relationship Id="rId642" Type="http://schemas.openxmlformats.org/officeDocument/2006/relationships/customXml" Target="../ink/ink797.xml"/><Relationship Id="rId281" Type="http://schemas.openxmlformats.org/officeDocument/2006/relationships/image" Target="../media/image607.png"/><Relationship Id="rId502" Type="http://schemas.openxmlformats.org/officeDocument/2006/relationships/customXml" Target="../ink/ink727.xml"/><Relationship Id="rId76" Type="http://schemas.openxmlformats.org/officeDocument/2006/relationships/customXml" Target="../ink/ink514.xml"/><Relationship Id="rId141" Type="http://schemas.openxmlformats.org/officeDocument/2006/relationships/image" Target="../media/image537.png"/><Relationship Id="rId379" Type="http://schemas.openxmlformats.org/officeDocument/2006/relationships/image" Target="../media/image656.png"/><Relationship Id="rId586" Type="http://schemas.openxmlformats.org/officeDocument/2006/relationships/customXml" Target="../ink/ink769.xml"/><Relationship Id="rId7" Type="http://schemas.openxmlformats.org/officeDocument/2006/relationships/image" Target="../media/image470.png"/><Relationship Id="rId239" Type="http://schemas.openxmlformats.org/officeDocument/2006/relationships/image" Target="../media/image586.png"/><Relationship Id="rId446" Type="http://schemas.openxmlformats.org/officeDocument/2006/relationships/customXml" Target="../ink/ink699.xml"/><Relationship Id="rId653" Type="http://schemas.openxmlformats.org/officeDocument/2006/relationships/image" Target="../media/image793.png"/><Relationship Id="rId292" Type="http://schemas.openxmlformats.org/officeDocument/2006/relationships/customXml" Target="../ink/ink622.xml"/><Relationship Id="rId306" Type="http://schemas.openxmlformats.org/officeDocument/2006/relationships/customXml" Target="../ink/ink629.xml"/><Relationship Id="rId87" Type="http://schemas.openxmlformats.org/officeDocument/2006/relationships/image" Target="../media/image510.png"/><Relationship Id="rId513" Type="http://schemas.openxmlformats.org/officeDocument/2006/relationships/image" Target="../media/image723.png"/><Relationship Id="rId597" Type="http://schemas.openxmlformats.org/officeDocument/2006/relationships/image" Target="../media/image765.png"/><Relationship Id="rId720" Type="http://schemas.openxmlformats.org/officeDocument/2006/relationships/customXml" Target="../ink/ink836.xml"/><Relationship Id="rId152" Type="http://schemas.openxmlformats.org/officeDocument/2006/relationships/customXml" Target="../ink/ink552.xml"/><Relationship Id="rId457" Type="http://schemas.openxmlformats.org/officeDocument/2006/relationships/image" Target="../media/image695.png"/><Relationship Id="rId664" Type="http://schemas.openxmlformats.org/officeDocument/2006/relationships/customXml" Target="../ink/ink808.xml"/><Relationship Id="rId14" Type="http://schemas.openxmlformats.org/officeDocument/2006/relationships/customXml" Target="../ink/ink483.xml"/><Relationship Id="rId317" Type="http://schemas.openxmlformats.org/officeDocument/2006/relationships/image" Target="../media/image625.png"/><Relationship Id="rId524" Type="http://schemas.openxmlformats.org/officeDocument/2006/relationships/customXml" Target="../ink/ink738.xml"/><Relationship Id="rId98" Type="http://schemas.openxmlformats.org/officeDocument/2006/relationships/customXml" Target="../ink/ink525.xml"/><Relationship Id="rId163" Type="http://schemas.openxmlformats.org/officeDocument/2006/relationships/image" Target="../media/image548.png"/><Relationship Id="rId370" Type="http://schemas.openxmlformats.org/officeDocument/2006/relationships/customXml" Target="../ink/ink661.xml"/><Relationship Id="rId230" Type="http://schemas.openxmlformats.org/officeDocument/2006/relationships/customXml" Target="../ink/ink591.xml"/><Relationship Id="rId468" Type="http://schemas.openxmlformats.org/officeDocument/2006/relationships/customXml" Target="../ink/ink710.xml"/><Relationship Id="rId675" Type="http://schemas.openxmlformats.org/officeDocument/2006/relationships/image" Target="../media/image804.png"/><Relationship Id="rId25" Type="http://schemas.openxmlformats.org/officeDocument/2006/relationships/image" Target="../media/image479.png"/><Relationship Id="rId328" Type="http://schemas.openxmlformats.org/officeDocument/2006/relationships/customXml" Target="../ink/ink640.xml"/><Relationship Id="rId535" Type="http://schemas.openxmlformats.org/officeDocument/2006/relationships/image" Target="../media/image734.png"/><Relationship Id="rId174" Type="http://schemas.openxmlformats.org/officeDocument/2006/relationships/customXml" Target="../ink/ink563.xml"/><Relationship Id="rId381" Type="http://schemas.openxmlformats.org/officeDocument/2006/relationships/image" Target="../media/image657.png"/><Relationship Id="rId602" Type="http://schemas.openxmlformats.org/officeDocument/2006/relationships/customXml" Target="../ink/ink777.xml"/><Relationship Id="rId241" Type="http://schemas.openxmlformats.org/officeDocument/2006/relationships/image" Target="../media/image587.png"/><Relationship Id="rId479" Type="http://schemas.openxmlformats.org/officeDocument/2006/relationships/image" Target="../media/image706.png"/><Relationship Id="rId686" Type="http://schemas.openxmlformats.org/officeDocument/2006/relationships/customXml" Target="../ink/ink819.xml"/><Relationship Id="rId36" Type="http://schemas.openxmlformats.org/officeDocument/2006/relationships/customXml" Target="../ink/ink494.xml"/><Relationship Id="rId339" Type="http://schemas.openxmlformats.org/officeDocument/2006/relationships/image" Target="../media/image636.png"/><Relationship Id="rId546" Type="http://schemas.openxmlformats.org/officeDocument/2006/relationships/customXml" Target="../ink/ink749.xml"/><Relationship Id="rId101" Type="http://schemas.openxmlformats.org/officeDocument/2006/relationships/image" Target="../media/image517.png"/><Relationship Id="rId185" Type="http://schemas.openxmlformats.org/officeDocument/2006/relationships/image" Target="../media/image559.png"/><Relationship Id="rId406" Type="http://schemas.openxmlformats.org/officeDocument/2006/relationships/customXml" Target="../ink/ink679.xml"/><Relationship Id="rId392" Type="http://schemas.openxmlformats.org/officeDocument/2006/relationships/customXml" Target="../ink/ink672.xml"/><Relationship Id="rId613" Type="http://schemas.openxmlformats.org/officeDocument/2006/relationships/image" Target="../media/image773.png"/><Relationship Id="rId697" Type="http://schemas.openxmlformats.org/officeDocument/2006/relationships/image" Target="../media/image815.png"/><Relationship Id="rId252" Type="http://schemas.openxmlformats.org/officeDocument/2006/relationships/customXml" Target="../ink/ink602.xml"/><Relationship Id="rId47" Type="http://schemas.openxmlformats.org/officeDocument/2006/relationships/image" Target="../media/image490.png"/><Relationship Id="rId112" Type="http://schemas.openxmlformats.org/officeDocument/2006/relationships/customXml" Target="../ink/ink532.xml"/><Relationship Id="rId557" Type="http://schemas.openxmlformats.org/officeDocument/2006/relationships/image" Target="../media/image745.png"/><Relationship Id="rId196" Type="http://schemas.openxmlformats.org/officeDocument/2006/relationships/customXml" Target="../ink/ink574.xml"/><Relationship Id="rId417" Type="http://schemas.openxmlformats.org/officeDocument/2006/relationships/image" Target="../media/image675.png"/><Relationship Id="rId624" Type="http://schemas.openxmlformats.org/officeDocument/2006/relationships/customXml" Target="../ink/ink788.xml"/><Relationship Id="rId263" Type="http://schemas.openxmlformats.org/officeDocument/2006/relationships/image" Target="../media/image598.png"/><Relationship Id="rId470" Type="http://schemas.openxmlformats.org/officeDocument/2006/relationships/customXml" Target="../ink/ink711.xml"/><Relationship Id="rId58" Type="http://schemas.openxmlformats.org/officeDocument/2006/relationships/customXml" Target="../ink/ink505.xml"/><Relationship Id="rId123" Type="http://schemas.openxmlformats.org/officeDocument/2006/relationships/image" Target="../media/image528.png"/><Relationship Id="rId330" Type="http://schemas.openxmlformats.org/officeDocument/2006/relationships/customXml" Target="../ink/ink641.xml"/><Relationship Id="rId568" Type="http://schemas.openxmlformats.org/officeDocument/2006/relationships/customXml" Target="../ink/ink760.xml"/><Relationship Id="rId428" Type="http://schemas.openxmlformats.org/officeDocument/2006/relationships/customXml" Target="../ink/ink690.xml"/><Relationship Id="rId635" Type="http://schemas.openxmlformats.org/officeDocument/2006/relationships/image" Target="../media/image784.png"/><Relationship Id="rId274" Type="http://schemas.openxmlformats.org/officeDocument/2006/relationships/customXml" Target="../ink/ink613.xml"/><Relationship Id="rId481" Type="http://schemas.openxmlformats.org/officeDocument/2006/relationships/image" Target="../media/image707.png"/><Relationship Id="rId702" Type="http://schemas.openxmlformats.org/officeDocument/2006/relationships/customXml" Target="../ink/ink827.xml"/><Relationship Id="rId69" Type="http://schemas.openxmlformats.org/officeDocument/2006/relationships/image" Target="../media/image501.png"/><Relationship Id="rId134" Type="http://schemas.openxmlformats.org/officeDocument/2006/relationships/customXml" Target="../ink/ink543.xml"/><Relationship Id="rId579" Type="http://schemas.openxmlformats.org/officeDocument/2006/relationships/image" Target="../media/image756.png"/><Relationship Id="rId341" Type="http://schemas.openxmlformats.org/officeDocument/2006/relationships/image" Target="../media/image637.png"/><Relationship Id="rId439" Type="http://schemas.openxmlformats.org/officeDocument/2006/relationships/image" Target="../media/image686.png"/><Relationship Id="rId646" Type="http://schemas.openxmlformats.org/officeDocument/2006/relationships/customXml" Target="../ink/ink799.xml"/><Relationship Id="rId201" Type="http://schemas.openxmlformats.org/officeDocument/2006/relationships/image" Target="../media/image567.png"/><Relationship Id="rId285" Type="http://schemas.openxmlformats.org/officeDocument/2006/relationships/image" Target="../media/image609.png"/><Relationship Id="rId506" Type="http://schemas.openxmlformats.org/officeDocument/2006/relationships/customXml" Target="../ink/ink729.xml"/><Relationship Id="rId492" Type="http://schemas.openxmlformats.org/officeDocument/2006/relationships/customXml" Target="../ink/ink722.xml"/><Relationship Id="rId713" Type="http://schemas.openxmlformats.org/officeDocument/2006/relationships/image" Target="../media/image823.png"/><Relationship Id="rId145" Type="http://schemas.openxmlformats.org/officeDocument/2006/relationships/image" Target="../media/image539.png"/><Relationship Id="rId352" Type="http://schemas.openxmlformats.org/officeDocument/2006/relationships/customXml" Target="../ink/ink652.xml"/><Relationship Id="rId212" Type="http://schemas.openxmlformats.org/officeDocument/2006/relationships/customXml" Target="../ink/ink582.xml"/><Relationship Id="rId657" Type="http://schemas.openxmlformats.org/officeDocument/2006/relationships/image" Target="../media/image795.png"/><Relationship Id="rId296" Type="http://schemas.openxmlformats.org/officeDocument/2006/relationships/customXml" Target="../ink/ink624.xml"/><Relationship Id="rId517" Type="http://schemas.openxmlformats.org/officeDocument/2006/relationships/image" Target="../media/image725.png"/><Relationship Id="rId724" Type="http://schemas.openxmlformats.org/officeDocument/2006/relationships/customXml" Target="../ink/ink838.xml"/><Relationship Id="rId60" Type="http://schemas.openxmlformats.org/officeDocument/2006/relationships/customXml" Target="../ink/ink506.xml"/><Relationship Id="rId156" Type="http://schemas.openxmlformats.org/officeDocument/2006/relationships/customXml" Target="../ink/ink554.xml"/><Relationship Id="rId363" Type="http://schemas.openxmlformats.org/officeDocument/2006/relationships/image" Target="../media/image648.png"/><Relationship Id="rId570" Type="http://schemas.openxmlformats.org/officeDocument/2006/relationships/customXml" Target="../ink/ink761.xml"/><Relationship Id="rId223" Type="http://schemas.openxmlformats.org/officeDocument/2006/relationships/image" Target="../media/image578.png"/><Relationship Id="rId430" Type="http://schemas.openxmlformats.org/officeDocument/2006/relationships/customXml" Target="../ink/ink691.xml"/><Relationship Id="rId668" Type="http://schemas.openxmlformats.org/officeDocument/2006/relationships/customXml" Target="../ink/ink810.xml"/><Relationship Id="rId18" Type="http://schemas.openxmlformats.org/officeDocument/2006/relationships/customXml" Target="../ink/ink485.xml"/><Relationship Id="rId528" Type="http://schemas.openxmlformats.org/officeDocument/2006/relationships/customXml" Target="../ink/ink740.xml"/><Relationship Id="rId167" Type="http://schemas.openxmlformats.org/officeDocument/2006/relationships/image" Target="../media/image550.png"/><Relationship Id="rId374" Type="http://schemas.openxmlformats.org/officeDocument/2006/relationships/customXml" Target="../ink/ink663.xml"/><Relationship Id="rId581" Type="http://schemas.openxmlformats.org/officeDocument/2006/relationships/image" Target="../media/image757.png"/><Relationship Id="rId71" Type="http://schemas.openxmlformats.org/officeDocument/2006/relationships/image" Target="../media/image502.png"/><Relationship Id="rId234" Type="http://schemas.openxmlformats.org/officeDocument/2006/relationships/customXml" Target="../ink/ink593.xml"/><Relationship Id="rId679" Type="http://schemas.openxmlformats.org/officeDocument/2006/relationships/image" Target="../media/image806.png"/><Relationship Id="rId2" Type="http://schemas.openxmlformats.org/officeDocument/2006/relationships/customXml" Target="../ink/ink477.xml"/><Relationship Id="rId29" Type="http://schemas.openxmlformats.org/officeDocument/2006/relationships/image" Target="../media/image481.png"/><Relationship Id="rId441" Type="http://schemas.openxmlformats.org/officeDocument/2006/relationships/image" Target="../media/image687.png"/><Relationship Id="rId539" Type="http://schemas.openxmlformats.org/officeDocument/2006/relationships/image" Target="../media/image736.png"/><Relationship Id="rId178" Type="http://schemas.openxmlformats.org/officeDocument/2006/relationships/customXml" Target="../ink/ink565.xml"/><Relationship Id="rId301" Type="http://schemas.openxmlformats.org/officeDocument/2006/relationships/image" Target="../media/image617.png"/><Relationship Id="rId82" Type="http://schemas.openxmlformats.org/officeDocument/2006/relationships/customXml" Target="../ink/ink517.xml"/><Relationship Id="rId385" Type="http://schemas.openxmlformats.org/officeDocument/2006/relationships/image" Target="../media/image659.png"/><Relationship Id="rId592" Type="http://schemas.openxmlformats.org/officeDocument/2006/relationships/customXml" Target="../ink/ink772.xml"/><Relationship Id="rId606" Type="http://schemas.openxmlformats.org/officeDocument/2006/relationships/customXml" Target="../ink/ink779.xml"/><Relationship Id="rId245" Type="http://schemas.openxmlformats.org/officeDocument/2006/relationships/image" Target="../media/image589.png"/><Relationship Id="rId452" Type="http://schemas.openxmlformats.org/officeDocument/2006/relationships/customXml" Target="../ink/ink702.xml"/><Relationship Id="rId105" Type="http://schemas.openxmlformats.org/officeDocument/2006/relationships/image" Target="../media/image519.png"/><Relationship Id="rId147" Type="http://schemas.openxmlformats.org/officeDocument/2006/relationships/image" Target="../media/image540.png"/><Relationship Id="rId312" Type="http://schemas.openxmlformats.org/officeDocument/2006/relationships/customXml" Target="../ink/ink632.xml"/><Relationship Id="rId354" Type="http://schemas.openxmlformats.org/officeDocument/2006/relationships/customXml" Target="../ink/ink653.xml"/><Relationship Id="rId51" Type="http://schemas.openxmlformats.org/officeDocument/2006/relationships/image" Target="../media/image492.png"/><Relationship Id="rId93" Type="http://schemas.openxmlformats.org/officeDocument/2006/relationships/image" Target="../media/image513.png"/><Relationship Id="rId189" Type="http://schemas.openxmlformats.org/officeDocument/2006/relationships/image" Target="../media/image561.png"/><Relationship Id="rId396" Type="http://schemas.openxmlformats.org/officeDocument/2006/relationships/customXml" Target="../ink/ink674.xml"/><Relationship Id="rId561" Type="http://schemas.openxmlformats.org/officeDocument/2006/relationships/image" Target="../media/image747.png"/><Relationship Id="rId617" Type="http://schemas.openxmlformats.org/officeDocument/2006/relationships/image" Target="../media/image775.png"/><Relationship Id="rId659" Type="http://schemas.openxmlformats.org/officeDocument/2006/relationships/image" Target="../media/image796.png"/><Relationship Id="rId214" Type="http://schemas.openxmlformats.org/officeDocument/2006/relationships/customXml" Target="../ink/ink583.xml"/><Relationship Id="rId256" Type="http://schemas.openxmlformats.org/officeDocument/2006/relationships/customXml" Target="../ink/ink604.xml"/><Relationship Id="rId298" Type="http://schemas.openxmlformats.org/officeDocument/2006/relationships/customXml" Target="../ink/ink625.xml"/><Relationship Id="rId421" Type="http://schemas.openxmlformats.org/officeDocument/2006/relationships/image" Target="../media/image677.png"/><Relationship Id="rId463" Type="http://schemas.openxmlformats.org/officeDocument/2006/relationships/image" Target="../media/image698.png"/><Relationship Id="rId519" Type="http://schemas.openxmlformats.org/officeDocument/2006/relationships/image" Target="../media/image726.png"/><Relationship Id="rId670" Type="http://schemas.openxmlformats.org/officeDocument/2006/relationships/customXml" Target="../ink/ink811.xml"/><Relationship Id="rId116" Type="http://schemas.openxmlformats.org/officeDocument/2006/relationships/customXml" Target="../ink/ink534.xml"/><Relationship Id="rId158" Type="http://schemas.openxmlformats.org/officeDocument/2006/relationships/customXml" Target="../ink/ink555.xml"/><Relationship Id="rId323" Type="http://schemas.openxmlformats.org/officeDocument/2006/relationships/image" Target="../media/image628.png"/><Relationship Id="rId530" Type="http://schemas.openxmlformats.org/officeDocument/2006/relationships/customXml" Target="../ink/ink741.xml"/><Relationship Id="rId726" Type="http://schemas.openxmlformats.org/officeDocument/2006/relationships/customXml" Target="../ink/ink839.xml"/><Relationship Id="rId20" Type="http://schemas.openxmlformats.org/officeDocument/2006/relationships/customXml" Target="../ink/ink486.xml"/><Relationship Id="rId62" Type="http://schemas.openxmlformats.org/officeDocument/2006/relationships/customXml" Target="../ink/ink507.xml"/><Relationship Id="rId365" Type="http://schemas.openxmlformats.org/officeDocument/2006/relationships/image" Target="../media/image649.png"/><Relationship Id="rId572" Type="http://schemas.openxmlformats.org/officeDocument/2006/relationships/customXml" Target="../ink/ink762.xml"/><Relationship Id="rId628" Type="http://schemas.openxmlformats.org/officeDocument/2006/relationships/customXml" Target="../ink/ink790.xml"/><Relationship Id="rId225" Type="http://schemas.openxmlformats.org/officeDocument/2006/relationships/image" Target="../media/image579.png"/><Relationship Id="rId267" Type="http://schemas.openxmlformats.org/officeDocument/2006/relationships/image" Target="../media/image600.png"/><Relationship Id="rId432" Type="http://schemas.openxmlformats.org/officeDocument/2006/relationships/customXml" Target="../ink/ink692.xml"/><Relationship Id="rId474" Type="http://schemas.openxmlformats.org/officeDocument/2006/relationships/customXml" Target="../ink/ink713.xml"/><Relationship Id="rId127" Type="http://schemas.openxmlformats.org/officeDocument/2006/relationships/image" Target="../media/image530.png"/><Relationship Id="rId681" Type="http://schemas.openxmlformats.org/officeDocument/2006/relationships/image" Target="../media/image807.png"/><Relationship Id="rId31" Type="http://schemas.openxmlformats.org/officeDocument/2006/relationships/image" Target="../media/image482.png"/><Relationship Id="rId73" Type="http://schemas.openxmlformats.org/officeDocument/2006/relationships/image" Target="../media/image503.png"/><Relationship Id="rId169" Type="http://schemas.openxmlformats.org/officeDocument/2006/relationships/image" Target="../media/image551.png"/><Relationship Id="rId334" Type="http://schemas.openxmlformats.org/officeDocument/2006/relationships/customXml" Target="../ink/ink643.xml"/><Relationship Id="rId376" Type="http://schemas.openxmlformats.org/officeDocument/2006/relationships/customXml" Target="../ink/ink664.xml"/><Relationship Id="rId541" Type="http://schemas.openxmlformats.org/officeDocument/2006/relationships/image" Target="../media/image737.png"/><Relationship Id="rId583" Type="http://schemas.openxmlformats.org/officeDocument/2006/relationships/image" Target="../media/image758.png"/><Relationship Id="rId639" Type="http://schemas.openxmlformats.org/officeDocument/2006/relationships/image" Target="../media/image786.png"/><Relationship Id="rId4" Type="http://schemas.openxmlformats.org/officeDocument/2006/relationships/customXml" Target="../ink/ink478.xml"/><Relationship Id="rId180" Type="http://schemas.openxmlformats.org/officeDocument/2006/relationships/customXml" Target="../ink/ink566.xml"/><Relationship Id="rId236" Type="http://schemas.openxmlformats.org/officeDocument/2006/relationships/customXml" Target="../ink/ink594.xml"/><Relationship Id="rId278" Type="http://schemas.openxmlformats.org/officeDocument/2006/relationships/customXml" Target="../ink/ink615.xml"/><Relationship Id="rId401" Type="http://schemas.openxmlformats.org/officeDocument/2006/relationships/image" Target="../media/image667.png"/><Relationship Id="rId443" Type="http://schemas.openxmlformats.org/officeDocument/2006/relationships/image" Target="../media/image688.png"/><Relationship Id="rId650" Type="http://schemas.openxmlformats.org/officeDocument/2006/relationships/customXml" Target="../ink/ink801.xml"/><Relationship Id="rId303" Type="http://schemas.openxmlformats.org/officeDocument/2006/relationships/image" Target="../media/image618.png"/><Relationship Id="rId485" Type="http://schemas.openxmlformats.org/officeDocument/2006/relationships/image" Target="../media/image709.png"/><Relationship Id="rId692" Type="http://schemas.openxmlformats.org/officeDocument/2006/relationships/customXml" Target="../ink/ink822.xml"/><Relationship Id="rId706" Type="http://schemas.openxmlformats.org/officeDocument/2006/relationships/customXml" Target="../ink/ink829.xml"/><Relationship Id="rId42" Type="http://schemas.openxmlformats.org/officeDocument/2006/relationships/customXml" Target="../ink/ink497.xml"/><Relationship Id="rId84" Type="http://schemas.openxmlformats.org/officeDocument/2006/relationships/customXml" Target="../ink/ink518.xml"/><Relationship Id="rId138" Type="http://schemas.openxmlformats.org/officeDocument/2006/relationships/customXml" Target="../ink/ink545.xml"/><Relationship Id="rId345" Type="http://schemas.openxmlformats.org/officeDocument/2006/relationships/image" Target="../media/image639.png"/><Relationship Id="rId387" Type="http://schemas.openxmlformats.org/officeDocument/2006/relationships/image" Target="../media/image660.png"/><Relationship Id="rId510" Type="http://schemas.openxmlformats.org/officeDocument/2006/relationships/customXml" Target="../ink/ink731.xml"/><Relationship Id="rId552" Type="http://schemas.openxmlformats.org/officeDocument/2006/relationships/customXml" Target="../ink/ink752.xml"/><Relationship Id="rId594" Type="http://schemas.openxmlformats.org/officeDocument/2006/relationships/customXml" Target="../ink/ink773.xml"/><Relationship Id="rId608" Type="http://schemas.openxmlformats.org/officeDocument/2006/relationships/customXml" Target="../ink/ink780.xml"/><Relationship Id="rId191" Type="http://schemas.openxmlformats.org/officeDocument/2006/relationships/image" Target="../media/image562.png"/><Relationship Id="rId205" Type="http://schemas.openxmlformats.org/officeDocument/2006/relationships/image" Target="../media/image569.png"/><Relationship Id="rId247" Type="http://schemas.openxmlformats.org/officeDocument/2006/relationships/image" Target="../media/image590.png"/><Relationship Id="rId412" Type="http://schemas.openxmlformats.org/officeDocument/2006/relationships/customXml" Target="../ink/ink682.xml"/><Relationship Id="rId107" Type="http://schemas.openxmlformats.org/officeDocument/2006/relationships/image" Target="../media/image520.png"/><Relationship Id="rId289" Type="http://schemas.openxmlformats.org/officeDocument/2006/relationships/image" Target="../media/image611.png"/><Relationship Id="rId454" Type="http://schemas.openxmlformats.org/officeDocument/2006/relationships/customXml" Target="../ink/ink703.xml"/><Relationship Id="rId496" Type="http://schemas.openxmlformats.org/officeDocument/2006/relationships/customXml" Target="../ink/ink724.xml"/><Relationship Id="rId661" Type="http://schemas.openxmlformats.org/officeDocument/2006/relationships/image" Target="../media/image797.png"/><Relationship Id="rId717" Type="http://schemas.openxmlformats.org/officeDocument/2006/relationships/image" Target="../media/image825.png"/><Relationship Id="rId11" Type="http://schemas.openxmlformats.org/officeDocument/2006/relationships/image" Target="../media/image472.png"/><Relationship Id="rId53" Type="http://schemas.openxmlformats.org/officeDocument/2006/relationships/image" Target="../media/image493.png"/><Relationship Id="rId149" Type="http://schemas.openxmlformats.org/officeDocument/2006/relationships/image" Target="../media/image541.png"/><Relationship Id="rId314" Type="http://schemas.openxmlformats.org/officeDocument/2006/relationships/customXml" Target="../ink/ink633.xml"/><Relationship Id="rId356" Type="http://schemas.openxmlformats.org/officeDocument/2006/relationships/customXml" Target="../ink/ink654.xml"/><Relationship Id="rId398" Type="http://schemas.openxmlformats.org/officeDocument/2006/relationships/customXml" Target="../ink/ink675.xml"/><Relationship Id="rId521" Type="http://schemas.openxmlformats.org/officeDocument/2006/relationships/image" Target="../media/image727.png"/><Relationship Id="rId563" Type="http://schemas.openxmlformats.org/officeDocument/2006/relationships/image" Target="../media/image748.png"/><Relationship Id="rId619" Type="http://schemas.openxmlformats.org/officeDocument/2006/relationships/image" Target="../media/image776.png"/><Relationship Id="rId95" Type="http://schemas.openxmlformats.org/officeDocument/2006/relationships/image" Target="../media/image514.png"/><Relationship Id="rId160" Type="http://schemas.openxmlformats.org/officeDocument/2006/relationships/customXml" Target="../ink/ink556.xml"/><Relationship Id="rId216" Type="http://schemas.openxmlformats.org/officeDocument/2006/relationships/customXml" Target="../ink/ink584.xml"/><Relationship Id="rId423" Type="http://schemas.openxmlformats.org/officeDocument/2006/relationships/image" Target="../media/image678.png"/><Relationship Id="rId258" Type="http://schemas.openxmlformats.org/officeDocument/2006/relationships/customXml" Target="../ink/ink605.xml"/><Relationship Id="rId465" Type="http://schemas.openxmlformats.org/officeDocument/2006/relationships/image" Target="../media/image699.png"/><Relationship Id="rId630" Type="http://schemas.openxmlformats.org/officeDocument/2006/relationships/customXml" Target="../ink/ink791.xml"/><Relationship Id="rId672" Type="http://schemas.openxmlformats.org/officeDocument/2006/relationships/customXml" Target="../ink/ink812.xml"/><Relationship Id="rId728" Type="http://schemas.openxmlformats.org/officeDocument/2006/relationships/customXml" Target="../ink/ink840.xml"/><Relationship Id="rId22" Type="http://schemas.openxmlformats.org/officeDocument/2006/relationships/customXml" Target="../ink/ink487.xml"/><Relationship Id="rId64" Type="http://schemas.openxmlformats.org/officeDocument/2006/relationships/customXml" Target="../ink/ink508.xml"/><Relationship Id="rId118" Type="http://schemas.openxmlformats.org/officeDocument/2006/relationships/customXml" Target="../ink/ink535.xml"/><Relationship Id="rId325" Type="http://schemas.openxmlformats.org/officeDocument/2006/relationships/image" Target="../media/image629.png"/><Relationship Id="rId367" Type="http://schemas.openxmlformats.org/officeDocument/2006/relationships/image" Target="../media/image650.png"/><Relationship Id="rId532" Type="http://schemas.openxmlformats.org/officeDocument/2006/relationships/customXml" Target="../ink/ink742.xml"/><Relationship Id="rId574" Type="http://schemas.openxmlformats.org/officeDocument/2006/relationships/customXml" Target="../ink/ink763.xml"/><Relationship Id="rId171" Type="http://schemas.openxmlformats.org/officeDocument/2006/relationships/image" Target="../media/image552.png"/><Relationship Id="rId227" Type="http://schemas.openxmlformats.org/officeDocument/2006/relationships/image" Target="../media/image580.png"/><Relationship Id="rId269" Type="http://schemas.openxmlformats.org/officeDocument/2006/relationships/image" Target="../media/image601.png"/><Relationship Id="rId434" Type="http://schemas.openxmlformats.org/officeDocument/2006/relationships/customXml" Target="../ink/ink693.xml"/><Relationship Id="rId476" Type="http://schemas.openxmlformats.org/officeDocument/2006/relationships/customXml" Target="../ink/ink714.xml"/><Relationship Id="rId641" Type="http://schemas.openxmlformats.org/officeDocument/2006/relationships/image" Target="../media/image787.png"/><Relationship Id="rId683" Type="http://schemas.openxmlformats.org/officeDocument/2006/relationships/image" Target="../media/image808.png"/><Relationship Id="rId33" Type="http://schemas.openxmlformats.org/officeDocument/2006/relationships/image" Target="../media/image483.png"/><Relationship Id="rId129" Type="http://schemas.openxmlformats.org/officeDocument/2006/relationships/image" Target="../media/image531.png"/><Relationship Id="rId280" Type="http://schemas.openxmlformats.org/officeDocument/2006/relationships/customXml" Target="../ink/ink616.xml"/><Relationship Id="rId336" Type="http://schemas.openxmlformats.org/officeDocument/2006/relationships/customXml" Target="../ink/ink644.xml"/><Relationship Id="rId501" Type="http://schemas.openxmlformats.org/officeDocument/2006/relationships/image" Target="../media/image717.png"/><Relationship Id="rId543" Type="http://schemas.openxmlformats.org/officeDocument/2006/relationships/image" Target="../media/image738.png"/><Relationship Id="rId75" Type="http://schemas.openxmlformats.org/officeDocument/2006/relationships/image" Target="../media/image504.png"/><Relationship Id="rId140" Type="http://schemas.openxmlformats.org/officeDocument/2006/relationships/customXml" Target="../ink/ink546.xml"/><Relationship Id="rId182" Type="http://schemas.openxmlformats.org/officeDocument/2006/relationships/customXml" Target="../ink/ink567.xml"/><Relationship Id="rId378" Type="http://schemas.openxmlformats.org/officeDocument/2006/relationships/customXml" Target="../ink/ink665.xml"/><Relationship Id="rId403" Type="http://schemas.openxmlformats.org/officeDocument/2006/relationships/image" Target="../media/image668.png"/><Relationship Id="rId585" Type="http://schemas.openxmlformats.org/officeDocument/2006/relationships/image" Target="../media/image759.png"/><Relationship Id="rId6" Type="http://schemas.openxmlformats.org/officeDocument/2006/relationships/customXml" Target="../ink/ink479.xml"/><Relationship Id="rId238" Type="http://schemas.openxmlformats.org/officeDocument/2006/relationships/customXml" Target="../ink/ink595.xml"/><Relationship Id="rId445" Type="http://schemas.openxmlformats.org/officeDocument/2006/relationships/image" Target="../media/image689.png"/><Relationship Id="rId487" Type="http://schemas.openxmlformats.org/officeDocument/2006/relationships/image" Target="../media/image710.png"/><Relationship Id="rId610" Type="http://schemas.openxmlformats.org/officeDocument/2006/relationships/customXml" Target="../ink/ink781.xml"/><Relationship Id="rId652" Type="http://schemas.openxmlformats.org/officeDocument/2006/relationships/customXml" Target="../ink/ink802.xml"/><Relationship Id="rId694" Type="http://schemas.openxmlformats.org/officeDocument/2006/relationships/customXml" Target="../ink/ink823.xml"/><Relationship Id="rId708" Type="http://schemas.openxmlformats.org/officeDocument/2006/relationships/customXml" Target="../ink/ink830.xml"/><Relationship Id="rId291" Type="http://schemas.openxmlformats.org/officeDocument/2006/relationships/image" Target="../media/image612.png"/><Relationship Id="rId305" Type="http://schemas.openxmlformats.org/officeDocument/2006/relationships/image" Target="../media/image619.png"/><Relationship Id="rId347" Type="http://schemas.openxmlformats.org/officeDocument/2006/relationships/image" Target="../media/image640.png"/><Relationship Id="rId512" Type="http://schemas.openxmlformats.org/officeDocument/2006/relationships/customXml" Target="../ink/ink732.xml"/><Relationship Id="rId44" Type="http://schemas.openxmlformats.org/officeDocument/2006/relationships/customXml" Target="../ink/ink498.xml"/><Relationship Id="rId86" Type="http://schemas.openxmlformats.org/officeDocument/2006/relationships/customXml" Target="../ink/ink519.xml"/><Relationship Id="rId151" Type="http://schemas.openxmlformats.org/officeDocument/2006/relationships/image" Target="../media/image542.png"/><Relationship Id="rId389" Type="http://schemas.openxmlformats.org/officeDocument/2006/relationships/image" Target="../media/image661.png"/><Relationship Id="rId554" Type="http://schemas.openxmlformats.org/officeDocument/2006/relationships/customXml" Target="../ink/ink753.xml"/><Relationship Id="rId596" Type="http://schemas.openxmlformats.org/officeDocument/2006/relationships/customXml" Target="../ink/ink774.xml"/><Relationship Id="rId193" Type="http://schemas.openxmlformats.org/officeDocument/2006/relationships/image" Target="../media/image563.png"/><Relationship Id="rId207" Type="http://schemas.openxmlformats.org/officeDocument/2006/relationships/image" Target="../media/image570.png"/><Relationship Id="rId249" Type="http://schemas.openxmlformats.org/officeDocument/2006/relationships/image" Target="../media/image591.png"/><Relationship Id="rId414" Type="http://schemas.openxmlformats.org/officeDocument/2006/relationships/customXml" Target="../ink/ink683.xml"/><Relationship Id="rId456" Type="http://schemas.openxmlformats.org/officeDocument/2006/relationships/customXml" Target="../ink/ink704.xml"/><Relationship Id="rId498" Type="http://schemas.openxmlformats.org/officeDocument/2006/relationships/customXml" Target="../ink/ink725.xml"/><Relationship Id="rId621" Type="http://schemas.openxmlformats.org/officeDocument/2006/relationships/image" Target="../media/image777.png"/><Relationship Id="rId663" Type="http://schemas.openxmlformats.org/officeDocument/2006/relationships/image" Target="../media/image798.png"/><Relationship Id="rId13" Type="http://schemas.openxmlformats.org/officeDocument/2006/relationships/image" Target="../media/image473.png"/><Relationship Id="rId109" Type="http://schemas.openxmlformats.org/officeDocument/2006/relationships/image" Target="../media/image521.png"/><Relationship Id="rId260" Type="http://schemas.openxmlformats.org/officeDocument/2006/relationships/customXml" Target="../ink/ink606.xml"/><Relationship Id="rId316" Type="http://schemas.openxmlformats.org/officeDocument/2006/relationships/customXml" Target="../ink/ink634.xml"/><Relationship Id="rId523" Type="http://schemas.openxmlformats.org/officeDocument/2006/relationships/image" Target="../media/image728.png"/><Relationship Id="rId719" Type="http://schemas.openxmlformats.org/officeDocument/2006/relationships/image" Target="../media/image826.png"/><Relationship Id="rId55" Type="http://schemas.openxmlformats.org/officeDocument/2006/relationships/image" Target="../media/image494.png"/><Relationship Id="rId97" Type="http://schemas.openxmlformats.org/officeDocument/2006/relationships/image" Target="../media/image515.png"/><Relationship Id="rId120" Type="http://schemas.openxmlformats.org/officeDocument/2006/relationships/customXml" Target="../ink/ink536.xml"/><Relationship Id="rId358" Type="http://schemas.openxmlformats.org/officeDocument/2006/relationships/customXml" Target="../ink/ink655.xml"/><Relationship Id="rId565" Type="http://schemas.openxmlformats.org/officeDocument/2006/relationships/image" Target="../media/image749.png"/><Relationship Id="rId162" Type="http://schemas.openxmlformats.org/officeDocument/2006/relationships/customXml" Target="../ink/ink557.xml"/><Relationship Id="rId218" Type="http://schemas.openxmlformats.org/officeDocument/2006/relationships/customXml" Target="../ink/ink585.xml"/><Relationship Id="rId425" Type="http://schemas.openxmlformats.org/officeDocument/2006/relationships/image" Target="../media/image679.png"/><Relationship Id="rId467" Type="http://schemas.openxmlformats.org/officeDocument/2006/relationships/image" Target="../media/image700.png"/><Relationship Id="rId632" Type="http://schemas.openxmlformats.org/officeDocument/2006/relationships/customXml" Target="../ink/ink792.xml"/><Relationship Id="rId271" Type="http://schemas.openxmlformats.org/officeDocument/2006/relationships/image" Target="../media/image602.png"/><Relationship Id="rId674" Type="http://schemas.openxmlformats.org/officeDocument/2006/relationships/customXml" Target="../ink/ink813.xml"/><Relationship Id="rId24" Type="http://schemas.openxmlformats.org/officeDocument/2006/relationships/customXml" Target="../ink/ink488.xml"/><Relationship Id="rId66" Type="http://schemas.openxmlformats.org/officeDocument/2006/relationships/customXml" Target="../ink/ink509.xml"/><Relationship Id="rId131" Type="http://schemas.openxmlformats.org/officeDocument/2006/relationships/image" Target="../media/image532.png"/><Relationship Id="rId327" Type="http://schemas.openxmlformats.org/officeDocument/2006/relationships/image" Target="../media/image630.png"/><Relationship Id="rId369" Type="http://schemas.openxmlformats.org/officeDocument/2006/relationships/image" Target="../media/image651.png"/><Relationship Id="rId534" Type="http://schemas.openxmlformats.org/officeDocument/2006/relationships/customXml" Target="../ink/ink743.xml"/><Relationship Id="rId576" Type="http://schemas.openxmlformats.org/officeDocument/2006/relationships/customXml" Target="../ink/ink764.xml"/><Relationship Id="rId173" Type="http://schemas.openxmlformats.org/officeDocument/2006/relationships/image" Target="../media/image553.png"/><Relationship Id="rId229" Type="http://schemas.openxmlformats.org/officeDocument/2006/relationships/image" Target="../media/image581.png"/><Relationship Id="rId380" Type="http://schemas.openxmlformats.org/officeDocument/2006/relationships/customXml" Target="../ink/ink666.xml"/><Relationship Id="rId436" Type="http://schemas.openxmlformats.org/officeDocument/2006/relationships/customXml" Target="../ink/ink694.xml"/><Relationship Id="rId601" Type="http://schemas.openxmlformats.org/officeDocument/2006/relationships/image" Target="../media/image767.png"/><Relationship Id="rId643" Type="http://schemas.openxmlformats.org/officeDocument/2006/relationships/image" Target="../media/image788.png"/><Relationship Id="rId240" Type="http://schemas.openxmlformats.org/officeDocument/2006/relationships/customXml" Target="../ink/ink596.xml"/><Relationship Id="rId478" Type="http://schemas.openxmlformats.org/officeDocument/2006/relationships/customXml" Target="../ink/ink715.xml"/><Relationship Id="rId685" Type="http://schemas.openxmlformats.org/officeDocument/2006/relationships/image" Target="../media/image809.png"/><Relationship Id="rId35" Type="http://schemas.openxmlformats.org/officeDocument/2006/relationships/image" Target="../media/image484.png"/><Relationship Id="rId77" Type="http://schemas.openxmlformats.org/officeDocument/2006/relationships/image" Target="../media/image505.png"/><Relationship Id="rId100" Type="http://schemas.openxmlformats.org/officeDocument/2006/relationships/customXml" Target="../ink/ink526.xml"/><Relationship Id="rId282" Type="http://schemas.openxmlformats.org/officeDocument/2006/relationships/customXml" Target="../ink/ink617.xml"/><Relationship Id="rId338" Type="http://schemas.openxmlformats.org/officeDocument/2006/relationships/customXml" Target="../ink/ink645.xml"/><Relationship Id="rId503" Type="http://schemas.openxmlformats.org/officeDocument/2006/relationships/image" Target="../media/image718.png"/><Relationship Id="rId545" Type="http://schemas.openxmlformats.org/officeDocument/2006/relationships/image" Target="../media/image739.png"/><Relationship Id="rId587" Type="http://schemas.openxmlformats.org/officeDocument/2006/relationships/image" Target="../media/image760.png"/><Relationship Id="rId710" Type="http://schemas.openxmlformats.org/officeDocument/2006/relationships/customXml" Target="../ink/ink831.xml"/><Relationship Id="rId8" Type="http://schemas.openxmlformats.org/officeDocument/2006/relationships/customXml" Target="../ink/ink480.xml"/><Relationship Id="rId142" Type="http://schemas.openxmlformats.org/officeDocument/2006/relationships/customXml" Target="../ink/ink547.xml"/><Relationship Id="rId184" Type="http://schemas.openxmlformats.org/officeDocument/2006/relationships/customXml" Target="../ink/ink568.xml"/><Relationship Id="rId391" Type="http://schemas.openxmlformats.org/officeDocument/2006/relationships/image" Target="../media/image662.png"/><Relationship Id="rId405" Type="http://schemas.openxmlformats.org/officeDocument/2006/relationships/image" Target="../media/image669.png"/><Relationship Id="rId447" Type="http://schemas.openxmlformats.org/officeDocument/2006/relationships/image" Target="../media/image690.png"/><Relationship Id="rId612" Type="http://schemas.openxmlformats.org/officeDocument/2006/relationships/customXml" Target="../ink/ink782.xml"/><Relationship Id="rId251" Type="http://schemas.openxmlformats.org/officeDocument/2006/relationships/image" Target="../media/image592.png"/><Relationship Id="rId489" Type="http://schemas.openxmlformats.org/officeDocument/2006/relationships/image" Target="../media/image711.png"/><Relationship Id="rId654" Type="http://schemas.openxmlformats.org/officeDocument/2006/relationships/customXml" Target="../ink/ink803.xml"/><Relationship Id="rId696" Type="http://schemas.openxmlformats.org/officeDocument/2006/relationships/customXml" Target="../ink/ink824.xml"/><Relationship Id="rId46" Type="http://schemas.openxmlformats.org/officeDocument/2006/relationships/customXml" Target="../ink/ink499.xml"/><Relationship Id="rId293" Type="http://schemas.openxmlformats.org/officeDocument/2006/relationships/image" Target="../media/image613.png"/><Relationship Id="rId307" Type="http://schemas.openxmlformats.org/officeDocument/2006/relationships/image" Target="../media/image620.png"/><Relationship Id="rId349" Type="http://schemas.openxmlformats.org/officeDocument/2006/relationships/image" Target="../media/image641.png"/><Relationship Id="rId514" Type="http://schemas.openxmlformats.org/officeDocument/2006/relationships/customXml" Target="../ink/ink733.xml"/><Relationship Id="rId556" Type="http://schemas.openxmlformats.org/officeDocument/2006/relationships/customXml" Target="../ink/ink754.xml"/><Relationship Id="rId721" Type="http://schemas.openxmlformats.org/officeDocument/2006/relationships/image" Target="../media/image827.png"/><Relationship Id="rId88" Type="http://schemas.openxmlformats.org/officeDocument/2006/relationships/customXml" Target="../ink/ink520.xml"/><Relationship Id="rId111" Type="http://schemas.openxmlformats.org/officeDocument/2006/relationships/image" Target="../media/image522.png"/><Relationship Id="rId153" Type="http://schemas.openxmlformats.org/officeDocument/2006/relationships/image" Target="../media/image543.png"/><Relationship Id="rId195" Type="http://schemas.openxmlformats.org/officeDocument/2006/relationships/image" Target="../media/image564.png"/><Relationship Id="rId209" Type="http://schemas.openxmlformats.org/officeDocument/2006/relationships/image" Target="../media/image571.png"/><Relationship Id="rId360" Type="http://schemas.openxmlformats.org/officeDocument/2006/relationships/customXml" Target="../ink/ink656.xml"/><Relationship Id="rId416" Type="http://schemas.openxmlformats.org/officeDocument/2006/relationships/customXml" Target="../ink/ink684.xml"/><Relationship Id="rId598" Type="http://schemas.openxmlformats.org/officeDocument/2006/relationships/customXml" Target="../ink/ink775.xml"/><Relationship Id="rId220" Type="http://schemas.openxmlformats.org/officeDocument/2006/relationships/customXml" Target="../ink/ink586.xml"/><Relationship Id="rId458" Type="http://schemas.openxmlformats.org/officeDocument/2006/relationships/customXml" Target="../ink/ink705.xml"/><Relationship Id="rId623" Type="http://schemas.openxmlformats.org/officeDocument/2006/relationships/image" Target="../media/image778.png"/><Relationship Id="rId665" Type="http://schemas.openxmlformats.org/officeDocument/2006/relationships/image" Target="../media/image799.png"/><Relationship Id="rId15" Type="http://schemas.openxmlformats.org/officeDocument/2006/relationships/image" Target="../media/image474.png"/><Relationship Id="rId57" Type="http://schemas.openxmlformats.org/officeDocument/2006/relationships/image" Target="../media/image495.png"/><Relationship Id="rId262" Type="http://schemas.openxmlformats.org/officeDocument/2006/relationships/customXml" Target="../ink/ink607.xml"/><Relationship Id="rId318" Type="http://schemas.openxmlformats.org/officeDocument/2006/relationships/customXml" Target="../ink/ink635.xml"/><Relationship Id="rId525" Type="http://schemas.openxmlformats.org/officeDocument/2006/relationships/image" Target="../media/image729.png"/><Relationship Id="rId567" Type="http://schemas.openxmlformats.org/officeDocument/2006/relationships/image" Target="../media/image750.png"/><Relationship Id="rId99" Type="http://schemas.openxmlformats.org/officeDocument/2006/relationships/image" Target="../media/image516.png"/><Relationship Id="rId122" Type="http://schemas.openxmlformats.org/officeDocument/2006/relationships/customXml" Target="../ink/ink537.xml"/><Relationship Id="rId164" Type="http://schemas.openxmlformats.org/officeDocument/2006/relationships/customXml" Target="../ink/ink558.xml"/><Relationship Id="rId371" Type="http://schemas.openxmlformats.org/officeDocument/2006/relationships/image" Target="../media/image652.png"/><Relationship Id="rId427" Type="http://schemas.openxmlformats.org/officeDocument/2006/relationships/image" Target="../media/image680.png"/><Relationship Id="rId469" Type="http://schemas.openxmlformats.org/officeDocument/2006/relationships/image" Target="../media/image701.png"/><Relationship Id="rId634" Type="http://schemas.openxmlformats.org/officeDocument/2006/relationships/customXml" Target="../ink/ink793.xml"/><Relationship Id="rId676" Type="http://schemas.openxmlformats.org/officeDocument/2006/relationships/customXml" Target="../ink/ink814.xml"/><Relationship Id="rId26" Type="http://schemas.openxmlformats.org/officeDocument/2006/relationships/customXml" Target="../ink/ink489.xml"/><Relationship Id="rId231" Type="http://schemas.openxmlformats.org/officeDocument/2006/relationships/image" Target="../media/image582.png"/><Relationship Id="rId273" Type="http://schemas.openxmlformats.org/officeDocument/2006/relationships/image" Target="../media/image603.png"/><Relationship Id="rId329" Type="http://schemas.openxmlformats.org/officeDocument/2006/relationships/image" Target="../media/image631.png"/><Relationship Id="rId480" Type="http://schemas.openxmlformats.org/officeDocument/2006/relationships/customXml" Target="../ink/ink716.xml"/><Relationship Id="rId536" Type="http://schemas.openxmlformats.org/officeDocument/2006/relationships/customXml" Target="../ink/ink744.xml"/><Relationship Id="rId701" Type="http://schemas.openxmlformats.org/officeDocument/2006/relationships/image" Target="../media/image817.png"/><Relationship Id="rId68" Type="http://schemas.openxmlformats.org/officeDocument/2006/relationships/customXml" Target="../ink/ink510.xml"/><Relationship Id="rId133" Type="http://schemas.openxmlformats.org/officeDocument/2006/relationships/image" Target="../media/image533.png"/><Relationship Id="rId175" Type="http://schemas.openxmlformats.org/officeDocument/2006/relationships/image" Target="../media/image554.png"/><Relationship Id="rId340" Type="http://schemas.openxmlformats.org/officeDocument/2006/relationships/customXml" Target="../ink/ink646.xml"/><Relationship Id="rId578" Type="http://schemas.openxmlformats.org/officeDocument/2006/relationships/customXml" Target="../ink/ink765.xml"/><Relationship Id="rId200" Type="http://schemas.openxmlformats.org/officeDocument/2006/relationships/customXml" Target="../ink/ink576.xml"/><Relationship Id="rId382" Type="http://schemas.openxmlformats.org/officeDocument/2006/relationships/customXml" Target="../ink/ink667.xml"/><Relationship Id="rId438" Type="http://schemas.openxmlformats.org/officeDocument/2006/relationships/customXml" Target="../ink/ink695.xml"/><Relationship Id="rId603" Type="http://schemas.openxmlformats.org/officeDocument/2006/relationships/image" Target="../media/image768.png"/><Relationship Id="rId645" Type="http://schemas.openxmlformats.org/officeDocument/2006/relationships/image" Target="../media/image789.png"/><Relationship Id="rId687" Type="http://schemas.openxmlformats.org/officeDocument/2006/relationships/image" Target="../media/image810.png"/><Relationship Id="rId242" Type="http://schemas.openxmlformats.org/officeDocument/2006/relationships/customXml" Target="../ink/ink597.xml"/><Relationship Id="rId284" Type="http://schemas.openxmlformats.org/officeDocument/2006/relationships/customXml" Target="../ink/ink618.xml"/><Relationship Id="rId491" Type="http://schemas.openxmlformats.org/officeDocument/2006/relationships/image" Target="../media/image712.png"/><Relationship Id="rId505" Type="http://schemas.openxmlformats.org/officeDocument/2006/relationships/image" Target="../media/image719.png"/><Relationship Id="rId712" Type="http://schemas.openxmlformats.org/officeDocument/2006/relationships/customXml" Target="../ink/ink832.xml"/><Relationship Id="rId37" Type="http://schemas.openxmlformats.org/officeDocument/2006/relationships/image" Target="../media/image485.png"/><Relationship Id="rId79" Type="http://schemas.openxmlformats.org/officeDocument/2006/relationships/image" Target="../media/image506.png"/><Relationship Id="rId102" Type="http://schemas.openxmlformats.org/officeDocument/2006/relationships/customXml" Target="../ink/ink527.xml"/><Relationship Id="rId144" Type="http://schemas.openxmlformats.org/officeDocument/2006/relationships/customXml" Target="../ink/ink548.xml"/><Relationship Id="rId547" Type="http://schemas.openxmlformats.org/officeDocument/2006/relationships/image" Target="../media/image740.png"/><Relationship Id="rId589" Type="http://schemas.openxmlformats.org/officeDocument/2006/relationships/image" Target="../media/image761.png"/><Relationship Id="rId90" Type="http://schemas.openxmlformats.org/officeDocument/2006/relationships/customXml" Target="../ink/ink521.xml"/><Relationship Id="rId186" Type="http://schemas.openxmlformats.org/officeDocument/2006/relationships/customXml" Target="../ink/ink569.xml"/><Relationship Id="rId351" Type="http://schemas.openxmlformats.org/officeDocument/2006/relationships/image" Target="../media/image642.png"/><Relationship Id="rId393" Type="http://schemas.openxmlformats.org/officeDocument/2006/relationships/image" Target="../media/image663.png"/><Relationship Id="rId407" Type="http://schemas.openxmlformats.org/officeDocument/2006/relationships/image" Target="../media/image670.png"/><Relationship Id="rId449" Type="http://schemas.openxmlformats.org/officeDocument/2006/relationships/image" Target="../media/image691.png"/><Relationship Id="rId614" Type="http://schemas.openxmlformats.org/officeDocument/2006/relationships/customXml" Target="../ink/ink783.xml"/><Relationship Id="rId656" Type="http://schemas.openxmlformats.org/officeDocument/2006/relationships/customXml" Target="../ink/ink804.xml"/><Relationship Id="rId211" Type="http://schemas.openxmlformats.org/officeDocument/2006/relationships/image" Target="../media/image572.png"/><Relationship Id="rId253" Type="http://schemas.openxmlformats.org/officeDocument/2006/relationships/image" Target="../media/image593.png"/><Relationship Id="rId295" Type="http://schemas.openxmlformats.org/officeDocument/2006/relationships/image" Target="../media/image614.png"/><Relationship Id="rId309" Type="http://schemas.openxmlformats.org/officeDocument/2006/relationships/image" Target="../media/image621.png"/><Relationship Id="rId460" Type="http://schemas.openxmlformats.org/officeDocument/2006/relationships/customXml" Target="../ink/ink706.xml"/><Relationship Id="rId516" Type="http://schemas.openxmlformats.org/officeDocument/2006/relationships/customXml" Target="../ink/ink734.xml"/><Relationship Id="rId698" Type="http://schemas.openxmlformats.org/officeDocument/2006/relationships/customXml" Target="../ink/ink825.xml"/><Relationship Id="rId48" Type="http://schemas.openxmlformats.org/officeDocument/2006/relationships/customXml" Target="../ink/ink500.xml"/><Relationship Id="rId113" Type="http://schemas.openxmlformats.org/officeDocument/2006/relationships/image" Target="../media/image523.png"/><Relationship Id="rId320" Type="http://schemas.openxmlformats.org/officeDocument/2006/relationships/customXml" Target="../ink/ink636.xml"/><Relationship Id="rId558" Type="http://schemas.openxmlformats.org/officeDocument/2006/relationships/customXml" Target="../ink/ink755.xml"/><Relationship Id="rId723" Type="http://schemas.openxmlformats.org/officeDocument/2006/relationships/image" Target="../media/image828.png"/><Relationship Id="rId155" Type="http://schemas.openxmlformats.org/officeDocument/2006/relationships/image" Target="../media/image544.png"/><Relationship Id="rId197" Type="http://schemas.openxmlformats.org/officeDocument/2006/relationships/image" Target="../media/image565.png"/><Relationship Id="rId362" Type="http://schemas.openxmlformats.org/officeDocument/2006/relationships/customXml" Target="../ink/ink657.xml"/><Relationship Id="rId418" Type="http://schemas.openxmlformats.org/officeDocument/2006/relationships/customXml" Target="../ink/ink685.xml"/><Relationship Id="rId625" Type="http://schemas.openxmlformats.org/officeDocument/2006/relationships/image" Target="../media/image779.png"/><Relationship Id="rId222" Type="http://schemas.openxmlformats.org/officeDocument/2006/relationships/customXml" Target="../ink/ink587.xml"/><Relationship Id="rId264" Type="http://schemas.openxmlformats.org/officeDocument/2006/relationships/customXml" Target="../ink/ink608.xml"/><Relationship Id="rId471" Type="http://schemas.openxmlformats.org/officeDocument/2006/relationships/image" Target="../media/image702.png"/><Relationship Id="rId667" Type="http://schemas.openxmlformats.org/officeDocument/2006/relationships/image" Target="../media/image800.png"/><Relationship Id="rId17" Type="http://schemas.openxmlformats.org/officeDocument/2006/relationships/image" Target="../media/image475.png"/><Relationship Id="rId59" Type="http://schemas.openxmlformats.org/officeDocument/2006/relationships/image" Target="../media/image496.png"/><Relationship Id="rId124" Type="http://schemas.openxmlformats.org/officeDocument/2006/relationships/customXml" Target="../ink/ink538.xml"/><Relationship Id="rId527" Type="http://schemas.openxmlformats.org/officeDocument/2006/relationships/image" Target="../media/image730.png"/><Relationship Id="rId569" Type="http://schemas.openxmlformats.org/officeDocument/2006/relationships/image" Target="../media/image751.png"/><Relationship Id="rId70" Type="http://schemas.openxmlformats.org/officeDocument/2006/relationships/customXml" Target="../ink/ink511.xml"/><Relationship Id="rId166" Type="http://schemas.openxmlformats.org/officeDocument/2006/relationships/customXml" Target="../ink/ink559.xml"/><Relationship Id="rId331" Type="http://schemas.openxmlformats.org/officeDocument/2006/relationships/image" Target="../media/image632.png"/><Relationship Id="rId373" Type="http://schemas.openxmlformats.org/officeDocument/2006/relationships/image" Target="../media/image653.png"/><Relationship Id="rId429" Type="http://schemas.openxmlformats.org/officeDocument/2006/relationships/image" Target="../media/image681.png"/><Relationship Id="rId580" Type="http://schemas.openxmlformats.org/officeDocument/2006/relationships/customXml" Target="../ink/ink766.xml"/><Relationship Id="rId636" Type="http://schemas.openxmlformats.org/officeDocument/2006/relationships/customXml" Target="../ink/ink79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83.png"/><Relationship Id="rId440" Type="http://schemas.openxmlformats.org/officeDocument/2006/relationships/customXml" Target="../ink/ink696.xml"/><Relationship Id="rId678" Type="http://schemas.openxmlformats.org/officeDocument/2006/relationships/customXml" Target="../ink/ink815.xml"/><Relationship Id="rId28" Type="http://schemas.openxmlformats.org/officeDocument/2006/relationships/customXml" Target="../ink/ink490.xml"/><Relationship Id="rId275" Type="http://schemas.openxmlformats.org/officeDocument/2006/relationships/image" Target="../media/image604.png"/><Relationship Id="rId300" Type="http://schemas.openxmlformats.org/officeDocument/2006/relationships/customXml" Target="../ink/ink626.xml"/><Relationship Id="rId482" Type="http://schemas.openxmlformats.org/officeDocument/2006/relationships/customXml" Target="../ink/ink717.xml"/><Relationship Id="rId538" Type="http://schemas.openxmlformats.org/officeDocument/2006/relationships/customXml" Target="../ink/ink745.xml"/><Relationship Id="rId703" Type="http://schemas.openxmlformats.org/officeDocument/2006/relationships/image" Target="../media/image818.png"/><Relationship Id="rId81" Type="http://schemas.openxmlformats.org/officeDocument/2006/relationships/image" Target="../media/image507.png"/><Relationship Id="rId135" Type="http://schemas.openxmlformats.org/officeDocument/2006/relationships/image" Target="../media/image534.png"/><Relationship Id="rId177" Type="http://schemas.openxmlformats.org/officeDocument/2006/relationships/image" Target="../media/image555.png"/><Relationship Id="rId342" Type="http://schemas.openxmlformats.org/officeDocument/2006/relationships/customXml" Target="../ink/ink647.xml"/><Relationship Id="rId384" Type="http://schemas.openxmlformats.org/officeDocument/2006/relationships/customXml" Target="../ink/ink668.xml"/><Relationship Id="rId591" Type="http://schemas.openxmlformats.org/officeDocument/2006/relationships/image" Target="../media/image762.png"/><Relationship Id="rId605" Type="http://schemas.openxmlformats.org/officeDocument/2006/relationships/image" Target="../media/image769.png"/><Relationship Id="rId202" Type="http://schemas.openxmlformats.org/officeDocument/2006/relationships/customXml" Target="../ink/ink577.xml"/><Relationship Id="rId244" Type="http://schemas.openxmlformats.org/officeDocument/2006/relationships/customXml" Target="../ink/ink598.xml"/><Relationship Id="rId647" Type="http://schemas.openxmlformats.org/officeDocument/2006/relationships/image" Target="../media/image790.png"/><Relationship Id="rId689" Type="http://schemas.openxmlformats.org/officeDocument/2006/relationships/image" Target="../media/image811.png"/><Relationship Id="rId39" Type="http://schemas.openxmlformats.org/officeDocument/2006/relationships/image" Target="../media/image486.png"/><Relationship Id="rId286" Type="http://schemas.openxmlformats.org/officeDocument/2006/relationships/customXml" Target="../ink/ink619.xml"/><Relationship Id="rId451" Type="http://schemas.openxmlformats.org/officeDocument/2006/relationships/image" Target="../media/image692.png"/><Relationship Id="rId493" Type="http://schemas.openxmlformats.org/officeDocument/2006/relationships/image" Target="../media/image713.png"/><Relationship Id="rId507" Type="http://schemas.openxmlformats.org/officeDocument/2006/relationships/image" Target="../media/image720.png"/><Relationship Id="rId549" Type="http://schemas.openxmlformats.org/officeDocument/2006/relationships/image" Target="../media/image741.png"/><Relationship Id="rId714" Type="http://schemas.openxmlformats.org/officeDocument/2006/relationships/customXml" Target="../ink/ink833.xml"/><Relationship Id="rId50" Type="http://schemas.openxmlformats.org/officeDocument/2006/relationships/customXml" Target="../ink/ink501.xml"/><Relationship Id="rId104" Type="http://schemas.openxmlformats.org/officeDocument/2006/relationships/customXml" Target="../ink/ink528.xml"/><Relationship Id="rId146" Type="http://schemas.openxmlformats.org/officeDocument/2006/relationships/customXml" Target="../ink/ink549.xml"/><Relationship Id="rId188" Type="http://schemas.openxmlformats.org/officeDocument/2006/relationships/customXml" Target="../ink/ink570.xml"/><Relationship Id="rId311" Type="http://schemas.openxmlformats.org/officeDocument/2006/relationships/image" Target="../media/image622.png"/><Relationship Id="rId353" Type="http://schemas.openxmlformats.org/officeDocument/2006/relationships/image" Target="../media/image643.png"/><Relationship Id="rId395" Type="http://schemas.openxmlformats.org/officeDocument/2006/relationships/image" Target="../media/image664.png"/><Relationship Id="rId409" Type="http://schemas.openxmlformats.org/officeDocument/2006/relationships/image" Target="../media/image671.png"/><Relationship Id="rId560" Type="http://schemas.openxmlformats.org/officeDocument/2006/relationships/customXml" Target="../ink/ink756.xml"/><Relationship Id="rId92" Type="http://schemas.openxmlformats.org/officeDocument/2006/relationships/customXml" Target="../ink/ink522.xml"/><Relationship Id="rId213" Type="http://schemas.openxmlformats.org/officeDocument/2006/relationships/image" Target="../media/image573.png"/><Relationship Id="rId420" Type="http://schemas.openxmlformats.org/officeDocument/2006/relationships/customXml" Target="../ink/ink686.xml"/><Relationship Id="rId616" Type="http://schemas.openxmlformats.org/officeDocument/2006/relationships/customXml" Target="../ink/ink784.xml"/><Relationship Id="rId658" Type="http://schemas.openxmlformats.org/officeDocument/2006/relationships/customXml" Target="../ink/ink805.xml"/><Relationship Id="rId255" Type="http://schemas.openxmlformats.org/officeDocument/2006/relationships/image" Target="../media/image594.png"/><Relationship Id="rId297" Type="http://schemas.openxmlformats.org/officeDocument/2006/relationships/image" Target="../media/image615.png"/><Relationship Id="rId462" Type="http://schemas.openxmlformats.org/officeDocument/2006/relationships/customXml" Target="../ink/ink707.xml"/><Relationship Id="rId518" Type="http://schemas.openxmlformats.org/officeDocument/2006/relationships/customXml" Target="../ink/ink735.xml"/><Relationship Id="rId725" Type="http://schemas.openxmlformats.org/officeDocument/2006/relationships/image" Target="../media/image829.png"/><Relationship Id="rId115" Type="http://schemas.openxmlformats.org/officeDocument/2006/relationships/image" Target="../media/image524.png"/><Relationship Id="rId157" Type="http://schemas.openxmlformats.org/officeDocument/2006/relationships/image" Target="../media/image545.png"/><Relationship Id="rId322" Type="http://schemas.openxmlformats.org/officeDocument/2006/relationships/customXml" Target="../ink/ink637.xml"/><Relationship Id="rId364" Type="http://schemas.openxmlformats.org/officeDocument/2006/relationships/customXml" Target="../ink/ink658.xml"/><Relationship Id="rId61" Type="http://schemas.openxmlformats.org/officeDocument/2006/relationships/image" Target="../media/image497.png"/><Relationship Id="rId199" Type="http://schemas.openxmlformats.org/officeDocument/2006/relationships/image" Target="../media/image566.png"/><Relationship Id="rId571" Type="http://schemas.openxmlformats.org/officeDocument/2006/relationships/image" Target="../media/image752.png"/><Relationship Id="rId627" Type="http://schemas.openxmlformats.org/officeDocument/2006/relationships/image" Target="../media/image780.png"/><Relationship Id="rId669" Type="http://schemas.openxmlformats.org/officeDocument/2006/relationships/image" Target="../media/image801.png"/><Relationship Id="rId19" Type="http://schemas.openxmlformats.org/officeDocument/2006/relationships/image" Target="../media/image476.png"/><Relationship Id="rId224" Type="http://schemas.openxmlformats.org/officeDocument/2006/relationships/customXml" Target="../ink/ink588.xml"/><Relationship Id="rId266" Type="http://schemas.openxmlformats.org/officeDocument/2006/relationships/customXml" Target="../ink/ink609.xml"/><Relationship Id="rId431" Type="http://schemas.openxmlformats.org/officeDocument/2006/relationships/image" Target="../media/image682.png"/><Relationship Id="rId473" Type="http://schemas.openxmlformats.org/officeDocument/2006/relationships/image" Target="../media/image703.png"/><Relationship Id="rId529" Type="http://schemas.openxmlformats.org/officeDocument/2006/relationships/image" Target="../media/image731.png"/><Relationship Id="rId680" Type="http://schemas.openxmlformats.org/officeDocument/2006/relationships/customXml" Target="../ink/ink816.xml"/><Relationship Id="rId30" Type="http://schemas.openxmlformats.org/officeDocument/2006/relationships/customXml" Target="../ink/ink491.xml"/><Relationship Id="rId126" Type="http://schemas.openxmlformats.org/officeDocument/2006/relationships/customXml" Target="../ink/ink539.xml"/><Relationship Id="rId168" Type="http://schemas.openxmlformats.org/officeDocument/2006/relationships/customXml" Target="../ink/ink560.xml"/><Relationship Id="rId333" Type="http://schemas.openxmlformats.org/officeDocument/2006/relationships/image" Target="../media/image633.png"/><Relationship Id="rId540" Type="http://schemas.openxmlformats.org/officeDocument/2006/relationships/customXml" Target="../ink/ink746.xml"/><Relationship Id="rId72" Type="http://schemas.openxmlformats.org/officeDocument/2006/relationships/customXml" Target="../ink/ink512.xml"/><Relationship Id="rId375" Type="http://schemas.openxmlformats.org/officeDocument/2006/relationships/image" Target="../media/image654.png"/><Relationship Id="rId582" Type="http://schemas.openxmlformats.org/officeDocument/2006/relationships/customXml" Target="../ink/ink767.xml"/><Relationship Id="rId638" Type="http://schemas.openxmlformats.org/officeDocument/2006/relationships/customXml" Target="../ink/ink795.xml"/><Relationship Id="rId3" Type="http://schemas.openxmlformats.org/officeDocument/2006/relationships/image" Target="../media/image468.png"/><Relationship Id="rId235" Type="http://schemas.openxmlformats.org/officeDocument/2006/relationships/image" Target="../media/image584.png"/><Relationship Id="rId277" Type="http://schemas.openxmlformats.org/officeDocument/2006/relationships/image" Target="../media/image605.png"/><Relationship Id="rId400" Type="http://schemas.openxmlformats.org/officeDocument/2006/relationships/customXml" Target="../ink/ink676.xml"/><Relationship Id="rId442" Type="http://schemas.openxmlformats.org/officeDocument/2006/relationships/customXml" Target="../ink/ink697.xml"/><Relationship Id="rId484" Type="http://schemas.openxmlformats.org/officeDocument/2006/relationships/customXml" Target="../ink/ink718.xml"/><Relationship Id="rId705" Type="http://schemas.openxmlformats.org/officeDocument/2006/relationships/image" Target="../media/image819.png"/><Relationship Id="rId137" Type="http://schemas.openxmlformats.org/officeDocument/2006/relationships/image" Target="../media/image535.png"/><Relationship Id="rId302" Type="http://schemas.openxmlformats.org/officeDocument/2006/relationships/customXml" Target="../ink/ink627.xml"/><Relationship Id="rId344" Type="http://schemas.openxmlformats.org/officeDocument/2006/relationships/customXml" Target="../ink/ink648.xml"/><Relationship Id="rId691" Type="http://schemas.openxmlformats.org/officeDocument/2006/relationships/image" Target="../media/image812.png"/><Relationship Id="rId41" Type="http://schemas.openxmlformats.org/officeDocument/2006/relationships/image" Target="../media/image487.png"/><Relationship Id="rId83" Type="http://schemas.openxmlformats.org/officeDocument/2006/relationships/image" Target="../media/image508.png"/><Relationship Id="rId179" Type="http://schemas.openxmlformats.org/officeDocument/2006/relationships/image" Target="../media/image556.png"/><Relationship Id="rId386" Type="http://schemas.openxmlformats.org/officeDocument/2006/relationships/customXml" Target="../ink/ink669.xml"/><Relationship Id="rId551" Type="http://schemas.openxmlformats.org/officeDocument/2006/relationships/image" Target="../media/image742.png"/><Relationship Id="rId593" Type="http://schemas.openxmlformats.org/officeDocument/2006/relationships/image" Target="../media/image763.png"/><Relationship Id="rId607" Type="http://schemas.openxmlformats.org/officeDocument/2006/relationships/image" Target="../media/image770.png"/><Relationship Id="rId649" Type="http://schemas.openxmlformats.org/officeDocument/2006/relationships/image" Target="../media/image791.png"/><Relationship Id="rId190" Type="http://schemas.openxmlformats.org/officeDocument/2006/relationships/customXml" Target="../ink/ink571.xml"/><Relationship Id="rId204" Type="http://schemas.openxmlformats.org/officeDocument/2006/relationships/customXml" Target="../ink/ink578.xml"/><Relationship Id="rId246" Type="http://schemas.openxmlformats.org/officeDocument/2006/relationships/customXml" Target="../ink/ink599.xml"/><Relationship Id="rId288" Type="http://schemas.openxmlformats.org/officeDocument/2006/relationships/customXml" Target="../ink/ink620.xml"/><Relationship Id="rId411" Type="http://schemas.openxmlformats.org/officeDocument/2006/relationships/image" Target="../media/image672.png"/><Relationship Id="rId453" Type="http://schemas.openxmlformats.org/officeDocument/2006/relationships/image" Target="../media/image693.png"/><Relationship Id="rId509" Type="http://schemas.openxmlformats.org/officeDocument/2006/relationships/image" Target="../media/image721.png"/><Relationship Id="rId660" Type="http://schemas.openxmlformats.org/officeDocument/2006/relationships/customXml" Target="../ink/ink806.xml"/><Relationship Id="rId106" Type="http://schemas.openxmlformats.org/officeDocument/2006/relationships/customXml" Target="../ink/ink529.xml"/><Relationship Id="rId313" Type="http://schemas.openxmlformats.org/officeDocument/2006/relationships/image" Target="../media/image623.png"/><Relationship Id="rId495" Type="http://schemas.openxmlformats.org/officeDocument/2006/relationships/image" Target="../media/image714.png"/><Relationship Id="rId716" Type="http://schemas.openxmlformats.org/officeDocument/2006/relationships/customXml" Target="../ink/ink834.xml"/><Relationship Id="rId10" Type="http://schemas.openxmlformats.org/officeDocument/2006/relationships/customXml" Target="../ink/ink481.xml"/><Relationship Id="rId52" Type="http://schemas.openxmlformats.org/officeDocument/2006/relationships/customXml" Target="../ink/ink502.xml"/><Relationship Id="rId94" Type="http://schemas.openxmlformats.org/officeDocument/2006/relationships/customXml" Target="../ink/ink523.xml"/><Relationship Id="rId148" Type="http://schemas.openxmlformats.org/officeDocument/2006/relationships/customXml" Target="../ink/ink550.xml"/><Relationship Id="rId355" Type="http://schemas.openxmlformats.org/officeDocument/2006/relationships/image" Target="../media/image644.png"/><Relationship Id="rId397" Type="http://schemas.openxmlformats.org/officeDocument/2006/relationships/image" Target="../media/image665.png"/><Relationship Id="rId520" Type="http://schemas.openxmlformats.org/officeDocument/2006/relationships/customXml" Target="../ink/ink736.xml"/><Relationship Id="rId562" Type="http://schemas.openxmlformats.org/officeDocument/2006/relationships/customXml" Target="../ink/ink757.xml"/><Relationship Id="rId618" Type="http://schemas.openxmlformats.org/officeDocument/2006/relationships/customXml" Target="../ink/ink785.xml"/><Relationship Id="rId215" Type="http://schemas.openxmlformats.org/officeDocument/2006/relationships/image" Target="../media/image574.png"/><Relationship Id="rId257" Type="http://schemas.openxmlformats.org/officeDocument/2006/relationships/image" Target="../media/image595.png"/><Relationship Id="rId422" Type="http://schemas.openxmlformats.org/officeDocument/2006/relationships/customXml" Target="../ink/ink687.xml"/><Relationship Id="rId464" Type="http://schemas.openxmlformats.org/officeDocument/2006/relationships/customXml" Target="../ink/ink708.xml"/><Relationship Id="rId299" Type="http://schemas.openxmlformats.org/officeDocument/2006/relationships/image" Target="../media/image616.png"/><Relationship Id="rId727" Type="http://schemas.openxmlformats.org/officeDocument/2006/relationships/image" Target="../media/image830.png"/><Relationship Id="rId63" Type="http://schemas.openxmlformats.org/officeDocument/2006/relationships/image" Target="../media/image498.png"/><Relationship Id="rId159" Type="http://schemas.openxmlformats.org/officeDocument/2006/relationships/image" Target="../media/image546.png"/><Relationship Id="rId366" Type="http://schemas.openxmlformats.org/officeDocument/2006/relationships/customXml" Target="../ink/ink659.xml"/><Relationship Id="rId573" Type="http://schemas.openxmlformats.org/officeDocument/2006/relationships/image" Target="../media/image753.png"/><Relationship Id="rId226" Type="http://schemas.openxmlformats.org/officeDocument/2006/relationships/customXml" Target="../ink/ink589.xml"/><Relationship Id="rId433" Type="http://schemas.openxmlformats.org/officeDocument/2006/relationships/image" Target="../media/image683.png"/><Relationship Id="rId640" Type="http://schemas.openxmlformats.org/officeDocument/2006/relationships/customXml" Target="../ink/ink796.xml"/><Relationship Id="rId74" Type="http://schemas.openxmlformats.org/officeDocument/2006/relationships/customXml" Target="../ink/ink513.xml"/><Relationship Id="rId377" Type="http://schemas.openxmlformats.org/officeDocument/2006/relationships/image" Target="../media/image655.png"/><Relationship Id="rId500" Type="http://schemas.openxmlformats.org/officeDocument/2006/relationships/customXml" Target="../ink/ink726.xml"/><Relationship Id="rId584" Type="http://schemas.openxmlformats.org/officeDocument/2006/relationships/customXml" Target="../ink/ink768.xml"/><Relationship Id="rId5" Type="http://schemas.openxmlformats.org/officeDocument/2006/relationships/image" Target="../media/image469.png"/><Relationship Id="rId237" Type="http://schemas.openxmlformats.org/officeDocument/2006/relationships/image" Target="../media/image585.png"/><Relationship Id="rId444" Type="http://schemas.openxmlformats.org/officeDocument/2006/relationships/customXml" Target="../ink/ink698.xml"/><Relationship Id="rId651" Type="http://schemas.openxmlformats.org/officeDocument/2006/relationships/image" Target="../media/image792.png"/><Relationship Id="rId290" Type="http://schemas.openxmlformats.org/officeDocument/2006/relationships/customXml" Target="../ink/ink621.xml"/><Relationship Id="rId304" Type="http://schemas.openxmlformats.org/officeDocument/2006/relationships/customXml" Target="../ink/ink628.xml"/><Relationship Id="rId388" Type="http://schemas.openxmlformats.org/officeDocument/2006/relationships/customXml" Target="../ink/ink670.xml"/><Relationship Id="rId511" Type="http://schemas.openxmlformats.org/officeDocument/2006/relationships/image" Target="../media/image722.png"/><Relationship Id="rId609" Type="http://schemas.openxmlformats.org/officeDocument/2006/relationships/image" Target="../media/image771.png"/><Relationship Id="rId85" Type="http://schemas.openxmlformats.org/officeDocument/2006/relationships/image" Target="../media/image509.png"/><Relationship Id="rId150" Type="http://schemas.openxmlformats.org/officeDocument/2006/relationships/customXml" Target="../ink/ink551.xml"/><Relationship Id="rId595" Type="http://schemas.openxmlformats.org/officeDocument/2006/relationships/image" Target="../media/image764.png"/><Relationship Id="rId248" Type="http://schemas.openxmlformats.org/officeDocument/2006/relationships/customXml" Target="../ink/ink600.xml"/><Relationship Id="rId455" Type="http://schemas.openxmlformats.org/officeDocument/2006/relationships/image" Target="../media/image694.png"/><Relationship Id="rId662" Type="http://schemas.openxmlformats.org/officeDocument/2006/relationships/customXml" Target="../ink/ink807.xml"/><Relationship Id="rId12" Type="http://schemas.openxmlformats.org/officeDocument/2006/relationships/customXml" Target="../ink/ink482.xml"/><Relationship Id="rId108" Type="http://schemas.openxmlformats.org/officeDocument/2006/relationships/customXml" Target="../ink/ink530.xml"/><Relationship Id="rId315" Type="http://schemas.openxmlformats.org/officeDocument/2006/relationships/image" Target="../media/image624.png"/><Relationship Id="rId522" Type="http://schemas.openxmlformats.org/officeDocument/2006/relationships/customXml" Target="../ink/ink737.xml"/><Relationship Id="rId96" Type="http://schemas.openxmlformats.org/officeDocument/2006/relationships/customXml" Target="../ink/ink524.xml"/><Relationship Id="rId161" Type="http://schemas.openxmlformats.org/officeDocument/2006/relationships/image" Target="../media/image547.png"/><Relationship Id="rId399" Type="http://schemas.openxmlformats.org/officeDocument/2006/relationships/image" Target="../media/image666.png"/><Relationship Id="rId259" Type="http://schemas.openxmlformats.org/officeDocument/2006/relationships/image" Target="../media/image596.png"/><Relationship Id="rId466" Type="http://schemas.openxmlformats.org/officeDocument/2006/relationships/customXml" Target="../ink/ink709.xml"/><Relationship Id="rId673" Type="http://schemas.openxmlformats.org/officeDocument/2006/relationships/image" Target="../media/image803.png"/><Relationship Id="rId23" Type="http://schemas.openxmlformats.org/officeDocument/2006/relationships/image" Target="../media/image478.png"/><Relationship Id="rId119" Type="http://schemas.openxmlformats.org/officeDocument/2006/relationships/image" Target="../media/image526.png"/><Relationship Id="rId326" Type="http://schemas.openxmlformats.org/officeDocument/2006/relationships/customXml" Target="../ink/ink639.xml"/><Relationship Id="rId533" Type="http://schemas.openxmlformats.org/officeDocument/2006/relationships/image" Target="../media/image733.png"/><Relationship Id="rId172" Type="http://schemas.openxmlformats.org/officeDocument/2006/relationships/customXml" Target="../ink/ink562.xml"/><Relationship Id="rId477" Type="http://schemas.openxmlformats.org/officeDocument/2006/relationships/image" Target="../media/image705.png"/><Relationship Id="rId600" Type="http://schemas.openxmlformats.org/officeDocument/2006/relationships/customXml" Target="../ink/ink776.xml"/><Relationship Id="rId684" Type="http://schemas.openxmlformats.org/officeDocument/2006/relationships/customXml" Target="../ink/ink818.xml"/><Relationship Id="rId337" Type="http://schemas.openxmlformats.org/officeDocument/2006/relationships/image" Target="../media/image635.png"/><Relationship Id="rId34" Type="http://schemas.openxmlformats.org/officeDocument/2006/relationships/customXml" Target="../ink/ink493.xml"/><Relationship Id="rId544" Type="http://schemas.openxmlformats.org/officeDocument/2006/relationships/customXml" Target="../ink/ink748.xml"/><Relationship Id="rId183" Type="http://schemas.openxmlformats.org/officeDocument/2006/relationships/image" Target="../media/image558.png"/><Relationship Id="rId390" Type="http://schemas.openxmlformats.org/officeDocument/2006/relationships/customXml" Target="../ink/ink671.xml"/><Relationship Id="rId404" Type="http://schemas.openxmlformats.org/officeDocument/2006/relationships/customXml" Target="../ink/ink678.xml"/><Relationship Id="rId611" Type="http://schemas.openxmlformats.org/officeDocument/2006/relationships/image" Target="../media/image772.png"/><Relationship Id="rId250" Type="http://schemas.openxmlformats.org/officeDocument/2006/relationships/customXml" Target="../ink/ink601.xml"/><Relationship Id="rId488" Type="http://schemas.openxmlformats.org/officeDocument/2006/relationships/customXml" Target="../ink/ink720.xml"/><Relationship Id="rId695" Type="http://schemas.openxmlformats.org/officeDocument/2006/relationships/image" Target="../media/image814.png"/><Relationship Id="rId709" Type="http://schemas.openxmlformats.org/officeDocument/2006/relationships/image" Target="../media/image821.png"/><Relationship Id="rId45" Type="http://schemas.openxmlformats.org/officeDocument/2006/relationships/image" Target="../media/image489.png"/><Relationship Id="rId110" Type="http://schemas.openxmlformats.org/officeDocument/2006/relationships/customXml" Target="../ink/ink531.xml"/><Relationship Id="rId348" Type="http://schemas.openxmlformats.org/officeDocument/2006/relationships/customXml" Target="../ink/ink650.xml"/><Relationship Id="rId555" Type="http://schemas.openxmlformats.org/officeDocument/2006/relationships/image" Target="../media/image744.png"/><Relationship Id="rId194" Type="http://schemas.openxmlformats.org/officeDocument/2006/relationships/customXml" Target="../ink/ink573.xml"/><Relationship Id="rId208" Type="http://schemas.openxmlformats.org/officeDocument/2006/relationships/customXml" Target="../ink/ink580.xml"/><Relationship Id="rId415" Type="http://schemas.openxmlformats.org/officeDocument/2006/relationships/image" Target="../media/image674.png"/><Relationship Id="rId622" Type="http://schemas.openxmlformats.org/officeDocument/2006/relationships/customXml" Target="../ink/ink787.xml"/><Relationship Id="rId261" Type="http://schemas.openxmlformats.org/officeDocument/2006/relationships/image" Target="../media/image597.png"/><Relationship Id="rId499" Type="http://schemas.openxmlformats.org/officeDocument/2006/relationships/image" Target="../media/image716.png"/><Relationship Id="rId56" Type="http://schemas.openxmlformats.org/officeDocument/2006/relationships/customXml" Target="../ink/ink504.xml"/><Relationship Id="rId359" Type="http://schemas.openxmlformats.org/officeDocument/2006/relationships/image" Target="../media/image646.png"/><Relationship Id="rId566" Type="http://schemas.openxmlformats.org/officeDocument/2006/relationships/customXml" Target="../ink/ink759.xml"/><Relationship Id="rId121" Type="http://schemas.openxmlformats.org/officeDocument/2006/relationships/image" Target="../media/image527.png"/><Relationship Id="rId219" Type="http://schemas.openxmlformats.org/officeDocument/2006/relationships/image" Target="../media/image576.png"/><Relationship Id="rId426" Type="http://schemas.openxmlformats.org/officeDocument/2006/relationships/customXml" Target="../ink/ink689.xml"/><Relationship Id="rId633" Type="http://schemas.openxmlformats.org/officeDocument/2006/relationships/image" Target="../media/image783.png"/><Relationship Id="rId67" Type="http://schemas.openxmlformats.org/officeDocument/2006/relationships/image" Target="../media/image500.png"/><Relationship Id="rId272" Type="http://schemas.openxmlformats.org/officeDocument/2006/relationships/customXml" Target="../ink/ink612.xml"/><Relationship Id="rId577" Type="http://schemas.openxmlformats.org/officeDocument/2006/relationships/image" Target="../media/image755.png"/><Relationship Id="rId700" Type="http://schemas.openxmlformats.org/officeDocument/2006/relationships/customXml" Target="../ink/ink826.xml"/><Relationship Id="rId132" Type="http://schemas.openxmlformats.org/officeDocument/2006/relationships/customXml" Target="../ink/ink542.xml"/><Relationship Id="rId437" Type="http://schemas.openxmlformats.org/officeDocument/2006/relationships/image" Target="../media/image685.png"/><Relationship Id="rId644" Type="http://schemas.openxmlformats.org/officeDocument/2006/relationships/customXml" Target="../ink/ink798.xml"/><Relationship Id="rId283" Type="http://schemas.openxmlformats.org/officeDocument/2006/relationships/image" Target="../media/image608.png"/><Relationship Id="rId490" Type="http://schemas.openxmlformats.org/officeDocument/2006/relationships/customXml" Target="../ink/ink721.xml"/><Relationship Id="rId504" Type="http://schemas.openxmlformats.org/officeDocument/2006/relationships/customXml" Target="../ink/ink728.xml"/><Relationship Id="rId711" Type="http://schemas.openxmlformats.org/officeDocument/2006/relationships/image" Target="../media/image822.png"/><Relationship Id="rId78" Type="http://schemas.openxmlformats.org/officeDocument/2006/relationships/customXml" Target="../ink/ink515.xml"/><Relationship Id="rId143" Type="http://schemas.openxmlformats.org/officeDocument/2006/relationships/image" Target="../media/image538.png"/><Relationship Id="rId350" Type="http://schemas.openxmlformats.org/officeDocument/2006/relationships/customXml" Target="../ink/ink651.xml"/><Relationship Id="rId588" Type="http://schemas.openxmlformats.org/officeDocument/2006/relationships/customXml" Target="../ink/ink770.xml"/><Relationship Id="rId9" Type="http://schemas.openxmlformats.org/officeDocument/2006/relationships/image" Target="../media/image471.png"/><Relationship Id="rId210" Type="http://schemas.openxmlformats.org/officeDocument/2006/relationships/customXml" Target="../ink/ink581.xml"/><Relationship Id="rId448" Type="http://schemas.openxmlformats.org/officeDocument/2006/relationships/customXml" Target="../ink/ink700.xml"/><Relationship Id="rId655" Type="http://schemas.openxmlformats.org/officeDocument/2006/relationships/image" Target="../media/image794.png"/><Relationship Id="rId294" Type="http://schemas.openxmlformats.org/officeDocument/2006/relationships/customXml" Target="../ink/ink623.xml"/><Relationship Id="rId308" Type="http://schemas.openxmlformats.org/officeDocument/2006/relationships/customXml" Target="../ink/ink630.xml"/><Relationship Id="rId515" Type="http://schemas.openxmlformats.org/officeDocument/2006/relationships/image" Target="../media/image724.png"/><Relationship Id="rId722" Type="http://schemas.openxmlformats.org/officeDocument/2006/relationships/customXml" Target="../ink/ink837.xml"/><Relationship Id="rId89" Type="http://schemas.openxmlformats.org/officeDocument/2006/relationships/image" Target="../media/image511.png"/><Relationship Id="rId154" Type="http://schemas.openxmlformats.org/officeDocument/2006/relationships/customXml" Target="../ink/ink553.xml"/><Relationship Id="rId361" Type="http://schemas.openxmlformats.org/officeDocument/2006/relationships/image" Target="../media/image647.png"/><Relationship Id="rId599" Type="http://schemas.openxmlformats.org/officeDocument/2006/relationships/image" Target="../media/image766.png"/><Relationship Id="rId459" Type="http://schemas.openxmlformats.org/officeDocument/2006/relationships/image" Target="../media/image696.png"/><Relationship Id="rId666" Type="http://schemas.openxmlformats.org/officeDocument/2006/relationships/customXml" Target="../ink/ink809.xml"/><Relationship Id="rId16" Type="http://schemas.openxmlformats.org/officeDocument/2006/relationships/customXml" Target="../ink/ink484.xml"/><Relationship Id="rId221" Type="http://schemas.openxmlformats.org/officeDocument/2006/relationships/image" Target="../media/image577.png"/><Relationship Id="rId319" Type="http://schemas.openxmlformats.org/officeDocument/2006/relationships/image" Target="../media/image626.png"/><Relationship Id="rId526" Type="http://schemas.openxmlformats.org/officeDocument/2006/relationships/customXml" Target="../ink/ink739.xml"/><Relationship Id="rId165" Type="http://schemas.openxmlformats.org/officeDocument/2006/relationships/image" Target="../media/image549.png"/><Relationship Id="rId372" Type="http://schemas.openxmlformats.org/officeDocument/2006/relationships/customXml" Target="../ink/ink662.xml"/><Relationship Id="rId677" Type="http://schemas.openxmlformats.org/officeDocument/2006/relationships/image" Target="../media/image805.png"/><Relationship Id="rId232" Type="http://schemas.openxmlformats.org/officeDocument/2006/relationships/customXml" Target="../ink/ink592.xml"/><Relationship Id="rId27" Type="http://schemas.openxmlformats.org/officeDocument/2006/relationships/image" Target="../media/image480.png"/><Relationship Id="rId537" Type="http://schemas.openxmlformats.org/officeDocument/2006/relationships/image" Target="../media/image735.png"/><Relationship Id="rId80" Type="http://schemas.openxmlformats.org/officeDocument/2006/relationships/customXml" Target="../ink/ink516.xml"/><Relationship Id="rId176" Type="http://schemas.openxmlformats.org/officeDocument/2006/relationships/customXml" Target="../ink/ink564.xml"/><Relationship Id="rId383" Type="http://schemas.openxmlformats.org/officeDocument/2006/relationships/image" Target="../media/image658.png"/><Relationship Id="rId590" Type="http://schemas.openxmlformats.org/officeDocument/2006/relationships/customXml" Target="../ink/ink771.xml"/><Relationship Id="rId604" Type="http://schemas.openxmlformats.org/officeDocument/2006/relationships/customXml" Target="../ink/ink778.xml"/><Relationship Id="rId243" Type="http://schemas.openxmlformats.org/officeDocument/2006/relationships/image" Target="../media/image588.png"/><Relationship Id="rId450" Type="http://schemas.openxmlformats.org/officeDocument/2006/relationships/customXml" Target="../ink/ink701.xml"/><Relationship Id="rId688" Type="http://schemas.openxmlformats.org/officeDocument/2006/relationships/customXml" Target="../ink/ink820.xml"/><Relationship Id="rId38" Type="http://schemas.openxmlformats.org/officeDocument/2006/relationships/customXml" Target="../ink/ink495.xml"/><Relationship Id="rId103" Type="http://schemas.openxmlformats.org/officeDocument/2006/relationships/image" Target="../media/image518.png"/><Relationship Id="rId310" Type="http://schemas.openxmlformats.org/officeDocument/2006/relationships/customXml" Target="../ink/ink631.xml"/><Relationship Id="rId548" Type="http://schemas.openxmlformats.org/officeDocument/2006/relationships/customXml" Target="../ink/ink750.xml"/><Relationship Id="rId91" Type="http://schemas.openxmlformats.org/officeDocument/2006/relationships/image" Target="../media/image512.png"/><Relationship Id="rId187" Type="http://schemas.openxmlformats.org/officeDocument/2006/relationships/image" Target="../media/image560.png"/><Relationship Id="rId394" Type="http://schemas.openxmlformats.org/officeDocument/2006/relationships/customXml" Target="../ink/ink673.xml"/><Relationship Id="rId408" Type="http://schemas.openxmlformats.org/officeDocument/2006/relationships/customXml" Target="../ink/ink680.xml"/><Relationship Id="rId615" Type="http://schemas.openxmlformats.org/officeDocument/2006/relationships/image" Target="../media/image774.png"/><Relationship Id="rId254" Type="http://schemas.openxmlformats.org/officeDocument/2006/relationships/customXml" Target="../ink/ink603.xml"/><Relationship Id="rId699" Type="http://schemas.openxmlformats.org/officeDocument/2006/relationships/image" Target="../media/image816.png"/><Relationship Id="rId49" Type="http://schemas.openxmlformats.org/officeDocument/2006/relationships/image" Target="../media/image491.png"/><Relationship Id="rId114" Type="http://schemas.openxmlformats.org/officeDocument/2006/relationships/customXml" Target="../ink/ink533.xml"/><Relationship Id="rId461" Type="http://schemas.openxmlformats.org/officeDocument/2006/relationships/image" Target="../media/image697.png"/><Relationship Id="rId559" Type="http://schemas.openxmlformats.org/officeDocument/2006/relationships/image" Target="../media/image746.png"/><Relationship Id="rId198" Type="http://schemas.openxmlformats.org/officeDocument/2006/relationships/customXml" Target="../ink/ink575.xml"/><Relationship Id="rId321" Type="http://schemas.openxmlformats.org/officeDocument/2006/relationships/image" Target="../media/image627.png"/><Relationship Id="rId419" Type="http://schemas.openxmlformats.org/officeDocument/2006/relationships/image" Target="../media/image676.png"/><Relationship Id="rId626" Type="http://schemas.openxmlformats.org/officeDocument/2006/relationships/customXml" Target="../ink/ink789.xml"/><Relationship Id="rId265" Type="http://schemas.openxmlformats.org/officeDocument/2006/relationships/image" Target="../media/image599.png"/><Relationship Id="rId472" Type="http://schemas.openxmlformats.org/officeDocument/2006/relationships/customXml" Target="../ink/ink712.xml"/><Relationship Id="rId125" Type="http://schemas.openxmlformats.org/officeDocument/2006/relationships/image" Target="../media/image529.png"/><Relationship Id="rId332" Type="http://schemas.openxmlformats.org/officeDocument/2006/relationships/customXml" Target="../ink/ink642.xml"/><Relationship Id="rId637" Type="http://schemas.openxmlformats.org/officeDocument/2006/relationships/image" Target="../media/image785.png"/><Relationship Id="rId276" Type="http://schemas.openxmlformats.org/officeDocument/2006/relationships/customXml" Target="../ink/ink614.xml"/><Relationship Id="rId483" Type="http://schemas.openxmlformats.org/officeDocument/2006/relationships/image" Target="../media/image708.png"/><Relationship Id="rId690" Type="http://schemas.openxmlformats.org/officeDocument/2006/relationships/customXml" Target="../ink/ink821.xml"/><Relationship Id="rId704" Type="http://schemas.openxmlformats.org/officeDocument/2006/relationships/customXml" Target="../ink/ink828.xml"/><Relationship Id="rId40" Type="http://schemas.openxmlformats.org/officeDocument/2006/relationships/customXml" Target="../ink/ink496.xml"/><Relationship Id="rId136" Type="http://schemas.openxmlformats.org/officeDocument/2006/relationships/customXml" Target="../ink/ink544.xml"/><Relationship Id="rId343" Type="http://schemas.openxmlformats.org/officeDocument/2006/relationships/image" Target="../media/image638.png"/><Relationship Id="rId550" Type="http://schemas.openxmlformats.org/officeDocument/2006/relationships/customXml" Target="../ink/ink751.xml"/><Relationship Id="rId203" Type="http://schemas.openxmlformats.org/officeDocument/2006/relationships/image" Target="../media/image568.png"/><Relationship Id="rId648" Type="http://schemas.openxmlformats.org/officeDocument/2006/relationships/customXml" Target="../ink/ink800.xml"/><Relationship Id="rId287" Type="http://schemas.openxmlformats.org/officeDocument/2006/relationships/image" Target="../media/image610.png"/><Relationship Id="rId410" Type="http://schemas.openxmlformats.org/officeDocument/2006/relationships/customXml" Target="../ink/ink681.xml"/><Relationship Id="rId494" Type="http://schemas.openxmlformats.org/officeDocument/2006/relationships/customXml" Target="../ink/ink723.xml"/><Relationship Id="rId508" Type="http://schemas.openxmlformats.org/officeDocument/2006/relationships/customXml" Target="../ink/ink730.xml"/><Relationship Id="rId715" Type="http://schemas.openxmlformats.org/officeDocument/2006/relationships/image" Target="../media/image8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E8AF3D8-BBEA-4F1A-8B86-A5825DB7425A}"/>
                  </a:ext>
                </a:extLst>
              </p14:cNvPr>
              <p14:cNvContentPartPr/>
              <p14:nvPr/>
            </p14:nvContentPartPr>
            <p14:xfrm>
              <a:off x="5427916" y="1541062"/>
              <a:ext cx="10800" cy="21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E8AF3D8-BBEA-4F1A-8B86-A5825DB742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8916" y="1532422"/>
                <a:ext cx="28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15A8817-78C8-44A8-94EE-111E67372DF4}"/>
                  </a:ext>
                </a:extLst>
              </p14:cNvPr>
              <p14:cNvContentPartPr/>
              <p14:nvPr/>
            </p14:nvContentPartPr>
            <p14:xfrm>
              <a:off x="5420716" y="1303822"/>
              <a:ext cx="1843560" cy="102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15A8817-78C8-44A8-94EE-111E67372D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1716" y="1295182"/>
                <a:ext cx="1861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4514947-E927-4120-8421-D705F70418F4}"/>
                  </a:ext>
                </a:extLst>
              </p14:cNvPr>
              <p14:cNvContentPartPr/>
              <p14:nvPr/>
            </p14:nvContentPartPr>
            <p14:xfrm>
              <a:off x="7964836" y="3068902"/>
              <a:ext cx="3253320" cy="85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4514947-E927-4120-8421-D705F70418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6196" y="3060262"/>
                <a:ext cx="3270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757BA4E-258F-43AA-93C1-1DCAD4B1927D}"/>
                  </a:ext>
                </a:extLst>
              </p14:cNvPr>
              <p14:cNvContentPartPr/>
              <p14:nvPr/>
            </p14:nvContentPartPr>
            <p14:xfrm>
              <a:off x="6216676" y="4273822"/>
              <a:ext cx="1517760" cy="82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757BA4E-258F-43AA-93C1-1DCAD4B192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08036" y="4264822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9CBBCB9-254B-4C43-8C12-35C4A7403145}"/>
                  </a:ext>
                </a:extLst>
              </p14:cNvPr>
              <p14:cNvContentPartPr/>
              <p14:nvPr/>
            </p14:nvContentPartPr>
            <p14:xfrm>
              <a:off x="1619836" y="4772782"/>
              <a:ext cx="322920" cy="22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9CBBCB9-254B-4C43-8C12-35C4A740314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1196" y="4763782"/>
                <a:ext cx="340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13421D3-EF48-4324-8A2D-513D084BC1FB}"/>
                  </a:ext>
                </a:extLst>
              </p14:cNvPr>
              <p14:cNvContentPartPr/>
              <p14:nvPr/>
            </p14:nvContentPartPr>
            <p14:xfrm>
              <a:off x="2676436" y="4806622"/>
              <a:ext cx="1051560" cy="23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13421D3-EF48-4324-8A2D-513D084BC1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7796" y="4797982"/>
                <a:ext cx="1069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CF53D3E-8C71-4A69-9CF7-FC301FA68B80}"/>
                  </a:ext>
                </a:extLst>
              </p14:cNvPr>
              <p14:cNvContentPartPr/>
              <p14:nvPr/>
            </p14:nvContentPartPr>
            <p14:xfrm>
              <a:off x="1492756" y="5942422"/>
              <a:ext cx="1382040" cy="33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CF53D3E-8C71-4A69-9CF7-FC301FA68B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84116" y="5933422"/>
                <a:ext cx="1399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493F27D-6760-4E40-9D5B-5AC13B99466A}"/>
                  </a:ext>
                </a:extLst>
              </p14:cNvPr>
              <p14:cNvContentPartPr/>
              <p14:nvPr/>
            </p14:nvContentPartPr>
            <p14:xfrm>
              <a:off x="1458196" y="5476582"/>
              <a:ext cx="285120" cy="4586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493F27D-6760-4E40-9D5B-5AC13B9946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9196" y="5467582"/>
                <a:ext cx="3027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358B1C8-1421-4906-A945-81B7D1861504}"/>
                  </a:ext>
                </a:extLst>
              </p14:cNvPr>
              <p14:cNvContentPartPr/>
              <p14:nvPr/>
            </p14:nvContentPartPr>
            <p14:xfrm>
              <a:off x="1734316" y="5439862"/>
              <a:ext cx="499320" cy="489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358B1C8-1421-4906-A945-81B7D18615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25316" y="5431222"/>
                <a:ext cx="516960" cy="5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4628B5-8048-4F8A-8115-80182271E1B9}"/>
                  </a:ext>
                </a:extLst>
              </p14:cNvPr>
              <p14:cNvContentPartPr/>
              <p14:nvPr/>
            </p14:nvContentPartPr>
            <p14:xfrm>
              <a:off x="632356" y="3732382"/>
              <a:ext cx="5635800" cy="66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4628B5-8048-4F8A-8115-80182271E1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56" y="3723382"/>
                <a:ext cx="56534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60DCB78-BFA8-4D1D-9C04-5D0A7F185250}"/>
                  </a:ext>
                </a:extLst>
              </p14:cNvPr>
              <p14:cNvContentPartPr/>
              <p14:nvPr/>
            </p14:nvContentPartPr>
            <p14:xfrm>
              <a:off x="694636" y="1386982"/>
              <a:ext cx="3026520" cy="215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60DCB78-BFA8-4D1D-9C04-5D0A7F1852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996" y="1378342"/>
                <a:ext cx="30441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9F1718-6D71-414B-8FAA-2DB902DF23B9}"/>
                  </a:ext>
                </a:extLst>
              </p14:cNvPr>
              <p14:cNvContentPartPr/>
              <p14:nvPr/>
            </p14:nvContentPartPr>
            <p14:xfrm>
              <a:off x="7033156" y="2147662"/>
              <a:ext cx="717120" cy="85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9F1718-6D71-414B-8FAA-2DB902DF23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4156" y="2138662"/>
                <a:ext cx="7347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C5F3E85-9021-4B8C-A1B9-8F48F3974C3D}"/>
                  </a:ext>
                </a:extLst>
              </p14:cNvPr>
              <p14:cNvContentPartPr/>
              <p14:nvPr/>
            </p14:nvContentPartPr>
            <p14:xfrm>
              <a:off x="5677396" y="1879822"/>
              <a:ext cx="1256760" cy="88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C5F3E85-9021-4B8C-A1B9-8F48F3974C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8756" y="1870822"/>
                <a:ext cx="12744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932AE8A-4296-4EAD-ADD7-5EC6222A6A3F}"/>
              </a:ext>
            </a:extLst>
          </p:cNvPr>
          <p:cNvGrpSpPr/>
          <p:nvPr/>
        </p:nvGrpSpPr>
        <p:grpSpPr>
          <a:xfrm>
            <a:off x="4928956" y="4699342"/>
            <a:ext cx="3287160" cy="109080"/>
            <a:chOff x="4928956" y="4699342"/>
            <a:chExt cx="328716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79D8C6-62DB-42C4-AFB0-CDB98507E591}"/>
                    </a:ext>
                  </a:extLst>
                </p14:cNvPr>
                <p14:cNvContentPartPr/>
                <p14:nvPr/>
              </p14:nvContentPartPr>
              <p14:xfrm>
                <a:off x="4928956" y="4699342"/>
                <a:ext cx="186480" cy="70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79D8C6-62DB-42C4-AFB0-CDB98507E5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19956" y="4690702"/>
                  <a:ext cx="204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DD7EDA-7B8D-4181-A909-67DB388A24BD}"/>
                    </a:ext>
                  </a:extLst>
                </p14:cNvPr>
                <p14:cNvContentPartPr/>
                <p14:nvPr/>
              </p14:nvContentPartPr>
              <p14:xfrm>
                <a:off x="5633836" y="4709062"/>
                <a:ext cx="2582280" cy="99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DD7EDA-7B8D-4181-A909-67DB388A24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24836" y="4700422"/>
                  <a:ext cx="25999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D3018F3-4025-4E9D-9113-56E5E4E0E6A8}"/>
                  </a:ext>
                </a:extLst>
              </p14:cNvPr>
              <p14:cNvContentPartPr/>
              <p14:nvPr/>
            </p14:nvContentPartPr>
            <p14:xfrm>
              <a:off x="3025276" y="6522382"/>
              <a:ext cx="2916360" cy="123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D3018F3-4025-4E9D-9113-56E5E4E0E6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6636" y="6513742"/>
                <a:ext cx="293400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81A113A-389F-4ECC-8DD3-3A4C0FFD7B84}"/>
                  </a:ext>
                </a:extLst>
              </p14:cNvPr>
              <p14:cNvContentPartPr/>
              <p14:nvPr/>
            </p14:nvContentPartPr>
            <p14:xfrm>
              <a:off x="741796" y="3497596"/>
              <a:ext cx="298440" cy="294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81A113A-389F-4ECC-8DD3-3A4C0FFD7B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156" y="3488596"/>
                <a:ext cx="316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254B8FA-D88B-4423-9ACC-2831ECD9F744}"/>
                  </a:ext>
                </a:extLst>
              </p14:cNvPr>
              <p14:cNvContentPartPr/>
              <p14:nvPr/>
            </p14:nvContentPartPr>
            <p14:xfrm>
              <a:off x="1587436" y="3466636"/>
              <a:ext cx="266760" cy="324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254B8FA-D88B-4423-9ACC-2831ECD9F7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8436" y="3457996"/>
                <a:ext cx="2844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FDB857F-BE0C-45D8-A6FE-777D116304E5}"/>
              </a:ext>
            </a:extLst>
          </p:cNvPr>
          <p:cNvGrpSpPr/>
          <p:nvPr/>
        </p:nvGrpSpPr>
        <p:grpSpPr>
          <a:xfrm>
            <a:off x="2789116" y="3442516"/>
            <a:ext cx="248400" cy="322920"/>
            <a:chOff x="2789116" y="3442516"/>
            <a:chExt cx="2484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D961C3B-586C-4A50-9E00-13D5983AB4C3}"/>
                    </a:ext>
                  </a:extLst>
                </p14:cNvPr>
                <p14:cNvContentPartPr/>
                <p14:nvPr/>
              </p14:nvContentPartPr>
              <p14:xfrm>
                <a:off x="2808196" y="3442516"/>
                <a:ext cx="229320" cy="290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D961C3B-586C-4A50-9E00-13D5983AB4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99196" y="3433876"/>
                  <a:ext cx="246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DBFDC07-C6E0-4672-9A15-EF528EB0BAC6}"/>
                    </a:ext>
                  </a:extLst>
                </p14:cNvPr>
                <p14:cNvContentPartPr/>
                <p14:nvPr/>
              </p14:nvContentPartPr>
              <p14:xfrm>
                <a:off x="2789116" y="3531796"/>
                <a:ext cx="191160" cy="233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DBFDC07-C6E0-4672-9A15-EF528EB0BA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80476" y="3522796"/>
                  <a:ext cx="2088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71084EE-B731-481F-9C39-458559451435}"/>
              </a:ext>
            </a:extLst>
          </p:cNvPr>
          <p:cNvGrpSpPr/>
          <p:nvPr/>
        </p:nvGrpSpPr>
        <p:grpSpPr>
          <a:xfrm>
            <a:off x="3315796" y="3018796"/>
            <a:ext cx="302400" cy="291960"/>
            <a:chOff x="3315796" y="3018796"/>
            <a:chExt cx="30240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AB63201-A5CB-4E1C-BD2B-7DAB6A0663AD}"/>
                    </a:ext>
                  </a:extLst>
                </p14:cNvPr>
                <p14:cNvContentPartPr/>
                <p14:nvPr/>
              </p14:nvContentPartPr>
              <p14:xfrm>
                <a:off x="3315796" y="3112396"/>
                <a:ext cx="72720" cy="198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AB63201-A5CB-4E1C-BD2B-7DAB6A0663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07156" y="3103396"/>
                  <a:ext cx="90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CDB7F4F-7910-4711-8644-E5FB6FD6B893}"/>
                    </a:ext>
                  </a:extLst>
                </p14:cNvPr>
                <p14:cNvContentPartPr/>
                <p14:nvPr/>
              </p14:nvContentPartPr>
              <p14:xfrm>
                <a:off x="3315796" y="3066316"/>
                <a:ext cx="45720" cy="9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CDB7F4F-7910-4711-8644-E5FB6FD6B8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07156" y="3057316"/>
                  <a:ext cx="63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36285D-9516-4356-BC0B-60203B51D7D8}"/>
                    </a:ext>
                  </a:extLst>
                </p14:cNvPr>
                <p14:cNvContentPartPr/>
                <p14:nvPr/>
              </p14:nvContentPartPr>
              <p14:xfrm>
                <a:off x="3490396" y="3018796"/>
                <a:ext cx="127800" cy="155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36285D-9516-4356-BC0B-60203B51D7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1396" y="3010156"/>
                  <a:ext cx="1454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31E9C6C-3731-4B00-A82B-190B4614107B}"/>
              </a:ext>
            </a:extLst>
          </p:cNvPr>
          <p:cNvGrpSpPr/>
          <p:nvPr/>
        </p:nvGrpSpPr>
        <p:grpSpPr>
          <a:xfrm>
            <a:off x="3856516" y="2560876"/>
            <a:ext cx="3116880" cy="666720"/>
            <a:chOff x="3856516" y="2560876"/>
            <a:chExt cx="311688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D40AF4D-1DCA-4EF9-B09D-C56A8415045F}"/>
                    </a:ext>
                  </a:extLst>
                </p14:cNvPr>
                <p14:cNvContentPartPr/>
                <p14:nvPr/>
              </p14:nvContentPartPr>
              <p14:xfrm>
                <a:off x="3856516" y="3113836"/>
                <a:ext cx="215640" cy="113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D40AF4D-1DCA-4EF9-B09D-C56A841504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47516" y="3104836"/>
                  <a:ext cx="233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FEB04A3-8782-45F6-9B6F-37FC3EF1F1A6}"/>
                    </a:ext>
                  </a:extLst>
                </p14:cNvPr>
                <p14:cNvContentPartPr/>
                <p14:nvPr/>
              </p14:nvContentPartPr>
              <p14:xfrm>
                <a:off x="4036876" y="3015556"/>
                <a:ext cx="43560" cy="44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FEB04A3-8782-45F6-9B6F-37FC3EF1F1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27876" y="3006916"/>
                  <a:ext cx="61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1C1E6C-02DE-4A15-A1E4-8B38FB935AF7}"/>
                    </a:ext>
                  </a:extLst>
                </p14:cNvPr>
                <p14:cNvContentPartPr/>
                <p14:nvPr/>
              </p14:nvContentPartPr>
              <p14:xfrm>
                <a:off x="4117156" y="3074596"/>
                <a:ext cx="114480" cy="90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1C1E6C-02DE-4A15-A1E4-8B38FB935A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08516" y="3065596"/>
                  <a:ext cx="132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A05929B-8581-4EA3-9AAA-6F838C52B8B4}"/>
                    </a:ext>
                  </a:extLst>
                </p14:cNvPr>
                <p14:cNvContentPartPr/>
                <p14:nvPr/>
              </p14:nvContentPartPr>
              <p14:xfrm>
                <a:off x="4302916" y="3027076"/>
                <a:ext cx="417960" cy="116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A05929B-8581-4EA3-9AAA-6F838C52B8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93916" y="3018436"/>
                  <a:ext cx="43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857EC4D-B7E8-4665-A30E-74AFB7D368B4}"/>
                    </a:ext>
                  </a:extLst>
                </p14:cNvPr>
                <p14:cNvContentPartPr/>
                <p14:nvPr/>
              </p14:nvContentPartPr>
              <p14:xfrm>
                <a:off x="4868836" y="2878036"/>
                <a:ext cx="136800" cy="205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857EC4D-B7E8-4665-A30E-74AFB7D368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60196" y="2869036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C78A625-3608-459B-886D-96420B6548C8}"/>
                    </a:ext>
                  </a:extLst>
                </p14:cNvPr>
                <p14:cNvContentPartPr/>
                <p14:nvPr/>
              </p14:nvContentPartPr>
              <p14:xfrm>
                <a:off x="4848316" y="2947156"/>
                <a:ext cx="359640" cy="66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C78A625-3608-459B-886D-96420B6548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39676" y="2938156"/>
                  <a:ext cx="377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0FEF332-B966-4159-95D6-BEB12AEE25C4}"/>
                    </a:ext>
                  </a:extLst>
                </p14:cNvPr>
                <p14:cNvContentPartPr/>
                <p14:nvPr/>
              </p14:nvContentPartPr>
              <p14:xfrm>
                <a:off x="5193916" y="2835556"/>
                <a:ext cx="171000" cy="167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0FEF332-B966-4159-95D6-BEB12AEE25C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85276" y="2826916"/>
                  <a:ext cx="18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6A94BD-7A86-49B1-A00D-81C3E93DA2D4}"/>
                    </a:ext>
                  </a:extLst>
                </p14:cNvPr>
                <p14:cNvContentPartPr/>
                <p14:nvPr/>
              </p14:nvContentPartPr>
              <p14:xfrm>
                <a:off x="5400916" y="2776876"/>
                <a:ext cx="266400" cy="235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6A94BD-7A86-49B1-A00D-81C3E93DA2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91916" y="2767876"/>
                  <a:ext cx="284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BFCA15-4D7A-40FB-ABFF-1D5577981BE8}"/>
                    </a:ext>
                  </a:extLst>
                </p14:cNvPr>
                <p14:cNvContentPartPr/>
                <p14:nvPr/>
              </p14:nvContentPartPr>
              <p14:xfrm>
                <a:off x="5705836" y="2700556"/>
                <a:ext cx="161640" cy="298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BFCA15-4D7A-40FB-ABFF-1D5577981B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97196" y="2691556"/>
                  <a:ext cx="179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19678C-8BC4-464B-A62C-5B34D294B55D}"/>
                    </a:ext>
                  </a:extLst>
                </p14:cNvPr>
                <p14:cNvContentPartPr/>
                <p14:nvPr/>
              </p14:nvContentPartPr>
              <p14:xfrm>
                <a:off x="5914996" y="2569876"/>
                <a:ext cx="120240" cy="265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19678C-8BC4-464B-A62C-5B34D294B5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06356" y="2561236"/>
                  <a:ext cx="137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D4EED76-91F6-41F3-93B7-A3060B337445}"/>
                    </a:ext>
                  </a:extLst>
                </p14:cNvPr>
                <p14:cNvContentPartPr/>
                <p14:nvPr/>
              </p14:nvContentPartPr>
              <p14:xfrm>
                <a:off x="6074116" y="2668876"/>
                <a:ext cx="70200" cy="127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D4EED76-91F6-41F3-93B7-A3060B3374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65116" y="2659876"/>
                  <a:ext cx="87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BE9FD30-D749-420F-BFE7-DE80BD7968C6}"/>
                    </a:ext>
                  </a:extLst>
                </p14:cNvPr>
                <p14:cNvContentPartPr/>
                <p14:nvPr/>
              </p14:nvContentPartPr>
              <p14:xfrm>
                <a:off x="6176356" y="2630716"/>
                <a:ext cx="150120" cy="138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BE9FD30-D749-420F-BFE7-DE80BD7968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67716" y="2622076"/>
                  <a:ext cx="167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2B28B61-BF3F-43FD-8736-9164579F57C5}"/>
                    </a:ext>
                  </a:extLst>
                </p14:cNvPr>
                <p14:cNvContentPartPr/>
                <p14:nvPr/>
              </p14:nvContentPartPr>
              <p14:xfrm>
                <a:off x="6394516" y="2560876"/>
                <a:ext cx="578880" cy="150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2B28B61-BF3F-43FD-8736-9164579F57C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85876" y="2551876"/>
                  <a:ext cx="59652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5CE3AB4-6DA1-40E7-A135-D9B59EEB943F}"/>
                  </a:ext>
                </a:extLst>
              </p14:cNvPr>
              <p14:cNvContentPartPr/>
              <p14:nvPr/>
            </p14:nvContentPartPr>
            <p14:xfrm>
              <a:off x="269836" y="3562756"/>
              <a:ext cx="305280" cy="441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5CE3AB4-6DA1-40E7-A135-D9B59EEB9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1196" y="3553756"/>
                <a:ext cx="32292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25774F7-6C84-4ABB-9D2C-EC1C027826CF}"/>
              </a:ext>
            </a:extLst>
          </p:cNvPr>
          <p:cNvGrpSpPr/>
          <p:nvPr/>
        </p:nvGrpSpPr>
        <p:grpSpPr>
          <a:xfrm>
            <a:off x="7962316" y="1935196"/>
            <a:ext cx="1124280" cy="801720"/>
            <a:chOff x="7962316" y="1935196"/>
            <a:chExt cx="1124280" cy="8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214492-E120-4ED2-863A-DCCA64E56174}"/>
                    </a:ext>
                  </a:extLst>
                </p14:cNvPr>
                <p14:cNvContentPartPr/>
                <p14:nvPr/>
              </p14:nvContentPartPr>
              <p14:xfrm>
                <a:off x="8133676" y="2393116"/>
                <a:ext cx="19080" cy="213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214492-E120-4ED2-863A-DCCA64E561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24676" y="2384116"/>
                  <a:ext cx="36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020BF42-494F-4811-B78F-FCCD05E30259}"/>
                    </a:ext>
                  </a:extLst>
                </p14:cNvPr>
                <p14:cNvContentPartPr/>
                <p14:nvPr/>
              </p14:nvContentPartPr>
              <p14:xfrm>
                <a:off x="7962316" y="2611276"/>
                <a:ext cx="289800" cy="125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020BF42-494F-4811-B78F-FCCD05E302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53676" y="2602276"/>
                  <a:ext cx="307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AC7723-8B6C-4568-B53A-A132DC949131}"/>
                    </a:ext>
                  </a:extLst>
                </p14:cNvPr>
                <p14:cNvContentPartPr/>
                <p14:nvPr/>
              </p14:nvContentPartPr>
              <p14:xfrm>
                <a:off x="7988596" y="2161276"/>
                <a:ext cx="547920" cy="394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AC7723-8B6C-4568-B53A-A132DC9491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79956" y="2152636"/>
                  <a:ext cx="5655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9CA5AC1-42A9-4E3B-A975-ECD519825F56}"/>
                    </a:ext>
                  </a:extLst>
                </p14:cNvPr>
                <p14:cNvContentPartPr/>
                <p14:nvPr/>
              </p14:nvContentPartPr>
              <p14:xfrm>
                <a:off x="8673316" y="2289436"/>
                <a:ext cx="220680" cy="147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9CA5AC1-42A9-4E3B-A975-ECD519825F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64676" y="2280796"/>
                  <a:ext cx="238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50285B-632B-4D75-927E-075831A9B517}"/>
                    </a:ext>
                  </a:extLst>
                </p14:cNvPr>
                <p14:cNvContentPartPr/>
                <p14:nvPr/>
              </p14:nvContentPartPr>
              <p14:xfrm>
                <a:off x="8925676" y="2085316"/>
                <a:ext cx="160920" cy="452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50285B-632B-4D75-927E-075831A9B5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17036" y="2076676"/>
                  <a:ext cx="178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ABD6DF6-39C4-49A0-ADFE-EE9FDA9EB7E8}"/>
                    </a:ext>
                  </a:extLst>
                </p14:cNvPr>
                <p14:cNvContentPartPr/>
                <p14:nvPr/>
              </p14:nvContentPartPr>
              <p14:xfrm>
                <a:off x="8709316" y="1935196"/>
                <a:ext cx="199080" cy="48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ABD6DF6-39C4-49A0-ADFE-EE9FDA9EB7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0676" y="1926556"/>
                  <a:ext cx="2167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2319666-9780-4CA5-BB25-683AF1AA02B8}"/>
              </a:ext>
            </a:extLst>
          </p:cNvPr>
          <p:cNvGrpSpPr/>
          <p:nvPr/>
        </p:nvGrpSpPr>
        <p:grpSpPr>
          <a:xfrm>
            <a:off x="9548116" y="1526596"/>
            <a:ext cx="1779840" cy="805320"/>
            <a:chOff x="9548116" y="1526596"/>
            <a:chExt cx="1779840" cy="80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BC1B68-83A6-4544-B8E1-FFBAF695FDB5}"/>
                    </a:ext>
                  </a:extLst>
                </p14:cNvPr>
                <p14:cNvContentPartPr/>
                <p14:nvPr/>
              </p14:nvContentPartPr>
              <p14:xfrm>
                <a:off x="9548116" y="1718476"/>
                <a:ext cx="224280" cy="285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BC1B68-83A6-4544-B8E1-FFBAF695FD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39116" y="1709836"/>
                  <a:ext cx="241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231342-0353-4E9C-AC67-833883F10904}"/>
                    </a:ext>
                  </a:extLst>
                </p14:cNvPr>
                <p14:cNvContentPartPr/>
                <p14:nvPr/>
              </p14:nvContentPartPr>
              <p14:xfrm>
                <a:off x="9763036" y="1582036"/>
                <a:ext cx="42120" cy="20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231342-0353-4E9C-AC67-833883F109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54396" y="1573036"/>
                  <a:ext cx="59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B07115E-9D4C-49F6-9E49-975F64D7D9A5}"/>
                    </a:ext>
                  </a:extLst>
                </p14:cNvPr>
                <p14:cNvContentPartPr/>
                <p14:nvPr/>
              </p14:nvContentPartPr>
              <p14:xfrm>
                <a:off x="10004596" y="1526596"/>
                <a:ext cx="216720" cy="228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B07115E-9D4C-49F6-9E49-975F64D7D9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95596" y="1517956"/>
                  <a:ext cx="234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FC55589-5CC0-4AE1-9F8B-F659995EB479}"/>
                    </a:ext>
                  </a:extLst>
                </p14:cNvPr>
                <p14:cNvContentPartPr/>
                <p14:nvPr/>
              </p14:nvContentPartPr>
              <p14:xfrm>
                <a:off x="10266316" y="1589956"/>
                <a:ext cx="438480" cy="136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FC55589-5CC0-4AE1-9F8B-F659995EB4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57316" y="1580956"/>
                  <a:ext cx="456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D9F798A-03B0-4C95-9873-E8BDED966C34}"/>
                    </a:ext>
                  </a:extLst>
                </p14:cNvPr>
                <p14:cNvContentPartPr/>
                <p14:nvPr/>
              </p14:nvContentPartPr>
              <p14:xfrm>
                <a:off x="10927636" y="1553596"/>
                <a:ext cx="378360" cy="127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D9F798A-03B0-4C95-9873-E8BDED966C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18996" y="1544596"/>
                  <a:ext cx="396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FCC1BD2-A2A5-47EC-AE94-B283D873DB96}"/>
                    </a:ext>
                  </a:extLst>
                </p14:cNvPr>
                <p14:cNvContentPartPr/>
                <p14:nvPr/>
              </p14:nvContentPartPr>
              <p14:xfrm>
                <a:off x="9994156" y="2080276"/>
                <a:ext cx="137520" cy="219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FCC1BD2-A2A5-47EC-AE94-B283D873DB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85516" y="2071276"/>
                  <a:ext cx="155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CBEF476-3AEE-44BF-B6B9-7B895F47A4E4}"/>
                    </a:ext>
                  </a:extLst>
                </p14:cNvPr>
                <p14:cNvContentPartPr/>
                <p14:nvPr/>
              </p14:nvContentPartPr>
              <p14:xfrm>
                <a:off x="10011796" y="2197996"/>
                <a:ext cx="385200" cy="72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CBEF476-3AEE-44BF-B6B9-7B895F47A4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03156" y="2188996"/>
                  <a:ext cx="402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72A31DE-7814-429F-B2FD-991530AF6CEC}"/>
                    </a:ext>
                  </a:extLst>
                </p14:cNvPr>
                <p14:cNvContentPartPr/>
                <p14:nvPr/>
              </p14:nvContentPartPr>
              <p14:xfrm>
                <a:off x="10410676" y="2107996"/>
                <a:ext cx="143640" cy="175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72A31DE-7814-429F-B2FD-991530AF6C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02036" y="2099356"/>
                  <a:ext cx="161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E3B7C15-6BD0-4113-BED4-C6CBC75E8F96}"/>
                    </a:ext>
                  </a:extLst>
                </p14:cNvPr>
                <p14:cNvContentPartPr/>
                <p14:nvPr/>
              </p14:nvContentPartPr>
              <p14:xfrm>
                <a:off x="10588876" y="2131036"/>
                <a:ext cx="109440" cy="164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E3B7C15-6BD0-4113-BED4-C6CBC75E8F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80236" y="2122036"/>
                  <a:ext cx="127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FF8082-04D9-4E7F-B2FC-46DBA697BC6C}"/>
                    </a:ext>
                  </a:extLst>
                </p14:cNvPr>
                <p14:cNvContentPartPr/>
                <p14:nvPr/>
              </p14:nvContentPartPr>
              <p14:xfrm>
                <a:off x="10769956" y="2162356"/>
                <a:ext cx="171360" cy="110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FF8082-04D9-4E7F-B2FC-46DBA697BC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61316" y="2153356"/>
                  <a:ext cx="189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B94D9B4-5FD2-4798-AC16-A7C822E1C665}"/>
                    </a:ext>
                  </a:extLst>
                </p14:cNvPr>
                <p14:cNvContentPartPr/>
                <p14:nvPr/>
              </p14:nvContentPartPr>
              <p14:xfrm>
                <a:off x="10963276" y="2057596"/>
                <a:ext cx="249840" cy="197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B94D9B4-5FD2-4798-AC16-A7C822E1C66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54636" y="2048596"/>
                  <a:ext cx="267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6F34F06-323B-4AAE-A46D-40D37F048968}"/>
                    </a:ext>
                  </a:extLst>
                </p14:cNvPr>
                <p14:cNvContentPartPr/>
                <p14:nvPr/>
              </p14:nvContentPartPr>
              <p14:xfrm>
                <a:off x="11309956" y="2257396"/>
                <a:ext cx="18000" cy="74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6F34F06-323B-4AAE-A46D-40D37F0489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01316" y="2248396"/>
                  <a:ext cx="356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447F5D6-6F09-48C2-B58D-221696D64E50}"/>
              </a:ext>
            </a:extLst>
          </p:cNvPr>
          <p:cNvGrpSpPr/>
          <p:nvPr/>
        </p:nvGrpSpPr>
        <p:grpSpPr>
          <a:xfrm>
            <a:off x="10028716" y="2541076"/>
            <a:ext cx="2190960" cy="1413720"/>
            <a:chOff x="10028716" y="2541076"/>
            <a:chExt cx="2190960" cy="14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978CC6-9302-430D-8209-F0B2909454BF}"/>
                    </a:ext>
                  </a:extLst>
                </p14:cNvPr>
                <p14:cNvContentPartPr/>
                <p14:nvPr/>
              </p14:nvContentPartPr>
              <p14:xfrm>
                <a:off x="10147876" y="2561596"/>
                <a:ext cx="307080" cy="225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978CC6-9302-430D-8209-F0B2909454B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38876" y="2552596"/>
                  <a:ext cx="324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D199E6F-4663-4C76-BDBE-208AFCDA7F96}"/>
                    </a:ext>
                  </a:extLst>
                </p14:cNvPr>
                <p14:cNvContentPartPr/>
                <p14:nvPr/>
              </p14:nvContentPartPr>
              <p14:xfrm>
                <a:off x="10460356" y="2599396"/>
                <a:ext cx="153000" cy="173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D199E6F-4663-4C76-BDBE-208AFCDA7F9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51356" y="2590396"/>
                  <a:ext cx="170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8A4AF41-70C3-44F8-A751-F37813208465}"/>
                    </a:ext>
                  </a:extLst>
                </p14:cNvPr>
                <p14:cNvContentPartPr/>
                <p14:nvPr/>
              </p14:nvContentPartPr>
              <p14:xfrm>
                <a:off x="10608316" y="2541076"/>
                <a:ext cx="169200" cy="172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8A4AF41-70C3-44F8-A751-F378132084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99316" y="2532076"/>
                  <a:ext cx="186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F935E2-A4ED-4425-B0F2-01A8A83B75C2}"/>
                    </a:ext>
                  </a:extLst>
                </p14:cNvPr>
                <p14:cNvContentPartPr/>
                <p14:nvPr/>
              </p14:nvContentPartPr>
              <p14:xfrm>
                <a:off x="10028716" y="3037516"/>
                <a:ext cx="431640" cy="221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F935E2-A4ED-4425-B0F2-01A8A83B75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20076" y="3028876"/>
                  <a:ext cx="449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9FACB23-D2EB-4FB5-A3E8-6D4FA67F3AE3}"/>
                    </a:ext>
                  </a:extLst>
                </p14:cNvPr>
                <p14:cNvContentPartPr/>
                <p14:nvPr/>
              </p14:nvContentPartPr>
              <p14:xfrm>
                <a:off x="10469716" y="2973436"/>
                <a:ext cx="384840" cy="181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9FACB23-D2EB-4FB5-A3E8-6D4FA67F3AE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60716" y="2964796"/>
                  <a:ext cx="402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BD2C3A7-2D59-43F3-AEC5-9A1D48928982}"/>
                    </a:ext>
                  </a:extLst>
                </p14:cNvPr>
                <p14:cNvContentPartPr/>
                <p14:nvPr/>
              </p14:nvContentPartPr>
              <p14:xfrm>
                <a:off x="10755196" y="2861476"/>
                <a:ext cx="24480" cy="52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BD2C3A7-2D59-43F3-AEC5-9A1D489289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46556" y="2852476"/>
                  <a:ext cx="42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CACA5FB-5906-46A4-B08E-B3DD03AF3117}"/>
                    </a:ext>
                  </a:extLst>
                </p14:cNvPr>
                <p14:cNvContentPartPr/>
                <p14:nvPr/>
              </p14:nvContentPartPr>
              <p14:xfrm>
                <a:off x="10914316" y="2779396"/>
                <a:ext cx="296280" cy="409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CACA5FB-5906-46A4-B08E-B3DD03AF31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05316" y="2770756"/>
                  <a:ext cx="3139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318E9D-0801-47AA-892B-2F690DD7220D}"/>
                    </a:ext>
                  </a:extLst>
                </p14:cNvPr>
                <p14:cNvContentPartPr/>
                <p14:nvPr/>
              </p14:nvContentPartPr>
              <p14:xfrm>
                <a:off x="11404636" y="2560156"/>
                <a:ext cx="338400" cy="350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318E9D-0801-47AA-892B-2F690DD7220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95996" y="2551156"/>
                  <a:ext cx="356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4D59B0C-3A34-4D62-A165-84DF30A6578F}"/>
                    </a:ext>
                  </a:extLst>
                </p14:cNvPr>
                <p14:cNvContentPartPr/>
                <p14:nvPr/>
              </p14:nvContentPartPr>
              <p14:xfrm>
                <a:off x="11559796" y="2552236"/>
                <a:ext cx="8640" cy="10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4D59B0C-3A34-4D62-A165-84DF30A657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50796" y="2543596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C5CEAC3-4395-4F86-95C9-78ACEA2E2952}"/>
                    </a:ext>
                  </a:extLst>
                </p14:cNvPr>
                <p14:cNvContentPartPr/>
                <p14:nvPr/>
              </p14:nvContentPartPr>
              <p14:xfrm>
                <a:off x="10634596" y="3605596"/>
                <a:ext cx="222840" cy="176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C5CEAC3-4395-4F86-95C9-78ACEA2E295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25956" y="3596596"/>
                  <a:ext cx="240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FF382A-89FD-4F4A-9D9A-CA1E07A8CCB1}"/>
                    </a:ext>
                  </a:extLst>
                </p14:cNvPr>
                <p14:cNvContentPartPr/>
                <p14:nvPr/>
              </p14:nvContentPartPr>
              <p14:xfrm>
                <a:off x="10592476" y="3502636"/>
                <a:ext cx="87480" cy="119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FF382A-89FD-4F4A-9D9A-CA1E07A8CC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83476" y="3493996"/>
                  <a:ext cx="105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9C420E7-8984-40D2-9526-051D032D911C}"/>
                    </a:ext>
                  </a:extLst>
                </p14:cNvPr>
                <p14:cNvContentPartPr/>
                <p14:nvPr/>
              </p14:nvContentPartPr>
              <p14:xfrm>
                <a:off x="10853476" y="3452236"/>
                <a:ext cx="135360" cy="156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9C420E7-8984-40D2-9526-051D032D911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44476" y="3443236"/>
                  <a:ext cx="153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0943C1C-F695-4EFB-9487-FE8A6DC106A6}"/>
                    </a:ext>
                  </a:extLst>
                </p14:cNvPr>
                <p14:cNvContentPartPr/>
                <p14:nvPr/>
              </p14:nvContentPartPr>
              <p14:xfrm>
                <a:off x="10964356" y="3310396"/>
                <a:ext cx="228600" cy="167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0943C1C-F695-4EFB-9487-FE8A6DC106A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55356" y="3301756"/>
                  <a:ext cx="246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C4116BA-D806-4202-8BF2-EBE8744804E8}"/>
                    </a:ext>
                  </a:extLst>
                </p14:cNvPr>
                <p14:cNvContentPartPr/>
                <p14:nvPr/>
              </p14:nvContentPartPr>
              <p14:xfrm>
                <a:off x="11187916" y="3234436"/>
                <a:ext cx="173520" cy="140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C4116BA-D806-4202-8BF2-EBE8744804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78916" y="3225796"/>
                  <a:ext cx="191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12EEE57-4B56-49DA-87F0-F160C6F17EF7}"/>
                    </a:ext>
                  </a:extLst>
                </p14:cNvPr>
                <p14:cNvContentPartPr/>
                <p14:nvPr/>
              </p14:nvContentPartPr>
              <p14:xfrm>
                <a:off x="11222836" y="3126076"/>
                <a:ext cx="273960" cy="168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12EEE57-4B56-49DA-87F0-F160C6F17E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14196" y="3117436"/>
                  <a:ext cx="291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CF93379-D870-45F0-AA2D-F7C78FB70CAE}"/>
                    </a:ext>
                  </a:extLst>
                </p14:cNvPr>
                <p14:cNvContentPartPr/>
                <p14:nvPr/>
              </p14:nvContentPartPr>
              <p14:xfrm>
                <a:off x="11376556" y="3004036"/>
                <a:ext cx="253080" cy="198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CF93379-D870-45F0-AA2D-F7C78FB70C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67916" y="2995396"/>
                  <a:ext cx="270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8A99BFE-D96C-48F3-A9AA-0AD29372C712}"/>
                    </a:ext>
                  </a:extLst>
                </p14:cNvPr>
                <p14:cNvContentPartPr/>
                <p14:nvPr/>
              </p14:nvContentPartPr>
              <p14:xfrm>
                <a:off x="11659516" y="2944996"/>
                <a:ext cx="256320" cy="100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8A99BFE-D96C-48F3-A9AA-0AD29372C7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50516" y="2935996"/>
                  <a:ext cx="273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83BC394-3486-4DA5-AD6E-A81236B16469}"/>
                    </a:ext>
                  </a:extLst>
                </p14:cNvPr>
                <p14:cNvContentPartPr/>
                <p14:nvPr/>
              </p14:nvContentPartPr>
              <p14:xfrm>
                <a:off x="10893796" y="3022036"/>
                <a:ext cx="1325880" cy="93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83BC394-3486-4DA5-AD6E-A81236B164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84796" y="3013036"/>
                  <a:ext cx="1343520" cy="9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C965AE1-58F1-427C-97F2-F189AE68D17A}"/>
                  </a:ext>
                </a:extLst>
              </p14:cNvPr>
              <p14:cNvContentPartPr/>
              <p14:nvPr/>
            </p14:nvContentPartPr>
            <p14:xfrm>
              <a:off x="117196" y="3201676"/>
              <a:ext cx="3785040" cy="10738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C965AE1-58F1-427C-97F2-F189AE68D17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8196" y="3193036"/>
                <a:ext cx="3802680" cy="10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70F0606-6DC3-497E-942F-93A4771E3545}"/>
              </a:ext>
            </a:extLst>
          </p:cNvPr>
          <p:cNvGrpSpPr/>
          <p:nvPr/>
        </p:nvGrpSpPr>
        <p:grpSpPr>
          <a:xfrm>
            <a:off x="775996" y="3452956"/>
            <a:ext cx="1946880" cy="346320"/>
            <a:chOff x="775996" y="3452956"/>
            <a:chExt cx="194688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177D90C-0FCF-4524-8E1B-8E314715F74C}"/>
                    </a:ext>
                  </a:extLst>
                </p14:cNvPr>
                <p14:cNvContentPartPr/>
                <p14:nvPr/>
              </p14:nvContentPartPr>
              <p14:xfrm>
                <a:off x="775996" y="3520996"/>
                <a:ext cx="218520" cy="278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177D90C-0FCF-4524-8E1B-8E314715F7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7356" y="3511996"/>
                  <a:ext cx="236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596D12F-288E-429D-8EC4-7BF01E3A1241}"/>
                    </a:ext>
                  </a:extLst>
                </p14:cNvPr>
                <p14:cNvContentPartPr/>
                <p14:nvPr/>
              </p14:nvContentPartPr>
              <p14:xfrm>
                <a:off x="1606156" y="3469876"/>
                <a:ext cx="214920" cy="322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596D12F-288E-429D-8EC4-7BF01E3A12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97156" y="3460876"/>
                  <a:ext cx="232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DF9B353-2BA7-4ECE-8DCC-B8BD4E1F0AC0}"/>
                    </a:ext>
                  </a:extLst>
                </p14:cNvPr>
                <p14:cNvContentPartPr/>
                <p14:nvPr/>
              </p14:nvContentPartPr>
              <p14:xfrm>
                <a:off x="2438476" y="3452956"/>
                <a:ext cx="284400" cy="292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DF9B353-2BA7-4ECE-8DCC-B8BD4E1F0AC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29476" y="3443956"/>
                  <a:ext cx="30204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22E8162-344C-47D9-A4EE-7E76C4E755AE}"/>
                  </a:ext>
                </a:extLst>
              </p14:cNvPr>
              <p14:cNvContentPartPr/>
              <p14:nvPr/>
            </p14:nvContentPartPr>
            <p14:xfrm>
              <a:off x="8574316" y="1753036"/>
              <a:ext cx="480600" cy="4932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22E8162-344C-47D9-A4EE-7E76C4E755A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565316" y="1744396"/>
                <a:ext cx="498240" cy="5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9682322-2778-430E-BEE6-435A1F170118}"/>
                  </a:ext>
                </a:extLst>
              </p14:cNvPr>
              <p14:cNvContentPartPr/>
              <p14:nvPr/>
            </p14:nvContentPartPr>
            <p14:xfrm>
              <a:off x="779236" y="4648745"/>
              <a:ext cx="250560" cy="763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9682322-2778-430E-BEE6-435A1F1701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596" y="4640105"/>
                <a:ext cx="26820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52E277B-3517-4CE9-9E1C-5B261C3497C8}"/>
              </a:ext>
            </a:extLst>
          </p:cNvPr>
          <p:cNvGrpSpPr/>
          <p:nvPr/>
        </p:nvGrpSpPr>
        <p:grpSpPr>
          <a:xfrm>
            <a:off x="441556" y="4632185"/>
            <a:ext cx="208800" cy="238680"/>
            <a:chOff x="441556" y="4632185"/>
            <a:chExt cx="208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48B8B91-C8A6-4E87-A2E8-C3E914A2DD71}"/>
                    </a:ext>
                  </a:extLst>
                </p14:cNvPr>
                <p14:cNvContentPartPr/>
                <p14:nvPr/>
              </p14:nvContentPartPr>
              <p14:xfrm>
                <a:off x="441556" y="4632185"/>
                <a:ext cx="119880" cy="131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48B8B91-C8A6-4E87-A2E8-C3E914A2DD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556" y="4623185"/>
                  <a:ext cx="137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140FF21-8301-47CD-B268-9D27279B42D8}"/>
                    </a:ext>
                  </a:extLst>
                </p14:cNvPr>
                <p14:cNvContentPartPr/>
                <p14:nvPr/>
              </p14:nvContentPartPr>
              <p14:xfrm>
                <a:off x="571516" y="4721825"/>
                <a:ext cx="78840" cy="149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140FF21-8301-47CD-B268-9D27279B42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2516" y="4712825"/>
                  <a:ext cx="964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349EBA6-D8F2-4CD1-B9C5-C106A1590D71}"/>
                  </a:ext>
                </a:extLst>
              </p14:cNvPr>
              <p14:cNvContentPartPr/>
              <p14:nvPr/>
            </p14:nvContentPartPr>
            <p14:xfrm>
              <a:off x="4358356" y="6400865"/>
              <a:ext cx="298080" cy="3376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349EBA6-D8F2-4CD1-B9C5-C106A1590D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9356" y="6392225"/>
                <a:ext cx="31572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886E764-3941-4ED4-B698-7DEB636F4343}"/>
              </a:ext>
            </a:extLst>
          </p:cNvPr>
          <p:cNvGrpSpPr/>
          <p:nvPr/>
        </p:nvGrpSpPr>
        <p:grpSpPr>
          <a:xfrm>
            <a:off x="2347756" y="6505985"/>
            <a:ext cx="296640" cy="271800"/>
            <a:chOff x="2347756" y="6505985"/>
            <a:chExt cx="29664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95B4356-FD7A-440D-94FE-F228F9FB05B3}"/>
                    </a:ext>
                  </a:extLst>
                </p14:cNvPr>
                <p14:cNvContentPartPr/>
                <p14:nvPr/>
              </p14:nvContentPartPr>
              <p14:xfrm>
                <a:off x="2347756" y="6522185"/>
                <a:ext cx="147960" cy="51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95B4356-FD7A-440D-94FE-F228F9FB05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39116" y="6513185"/>
                  <a:ext cx="165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CF9BA96-40C7-4E69-B9CA-16A077C28871}"/>
                    </a:ext>
                  </a:extLst>
                </p14:cNvPr>
                <p14:cNvContentPartPr/>
                <p14:nvPr/>
              </p14:nvContentPartPr>
              <p14:xfrm>
                <a:off x="2468716" y="6505985"/>
                <a:ext cx="28800" cy="233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CF9BA96-40C7-4E69-B9CA-16A077C288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59716" y="6497345"/>
                  <a:ext cx="46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A6D66A6-B1E5-4C68-B105-D82728E99155}"/>
                    </a:ext>
                  </a:extLst>
                </p14:cNvPr>
                <p14:cNvContentPartPr/>
                <p14:nvPr/>
              </p14:nvContentPartPr>
              <p14:xfrm>
                <a:off x="2568796" y="6618665"/>
                <a:ext cx="75600" cy="159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A6D66A6-B1E5-4C68-B105-D82728E991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59796" y="6609665"/>
                  <a:ext cx="932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28302E15-B7B2-46DA-8938-7D7BFA9718D3}"/>
                  </a:ext>
                </a:extLst>
              </p14:cNvPr>
              <p14:cNvContentPartPr/>
              <p14:nvPr/>
            </p14:nvContentPartPr>
            <p14:xfrm>
              <a:off x="2410756" y="4711385"/>
              <a:ext cx="59040" cy="1044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28302E15-B7B2-46DA-8938-7D7BFA9718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02116" y="4702385"/>
                <a:ext cx="76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108CF4D-A3E1-4814-8D73-42C1747D498D}"/>
                  </a:ext>
                </a:extLst>
              </p14:cNvPr>
              <p14:cNvContentPartPr/>
              <p14:nvPr/>
            </p14:nvContentPartPr>
            <p14:xfrm>
              <a:off x="938356" y="1097705"/>
              <a:ext cx="2540880" cy="2192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108CF4D-A3E1-4814-8D73-42C1747D49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9356" y="1089065"/>
                <a:ext cx="2558520" cy="22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068EE22-8140-4135-90FA-448A4372DDB8}"/>
                  </a:ext>
                </a:extLst>
              </p14:cNvPr>
              <p14:cNvContentPartPr/>
              <p14:nvPr/>
            </p14:nvContentPartPr>
            <p14:xfrm>
              <a:off x="3670756" y="792785"/>
              <a:ext cx="138240" cy="15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068EE22-8140-4135-90FA-448A4372DDB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2116" y="784145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ED7B2C2-7C60-413C-B9E8-3962791C61CD}"/>
                  </a:ext>
                </a:extLst>
              </p14:cNvPr>
              <p14:cNvContentPartPr/>
              <p14:nvPr/>
            </p14:nvContentPartPr>
            <p14:xfrm>
              <a:off x="3830236" y="752105"/>
              <a:ext cx="295920" cy="210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ED7B2C2-7C60-413C-B9E8-3962791C61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21596" y="743105"/>
                <a:ext cx="3135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A45C08F-4069-4C91-9536-8F4D3DD7D31F}"/>
                  </a:ext>
                </a:extLst>
              </p14:cNvPr>
              <p14:cNvContentPartPr/>
              <p14:nvPr/>
            </p14:nvContentPartPr>
            <p14:xfrm>
              <a:off x="4045876" y="721145"/>
              <a:ext cx="352440" cy="110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A45C08F-4069-4C91-9536-8F4D3DD7D31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7236" y="712145"/>
                <a:ext cx="370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96DCDBE-3514-4749-BA28-9C8132BEE464}"/>
                  </a:ext>
                </a:extLst>
              </p14:cNvPr>
              <p14:cNvContentPartPr/>
              <p14:nvPr/>
            </p14:nvContentPartPr>
            <p14:xfrm>
              <a:off x="4553836" y="611705"/>
              <a:ext cx="7200" cy="1357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96DCDBE-3514-4749-BA28-9C8132BEE4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44836" y="603065"/>
                <a:ext cx="248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04BF3C-FC22-469C-BFE5-F3AB4D030B4F}"/>
                  </a:ext>
                </a:extLst>
              </p14:cNvPr>
              <p14:cNvContentPartPr/>
              <p14:nvPr/>
            </p14:nvContentPartPr>
            <p14:xfrm>
              <a:off x="4465996" y="593345"/>
              <a:ext cx="190800" cy="163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04BF3C-FC22-469C-BFE5-F3AB4D030B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57356" y="584345"/>
                <a:ext cx="208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6FC7644-00E6-46FB-B464-BBC4624D14D7}"/>
                  </a:ext>
                </a:extLst>
              </p14:cNvPr>
              <p14:cNvContentPartPr/>
              <p14:nvPr/>
            </p14:nvContentPartPr>
            <p14:xfrm>
              <a:off x="489796" y="667865"/>
              <a:ext cx="409320" cy="4820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6FC7644-00E6-46FB-B464-BBC4624D14D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1156" y="659225"/>
                <a:ext cx="42696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A66EAB-E74D-4AE0-9527-9C10E5E48EA5}"/>
                  </a:ext>
                </a:extLst>
              </p14:cNvPr>
              <p14:cNvContentPartPr/>
              <p14:nvPr/>
            </p14:nvContentPartPr>
            <p14:xfrm>
              <a:off x="4316956" y="3354185"/>
              <a:ext cx="378000" cy="393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A66EAB-E74D-4AE0-9527-9C10E5E48E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08316" y="3345185"/>
                <a:ext cx="3956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EB91954-83AC-477B-9F0F-B93E062F2C07}"/>
                  </a:ext>
                </a:extLst>
              </p14:cNvPr>
              <p14:cNvContentPartPr/>
              <p14:nvPr/>
            </p14:nvContentPartPr>
            <p14:xfrm>
              <a:off x="949156" y="1617545"/>
              <a:ext cx="2927880" cy="8118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EB91954-83AC-477B-9F0F-B93E062F2C0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0156" y="1608905"/>
                <a:ext cx="294552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0CBBB9F-DA15-451E-B62E-2C15162BFADD}"/>
                  </a:ext>
                </a:extLst>
              </p14:cNvPr>
              <p14:cNvContentPartPr/>
              <p14:nvPr/>
            </p14:nvContentPartPr>
            <p14:xfrm>
              <a:off x="4049476" y="1478225"/>
              <a:ext cx="173880" cy="182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0CBBB9F-DA15-451E-B62E-2C15162BFAD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40836" y="1469225"/>
                <a:ext cx="1915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BEEB1A3-6398-4CC4-B23E-2679DF7129AD}"/>
                  </a:ext>
                </a:extLst>
              </p14:cNvPr>
              <p14:cNvContentPartPr/>
              <p14:nvPr/>
            </p14:nvContentPartPr>
            <p14:xfrm>
              <a:off x="4327756" y="1364105"/>
              <a:ext cx="23400" cy="92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BEEB1A3-6398-4CC4-B23E-2679DF7129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18756" y="1355105"/>
                <a:ext cx="41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18E3D5F-340A-472E-8A6B-BD4878D2FA36}"/>
                  </a:ext>
                </a:extLst>
              </p14:cNvPr>
              <p14:cNvContentPartPr/>
              <p14:nvPr/>
            </p14:nvContentPartPr>
            <p14:xfrm>
              <a:off x="4238836" y="1342145"/>
              <a:ext cx="515880" cy="132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18E3D5F-340A-472E-8A6B-BD4878D2FA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30196" y="1333505"/>
                <a:ext cx="533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F8E262F-FF23-40D5-81F3-D0E0DF7B8189}"/>
                  </a:ext>
                </a:extLst>
              </p14:cNvPr>
              <p14:cNvContentPartPr/>
              <p14:nvPr/>
            </p14:nvContentPartPr>
            <p14:xfrm>
              <a:off x="4571116" y="1512785"/>
              <a:ext cx="171720" cy="46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F8E262F-FF23-40D5-81F3-D0E0DF7B818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62476" y="1503785"/>
                <a:ext cx="1893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8F00DD3-B050-44F7-A894-B3831416D7FF}"/>
                  </a:ext>
                </a:extLst>
              </p14:cNvPr>
              <p14:cNvContentPartPr/>
              <p14:nvPr/>
            </p14:nvContentPartPr>
            <p14:xfrm>
              <a:off x="4931836" y="1323785"/>
              <a:ext cx="311400" cy="209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8F00DD3-B050-44F7-A894-B3831416D7F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23196" y="1314785"/>
                <a:ext cx="329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1D2DA68-DB86-49DA-94F9-125A544DDB41}"/>
                  </a:ext>
                </a:extLst>
              </p14:cNvPr>
              <p14:cNvContentPartPr/>
              <p14:nvPr/>
            </p14:nvContentPartPr>
            <p14:xfrm>
              <a:off x="5351596" y="1331345"/>
              <a:ext cx="206640" cy="1627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1D2DA68-DB86-49DA-94F9-125A544DDB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42596" y="1322705"/>
                <a:ext cx="2242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4E37E42-A39A-4366-8774-2BBD0EFF6156}"/>
                  </a:ext>
                </a:extLst>
              </p14:cNvPr>
              <p14:cNvContentPartPr/>
              <p14:nvPr/>
            </p14:nvContentPartPr>
            <p14:xfrm>
              <a:off x="5381836" y="1310825"/>
              <a:ext cx="327600" cy="145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4E37E42-A39A-4366-8774-2BBD0EFF615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73196" y="1302185"/>
                <a:ext cx="345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DECA78E-560F-4F3D-8FB3-C071A648C108}"/>
                  </a:ext>
                </a:extLst>
              </p14:cNvPr>
              <p14:cNvContentPartPr/>
              <p14:nvPr/>
            </p14:nvContentPartPr>
            <p14:xfrm>
              <a:off x="5649676" y="1396505"/>
              <a:ext cx="101520" cy="23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DECA78E-560F-4F3D-8FB3-C071A648C10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41036" y="1387865"/>
                <a:ext cx="119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D3932EC-773F-4159-8B79-4A88AFA6140C}"/>
                  </a:ext>
                </a:extLst>
              </p14:cNvPr>
              <p14:cNvContentPartPr/>
              <p14:nvPr/>
            </p14:nvContentPartPr>
            <p14:xfrm>
              <a:off x="5853076" y="1242785"/>
              <a:ext cx="186480" cy="246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D3932EC-773F-4159-8B79-4A88AFA6140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44436" y="1233785"/>
                <a:ext cx="2041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FBE2301-72A6-422D-8E46-56D74C3F73BA}"/>
                  </a:ext>
                </a:extLst>
              </p14:cNvPr>
              <p14:cNvContentPartPr/>
              <p14:nvPr/>
            </p14:nvContentPartPr>
            <p14:xfrm>
              <a:off x="2383036" y="2135225"/>
              <a:ext cx="67320" cy="678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FBE2301-72A6-422D-8E46-56D74C3F73B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74036" y="2126585"/>
                <a:ext cx="8496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E541725-13AF-4AA3-B20C-4DC96AF7CA1C}"/>
                  </a:ext>
                </a:extLst>
              </p14:cNvPr>
              <p14:cNvContentPartPr/>
              <p14:nvPr/>
            </p14:nvContentPartPr>
            <p14:xfrm>
              <a:off x="758356" y="2430785"/>
              <a:ext cx="144360" cy="7236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E541725-13AF-4AA3-B20C-4DC96AF7CA1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9356" y="2422145"/>
                <a:ext cx="16200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5D54CC4-628D-4D82-9EA8-70238E22FB1A}"/>
                  </a:ext>
                </a:extLst>
              </p14:cNvPr>
              <p14:cNvContentPartPr/>
              <p14:nvPr/>
            </p14:nvContentPartPr>
            <p14:xfrm>
              <a:off x="142036" y="2607905"/>
              <a:ext cx="113400" cy="1814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5D54CC4-628D-4D82-9EA8-70238E22FB1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3036" y="2598905"/>
                <a:ext cx="131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4D095AD-1521-4180-91A9-7125AC7719F7}"/>
                  </a:ext>
                </a:extLst>
              </p14:cNvPr>
              <p14:cNvContentPartPr/>
              <p14:nvPr/>
            </p14:nvContentPartPr>
            <p14:xfrm>
              <a:off x="242836" y="2753345"/>
              <a:ext cx="63360" cy="615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4D095AD-1521-4180-91A9-7125AC7719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3836" y="2744705"/>
                <a:ext cx="81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AEE9B72-160B-4D85-9E46-DFBA80B4FFB1}"/>
                  </a:ext>
                </a:extLst>
              </p14:cNvPr>
              <p14:cNvContentPartPr/>
              <p14:nvPr/>
            </p14:nvContentPartPr>
            <p14:xfrm>
              <a:off x="364516" y="2656865"/>
              <a:ext cx="100800" cy="1530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AEE9B72-160B-4D85-9E46-DFBA80B4FFB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5516" y="2648225"/>
                <a:ext cx="118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16990C8-9157-462F-AC03-6B655259123D}"/>
                  </a:ext>
                </a:extLst>
              </p14:cNvPr>
              <p14:cNvContentPartPr/>
              <p14:nvPr/>
            </p14:nvContentPartPr>
            <p14:xfrm>
              <a:off x="481876" y="2622305"/>
              <a:ext cx="104040" cy="2286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16990C8-9157-462F-AC03-6B655259123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2876" y="2613665"/>
                <a:ext cx="1216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EF93C23-06B2-467C-8855-C75FE2DBC731}"/>
                  </a:ext>
                </a:extLst>
              </p14:cNvPr>
              <p14:cNvContentPartPr/>
              <p14:nvPr/>
            </p14:nvContentPartPr>
            <p14:xfrm>
              <a:off x="216196" y="3035225"/>
              <a:ext cx="16200" cy="1479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EF93C23-06B2-467C-8855-C75FE2DBC73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7556" y="3026585"/>
                <a:ext cx="33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BCBFA14-C37B-4FDE-B238-695670879A84}"/>
                  </a:ext>
                </a:extLst>
              </p14:cNvPr>
              <p14:cNvContentPartPr/>
              <p14:nvPr/>
            </p14:nvContentPartPr>
            <p14:xfrm>
              <a:off x="136276" y="3149345"/>
              <a:ext cx="174240" cy="93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BCBFA14-C37B-4FDE-B238-695670879A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7636" y="3140345"/>
                <a:ext cx="1918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60E79A0-6C2F-4B05-8883-54AF06500C79}"/>
                  </a:ext>
                </a:extLst>
              </p14:cNvPr>
              <p14:cNvContentPartPr/>
              <p14:nvPr/>
            </p14:nvContentPartPr>
            <p14:xfrm>
              <a:off x="143476" y="2958905"/>
              <a:ext cx="243360" cy="2239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60E79A0-6C2F-4B05-8883-54AF06500C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34836" y="2949905"/>
                <a:ext cx="2610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364F145-BF8B-4538-AFA4-4180B3CBBB71}"/>
                  </a:ext>
                </a:extLst>
              </p14:cNvPr>
              <p14:cNvContentPartPr/>
              <p14:nvPr/>
            </p14:nvContentPartPr>
            <p14:xfrm>
              <a:off x="409156" y="3018665"/>
              <a:ext cx="78120" cy="97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364F145-BF8B-4538-AFA4-4180B3CBBB7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0156" y="3009665"/>
                <a:ext cx="95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5BCC14C-3357-4E8F-8E7F-F3A482F0E6AC}"/>
                  </a:ext>
                </a:extLst>
              </p14:cNvPr>
              <p14:cNvContentPartPr/>
              <p14:nvPr/>
            </p14:nvContentPartPr>
            <p14:xfrm>
              <a:off x="500236" y="3070145"/>
              <a:ext cx="65160" cy="856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5BCC14C-3357-4E8F-8E7F-F3A482F0E6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236" y="3061505"/>
                <a:ext cx="828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8703F48-BC99-4612-B223-967780924F0C}"/>
                  </a:ext>
                </a:extLst>
              </p14:cNvPr>
              <p14:cNvContentPartPr/>
              <p14:nvPr/>
            </p14:nvContentPartPr>
            <p14:xfrm>
              <a:off x="570796" y="2920025"/>
              <a:ext cx="89640" cy="3207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8703F48-BC99-4612-B223-967780924F0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2156" y="2911385"/>
                <a:ext cx="1072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430B4A2-F589-48DB-A472-30EFDDE475B1}"/>
                  </a:ext>
                </a:extLst>
              </p14:cNvPr>
              <p14:cNvContentPartPr/>
              <p14:nvPr/>
            </p14:nvContentPartPr>
            <p14:xfrm>
              <a:off x="410596" y="3224225"/>
              <a:ext cx="151920" cy="986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430B4A2-F589-48DB-A472-30EFDDE475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1596" y="3215225"/>
                <a:ext cx="169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CF814BC-4BD2-420B-B1B2-519EFBB0248C}"/>
                  </a:ext>
                </a:extLst>
              </p14:cNvPr>
              <p14:cNvContentPartPr/>
              <p14:nvPr/>
            </p14:nvContentPartPr>
            <p14:xfrm>
              <a:off x="5497396" y="1238825"/>
              <a:ext cx="71640" cy="2862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CF814BC-4BD2-420B-B1B2-519EFBB0248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88756" y="1229825"/>
                <a:ext cx="892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4FBFA1F-704B-43A1-A275-177EB01D311C}"/>
                  </a:ext>
                </a:extLst>
              </p14:cNvPr>
              <p14:cNvContentPartPr/>
              <p14:nvPr/>
            </p14:nvContentPartPr>
            <p14:xfrm>
              <a:off x="5568676" y="1333145"/>
              <a:ext cx="52920" cy="1170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4FBFA1F-704B-43A1-A275-177EB01D31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560036" y="1324145"/>
                <a:ext cx="70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D307346-9918-4C92-B2DA-456B8C04C189}"/>
                  </a:ext>
                </a:extLst>
              </p14:cNvPr>
              <p14:cNvContentPartPr/>
              <p14:nvPr/>
            </p14:nvContentPartPr>
            <p14:xfrm>
              <a:off x="5637796" y="1465265"/>
              <a:ext cx="31320" cy="918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D307346-9918-4C92-B2DA-456B8C04C18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629156" y="1456625"/>
                <a:ext cx="489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732BBB9-93A9-4763-A94F-7D308518DFCF}"/>
                  </a:ext>
                </a:extLst>
              </p14:cNvPr>
              <p14:cNvContentPartPr/>
              <p14:nvPr/>
            </p14:nvContentPartPr>
            <p14:xfrm>
              <a:off x="5650756" y="1270505"/>
              <a:ext cx="48960" cy="3517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732BBB9-93A9-4763-A94F-7D308518DFC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41756" y="1261865"/>
                <a:ext cx="666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8569157-8F0F-434F-A7F0-F688BF5B0534}"/>
                  </a:ext>
                </a:extLst>
              </p14:cNvPr>
              <p14:cNvContentPartPr/>
              <p14:nvPr/>
            </p14:nvContentPartPr>
            <p14:xfrm>
              <a:off x="4362676" y="1381745"/>
              <a:ext cx="66240" cy="3229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8569157-8F0F-434F-A7F0-F688BF5B053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54036" y="1372745"/>
                <a:ext cx="838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B871D56-88A7-451E-BA6F-7DA2AABC7F1F}"/>
                  </a:ext>
                </a:extLst>
              </p14:cNvPr>
              <p14:cNvContentPartPr/>
              <p14:nvPr/>
            </p14:nvContentPartPr>
            <p14:xfrm>
              <a:off x="4410196" y="1502705"/>
              <a:ext cx="82440" cy="1231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B871D56-88A7-451E-BA6F-7DA2AABC7F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01556" y="1493705"/>
                <a:ext cx="100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BFA96BB-7108-41A0-B849-A6A8C6CA7C3B}"/>
                  </a:ext>
                </a:extLst>
              </p14:cNvPr>
              <p14:cNvContentPartPr/>
              <p14:nvPr/>
            </p14:nvContentPartPr>
            <p14:xfrm>
              <a:off x="4474276" y="1612505"/>
              <a:ext cx="48600" cy="784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BFA96BB-7108-41A0-B849-A6A8C6CA7C3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465276" y="1603505"/>
                <a:ext cx="66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3BFD4A8-517E-4DC7-8FAF-B1142D45A168}"/>
                  </a:ext>
                </a:extLst>
              </p14:cNvPr>
              <p14:cNvContentPartPr/>
              <p14:nvPr/>
            </p14:nvContentPartPr>
            <p14:xfrm>
              <a:off x="4496956" y="1429625"/>
              <a:ext cx="68040" cy="3326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3BFD4A8-517E-4DC7-8FAF-B1142D45A16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488316" y="1420625"/>
                <a:ext cx="856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518216F-AE31-4F19-8C77-2141C44B2012}"/>
                  </a:ext>
                </a:extLst>
              </p14:cNvPr>
              <p14:cNvContentPartPr/>
              <p14:nvPr/>
            </p14:nvContentPartPr>
            <p14:xfrm>
              <a:off x="1600396" y="585785"/>
              <a:ext cx="1312560" cy="1638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518216F-AE31-4F19-8C77-2141C44B201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91396" y="577145"/>
                <a:ext cx="13302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A683146-9A0A-44CC-916F-384834C6CCF7}"/>
                  </a:ext>
                </a:extLst>
              </p14:cNvPr>
              <p14:cNvContentPartPr/>
              <p14:nvPr/>
            </p14:nvContentPartPr>
            <p14:xfrm>
              <a:off x="2067316" y="623585"/>
              <a:ext cx="277560" cy="3333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A683146-9A0A-44CC-916F-384834C6CC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58316" y="614585"/>
                <a:ext cx="29520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1547631F-4E8F-47BB-A608-18CFB1CBA8A8}"/>
              </a:ext>
            </a:extLst>
          </p:cNvPr>
          <p:cNvGrpSpPr/>
          <p:nvPr/>
        </p:nvGrpSpPr>
        <p:grpSpPr>
          <a:xfrm>
            <a:off x="4313716" y="1863425"/>
            <a:ext cx="839520" cy="480960"/>
            <a:chOff x="4313716" y="1863425"/>
            <a:chExt cx="83952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3A4676-BD61-4280-A771-B58647262B94}"/>
                    </a:ext>
                  </a:extLst>
                </p14:cNvPr>
                <p14:cNvContentPartPr/>
                <p14:nvPr/>
              </p14:nvContentPartPr>
              <p14:xfrm>
                <a:off x="4313716" y="1985105"/>
                <a:ext cx="131760" cy="171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3A4676-BD61-4280-A771-B58647262B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04716" y="1976465"/>
                  <a:ext cx="149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88B6F82-B104-4B85-A3F7-8A663139EBEB}"/>
                    </a:ext>
                  </a:extLst>
                </p14:cNvPr>
                <p14:cNvContentPartPr/>
                <p14:nvPr/>
              </p14:nvContentPartPr>
              <p14:xfrm>
                <a:off x="4463476" y="2111825"/>
                <a:ext cx="82440" cy="166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88B6F82-B104-4B85-A3F7-8A663139EB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54476" y="2102825"/>
                  <a:ext cx="100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1FBB02-6EE9-4AE9-98DB-A760A46BC1E1}"/>
                    </a:ext>
                  </a:extLst>
                </p14:cNvPr>
                <p14:cNvContentPartPr/>
                <p14:nvPr/>
              </p14:nvContentPartPr>
              <p14:xfrm>
                <a:off x="4593436" y="1933985"/>
                <a:ext cx="163080" cy="213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1FBB02-6EE9-4AE9-98DB-A760A46BC1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84436" y="1924985"/>
                  <a:ext cx="180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4E0DF31-71FB-4CA3-BAAD-640513009950}"/>
                    </a:ext>
                  </a:extLst>
                </p14:cNvPr>
                <p14:cNvContentPartPr/>
                <p14:nvPr/>
              </p14:nvContentPartPr>
              <p14:xfrm>
                <a:off x="4820596" y="1939745"/>
                <a:ext cx="176760" cy="165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4E0DF31-71FB-4CA3-BAAD-6405130099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11596" y="1930745"/>
                  <a:ext cx="194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80A9A90-1EC8-4BD2-BFAD-46B6FCA46FA1}"/>
                    </a:ext>
                  </a:extLst>
                </p14:cNvPr>
                <p14:cNvContentPartPr/>
                <p14:nvPr/>
              </p14:nvContentPartPr>
              <p14:xfrm>
                <a:off x="4986196" y="2083385"/>
                <a:ext cx="109440" cy="1562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80A9A90-1EC8-4BD2-BFAD-46B6FCA46F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77196" y="2074385"/>
                  <a:ext cx="12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DC6ABF4-5A9D-4B20-9179-C4042F4CBF82}"/>
                    </a:ext>
                  </a:extLst>
                </p14:cNvPr>
                <p14:cNvContentPartPr/>
                <p14:nvPr/>
              </p14:nvContentPartPr>
              <p14:xfrm>
                <a:off x="4784956" y="1863425"/>
                <a:ext cx="368280" cy="480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DC6ABF4-5A9D-4B20-9179-C4042F4CBF8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76316" y="1854425"/>
                  <a:ext cx="385920" cy="49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9572129-64CA-48B4-AF89-BB87D97556B9}"/>
                  </a:ext>
                </a:extLst>
              </p14:cNvPr>
              <p14:cNvContentPartPr/>
              <p14:nvPr/>
            </p14:nvContentPartPr>
            <p14:xfrm>
              <a:off x="343996" y="2947745"/>
              <a:ext cx="274320" cy="3153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9572129-64CA-48B4-AF89-BB87D97556B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5356" y="2939105"/>
                <a:ext cx="29196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4ADC5AA1-1A1F-42C2-BD0F-BEB647366E6C}"/>
              </a:ext>
            </a:extLst>
          </p:cNvPr>
          <p:cNvGrpSpPr/>
          <p:nvPr/>
        </p:nvGrpSpPr>
        <p:grpSpPr>
          <a:xfrm>
            <a:off x="920356" y="1903025"/>
            <a:ext cx="3014640" cy="857880"/>
            <a:chOff x="920356" y="1903025"/>
            <a:chExt cx="301464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0ACCB06-3239-4658-95AC-8F8EF246CD28}"/>
                    </a:ext>
                  </a:extLst>
                </p14:cNvPr>
                <p14:cNvContentPartPr/>
                <p14:nvPr/>
              </p14:nvContentPartPr>
              <p14:xfrm>
                <a:off x="920356" y="1903025"/>
                <a:ext cx="3014640" cy="857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0ACCB06-3239-4658-95AC-8F8EF246CD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1716" y="1894385"/>
                  <a:ext cx="303228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402D8B-8C25-42D5-95FE-D9A346009A47}"/>
                    </a:ext>
                  </a:extLst>
                </p14:cNvPr>
                <p14:cNvContentPartPr/>
                <p14:nvPr/>
              </p14:nvContentPartPr>
              <p14:xfrm>
                <a:off x="3384556" y="2227385"/>
                <a:ext cx="73440" cy="98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402D8B-8C25-42D5-95FE-D9A346009A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75916" y="2218385"/>
                  <a:ext cx="91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3E1C882-F000-40D2-8B0A-253412172363}"/>
                    </a:ext>
                  </a:extLst>
                </p14:cNvPr>
                <p14:cNvContentPartPr/>
                <p14:nvPr/>
              </p14:nvContentPartPr>
              <p14:xfrm>
                <a:off x="3440716" y="2147105"/>
                <a:ext cx="132840" cy="264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3E1C882-F000-40D2-8B0A-2534121723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2076" y="2138465"/>
                  <a:ext cx="150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1331B23-FFD0-40E4-8474-DD12B93A5EF6}"/>
                    </a:ext>
                  </a:extLst>
                </p14:cNvPr>
                <p14:cNvContentPartPr/>
                <p14:nvPr/>
              </p14:nvContentPartPr>
              <p14:xfrm>
                <a:off x="3464476" y="2133785"/>
                <a:ext cx="147960" cy="143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1331B23-FFD0-40E4-8474-DD12B93A5EF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55836" y="2125145"/>
                  <a:ext cx="165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B7B911B-B7FB-4054-BBF9-540EF8D98FF3}"/>
                    </a:ext>
                  </a:extLst>
                </p14:cNvPr>
                <p14:cNvContentPartPr/>
                <p14:nvPr/>
              </p14:nvContentPartPr>
              <p14:xfrm>
                <a:off x="3570316" y="2147465"/>
                <a:ext cx="118440" cy="2440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B7B911B-B7FB-4054-BBF9-540EF8D98F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61316" y="2138465"/>
                  <a:ext cx="136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1FC8902-61CB-4B60-814F-596805EE2E86}"/>
                    </a:ext>
                  </a:extLst>
                </p14:cNvPr>
                <p14:cNvContentPartPr/>
                <p14:nvPr/>
              </p14:nvContentPartPr>
              <p14:xfrm>
                <a:off x="3682276" y="2193545"/>
                <a:ext cx="102960" cy="141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1FC8902-61CB-4B60-814F-596805EE2E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73276" y="2184905"/>
                  <a:ext cx="120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B05FE46-342A-4A7E-9663-D64F61A4946C}"/>
                    </a:ext>
                  </a:extLst>
                </p14:cNvPr>
                <p14:cNvContentPartPr/>
                <p14:nvPr/>
              </p14:nvContentPartPr>
              <p14:xfrm>
                <a:off x="3771196" y="2315945"/>
                <a:ext cx="72720" cy="78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B05FE46-342A-4A7E-9663-D64F61A4946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62556" y="2307305"/>
                  <a:ext cx="90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8BA26F8-713D-44D2-8BA9-ADDA9906240E}"/>
                    </a:ext>
                  </a:extLst>
                </p14:cNvPr>
                <p14:cNvContentPartPr/>
                <p14:nvPr/>
              </p14:nvContentPartPr>
              <p14:xfrm>
                <a:off x="3792796" y="2151425"/>
                <a:ext cx="133920" cy="362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8BA26F8-713D-44D2-8BA9-ADDA990624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83796" y="2142425"/>
                  <a:ext cx="151560" cy="37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5DCCE8B-91BC-42E2-98CE-10CE75BACE79}"/>
                  </a:ext>
                </a:extLst>
              </p14:cNvPr>
              <p14:cNvContentPartPr/>
              <p14:nvPr/>
            </p14:nvContentPartPr>
            <p14:xfrm>
              <a:off x="820996" y="4241585"/>
              <a:ext cx="158400" cy="370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5DCCE8B-91BC-42E2-98CE-10CE75BACE7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12356" y="4232585"/>
                <a:ext cx="1760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64E5671-9E41-4B3A-8A67-5F00126C81DB}"/>
              </a:ext>
            </a:extLst>
          </p:cNvPr>
          <p:cNvGrpSpPr/>
          <p:nvPr/>
        </p:nvGrpSpPr>
        <p:grpSpPr>
          <a:xfrm>
            <a:off x="378916" y="4179665"/>
            <a:ext cx="258840" cy="202320"/>
            <a:chOff x="378916" y="4179665"/>
            <a:chExt cx="25884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95EAE17-594A-44E6-AF5C-BD4EF180D664}"/>
                    </a:ext>
                  </a:extLst>
                </p14:cNvPr>
                <p14:cNvContentPartPr/>
                <p14:nvPr/>
              </p14:nvContentPartPr>
              <p14:xfrm>
                <a:off x="378916" y="4179665"/>
                <a:ext cx="119160" cy="95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95EAE17-594A-44E6-AF5C-BD4EF180D6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9916" y="4170665"/>
                  <a:ext cx="136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B178FDD-939D-4AFB-B534-5AB55776F3A2}"/>
                    </a:ext>
                  </a:extLst>
                </p14:cNvPr>
                <p14:cNvContentPartPr/>
                <p14:nvPr/>
              </p14:nvContentPartPr>
              <p14:xfrm>
                <a:off x="532276" y="4275785"/>
                <a:ext cx="105480" cy="106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B178FDD-939D-4AFB-B534-5AB55776F3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3636" y="4267145"/>
                  <a:ext cx="1231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D0B17C23-A019-410F-954A-FFA5FE6D2F55}"/>
              </a:ext>
            </a:extLst>
          </p:cNvPr>
          <p:cNvGrpSpPr/>
          <p:nvPr/>
        </p:nvGrpSpPr>
        <p:grpSpPr>
          <a:xfrm>
            <a:off x="884716" y="2483705"/>
            <a:ext cx="1496520" cy="1173240"/>
            <a:chOff x="884716" y="2483705"/>
            <a:chExt cx="1496520" cy="11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DA6D081-2C8B-4B49-B9A3-2093BA99FFD0}"/>
                    </a:ext>
                  </a:extLst>
                </p14:cNvPr>
                <p14:cNvContentPartPr/>
                <p14:nvPr/>
              </p14:nvContentPartPr>
              <p14:xfrm>
                <a:off x="884716" y="2800145"/>
                <a:ext cx="146520" cy="430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DA6D081-2C8B-4B49-B9A3-2093BA99FF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5716" y="2791505"/>
                  <a:ext cx="1641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7FFF06F-24B6-493F-9C83-40D5E8DDE1A1}"/>
                    </a:ext>
                  </a:extLst>
                </p14:cNvPr>
                <p14:cNvContentPartPr/>
                <p14:nvPr/>
              </p14:nvContentPartPr>
              <p14:xfrm>
                <a:off x="1055356" y="2975465"/>
                <a:ext cx="133920" cy="538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7FFF06F-24B6-493F-9C83-40D5E8DDE1A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6716" y="2966465"/>
                  <a:ext cx="1515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5067CE4-0FE2-4F2C-92ED-76B5DF6DC01E}"/>
                    </a:ext>
                  </a:extLst>
                </p14:cNvPr>
                <p14:cNvContentPartPr/>
                <p14:nvPr/>
              </p14:nvContentPartPr>
              <p14:xfrm>
                <a:off x="1137796" y="3367145"/>
                <a:ext cx="95760" cy="183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5067CE4-0FE2-4F2C-92ED-76B5DF6DC0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8796" y="3358145"/>
                  <a:ext cx="113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001B065-16A0-4477-8732-6BCC7070F45D}"/>
                    </a:ext>
                  </a:extLst>
                </p14:cNvPr>
                <p14:cNvContentPartPr/>
                <p14:nvPr/>
              </p14:nvContentPartPr>
              <p14:xfrm>
                <a:off x="1263076" y="3515465"/>
                <a:ext cx="61200" cy="48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001B065-16A0-4477-8732-6BCC7070F45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54436" y="3506825"/>
                  <a:ext cx="7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F3112B4-CECF-426F-9E2F-368688769ECD}"/>
                    </a:ext>
                  </a:extLst>
                </p14:cNvPr>
                <p14:cNvContentPartPr/>
                <p14:nvPr/>
              </p14:nvContentPartPr>
              <p14:xfrm>
                <a:off x="1337596" y="3449945"/>
                <a:ext cx="78120" cy="766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F3112B4-CECF-426F-9E2F-368688769E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28956" y="3441305"/>
                  <a:ext cx="95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6368E79-4B67-4A90-8A89-DFEB1EDE65B2}"/>
                    </a:ext>
                  </a:extLst>
                </p14:cNvPr>
                <p14:cNvContentPartPr/>
                <p14:nvPr/>
              </p14:nvContentPartPr>
              <p14:xfrm>
                <a:off x="1469716" y="3370745"/>
                <a:ext cx="90720" cy="186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6368E79-4B67-4A90-8A89-DFEB1EDE65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60716" y="3362105"/>
                  <a:ext cx="108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121636A-C997-4BDF-A5A2-06FAD6ADD01F}"/>
                    </a:ext>
                  </a:extLst>
                </p14:cNvPr>
                <p14:cNvContentPartPr/>
                <p14:nvPr/>
              </p14:nvContentPartPr>
              <p14:xfrm>
                <a:off x="1652236" y="3358145"/>
                <a:ext cx="11880" cy="124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121636A-C997-4BDF-A5A2-06FAD6ADD0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43596" y="3349505"/>
                  <a:ext cx="29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E0FA9D2-5FC6-4341-8B43-9BAB9555394F}"/>
                    </a:ext>
                  </a:extLst>
                </p14:cNvPr>
                <p14:cNvContentPartPr/>
                <p14:nvPr/>
              </p14:nvContentPartPr>
              <p14:xfrm>
                <a:off x="1619476" y="3315305"/>
                <a:ext cx="135720" cy="165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E0FA9D2-5FC6-4341-8B43-9BAB9555394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610476" y="3306665"/>
                  <a:ext cx="153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119FD99-0B08-4E55-8EC9-AA61A319005D}"/>
                    </a:ext>
                  </a:extLst>
                </p14:cNvPr>
                <p14:cNvContentPartPr/>
                <p14:nvPr/>
              </p14:nvContentPartPr>
              <p14:xfrm>
                <a:off x="1663036" y="3308825"/>
                <a:ext cx="136080" cy="200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119FD99-0B08-4E55-8EC9-AA61A31900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54396" y="3299825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4113CF0-28DB-4A11-944C-7A05FA2993BC}"/>
                    </a:ext>
                  </a:extLst>
                </p14:cNvPr>
                <p14:cNvContentPartPr/>
                <p14:nvPr/>
              </p14:nvContentPartPr>
              <p14:xfrm>
                <a:off x="1813516" y="3298385"/>
                <a:ext cx="33480" cy="195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4113CF0-28DB-4A11-944C-7A05FA2993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04516" y="3289385"/>
                  <a:ext cx="51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EB61B18-6C05-4B9F-A58A-73A3FBB7FBB4}"/>
                    </a:ext>
                  </a:extLst>
                </p14:cNvPr>
                <p14:cNvContentPartPr/>
                <p14:nvPr/>
              </p14:nvContentPartPr>
              <p14:xfrm>
                <a:off x="1876876" y="3355265"/>
                <a:ext cx="70560" cy="118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EB61B18-6C05-4B9F-A58A-73A3FBB7FBB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67876" y="3346265"/>
                  <a:ext cx="88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22D9CA9-E16A-4632-864F-8B3FD94907A1}"/>
                    </a:ext>
                  </a:extLst>
                </p14:cNvPr>
                <p14:cNvContentPartPr/>
                <p14:nvPr/>
              </p14:nvContentPartPr>
              <p14:xfrm>
                <a:off x="1971916" y="3292265"/>
                <a:ext cx="92880" cy="364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22D9CA9-E16A-4632-864F-8B3FD94907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2916" y="3283265"/>
                  <a:ext cx="1105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AFB167-E8B6-4EBE-A607-254C1A64B5F9}"/>
                    </a:ext>
                  </a:extLst>
                </p14:cNvPr>
                <p14:cNvContentPartPr/>
                <p14:nvPr/>
              </p14:nvContentPartPr>
              <p14:xfrm>
                <a:off x="1877956" y="2508905"/>
                <a:ext cx="13320" cy="153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AFB167-E8B6-4EBE-A607-254C1A64B5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68956" y="2500265"/>
                  <a:ext cx="30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9EAC30A-319C-45F6-B19E-69F2EEB127E1}"/>
                    </a:ext>
                  </a:extLst>
                </p14:cNvPr>
                <p14:cNvContentPartPr/>
                <p14:nvPr/>
              </p14:nvContentPartPr>
              <p14:xfrm>
                <a:off x="1869676" y="2808065"/>
                <a:ext cx="12600" cy="85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9EAC30A-319C-45F6-B19E-69F2EEB127E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60676" y="2799425"/>
                  <a:ext cx="30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58E67E3-54FE-4740-B950-A567F799DCA1}"/>
                    </a:ext>
                  </a:extLst>
                </p14:cNvPr>
                <p14:cNvContentPartPr/>
                <p14:nvPr/>
              </p14:nvContentPartPr>
              <p14:xfrm>
                <a:off x="1853476" y="3099665"/>
                <a:ext cx="41040" cy="191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58E67E3-54FE-4740-B950-A567F799DC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44476" y="3091025"/>
                  <a:ext cx="58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656801D-2638-4D4F-9094-EFAFEFDAD52C}"/>
                    </a:ext>
                  </a:extLst>
                </p14:cNvPr>
                <p14:cNvContentPartPr/>
                <p14:nvPr/>
              </p14:nvContentPartPr>
              <p14:xfrm>
                <a:off x="1869316" y="3213065"/>
                <a:ext cx="20520" cy="95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656801D-2638-4D4F-9094-EFAFEFDAD52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60676" y="3204065"/>
                  <a:ext cx="38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FAB5C8-C960-4E47-9C1C-173333F0810F}"/>
                    </a:ext>
                  </a:extLst>
                </p14:cNvPr>
                <p14:cNvContentPartPr/>
                <p14:nvPr/>
              </p14:nvContentPartPr>
              <p14:xfrm>
                <a:off x="1937356" y="3002105"/>
                <a:ext cx="116280" cy="253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FAB5C8-C960-4E47-9C1C-173333F0810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28356" y="2993465"/>
                  <a:ext cx="133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4AD0912-DD40-481F-B99A-9227E5A29BC2}"/>
                    </a:ext>
                  </a:extLst>
                </p14:cNvPr>
                <p14:cNvContentPartPr/>
                <p14:nvPr/>
              </p14:nvContentPartPr>
              <p14:xfrm>
                <a:off x="1913596" y="3026585"/>
                <a:ext cx="143640" cy="254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4AD0912-DD40-481F-B99A-9227E5A29B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04596" y="3017585"/>
                  <a:ext cx="161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4DFC3B2-81A9-4F6A-8BE5-E100350C213A}"/>
                    </a:ext>
                  </a:extLst>
                </p14:cNvPr>
                <p14:cNvContentPartPr/>
                <p14:nvPr/>
              </p14:nvContentPartPr>
              <p14:xfrm>
                <a:off x="2026276" y="2673425"/>
                <a:ext cx="64440" cy="203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4DFC3B2-81A9-4F6A-8BE5-E100350C21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17636" y="2664785"/>
                  <a:ext cx="82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ADD3105-082E-457F-B2DB-5C8353F11139}"/>
                    </a:ext>
                  </a:extLst>
                </p14:cNvPr>
                <p14:cNvContentPartPr/>
                <p14:nvPr/>
              </p14:nvContentPartPr>
              <p14:xfrm>
                <a:off x="2122036" y="2572265"/>
                <a:ext cx="29160" cy="242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ADD3105-082E-457F-B2DB-5C8353F1113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13036" y="2563625"/>
                  <a:ext cx="46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D343812-22E2-4BE3-A17C-DCDF36049D29}"/>
                    </a:ext>
                  </a:extLst>
                </p14:cNvPr>
                <p14:cNvContentPartPr/>
                <p14:nvPr/>
              </p14:nvContentPartPr>
              <p14:xfrm>
                <a:off x="2084956" y="2866025"/>
                <a:ext cx="106920" cy="94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D343812-22E2-4BE3-A17C-DCDF36049D2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75956" y="2857385"/>
                  <a:ext cx="12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DE11D7F-8BF9-427A-A150-DC3642F16D51}"/>
                    </a:ext>
                  </a:extLst>
                </p14:cNvPr>
                <p14:cNvContentPartPr/>
                <p14:nvPr/>
              </p14:nvContentPartPr>
              <p14:xfrm>
                <a:off x="2166316" y="2622665"/>
                <a:ext cx="80280" cy="133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DE11D7F-8BF9-427A-A150-DC3642F16D5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57676" y="2614025"/>
                  <a:ext cx="97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ACA9CE2-F358-4D45-AC13-F59BEBACAEA3}"/>
                    </a:ext>
                  </a:extLst>
                </p14:cNvPr>
                <p14:cNvContentPartPr/>
                <p14:nvPr/>
              </p14:nvContentPartPr>
              <p14:xfrm>
                <a:off x="2264596" y="2677025"/>
                <a:ext cx="41400" cy="72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ACA9CE2-F358-4D45-AC13-F59BEBACAE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55596" y="2668385"/>
                  <a:ext cx="59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4573D09-3F3D-40CC-9ADE-8592C2FB438A}"/>
                    </a:ext>
                  </a:extLst>
                </p14:cNvPr>
                <p14:cNvContentPartPr/>
                <p14:nvPr/>
              </p14:nvContentPartPr>
              <p14:xfrm>
                <a:off x="2320036" y="2483705"/>
                <a:ext cx="61200" cy="282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4573D09-3F3D-40CC-9ADE-8592C2FB438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11396" y="2474705"/>
                  <a:ext cx="7884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F3B6114-1AD7-420F-90BE-F60C9952BDCE}"/>
                  </a:ext>
                </a:extLst>
              </p14:cNvPr>
              <p14:cNvContentPartPr/>
              <p14:nvPr/>
            </p14:nvContentPartPr>
            <p14:xfrm>
              <a:off x="1922596" y="3193265"/>
              <a:ext cx="8640" cy="2588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F3B6114-1AD7-420F-90BE-F60C9952BDC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913956" y="3184265"/>
                <a:ext cx="26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06E4A31D-BE0E-464E-AD47-CFE8B55AC99B}"/>
                  </a:ext>
                </a:extLst>
              </p14:cNvPr>
              <p14:cNvContentPartPr/>
              <p14:nvPr/>
            </p14:nvContentPartPr>
            <p14:xfrm>
              <a:off x="1858876" y="3861785"/>
              <a:ext cx="38880" cy="788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06E4A31D-BE0E-464E-AD47-CFE8B55AC99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849876" y="3853145"/>
                <a:ext cx="56520" cy="80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31A7177E-9F37-4165-93F9-E8A7AD3BF3CA}"/>
              </a:ext>
            </a:extLst>
          </p:cNvPr>
          <p:cNvGrpSpPr/>
          <p:nvPr/>
        </p:nvGrpSpPr>
        <p:grpSpPr>
          <a:xfrm>
            <a:off x="1636756" y="4971665"/>
            <a:ext cx="326520" cy="1889280"/>
            <a:chOff x="1636756" y="4971665"/>
            <a:chExt cx="326520" cy="18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DFEE19C-8A6F-41EA-9F22-969F5EE985AB}"/>
                    </a:ext>
                  </a:extLst>
                </p14:cNvPr>
                <p14:cNvContentPartPr/>
                <p14:nvPr/>
              </p14:nvContentPartPr>
              <p14:xfrm>
                <a:off x="1796956" y="4971665"/>
                <a:ext cx="36360" cy="1101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DFEE19C-8A6F-41EA-9F22-969F5EE985A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87956" y="4962665"/>
                  <a:ext cx="54000" cy="11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D6F493C-A7F6-42FD-B737-D88C52EAF2DE}"/>
                    </a:ext>
                  </a:extLst>
                </p14:cNvPr>
                <p14:cNvContentPartPr/>
                <p14:nvPr/>
              </p14:nvContentPartPr>
              <p14:xfrm>
                <a:off x="1711996" y="6164705"/>
                <a:ext cx="87840" cy="273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D6F493C-A7F6-42FD-B737-D88C52EAF2D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02996" y="6155705"/>
                  <a:ext cx="105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753CFF4-1096-4EC1-BA57-93B882BF7D89}"/>
                    </a:ext>
                  </a:extLst>
                </p14:cNvPr>
                <p14:cNvContentPartPr/>
                <p14:nvPr/>
              </p14:nvContentPartPr>
              <p14:xfrm>
                <a:off x="1636756" y="6485465"/>
                <a:ext cx="160200" cy="131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753CFF4-1096-4EC1-BA57-93B882BF7D8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28116" y="6476825"/>
                  <a:ext cx="177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003C05E-2D88-44E0-B1F7-AC414F63EB4A}"/>
                    </a:ext>
                  </a:extLst>
                </p14:cNvPr>
                <p14:cNvContentPartPr/>
                <p14:nvPr/>
              </p14:nvContentPartPr>
              <p14:xfrm>
                <a:off x="1791196" y="6538745"/>
                <a:ext cx="20880" cy="203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003C05E-2D88-44E0-B1F7-AC414F63EB4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82196" y="6529745"/>
                  <a:ext cx="3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1B10D5-5718-48F8-8560-6F2A943DBE36}"/>
                    </a:ext>
                  </a:extLst>
                </p14:cNvPr>
                <p14:cNvContentPartPr/>
                <p14:nvPr/>
              </p14:nvContentPartPr>
              <p14:xfrm>
                <a:off x="1835476" y="6625145"/>
                <a:ext cx="127800" cy="235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1B10D5-5718-48F8-8560-6F2A943DBE3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26836" y="6616145"/>
                  <a:ext cx="14544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B677A10A-6386-4997-A059-75783904D232}"/>
                  </a:ext>
                </a:extLst>
              </p14:cNvPr>
              <p14:cNvContentPartPr/>
              <p14:nvPr/>
            </p14:nvContentPartPr>
            <p14:xfrm>
              <a:off x="1827556" y="4228625"/>
              <a:ext cx="28080" cy="860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B677A10A-6386-4997-A059-75783904D23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818556" y="4219985"/>
                <a:ext cx="45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4EADB14-EBEC-4F35-8C69-979B9EF03E3D}"/>
                  </a:ext>
                </a:extLst>
              </p14:cNvPr>
              <p14:cNvContentPartPr/>
              <p14:nvPr/>
            </p14:nvContentPartPr>
            <p14:xfrm>
              <a:off x="792556" y="5360105"/>
              <a:ext cx="198000" cy="388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4EADB14-EBEC-4F35-8C69-979B9EF03E3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83916" y="5351465"/>
                <a:ext cx="21564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76EC605C-A6B6-48B4-B2B6-A06F9152C45D}"/>
              </a:ext>
            </a:extLst>
          </p:cNvPr>
          <p:cNvGrpSpPr/>
          <p:nvPr/>
        </p:nvGrpSpPr>
        <p:grpSpPr>
          <a:xfrm>
            <a:off x="4451236" y="2424305"/>
            <a:ext cx="851040" cy="483480"/>
            <a:chOff x="4451236" y="2424305"/>
            <a:chExt cx="85104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27B7D06-EFE8-4B32-8370-2A9E6B1787EC}"/>
                    </a:ext>
                  </a:extLst>
                </p14:cNvPr>
                <p14:cNvContentPartPr/>
                <p14:nvPr/>
              </p14:nvContentPartPr>
              <p14:xfrm>
                <a:off x="4451236" y="2547065"/>
                <a:ext cx="140040" cy="213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27B7D06-EFE8-4B32-8370-2A9E6B1787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42236" y="2538425"/>
                  <a:ext cx="157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91EEB44-7A62-460C-B934-3C51BE4FC350}"/>
                    </a:ext>
                  </a:extLst>
                </p14:cNvPr>
                <p14:cNvContentPartPr/>
                <p14:nvPr/>
              </p14:nvContentPartPr>
              <p14:xfrm>
                <a:off x="4573276" y="2726345"/>
                <a:ext cx="135360" cy="181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91EEB44-7A62-460C-B934-3C51BE4FC35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64636" y="2717705"/>
                  <a:ext cx="15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79823EB-89E0-4344-8922-863D9BED7C81}"/>
                    </a:ext>
                  </a:extLst>
                </p14:cNvPr>
                <p14:cNvContentPartPr/>
                <p14:nvPr/>
              </p14:nvContentPartPr>
              <p14:xfrm>
                <a:off x="4823476" y="2523665"/>
                <a:ext cx="144000" cy="1641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79823EB-89E0-4344-8922-863D9BED7C8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14836" y="2514665"/>
                  <a:ext cx="161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AFA7920-ED19-4DF4-9C07-48C0ADDF4B44}"/>
                    </a:ext>
                  </a:extLst>
                </p14:cNvPr>
                <p14:cNvContentPartPr/>
                <p14:nvPr/>
              </p14:nvContentPartPr>
              <p14:xfrm>
                <a:off x="5077636" y="2424305"/>
                <a:ext cx="161280" cy="226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AFA7920-ED19-4DF4-9C07-48C0ADDF4B4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68636" y="2415305"/>
                  <a:ext cx="178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83FB42B-7B74-4940-811E-61DD44175340}"/>
                    </a:ext>
                  </a:extLst>
                </p14:cNvPr>
                <p14:cNvContentPartPr/>
                <p14:nvPr/>
              </p14:nvContentPartPr>
              <p14:xfrm>
                <a:off x="5243236" y="2607905"/>
                <a:ext cx="59040" cy="202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83FB42B-7B74-4940-811E-61DD4417534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34236" y="2599265"/>
                  <a:ext cx="766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776F4AF4-AB78-423F-B9BA-91B80379504C}"/>
              </a:ext>
            </a:extLst>
          </p:cNvPr>
          <p:cNvGrpSpPr/>
          <p:nvPr/>
        </p:nvGrpSpPr>
        <p:grpSpPr>
          <a:xfrm>
            <a:off x="955276" y="1001585"/>
            <a:ext cx="3116520" cy="2444760"/>
            <a:chOff x="955276" y="1001585"/>
            <a:chExt cx="3116520" cy="24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579F66D-6F81-4285-83DA-8893933B2154}"/>
                    </a:ext>
                  </a:extLst>
                </p14:cNvPr>
                <p14:cNvContentPartPr/>
                <p14:nvPr/>
              </p14:nvContentPartPr>
              <p14:xfrm>
                <a:off x="955276" y="1001585"/>
                <a:ext cx="3116520" cy="945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579F66D-6F81-4285-83DA-8893933B21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6636" y="992585"/>
                  <a:ext cx="313416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4E0352C-B8D9-4BCC-9787-167394966366}"/>
                    </a:ext>
                  </a:extLst>
                </p14:cNvPr>
                <p14:cNvContentPartPr/>
                <p14:nvPr/>
              </p14:nvContentPartPr>
              <p14:xfrm>
                <a:off x="3397876" y="1213985"/>
                <a:ext cx="15840" cy="2671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4E0352C-B8D9-4BCC-9787-16739496636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89236" y="1204985"/>
                  <a:ext cx="33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F8DDBC7-A811-460D-8002-C04DDB4AA7B1}"/>
                    </a:ext>
                  </a:extLst>
                </p14:cNvPr>
                <p14:cNvContentPartPr/>
                <p14:nvPr/>
              </p14:nvContentPartPr>
              <p14:xfrm>
                <a:off x="3266836" y="2013545"/>
                <a:ext cx="124560" cy="1432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F8DDBC7-A811-460D-8002-C04DDB4AA7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58196" y="2004905"/>
                  <a:ext cx="142200" cy="145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28A62F34-75C5-4B19-8411-4682F9B5903C}"/>
                  </a:ext>
                </a:extLst>
              </p14:cNvPr>
              <p14:cNvContentPartPr/>
              <p14:nvPr/>
            </p14:nvContentPartPr>
            <p14:xfrm>
              <a:off x="3256036" y="4977785"/>
              <a:ext cx="62280" cy="1291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28A62F34-75C5-4B19-8411-4682F9B5903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247396" y="4969145"/>
                <a:ext cx="79920" cy="130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4FE1A3D-F738-4C98-819F-63CF639D3195}"/>
              </a:ext>
            </a:extLst>
          </p:cNvPr>
          <p:cNvGrpSpPr/>
          <p:nvPr/>
        </p:nvGrpSpPr>
        <p:grpSpPr>
          <a:xfrm>
            <a:off x="3173596" y="6621185"/>
            <a:ext cx="396720" cy="304200"/>
            <a:chOff x="3173596" y="6621185"/>
            <a:chExt cx="3967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B77694C-2683-4B41-9A67-83DC75EDE681}"/>
                    </a:ext>
                  </a:extLst>
                </p14:cNvPr>
                <p14:cNvContentPartPr/>
                <p14:nvPr/>
              </p14:nvContentPartPr>
              <p14:xfrm>
                <a:off x="3173596" y="6621185"/>
                <a:ext cx="196920" cy="2631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B77694C-2683-4B41-9A67-83DC75EDE68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64596" y="6612185"/>
                  <a:ext cx="214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8A37D2D-8B6B-46C1-8849-BB4361AB431A}"/>
                    </a:ext>
                  </a:extLst>
                </p14:cNvPr>
                <p14:cNvContentPartPr/>
                <p14:nvPr/>
              </p14:nvContentPartPr>
              <p14:xfrm>
                <a:off x="3432076" y="6719105"/>
                <a:ext cx="138240" cy="206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8A37D2D-8B6B-46C1-8849-BB4361AB431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23076" y="6710105"/>
                  <a:ext cx="15588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3FAE4DBE-31B7-4BCA-A2A8-F0C306BF8E70}"/>
              </a:ext>
            </a:extLst>
          </p:cNvPr>
          <p:cNvGrpSpPr/>
          <p:nvPr/>
        </p:nvGrpSpPr>
        <p:grpSpPr>
          <a:xfrm>
            <a:off x="492676" y="5357585"/>
            <a:ext cx="541440" cy="405000"/>
            <a:chOff x="492676" y="5357585"/>
            <a:chExt cx="5414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C88364-24CA-4AD0-901A-7218C6821FAC}"/>
                    </a:ext>
                  </a:extLst>
                </p14:cNvPr>
                <p14:cNvContentPartPr/>
                <p14:nvPr/>
              </p14:nvContentPartPr>
              <p14:xfrm>
                <a:off x="796516" y="5374505"/>
                <a:ext cx="237600" cy="45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C88364-24CA-4AD0-901A-7218C6821FA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7876" y="5365865"/>
                  <a:ext cx="255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F0EDEAA-6CC7-4C0D-8399-815136574E6F}"/>
                    </a:ext>
                  </a:extLst>
                </p14:cNvPr>
                <p14:cNvContentPartPr/>
                <p14:nvPr/>
              </p14:nvContentPartPr>
              <p14:xfrm>
                <a:off x="492676" y="5357585"/>
                <a:ext cx="147240" cy="137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F0EDEAA-6CC7-4C0D-8399-815136574E6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4036" y="5348585"/>
                  <a:ext cx="164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C3C8988-08E7-42B7-8D2D-3EBF6CEC22B3}"/>
                    </a:ext>
                  </a:extLst>
                </p14:cNvPr>
                <p14:cNvContentPartPr/>
                <p14:nvPr/>
              </p14:nvContentPartPr>
              <p14:xfrm>
                <a:off x="658636" y="5497985"/>
                <a:ext cx="114840" cy="264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C3C8988-08E7-42B7-8D2D-3EBF6CEC22B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9996" y="5489345"/>
                  <a:ext cx="132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B4DA837-B5D0-45BC-8B75-B744FDD14B3D}"/>
                    </a:ext>
                  </a:extLst>
                </p14:cNvPr>
                <p14:cNvContentPartPr/>
                <p14:nvPr/>
              </p14:nvContentPartPr>
              <p14:xfrm>
                <a:off x="755116" y="5399705"/>
                <a:ext cx="268920" cy="61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B4DA837-B5D0-45BC-8B75-B744FDD14B3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6116" y="5390705"/>
                  <a:ext cx="28656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25F5C87-50AA-42F9-AF3B-818D72BCBC86}"/>
                  </a:ext>
                </a:extLst>
              </p14:cNvPr>
              <p14:cNvContentPartPr/>
              <p14:nvPr/>
            </p14:nvContentPartPr>
            <p14:xfrm>
              <a:off x="3240556" y="5365145"/>
              <a:ext cx="94680" cy="903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25F5C87-50AA-42F9-AF3B-818D72BCBC8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231556" y="5356505"/>
                <a:ext cx="1123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67A8A77-8DA3-48D0-ACDE-79C08656BBC4}"/>
                  </a:ext>
                </a:extLst>
              </p14:cNvPr>
              <p14:cNvContentPartPr/>
              <p14:nvPr/>
            </p14:nvContentPartPr>
            <p14:xfrm>
              <a:off x="2375836" y="5272265"/>
              <a:ext cx="2880" cy="1515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67A8A77-8DA3-48D0-ACDE-79C08656BBC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366836" y="5263625"/>
                <a:ext cx="20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32E4043-D255-449E-BF64-9DAFADA505AB}"/>
                  </a:ext>
                </a:extLst>
              </p14:cNvPr>
              <p14:cNvContentPartPr/>
              <p14:nvPr/>
            </p14:nvContentPartPr>
            <p14:xfrm>
              <a:off x="2419756" y="5600225"/>
              <a:ext cx="27720" cy="4672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32E4043-D255-449E-BF64-9DAFADA505A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410756" y="5591225"/>
                <a:ext cx="453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ECF336D-BEB6-40A2-8087-98FA3199A8B7}"/>
                  </a:ext>
                </a:extLst>
              </p14:cNvPr>
              <p14:cNvContentPartPr/>
              <p14:nvPr/>
            </p14:nvContentPartPr>
            <p14:xfrm>
              <a:off x="1384396" y="3787625"/>
              <a:ext cx="2268360" cy="1961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ECF336D-BEB6-40A2-8087-98FA3199A8B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375396" y="3778625"/>
                <a:ext cx="2286000" cy="19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9BAE124-58B8-44CA-92F3-6DFFBED5CC44}"/>
                  </a:ext>
                </a:extLst>
              </p14:cNvPr>
              <p14:cNvContentPartPr/>
              <p14:nvPr/>
            </p14:nvContentPartPr>
            <p14:xfrm>
              <a:off x="3955876" y="5282705"/>
              <a:ext cx="938520" cy="1731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9BAE124-58B8-44CA-92F3-6DFFBED5CC4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946876" y="5273705"/>
                <a:ext cx="95616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1F8C8D20-5E8C-4C62-9EA9-6969A11E0354}"/>
              </a:ext>
            </a:extLst>
          </p:cNvPr>
          <p:cNvGrpSpPr/>
          <p:nvPr/>
        </p:nvGrpSpPr>
        <p:grpSpPr>
          <a:xfrm>
            <a:off x="2192956" y="3043145"/>
            <a:ext cx="2294280" cy="2094120"/>
            <a:chOff x="2192956" y="3043145"/>
            <a:chExt cx="2294280" cy="20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AB92FD9-73D9-4F20-A8C4-FE73F91F0BC2}"/>
                    </a:ext>
                  </a:extLst>
                </p14:cNvPr>
                <p14:cNvContentPartPr/>
                <p14:nvPr/>
              </p14:nvContentPartPr>
              <p14:xfrm>
                <a:off x="2395276" y="4974905"/>
                <a:ext cx="7920" cy="162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AB92FD9-73D9-4F20-A8C4-FE73F91F0BC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386636" y="4965905"/>
                  <a:ext cx="25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689C6B9-DC7B-43AB-8D09-40CBC42D88FB}"/>
                    </a:ext>
                  </a:extLst>
                </p14:cNvPr>
                <p14:cNvContentPartPr/>
                <p14:nvPr/>
              </p14:nvContentPartPr>
              <p14:xfrm>
                <a:off x="2415076" y="3979865"/>
                <a:ext cx="34920" cy="902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689C6B9-DC7B-43AB-8D09-40CBC42D88F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06076" y="3971225"/>
                  <a:ext cx="52560" cy="9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80F402E-5835-4180-BA6B-416E572356B0}"/>
                    </a:ext>
                  </a:extLst>
                </p14:cNvPr>
                <p14:cNvContentPartPr/>
                <p14:nvPr/>
              </p14:nvContentPartPr>
              <p14:xfrm>
                <a:off x="2347756" y="3043145"/>
                <a:ext cx="44280" cy="200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80F402E-5835-4180-BA6B-416E572356B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39116" y="3034145"/>
                  <a:ext cx="61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EE85CCF-B916-41E8-857B-81BBDA0956AD}"/>
                    </a:ext>
                  </a:extLst>
                </p14:cNvPr>
                <p14:cNvContentPartPr/>
                <p14:nvPr/>
              </p14:nvContentPartPr>
              <p14:xfrm>
                <a:off x="2192956" y="3428345"/>
                <a:ext cx="101880" cy="108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EE85CCF-B916-41E8-857B-81BBDA0956A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184316" y="3419705"/>
                  <a:ext cx="119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085CE36-C691-47CB-A95D-112F6F1C1090}"/>
                    </a:ext>
                  </a:extLst>
                </p14:cNvPr>
                <p14:cNvContentPartPr/>
                <p14:nvPr/>
              </p14:nvContentPartPr>
              <p14:xfrm>
                <a:off x="2247676" y="3439145"/>
                <a:ext cx="79920" cy="238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085CE36-C691-47CB-A95D-112F6F1C109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39036" y="3430505"/>
                  <a:ext cx="97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55E4AD6-DA96-4004-A6ED-24230EDBE049}"/>
                    </a:ext>
                  </a:extLst>
                </p14:cNvPr>
                <p14:cNvContentPartPr/>
                <p14:nvPr/>
              </p14:nvContentPartPr>
              <p14:xfrm>
                <a:off x="2403556" y="3301265"/>
                <a:ext cx="106560" cy="161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55E4AD6-DA96-4004-A6ED-24230EDBE04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94556" y="3292625"/>
                  <a:ext cx="124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B1E222-147C-4EC0-8AFE-181242B69F12}"/>
                    </a:ext>
                  </a:extLst>
                </p14:cNvPr>
                <p14:cNvContentPartPr/>
                <p14:nvPr/>
              </p14:nvContentPartPr>
              <p14:xfrm>
                <a:off x="2497156" y="3330425"/>
                <a:ext cx="122040" cy="324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B1E222-147C-4EC0-8AFE-181242B69F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88156" y="3321425"/>
                  <a:ext cx="139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BC3607-89AF-4CE8-B6FC-859CEE3B11B4}"/>
                    </a:ext>
                  </a:extLst>
                </p14:cNvPr>
                <p14:cNvContentPartPr/>
                <p14:nvPr/>
              </p14:nvContentPartPr>
              <p14:xfrm>
                <a:off x="2672836" y="3444545"/>
                <a:ext cx="94680" cy="115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BC3607-89AF-4CE8-B6FC-859CEE3B11B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64196" y="3435905"/>
                  <a:ext cx="112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98CA3F1-B3EA-4497-9E31-996567152DCB}"/>
                    </a:ext>
                  </a:extLst>
                </p14:cNvPr>
                <p14:cNvContentPartPr/>
                <p14:nvPr/>
              </p14:nvContentPartPr>
              <p14:xfrm>
                <a:off x="2831236" y="3517985"/>
                <a:ext cx="87480" cy="103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98CA3F1-B3EA-4497-9E31-996567152DC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22596" y="3508985"/>
                  <a:ext cx="105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A87E2A-4A86-4C42-9F59-5B40DBED3E34}"/>
                    </a:ext>
                  </a:extLst>
                </p14:cNvPr>
                <p14:cNvContentPartPr/>
                <p14:nvPr/>
              </p14:nvContentPartPr>
              <p14:xfrm>
                <a:off x="2944276" y="3394505"/>
                <a:ext cx="92160" cy="296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A87E2A-4A86-4C42-9F59-5B40DBED3E3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35636" y="3385505"/>
                  <a:ext cx="109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33EFDF-99C2-4129-9D55-03590331A0A5}"/>
                    </a:ext>
                  </a:extLst>
                </p14:cNvPr>
                <p14:cNvContentPartPr/>
                <p14:nvPr/>
              </p14:nvContentPartPr>
              <p14:xfrm>
                <a:off x="2717116" y="3713105"/>
                <a:ext cx="215640" cy="33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33EFDF-99C2-4129-9D55-03590331A0A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08116" y="3704465"/>
                  <a:ext cx="233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958BDF2-92DF-472E-9164-EB29C930E3A9}"/>
                    </a:ext>
                  </a:extLst>
                </p14:cNvPr>
                <p14:cNvContentPartPr/>
                <p14:nvPr/>
              </p14:nvContentPartPr>
              <p14:xfrm>
                <a:off x="2207716" y="3451025"/>
                <a:ext cx="122760" cy="264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958BDF2-92DF-472E-9164-EB29C930E3A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198716" y="3442025"/>
                  <a:ext cx="140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779C100-76EE-4094-AE36-2D1B757024FF}"/>
                    </a:ext>
                  </a:extLst>
                </p14:cNvPr>
                <p14:cNvContentPartPr/>
                <p14:nvPr/>
              </p14:nvContentPartPr>
              <p14:xfrm>
                <a:off x="2361436" y="3589985"/>
                <a:ext cx="83520" cy="174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779C100-76EE-4094-AE36-2D1B757024F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52436" y="3580985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DA22D1-B29F-496E-86D5-BC7BB264A2D6}"/>
                    </a:ext>
                  </a:extLst>
                </p14:cNvPr>
                <p14:cNvContentPartPr/>
                <p14:nvPr/>
              </p14:nvContentPartPr>
              <p14:xfrm>
                <a:off x="2441716" y="3296225"/>
                <a:ext cx="12600" cy="126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DA22D1-B29F-496E-86D5-BC7BB264A2D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433076" y="3287585"/>
                  <a:ext cx="30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B75F505-8BE5-4CB0-8660-8866EBC2D32E}"/>
                    </a:ext>
                  </a:extLst>
                </p14:cNvPr>
                <p14:cNvContentPartPr/>
                <p14:nvPr/>
              </p14:nvContentPartPr>
              <p14:xfrm>
                <a:off x="2388076" y="3348425"/>
                <a:ext cx="15480" cy="339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B75F505-8BE5-4CB0-8660-8866EBC2D3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379436" y="3339425"/>
                  <a:ext cx="331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7491686-8237-4EBB-9F3B-F63E75538538}"/>
                    </a:ext>
                  </a:extLst>
                </p14:cNvPr>
                <p14:cNvContentPartPr/>
                <p14:nvPr/>
              </p14:nvContentPartPr>
              <p14:xfrm>
                <a:off x="3127156" y="3977345"/>
                <a:ext cx="1360080" cy="866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7491686-8237-4EBB-9F3B-F63E7553853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18516" y="3968705"/>
                  <a:ext cx="1377720" cy="88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B0E657-BA74-4152-81C6-D6D3E5E552EB}"/>
                    </a:ext>
                  </a:extLst>
                </p14:cNvPr>
                <p14:cNvContentPartPr/>
                <p14:nvPr/>
              </p14:nvContentPartPr>
              <p14:xfrm>
                <a:off x="3258196" y="4032065"/>
                <a:ext cx="64440" cy="165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B0E657-BA74-4152-81C6-D6D3E5E552E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49196" y="4023425"/>
                  <a:ext cx="82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63D462B-70C4-4AF0-A17D-D50C4E11A4C6}"/>
                    </a:ext>
                  </a:extLst>
                </p14:cNvPr>
                <p14:cNvContentPartPr/>
                <p14:nvPr/>
              </p14:nvContentPartPr>
              <p14:xfrm>
                <a:off x="3357916" y="3919025"/>
                <a:ext cx="102240" cy="210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63D462B-70C4-4AF0-A17D-D50C4E11A4C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49276" y="3910385"/>
                  <a:ext cx="119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4C764AB-B744-4297-836C-F062A48EE7B9}"/>
                    </a:ext>
                  </a:extLst>
                </p14:cNvPr>
                <p14:cNvContentPartPr/>
                <p14:nvPr/>
              </p14:nvContentPartPr>
              <p14:xfrm>
                <a:off x="3556276" y="3859265"/>
                <a:ext cx="106200" cy="105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4C764AB-B744-4297-836C-F062A48EE7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47636" y="3850265"/>
                  <a:ext cx="12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2B69359-663D-42E5-9B8C-AD8DD570C79E}"/>
                    </a:ext>
                  </a:extLst>
                </p14:cNvPr>
                <p14:cNvContentPartPr/>
                <p14:nvPr/>
              </p14:nvContentPartPr>
              <p14:xfrm>
                <a:off x="3688036" y="3739745"/>
                <a:ext cx="135720" cy="2134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2B69359-663D-42E5-9B8C-AD8DD570C79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79036" y="3731105"/>
                  <a:ext cx="153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11440F5-F65F-44BE-A849-42D645A2C4BF}"/>
                    </a:ext>
                  </a:extLst>
                </p14:cNvPr>
                <p14:cNvContentPartPr/>
                <p14:nvPr/>
              </p14:nvContentPartPr>
              <p14:xfrm>
                <a:off x="3785956" y="3828665"/>
                <a:ext cx="220320" cy="1076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11440F5-F65F-44BE-A849-42D645A2C4B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76956" y="3819665"/>
                  <a:ext cx="237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BC200BD-7478-4B5E-9183-568DDD875730}"/>
                    </a:ext>
                  </a:extLst>
                </p14:cNvPr>
                <p14:cNvContentPartPr/>
                <p14:nvPr/>
              </p14:nvContentPartPr>
              <p14:xfrm>
                <a:off x="4045876" y="3715985"/>
                <a:ext cx="213840" cy="1558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BC200BD-7478-4B5E-9183-568DDD87573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37236" y="3707345"/>
                  <a:ext cx="2314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EA171262-AEB4-4BA0-B755-50DCFAE66A20}"/>
                  </a:ext>
                </a:extLst>
              </p14:cNvPr>
              <p14:cNvContentPartPr/>
              <p14:nvPr/>
            </p14:nvContentPartPr>
            <p14:xfrm>
              <a:off x="643156" y="3767825"/>
              <a:ext cx="234000" cy="3456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EA171262-AEB4-4BA0-B755-50DCFAE66A2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34516" y="3759185"/>
                <a:ext cx="25164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0C66ACF2-608B-4BDC-A7D4-8636A66D96E4}"/>
              </a:ext>
            </a:extLst>
          </p:cNvPr>
          <p:cNvGrpSpPr/>
          <p:nvPr/>
        </p:nvGrpSpPr>
        <p:grpSpPr>
          <a:xfrm>
            <a:off x="7037476" y="808985"/>
            <a:ext cx="4550760" cy="3050640"/>
            <a:chOff x="7037476" y="808985"/>
            <a:chExt cx="4550760" cy="30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30997B3-204D-4CAD-A4A2-6EE85964410A}"/>
                    </a:ext>
                  </a:extLst>
                </p14:cNvPr>
                <p14:cNvContentPartPr/>
                <p14:nvPr/>
              </p14:nvContentPartPr>
              <p14:xfrm>
                <a:off x="7225756" y="1702145"/>
                <a:ext cx="541080" cy="136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30997B3-204D-4CAD-A4A2-6EE85964410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17116" y="1693145"/>
                  <a:ext cx="558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89C460F-C69D-4301-8DD4-89E702282FF0}"/>
                    </a:ext>
                  </a:extLst>
                </p14:cNvPr>
                <p14:cNvContentPartPr/>
                <p14:nvPr/>
              </p14:nvContentPartPr>
              <p14:xfrm>
                <a:off x="7037476" y="1682705"/>
                <a:ext cx="384840" cy="291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89C460F-C69D-4301-8DD4-89E702282FF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28836" y="1674065"/>
                  <a:ext cx="402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F0DA702-769C-4C40-A317-D6B426D6FA25}"/>
                    </a:ext>
                  </a:extLst>
                </p14:cNvPr>
                <p14:cNvContentPartPr/>
                <p14:nvPr/>
              </p14:nvContentPartPr>
              <p14:xfrm>
                <a:off x="8153836" y="1593065"/>
                <a:ext cx="5400" cy="160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F0DA702-769C-4C40-A317-D6B426D6FA2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44836" y="1584425"/>
                  <a:ext cx="23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5DEF104-A0FD-45EC-8A72-3B0136DA01C5}"/>
                    </a:ext>
                  </a:extLst>
                </p14:cNvPr>
                <p14:cNvContentPartPr/>
                <p14:nvPr/>
              </p14:nvContentPartPr>
              <p14:xfrm>
                <a:off x="7998316" y="1484705"/>
                <a:ext cx="294120" cy="332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5DEF104-A0FD-45EC-8A72-3B0136DA01C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89676" y="1476065"/>
                  <a:ext cx="311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A5A60C8-2022-461F-8DE6-3557DAFA8052}"/>
                    </a:ext>
                  </a:extLst>
                </p14:cNvPr>
                <p14:cNvContentPartPr/>
                <p14:nvPr/>
              </p14:nvContentPartPr>
              <p14:xfrm>
                <a:off x="8418436" y="1657505"/>
                <a:ext cx="19440" cy="86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A5A60C8-2022-461F-8DE6-3557DAFA805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09796" y="1648865"/>
                  <a:ext cx="37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C3CEEF9-3786-4216-B93A-778FD73691BB}"/>
                    </a:ext>
                  </a:extLst>
                </p14:cNvPr>
                <p14:cNvContentPartPr/>
                <p14:nvPr/>
              </p14:nvContentPartPr>
              <p14:xfrm>
                <a:off x="8540116" y="1457705"/>
                <a:ext cx="458640" cy="262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C3CEEF9-3786-4216-B93A-778FD73691B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31116" y="1448705"/>
                  <a:ext cx="476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7DA439F-ED9B-4CB6-B800-EE63DDF699C9}"/>
                    </a:ext>
                  </a:extLst>
                </p14:cNvPr>
                <p14:cNvContentPartPr/>
                <p14:nvPr/>
              </p14:nvContentPartPr>
              <p14:xfrm>
                <a:off x="9345796" y="1480385"/>
                <a:ext cx="196920" cy="163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7DA439F-ED9B-4CB6-B800-EE63DDF699C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37156" y="1471385"/>
                  <a:ext cx="214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796CF43-BED1-429C-91B1-F4C474225174}"/>
                    </a:ext>
                  </a:extLst>
                </p14:cNvPr>
                <p14:cNvContentPartPr/>
                <p14:nvPr/>
              </p14:nvContentPartPr>
              <p14:xfrm>
                <a:off x="9617596" y="1361225"/>
                <a:ext cx="133920" cy="2088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796CF43-BED1-429C-91B1-F4C47422517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08596" y="1352225"/>
                  <a:ext cx="151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D5913B6-21EA-4028-B65D-2CA9D64CE3D6}"/>
                    </a:ext>
                  </a:extLst>
                </p14:cNvPr>
                <p14:cNvContentPartPr/>
                <p14:nvPr/>
              </p14:nvContentPartPr>
              <p14:xfrm>
                <a:off x="9836836" y="1419185"/>
                <a:ext cx="125640" cy="151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D5913B6-21EA-4028-B65D-2CA9D64CE3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28196" y="1410185"/>
                  <a:ext cx="143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8169546-3B3C-4B85-B5A6-4799A86123FE}"/>
                    </a:ext>
                  </a:extLst>
                </p14:cNvPr>
                <p14:cNvContentPartPr/>
                <p14:nvPr/>
              </p14:nvContentPartPr>
              <p14:xfrm>
                <a:off x="10239316" y="1375265"/>
                <a:ext cx="243000" cy="160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8169546-3B3C-4B85-B5A6-4799A86123F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30676" y="1366625"/>
                  <a:ext cx="260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D59B2F8-1285-43BB-94B0-CFE5B312D3B6}"/>
                    </a:ext>
                  </a:extLst>
                </p14:cNvPr>
                <p14:cNvContentPartPr/>
                <p14:nvPr/>
              </p14:nvContentPartPr>
              <p14:xfrm>
                <a:off x="10854196" y="1358345"/>
                <a:ext cx="409680" cy="103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D59B2F8-1285-43BB-94B0-CFE5B312D3B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45556" y="1349705"/>
                  <a:ext cx="427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7719AA9-4140-4A3E-8158-C152D5B6AEA2}"/>
                    </a:ext>
                  </a:extLst>
                </p14:cNvPr>
                <p14:cNvContentPartPr/>
                <p14:nvPr/>
              </p14:nvContentPartPr>
              <p14:xfrm>
                <a:off x="11126356" y="1188065"/>
                <a:ext cx="12240" cy="14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7719AA9-4140-4A3E-8158-C152D5B6AEA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117356" y="1179425"/>
                  <a:ext cx="2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62AD1AF-6F58-424F-BD37-609C25688EDE}"/>
                    </a:ext>
                  </a:extLst>
                </p14:cNvPr>
                <p14:cNvContentPartPr/>
                <p14:nvPr/>
              </p14:nvContentPartPr>
              <p14:xfrm>
                <a:off x="8356516" y="2158625"/>
                <a:ext cx="153720" cy="203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62AD1AF-6F58-424F-BD37-609C25688ED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347876" y="2149985"/>
                  <a:ext cx="171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ABF2AB6-D959-4817-A66F-D0C69BC52EAA}"/>
                    </a:ext>
                  </a:extLst>
                </p14:cNvPr>
                <p14:cNvContentPartPr/>
                <p14:nvPr/>
              </p14:nvContentPartPr>
              <p14:xfrm>
                <a:off x="8410156" y="1979705"/>
                <a:ext cx="7560" cy="75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ABF2AB6-D959-4817-A66F-D0C69BC52EA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01516" y="1970705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510A0EB-C4CD-448A-943B-5625D8F4AA1E}"/>
                    </a:ext>
                  </a:extLst>
                </p14:cNvPr>
                <p14:cNvContentPartPr/>
                <p14:nvPr/>
              </p14:nvContentPartPr>
              <p14:xfrm>
                <a:off x="8867356" y="2148185"/>
                <a:ext cx="200520" cy="1537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510A0EB-C4CD-448A-943B-5625D8F4AA1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858716" y="2139545"/>
                  <a:ext cx="218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B03BA93-0B20-4E83-B7F8-E93E9D48C50A}"/>
                    </a:ext>
                  </a:extLst>
                </p14:cNvPr>
                <p14:cNvContentPartPr/>
                <p14:nvPr/>
              </p14:nvContentPartPr>
              <p14:xfrm>
                <a:off x="9193876" y="1931105"/>
                <a:ext cx="267840" cy="3042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B03BA93-0B20-4E83-B7F8-E93E9D48C50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85236" y="1922105"/>
                  <a:ext cx="285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6FDD96A-5EB4-47AD-8933-C26BD9049A66}"/>
                    </a:ext>
                  </a:extLst>
                </p14:cNvPr>
                <p14:cNvContentPartPr/>
                <p14:nvPr/>
              </p14:nvContentPartPr>
              <p14:xfrm>
                <a:off x="9710476" y="1891505"/>
                <a:ext cx="244800" cy="299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6FDD96A-5EB4-47AD-8933-C26BD9049A6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01836" y="1882505"/>
                  <a:ext cx="262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E42B65A-75DE-453D-ABB4-1B819A8F02C1}"/>
                    </a:ext>
                  </a:extLst>
                </p14:cNvPr>
                <p14:cNvContentPartPr/>
                <p14:nvPr/>
              </p14:nvContentPartPr>
              <p14:xfrm>
                <a:off x="9741436" y="2057825"/>
                <a:ext cx="182520" cy="30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E42B65A-75DE-453D-ABB4-1B819A8F02C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32796" y="2049185"/>
                  <a:ext cx="200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0001AEB-AB21-4B6F-8046-C0976F755AE5}"/>
                    </a:ext>
                  </a:extLst>
                </p14:cNvPr>
                <p14:cNvContentPartPr/>
                <p14:nvPr/>
              </p14:nvContentPartPr>
              <p14:xfrm>
                <a:off x="9988036" y="1880345"/>
                <a:ext cx="366840" cy="231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0001AEB-AB21-4B6F-8046-C0976F755AE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979036" y="1871705"/>
                  <a:ext cx="384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3922583-82F8-4928-9F79-FB0359E85658}"/>
                    </a:ext>
                  </a:extLst>
                </p14:cNvPr>
                <p14:cNvContentPartPr/>
                <p14:nvPr/>
              </p14:nvContentPartPr>
              <p14:xfrm>
                <a:off x="10422196" y="1950185"/>
                <a:ext cx="137520" cy="160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3922583-82F8-4928-9F79-FB0359E8565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13196" y="1941185"/>
                  <a:ext cx="155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1B8EBCE-4053-4C0B-9EAF-54D891FA19A2}"/>
                    </a:ext>
                  </a:extLst>
                </p14:cNvPr>
                <p14:cNvContentPartPr/>
                <p14:nvPr/>
              </p14:nvContentPartPr>
              <p14:xfrm>
                <a:off x="10624876" y="1960265"/>
                <a:ext cx="173160" cy="1346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1B8EBCE-4053-4C0B-9EAF-54D891FA19A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615876" y="1951265"/>
                  <a:ext cx="190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F108CA2-E246-4CD3-9B99-3004EE714DB4}"/>
                    </a:ext>
                  </a:extLst>
                </p14:cNvPr>
                <p14:cNvContentPartPr/>
                <p14:nvPr/>
              </p14:nvContentPartPr>
              <p14:xfrm>
                <a:off x="10862836" y="1703585"/>
                <a:ext cx="514440" cy="3621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F108CA2-E246-4CD3-9B99-3004EE714DB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853836" y="1694585"/>
                  <a:ext cx="532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BA53537-BCC7-4671-BB77-F15A0B790B90}"/>
                    </a:ext>
                  </a:extLst>
                </p14:cNvPr>
                <p14:cNvContentPartPr/>
                <p14:nvPr/>
              </p14:nvContentPartPr>
              <p14:xfrm>
                <a:off x="11034916" y="1771625"/>
                <a:ext cx="214560" cy="738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BA53537-BCC7-4671-BB77-F15A0B790B9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26276" y="1762985"/>
                  <a:ext cx="232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E1D500D-1E0D-4F38-BBBA-90D1E74BE864}"/>
                    </a:ext>
                  </a:extLst>
                </p14:cNvPr>
                <p14:cNvContentPartPr/>
                <p14:nvPr/>
              </p14:nvContentPartPr>
              <p14:xfrm>
                <a:off x="9815956" y="2565065"/>
                <a:ext cx="444960" cy="120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E1D500D-1E0D-4F38-BBBA-90D1E74BE86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806956" y="2556065"/>
                  <a:ext cx="46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FBEF717-FBC4-49ED-880A-E087B7F3BF06}"/>
                    </a:ext>
                  </a:extLst>
                </p14:cNvPr>
                <p14:cNvContentPartPr/>
                <p14:nvPr/>
              </p14:nvContentPartPr>
              <p14:xfrm>
                <a:off x="10304476" y="2371025"/>
                <a:ext cx="294840" cy="260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FBEF717-FBC4-49ED-880A-E087B7F3BF0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95476" y="2362385"/>
                  <a:ext cx="312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5B1149F-98C8-49F8-A97A-5CBFAEBD0F5B}"/>
                    </a:ext>
                  </a:extLst>
                </p14:cNvPr>
                <p14:cNvContentPartPr/>
                <p14:nvPr/>
              </p14:nvContentPartPr>
              <p14:xfrm>
                <a:off x="10609396" y="2470025"/>
                <a:ext cx="505080" cy="142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5B1149F-98C8-49F8-A97A-5CBFAEBD0F5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600396" y="2461385"/>
                  <a:ext cx="522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E72352D-2E4B-4F85-8D13-66BE4D040725}"/>
                    </a:ext>
                  </a:extLst>
                </p14:cNvPr>
                <p14:cNvContentPartPr/>
                <p14:nvPr/>
              </p14:nvContentPartPr>
              <p14:xfrm>
                <a:off x="9853036" y="2414585"/>
                <a:ext cx="245880" cy="417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E72352D-2E4B-4F85-8D13-66BE4D04072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844036" y="2405585"/>
                  <a:ext cx="263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AF3C375-6F1E-4970-84E9-44AFC34E7B6D}"/>
                    </a:ext>
                  </a:extLst>
                </p14:cNvPr>
                <p14:cNvContentPartPr/>
                <p14:nvPr/>
              </p14:nvContentPartPr>
              <p14:xfrm>
                <a:off x="11391676" y="2068265"/>
                <a:ext cx="33840" cy="5115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AF3C375-6F1E-4970-84E9-44AFC34E7B6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82676" y="2059625"/>
                  <a:ext cx="514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9C492EF-B0C4-4C79-B9AE-1D758A50CAF3}"/>
                    </a:ext>
                  </a:extLst>
                </p14:cNvPr>
                <p14:cNvContentPartPr/>
                <p14:nvPr/>
              </p14:nvContentPartPr>
              <p14:xfrm>
                <a:off x="7534996" y="808985"/>
                <a:ext cx="4053240" cy="3050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9C492EF-B0C4-4C79-B9AE-1D758A50CAF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25996" y="800345"/>
                  <a:ext cx="4070880" cy="30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E6C93DFC-56D5-447B-94CA-0229B94DFBD0}"/>
                  </a:ext>
                </a:extLst>
              </p14:cNvPr>
              <p14:cNvContentPartPr/>
              <p14:nvPr/>
            </p14:nvContentPartPr>
            <p14:xfrm>
              <a:off x="624796" y="3748385"/>
              <a:ext cx="232200" cy="42768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E6C93DFC-56D5-447B-94CA-0229B94DFBD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615796" y="3739385"/>
                <a:ext cx="2498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CEB1853-B4BB-4A61-8D73-421B6DCB15E3}"/>
                  </a:ext>
                </a:extLst>
              </p14:cNvPr>
              <p14:cNvContentPartPr/>
              <p14:nvPr/>
            </p14:nvContentPartPr>
            <p14:xfrm>
              <a:off x="4337836" y="6361625"/>
              <a:ext cx="368640" cy="3805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CEB1853-B4BB-4A61-8D73-421B6DCB15E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328836" y="6352985"/>
                <a:ext cx="3862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0A91E69-E68E-4367-A8A9-932482792494}"/>
                  </a:ext>
                </a:extLst>
              </p14:cNvPr>
              <p14:cNvContentPartPr/>
              <p14:nvPr/>
            </p14:nvContentPartPr>
            <p14:xfrm>
              <a:off x="1473316" y="3861425"/>
              <a:ext cx="1959120" cy="1803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0A91E69-E68E-4367-A8A9-93248279249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464316" y="3852425"/>
                <a:ext cx="1976760" cy="18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7C75BE3-FEF1-4A7E-BC88-81F229690882}"/>
                  </a:ext>
                </a:extLst>
              </p14:cNvPr>
              <p14:cNvContentPartPr/>
              <p14:nvPr/>
            </p14:nvContentPartPr>
            <p14:xfrm>
              <a:off x="1524436" y="1218502"/>
              <a:ext cx="266400" cy="320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7C75BE3-FEF1-4A7E-BC88-81F2296908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5796" y="1209862"/>
                <a:ext cx="284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2EE25AC-00B2-464E-B7FE-CCC3E997D588}"/>
                  </a:ext>
                </a:extLst>
              </p14:cNvPr>
              <p14:cNvContentPartPr/>
              <p14:nvPr/>
            </p14:nvContentPartPr>
            <p14:xfrm>
              <a:off x="4503076" y="1174942"/>
              <a:ext cx="342720" cy="690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2EE25AC-00B2-464E-B7FE-CCC3E997D5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4076" y="1166302"/>
                <a:ext cx="36036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8DAA3BB-17E6-4748-96C5-64E821F0E951}"/>
                  </a:ext>
                </a:extLst>
              </p14:cNvPr>
              <p14:cNvContentPartPr/>
              <p14:nvPr/>
            </p14:nvContentPartPr>
            <p14:xfrm>
              <a:off x="1497436" y="1577062"/>
              <a:ext cx="352080" cy="395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8DAA3BB-17E6-4748-96C5-64E821F0E9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8796" y="1568062"/>
                <a:ext cx="3697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EE9456E-B4D4-46F0-9DD9-28A57A40F05F}"/>
                  </a:ext>
                </a:extLst>
              </p14:cNvPr>
              <p14:cNvContentPartPr/>
              <p14:nvPr/>
            </p14:nvContentPartPr>
            <p14:xfrm>
              <a:off x="2044636" y="5327542"/>
              <a:ext cx="202680" cy="437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EE9456E-B4D4-46F0-9DD9-28A57A40F0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5636" y="5318902"/>
                <a:ext cx="2203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3AE1A9-3AFD-4207-BC9E-FB29F0D4535E}"/>
                  </a:ext>
                </a:extLst>
              </p14:cNvPr>
              <p14:cNvContentPartPr/>
              <p14:nvPr/>
            </p14:nvContentPartPr>
            <p14:xfrm>
              <a:off x="2491036" y="5290102"/>
              <a:ext cx="194760" cy="559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3AE1A9-3AFD-4207-BC9E-FB29F0D4535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2396" y="5281462"/>
                <a:ext cx="21240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27FAB03-C41B-497B-9352-71A32E490C25}"/>
                  </a:ext>
                </a:extLst>
              </p14:cNvPr>
              <p14:cNvContentPartPr/>
              <p14:nvPr/>
            </p14:nvContentPartPr>
            <p14:xfrm>
              <a:off x="5628076" y="5279662"/>
              <a:ext cx="613080" cy="610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27FAB03-C41B-497B-9352-71A32E490C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9436" y="5270662"/>
                <a:ext cx="630720" cy="62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1A3430-6555-46AB-B88A-0D0F85B3EEE7}"/>
              </a:ext>
            </a:extLst>
          </p:cNvPr>
          <p:cNvGrpSpPr/>
          <p:nvPr/>
        </p:nvGrpSpPr>
        <p:grpSpPr>
          <a:xfrm>
            <a:off x="1375396" y="5296942"/>
            <a:ext cx="275760" cy="149400"/>
            <a:chOff x="1375396" y="5296942"/>
            <a:chExt cx="27576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C148088-95C3-47FF-A13B-3C7E7197D6D3}"/>
                    </a:ext>
                  </a:extLst>
                </p14:cNvPr>
                <p14:cNvContentPartPr/>
                <p14:nvPr/>
              </p14:nvContentPartPr>
              <p14:xfrm>
                <a:off x="1434436" y="5296942"/>
                <a:ext cx="12240" cy="149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C148088-95C3-47FF-A13B-3C7E7197D6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25796" y="5288302"/>
                  <a:ext cx="29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F10EDD-7148-4E31-9CEA-076D17916F93}"/>
                    </a:ext>
                  </a:extLst>
                </p14:cNvPr>
                <p14:cNvContentPartPr/>
                <p14:nvPr/>
              </p14:nvContentPartPr>
              <p14:xfrm>
                <a:off x="1375396" y="5346982"/>
                <a:ext cx="117000" cy="45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F10EDD-7148-4E31-9CEA-076D17916F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66396" y="5337982"/>
                  <a:ext cx="134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10535E3-2CA4-48C8-8C20-08118D63E465}"/>
                    </a:ext>
                  </a:extLst>
                </p14:cNvPr>
                <p14:cNvContentPartPr/>
                <p14:nvPr/>
              </p14:nvContentPartPr>
              <p14:xfrm>
                <a:off x="1591036" y="5334742"/>
                <a:ext cx="60120" cy="33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10535E3-2CA4-48C8-8C20-08118D63E4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2036" y="5325742"/>
                  <a:ext cx="7776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3426E43-F029-4F3A-AD80-30FB84475698}"/>
                  </a:ext>
                </a:extLst>
              </p14:cNvPr>
              <p14:cNvContentPartPr/>
              <p14:nvPr/>
            </p14:nvContentPartPr>
            <p14:xfrm>
              <a:off x="5910316" y="3134422"/>
              <a:ext cx="18000" cy="3049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3426E43-F029-4F3A-AD80-30FB844756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01316" y="3125782"/>
                <a:ext cx="356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9278693-9106-48D7-A7E0-1AD50673C40F}"/>
                  </a:ext>
                </a:extLst>
              </p14:cNvPr>
              <p14:cNvContentPartPr/>
              <p14:nvPr/>
            </p14:nvContentPartPr>
            <p14:xfrm>
              <a:off x="1352356" y="5175622"/>
              <a:ext cx="194040" cy="264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9278693-9106-48D7-A7E0-1AD50673C4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3716" y="5166622"/>
                <a:ext cx="2116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628F31C-7C83-40B8-B790-BF3F955B4F8A}"/>
                  </a:ext>
                </a:extLst>
              </p14:cNvPr>
              <p14:cNvContentPartPr/>
              <p14:nvPr/>
            </p14:nvContentPartPr>
            <p14:xfrm>
              <a:off x="845116" y="1103662"/>
              <a:ext cx="1381320" cy="10602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628F31C-7C83-40B8-B790-BF3F955B4F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116" y="1095022"/>
                <a:ext cx="1398960" cy="10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EE3B32-2BAA-4A1F-AF18-A2BE8533FDCB}"/>
              </a:ext>
            </a:extLst>
          </p:cNvPr>
          <p:cNvGrpSpPr/>
          <p:nvPr/>
        </p:nvGrpSpPr>
        <p:grpSpPr>
          <a:xfrm>
            <a:off x="826396" y="4202542"/>
            <a:ext cx="250560" cy="664920"/>
            <a:chOff x="826396" y="4202542"/>
            <a:chExt cx="25056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E7D16AF-6A70-44E5-8297-A94EEB1D3606}"/>
                    </a:ext>
                  </a:extLst>
                </p14:cNvPr>
                <p14:cNvContentPartPr/>
                <p14:nvPr/>
              </p14:nvContentPartPr>
              <p14:xfrm>
                <a:off x="849076" y="4202542"/>
                <a:ext cx="168480" cy="2541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E7D16AF-6A70-44E5-8297-A94EEB1D36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0076" y="4193902"/>
                  <a:ext cx="186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8B39313-9797-4C02-B215-3C2003135269}"/>
                    </a:ext>
                  </a:extLst>
                </p14:cNvPr>
                <p14:cNvContentPartPr/>
                <p14:nvPr/>
              </p14:nvContentPartPr>
              <p14:xfrm>
                <a:off x="826396" y="4468942"/>
                <a:ext cx="250560" cy="64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8B39313-9797-4C02-B215-3C20031352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7396" y="4459942"/>
                  <a:ext cx="268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2B27699-A36E-45C7-BAB1-FFFF43E073EF}"/>
                    </a:ext>
                  </a:extLst>
                </p14:cNvPr>
                <p14:cNvContentPartPr/>
                <p14:nvPr/>
              </p14:nvContentPartPr>
              <p14:xfrm>
                <a:off x="885436" y="4595302"/>
                <a:ext cx="186480" cy="2721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2B27699-A36E-45C7-BAB1-FFFF43E073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6796" y="4586662"/>
                  <a:ext cx="2041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B36841-DEE1-47A5-9828-BDDA9EF5CC97}"/>
              </a:ext>
            </a:extLst>
          </p:cNvPr>
          <p:cNvGrpSpPr/>
          <p:nvPr/>
        </p:nvGrpSpPr>
        <p:grpSpPr>
          <a:xfrm>
            <a:off x="1361716" y="4398022"/>
            <a:ext cx="189720" cy="149040"/>
            <a:chOff x="1361716" y="4398022"/>
            <a:chExt cx="18972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7DA2451-F043-48B3-891E-902AAB03F870}"/>
                    </a:ext>
                  </a:extLst>
                </p14:cNvPr>
                <p14:cNvContentPartPr/>
                <p14:nvPr/>
              </p14:nvContentPartPr>
              <p14:xfrm>
                <a:off x="1361716" y="4398022"/>
                <a:ext cx="189720" cy="28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7DA2451-F043-48B3-891E-902AAB03F8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3076" y="4389382"/>
                  <a:ext cx="20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AAB072F-77EC-4047-8446-F8050F312166}"/>
                    </a:ext>
                  </a:extLst>
                </p14:cNvPr>
                <p14:cNvContentPartPr/>
                <p14:nvPr/>
              </p14:nvContentPartPr>
              <p14:xfrm>
                <a:off x="1363876" y="4499182"/>
                <a:ext cx="167040" cy="47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AAB072F-77EC-4047-8446-F8050F3121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55236" y="4490542"/>
                  <a:ext cx="18468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072983A-59A7-473F-ABF5-035EA1291B7C}"/>
                  </a:ext>
                </a:extLst>
              </p14:cNvPr>
              <p14:cNvContentPartPr/>
              <p14:nvPr/>
            </p14:nvContentPartPr>
            <p14:xfrm>
              <a:off x="4235596" y="3312622"/>
              <a:ext cx="423000" cy="4172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072983A-59A7-473F-ABF5-035EA1291B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26956" y="3303622"/>
                <a:ext cx="4406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D99A8CC-0730-47D7-B83A-9B1E673EEB2C}"/>
                  </a:ext>
                </a:extLst>
              </p14:cNvPr>
              <p14:cNvContentPartPr/>
              <p14:nvPr/>
            </p14:nvContentPartPr>
            <p14:xfrm>
              <a:off x="2050756" y="310582"/>
              <a:ext cx="32400" cy="31917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D99A8CC-0730-47D7-B83A-9B1E673EEB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2116" y="301582"/>
                <a:ext cx="50040" cy="320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C50DB3E-D152-46DC-9AE1-98F2D984E44B}"/>
              </a:ext>
            </a:extLst>
          </p:cNvPr>
          <p:cNvGrpSpPr/>
          <p:nvPr/>
        </p:nvGrpSpPr>
        <p:grpSpPr>
          <a:xfrm>
            <a:off x="1763836" y="3313702"/>
            <a:ext cx="1094400" cy="1239840"/>
            <a:chOff x="1763836" y="3313702"/>
            <a:chExt cx="1094400" cy="12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B6B3394-D008-453D-B49F-47CDFE89CD02}"/>
                    </a:ext>
                  </a:extLst>
                </p14:cNvPr>
                <p14:cNvContentPartPr/>
                <p14:nvPr/>
              </p14:nvContentPartPr>
              <p14:xfrm>
                <a:off x="1763836" y="4187422"/>
                <a:ext cx="138960" cy="357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B6B3394-D008-453D-B49F-47CDFE89CD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55196" y="4178782"/>
                  <a:ext cx="156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8E9B8F4-0FC0-41FE-A40B-85CA99D24DC9}"/>
                    </a:ext>
                  </a:extLst>
                </p14:cNvPr>
                <p14:cNvContentPartPr/>
                <p14:nvPr/>
              </p14:nvContentPartPr>
              <p14:xfrm>
                <a:off x="2021956" y="4154662"/>
                <a:ext cx="92160" cy="350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8E9B8F4-0FC0-41FE-A40B-85CA99D24D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13316" y="4145662"/>
                  <a:ext cx="1098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4423320-40DE-420C-B60D-9C8E67233C25}"/>
                    </a:ext>
                  </a:extLst>
                </p14:cNvPr>
                <p14:cNvContentPartPr/>
                <p14:nvPr/>
              </p14:nvContentPartPr>
              <p14:xfrm>
                <a:off x="2173516" y="4349782"/>
                <a:ext cx="120960" cy="22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4423320-40DE-420C-B60D-9C8E67233C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64516" y="4340782"/>
                  <a:ext cx="138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A32D09-7743-480D-9724-865CC3FA3C4F}"/>
                    </a:ext>
                  </a:extLst>
                </p14:cNvPr>
                <p14:cNvContentPartPr/>
                <p14:nvPr/>
              </p14:nvContentPartPr>
              <p14:xfrm>
                <a:off x="2292316" y="4311262"/>
                <a:ext cx="153000" cy="242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A32D09-7743-480D-9724-865CC3FA3C4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83316" y="4302622"/>
                  <a:ext cx="170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3E430FC-B15F-4F1C-A5AA-13DB375ED790}"/>
                    </a:ext>
                  </a:extLst>
                </p14:cNvPr>
                <p14:cNvContentPartPr/>
                <p14:nvPr/>
              </p14:nvContentPartPr>
              <p14:xfrm>
                <a:off x="2590396" y="4295062"/>
                <a:ext cx="32400" cy="12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3E430FC-B15F-4F1C-A5AA-13DB375ED79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81756" y="4286062"/>
                  <a:ext cx="5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1FB63F6-3A3D-463A-9A7E-70F9000BD095}"/>
                    </a:ext>
                  </a:extLst>
                </p14:cNvPr>
                <p14:cNvContentPartPr/>
                <p14:nvPr/>
              </p14:nvContentPartPr>
              <p14:xfrm>
                <a:off x="2574916" y="4159702"/>
                <a:ext cx="12240" cy="1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1FB63F6-3A3D-463A-9A7E-70F9000BD0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6276" y="4151062"/>
                  <a:ext cx="2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EC3ADCE-5B79-4773-9BAC-9BAC6027968D}"/>
                    </a:ext>
                  </a:extLst>
                </p14:cNvPr>
                <p14:cNvContentPartPr/>
                <p14:nvPr/>
              </p14:nvContentPartPr>
              <p14:xfrm>
                <a:off x="2699836" y="4097782"/>
                <a:ext cx="158400" cy="439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EC3ADCE-5B79-4773-9BAC-9BAC602796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90836" y="4089142"/>
                  <a:ext cx="176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4E5517C-6F37-46A0-BEA8-947FA1DF8B35}"/>
                    </a:ext>
                  </a:extLst>
                </p14:cNvPr>
                <p14:cNvContentPartPr/>
                <p14:nvPr/>
              </p14:nvContentPartPr>
              <p14:xfrm>
                <a:off x="2280796" y="4017502"/>
                <a:ext cx="10080" cy="185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4E5517C-6F37-46A0-BEA8-947FA1DF8B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72156" y="4008502"/>
                  <a:ext cx="27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29A9BBD-9715-42A3-9B70-AE312086FB20}"/>
                    </a:ext>
                  </a:extLst>
                </p14:cNvPr>
                <p14:cNvContentPartPr/>
                <p14:nvPr/>
              </p14:nvContentPartPr>
              <p14:xfrm>
                <a:off x="2250916" y="4111102"/>
                <a:ext cx="131400" cy="19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29A9BBD-9715-42A3-9B70-AE312086FB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41916" y="4102462"/>
                  <a:ext cx="14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2EFAA70-EC57-4A38-A2A5-9CF3A61DA477}"/>
                    </a:ext>
                  </a:extLst>
                </p14:cNvPr>
                <p14:cNvContentPartPr/>
                <p14:nvPr/>
              </p14:nvContentPartPr>
              <p14:xfrm>
                <a:off x="2577076" y="4005622"/>
                <a:ext cx="108720" cy="6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2EFAA70-EC57-4A38-A2A5-9CF3A61DA4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68076" y="3996622"/>
                  <a:ext cx="126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12C1EE9-88D2-44F7-A19D-3379C7E80B92}"/>
                    </a:ext>
                  </a:extLst>
                </p14:cNvPr>
                <p14:cNvContentPartPr/>
                <p14:nvPr/>
              </p14:nvContentPartPr>
              <p14:xfrm>
                <a:off x="1893796" y="3471382"/>
                <a:ext cx="13320" cy="204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12C1EE9-88D2-44F7-A19D-3379C7E80B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85156" y="3462742"/>
                  <a:ext cx="30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ED98830-3C00-4584-AD22-54C4104CE71E}"/>
                    </a:ext>
                  </a:extLst>
                </p14:cNvPr>
                <p14:cNvContentPartPr/>
                <p14:nvPr/>
              </p14:nvContentPartPr>
              <p14:xfrm>
                <a:off x="1872916" y="3449782"/>
                <a:ext cx="177480" cy="166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ED98830-3C00-4584-AD22-54C4104CE7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64276" y="3441142"/>
                  <a:ext cx="195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109BF29-A17B-4646-89E8-25A8CF94E3B8}"/>
                    </a:ext>
                  </a:extLst>
                </p14:cNvPr>
                <p14:cNvContentPartPr/>
                <p14:nvPr/>
              </p14:nvContentPartPr>
              <p14:xfrm>
                <a:off x="1832596" y="3617542"/>
                <a:ext cx="353880" cy="216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109BF29-A17B-4646-89E8-25A8CF94E3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23596" y="3608542"/>
                  <a:ext cx="371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BB34ACE-E7B4-47EF-B6BA-F4509A87E7F6}"/>
                    </a:ext>
                  </a:extLst>
                </p14:cNvPr>
                <p14:cNvContentPartPr/>
                <p14:nvPr/>
              </p14:nvContentPartPr>
              <p14:xfrm>
                <a:off x="1799476" y="3313702"/>
                <a:ext cx="242280" cy="141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BB34ACE-E7B4-47EF-B6BA-F4509A87E7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90476" y="3304702"/>
                  <a:ext cx="25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6802096-BF50-4AD2-A042-AE2BB1803F30}"/>
                    </a:ext>
                  </a:extLst>
                </p14:cNvPr>
                <p14:cNvContentPartPr/>
                <p14:nvPr/>
              </p14:nvContentPartPr>
              <p14:xfrm>
                <a:off x="1978036" y="3750742"/>
                <a:ext cx="156960" cy="216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6802096-BF50-4AD2-A042-AE2BB1803F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69036" y="3742102"/>
                  <a:ext cx="17460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4EE30FE-0317-44E4-B3B7-895A6937830D}"/>
              </a:ext>
            </a:extLst>
          </p:cNvPr>
          <p:cNvGrpSpPr/>
          <p:nvPr/>
        </p:nvGrpSpPr>
        <p:grpSpPr>
          <a:xfrm>
            <a:off x="3885676" y="3318022"/>
            <a:ext cx="832320" cy="479160"/>
            <a:chOff x="3885676" y="3318022"/>
            <a:chExt cx="83232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BB05DDD-D3D2-4456-923E-5BD15AFDE39A}"/>
                    </a:ext>
                  </a:extLst>
                </p14:cNvPr>
                <p14:cNvContentPartPr/>
                <p14:nvPr/>
              </p14:nvContentPartPr>
              <p14:xfrm>
                <a:off x="3885676" y="3379222"/>
                <a:ext cx="26280" cy="40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BB05DDD-D3D2-4456-923E-5BD15AFDE3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76676" y="3370222"/>
                  <a:ext cx="439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EB7F867-B3E9-49AD-9508-3B4B250CE811}"/>
                    </a:ext>
                  </a:extLst>
                </p14:cNvPr>
                <p14:cNvContentPartPr/>
                <p14:nvPr/>
              </p14:nvContentPartPr>
              <p14:xfrm>
                <a:off x="3942916" y="3318022"/>
                <a:ext cx="775080" cy="479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EB7F867-B3E9-49AD-9508-3B4B250CE8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33916" y="3309382"/>
                  <a:ext cx="7927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5241CCD-D7F0-4FE3-9BEC-7ECE06BE4C31}"/>
                    </a:ext>
                  </a:extLst>
                </p14:cNvPr>
                <p14:cNvContentPartPr/>
                <p14:nvPr/>
              </p14:nvContentPartPr>
              <p14:xfrm>
                <a:off x="3933196" y="3385342"/>
                <a:ext cx="240480" cy="403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5241CCD-D7F0-4FE3-9BEC-7ECE06BE4C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4556" y="3376342"/>
                  <a:ext cx="25812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9279AC4-4987-4554-947E-2AFC130A7D41}"/>
              </a:ext>
            </a:extLst>
          </p:cNvPr>
          <p:cNvGrpSpPr/>
          <p:nvPr/>
        </p:nvGrpSpPr>
        <p:grpSpPr>
          <a:xfrm>
            <a:off x="2356" y="268822"/>
            <a:ext cx="217440" cy="448920"/>
            <a:chOff x="2356" y="268822"/>
            <a:chExt cx="2174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23B92CE-CDD1-46B5-ADE0-DB1235B7AB39}"/>
                    </a:ext>
                  </a:extLst>
                </p14:cNvPr>
                <p14:cNvContentPartPr/>
                <p14:nvPr/>
              </p14:nvContentPartPr>
              <p14:xfrm>
                <a:off x="18556" y="317782"/>
                <a:ext cx="19440" cy="228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23B92CE-CDD1-46B5-ADE0-DB1235B7AB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6" y="309142"/>
                  <a:ext cx="37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68894C6-B28F-455D-9321-B83D0A2F3214}"/>
                    </a:ext>
                  </a:extLst>
                </p14:cNvPr>
                <p14:cNvContentPartPr/>
                <p14:nvPr/>
              </p14:nvContentPartPr>
              <p14:xfrm>
                <a:off x="3796" y="268822"/>
                <a:ext cx="216000" cy="370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68894C6-B28F-455D-9321-B83D0A2F32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-5204" y="259822"/>
                  <a:ext cx="233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EA2C061-DF56-4A4C-91A1-D793EC775AAE}"/>
                    </a:ext>
                  </a:extLst>
                </p14:cNvPr>
                <p14:cNvContentPartPr/>
                <p14:nvPr/>
              </p14:nvContentPartPr>
              <p14:xfrm>
                <a:off x="2356" y="285022"/>
                <a:ext cx="178920" cy="432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EA2C061-DF56-4A4C-91A1-D793EC775A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-6644" y="276022"/>
                  <a:ext cx="196560" cy="45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4EB4146-A81F-42B3-960A-261F4EB583AC}"/>
                  </a:ext>
                </a:extLst>
              </p14:cNvPr>
              <p14:cNvContentPartPr/>
              <p14:nvPr/>
            </p14:nvContentPartPr>
            <p14:xfrm>
              <a:off x="212596" y="2594422"/>
              <a:ext cx="192240" cy="52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4EB4146-A81F-42B3-960A-261F4EB583A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3956" y="2585422"/>
                <a:ext cx="209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E4A2236-9707-4CB7-9471-2CD6AD7167ED}"/>
                  </a:ext>
                </a:extLst>
              </p14:cNvPr>
              <p14:cNvContentPartPr/>
              <p14:nvPr/>
            </p14:nvContentPartPr>
            <p14:xfrm>
              <a:off x="3413356" y="2602342"/>
              <a:ext cx="34920" cy="406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E4A2236-9707-4CB7-9471-2CD6AD7167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04716" y="2593702"/>
                <a:ext cx="52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B063D56-0E78-4B6A-9493-D2C8329B1224}"/>
                  </a:ext>
                </a:extLst>
              </p14:cNvPr>
              <p14:cNvContentPartPr/>
              <p14:nvPr/>
            </p14:nvContentPartPr>
            <p14:xfrm>
              <a:off x="3447916" y="3119302"/>
              <a:ext cx="37800" cy="3330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B063D56-0E78-4B6A-9493-D2C8329B122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39276" y="3110662"/>
                <a:ext cx="55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8E1490A-B2AB-46AC-AE30-A95A45F0D425}"/>
                  </a:ext>
                </a:extLst>
              </p14:cNvPr>
              <p14:cNvContentPartPr/>
              <p14:nvPr/>
            </p14:nvContentPartPr>
            <p14:xfrm>
              <a:off x="3437116" y="2615302"/>
              <a:ext cx="7200" cy="43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8E1490A-B2AB-46AC-AE30-A95A45F0D4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28476" y="2606662"/>
                <a:ext cx="24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84F0ECB-F7DA-43CE-AA7F-D6153EC63555}"/>
                  </a:ext>
                </a:extLst>
              </p14:cNvPr>
              <p14:cNvContentPartPr/>
              <p14:nvPr/>
            </p14:nvContentPartPr>
            <p14:xfrm>
              <a:off x="260116" y="1793422"/>
              <a:ext cx="162000" cy="442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84F0ECB-F7DA-43CE-AA7F-D6153EC635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1476" y="1784782"/>
                <a:ext cx="179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65546E3-FD74-4F01-8118-4B26126E4BFA}"/>
                  </a:ext>
                </a:extLst>
              </p14:cNvPr>
              <p14:cNvContentPartPr/>
              <p14:nvPr/>
            </p14:nvContentPartPr>
            <p14:xfrm>
              <a:off x="2601916" y="1726102"/>
              <a:ext cx="35640" cy="853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65546E3-FD74-4F01-8118-4B26126E4BF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93276" y="1717102"/>
                <a:ext cx="532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488D3DD-AADC-407A-A7DE-22A4EF452D0C}"/>
                  </a:ext>
                </a:extLst>
              </p14:cNvPr>
              <p14:cNvContentPartPr/>
              <p14:nvPr/>
            </p14:nvContentPartPr>
            <p14:xfrm>
              <a:off x="936916" y="223102"/>
              <a:ext cx="2861640" cy="27018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488D3DD-AADC-407A-A7DE-22A4EF452D0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28276" y="214102"/>
                <a:ext cx="2879280" cy="27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4E682D3F-341E-4916-B8DB-5423892AD759}"/>
              </a:ext>
            </a:extLst>
          </p:cNvPr>
          <p:cNvGrpSpPr/>
          <p:nvPr/>
        </p:nvGrpSpPr>
        <p:grpSpPr>
          <a:xfrm>
            <a:off x="313036" y="1464742"/>
            <a:ext cx="884160" cy="55800"/>
            <a:chOff x="313036" y="1464742"/>
            <a:chExt cx="88416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05C123B-064B-4337-958C-3C8752F3867C}"/>
                    </a:ext>
                  </a:extLst>
                </p14:cNvPr>
                <p14:cNvContentPartPr/>
                <p14:nvPr/>
              </p14:nvContentPartPr>
              <p14:xfrm>
                <a:off x="313036" y="1491742"/>
                <a:ext cx="116280" cy="28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05C123B-064B-4337-958C-3C8752F386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4036" y="1482742"/>
                  <a:ext cx="133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03373DB-71E1-4DBC-B347-262D76195F9D}"/>
                    </a:ext>
                  </a:extLst>
                </p14:cNvPr>
                <p14:cNvContentPartPr/>
                <p14:nvPr/>
              </p14:nvContentPartPr>
              <p14:xfrm>
                <a:off x="544156" y="1464742"/>
                <a:ext cx="653040" cy="51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03373DB-71E1-4DBC-B347-262D76195F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5156" y="1456102"/>
                  <a:ext cx="6706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15CD1A00-E328-4A24-AC09-CD921C8F5FA6}"/>
              </a:ext>
            </a:extLst>
          </p:cNvPr>
          <p:cNvGrpSpPr/>
          <p:nvPr/>
        </p:nvGrpSpPr>
        <p:grpSpPr>
          <a:xfrm>
            <a:off x="1502836" y="1462942"/>
            <a:ext cx="541440" cy="42120"/>
            <a:chOff x="1502836" y="1462942"/>
            <a:chExt cx="541440" cy="4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D501D6D-6707-4298-8548-68A1CBBF3932}"/>
                    </a:ext>
                  </a:extLst>
                </p14:cNvPr>
                <p14:cNvContentPartPr/>
                <p14:nvPr/>
              </p14:nvContentPartPr>
              <p14:xfrm>
                <a:off x="1502836" y="1469062"/>
                <a:ext cx="495360" cy="360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D501D6D-6707-4298-8548-68A1CBBF39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93836" y="1460062"/>
                  <a:ext cx="513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39871D5-B56C-4B87-869E-16121DD1D7F7}"/>
                    </a:ext>
                  </a:extLst>
                </p14:cNvPr>
                <p14:cNvContentPartPr/>
                <p14:nvPr/>
              </p14:nvContentPartPr>
              <p14:xfrm>
                <a:off x="2021236" y="1462942"/>
                <a:ext cx="23040" cy="2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39871D5-B56C-4B87-869E-16121DD1D7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12596" y="1453942"/>
                  <a:ext cx="4068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9392EA4-2986-46A0-80E0-ACAA515A4B34}"/>
                  </a:ext>
                </a:extLst>
              </p14:cNvPr>
              <p14:cNvContentPartPr/>
              <p14:nvPr/>
            </p14:nvContentPartPr>
            <p14:xfrm>
              <a:off x="2278636" y="1475182"/>
              <a:ext cx="203040" cy="230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9392EA4-2986-46A0-80E0-ACAA515A4B3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69996" y="1466542"/>
                <a:ext cx="22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4C0CCD38-8C81-4879-96AB-7FB54C565EC2}"/>
                  </a:ext>
                </a:extLst>
              </p14:cNvPr>
              <p14:cNvContentPartPr/>
              <p14:nvPr/>
            </p14:nvContentPartPr>
            <p14:xfrm>
              <a:off x="2846356" y="1445662"/>
              <a:ext cx="1227960" cy="360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4C0CCD38-8C81-4879-96AB-7FB54C565EC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37356" y="1437022"/>
                <a:ext cx="124560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A722AC5B-9CBC-4591-985C-23BC204399FA}"/>
              </a:ext>
            </a:extLst>
          </p:cNvPr>
          <p:cNvGrpSpPr/>
          <p:nvPr/>
        </p:nvGrpSpPr>
        <p:grpSpPr>
          <a:xfrm>
            <a:off x="4416316" y="1343062"/>
            <a:ext cx="517320" cy="411840"/>
            <a:chOff x="4416316" y="1343062"/>
            <a:chExt cx="5173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93B1BBF-B6BC-4774-9C20-0C37DF4CD1BD}"/>
                    </a:ext>
                  </a:extLst>
                </p14:cNvPr>
                <p14:cNvContentPartPr/>
                <p14:nvPr/>
              </p14:nvContentPartPr>
              <p14:xfrm>
                <a:off x="4807996" y="1399222"/>
                <a:ext cx="16200" cy="15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93B1BBF-B6BC-4774-9C20-0C37DF4CD1B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99356" y="1390582"/>
                  <a:ext cx="33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2AF4939-2D54-464D-88F5-7575825B590F}"/>
                    </a:ext>
                  </a:extLst>
                </p14:cNvPr>
                <p14:cNvContentPartPr/>
                <p14:nvPr/>
              </p14:nvContentPartPr>
              <p14:xfrm>
                <a:off x="4697836" y="1384462"/>
                <a:ext cx="235800" cy="45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2AF4939-2D54-464D-88F5-7575825B590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88836" y="1375822"/>
                  <a:ext cx="253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64F6969-FBBD-4196-A075-8A386AB903CF}"/>
                    </a:ext>
                  </a:extLst>
                </p14:cNvPr>
                <p14:cNvContentPartPr/>
                <p14:nvPr/>
              </p14:nvContentPartPr>
              <p14:xfrm>
                <a:off x="4416316" y="1343062"/>
                <a:ext cx="228960" cy="188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64F6969-FBBD-4196-A075-8A386AB903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07676" y="1334422"/>
                  <a:ext cx="246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C1825EA-9EE6-4F47-96E8-EA5698A2A75C}"/>
                    </a:ext>
                  </a:extLst>
                </p14:cNvPr>
                <p14:cNvContentPartPr/>
                <p14:nvPr/>
              </p14:nvContentPartPr>
              <p14:xfrm>
                <a:off x="4530796" y="1536742"/>
                <a:ext cx="85680" cy="218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C1825EA-9EE6-4F47-96E8-EA5698A2A75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21796" y="1527742"/>
                  <a:ext cx="10332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8CF478B-D97D-4047-8A87-221AD19309A8}"/>
                  </a:ext>
                </a:extLst>
              </p14:cNvPr>
              <p14:cNvContentPartPr/>
              <p14:nvPr/>
            </p14:nvContentPartPr>
            <p14:xfrm>
              <a:off x="1394836" y="62182"/>
              <a:ext cx="338760" cy="4449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8CF478B-D97D-4047-8A87-221AD19309A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86196" y="53182"/>
                <a:ext cx="356400" cy="46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8767B122-2EBC-4FFB-8FDE-9274BEDB9364}"/>
              </a:ext>
            </a:extLst>
          </p:cNvPr>
          <p:cNvGrpSpPr/>
          <p:nvPr/>
        </p:nvGrpSpPr>
        <p:grpSpPr>
          <a:xfrm>
            <a:off x="6422236" y="3071782"/>
            <a:ext cx="241920" cy="734040"/>
            <a:chOff x="6422236" y="3071782"/>
            <a:chExt cx="24192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605DDAE-02AE-4AE0-9B33-F44DA55943B4}"/>
                    </a:ext>
                  </a:extLst>
                </p14:cNvPr>
                <p14:cNvContentPartPr/>
                <p14:nvPr/>
              </p14:nvContentPartPr>
              <p14:xfrm>
                <a:off x="6599716" y="3071782"/>
                <a:ext cx="43920" cy="335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605DDAE-02AE-4AE0-9B33-F44DA55943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91076" y="3063142"/>
                  <a:ext cx="61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D5540B-9D36-41D0-86B0-BFB78B29F66C}"/>
                    </a:ext>
                  </a:extLst>
                </p14:cNvPr>
                <p14:cNvContentPartPr/>
                <p14:nvPr/>
              </p14:nvContentPartPr>
              <p14:xfrm>
                <a:off x="6422236" y="3527542"/>
                <a:ext cx="162000" cy="70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D5540B-9D36-41D0-86B0-BFB78B29F6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13236" y="3518902"/>
                  <a:ext cx="179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B89567F-111A-462C-993A-EAACC6259EE0}"/>
                    </a:ext>
                  </a:extLst>
                </p14:cNvPr>
                <p14:cNvContentPartPr/>
                <p14:nvPr/>
              </p14:nvContentPartPr>
              <p14:xfrm>
                <a:off x="6553276" y="3492262"/>
                <a:ext cx="69840" cy="239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B89567F-111A-462C-993A-EAACC6259E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44276" y="3483262"/>
                  <a:ext cx="8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3AB737F-9BB4-4CA5-AF45-843BEA7FE576}"/>
                    </a:ext>
                  </a:extLst>
                </p14:cNvPr>
                <p14:cNvContentPartPr/>
                <p14:nvPr/>
              </p14:nvContentPartPr>
              <p14:xfrm>
                <a:off x="6597556" y="3648502"/>
                <a:ext cx="66600" cy="157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3AB737F-9BB4-4CA5-AF45-843BEA7FE57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88556" y="3639502"/>
                  <a:ext cx="8424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133064B-0A64-48B2-AAC5-70CBF4B42468}"/>
                  </a:ext>
                </a:extLst>
              </p14:cNvPr>
              <p14:cNvContentPartPr/>
              <p14:nvPr/>
            </p14:nvContentPartPr>
            <p14:xfrm>
              <a:off x="6522316" y="1394542"/>
              <a:ext cx="68760" cy="554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133064B-0A64-48B2-AAC5-70CBF4B4246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13676" y="1385902"/>
                <a:ext cx="8640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D927D65A-8E1F-4021-BC6D-C42BF005E9DF}"/>
              </a:ext>
            </a:extLst>
          </p:cNvPr>
          <p:cNvGrpSpPr/>
          <p:nvPr/>
        </p:nvGrpSpPr>
        <p:grpSpPr>
          <a:xfrm>
            <a:off x="1183876" y="24382"/>
            <a:ext cx="844560" cy="468360"/>
            <a:chOff x="1183876" y="24382"/>
            <a:chExt cx="84456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3FE0E6-FABA-4D27-86EE-BB1BAB8735D2}"/>
                    </a:ext>
                  </a:extLst>
                </p14:cNvPr>
                <p14:cNvContentPartPr/>
                <p14:nvPr/>
              </p14:nvContentPartPr>
              <p14:xfrm>
                <a:off x="1183876" y="128062"/>
                <a:ext cx="141120" cy="162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3FE0E6-FABA-4D27-86EE-BB1BAB8735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4876" y="119062"/>
                  <a:ext cx="158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722011D-B477-42DB-BA2E-B87DAA46A10E}"/>
                    </a:ext>
                  </a:extLst>
                </p14:cNvPr>
                <p14:cNvContentPartPr/>
                <p14:nvPr/>
              </p14:nvContentPartPr>
              <p14:xfrm>
                <a:off x="1351276" y="55702"/>
                <a:ext cx="30600" cy="266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722011D-B477-42DB-BA2E-B87DAA46A1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42636" y="47062"/>
                  <a:ext cx="48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6D60892-2719-4698-A9F2-A4CBE0401969}"/>
                    </a:ext>
                  </a:extLst>
                </p14:cNvPr>
                <p14:cNvContentPartPr/>
                <p14:nvPr/>
              </p14:nvContentPartPr>
              <p14:xfrm>
                <a:off x="1448116" y="175942"/>
                <a:ext cx="128160" cy="68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6D60892-2719-4698-A9F2-A4CBE040196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39116" y="167302"/>
                  <a:ext cx="145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06B4B3B-2507-4927-A41B-ECE7A5798369}"/>
                    </a:ext>
                  </a:extLst>
                </p14:cNvPr>
                <p14:cNvContentPartPr/>
                <p14:nvPr/>
              </p14:nvContentPartPr>
              <p14:xfrm>
                <a:off x="1562956" y="142822"/>
                <a:ext cx="29160" cy="224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06B4B3B-2507-4927-A41B-ECE7A57983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54316" y="134182"/>
                  <a:ext cx="46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6E2CE88-E78A-43BA-B036-E55CAA4D8A4F}"/>
                    </a:ext>
                  </a:extLst>
                </p14:cNvPr>
                <p14:cNvContentPartPr/>
                <p14:nvPr/>
              </p14:nvContentPartPr>
              <p14:xfrm>
                <a:off x="1429036" y="139222"/>
                <a:ext cx="7920" cy="14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6E2CE88-E78A-43BA-B036-E55CAA4D8A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20036" y="130582"/>
                  <a:ext cx="25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80E2349-0E3A-4CB5-8233-CCEDEAE10FFE}"/>
                    </a:ext>
                  </a:extLst>
                </p14:cNvPr>
                <p14:cNvContentPartPr/>
                <p14:nvPr/>
              </p14:nvContentPartPr>
              <p14:xfrm>
                <a:off x="1596796" y="261622"/>
                <a:ext cx="58320" cy="109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80E2349-0E3A-4CB5-8233-CCEDEAE10F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88156" y="252982"/>
                  <a:ext cx="75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D77F6D0-5235-4790-BCDF-2683753BD2B8}"/>
                    </a:ext>
                  </a:extLst>
                </p14:cNvPr>
                <p14:cNvContentPartPr/>
                <p14:nvPr/>
              </p14:nvContentPartPr>
              <p14:xfrm>
                <a:off x="1761676" y="239302"/>
                <a:ext cx="13320" cy="146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D77F6D0-5235-4790-BCDF-2683753BD2B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53036" y="230662"/>
                  <a:ext cx="30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28B6FB5-0BCD-4534-B2BE-22B3520B4A3B}"/>
                    </a:ext>
                  </a:extLst>
                </p14:cNvPr>
                <p14:cNvContentPartPr/>
                <p14:nvPr/>
              </p14:nvContentPartPr>
              <p14:xfrm>
                <a:off x="1859236" y="116542"/>
                <a:ext cx="6120" cy="122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28B6FB5-0BCD-4534-B2BE-22B3520B4A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50596" y="107902"/>
                  <a:ext cx="2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BA8A8F4-784D-4F7F-9116-ED447196FF55}"/>
                    </a:ext>
                  </a:extLst>
                </p14:cNvPr>
                <p14:cNvContentPartPr/>
                <p14:nvPr/>
              </p14:nvContentPartPr>
              <p14:xfrm>
                <a:off x="1837996" y="70102"/>
                <a:ext cx="7200" cy="4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BA8A8F4-784D-4F7F-9116-ED447196FF5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29356" y="61462"/>
                  <a:ext cx="24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32798B4-772C-4D7D-9E7D-1D43E7A7F935}"/>
                    </a:ext>
                  </a:extLst>
                </p14:cNvPr>
                <p14:cNvContentPartPr/>
                <p14:nvPr/>
              </p14:nvContentPartPr>
              <p14:xfrm>
                <a:off x="1948516" y="24382"/>
                <a:ext cx="79920" cy="256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32798B4-772C-4D7D-9E7D-1D43E7A7F9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39876" y="15382"/>
                  <a:ext cx="97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5DD5286-31FD-49D0-94A5-CAFE155B7C22}"/>
                    </a:ext>
                  </a:extLst>
                </p14:cNvPr>
                <p14:cNvContentPartPr/>
                <p14:nvPr/>
              </p14:nvContentPartPr>
              <p14:xfrm>
                <a:off x="1395196" y="26182"/>
                <a:ext cx="324720" cy="466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5DD5286-31FD-49D0-94A5-CAFE155B7C2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86556" y="17182"/>
                  <a:ext cx="342360" cy="48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BA0A159-66E9-41AD-A5CA-80FC1A4D28FC}"/>
                  </a:ext>
                </a:extLst>
              </p14:cNvPr>
              <p14:cNvContentPartPr/>
              <p14:nvPr/>
            </p14:nvContentPartPr>
            <p14:xfrm>
              <a:off x="3079996" y="1669582"/>
              <a:ext cx="34560" cy="39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BA0A159-66E9-41AD-A5CA-80FC1A4D28F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71356" y="1660942"/>
                <a:ext cx="52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70550DD-0187-435B-98FA-9B4913864335}"/>
                  </a:ext>
                </a:extLst>
              </p14:cNvPr>
              <p14:cNvContentPartPr/>
              <p14:nvPr/>
            </p14:nvContentPartPr>
            <p14:xfrm>
              <a:off x="2543236" y="1764622"/>
              <a:ext cx="105840" cy="1080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70550DD-0187-435B-98FA-9B491386433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34596" y="1755982"/>
                <a:ext cx="1234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2A0A7096-06C1-4431-9138-7AE7B318F6E6}"/>
                  </a:ext>
                </a:extLst>
              </p14:cNvPr>
              <p14:cNvContentPartPr/>
              <p14:nvPr/>
            </p14:nvContentPartPr>
            <p14:xfrm>
              <a:off x="2582836" y="1755982"/>
              <a:ext cx="48600" cy="720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2A0A7096-06C1-4431-9138-7AE7B318F6E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73836" y="1746982"/>
                <a:ext cx="66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30BA3F1-9D2D-4CCA-B11F-26ADC10C7FCA}"/>
                  </a:ext>
                </a:extLst>
              </p14:cNvPr>
              <p14:cNvContentPartPr/>
              <p14:nvPr/>
            </p14:nvContentPartPr>
            <p14:xfrm>
              <a:off x="2559436" y="1863262"/>
              <a:ext cx="49680" cy="561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30BA3F1-9D2D-4CCA-B11F-26ADC10C7FC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550436" y="1854622"/>
                <a:ext cx="67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52A0FB4-C6E6-4B4B-885F-DF59B52BD6EC}"/>
                  </a:ext>
                </a:extLst>
              </p14:cNvPr>
              <p14:cNvContentPartPr/>
              <p14:nvPr/>
            </p14:nvContentPartPr>
            <p14:xfrm>
              <a:off x="2556196" y="2258542"/>
              <a:ext cx="19800" cy="709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52A0FB4-C6E6-4B4B-885F-DF59B52BD6E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47556" y="2249542"/>
                <a:ext cx="374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3DA75F9-B697-48A3-AAB7-DC9CEF78622D}"/>
                  </a:ext>
                </a:extLst>
              </p14:cNvPr>
              <p14:cNvContentPartPr/>
              <p14:nvPr/>
            </p14:nvContentPartPr>
            <p14:xfrm>
              <a:off x="3428476" y="2900422"/>
              <a:ext cx="7560" cy="183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3DA75F9-B697-48A3-AAB7-DC9CEF78622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419476" y="2891422"/>
                <a:ext cx="25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C9CF62C8-B55A-4FA2-ABA3-2912D89B7EA9}"/>
                  </a:ext>
                </a:extLst>
              </p14:cNvPr>
              <p14:cNvContentPartPr/>
              <p14:nvPr/>
            </p14:nvContentPartPr>
            <p14:xfrm>
              <a:off x="1389076" y="1440262"/>
              <a:ext cx="8640" cy="144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C9CF62C8-B55A-4FA2-ABA3-2912D89B7EA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380436" y="1431262"/>
                <a:ext cx="26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F32911F-427F-4490-A963-B48D0980537C}"/>
                  </a:ext>
                </a:extLst>
              </p14:cNvPr>
              <p14:cNvContentPartPr/>
              <p14:nvPr/>
            </p14:nvContentPartPr>
            <p14:xfrm>
              <a:off x="613276" y="687142"/>
              <a:ext cx="2909520" cy="2342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F32911F-427F-4490-A963-B48D098053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4276" y="678502"/>
                <a:ext cx="2927160" cy="236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D796EA0-EC02-41C3-B679-DA37B60E2105}"/>
              </a:ext>
            </a:extLst>
          </p:cNvPr>
          <p:cNvGrpSpPr/>
          <p:nvPr/>
        </p:nvGrpSpPr>
        <p:grpSpPr>
          <a:xfrm>
            <a:off x="460996" y="845542"/>
            <a:ext cx="676800" cy="524160"/>
            <a:chOff x="460996" y="845542"/>
            <a:chExt cx="6768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0316B1D-29DD-4C1D-8C2F-3D0C7C77F609}"/>
                    </a:ext>
                  </a:extLst>
                </p14:cNvPr>
                <p14:cNvContentPartPr/>
                <p14:nvPr/>
              </p14:nvContentPartPr>
              <p14:xfrm>
                <a:off x="460996" y="966502"/>
                <a:ext cx="121680" cy="253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0316B1D-29DD-4C1D-8C2F-3D0C7C77F6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1996" y="957502"/>
                  <a:ext cx="139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5170693-5DDD-4CCC-9590-FC8F25A9D6C0}"/>
                    </a:ext>
                  </a:extLst>
                </p14:cNvPr>
                <p14:cNvContentPartPr/>
                <p14:nvPr/>
              </p14:nvContentPartPr>
              <p14:xfrm>
                <a:off x="602476" y="943822"/>
                <a:ext cx="41760" cy="308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5170693-5DDD-4CCC-9590-FC8F25A9D6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3836" y="935182"/>
                  <a:ext cx="5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8BD92AC-99D7-45AD-922B-EDC52F35D484}"/>
                    </a:ext>
                  </a:extLst>
                </p14:cNvPr>
                <p14:cNvContentPartPr/>
                <p14:nvPr/>
              </p14:nvContentPartPr>
              <p14:xfrm>
                <a:off x="673396" y="1053622"/>
                <a:ext cx="101520" cy="186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8BD92AC-99D7-45AD-922B-EDC52F35D4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4756" y="1044982"/>
                  <a:ext cx="119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CCA04CB-E043-4697-87AE-ABAC51746D33}"/>
                    </a:ext>
                  </a:extLst>
                </p14:cNvPr>
                <p14:cNvContentPartPr/>
                <p14:nvPr/>
              </p14:nvContentPartPr>
              <p14:xfrm>
                <a:off x="813076" y="1170262"/>
                <a:ext cx="66960" cy="70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CCA04CB-E043-4697-87AE-ABAC51746D3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076" y="1161262"/>
                  <a:ext cx="84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C2803D8-FA16-4FEA-9204-5D33172B893A}"/>
                    </a:ext>
                  </a:extLst>
                </p14:cNvPr>
                <p14:cNvContentPartPr/>
                <p14:nvPr/>
              </p14:nvContentPartPr>
              <p14:xfrm>
                <a:off x="836476" y="976222"/>
                <a:ext cx="14760" cy="6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C2803D8-FA16-4FEA-9204-5D33172B89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7836" y="967582"/>
                  <a:ext cx="32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38630FC-9B0C-46DE-B838-EADE6B7F5C75}"/>
                    </a:ext>
                  </a:extLst>
                </p14:cNvPr>
                <p14:cNvContentPartPr/>
                <p14:nvPr/>
              </p14:nvContentPartPr>
              <p14:xfrm>
                <a:off x="931516" y="1116622"/>
                <a:ext cx="18000" cy="108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38630FC-9B0C-46DE-B838-EADE6B7F5C7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2876" y="1107622"/>
                  <a:ext cx="35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7F3D46-5512-4453-8FB0-84F13CE5A0C7}"/>
                    </a:ext>
                  </a:extLst>
                </p14:cNvPr>
                <p14:cNvContentPartPr/>
                <p14:nvPr/>
              </p14:nvContentPartPr>
              <p14:xfrm>
                <a:off x="1010716" y="1001062"/>
                <a:ext cx="57960" cy="17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7F3D46-5512-4453-8FB0-84F13CE5A0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1716" y="992062"/>
                  <a:ext cx="75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53BF68F-F94E-4E92-ABF3-C326CAC4FCC5}"/>
                    </a:ext>
                  </a:extLst>
                </p14:cNvPr>
                <p14:cNvContentPartPr/>
                <p14:nvPr/>
              </p14:nvContentPartPr>
              <p14:xfrm>
                <a:off x="1011436" y="886942"/>
                <a:ext cx="13680" cy="21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53BF68F-F94E-4E92-ABF3-C326CAC4FC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2796" y="878302"/>
                  <a:ext cx="31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89A733-0746-4278-AA1A-D65923487DD9}"/>
                    </a:ext>
                  </a:extLst>
                </p14:cNvPr>
                <p14:cNvContentPartPr/>
                <p14:nvPr/>
              </p14:nvContentPartPr>
              <p14:xfrm>
                <a:off x="1033756" y="845542"/>
                <a:ext cx="104040" cy="524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89A733-0746-4278-AA1A-D65923487DD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4756" y="836902"/>
                  <a:ext cx="121680" cy="54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5E46312-4368-41BB-AAC0-005C428DAD72}"/>
              </a:ext>
            </a:extLst>
          </p:cNvPr>
          <p:cNvGrpSpPr/>
          <p:nvPr/>
        </p:nvGrpSpPr>
        <p:grpSpPr>
          <a:xfrm>
            <a:off x="2528476" y="330382"/>
            <a:ext cx="1513800" cy="551160"/>
            <a:chOff x="2528476" y="330382"/>
            <a:chExt cx="151380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A00A49F-515E-4EF2-8A33-2AA7A54B91BC}"/>
                    </a:ext>
                  </a:extLst>
                </p14:cNvPr>
                <p14:cNvContentPartPr/>
                <p14:nvPr/>
              </p14:nvContentPartPr>
              <p14:xfrm>
                <a:off x="2528476" y="489502"/>
                <a:ext cx="161640" cy="89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A00A49F-515E-4EF2-8A33-2AA7A54B91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19476" y="480502"/>
                  <a:ext cx="179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04DC194-1C7B-439B-AD44-9DEE6FD17C6E}"/>
                    </a:ext>
                  </a:extLst>
                </p14:cNvPr>
                <p14:cNvContentPartPr/>
                <p14:nvPr/>
              </p14:nvContentPartPr>
              <p14:xfrm>
                <a:off x="2668876" y="417862"/>
                <a:ext cx="91080" cy="342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04DC194-1C7B-439B-AD44-9DEE6FD17C6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59876" y="409222"/>
                  <a:ext cx="108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444D351-E6B7-4999-B857-12ECAAF70593}"/>
                    </a:ext>
                  </a:extLst>
                </p14:cNvPr>
                <p14:cNvContentPartPr/>
                <p14:nvPr/>
              </p14:nvContentPartPr>
              <p14:xfrm>
                <a:off x="2764276" y="566182"/>
                <a:ext cx="144720" cy="188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444D351-E6B7-4999-B857-12ECAAF705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55636" y="557542"/>
                  <a:ext cx="162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59FC429-2E5A-46C4-9569-7745CD4020AC}"/>
                    </a:ext>
                  </a:extLst>
                </p14:cNvPr>
                <p14:cNvContentPartPr/>
                <p14:nvPr/>
              </p14:nvContentPartPr>
              <p14:xfrm>
                <a:off x="2970196" y="390502"/>
                <a:ext cx="171360" cy="165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59FC429-2E5A-46C4-9569-7745CD4020A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61196" y="381862"/>
                  <a:ext cx="189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117A45D-5828-4C4E-9ADF-47CA32257CEB}"/>
                    </a:ext>
                  </a:extLst>
                </p14:cNvPr>
                <p14:cNvContentPartPr/>
                <p14:nvPr/>
              </p14:nvContentPartPr>
              <p14:xfrm>
                <a:off x="3265396" y="397702"/>
                <a:ext cx="139320" cy="99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117A45D-5828-4C4E-9ADF-47CA32257CE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56396" y="389062"/>
                  <a:ext cx="156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B3347F-6D21-46F9-92A8-E786797F0D3A}"/>
                    </a:ext>
                  </a:extLst>
                </p14:cNvPr>
                <p14:cNvContentPartPr/>
                <p14:nvPr/>
              </p14:nvContentPartPr>
              <p14:xfrm>
                <a:off x="3375916" y="330382"/>
                <a:ext cx="84960" cy="297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B3347F-6D21-46F9-92A8-E786797F0D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66916" y="321382"/>
                  <a:ext cx="102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00708F2-DE5E-4985-9088-9F924E5C881D}"/>
                    </a:ext>
                  </a:extLst>
                </p14:cNvPr>
                <p14:cNvContentPartPr/>
                <p14:nvPr/>
              </p14:nvContentPartPr>
              <p14:xfrm>
                <a:off x="3465916" y="506422"/>
                <a:ext cx="134280" cy="190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00708F2-DE5E-4985-9088-9F924E5C881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57276" y="497422"/>
                  <a:ext cx="151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CDE4378-091B-4E25-95DA-85B4ABE14E84}"/>
                    </a:ext>
                  </a:extLst>
                </p14:cNvPr>
                <p14:cNvContentPartPr/>
                <p14:nvPr/>
              </p14:nvContentPartPr>
              <p14:xfrm>
                <a:off x="2602276" y="735382"/>
                <a:ext cx="1440000" cy="1461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CDE4378-091B-4E25-95DA-85B4ABE14E8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93636" y="726382"/>
                  <a:ext cx="145764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C058D378-0777-47AA-A848-E3844614A160}"/>
                  </a:ext>
                </a:extLst>
              </p14:cNvPr>
              <p14:cNvContentPartPr/>
              <p14:nvPr/>
            </p14:nvContentPartPr>
            <p14:xfrm>
              <a:off x="1929796" y="1909702"/>
              <a:ext cx="257400" cy="53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C058D378-0777-47AA-A848-E3844614A16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921156" y="1901062"/>
                <a:ext cx="27504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7AAF2C83-5586-49EE-B07D-42F28469D14E}"/>
              </a:ext>
            </a:extLst>
          </p:cNvPr>
          <p:cNvGrpSpPr/>
          <p:nvPr/>
        </p:nvGrpSpPr>
        <p:grpSpPr>
          <a:xfrm>
            <a:off x="355516" y="1922302"/>
            <a:ext cx="877320" cy="124920"/>
            <a:chOff x="355516" y="1922302"/>
            <a:chExt cx="87732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9CB5334-5320-40B9-A61A-156AC5477CE3}"/>
                    </a:ext>
                  </a:extLst>
                </p14:cNvPr>
                <p14:cNvContentPartPr/>
                <p14:nvPr/>
              </p14:nvContentPartPr>
              <p14:xfrm>
                <a:off x="355516" y="1993582"/>
                <a:ext cx="107280" cy="53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9CB5334-5320-40B9-A61A-156AC5477C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6876" y="1984942"/>
                  <a:ext cx="124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CF24D9F-500C-473B-8C6E-678052DB7215}"/>
                    </a:ext>
                  </a:extLst>
                </p14:cNvPr>
                <p14:cNvContentPartPr/>
                <p14:nvPr/>
              </p14:nvContentPartPr>
              <p14:xfrm>
                <a:off x="657556" y="1922302"/>
                <a:ext cx="575280" cy="51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CF24D9F-500C-473B-8C6E-678052DB721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8556" y="1913662"/>
                  <a:ext cx="59292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A4F08C7B-F151-49F1-92E0-1A9A5BB2EF98}"/>
                  </a:ext>
                </a:extLst>
              </p14:cNvPr>
              <p14:cNvContentPartPr/>
              <p14:nvPr/>
            </p14:nvContentPartPr>
            <p14:xfrm>
              <a:off x="1778596" y="1956502"/>
              <a:ext cx="126720" cy="234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A4F08C7B-F151-49F1-92E0-1A9A5BB2EF9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769956" y="1947862"/>
                <a:ext cx="144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84C5AAB7-F7E9-44E8-AE1F-CE91D1D73D56}"/>
                  </a:ext>
                </a:extLst>
              </p14:cNvPr>
              <p14:cNvContentPartPr/>
              <p14:nvPr/>
            </p14:nvContentPartPr>
            <p14:xfrm>
              <a:off x="2304556" y="1916182"/>
              <a:ext cx="506520" cy="12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84C5AAB7-F7E9-44E8-AE1F-CE91D1D73D5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295916" y="1907542"/>
                <a:ext cx="524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1245DE53-BD16-403E-90B3-300652DE9862}"/>
                  </a:ext>
                </a:extLst>
              </p14:cNvPr>
              <p14:cNvContentPartPr/>
              <p14:nvPr/>
            </p14:nvContentPartPr>
            <p14:xfrm>
              <a:off x="3095476" y="1894942"/>
              <a:ext cx="475200" cy="403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1245DE53-BD16-403E-90B3-300652DE986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086836" y="1886302"/>
                <a:ext cx="49284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210740CD-5319-489F-A47A-6ACEC69A4B57}"/>
              </a:ext>
            </a:extLst>
          </p:cNvPr>
          <p:cNvGrpSpPr/>
          <p:nvPr/>
        </p:nvGrpSpPr>
        <p:grpSpPr>
          <a:xfrm>
            <a:off x="4319836" y="1873342"/>
            <a:ext cx="580680" cy="316080"/>
            <a:chOff x="4319836" y="1873342"/>
            <a:chExt cx="5806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73F3839-CE90-4776-A749-5F727E0E451F}"/>
                    </a:ext>
                  </a:extLst>
                </p14:cNvPr>
                <p14:cNvContentPartPr/>
                <p14:nvPr/>
              </p14:nvContentPartPr>
              <p14:xfrm>
                <a:off x="4319836" y="1925542"/>
                <a:ext cx="580680" cy="226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73F3839-CE90-4776-A749-5F727E0E45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11196" y="1916902"/>
                  <a:ext cx="59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ED82A76-D1BE-4FB5-9440-7052E9246FA2}"/>
                    </a:ext>
                  </a:extLst>
                </p14:cNvPr>
                <p14:cNvContentPartPr/>
                <p14:nvPr/>
              </p14:nvContentPartPr>
              <p14:xfrm>
                <a:off x="4347196" y="1873342"/>
                <a:ext cx="218160" cy="1918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ED82A76-D1BE-4FB5-9440-7052E9246F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38556" y="1864702"/>
                  <a:ext cx="235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70F0AC9-F377-4BF3-8B94-0379A35998E4}"/>
                    </a:ext>
                  </a:extLst>
                </p14:cNvPr>
                <p14:cNvContentPartPr/>
                <p14:nvPr/>
              </p14:nvContentPartPr>
              <p14:xfrm>
                <a:off x="4567876" y="1980982"/>
                <a:ext cx="145080" cy="208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70F0AC9-F377-4BF3-8B94-0379A35998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59236" y="1971982"/>
                  <a:ext cx="16272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6C07456-01D7-4F2A-9845-CCCBF8476868}"/>
                  </a:ext>
                </a:extLst>
              </p14:cNvPr>
              <p14:cNvContentPartPr/>
              <p14:nvPr/>
            </p14:nvContentPartPr>
            <p14:xfrm>
              <a:off x="5705836" y="3121102"/>
              <a:ext cx="24480" cy="2793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6C07456-01D7-4F2A-9845-CCCBF847686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696836" y="3112462"/>
                <a:ext cx="4212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F8344BE0-2976-4DF2-8A5E-C158B64EDE83}"/>
              </a:ext>
            </a:extLst>
          </p:cNvPr>
          <p:cNvGrpSpPr/>
          <p:nvPr/>
        </p:nvGrpSpPr>
        <p:grpSpPr>
          <a:xfrm>
            <a:off x="5607556" y="3523582"/>
            <a:ext cx="281520" cy="374760"/>
            <a:chOff x="5607556" y="3523582"/>
            <a:chExt cx="28152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FB075D-4E05-408F-8269-DCFB8492EA8A}"/>
                    </a:ext>
                  </a:extLst>
                </p14:cNvPr>
                <p14:cNvContentPartPr/>
                <p14:nvPr/>
              </p14:nvContentPartPr>
              <p14:xfrm>
                <a:off x="5607556" y="3523582"/>
                <a:ext cx="98280" cy="162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FB075D-4E05-408F-8269-DCFB8492EA8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98916" y="3514582"/>
                  <a:ext cx="115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73AEF0F-1367-48AF-B4B3-2382134E3FA9}"/>
                    </a:ext>
                  </a:extLst>
                </p14:cNvPr>
                <p14:cNvContentPartPr/>
                <p14:nvPr/>
              </p14:nvContentPartPr>
              <p14:xfrm>
                <a:off x="5683156" y="3539062"/>
                <a:ext cx="93600" cy="316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73AEF0F-1367-48AF-B4B3-2382134E3FA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74516" y="3530062"/>
                  <a:ext cx="111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93F1ABC-68F0-4E9E-8741-CD46FF1DFE30}"/>
                    </a:ext>
                  </a:extLst>
                </p14:cNvPr>
                <p14:cNvContentPartPr/>
                <p14:nvPr/>
              </p14:nvContentPartPr>
              <p14:xfrm>
                <a:off x="5766316" y="3742462"/>
                <a:ext cx="122760" cy="155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93F1ABC-68F0-4E9E-8741-CD46FF1DFE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57676" y="3733822"/>
                  <a:ext cx="14040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82BC8A4F-19F6-47FB-A99C-33C830DD0900}"/>
                  </a:ext>
                </a:extLst>
              </p14:cNvPr>
              <p14:cNvContentPartPr/>
              <p14:nvPr/>
            </p14:nvContentPartPr>
            <p14:xfrm>
              <a:off x="5674876" y="1987462"/>
              <a:ext cx="21600" cy="1026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82BC8A4F-19F6-47FB-A99C-33C830DD090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666236" y="1978822"/>
                <a:ext cx="3924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5651EEAD-C296-4106-9309-DC0FC457CEC7}"/>
              </a:ext>
            </a:extLst>
          </p:cNvPr>
          <p:cNvGrpSpPr/>
          <p:nvPr/>
        </p:nvGrpSpPr>
        <p:grpSpPr>
          <a:xfrm>
            <a:off x="1238596" y="16102"/>
            <a:ext cx="3661200" cy="2802600"/>
            <a:chOff x="1238596" y="16102"/>
            <a:chExt cx="3661200" cy="28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D7685D2-88B8-4E9D-A718-7D0B31C1FE0C}"/>
                    </a:ext>
                  </a:extLst>
                </p14:cNvPr>
                <p14:cNvContentPartPr/>
                <p14:nvPr/>
              </p14:nvContentPartPr>
              <p14:xfrm>
                <a:off x="3403996" y="1275382"/>
                <a:ext cx="25560" cy="118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D7685D2-88B8-4E9D-A718-7D0B31C1FE0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95356" y="1266742"/>
                  <a:ext cx="43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E027BCD-6C43-47B7-B30B-0EB123F9EEDC}"/>
                    </a:ext>
                  </a:extLst>
                </p14:cNvPr>
                <p14:cNvContentPartPr/>
                <p14:nvPr/>
              </p14:nvContentPartPr>
              <p14:xfrm>
                <a:off x="2749156" y="1046422"/>
                <a:ext cx="156240" cy="114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E027BCD-6C43-47B7-B30B-0EB123F9EED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40516" y="1037422"/>
                  <a:ext cx="173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62B7D12-1332-4974-9630-3FB83C3CB0EC}"/>
                    </a:ext>
                  </a:extLst>
                </p14:cNvPr>
                <p14:cNvContentPartPr/>
                <p14:nvPr/>
              </p14:nvContentPartPr>
              <p14:xfrm>
                <a:off x="2889196" y="1049662"/>
                <a:ext cx="36360" cy="172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62B7D12-1332-4974-9630-3FB83C3CB0E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80196" y="1040662"/>
                  <a:ext cx="54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70F249F-1354-4B82-A2F6-1D80401C632E}"/>
                    </a:ext>
                  </a:extLst>
                </p14:cNvPr>
                <p14:cNvContentPartPr/>
                <p14:nvPr/>
              </p14:nvContentPartPr>
              <p14:xfrm>
                <a:off x="2962996" y="1127062"/>
                <a:ext cx="113400" cy="149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70F249F-1354-4B82-A2F6-1D80401C63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53996" y="1118422"/>
                  <a:ext cx="131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D932389-292C-4EF1-9460-5B86A194F734}"/>
                    </a:ext>
                  </a:extLst>
                </p14:cNvPr>
                <p14:cNvContentPartPr/>
                <p14:nvPr/>
              </p14:nvContentPartPr>
              <p14:xfrm>
                <a:off x="3186556" y="1014382"/>
                <a:ext cx="166320" cy="135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D932389-292C-4EF1-9460-5B86A194F73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77556" y="1005742"/>
                  <a:ext cx="183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F831233-A81B-4CB7-AC7B-80F50E312903}"/>
                    </a:ext>
                  </a:extLst>
                </p14:cNvPr>
                <p14:cNvContentPartPr/>
                <p14:nvPr/>
              </p14:nvContentPartPr>
              <p14:xfrm>
                <a:off x="3459796" y="958582"/>
                <a:ext cx="97920" cy="235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F831233-A81B-4CB7-AC7B-80F50E31290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51156" y="949942"/>
                  <a:ext cx="115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AC8F7F2-4B83-413C-825E-A11C50C004B3}"/>
                    </a:ext>
                  </a:extLst>
                </p14:cNvPr>
                <p14:cNvContentPartPr/>
                <p14:nvPr/>
              </p14:nvContentPartPr>
              <p14:xfrm>
                <a:off x="3632236" y="1066942"/>
                <a:ext cx="82080" cy="137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AC8F7F2-4B83-413C-825E-A11C50C004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23236" y="1058302"/>
                  <a:ext cx="99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EC58F36-1464-45CF-9548-9E142DA1DC32}"/>
                    </a:ext>
                  </a:extLst>
                </p14:cNvPr>
                <p14:cNvContentPartPr/>
                <p14:nvPr/>
              </p14:nvContentPartPr>
              <p14:xfrm>
                <a:off x="1238596" y="16102"/>
                <a:ext cx="3131280" cy="2802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EC58F36-1464-45CF-9548-9E142DA1DC3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29596" y="7102"/>
                  <a:ext cx="3148920" cy="28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10A3AC9-0F1E-4439-B8AF-7959DD711876}"/>
                    </a:ext>
                  </a:extLst>
                </p14:cNvPr>
                <p14:cNvContentPartPr/>
                <p14:nvPr/>
              </p14:nvContentPartPr>
              <p14:xfrm>
                <a:off x="3696676" y="1887022"/>
                <a:ext cx="136440" cy="193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10A3AC9-0F1E-4439-B8AF-7959DD71187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88036" y="1878382"/>
                  <a:ext cx="154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399A45E-3181-4430-8CE8-659CD2B7D7A5}"/>
                    </a:ext>
                  </a:extLst>
                </p14:cNvPr>
                <p14:cNvContentPartPr/>
                <p14:nvPr/>
              </p14:nvContentPartPr>
              <p14:xfrm>
                <a:off x="3838156" y="1832662"/>
                <a:ext cx="17280" cy="275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399A45E-3181-4430-8CE8-659CD2B7D7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29516" y="1824022"/>
                  <a:ext cx="34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D65180A-4AB9-4383-9095-841FE82EDE37}"/>
                    </a:ext>
                  </a:extLst>
                </p14:cNvPr>
                <p14:cNvContentPartPr/>
                <p14:nvPr/>
              </p14:nvContentPartPr>
              <p14:xfrm>
                <a:off x="3873796" y="1934902"/>
                <a:ext cx="88920" cy="189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D65180A-4AB9-4383-9095-841FE82EDE3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64796" y="1926262"/>
                  <a:ext cx="106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C3B3041-DB25-49BA-B1EC-4923B21B12D2}"/>
                    </a:ext>
                  </a:extLst>
                </p14:cNvPr>
                <p14:cNvContentPartPr/>
                <p14:nvPr/>
              </p14:nvContentPartPr>
              <p14:xfrm>
                <a:off x="3993316" y="2041102"/>
                <a:ext cx="78120" cy="127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C3B3041-DB25-49BA-B1EC-4923B21B12D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84676" y="2032462"/>
                  <a:ext cx="95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405BEC4-57CE-40C1-9B75-E9386F37F218}"/>
                    </a:ext>
                  </a:extLst>
                </p14:cNvPr>
                <p14:cNvContentPartPr/>
                <p14:nvPr/>
              </p14:nvContentPartPr>
              <p14:xfrm>
                <a:off x="4090876" y="1938502"/>
                <a:ext cx="105120" cy="256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405BEC4-57CE-40C1-9B75-E9386F37F21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82236" y="1929862"/>
                  <a:ext cx="122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88BDB1F-BA69-45F8-8854-01BD097A84C1}"/>
                    </a:ext>
                  </a:extLst>
                </p14:cNvPr>
                <p14:cNvContentPartPr/>
                <p14:nvPr/>
              </p14:nvContentPartPr>
              <p14:xfrm>
                <a:off x="4185556" y="1864702"/>
                <a:ext cx="25920" cy="188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88BDB1F-BA69-45F8-8854-01BD097A84C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76556" y="1856062"/>
                  <a:ext cx="43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ED081D6-09CA-485A-B380-97A0D0FB54EA}"/>
                    </a:ext>
                  </a:extLst>
                </p14:cNvPr>
                <p14:cNvContentPartPr/>
                <p14:nvPr/>
              </p14:nvContentPartPr>
              <p14:xfrm>
                <a:off x="4200676" y="1794142"/>
                <a:ext cx="5400" cy="12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ED081D6-09CA-485A-B380-97A0D0FB54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92036" y="1785142"/>
                  <a:ext cx="2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A2BF09D-AE02-4B47-BBBC-36356762C219}"/>
                    </a:ext>
                  </a:extLst>
                </p14:cNvPr>
                <p14:cNvContentPartPr/>
                <p14:nvPr/>
              </p14:nvContentPartPr>
              <p14:xfrm>
                <a:off x="2142556" y="630622"/>
                <a:ext cx="235080" cy="28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A2BF09D-AE02-4B47-BBBC-36356762C21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33556" y="621622"/>
                  <a:ext cx="252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7BDC91E-BCA5-432A-B8A9-012943EE2F2D}"/>
                    </a:ext>
                  </a:extLst>
                </p14:cNvPr>
                <p14:cNvContentPartPr/>
                <p14:nvPr/>
              </p14:nvContentPartPr>
              <p14:xfrm>
                <a:off x="2480596" y="690022"/>
                <a:ext cx="1578240" cy="33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7BDC91E-BCA5-432A-B8A9-012943EE2F2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71596" y="681022"/>
                  <a:ext cx="1595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8E5E846-B60F-417E-8C64-3BE4E002EF53}"/>
                    </a:ext>
                  </a:extLst>
                </p14:cNvPr>
                <p14:cNvContentPartPr/>
                <p14:nvPr/>
              </p14:nvContentPartPr>
              <p14:xfrm>
                <a:off x="4338556" y="660142"/>
                <a:ext cx="390600" cy="38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8E5E846-B60F-417E-8C64-3BE4E002EF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29916" y="651142"/>
                  <a:ext cx="40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AB1F709-B487-49BF-BE62-290B488161A1}"/>
                    </a:ext>
                  </a:extLst>
                </p14:cNvPr>
                <p14:cNvContentPartPr/>
                <p14:nvPr/>
              </p14:nvContentPartPr>
              <p14:xfrm>
                <a:off x="4735996" y="693622"/>
                <a:ext cx="163800" cy="28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AB1F709-B487-49BF-BE62-290B488161A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26996" y="684622"/>
                  <a:ext cx="181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C145B36-E1E0-4F9B-AAC7-9E2D36AE554F}"/>
                    </a:ext>
                  </a:extLst>
                </p14:cNvPr>
                <p14:cNvContentPartPr/>
                <p14:nvPr/>
              </p14:nvContentPartPr>
              <p14:xfrm>
                <a:off x="4498756" y="630262"/>
                <a:ext cx="132840" cy="205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C145B36-E1E0-4F9B-AAC7-9E2D36AE554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90116" y="621262"/>
                  <a:ext cx="150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DD0DDAD-DA03-44F9-8FC2-638DAB32DB9F}"/>
                    </a:ext>
                  </a:extLst>
                </p14:cNvPr>
                <p14:cNvContentPartPr/>
                <p14:nvPr/>
              </p14:nvContentPartPr>
              <p14:xfrm>
                <a:off x="4586956" y="727822"/>
                <a:ext cx="155520" cy="252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DD0DDAD-DA03-44F9-8FC2-638DAB32DB9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78316" y="718822"/>
                  <a:ext cx="17316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4351635-20CC-4128-95C6-85BB94D3699B}"/>
                  </a:ext>
                </a:extLst>
              </p14:cNvPr>
              <p14:cNvContentPartPr/>
              <p14:nvPr/>
            </p14:nvContentPartPr>
            <p14:xfrm>
              <a:off x="7699876" y="3134422"/>
              <a:ext cx="12600" cy="3286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4351635-20CC-4128-95C6-85BB94D3699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690876" y="3125782"/>
                <a:ext cx="3024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BDCF074C-DEE8-4201-ABA4-6A02722C3BDB}"/>
              </a:ext>
            </a:extLst>
          </p:cNvPr>
          <p:cNvGrpSpPr/>
          <p:nvPr/>
        </p:nvGrpSpPr>
        <p:grpSpPr>
          <a:xfrm>
            <a:off x="7495396" y="3642382"/>
            <a:ext cx="353880" cy="394920"/>
            <a:chOff x="7495396" y="3642382"/>
            <a:chExt cx="35388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4597C87-119F-4A4A-8056-4B50E55DDD85}"/>
                    </a:ext>
                  </a:extLst>
                </p14:cNvPr>
                <p14:cNvContentPartPr/>
                <p14:nvPr/>
              </p14:nvContentPartPr>
              <p14:xfrm>
                <a:off x="7495396" y="3642382"/>
                <a:ext cx="201960" cy="921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4597C87-119F-4A4A-8056-4B50E55DDD8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86396" y="3633382"/>
                  <a:ext cx="219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58133D2-B87B-4EDA-B7D3-510863551F7E}"/>
                    </a:ext>
                  </a:extLst>
                </p14:cNvPr>
                <p14:cNvContentPartPr/>
                <p14:nvPr/>
              </p14:nvContentPartPr>
              <p14:xfrm>
                <a:off x="7658836" y="3666502"/>
                <a:ext cx="70920" cy="203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58133D2-B87B-4EDA-B7D3-510863551F7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50196" y="3657502"/>
                  <a:ext cx="88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A3FCABB-FF5F-4929-8794-2FC01E5B0557}"/>
                    </a:ext>
                  </a:extLst>
                </p14:cNvPr>
                <p14:cNvContentPartPr/>
                <p14:nvPr/>
              </p14:nvContentPartPr>
              <p14:xfrm>
                <a:off x="7686556" y="3689902"/>
                <a:ext cx="162720" cy="347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A3FCABB-FF5F-4929-8794-2FC01E5B055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77556" y="3680902"/>
                  <a:ext cx="18036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E099CEB-C05C-45DB-BFED-0E5CC1EDFB4A}"/>
                  </a:ext>
                </a:extLst>
              </p14:cNvPr>
              <p14:cNvContentPartPr/>
              <p14:nvPr/>
            </p14:nvContentPartPr>
            <p14:xfrm>
              <a:off x="7318996" y="524782"/>
              <a:ext cx="59040" cy="669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E099CEB-C05C-45DB-BFED-0E5CC1EDFB4A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310356" y="515782"/>
                <a:ext cx="766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6799C0F2-08B9-4CAC-837B-6B4B2C4987A5}"/>
              </a:ext>
            </a:extLst>
          </p:cNvPr>
          <p:cNvGrpSpPr/>
          <p:nvPr/>
        </p:nvGrpSpPr>
        <p:grpSpPr>
          <a:xfrm>
            <a:off x="5367796" y="292222"/>
            <a:ext cx="3656880" cy="2109600"/>
            <a:chOff x="5367796" y="292222"/>
            <a:chExt cx="3656880" cy="21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F62E314-D7AD-4242-A8E0-11038E635108}"/>
                    </a:ext>
                  </a:extLst>
                </p14:cNvPr>
                <p14:cNvContentPartPr/>
                <p14:nvPr/>
              </p14:nvContentPartPr>
              <p14:xfrm>
                <a:off x="5367796" y="292222"/>
                <a:ext cx="2368440" cy="21096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F62E314-D7AD-4242-A8E0-11038E6351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59156" y="283222"/>
                  <a:ext cx="2386080" cy="21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6346C5B-CA14-40B1-836C-F16F0E7CEE2E}"/>
                    </a:ext>
                  </a:extLst>
                </p14:cNvPr>
                <p14:cNvContentPartPr/>
                <p14:nvPr/>
              </p14:nvContentPartPr>
              <p14:xfrm>
                <a:off x="7545076" y="604702"/>
                <a:ext cx="198360" cy="385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6346C5B-CA14-40B1-836C-F16F0E7CEE2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36436" y="596062"/>
                  <a:ext cx="2160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D91FC86-44CE-403E-BFF8-D615F61F91FE}"/>
                    </a:ext>
                  </a:extLst>
                </p14:cNvPr>
                <p14:cNvContentPartPr/>
                <p14:nvPr/>
              </p14:nvContentPartPr>
              <p14:xfrm>
                <a:off x="7825516" y="660142"/>
                <a:ext cx="208440" cy="2678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D91FC86-44CE-403E-BFF8-D615F61F91F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16876" y="651502"/>
                  <a:ext cx="226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4A2631C-B398-4B02-AF86-BE7587E9B684}"/>
                    </a:ext>
                  </a:extLst>
                </p14:cNvPr>
                <p14:cNvContentPartPr/>
                <p14:nvPr/>
              </p14:nvContentPartPr>
              <p14:xfrm>
                <a:off x="8132596" y="849862"/>
                <a:ext cx="122040" cy="198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4A2631C-B398-4B02-AF86-BE7587E9B68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23956" y="840862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032CEE2-0263-4566-9ADE-25183EAF2FA1}"/>
                    </a:ext>
                  </a:extLst>
                </p14:cNvPr>
                <p14:cNvContentPartPr/>
                <p14:nvPr/>
              </p14:nvContentPartPr>
              <p14:xfrm>
                <a:off x="8343916" y="657262"/>
                <a:ext cx="216720" cy="233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032CEE2-0263-4566-9ADE-25183EAF2FA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34916" y="648622"/>
                  <a:ext cx="234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683F3F6-F426-4125-9147-1A76E35FD513}"/>
                    </a:ext>
                  </a:extLst>
                </p14:cNvPr>
                <p14:cNvContentPartPr/>
                <p14:nvPr/>
              </p14:nvContentPartPr>
              <p14:xfrm>
                <a:off x="8438956" y="791542"/>
                <a:ext cx="454320" cy="133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683F3F6-F426-4125-9147-1A76E35FD51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430316" y="782902"/>
                  <a:ext cx="471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4B2D9F5-A6F1-4F3E-AC95-845D83EE33AA}"/>
                    </a:ext>
                  </a:extLst>
                </p14:cNvPr>
                <p14:cNvContentPartPr/>
                <p14:nvPr/>
              </p14:nvContentPartPr>
              <p14:xfrm>
                <a:off x="8926396" y="771742"/>
                <a:ext cx="98280" cy="129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4B2D9F5-A6F1-4F3E-AC95-845D83EE33A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17756" y="763102"/>
                  <a:ext cx="11592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08384BF-C4E2-4153-895F-2A15EF88A7B2}"/>
                  </a:ext>
                </a:extLst>
              </p14:cNvPr>
              <p14:cNvContentPartPr/>
              <p14:nvPr/>
            </p14:nvContentPartPr>
            <p14:xfrm>
              <a:off x="9264076" y="760222"/>
              <a:ext cx="29160" cy="1634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08384BF-C4E2-4153-895F-2A15EF88A7B2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255436" y="751222"/>
                <a:ext cx="468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12305FC4-1179-43FB-9BF5-F2715A65D872}"/>
              </a:ext>
            </a:extLst>
          </p:cNvPr>
          <p:cNvGrpSpPr/>
          <p:nvPr/>
        </p:nvGrpSpPr>
        <p:grpSpPr>
          <a:xfrm>
            <a:off x="9561076" y="700102"/>
            <a:ext cx="549000" cy="224640"/>
            <a:chOff x="9561076" y="700102"/>
            <a:chExt cx="54900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A1EA83D-5794-421D-BBFF-D68C6B7456F8}"/>
                    </a:ext>
                  </a:extLst>
                </p14:cNvPr>
                <p14:cNvContentPartPr/>
                <p14:nvPr/>
              </p14:nvContentPartPr>
              <p14:xfrm>
                <a:off x="9561076" y="792622"/>
                <a:ext cx="145800" cy="132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A1EA83D-5794-421D-BBFF-D68C6B7456F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52076" y="783622"/>
                  <a:ext cx="163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89B16CC-12CD-4DD2-8AC9-64CED026A749}"/>
                    </a:ext>
                  </a:extLst>
                </p14:cNvPr>
                <p14:cNvContentPartPr/>
                <p14:nvPr/>
              </p14:nvContentPartPr>
              <p14:xfrm>
                <a:off x="9770956" y="700102"/>
                <a:ext cx="160920" cy="184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89B16CC-12CD-4DD2-8AC9-64CED026A74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61956" y="691462"/>
                  <a:ext cx="178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341D906-8578-4A01-8A1C-906C4BE3AF82}"/>
                    </a:ext>
                  </a:extLst>
                </p14:cNvPr>
                <p14:cNvContentPartPr/>
                <p14:nvPr/>
              </p14:nvContentPartPr>
              <p14:xfrm>
                <a:off x="9978316" y="771022"/>
                <a:ext cx="131760" cy="140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341D906-8578-4A01-8A1C-906C4BE3AF8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69316" y="762022"/>
                  <a:ext cx="1494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BBF54288-D0CC-4419-88A7-C1F3F3417799}"/>
              </a:ext>
            </a:extLst>
          </p:cNvPr>
          <p:cNvGrpSpPr/>
          <p:nvPr/>
        </p:nvGrpSpPr>
        <p:grpSpPr>
          <a:xfrm>
            <a:off x="10396636" y="568702"/>
            <a:ext cx="1170360" cy="468360"/>
            <a:chOff x="10396636" y="568702"/>
            <a:chExt cx="117036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562C429-9906-4DED-AD65-2101E49C0272}"/>
                    </a:ext>
                  </a:extLst>
                </p14:cNvPr>
                <p14:cNvContentPartPr/>
                <p14:nvPr/>
              </p14:nvContentPartPr>
              <p14:xfrm>
                <a:off x="10396636" y="761662"/>
                <a:ext cx="278640" cy="189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562C429-9906-4DED-AD65-2101E49C027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87996" y="752662"/>
                  <a:ext cx="296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C7BF472-13B5-448E-A7C6-FC1151166574}"/>
                    </a:ext>
                  </a:extLst>
                </p14:cNvPr>
                <p14:cNvContentPartPr/>
                <p14:nvPr/>
              </p14:nvContentPartPr>
              <p14:xfrm>
                <a:off x="10723156" y="728542"/>
                <a:ext cx="367920" cy="3085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C7BF472-13B5-448E-A7C6-FC115116657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14516" y="719542"/>
                  <a:ext cx="385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DCF7F0D-65B8-48F4-9EBA-12919BB42B56}"/>
                    </a:ext>
                  </a:extLst>
                </p14:cNvPr>
                <p14:cNvContentPartPr/>
                <p14:nvPr/>
              </p14:nvContentPartPr>
              <p14:xfrm>
                <a:off x="11091796" y="722782"/>
                <a:ext cx="10800" cy="12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DCF7F0D-65B8-48F4-9EBA-12919BB42B5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82796" y="714142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10C3452-4596-4D16-AD1B-484C15F73003}"/>
                    </a:ext>
                  </a:extLst>
                </p14:cNvPr>
                <p14:cNvContentPartPr/>
                <p14:nvPr/>
              </p14:nvContentPartPr>
              <p14:xfrm>
                <a:off x="11169196" y="625582"/>
                <a:ext cx="397800" cy="254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10C3452-4596-4D16-AD1B-484C15F730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60556" y="616582"/>
                  <a:ext cx="415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A2540EA-E17F-40C8-A5A7-F45843350BC4}"/>
                    </a:ext>
                  </a:extLst>
                </p14:cNvPr>
                <p14:cNvContentPartPr/>
                <p14:nvPr/>
              </p14:nvContentPartPr>
              <p14:xfrm>
                <a:off x="10846636" y="568702"/>
                <a:ext cx="114840" cy="172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A2540EA-E17F-40C8-A5A7-F45843350BC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37996" y="559702"/>
                  <a:ext cx="132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8975D09B-8717-4053-8F82-B12443842973}"/>
              </a:ext>
            </a:extLst>
          </p:cNvPr>
          <p:cNvGrpSpPr/>
          <p:nvPr/>
        </p:nvGrpSpPr>
        <p:grpSpPr>
          <a:xfrm>
            <a:off x="7502956" y="1152622"/>
            <a:ext cx="847080" cy="459000"/>
            <a:chOff x="7502956" y="1152622"/>
            <a:chExt cx="8470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48157CC-6375-491B-A498-CA67380DB214}"/>
                    </a:ext>
                  </a:extLst>
                </p14:cNvPr>
                <p14:cNvContentPartPr/>
                <p14:nvPr/>
              </p14:nvContentPartPr>
              <p14:xfrm>
                <a:off x="7640476" y="1309582"/>
                <a:ext cx="122760" cy="982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48157CC-6375-491B-A498-CA67380DB21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31476" y="1300582"/>
                  <a:ext cx="140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BCAF33-49F9-4FD3-AEEC-CD544EE08947}"/>
                    </a:ext>
                  </a:extLst>
                </p14:cNvPr>
                <p14:cNvContentPartPr/>
                <p14:nvPr/>
              </p14:nvContentPartPr>
              <p14:xfrm>
                <a:off x="7732636" y="1257382"/>
                <a:ext cx="118440" cy="281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BCAF33-49F9-4FD3-AEEC-CD544EE0894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23996" y="1248742"/>
                  <a:ext cx="136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5773B8C-6C1E-422C-8956-EA03757FD706}"/>
                    </a:ext>
                  </a:extLst>
                </p14:cNvPr>
                <p14:cNvContentPartPr/>
                <p14:nvPr/>
              </p14:nvContentPartPr>
              <p14:xfrm>
                <a:off x="7965916" y="1445662"/>
                <a:ext cx="11880" cy="131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5773B8C-6C1E-422C-8956-EA03757FD70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57276" y="1437022"/>
                  <a:ext cx="29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08A00ED-556E-4892-88DC-F815490E2040}"/>
                    </a:ext>
                  </a:extLst>
                </p14:cNvPr>
                <p14:cNvContentPartPr/>
                <p14:nvPr/>
              </p14:nvContentPartPr>
              <p14:xfrm>
                <a:off x="8164996" y="1164502"/>
                <a:ext cx="35280" cy="2635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08A00ED-556E-4892-88DC-F815490E204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56356" y="1155862"/>
                  <a:ext cx="52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C71B2BE-D27F-4253-A748-B0EC80400017}"/>
                    </a:ext>
                  </a:extLst>
                </p14:cNvPr>
                <p14:cNvContentPartPr/>
                <p14:nvPr/>
              </p14:nvContentPartPr>
              <p14:xfrm>
                <a:off x="7502956" y="1152622"/>
                <a:ext cx="847080" cy="459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C71B2BE-D27F-4253-A748-B0EC8040001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494316" y="1143982"/>
                  <a:ext cx="86472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EF65AF6D-0617-43DE-AB76-544AFD9B13DA}"/>
              </a:ext>
            </a:extLst>
          </p:cNvPr>
          <p:cNvGrpSpPr/>
          <p:nvPr/>
        </p:nvGrpSpPr>
        <p:grpSpPr>
          <a:xfrm>
            <a:off x="8576836" y="1172782"/>
            <a:ext cx="2867400" cy="281880"/>
            <a:chOff x="8576836" y="1172782"/>
            <a:chExt cx="28674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8BCDE37-3888-43C9-9E32-BE25449DC804}"/>
                    </a:ext>
                  </a:extLst>
                </p14:cNvPr>
                <p14:cNvContentPartPr/>
                <p14:nvPr/>
              </p14:nvContentPartPr>
              <p14:xfrm>
                <a:off x="8576836" y="1407502"/>
                <a:ext cx="171000" cy="10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8BCDE37-3888-43C9-9E32-BE25449DC8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68196" y="1398862"/>
                  <a:ext cx="188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A240E6D-D840-41B7-96D1-8AFD220B6CB3}"/>
                    </a:ext>
                  </a:extLst>
                </p14:cNvPr>
                <p14:cNvContentPartPr/>
                <p14:nvPr/>
              </p14:nvContentPartPr>
              <p14:xfrm>
                <a:off x="8910196" y="1218862"/>
                <a:ext cx="215640" cy="207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A240E6D-D840-41B7-96D1-8AFD220B6CB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01556" y="1209862"/>
                  <a:ext cx="23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444BE53-F458-41AD-85BC-3202305799E7}"/>
                    </a:ext>
                  </a:extLst>
                </p14:cNvPr>
                <p14:cNvContentPartPr/>
                <p14:nvPr/>
              </p14:nvContentPartPr>
              <p14:xfrm>
                <a:off x="9018916" y="1394182"/>
                <a:ext cx="58680" cy="42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444BE53-F458-41AD-85BC-3202305799E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10276" y="1385182"/>
                  <a:ext cx="76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7FC9DE3-C956-4102-8139-984200574A33}"/>
                    </a:ext>
                  </a:extLst>
                </p14:cNvPr>
                <p14:cNvContentPartPr/>
                <p14:nvPr/>
              </p14:nvContentPartPr>
              <p14:xfrm>
                <a:off x="9106036" y="1341982"/>
                <a:ext cx="457560" cy="99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7FC9DE3-C956-4102-8139-984200574A3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97396" y="1333342"/>
                  <a:ext cx="475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377AF18-25DB-4D2D-93E4-D9C685491F96}"/>
                    </a:ext>
                  </a:extLst>
                </p14:cNvPr>
                <p14:cNvContentPartPr/>
                <p14:nvPr/>
              </p14:nvContentPartPr>
              <p14:xfrm>
                <a:off x="9671956" y="1191142"/>
                <a:ext cx="107640" cy="255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377AF18-25DB-4D2D-93E4-D9C685491F9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63316" y="1182142"/>
                  <a:ext cx="125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BE26E3F-F3FD-450B-9FFB-BA9C23D6AA56}"/>
                    </a:ext>
                  </a:extLst>
                </p14:cNvPr>
                <p14:cNvContentPartPr/>
                <p14:nvPr/>
              </p14:nvContentPartPr>
              <p14:xfrm>
                <a:off x="9848716" y="1340182"/>
                <a:ext cx="39600" cy="79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BE26E3F-F3FD-450B-9FFB-BA9C23D6AA5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40076" y="1331182"/>
                  <a:ext cx="5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5B9DAC0-59C9-4734-A761-8A59753C1757}"/>
                    </a:ext>
                  </a:extLst>
                </p14:cNvPr>
                <p14:cNvContentPartPr/>
                <p14:nvPr/>
              </p14:nvContentPartPr>
              <p14:xfrm>
                <a:off x="9923236" y="1197262"/>
                <a:ext cx="184680" cy="257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5B9DAC0-59C9-4734-A761-8A59753C175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914236" y="1188262"/>
                  <a:ext cx="202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AE437BD-A14E-46BC-829C-52F6DC8BF251}"/>
                    </a:ext>
                  </a:extLst>
                </p14:cNvPr>
                <p14:cNvContentPartPr/>
                <p14:nvPr/>
              </p14:nvContentPartPr>
              <p14:xfrm>
                <a:off x="10152916" y="1172782"/>
                <a:ext cx="390240" cy="263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AE437BD-A14E-46BC-829C-52F6DC8BF25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143916" y="1164142"/>
                  <a:ext cx="407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016BD0B-CA21-4BAB-825D-3DCE9DF07705}"/>
                    </a:ext>
                  </a:extLst>
                </p14:cNvPr>
                <p14:cNvContentPartPr/>
                <p14:nvPr/>
              </p14:nvContentPartPr>
              <p14:xfrm>
                <a:off x="10498876" y="1209502"/>
                <a:ext cx="58320" cy="468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016BD0B-CA21-4BAB-825D-3DCE9DF0770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90236" y="1200502"/>
                  <a:ext cx="75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3906F1C-505E-4557-B905-B960DAC7B76A}"/>
                    </a:ext>
                  </a:extLst>
                </p14:cNvPr>
                <p14:cNvContentPartPr/>
                <p14:nvPr/>
              </p14:nvContentPartPr>
              <p14:xfrm>
                <a:off x="10623436" y="1341982"/>
                <a:ext cx="307080" cy="91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3906F1C-505E-4557-B905-B960DAC7B76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14796" y="1332982"/>
                  <a:ext cx="324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671A81C-86D3-4CE9-93D0-3FD93E490F2C}"/>
                    </a:ext>
                  </a:extLst>
                </p14:cNvPr>
                <p14:cNvContentPartPr/>
                <p14:nvPr/>
              </p14:nvContentPartPr>
              <p14:xfrm>
                <a:off x="10992436" y="1271422"/>
                <a:ext cx="451800" cy="163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671A81C-86D3-4CE9-93D0-3FD93E490F2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983796" y="1262422"/>
                  <a:ext cx="4694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7E9F7CD9-5377-4F71-A16E-1E159339D6DF}"/>
              </a:ext>
            </a:extLst>
          </p:cNvPr>
          <p:cNvGrpSpPr/>
          <p:nvPr/>
        </p:nvGrpSpPr>
        <p:grpSpPr>
          <a:xfrm>
            <a:off x="7983556" y="1772542"/>
            <a:ext cx="478800" cy="412560"/>
            <a:chOff x="7983556" y="1772542"/>
            <a:chExt cx="4788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8EE73B8-5493-4F67-ABC8-D9BB646EE97A}"/>
                    </a:ext>
                  </a:extLst>
                </p14:cNvPr>
                <p14:cNvContentPartPr/>
                <p14:nvPr/>
              </p14:nvContentPartPr>
              <p14:xfrm>
                <a:off x="7983556" y="1772542"/>
                <a:ext cx="478800" cy="4125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8EE73B8-5493-4F67-ABC8-D9BB646EE97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974916" y="1763902"/>
                  <a:ext cx="4964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4941F7E-DFAE-4483-9694-A1A6E0F7645D}"/>
                    </a:ext>
                  </a:extLst>
                </p14:cNvPr>
                <p14:cNvContentPartPr/>
                <p14:nvPr/>
              </p14:nvContentPartPr>
              <p14:xfrm>
                <a:off x="8341036" y="1806382"/>
                <a:ext cx="41040" cy="468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4941F7E-DFAE-4483-9694-A1A6E0F7645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32396" y="1797742"/>
                  <a:ext cx="586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285E72FB-2D63-46E6-895D-648191F8AB97}"/>
              </a:ext>
            </a:extLst>
          </p:cNvPr>
          <p:cNvGrpSpPr/>
          <p:nvPr/>
        </p:nvGrpSpPr>
        <p:grpSpPr>
          <a:xfrm>
            <a:off x="8786716" y="1743022"/>
            <a:ext cx="456480" cy="318600"/>
            <a:chOff x="8786716" y="1743022"/>
            <a:chExt cx="4564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392D019-9740-4EA3-B103-24DC89F22B67}"/>
                    </a:ext>
                  </a:extLst>
                </p14:cNvPr>
                <p14:cNvContentPartPr/>
                <p14:nvPr/>
              </p14:nvContentPartPr>
              <p14:xfrm>
                <a:off x="8786716" y="1863262"/>
                <a:ext cx="456480" cy="198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392D019-9740-4EA3-B103-24DC89F22B6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778076" y="1854622"/>
                  <a:ext cx="474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4E7B9B9-FD69-4178-A60F-78ABEB706CDE}"/>
                    </a:ext>
                  </a:extLst>
                </p14:cNvPr>
                <p14:cNvContentPartPr/>
                <p14:nvPr/>
              </p14:nvContentPartPr>
              <p14:xfrm>
                <a:off x="9185236" y="1743022"/>
                <a:ext cx="33480" cy="622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4E7B9B9-FD69-4178-A60F-78ABEB706CD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76236" y="1734022"/>
                  <a:ext cx="5112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D037EDD4-681C-4B27-99F4-F5A44206094E}"/>
                  </a:ext>
                </a:extLst>
              </p14:cNvPr>
              <p14:cNvContentPartPr/>
              <p14:nvPr/>
            </p14:nvContentPartPr>
            <p14:xfrm>
              <a:off x="9503476" y="1834822"/>
              <a:ext cx="439920" cy="2358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D037EDD4-681C-4B27-99F4-F5A44206094E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494836" y="1826182"/>
                <a:ext cx="45756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FD340A44-C229-4B02-8297-679AA4D17346}"/>
              </a:ext>
            </a:extLst>
          </p:cNvPr>
          <p:cNvGrpSpPr/>
          <p:nvPr/>
        </p:nvGrpSpPr>
        <p:grpSpPr>
          <a:xfrm>
            <a:off x="10339396" y="1748782"/>
            <a:ext cx="1459440" cy="359640"/>
            <a:chOff x="10339396" y="1748782"/>
            <a:chExt cx="14594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9E070B1-B6DC-454D-91EA-BC15DD502DAC}"/>
                    </a:ext>
                  </a:extLst>
                </p14:cNvPr>
                <p14:cNvContentPartPr/>
                <p14:nvPr/>
              </p14:nvContentPartPr>
              <p14:xfrm>
                <a:off x="10339396" y="1805662"/>
                <a:ext cx="195840" cy="3027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9E070B1-B6DC-454D-91EA-BC15DD502DA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30756" y="1797022"/>
                  <a:ext cx="213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1E7BA44-5EF5-41BF-811E-07DFF6014BC8}"/>
                    </a:ext>
                  </a:extLst>
                </p14:cNvPr>
                <p14:cNvContentPartPr/>
                <p14:nvPr/>
              </p14:nvContentPartPr>
              <p14:xfrm>
                <a:off x="10630636" y="1748782"/>
                <a:ext cx="300600" cy="323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1E7BA44-5EF5-41BF-811E-07DFF6014BC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621636" y="1739782"/>
                  <a:ext cx="3182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078D193-DC9B-4C27-B753-7AC23E9CA1B8}"/>
                    </a:ext>
                  </a:extLst>
                </p14:cNvPr>
                <p14:cNvContentPartPr/>
                <p14:nvPr/>
              </p14:nvContentPartPr>
              <p14:xfrm>
                <a:off x="10904596" y="1789102"/>
                <a:ext cx="538920" cy="2721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078D193-DC9B-4C27-B753-7AC23E9CA1B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895596" y="1780102"/>
                  <a:ext cx="556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B63DD89-4504-41CC-B3AC-4E3CB2A34D11}"/>
                    </a:ext>
                  </a:extLst>
                </p14:cNvPr>
                <p14:cNvContentPartPr/>
                <p14:nvPr/>
              </p14:nvContentPartPr>
              <p14:xfrm>
                <a:off x="11416156" y="1822582"/>
                <a:ext cx="312480" cy="222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B63DD89-4504-41CC-B3AC-4E3CB2A34D1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407516" y="1813582"/>
                  <a:ext cx="330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D104660-3E7C-44EE-AA3B-AEEEA0567584}"/>
                    </a:ext>
                  </a:extLst>
                </p14:cNvPr>
                <p14:cNvContentPartPr/>
                <p14:nvPr/>
              </p14:nvContentPartPr>
              <p14:xfrm>
                <a:off x="11613436" y="1791622"/>
                <a:ext cx="185400" cy="274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D104660-3E7C-44EE-AA3B-AEEEA056758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604796" y="1782622"/>
                  <a:ext cx="20304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648E34B-7125-4097-9764-D957DF02CB1F}"/>
                  </a:ext>
                </a:extLst>
              </p14:cNvPr>
              <p14:cNvContentPartPr/>
              <p14:nvPr/>
            </p14:nvContentPartPr>
            <p14:xfrm>
              <a:off x="9257236" y="2523142"/>
              <a:ext cx="459360" cy="1497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648E34B-7125-4097-9764-D957DF02CB1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248236" y="2514142"/>
                <a:ext cx="477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D755845-925E-4BD8-91A2-5DFED5C04C0D}"/>
                  </a:ext>
                </a:extLst>
              </p14:cNvPr>
              <p14:cNvContentPartPr/>
              <p14:nvPr/>
            </p14:nvContentPartPr>
            <p14:xfrm>
              <a:off x="9641356" y="2331622"/>
              <a:ext cx="63360" cy="313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D755845-925E-4BD8-91A2-5DFED5C04C0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632356" y="2322982"/>
                <a:ext cx="81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D82FAF45-A8A7-4562-80E7-2B1931CE265E}"/>
              </a:ext>
            </a:extLst>
          </p:cNvPr>
          <p:cNvGrpSpPr/>
          <p:nvPr/>
        </p:nvGrpSpPr>
        <p:grpSpPr>
          <a:xfrm>
            <a:off x="9952756" y="2389222"/>
            <a:ext cx="559800" cy="317880"/>
            <a:chOff x="9952756" y="2389222"/>
            <a:chExt cx="5598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C46F9E9-C3C0-4695-8AB1-A6DDBCEAA722}"/>
                    </a:ext>
                  </a:extLst>
                </p14:cNvPr>
                <p14:cNvContentPartPr/>
                <p14:nvPr/>
              </p14:nvContentPartPr>
              <p14:xfrm>
                <a:off x="9952756" y="2389222"/>
                <a:ext cx="294120" cy="3049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C46F9E9-C3C0-4695-8AB1-A6DDBCEAA72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44116" y="2380582"/>
                  <a:ext cx="311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A541A4F-7CDB-4099-9987-86856BF3D77A}"/>
                    </a:ext>
                  </a:extLst>
                </p14:cNvPr>
                <p14:cNvContentPartPr/>
                <p14:nvPr/>
              </p14:nvContentPartPr>
              <p14:xfrm>
                <a:off x="10290076" y="2403982"/>
                <a:ext cx="222480" cy="3031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A541A4F-7CDB-4099-9987-86856BF3D77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81076" y="2394982"/>
                  <a:ext cx="2401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11FE5A87-1293-4A06-9D34-189FB0F3EC6E}"/>
              </a:ext>
            </a:extLst>
          </p:cNvPr>
          <p:cNvGrpSpPr/>
          <p:nvPr/>
        </p:nvGrpSpPr>
        <p:grpSpPr>
          <a:xfrm>
            <a:off x="10796596" y="2213182"/>
            <a:ext cx="920160" cy="769320"/>
            <a:chOff x="10796596" y="2213182"/>
            <a:chExt cx="92016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EE6E280-909A-4CAD-9F48-CA42210D7D28}"/>
                    </a:ext>
                  </a:extLst>
                </p14:cNvPr>
                <p14:cNvContentPartPr/>
                <p14:nvPr/>
              </p14:nvContentPartPr>
              <p14:xfrm>
                <a:off x="10796596" y="2533942"/>
                <a:ext cx="41760" cy="187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EE6E280-909A-4CAD-9F48-CA42210D7D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87956" y="2524942"/>
                  <a:ext cx="59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9C33234-0099-4B64-9C0B-7078DE64CDFC}"/>
                    </a:ext>
                  </a:extLst>
                </p14:cNvPr>
                <p14:cNvContentPartPr/>
                <p14:nvPr/>
              </p14:nvContentPartPr>
              <p14:xfrm>
                <a:off x="10847356" y="2403982"/>
                <a:ext cx="248040" cy="369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9C33234-0099-4B64-9C0B-7078DE64CDF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38356" y="2394982"/>
                  <a:ext cx="2656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56D38BE-BA9C-475D-9D0F-6E2ADEAEEDD5}"/>
                    </a:ext>
                  </a:extLst>
                </p14:cNvPr>
                <p14:cNvContentPartPr/>
                <p14:nvPr/>
              </p14:nvContentPartPr>
              <p14:xfrm>
                <a:off x="11059756" y="2340982"/>
                <a:ext cx="239400" cy="399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56D38BE-BA9C-475D-9D0F-6E2ADEAEEDD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51116" y="2331982"/>
                  <a:ext cx="2570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1B09914-7710-434C-9B9F-5AA7859800CD}"/>
                    </a:ext>
                  </a:extLst>
                </p14:cNvPr>
                <p14:cNvContentPartPr/>
                <p14:nvPr/>
              </p14:nvContentPartPr>
              <p14:xfrm>
                <a:off x="11308876" y="2213182"/>
                <a:ext cx="407880" cy="388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1B09914-7710-434C-9B9F-5AA7859800C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00236" y="2204542"/>
                  <a:ext cx="4255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7573C23-0CCD-4478-BF72-2B092CA73231}"/>
                    </a:ext>
                  </a:extLst>
                </p14:cNvPr>
                <p14:cNvContentPartPr/>
                <p14:nvPr/>
              </p14:nvContentPartPr>
              <p14:xfrm>
                <a:off x="11399596" y="2754982"/>
                <a:ext cx="236160" cy="227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7573C23-0CCD-4478-BF72-2B092CA7323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90956" y="2745982"/>
                  <a:ext cx="25380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E36D44A-77DF-4844-837A-BC9F376311B4}"/>
                  </a:ext>
                </a:extLst>
              </p14:cNvPr>
              <p14:cNvContentPartPr/>
              <p14:nvPr/>
            </p14:nvContentPartPr>
            <p14:xfrm>
              <a:off x="4510996" y="157582"/>
              <a:ext cx="268920" cy="3970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E36D44A-77DF-4844-837A-BC9F376311B4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4501996" y="148582"/>
                <a:ext cx="2865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8E841F60-9B94-45E3-8D0F-826A09D356C7}"/>
                  </a:ext>
                </a:extLst>
              </p14:cNvPr>
              <p14:cNvContentPartPr/>
              <p14:nvPr/>
            </p14:nvContentPartPr>
            <p14:xfrm>
              <a:off x="8067796" y="3391822"/>
              <a:ext cx="493920" cy="4550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8E841F60-9B94-45E3-8D0F-826A09D356C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058796" y="3383182"/>
                <a:ext cx="511560" cy="47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390F044-A1E5-46E9-9182-9599E512FC79}"/>
              </a:ext>
            </a:extLst>
          </p:cNvPr>
          <p:cNvGrpSpPr/>
          <p:nvPr/>
        </p:nvGrpSpPr>
        <p:grpSpPr>
          <a:xfrm>
            <a:off x="5099596" y="24742"/>
            <a:ext cx="2870640" cy="2788560"/>
            <a:chOff x="5099596" y="24742"/>
            <a:chExt cx="2870640" cy="27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458199-9D54-4942-8E00-62C0ACDA03E4}"/>
                    </a:ext>
                  </a:extLst>
                </p14:cNvPr>
                <p14:cNvContentPartPr/>
                <p14:nvPr/>
              </p14:nvContentPartPr>
              <p14:xfrm>
                <a:off x="7509796" y="24742"/>
                <a:ext cx="421560" cy="83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458199-9D54-4942-8E00-62C0ACDA03E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501156" y="16102"/>
                  <a:ext cx="439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AB8DFC-BF20-4AD6-AF13-CB0B49D82B3F}"/>
                    </a:ext>
                  </a:extLst>
                </p14:cNvPr>
                <p14:cNvContentPartPr/>
                <p14:nvPr/>
              </p14:nvContentPartPr>
              <p14:xfrm>
                <a:off x="5099596" y="178102"/>
                <a:ext cx="2870640" cy="2635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AB8DFC-BF20-4AD6-AF13-CB0B49D82B3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90956" y="169102"/>
                  <a:ext cx="2888280" cy="265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6B26B7C-445D-4051-A2F1-C9DA1254313E}"/>
                  </a:ext>
                </a:extLst>
              </p14:cNvPr>
              <p14:cNvContentPartPr/>
              <p14:nvPr/>
            </p14:nvContentPartPr>
            <p14:xfrm>
              <a:off x="4879636" y="2740582"/>
              <a:ext cx="134280" cy="190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6B26B7C-445D-4051-A2F1-C9DA125431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0996" y="2731582"/>
                <a:ext cx="1519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865DB59-9094-46C7-9FDD-30B597241806}"/>
                  </a:ext>
                </a:extLst>
              </p14:cNvPr>
              <p14:cNvContentPartPr/>
              <p14:nvPr/>
            </p14:nvContentPartPr>
            <p14:xfrm>
              <a:off x="2756716" y="1087462"/>
              <a:ext cx="4811760" cy="2791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865DB59-9094-46C7-9FDD-30B5972418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7716" y="1078462"/>
                <a:ext cx="4829400" cy="28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710C43C-2A60-4EBB-8B3D-AB19ED721C60}"/>
              </a:ext>
            </a:extLst>
          </p:cNvPr>
          <p:cNvGrpSpPr/>
          <p:nvPr/>
        </p:nvGrpSpPr>
        <p:grpSpPr>
          <a:xfrm>
            <a:off x="8663236" y="1652662"/>
            <a:ext cx="723600" cy="405000"/>
            <a:chOff x="8663236" y="1652662"/>
            <a:chExt cx="7236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BBF9519-2E1A-457C-95D7-E32F98D64081}"/>
                    </a:ext>
                  </a:extLst>
                </p14:cNvPr>
                <p14:cNvContentPartPr/>
                <p14:nvPr/>
              </p14:nvContentPartPr>
              <p14:xfrm>
                <a:off x="8663236" y="1663102"/>
                <a:ext cx="246240" cy="349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BBF9519-2E1A-457C-95D7-E32F98D640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54236" y="1654102"/>
                  <a:ext cx="2638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FAE670-7C27-4072-B0F5-4D10D6EC8523}"/>
                    </a:ext>
                  </a:extLst>
                </p14:cNvPr>
                <p14:cNvContentPartPr/>
                <p14:nvPr/>
              </p14:nvContentPartPr>
              <p14:xfrm>
                <a:off x="8676556" y="1955062"/>
                <a:ext cx="302760" cy="102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FAE670-7C27-4072-B0F5-4D10D6EC85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67556" y="1946062"/>
                  <a:ext cx="320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12279DE-30BF-4D56-8EB6-6E34B950696F}"/>
                    </a:ext>
                  </a:extLst>
                </p14:cNvPr>
                <p14:cNvContentPartPr/>
                <p14:nvPr/>
              </p14:nvContentPartPr>
              <p14:xfrm>
                <a:off x="9107116" y="1652662"/>
                <a:ext cx="279720" cy="300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12279DE-30BF-4D56-8EB6-6E34B95069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8116" y="1643662"/>
                  <a:ext cx="29736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60F1D96-3F74-409C-9649-767C03735258}"/>
              </a:ext>
            </a:extLst>
          </p:cNvPr>
          <p:cNvGrpSpPr/>
          <p:nvPr/>
        </p:nvGrpSpPr>
        <p:grpSpPr>
          <a:xfrm>
            <a:off x="8684116" y="534502"/>
            <a:ext cx="2570760" cy="698760"/>
            <a:chOff x="8684116" y="534502"/>
            <a:chExt cx="257076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762EC21-929C-4DF6-9A1C-AC0BE7AF788D}"/>
                    </a:ext>
                  </a:extLst>
                </p14:cNvPr>
                <p14:cNvContentPartPr/>
                <p14:nvPr/>
              </p14:nvContentPartPr>
              <p14:xfrm>
                <a:off x="8684116" y="859942"/>
                <a:ext cx="268200" cy="373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762EC21-929C-4DF6-9A1C-AC0BE7AF78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75116" y="850942"/>
                  <a:ext cx="285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4BA09F-36D0-4EBD-B92D-9F8DDA4923C8}"/>
                    </a:ext>
                  </a:extLst>
                </p14:cNvPr>
                <p14:cNvContentPartPr/>
                <p14:nvPr/>
              </p14:nvContentPartPr>
              <p14:xfrm>
                <a:off x="8742076" y="1199782"/>
                <a:ext cx="263880" cy="25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4BA09F-36D0-4EBD-B92D-9F8DDA4923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33076" y="1190782"/>
                  <a:ext cx="281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9C94F2C-980A-4E74-BB8D-F919D7252C16}"/>
                    </a:ext>
                  </a:extLst>
                </p14:cNvPr>
                <p14:cNvContentPartPr/>
                <p14:nvPr/>
              </p14:nvContentPartPr>
              <p14:xfrm>
                <a:off x="9091996" y="848782"/>
                <a:ext cx="325080" cy="330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9C94F2C-980A-4E74-BB8D-F919D7252C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83356" y="840142"/>
                  <a:ext cx="342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2E2DA0D-1098-4D85-8FC1-77F31827213F}"/>
                    </a:ext>
                  </a:extLst>
                </p14:cNvPr>
                <p14:cNvContentPartPr/>
                <p14:nvPr/>
              </p14:nvContentPartPr>
              <p14:xfrm>
                <a:off x="9787516" y="782182"/>
                <a:ext cx="87480" cy="367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2E2DA0D-1098-4D85-8FC1-77F3182721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78516" y="773542"/>
                  <a:ext cx="1051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F481BC-8D1D-4612-9D5A-0B1BE18987DA}"/>
                    </a:ext>
                  </a:extLst>
                </p14:cNvPr>
                <p14:cNvContentPartPr/>
                <p14:nvPr/>
              </p14:nvContentPartPr>
              <p14:xfrm>
                <a:off x="9577276" y="534502"/>
                <a:ext cx="397800" cy="410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F481BC-8D1D-4612-9D5A-0B1BE18987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68636" y="525862"/>
                  <a:ext cx="415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3E7BD75-F0A1-41B3-B7F6-ED1B6172E2BA}"/>
                    </a:ext>
                  </a:extLst>
                </p14:cNvPr>
                <p14:cNvContentPartPr/>
                <p14:nvPr/>
              </p14:nvContentPartPr>
              <p14:xfrm>
                <a:off x="10233196" y="902062"/>
                <a:ext cx="21600" cy="21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3E7BD75-F0A1-41B3-B7F6-ED1B6172E2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24196" y="893062"/>
                  <a:ext cx="39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3C2DDFD-2B67-455F-BF59-09EEB6AB30EC}"/>
                    </a:ext>
                  </a:extLst>
                </p14:cNvPr>
                <p14:cNvContentPartPr/>
                <p14:nvPr/>
              </p14:nvContentPartPr>
              <p14:xfrm>
                <a:off x="10098556" y="773902"/>
                <a:ext cx="300600" cy="221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3C2DDFD-2B67-455F-BF59-09EEB6AB30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89556" y="765262"/>
                  <a:ext cx="318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199974E-A433-4897-A2C9-08CFDAC70455}"/>
                    </a:ext>
                  </a:extLst>
                </p14:cNvPr>
                <p14:cNvContentPartPr/>
                <p14:nvPr/>
              </p14:nvContentPartPr>
              <p14:xfrm>
                <a:off x="10403116" y="971182"/>
                <a:ext cx="18360" cy="136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199974E-A433-4897-A2C9-08CFDAC704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94116" y="962182"/>
                  <a:ext cx="36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D2E347A-4543-4CBC-A9B5-CA48FF516A1A}"/>
                    </a:ext>
                  </a:extLst>
                </p14:cNvPr>
                <p14:cNvContentPartPr/>
                <p14:nvPr/>
              </p14:nvContentPartPr>
              <p14:xfrm>
                <a:off x="10493476" y="926902"/>
                <a:ext cx="132480" cy="197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D2E347A-4543-4CBC-A9B5-CA48FF516A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84476" y="918262"/>
                  <a:ext cx="150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65892F-01F1-4D62-A6BB-D175A3CD4DBF}"/>
                    </a:ext>
                  </a:extLst>
                </p14:cNvPr>
                <p14:cNvContentPartPr/>
                <p14:nvPr/>
              </p14:nvContentPartPr>
              <p14:xfrm>
                <a:off x="10647556" y="789022"/>
                <a:ext cx="192960" cy="284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65892F-01F1-4D62-A6BB-D175A3CD4D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38556" y="780382"/>
                  <a:ext cx="210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092DE4D-54F2-41AD-BD99-F5B11F44EBAF}"/>
                    </a:ext>
                  </a:extLst>
                </p14:cNvPr>
                <p14:cNvContentPartPr/>
                <p14:nvPr/>
              </p14:nvContentPartPr>
              <p14:xfrm>
                <a:off x="10900276" y="798382"/>
                <a:ext cx="354600" cy="292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092DE4D-54F2-41AD-BD99-F5B11F44EB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91636" y="789742"/>
                  <a:ext cx="37224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67DF932-0813-41F3-BA80-4B16391962CA}"/>
              </a:ext>
            </a:extLst>
          </p:cNvPr>
          <p:cNvGrpSpPr/>
          <p:nvPr/>
        </p:nvGrpSpPr>
        <p:grpSpPr>
          <a:xfrm>
            <a:off x="10105036" y="1502182"/>
            <a:ext cx="911160" cy="371520"/>
            <a:chOff x="10105036" y="1502182"/>
            <a:chExt cx="9111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D4E2EC-1123-4B99-827F-A1064C09C14E}"/>
                    </a:ext>
                  </a:extLst>
                </p14:cNvPr>
                <p14:cNvContentPartPr/>
                <p14:nvPr/>
              </p14:nvContentPartPr>
              <p14:xfrm>
                <a:off x="10105036" y="1502182"/>
                <a:ext cx="243000" cy="37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D4E2EC-1123-4B99-827F-A1064C09C1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96036" y="1493182"/>
                  <a:ext cx="2606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FE57E18-694D-4813-B820-48ECC311C772}"/>
                    </a:ext>
                  </a:extLst>
                </p14:cNvPr>
                <p14:cNvContentPartPr/>
                <p14:nvPr/>
              </p14:nvContentPartPr>
              <p14:xfrm>
                <a:off x="10461076" y="1542142"/>
                <a:ext cx="280800" cy="234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FE57E18-694D-4813-B820-48ECC311C7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52436" y="1533142"/>
                  <a:ext cx="298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374B045-7C0E-4781-AAFF-A798BC212F16}"/>
                    </a:ext>
                  </a:extLst>
                </p14:cNvPr>
                <p14:cNvContentPartPr/>
                <p14:nvPr/>
              </p14:nvContentPartPr>
              <p14:xfrm>
                <a:off x="10798036" y="1566982"/>
                <a:ext cx="218160" cy="185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374B045-7C0E-4781-AAFF-A798BC212F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89036" y="1558342"/>
                  <a:ext cx="2358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A440845-6923-4844-B1DC-C349128F4AE0}"/>
              </a:ext>
            </a:extLst>
          </p:cNvPr>
          <p:cNvGrpSpPr/>
          <p:nvPr/>
        </p:nvGrpSpPr>
        <p:grpSpPr>
          <a:xfrm>
            <a:off x="9920356" y="2000062"/>
            <a:ext cx="1147320" cy="574560"/>
            <a:chOff x="9920356" y="2000062"/>
            <a:chExt cx="114732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5C77738-9945-4A1D-8209-BF4A0DF5E43C}"/>
                    </a:ext>
                  </a:extLst>
                </p14:cNvPr>
                <p14:cNvContentPartPr/>
                <p14:nvPr/>
              </p14:nvContentPartPr>
              <p14:xfrm>
                <a:off x="10164436" y="2259982"/>
                <a:ext cx="178920" cy="213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5C77738-9945-4A1D-8209-BF4A0DF5E4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55436" y="2251342"/>
                  <a:ext cx="19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DDA642-5704-48AA-9E11-2B2927C3E001}"/>
                    </a:ext>
                  </a:extLst>
                </p14:cNvPr>
                <p14:cNvContentPartPr/>
                <p14:nvPr/>
              </p14:nvContentPartPr>
              <p14:xfrm>
                <a:off x="10368916" y="2096182"/>
                <a:ext cx="244080" cy="221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DDA642-5704-48AA-9E11-2B2927C3E0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60276" y="2087182"/>
                  <a:ext cx="26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7A38970-9F0B-45C3-B8D1-260832A883BA}"/>
                    </a:ext>
                  </a:extLst>
                </p14:cNvPr>
                <p14:cNvContentPartPr/>
                <p14:nvPr/>
              </p14:nvContentPartPr>
              <p14:xfrm>
                <a:off x="10694356" y="2000062"/>
                <a:ext cx="165240" cy="243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7A38970-9F0B-45C3-B8D1-260832A883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85356" y="1991422"/>
                  <a:ext cx="182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648E1BA-B9B9-4113-9DD6-B947206DAB04}"/>
                    </a:ext>
                  </a:extLst>
                </p14:cNvPr>
                <p14:cNvContentPartPr/>
                <p14:nvPr/>
              </p14:nvContentPartPr>
              <p14:xfrm>
                <a:off x="10881196" y="2057302"/>
                <a:ext cx="186480" cy="191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648E1BA-B9B9-4113-9DD6-B947206DAB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72196" y="2048302"/>
                  <a:ext cx="20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54340DE-D6DC-4299-BA89-1F48F248D454}"/>
                    </a:ext>
                  </a:extLst>
                </p14:cNvPr>
                <p14:cNvContentPartPr/>
                <p14:nvPr/>
              </p14:nvContentPartPr>
              <p14:xfrm>
                <a:off x="9920356" y="2457622"/>
                <a:ext cx="564840" cy="117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54340DE-D6DC-4299-BA89-1F48F248D4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1716" y="2448622"/>
                  <a:ext cx="5824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D494553-D4A7-428C-BC7A-864F0908EB41}"/>
                  </a:ext>
                </a:extLst>
              </p14:cNvPr>
              <p14:cNvContentPartPr/>
              <p14:nvPr/>
            </p14:nvContentPartPr>
            <p14:xfrm>
              <a:off x="3370516" y="1623862"/>
              <a:ext cx="3083760" cy="26010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D494553-D4A7-428C-BC7A-864F0908EB4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61876" y="1615222"/>
                <a:ext cx="3101400" cy="261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22457578-5B04-4553-9981-5A5B54512084}"/>
              </a:ext>
            </a:extLst>
          </p:cNvPr>
          <p:cNvGrpSpPr/>
          <p:nvPr/>
        </p:nvGrpSpPr>
        <p:grpSpPr>
          <a:xfrm>
            <a:off x="2862196" y="1453582"/>
            <a:ext cx="4426560" cy="2734560"/>
            <a:chOff x="2862196" y="1453582"/>
            <a:chExt cx="4426560" cy="273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E9671D2-DF7B-4163-87D9-397E92277A81}"/>
                    </a:ext>
                  </a:extLst>
                </p14:cNvPr>
                <p14:cNvContentPartPr/>
                <p14:nvPr/>
              </p14:nvContentPartPr>
              <p14:xfrm>
                <a:off x="2862196" y="1453582"/>
                <a:ext cx="4169880" cy="2518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E9671D2-DF7B-4163-87D9-397E92277A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53556" y="1444582"/>
                  <a:ext cx="4187520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A494F75-FFA4-406D-81B3-48A401F66C60}"/>
                    </a:ext>
                  </a:extLst>
                </p14:cNvPr>
                <p14:cNvContentPartPr/>
                <p14:nvPr/>
              </p14:nvContentPartPr>
              <p14:xfrm>
                <a:off x="6947836" y="1569502"/>
                <a:ext cx="340920" cy="488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A494F75-FFA4-406D-81B3-48A401F66C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39196" y="1560862"/>
                  <a:ext cx="3585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0B004CD-964B-47CD-8457-FF1754E29867}"/>
                    </a:ext>
                  </a:extLst>
                </p14:cNvPr>
                <p14:cNvContentPartPr/>
                <p14:nvPr/>
              </p14:nvContentPartPr>
              <p14:xfrm>
                <a:off x="3231196" y="2941102"/>
                <a:ext cx="2399040" cy="1247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0B004CD-964B-47CD-8457-FF1754E298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22556" y="2932102"/>
                  <a:ext cx="2416680" cy="126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A9D5C71-FB22-47DF-B26D-88DD95CAB46A}"/>
                  </a:ext>
                </a:extLst>
              </p14:cNvPr>
              <p14:cNvContentPartPr/>
              <p14:nvPr/>
            </p14:nvContentPartPr>
            <p14:xfrm>
              <a:off x="1117996" y="6562342"/>
              <a:ext cx="6936480" cy="134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A9D5C71-FB22-47DF-B26D-88DD95CAB4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8996" y="6553702"/>
                <a:ext cx="695412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166876" y="104904"/>
            <a:ext cx="2947286" cy="56762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7ADE9CF-B74C-4F94-A57A-10DA59FFBC5F}"/>
                  </a:ext>
                </a:extLst>
              </p14:cNvPr>
              <p14:cNvContentPartPr/>
              <p14:nvPr/>
            </p14:nvContentPartPr>
            <p14:xfrm>
              <a:off x="166876" y="1072342"/>
              <a:ext cx="484920" cy="72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7ADE9CF-B74C-4F94-A57A-10DA59FFBC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76" y="1063342"/>
                <a:ext cx="502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50C968C-A0EF-4A15-A619-EF14A8492CB7}"/>
                  </a:ext>
                </a:extLst>
              </p14:cNvPr>
              <p14:cNvContentPartPr/>
              <p14:nvPr/>
            </p14:nvContentPartPr>
            <p14:xfrm>
              <a:off x="192796" y="1887022"/>
              <a:ext cx="345960" cy="44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50C968C-A0EF-4A15-A619-EF14A8492C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796" y="1878022"/>
                <a:ext cx="3636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79824F-316A-4A83-A52D-C01A6B4991BC}"/>
                  </a:ext>
                </a:extLst>
              </p14:cNvPr>
              <p14:cNvContentPartPr/>
              <p14:nvPr/>
            </p14:nvContentPartPr>
            <p14:xfrm>
              <a:off x="199276" y="2541142"/>
              <a:ext cx="273960" cy="45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79824F-316A-4A83-A52D-C01A6B4991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636" y="2532502"/>
                <a:ext cx="29160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FCA7755-ED9E-4712-B517-14C4EB61F211}"/>
              </a:ext>
            </a:extLst>
          </p:cNvPr>
          <p:cNvGrpSpPr/>
          <p:nvPr/>
        </p:nvGrpSpPr>
        <p:grpSpPr>
          <a:xfrm>
            <a:off x="4118956" y="157942"/>
            <a:ext cx="1356840" cy="181440"/>
            <a:chOff x="4118956" y="157942"/>
            <a:chExt cx="135684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805DC4D-3B2F-420F-AFC7-90D71D6B9781}"/>
                    </a:ext>
                  </a:extLst>
                </p14:cNvPr>
                <p14:cNvContentPartPr/>
                <p14:nvPr/>
              </p14:nvContentPartPr>
              <p14:xfrm>
                <a:off x="4118956" y="218062"/>
                <a:ext cx="12960" cy="121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805DC4D-3B2F-420F-AFC7-90D71D6B97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0316" y="209062"/>
                  <a:ext cx="30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5F90BC6-D548-4480-A14C-2062415BC074}"/>
                    </a:ext>
                  </a:extLst>
                </p14:cNvPr>
                <p14:cNvContentPartPr/>
                <p14:nvPr/>
              </p14:nvContentPartPr>
              <p14:xfrm>
                <a:off x="4243516" y="200782"/>
                <a:ext cx="103320" cy="137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5F90BC6-D548-4480-A14C-2062415BC0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34516" y="191782"/>
                  <a:ext cx="12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CE466C1-2003-40DC-A5B8-835E2D0D56B5}"/>
                    </a:ext>
                  </a:extLst>
                </p14:cNvPr>
                <p14:cNvContentPartPr/>
                <p14:nvPr/>
              </p14:nvContentPartPr>
              <p14:xfrm>
                <a:off x="4493356" y="278542"/>
                <a:ext cx="81360" cy="12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CE466C1-2003-40DC-A5B8-835E2D0D56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4716" y="269902"/>
                  <a:ext cx="99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1351A65-9E37-43D5-AE4B-4A7E978CC252}"/>
                    </a:ext>
                  </a:extLst>
                </p14:cNvPr>
                <p14:cNvContentPartPr/>
                <p14:nvPr/>
              </p14:nvContentPartPr>
              <p14:xfrm>
                <a:off x="4702876" y="157942"/>
                <a:ext cx="178560" cy="140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1351A65-9E37-43D5-AE4B-4A7E978CC2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93876" y="148942"/>
                  <a:ext cx="196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E147D18-BFD8-4553-9289-690970AAF75C}"/>
                    </a:ext>
                  </a:extLst>
                </p14:cNvPr>
                <p14:cNvContentPartPr/>
                <p14:nvPr/>
              </p14:nvContentPartPr>
              <p14:xfrm>
                <a:off x="4802956" y="265942"/>
                <a:ext cx="36360" cy="23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E147D18-BFD8-4553-9289-690970AAF7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4316" y="256942"/>
                  <a:ext cx="5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B22723D-B79A-4598-AF91-CFDAC7E70C14}"/>
                    </a:ext>
                  </a:extLst>
                </p14:cNvPr>
                <p14:cNvContentPartPr/>
                <p14:nvPr/>
              </p14:nvContentPartPr>
              <p14:xfrm>
                <a:off x="4919956" y="214102"/>
                <a:ext cx="249840" cy="90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B22723D-B79A-4598-AF91-CFDAC7E70C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10956" y="205462"/>
                  <a:ext cx="267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F62A8BB-6B14-490D-9EFC-E970DC05EC9A}"/>
                    </a:ext>
                  </a:extLst>
                </p14:cNvPr>
                <p14:cNvContentPartPr/>
                <p14:nvPr/>
              </p14:nvContentPartPr>
              <p14:xfrm>
                <a:off x="5229196" y="206902"/>
                <a:ext cx="246600" cy="82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F62A8BB-6B14-490D-9EFC-E970DC05EC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20196" y="197902"/>
                  <a:ext cx="2642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9BA8C30-C276-453E-BA4F-9432B00CE75B}"/>
              </a:ext>
            </a:extLst>
          </p:cNvPr>
          <p:cNvGrpSpPr/>
          <p:nvPr/>
        </p:nvGrpSpPr>
        <p:grpSpPr>
          <a:xfrm>
            <a:off x="5673796" y="222382"/>
            <a:ext cx="14400" cy="96120"/>
            <a:chOff x="5673796" y="222382"/>
            <a:chExt cx="14400" cy="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286D5C6-811D-467B-B8B3-9D6BBE25E5CB}"/>
                    </a:ext>
                  </a:extLst>
                </p14:cNvPr>
                <p14:cNvContentPartPr/>
                <p14:nvPr/>
              </p14:nvContentPartPr>
              <p14:xfrm>
                <a:off x="5673796" y="222382"/>
                <a:ext cx="11160" cy="20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286D5C6-811D-467B-B8B3-9D6BBE25E5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65156" y="213742"/>
                  <a:ext cx="28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881153-DBAE-4422-9C79-ABD35A211DAF}"/>
                    </a:ext>
                  </a:extLst>
                </p14:cNvPr>
                <p14:cNvContentPartPr/>
                <p14:nvPr/>
              </p14:nvContentPartPr>
              <p14:xfrm>
                <a:off x="5678116" y="310582"/>
                <a:ext cx="10080" cy="7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881153-DBAE-4422-9C79-ABD35A211D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69116" y="301942"/>
                  <a:ext cx="277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C342C6A-2BE1-44DA-93A1-F455FA41652B}"/>
              </a:ext>
            </a:extLst>
          </p:cNvPr>
          <p:cNvGrpSpPr/>
          <p:nvPr/>
        </p:nvGrpSpPr>
        <p:grpSpPr>
          <a:xfrm>
            <a:off x="6044596" y="132742"/>
            <a:ext cx="358920" cy="334800"/>
            <a:chOff x="6044596" y="132742"/>
            <a:chExt cx="35892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8065F5D-9229-4731-86B9-6E09FB93836B}"/>
                    </a:ext>
                  </a:extLst>
                </p14:cNvPr>
                <p14:cNvContentPartPr/>
                <p14:nvPr/>
              </p14:nvContentPartPr>
              <p14:xfrm>
                <a:off x="6044596" y="218422"/>
                <a:ext cx="92880" cy="76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8065F5D-9229-4731-86B9-6E09FB938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35956" y="209422"/>
                  <a:ext cx="110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F406447-43A8-4906-83A1-8EF4EF888467}"/>
                    </a:ext>
                  </a:extLst>
                </p14:cNvPr>
                <p14:cNvContentPartPr/>
                <p14:nvPr/>
              </p14:nvContentPartPr>
              <p14:xfrm>
                <a:off x="6101836" y="219862"/>
                <a:ext cx="85680" cy="247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F406447-43A8-4906-83A1-8EF4EF8884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2836" y="210862"/>
                  <a:ext cx="103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1B165DE-8F8E-4144-BA22-1A4A3BD759B0}"/>
                    </a:ext>
                  </a:extLst>
                </p14:cNvPr>
                <p14:cNvContentPartPr/>
                <p14:nvPr/>
              </p14:nvContentPartPr>
              <p14:xfrm>
                <a:off x="6345916" y="134182"/>
                <a:ext cx="19080" cy="101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1B165DE-8F8E-4144-BA22-1A4A3BD759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36916" y="125542"/>
                  <a:ext cx="36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AEF7982-5862-4EF8-88EF-93BECDB5849E}"/>
                    </a:ext>
                  </a:extLst>
                </p14:cNvPr>
                <p14:cNvContentPartPr/>
                <p14:nvPr/>
              </p14:nvContentPartPr>
              <p14:xfrm>
                <a:off x="6250876" y="132742"/>
                <a:ext cx="152640" cy="125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AEF7982-5862-4EF8-88EF-93BECDB584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41876" y="124102"/>
                  <a:ext cx="17028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66B5DDC-B3D3-4ABF-92A4-47898967A80C}"/>
                  </a:ext>
                </a:extLst>
              </p14:cNvPr>
              <p14:cNvContentPartPr/>
              <p14:nvPr/>
            </p14:nvContentPartPr>
            <p14:xfrm>
              <a:off x="6568036" y="269542"/>
              <a:ext cx="217080" cy="622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66B5DDC-B3D3-4ABF-92A4-47898967A80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59396" y="260542"/>
                <a:ext cx="23472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62DF027-E2F8-4826-9486-49E567963530}"/>
              </a:ext>
            </a:extLst>
          </p:cNvPr>
          <p:cNvGrpSpPr/>
          <p:nvPr/>
        </p:nvGrpSpPr>
        <p:grpSpPr>
          <a:xfrm>
            <a:off x="6966556" y="164782"/>
            <a:ext cx="1242000" cy="190440"/>
            <a:chOff x="6966556" y="164782"/>
            <a:chExt cx="124200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21BEB5A-BC91-43FB-8F00-676A78596C9E}"/>
                    </a:ext>
                  </a:extLst>
                </p14:cNvPr>
                <p14:cNvContentPartPr/>
                <p14:nvPr/>
              </p14:nvContentPartPr>
              <p14:xfrm>
                <a:off x="6966556" y="199342"/>
                <a:ext cx="99720" cy="106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21BEB5A-BC91-43FB-8F00-676A78596C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7916" y="190702"/>
                  <a:ext cx="117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5C290C6-7D30-4D6E-B775-6B9FC244AAF1}"/>
                    </a:ext>
                  </a:extLst>
                </p14:cNvPr>
                <p14:cNvContentPartPr/>
                <p14:nvPr/>
              </p14:nvContentPartPr>
              <p14:xfrm>
                <a:off x="7245196" y="222022"/>
                <a:ext cx="14400" cy="91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5C290C6-7D30-4D6E-B775-6B9FC244AA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36196" y="213022"/>
                  <a:ext cx="3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7877A8B-00F9-4893-ABF5-E74197A6215C}"/>
                    </a:ext>
                  </a:extLst>
                </p14:cNvPr>
                <p14:cNvContentPartPr/>
                <p14:nvPr/>
              </p14:nvContentPartPr>
              <p14:xfrm>
                <a:off x="7175356" y="193582"/>
                <a:ext cx="316080" cy="95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7877A8B-00F9-4893-ABF5-E74197A621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6716" y="184582"/>
                  <a:ext cx="333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58A75A-A805-4E2D-BDAF-56352F205F4D}"/>
                    </a:ext>
                  </a:extLst>
                </p14:cNvPr>
                <p14:cNvContentPartPr/>
                <p14:nvPr/>
              </p14:nvContentPartPr>
              <p14:xfrm>
                <a:off x="7411156" y="184222"/>
                <a:ext cx="182520" cy="137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58A75A-A805-4E2D-BDAF-56352F205F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02516" y="175582"/>
                  <a:ext cx="200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6031876-5173-4C60-823A-24CDBB57021E}"/>
                    </a:ext>
                  </a:extLst>
                </p14:cNvPr>
                <p14:cNvContentPartPr/>
                <p14:nvPr/>
              </p14:nvContentPartPr>
              <p14:xfrm>
                <a:off x="7773316" y="216262"/>
                <a:ext cx="6480" cy="90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6031876-5173-4C60-823A-24CDBB5702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64676" y="207262"/>
                  <a:ext cx="2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A5D0F7-73F7-4418-837F-5531E68D9BE4}"/>
                    </a:ext>
                  </a:extLst>
                </p14:cNvPr>
                <p14:cNvContentPartPr/>
                <p14:nvPr/>
              </p14:nvContentPartPr>
              <p14:xfrm>
                <a:off x="7701676" y="264862"/>
                <a:ext cx="176760" cy="7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A5D0F7-73F7-4418-837F-5531E68D9B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93036" y="255862"/>
                  <a:ext cx="194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D7B2245-21CD-4C97-B954-B1618ABDAA0F}"/>
                    </a:ext>
                  </a:extLst>
                </p14:cNvPr>
                <p14:cNvContentPartPr/>
                <p14:nvPr/>
              </p14:nvContentPartPr>
              <p14:xfrm>
                <a:off x="8030356" y="164782"/>
                <a:ext cx="178200" cy="19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D7B2245-21CD-4C97-B954-B1618ABDAA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21716" y="155782"/>
                  <a:ext cx="19584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443E53A-99E0-4077-9604-EAB0ED477128}"/>
              </a:ext>
            </a:extLst>
          </p:cNvPr>
          <p:cNvGrpSpPr/>
          <p:nvPr/>
        </p:nvGrpSpPr>
        <p:grpSpPr>
          <a:xfrm>
            <a:off x="8393236" y="269542"/>
            <a:ext cx="198720" cy="59040"/>
            <a:chOff x="8393236" y="269542"/>
            <a:chExt cx="198720" cy="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FA0BA00-75F1-4D9C-8E13-D867B47B5AC5}"/>
                    </a:ext>
                  </a:extLst>
                </p14:cNvPr>
                <p14:cNvContentPartPr/>
                <p14:nvPr/>
              </p14:nvContentPartPr>
              <p14:xfrm>
                <a:off x="8393236" y="269542"/>
                <a:ext cx="151560" cy="5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FA0BA00-75F1-4D9C-8E13-D867B47B5A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84236" y="260542"/>
                  <a:ext cx="169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CA19FC8-1113-4F94-B880-AAD20FEA9129}"/>
                    </a:ext>
                  </a:extLst>
                </p14:cNvPr>
                <p14:cNvContentPartPr/>
                <p14:nvPr/>
              </p14:nvContentPartPr>
              <p14:xfrm>
                <a:off x="8394316" y="310222"/>
                <a:ext cx="197640" cy="18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CA19FC8-1113-4F94-B880-AAD20FEA91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5316" y="301222"/>
                  <a:ext cx="2152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7C40902-DEAD-46AA-AF8C-5B4660A09B0C}"/>
              </a:ext>
            </a:extLst>
          </p:cNvPr>
          <p:cNvGrpSpPr/>
          <p:nvPr/>
        </p:nvGrpSpPr>
        <p:grpSpPr>
          <a:xfrm>
            <a:off x="8746756" y="120862"/>
            <a:ext cx="1266480" cy="280440"/>
            <a:chOff x="8746756" y="120862"/>
            <a:chExt cx="126648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8450D35-6C32-456A-B98C-C90888246925}"/>
                    </a:ext>
                  </a:extLst>
                </p14:cNvPr>
                <p14:cNvContentPartPr/>
                <p14:nvPr/>
              </p14:nvContentPartPr>
              <p14:xfrm>
                <a:off x="8746756" y="184582"/>
                <a:ext cx="126000" cy="153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8450D35-6C32-456A-B98C-C908882469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37756" y="175582"/>
                  <a:ext cx="143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A5798AC-9BF0-4512-AE92-8040D69002D3}"/>
                    </a:ext>
                  </a:extLst>
                </p14:cNvPr>
                <p14:cNvContentPartPr/>
                <p14:nvPr/>
              </p14:nvContentPartPr>
              <p14:xfrm>
                <a:off x="8807596" y="120862"/>
                <a:ext cx="123840" cy="19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A5798AC-9BF0-4512-AE92-8040D69002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98596" y="111862"/>
                  <a:ext cx="14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A3E4B0B-755B-47D3-B383-3B78234DB549}"/>
                    </a:ext>
                  </a:extLst>
                </p14:cNvPr>
                <p14:cNvContentPartPr/>
                <p14:nvPr/>
              </p14:nvContentPartPr>
              <p14:xfrm>
                <a:off x="8985436" y="189982"/>
                <a:ext cx="115560" cy="141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A3E4B0B-755B-47D3-B383-3B78234DB5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76436" y="180982"/>
                  <a:ext cx="133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BAB3A08-CE39-4D0A-8BC9-D942CED97E3A}"/>
                    </a:ext>
                  </a:extLst>
                </p14:cNvPr>
                <p14:cNvContentPartPr/>
                <p14:nvPr/>
              </p14:nvContentPartPr>
              <p14:xfrm>
                <a:off x="9241396" y="218782"/>
                <a:ext cx="126720" cy="10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BAB3A08-CE39-4D0A-8BC9-D942CED97E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32756" y="210142"/>
                  <a:ext cx="144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44B220D-2069-4372-94A7-21A40C63BC3C}"/>
                    </a:ext>
                  </a:extLst>
                </p14:cNvPr>
                <p14:cNvContentPartPr/>
                <p14:nvPr/>
              </p14:nvContentPartPr>
              <p14:xfrm>
                <a:off x="9445516" y="217342"/>
                <a:ext cx="113400" cy="90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44B220D-2069-4372-94A7-21A40C63BC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36876" y="208342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5EE4E5-5A07-436A-B661-B6C909D609F2}"/>
                    </a:ext>
                  </a:extLst>
                </p14:cNvPr>
                <p14:cNvContentPartPr/>
                <p14:nvPr/>
              </p14:nvContentPartPr>
              <p14:xfrm>
                <a:off x="9629116" y="331462"/>
                <a:ext cx="18000" cy="55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5EE4E5-5A07-436A-B661-B6C909D609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20116" y="322462"/>
                  <a:ext cx="35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3D1E52B-F3C8-47C1-BF17-A531A9511BFA}"/>
                    </a:ext>
                  </a:extLst>
                </p14:cNvPr>
                <p14:cNvContentPartPr/>
                <p14:nvPr/>
              </p14:nvContentPartPr>
              <p14:xfrm>
                <a:off x="9719476" y="211222"/>
                <a:ext cx="108720" cy="131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3D1E52B-F3C8-47C1-BF17-A531A9511B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10476" y="202222"/>
                  <a:ext cx="126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F93B8F-77A6-4066-A1DA-EEEB7BA437AA}"/>
                    </a:ext>
                  </a:extLst>
                </p14:cNvPr>
                <p14:cNvContentPartPr/>
                <p14:nvPr/>
              </p14:nvContentPartPr>
              <p14:xfrm>
                <a:off x="9895156" y="248662"/>
                <a:ext cx="118080" cy="152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F93B8F-77A6-4066-A1DA-EEEB7BA437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86516" y="240022"/>
                  <a:ext cx="1357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DFE8F07D-53CD-4886-BEF3-AD4ECF0FEFA3}"/>
              </a:ext>
            </a:extLst>
          </p:cNvPr>
          <p:cNvGrpSpPr/>
          <p:nvPr/>
        </p:nvGrpSpPr>
        <p:grpSpPr>
          <a:xfrm>
            <a:off x="10155436" y="128062"/>
            <a:ext cx="1930320" cy="214560"/>
            <a:chOff x="10155436" y="128062"/>
            <a:chExt cx="193032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F0603C-5CD0-4BC0-BCA0-5A9781DB740C}"/>
                    </a:ext>
                  </a:extLst>
                </p14:cNvPr>
                <p14:cNvContentPartPr/>
                <p14:nvPr/>
              </p14:nvContentPartPr>
              <p14:xfrm>
                <a:off x="10227076" y="246502"/>
                <a:ext cx="9360" cy="96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F0603C-5CD0-4BC0-BCA0-5A9781DB74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18076" y="237862"/>
                  <a:ext cx="27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76365F-D932-433F-9D16-B717E9E8C17F}"/>
                    </a:ext>
                  </a:extLst>
                </p14:cNvPr>
                <p14:cNvContentPartPr/>
                <p14:nvPr/>
              </p14:nvContentPartPr>
              <p14:xfrm>
                <a:off x="10155436" y="281422"/>
                <a:ext cx="135720" cy="5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76365F-D932-433F-9D16-B717E9E8C17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46436" y="272422"/>
                  <a:ext cx="153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773F3A2-F8B8-49AF-8CBB-15C79C210BF4}"/>
                    </a:ext>
                  </a:extLst>
                </p14:cNvPr>
                <p14:cNvContentPartPr/>
                <p14:nvPr/>
              </p14:nvContentPartPr>
              <p14:xfrm>
                <a:off x="10408516" y="200062"/>
                <a:ext cx="91440" cy="124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773F3A2-F8B8-49AF-8CBB-15C79C210B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99516" y="191062"/>
                  <a:ext cx="10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29B2474-D9AD-4448-B3FB-B3B599089C1F}"/>
                    </a:ext>
                  </a:extLst>
                </p14:cNvPr>
                <p14:cNvContentPartPr/>
                <p14:nvPr/>
              </p14:nvContentPartPr>
              <p14:xfrm>
                <a:off x="10587076" y="210862"/>
                <a:ext cx="86400" cy="86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29B2474-D9AD-4448-B3FB-B3B599089C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78436" y="201862"/>
                  <a:ext cx="104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00DDF2-030A-4AB5-B721-2CA36D7F9621}"/>
                    </a:ext>
                  </a:extLst>
                </p14:cNvPr>
                <p14:cNvContentPartPr/>
                <p14:nvPr/>
              </p14:nvContentPartPr>
              <p14:xfrm>
                <a:off x="10786876" y="272422"/>
                <a:ext cx="100440" cy="9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00DDF2-030A-4AB5-B721-2CA36D7F96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77876" y="263782"/>
                  <a:ext cx="118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9DE048D-BAF4-4781-9B07-7A8C97404144}"/>
                    </a:ext>
                  </a:extLst>
                </p14:cNvPr>
                <p14:cNvContentPartPr/>
                <p14:nvPr/>
              </p14:nvContentPartPr>
              <p14:xfrm>
                <a:off x="10947436" y="193582"/>
                <a:ext cx="126360" cy="126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9DE048D-BAF4-4781-9B07-7A8C974041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38436" y="184582"/>
                  <a:ext cx="14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E33F14-FB71-4854-9170-53ECA3384F69}"/>
                    </a:ext>
                  </a:extLst>
                </p14:cNvPr>
                <p14:cNvContentPartPr/>
                <p14:nvPr/>
              </p14:nvContentPartPr>
              <p14:xfrm>
                <a:off x="11119876" y="222742"/>
                <a:ext cx="114120" cy="76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E33F14-FB71-4854-9170-53ECA3384F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10876" y="214102"/>
                  <a:ext cx="131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7BEA65-FF4E-4AF2-8DB5-E1DDCA269B02}"/>
                    </a:ext>
                  </a:extLst>
                </p14:cNvPr>
                <p14:cNvContentPartPr/>
                <p14:nvPr/>
              </p14:nvContentPartPr>
              <p14:xfrm>
                <a:off x="11319676" y="217702"/>
                <a:ext cx="62640" cy="68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7BEA65-FF4E-4AF2-8DB5-E1DDCA269B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10676" y="209062"/>
                  <a:ext cx="80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FE20131-FC56-49C6-95B8-586B67323C4A}"/>
                    </a:ext>
                  </a:extLst>
                </p14:cNvPr>
                <p14:cNvContentPartPr/>
                <p14:nvPr/>
              </p14:nvContentPartPr>
              <p14:xfrm>
                <a:off x="11502196" y="128062"/>
                <a:ext cx="57960" cy="184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FE20131-FC56-49C6-95B8-586B67323C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93556" y="119062"/>
                  <a:ext cx="75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A1B339E-8798-4137-8AA6-C1F75E07DE1B}"/>
                    </a:ext>
                  </a:extLst>
                </p14:cNvPr>
                <p14:cNvContentPartPr/>
                <p14:nvPr/>
              </p14:nvContentPartPr>
              <p14:xfrm>
                <a:off x="11703796" y="236422"/>
                <a:ext cx="24120" cy="93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A1B339E-8798-4137-8AA6-C1F75E07DE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94796" y="227422"/>
                  <a:ext cx="41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09C1D42-74A9-4F90-A375-001AD7F2B5D6}"/>
                    </a:ext>
                  </a:extLst>
                </p14:cNvPr>
                <p14:cNvContentPartPr/>
                <p14:nvPr/>
              </p14:nvContentPartPr>
              <p14:xfrm>
                <a:off x="11672116" y="288622"/>
                <a:ext cx="117000" cy="2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09C1D42-74A9-4F90-A375-001AD7F2B5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63476" y="279622"/>
                  <a:ext cx="134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79BF772-4F17-43D2-8297-5C020DA07E9F}"/>
                    </a:ext>
                  </a:extLst>
                </p14:cNvPr>
                <p14:cNvContentPartPr/>
                <p14:nvPr/>
              </p14:nvContentPartPr>
              <p14:xfrm>
                <a:off x="11838436" y="206902"/>
                <a:ext cx="247320" cy="114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79BF772-4F17-43D2-8297-5C020DA07E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829436" y="198262"/>
                  <a:ext cx="26496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DDA832D-AC8D-451E-9A7A-1A2F983BD4D5}"/>
                  </a:ext>
                </a:extLst>
              </p14:cNvPr>
              <p14:cNvContentPartPr/>
              <p14:nvPr/>
            </p14:nvContentPartPr>
            <p14:xfrm>
              <a:off x="8709316" y="405622"/>
              <a:ext cx="344160" cy="561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DDA832D-AC8D-451E-9A7A-1A2F983BD4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700676" y="396622"/>
                <a:ext cx="361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6350774-8448-41A0-BD4E-402216FFF0D3}"/>
                  </a:ext>
                </a:extLst>
              </p14:cNvPr>
              <p14:cNvContentPartPr/>
              <p14:nvPr/>
            </p14:nvContentPartPr>
            <p14:xfrm>
              <a:off x="10454956" y="399862"/>
              <a:ext cx="200160" cy="435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6350774-8448-41A0-BD4E-402216FFF0D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446316" y="391222"/>
                <a:ext cx="217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98F2374-25F3-4477-8AD2-57DED12FF081}"/>
                  </a:ext>
                </a:extLst>
              </p14:cNvPr>
              <p14:cNvContentPartPr/>
              <p14:nvPr/>
            </p14:nvContentPartPr>
            <p14:xfrm>
              <a:off x="11800276" y="414262"/>
              <a:ext cx="185040" cy="262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98F2374-25F3-4477-8AD2-57DED12FF08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791276" y="405622"/>
                <a:ext cx="2026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A087AE72-1739-4A82-98BD-76553A3BA2EC}"/>
              </a:ext>
            </a:extLst>
          </p:cNvPr>
          <p:cNvGrpSpPr/>
          <p:nvPr/>
        </p:nvGrpSpPr>
        <p:grpSpPr>
          <a:xfrm>
            <a:off x="6601156" y="645022"/>
            <a:ext cx="167760" cy="85680"/>
            <a:chOff x="6601156" y="645022"/>
            <a:chExt cx="16776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9AF4213-292A-4EA6-BAD8-4AB1A805C8E7}"/>
                    </a:ext>
                  </a:extLst>
                </p14:cNvPr>
                <p14:cNvContentPartPr/>
                <p14:nvPr/>
              </p14:nvContentPartPr>
              <p14:xfrm>
                <a:off x="6601156" y="645022"/>
                <a:ext cx="167760" cy="21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9AF4213-292A-4EA6-BAD8-4AB1A805C8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92156" y="636022"/>
                  <a:ext cx="185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C65C44B-0918-4FC4-BF3D-A2BFAAE8FE5F}"/>
                    </a:ext>
                  </a:extLst>
                </p14:cNvPr>
                <p14:cNvContentPartPr/>
                <p14:nvPr/>
              </p14:nvContentPartPr>
              <p14:xfrm>
                <a:off x="6609076" y="723502"/>
                <a:ext cx="156240" cy="7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C65C44B-0918-4FC4-BF3D-A2BFAAE8FE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0076" y="714502"/>
                  <a:ext cx="1738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ABA9D2A-0CCF-44A7-BBFC-640514E90E07}"/>
              </a:ext>
            </a:extLst>
          </p:cNvPr>
          <p:cNvGrpSpPr/>
          <p:nvPr/>
        </p:nvGrpSpPr>
        <p:grpSpPr>
          <a:xfrm>
            <a:off x="6925156" y="564742"/>
            <a:ext cx="1426320" cy="198720"/>
            <a:chOff x="6925156" y="564742"/>
            <a:chExt cx="142632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B131B2-0C4A-45AB-A8E9-C16F13025206}"/>
                    </a:ext>
                  </a:extLst>
                </p14:cNvPr>
                <p14:cNvContentPartPr/>
                <p14:nvPr/>
              </p14:nvContentPartPr>
              <p14:xfrm>
                <a:off x="6925156" y="603622"/>
                <a:ext cx="119520" cy="127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B131B2-0C4A-45AB-A8E9-C16F130252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16516" y="594982"/>
                  <a:ext cx="137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E6F3D3D-1620-423A-8846-859CF6044073}"/>
                    </a:ext>
                  </a:extLst>
                </p14:cNvPr>
                <p14:cNvContentPartPr/>
                <p14:nvPr/>
              </p14:nvContentPartPr>
              <p14:xfrm>
                <a:off x="7145116" y="594982"/>
                <a:ext cx="78840" cy="115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E6F3D3D-1620-423A-8846-859CF60440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36116" y="585982"/>
                  <a:ext cx="96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96A1376-D4EA-43B1-8A01-25A3459365AD}"/>
                    </a:ext>
                  </a:extLst>
                </p14:cNvPr>
                <p14:cNvContentPartPr/>
                <p14:nvPr/>
              </p14:nvContentPartPr>
              <p14:xfrm>
                <a:off x="7307836" y="598582"/>
                <a:ext cx="113400" cy="118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96A1376-D4EA-43B1-8A01-25A3459365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98836" y="589582"/>
                  <a:ext cx="131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0F26D24-07AA-48D0-BFC1-267EBBAB99C9}"/>
                    </a:ext>
                  </a:extLst>
                </p14:cNvPr>
                <p14:cNvContentPartPr/>
                <p14:nvPr/>
              </p14:nvContentPartPr>
              <p14:xfrm>
                <a:off x="7602676" y="666622"/>
                <a:ext cx="20880" cy="63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0F26D24-07AA-48D0-BFC1-267EBBAB99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94036" y="657982"/>
                  <a:ext cx="38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6D49442-69F5-4F44-BC5C-1C705F26A66F}"/>
                    </a:ext>
                  </a:extLst>
                </p14:cNvPr>
                <p14:cNvContentPartPr/>
                <p14:nvPr/>
              </p14:nvContentPartPr>
              <p14:xfrm>
                <a:off x="7546876" y="697582"/>
                <a:ext cx="117000" cy="3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6D49442-69F5-4F44-BC5C-1C705F26A6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38236" y="688942"/>
                  <a:ext cx="134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1F775ED-FAA6-4181-B157-43910DDD8D22}"/>
                    </a:ext>
                  </a:extLst>
                </p14:cNvPr>
                <p14:cNvContentPartPr/>
                <p14:nvPr/>
              </p14:nvContentPartPr>
              <p14:xfrm>
                <a:off x="7755316" y="605062"/>
                <a:ext cx="126720" cy="104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1F775ED-FAA6-4181-B157-43910DDD8D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46676" y="596062"/>
                  <a:ext cx="144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B9E7729-50F2-417C-BD82-C355ADCFC0DD}"/>
                    </a:ext>
                  </a:extLst>
                </p14:cNvPr>
                <p14:cNvContentPartPr/>
                <p14:nvPr/>
              </p14:nvContentPartPr>
              <p14:xfrm>
                <a:off x="7920916" y="677062"/>
                <a:ext cx="21600" cy="81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B9E7729-50F2-417C-BD82-C355ADCFC0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12276" y="668062"/>
                  <a:ext cx="39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5823E1F-A888-47B1-BCEA-9C3330C621CA}"/>
                    </a:ext>
                  </a:extLst>
                </p14:cNvPr>
                <p14:cNvContentPartPr/>
                <p14:nvPr/>
              </p14:nvContentPartPr>
              <p14:xfrm>
                <a:off x="8020276" y="564742"/>
                <a:ext cx="160560" cy="154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5823E1F-A888-47B1-BCEA-9C3330C621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11276" y="556102"/>
                  <a:ext cx="178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B379205-E4CF-4BDB-A2C0-F7DB33C3F365}"/>
                    </a:ext>
                  </a:extLst>
                </p14:cNvPr>
                <p14:cNvContentPartPr/>
                <p14:nvPr/>
              </p14:nvContentPartPr>
              <p14:xfrm>
                <a:off x="8228716" y="624862"/>
                <a:ext cx="122760" cy="138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B379205-E4CF-4BDB-A2C0-F7DB33C3F36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19716" y="616222"/>
                  <a:ext cx="14040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0F84994-B61F-4D04-AEC3-48CA84DC0E28}"/>
                  </a:ext>
                </a:extLst>
              </p14:cNvPr>
              <p14:cNvContentPartPr/>
              <p14:nvPr/>
            </p14:nvContentPartPr>
            <p14:xfrm>
              <a:off x="11034916" y="486262"/>
              <a:ext cx="328680" cy="194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0F84994-B61F-4D04-AEC3-48CA84DC0E2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026276" y="477262"/>
                <a:ext cx="3463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559DBF54-3476-4ED1-968C-68A486C2FE8E}"/>
              </a:ext>
            </a:extLst>
          </p:cNvPr>
          <p:cNvGrpSpPr/>
          <p:nvPr/>
        </p:nvGrpSpPr>
        <p:grpSpPr>
          <a:xfrm>
            <a:off x="8555596" y="526942"/>
            <a:ext cx="825480" cy="205200"/>
            <a:chOff x="8555596" y="526942"/>
            <a:chExt cx="82548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CF530F6-C0DF-4C9E-A398-BFECF6EA01F2}"/>
                    </a:ext>
                  </a:extLst>
                </p14:cNvPr>
                <p14:cNvContentPartPr/>
                <p14:nvPr/>
              </p14:nvContentPartPr>
              <p14:xfrm>
                <a:off x="8555596" y="688222"/>
                <a:ext cx="76680" cy="14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CF530F6-C0DF-4C9E-A398-BFECF6EA01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46956" y="679582"/>
                  <a:ext cx="94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0615B1B-1CF6-477D-B83B-99ABE1D9A2B4}"/>
                    </a:ext>
                  </a:extLst>
                </p14:cNvPr>
                <p14:cNvContentPartPr/>
                <p14:nvPr/>
              </p14:nvContentPartPr>
              <p14:xfrm>
                <a:off x="8782756" y="575902"/>
                <a:ext cx="68760" cy="156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0615B1B-1CF6-477D-B83B-99ABE1D9A2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73756" y="567262"/>
                  <a:ext cx="86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1D72187-B769-4CD9-BFEE-28C28F45EE0E}"/>
                    </a:ext>
                  </a:extLst>
                </p14:cNvPr>
                <p14:cNvContentPartPr/>
                <p14:nvPr/>
              </p14:nvContentPartPr>
              <p14:xfrm>
                <a:off x="8909476" y="618382"/>
                <a:ext cx="117360" cy="9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1D72187-B769-4CD9-BFEE-28C28F45EE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0836" y="609382"/>
                  <a:ext cx="135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2750EE4-EDB8-40CF-ABE9-76207B23BED5}"/>
                    </a:ext>
                  </a:extLst>
                </p14:cNvPr>
                <p14:cNvContentPartPr/>
                <p14:nvPr/>
              </p14:nvContentPartPr>
              <p14:xfrm>
                <a:off x="9083356" y="620182"/>
                <a:ext cx="114120" cy="93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2750EE4-EDB8-40CF-ABE9-76207B23BE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74716" y="611542"/>
                  <a:ext cx="131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EDA03A6-F599-46FC-BDC8-7D828BA36154}"/>
                    </a:ext>
                  </a:extLst>
                </p14:cNvPr>
                <p14:cNvContentPartPr/>
                <p14:nvPr/>
              </p14:nvContentPartPr>
              <p14:xfrm>
                <a:off x="9325636" y="526942"/>
                <a:ext cx="55440" cy="187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EDA03A6-F599-46FC-BDC8-7D828BA361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16636" y="517942"/>
                  <a:ext cx="730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96CF3DA-B2FB-43DD-A38F-3538950A510C}"/>
              </a:ext>
            </a:extLst>
          </p:cNvPr>
          <p:cNvGrpSpPr/>
          <p:nvPr/>
        </p:nvGrpSpPr>
        <p:grpSpPr>
          <a:xfrm>
            <a:off x="5607556" y="1013302"/>
            <a:ext cx="479520" cy="200160"/>
            <a:chOff x="5607556" y="1013302"/>
            <a:chExt cx="47952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FA0B511-8D14-401D-9AAD-122914BC3CF5}"/>
                    </a:ext>
                  </a:extLst>
                </p14:cNvPr>
                <p14:cNvContentPartPr/>
                <p14:nvPr/>
              </p14:nvContentPartPr>
              <p14:xfrm>
                <a:off x="5607556" y="1013302"/>
                <a:ext cx="128880" cy="200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FA0B511-8D14-401D-9AAD-122914BC3C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98556" y="1004662"/>
                  <a:ext cx="146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3DF3DC4-C11E-4A9D-A4FA-039C74E46AC7}"/>
                    </a:ext>
                  </a:extLst>
                </p14:cNvPr>
                <p14:cNvContentPartPr/>
                <p14:nvPr/>
              </p14:nvContentPartPr>
              <p14:xfrm>
                <a:off x="5842636" y="1016542"/>
                <a:ext cx="111600" cy="178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3DF3DC4-C11E-4A9D-A4FA-039C74E46A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33636" y="1007542"/>
                  <a:ext cx="129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58F4743-5D6F-47BF-8D17-5038C50C1492}"/>
                    </a:ext>
                  </a:extLst>
                </p14:cNvPr>
                <p14:cNvContentPartPr/>
                <p14:nvPr/>
              </p14:nvContentPartPr>
              <p14:xfrm>
                <a:off x="6064036" y="1047502"/>
                <a:ext cx="23040" cy="122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58F4743-5D6F-47BF-8D17-5038C50C149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55036" y="1038502"/>
                  <a:ext cx="406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1D152510-7C7E-454A-B4E1-71508A781503}"/>
              </a:ext>
            </a:extLst>
          </p:cNvPr>
          <p:cNvGrpSpPr/>
          <p:nvPr/>
        </p:nvGrpSpPr>
        <p:grpSpPr>
          <a:xfrm>
            <a:off x="6905716" y="884422"/>
            <a:ext cx="532080" cy="313920"/>
            <a:chOff x="6905716" y="884422"/>
            <a:chExt cx="53208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71B9BF-00C8-4CD2-897D-A02AB3031AC2}"/>
                    </a:ext>
                  </a:extLst>
                </p14:cNvPr>
                <p14:cNvContentPartPr/>
                <p14:nvPr/>
              </p14:nvContentPartPr>
              <p14:xfrm>
                <a:off x="6909676" y="1022662"/>
                <a:ext cx="129960" cy="15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71B9BF-00C8-4CD2-897D-A02AB3031AC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01036" y="1014022"/>
                  <a:ext cx="147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BE9B44C-186A-4BF8-95EC-55A36623C64C}"/>
                    </a:ext>
                  </a:extLst>
                </p14:cNvPr>
                <p14:cNvContentPartPr/>
                <p14:nvPr/>
              </p14:nvContentPartPr>
              <p14:xfrm>
                <a:off x="6905716" y="998902"/>
                <a:ext cx="400680" cy="111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BE9B44C-186A-4BF8-95EC-55A36623C6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96716" y="990262"/>
                  <a:ext cx="418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23CEA0-6EC9-460C-A69F-5890AE08D66E}"/>
                    </a:ext>
                  </a:extLst>
                </p14:cNvPr>
                <p14:cNvContentPartPr/>
                <p14:nvPr/>
              </p14:nvContentPartPr>
              <p14:xfrm>
                <a:off x="7250236" y="1008262"/>
                <a:ext cx="59040" cy="190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23CEA0-6EC9-460C-A69F-5890AE08D6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41596" y="999262"/>
                  <a:ext cx="76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6D9A337-8892-4102-B287-656E95CB7EF5}"/>
                    </a:ext>
                  </a:extLst>
                </p14:cNvPr>
                <p14:cNvContentPartPr/>
                <p14:nvPr/>
              </p14:nvContentPartPr>
              <p14:xfrm>
                <a:off x="7384516" y="884422"/>
                <a:ext cx="53280" cy="76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6D9A337-8892-4102-B287-656E95CB7E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75876" y="875422"/>
                  <a:ext cx="709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DAE12F4-691D-42BA-9B7F-0D73520B1DD8}"/>
              </a:ext>
            </a:extLst>
          </p:cNvPr>
          <p:cNvGrpSpPr/>
          <p:nvPr/>
        </p:nvGrpSpPr>
        <p:grpSpPr>
          <a:xfrm>
            <a:off x="6241516" y="922222"/>
            <a:ext cx="488880" cy="286560"/>
            <a:chOff x="6241516" y="922222"/>
            <a:chExt cx="4888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11685C6-C91D-419B-BFBD-4B0F79BC8398}"/>
                    </a:ext>
                  </a:extLst>
                </p14:cNvPr>
                <p14:cNvContentPartPr/>
                <p14:nvPr/>
              </p14:nvContentPartPr>
              <p14:xfrm>
                <a:off x="6362836" y="1043182"/>
                <a:ext cx="127800" cy="95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11685C6-C91D-419B-BFBD-4B0F79BC83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53836" y="1034542"/>
                  <a:ext cx="14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92BEE7-17E9-44AD-AA4C-609362DFE2EF}"/>
                    </a:ext>
                  </a:extLst>
                </p14:cNvPr>
                <p14:cNvContentPartPr/>
                <p14:nvPr/>
              </p14:nvContentPartPr>
              <p14:xfrm>
                <a:off x="6455716" y="960382"/>
                <a:ext cx="188640" cy="248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92BEE7-17E9-44AD-AA4C-609362DFE2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46716" y="951382"/>
                  <a:ext cx="206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62034CA-269A-4E43-ACF7-48BBEA9C871C}"/>
                    </a:ext>
                  </a:extLst>
                </p14:cNvPr>
                <p14:cNvContentPartPr/>
                <p14:nvPr/>
              </p14:nvContentPartPr>
              <p14:xfrm>
                <a:off x="6569116" y="922222"/>
                <a:ext cx="161280" cy="132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62034CA-269A-4E43-ACF7-48BBEA9C87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60476" y="913222"/>
                  <a:ext cx="178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2530E2F-9633-4877-9C57-2710426ED1C4}"/>
                    </a:ext>
                  </a:extLst>
                </p14:cNvPr>
                <p14:cNvContentPartPr/>
                <p14:nvPr/>
              </p14:nvContentPartPr>
              <p14:xfrm>
                <a:off x="6241516" y="927262"/>
                <a:ext cx="100440" cy="68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2530E2F-9633-4877-9C57-2710426ED1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32516" y="918262"/>
                  <a:ext cx="1180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B9ECCAE8-EDED-4942-93E5-E03D9D63795C}"/>
              </a:ext>
            </a:extLst>
          </p:cNvPr>
          <p:cNvGrpSpPr/>
          <p:nvPr/>
        </p:nvGrpSpPr>
        <p:grpSpPr>
          <a:xfrm>
            <a:off x="7970596" y="1036702"/>
            <a:ext cx="144000" cy="216000"/>
            <a:chOff x="7970596" y="1036702"/>
            <a:chExt cx="14400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F882420-F435-493A-971E-653C09D1A67A}"/>
                    </a:ext>
                  </a:extLst>
                </p14:cNvPr>
                <p14:cNvContentPartPr/>
                <p14:nvPr/>
              </p14:nvContentPartPr>
              <p14:xfrm>
                <a:off x="7970596" y="1048942"/>
                <a:ext cx="89280" cy="92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F882420-F435-493A-971E-653C09D1A67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61596" y="1040302"/>
                  <a:ext cx="106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834448-4583-4E85-9720-8360CA6AA7E7}"/>
                    </a:ext>
                  </a:extLst>
                </p14:cNvPr>
                <p14:cNvContentPartPr/>
                <p14:nvPr/>
              </p14:nvContentPartPr>
              <p14:xfrm>
                <a:off x="7998316" y="1036702"/>
                <a:ext cx="116280" cy="216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834448-4583-4E85-9720-8360CA6AA7E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89676" y="1027702"/>
                  <a:ext cx="13392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BC099936-5D0E-4FB5-9018-06446BF6E404}"/>
              </a:ext>
            </a:extLst>
          </p:cNvPr>
          <p:cNvGrpSpPr/>
          <p:nvPr/>
        </p:nvGrpSpPr>
        <p:grpSpPr>
          <a:xfrm>
            <a:off x="8269396" y="1074142"/>
            <a:ext cx="129960" cy="81720"/>
            <a:chOff x="8269396" y="1074142"/>
            <a:chExt cx="12996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60750DD-08DB-47D8-A586-517EA8061F88}"/>
                    </a:ext>
                  </a:extLst>
                </p14:cNvPr>
                <p14:cNvContentPartPr/>
                <p14:nvPr/>
              </p14:nvContentPartPr>
              <p14:xfrm>
                <a:off x="8281276" y="1074142"/>
                <a:ext cx="113400" cy="8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60750DD-08DB-47D8-A586-517EA8061F8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72276" y="1065502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1EB0BC9-BE44-4EE9-AB33-C1470B4313AC}"/>
                    </a:ext>
                  </a:extLst>
                </p14:cNvPr>
                <p14:cNvContentPartPr/>
                <p14:nvPr/>
              </p14:nvContentPartPr>
              <p14:xfrm>
                <a:off x="8269396" y="1148662"/>
                <a:ext cx="129960" cy="7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1EB0BC9-BE44-4EE9-AB33-C1470B4313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60396" y="1139662"/>
                  <a:ext cx="1476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9FFE51B9-56E7-4A68-9CD1-DCD2CCE8FA7C}"/>
              </a:ext>
            </a:extLst>
          </p:cNvPr>
          <p:cNvGrpSpPr/>
          <p:nvPr/>
        </p:nvGrpSpPr>
        <p:grpSpPr>
          <a:xfrm>
            <a:off x="8622916" y="983422"/>
            <a:ext cx="766800" cy="179640"/>
            <a:chOff x="8622916" y="983422"/>
            <a:chExt cx="7668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51363FA-BD7A-43FF-841D-5073CA718656}"/>
                    </a:ext>
                  </a:extLst>
                </p14:cNvPr>
                <p14:cNvContentPartPr/>
                <p14:nvPr/>
              </p14:nvContentPartPr>
              <p14:xfrm>
                <a:off x="8622916" y="992422"/>
                <a:ext cx="169200" cy="170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51363FA-BD7A-43FF-841D-5073CA7186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13916" y="983782"/>
                  <a:ext cx="186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CA79972-D827-44BD-AF3C-C356F0BD22AE}"/>
                    </a:ext>
                  </a:extLst>
                </p14:cNvPr>
                <p14:cNvContentPartPr/>
                <p14:nvPr/>
              </p14:nvContentPartPr>
              <p14:xfrm>
                <a:off x="8863396" y="1003582"/>
                <a:ext cx="92880" cy="121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CA79972-D827-44BD-AF3C-C356F0BD22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54396" y="994942"/>
                  <a:ext cx="110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C6DFA0F-5119-41BE-AF5A-4C4C37B9F1CF}"/>
                    </a:ext>
                  </a:extLst>
                </p14:cNvPr>
                <p14:cNvContentPartPr/>
                <p14:nvPr/>
              </p14:nvContentPartPr>
              <p14:xfrm>
                <a:off x="9006316" y="983422"/>
                <a:ext cx="133200" cy="139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C6DFA0F-5119-41BE-AF5A-4C4C37B9F1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97316" y="974782"/>
                  <a:ext cx="150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712776E-BB67-4583-A805-19F442918F28}"/>
                    </a:ext>
                  </a:extLst>
                </p14:cNvPr>
                <p14:cNvContentPartPr/>
                <p14:nvPr/>
              </p14:nvContentPartPr>
              <p14:xfrm>
                <a:off x="9269476" y="993142"/>
                <a:ext cx="120240" cy="129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712776E-BB67-4583-A805-19F442918F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60476" y="984502"/>
                  <a:ext cx="1378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74115DA0-C644-4588-A93E-A2102EDC80A6}"/>
              </a:ext>
            </a:extLst>
          </p:cNvPr>
          <p:cNvGrpSpPr/>
          <p:nvPr/>
        </p:nvGrpSpPr>
        <p:grpSpPr>
          <a:xfrm>
            <a:off x="9552076" y="815302"/>
            <a:ext cx="1415160" cy="379800"/>
            <a:chOff x="9552076" y="815302"/>
            <a:chExt cx="141516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7F25D0-7F2C-424E-8DD9-ADC5B890602C}"/>
                    </a:ext>
                  </a:extLst>
                </p14:cNvPr>
                <p14:cNvContentPartPr/>
                <p14:nvPr/>
              </p14:nvContentPartPr>
              <p14:xfrm>
                <a:off x="9552076" y="974062"/>
                <a:ext cx="145440" cy="86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7F25D0-7F2C-424E-8DD9-ADC5B89060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43436" y="965422"/>
                  <a:ext cx="16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8F6520C-AEE2-40D0-A604-BABE9DC9E129}"/>
                    </a:ext>
                  </a:extLst>
                </p14:cNvPr>
                <p14:cNvContentPartPr/>
                <p14:nvPr/>
              </p14:nvContentPartPr>
              <p14:xfrm>
                <a:off x="9735316" y="1057222"/>
                <a:ext cx="19440" cy="67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8F6520C-AEE2-40D0-A604-BABE9DC9E1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26316" y="1048582"/>
                  <a:ext cx="37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6928552-CE0C-449C-917D-756CD9005B31}"/>
                    </a:ext>
                  </a:extLst>
                </p14:cNvPr>
                <p14:cNvContentPartPr/>
                <p14:nvPr/>
              </p14:nvContentPartPr>
              <p14:xfrm>
                <a:off x="9811996" y="931942"/>
                <a:ext cx="160560" cy="186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6928552-CE0C-449C-917D-756CD9005B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02996" y="923302"/>
                  <a:ext cx="178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9015EF-5BBB-4B5F-B00C-1AD0D1D626A8}"/>
                    </a:ext>
                  </a:extLst>
                </p14:cNvPr>
                <p14:cNvContentPartPr/>
                <p14:nvPr/>
              </p14:nvContentPartPr>
              <p14:xfrm>
                <a:off x="10117636" y="989542"/>
                <a:ext cx="129240" cy="30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9015EF-5BBB-4B5F-B00C-1AD0D1D626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08636" y="980902"/>
                  <a:ext cx="146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8C4280A-7B94-4F8A-B7C8-0C51943FD16F}"/>
                    </a:ext>
                  </a:extLst>
                </p14:cNvPr>
                <p14:cNvContentPartPr/>
                <p14:nvPr/>
              </p14:nvContentPartPr>
              <p14:xfrm>
                <a:off x="10294036" y="911782"/>
                <a:ext cx="112680" cy="200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8C4280A-7B94-4F8A-B7C8-0C51943FD16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85396" y="902782"/>
                  <a:ext cx="130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FE8E3B9-2552-429B-B099-D970C4FF3243}"/>
                    </a:ext>
                  </a:extLst>
                </p14:cNvPr>
                <p14:cNvContentPartPr/>
                <p14:nvPr/>
              </p14:nvContentPartPr>
              <p14:xfrm>
                <a:off x="10467556" y="947062"/>
                <a:ext cx="151560" cy="103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FE8E3B9-2552-429B-B099-D970C4FF32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58556" y="938062"/>
                  <a:ext cx="169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CD0DCB1-E21A-4CBD-BDF3-5A3740CD06F4}"/>
                    </a:ext>
                  </a:extLst>
                </p14:cNvPr>
                <p14:cNvContentPartPr/>
                <p14:nvPr/>
              </p14:nvContentPartPr>
              <p14:xfrm>
                <a:off x="10663756" y="936262"/>
                <a:ext cx="130320" cy="75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CD0DCB1-E21A-4CBD-BDF3-5A3740CD06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55116" y="927622"/>
                  <a:ext cx="147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452D672-CC1B-4535-ADE1-6822DB0B5BA5}"/>
                    </a:ext>
                  </a:extLst>
                </p14:cNvPr>
                <p14:cNvContentPartPr/>
                <p14:nvPr/>
              </p14:nvContentPartPr>
              <p14:xfrm>
                <a:off x="10899916" y="815302"/>
                <a:ext cx="67320" cy="204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452D672-CC1B-4535-ADE1-6822DB0B5B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90916" y="806302"/>
                  <a:ext cx="84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134A867-9E45-4B16-B38B-169166C393E3}"/>
                    </a:ext>
                  </a:extLst>
                </p14:cNvPr>
                <p14:cNvContentPartPr/>
                <p14:nvPr/>
              </p14:nvContentPartPr>
              <p14:xfrm>
                <a:off x="9952396" y="1029862"/>
                <a:ext cx="57600" cy="81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134A867-9E45-4B16-B38B-169166C393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43756" y="1021222"/>
                  <a:ext cx="75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0DB6968-88B1-420D-8A0E-3AF0A048A5C8}"/>
                    </a:ext>
                  </a:extLst>
                </p14:cNvPr>
                <p14:cNvContentPartPr/>
                <p14:nvPr/>
              </p14:nvContentPartPr>
              <p14:xfrm>
                <a:off x="9987676" y="1033102"/>
                <a:ext cx="47880" cy="162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0DB6968-88B1-420D-8A0E-3AF0A048A5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78676" y="1024102"/>
                  <a:ext cx="655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4FCBC4A-3F1E-42FA-AFF0-98C29B31820E}"/>
                  </a:ext>
                </a:extLst>
              </p14:cNvPr>
              <p14:cNvContentPartPr/>
              <p14:nvPr/>
            </p14:nvContentPartPr>
            <p14:xfrm>
              <a:off x="9613276" y="1198702"/>
              <a:ext cx="413640" cy="24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4FCBC4A-3F1E-42FA-AFF0-98C29B31820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604276" y="1190062"/>
                <a:ext cx="4312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B0742938-96F1-448E-B26A-C20DDAB0D7D7}"/>
              </a:ext>
            </a:extLst>
          </p:cNvPr>
          <p:cNvGrpSpPr/>
          <p:nvPr/>
        </p:nvGrpSpPr>
        <p:grpSpPr>
          <a:xfrm>
            <a:off x="7556596" y="1498222"/>
            <a:ext cx="883080" cy="225000"/>
            <a:chOff x="7556596" y="1498222"/>
            <a:chExt cx="8830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A346612-5E5C-404F-ABF1-8335469AA966}"/>
                    </a:ext>
                  </a:extLst>
                </p14:cNvPr>
                <p14:cNvContentPartPr/>
                <p14:nvPr/>
              </p14:nvContentPartPr>
              <p14:xfrm>
                <a:off x="7556596" y="1498222"/>
                <a:ext cx="177840" cy="151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A346612-5E5C-404F-ABF1-8335469AA96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47956" y="1489582"/>
                  <a:ext cx="195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B51F719-6005-4528-96B1-69A740B1C622}"/>
                    </a:ext>
                  </a:extLst>
                </p14:cNvPr>
                <p14:cNvContentPartPr/>
                <p14:nvPr/>
              </p14:nvContentPartPr>
              <p14:xfrm>
                <a:off x="7721476" y="1655902"/>
                <a:ext cx="12240" cy="66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B51F719-6005-4528-96B1-69A740B1C6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12476" y="1646902"/>
                  <a:ext cx="29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84DD89C-6360-4F83-827E-7C308AF6FC86}"/>
                    </a:ext>
                  </a:extLst>
                </p14:cNvPr>
                <p14:cNvContentPartPr/>
                <p14:nvPr/>
              </p14:nvContentPartPr>
              <p14:xfrm>
                <a:off x="7758556" y="1511902"/>
                <a:ext cx="298440" cy="141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84DD89C-6360-4F83-827E-7C308AF6FC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49556" y="1502902"/>
                  <a:ext cx="316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F021B6D-94FD-48FF-A290-6A14F06AF68A}"/>
                    </a:ext>
                  </a:extLst>
                </p14:cNvPr>
                <p14:cNvContentPartPr/>
                <p14:nvPr/>
              </p14:nvContentPartPr>
              <p14:xfrm>
                <a:off x="8029276" y="1572742"/>
                <a:ext cx="389520" cy="150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F021B6D-94FD-48FF-A290-6A14F06AF68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20636" y="1563742"/>
                  <a:ext cx="407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DF887D-FEE3-44DB-9783-7FF4A6B6CB5B}"/>
                    </a:ext>
                  </a:extLst>
                </p14:cNvPr>
                <p14:cNvContentPartPr/>
                <p14:nvPr/>
              </p14:nvContentPartPr>
              <p14:xfrm>
                <a:off x="8317996" y="1633222"/>
                <a:ext cx="121680" cy="6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DF887D-FEE3-44DB-9783-7FF4A6B6CB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08996" y="1624222"/>
                  <a:ext cx="1393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4DD778D9-BAA9-4C81-8086-B6F6F0F59798}"/>
              </a:ext>
            </a:extLst>
          </p:cNvPr>
          <p:cNvGrpSpPr/>
          <p:nvPr/>
        </p:nvGrpSpPr>
        <p:grpSpPr>
          <a:xfrm>
            <a:off x="8639476" y="1485982"/>
            <a:ext cx="472680" cy="153360"/>
            <a:chOff x="8639476" y="1485982"/>
            <a:chExt cx="47268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D013D4F-501D-4879-B804-476F619F4492}"/>
                    </a:ext>
                  </a:extLst>
                </p14:cNvPr>
                <p14:cNvContentPartPr/>
                <p14:nvPr/>
              </p14:nvContentPartPr>
              <p14:xfrm>
                <a:off x="8639476" y="1485982"/>
                <a:ext cx="144720" cy="153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D013D4F-501D-4879-B804-476F619F44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30476" y="1477342"/>
                  <a:ext cx="162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CF9B828-BC0A-42BC-8E20-053A5CAF9829}"/>
                    </a:ext>
                  </a:extLst>
                </p14:cNvPr>
                <p14:cNvContentPartPr/>
                <p14:nvPr/>
              </p14:nvContentPartPr>
              <p14:xfrm>
                <a:off x="8843956" y="1511182"/>
                <a:ext cx="86400" cy="111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CF9B828-BC0A-42BC-8E20-053A5CAF982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35316" y="1502542"/>
                  <a:ext cx="10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26EDF5B-EFFF-4802-B157-7F6181D59286}"/>
                    </a:ext>
                  </a:extLst>
                </p14:cNvPr>
                <p14:cNvContentPartPr/>
                <p14:nvPr/>
              </p14:nvContentPartPr>
              <p14:xfrm>
                <a:off x="9021436" y="1493182"/>
                <a:ext cx="90720" cy="129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26EDF5B-EFFF-4802-B157-7F6181D592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12796" y="1484542"/>
                  <a:ext cx="1083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06C1BBD-18C4-44B8-B7C1-5754C6A44C41}"/>
                  </a:ext>
                </a:extLst>
              </p14:cNvPr>
              <p14:cNvContentPartPr/>
              <p14:nvPr/>
            </p14:nvContentPartPr>
            <p14:xfrm>
              <a:off x="9264796" y="1566982"/>
              <a:ext cx="118440" cy="374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06C1BBD-18C4-44B8-B7C1-5754C6A44C4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255796" y="1558342"/>
                <a:ext cx="13608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679B7759-04FD-4FED-839A-937C9E913AFF}"/>
              </a:ext>
            </a:extLst>
          </p:cNvPr>
          <p:cNvGrpSpPr/>
          <p:nvPr/>
        </p:nvGrpSpPr>
        <p:grpSpPr>
          <a:xfrm>
            <a:off x="9568996" y="1404622"/>
            <a:ext cx="684000" cy="235080"/>
            <a:chOff x="9568996" y="1404622"/>
            <a:chExt cx="6840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BC1C21-0C9A-4B38-9981-B0398A1199DF}"/>
                    </a:ext>
                  </a:extLst>
                </p14:cNvPr>
                <p14:cNvContentPartPr/>
                <p14:nvPr/>
              </p14:nvContentPartPr>
              <p14:xfrm>
                <a:off x="9568996" y="1450342"/>
                <a:ext cx="158760" cy="189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BC1C21-0C9A-4B38-9981-B0398A1199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60356" y="1441342"/>
                  <a:ext cx="176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F96509E-F758-49CA-BAD2-3C70B6F85B30}"/>
                    </a:ext>
                  </a:extLst>
                </p14:cNvPr>
                <p14:cNvContentPartPr/>
                <p14:nvPr/>
              </p14:nvContentPartPr>
              <p14:xfrm>
                <a:off x="9786796" y="1506142"/>
                <a:ext cx="108360" cy="98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F96509E-F758-49CA-BAD2-3C70B6F85B3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78156" y="1497502"/>
                  <a:ext cx="126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E68D6AA-EAE3-41F6-8AD3-5711A62665EE}"/>
                    </a:ext>
                  </a:extLst>
                </p14:cNvPr>
                <p14:cNvContentPartPr/>
                <p14:nvPr/>
              </p14:nvContentPartPr>
              <p14:xfrm>
                <a:off x="9942316" y="1485982"/>
                <a:ext cx="103320" cy="111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E68D6AA-EAE3-41F6-8AD3-5711A62665E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33676" y="1477342"/>
                  <a:ext cx="12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4A4A35E-22D1-4591-A3C5-3B491CEB3F55}"/>
                    </a:ext>
                  </a:extLst>
                </p14:cNvPr>
                <p14:cNvContentPartPr/>
                <p14:nvPr/>
              </p14:nvContentPartPr>
              <p14:xfrm>
                <a:off x="10188916" y="1404622"/>
                <a:ext cx="64080" cy="188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4A4A35E-22D1-4591-A3C5-3B491CEB3F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80276" y="1395622"/>
                  <a:ext cx="817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B02CA836-FD45-4354-A15B-78C13B0D79A9}"/>
              </a:ext>
            </a:extLst>
          </p:cNvPr>
          <p:cNvGrpSpPr/>
          <p:nvPr/>
        </p:nvGrpSpPr>
        <p:grpSpPr>
          <a:xfrm>
            <a:off x="7937476" y="1947862"/>
            <a:ext cx="165240" cy="164520"/>
            <a:chOff x="7937476" y="1947862"/>
            <a:chExt cx="1652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3871E80-CBC9-4FAE-94E4-BEE7952AEF6E}"/>
                    </a:ext>
                  </a:extLst>
                </p14:cNvPr>
                <p14:cNvContentPartPr/>
                <p14:nvPr/>
              </p14:nvContentPartPr>
              <p14:xfrm>
                <a:off x="7937476" y="1962622"/>
                <a:ext cx="145800" cy="54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3871E80-CBC9-4FAE-94E4-BEE7952AEF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28836" y="1953982"/>
                  <a:ext cx="16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64B739-F733-4BE9-A40E-A489E0899447}"/>
                    </a:ext>
                  </a:extLst>
                </p14:cNvPr>
                <p14:cNvContentPartPr/>
                <p14:nvPr/>
              </p14:nvContentPartPr>
              <p14:xfrm>
                <a:off x="8009116" y="1947862"/>
                <a:ext cx="93600" cy="164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64B739-F733-4BE9-A40E-A489E08994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00476" y="1938862"/>
                  <a:ext cx="1112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8CC6A3A2-5079-43D7-B681-0CF2831E261C}"/>
              </a:ext>
            </a:extLst>
          </p:cNvPr>
          <p:cNvGrpSpPr/>
          <p:nvPr/>
        </p:nvGrpSpPr>
        <p:grpSpPr>
          <a:xfrm>
            <a:off x="8364796" y="1863622"/>
            <a:ext cx="988920" cy="163440"/>
            <a:chOff x="8364796" y="1863622"/>
            <a:chExt cx="98892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0E56053-2A6E-4175-9A62-149898848E2A}"/>
                    </a:ext>
                  </a:extLst>
                </p14:cNvPr>
                <p14:cNvContentPartPr/>
                <p14:nvPr/>
              </p14:nvContentPartPr>
              <p14:xfrm>
                <a:off x="8364796" y="1920862"/>
                <a:ext cx="151560" cy="106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0E56053-2A6E-4175-9A62-149898848E2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56156" y="1912222"/>
                  <a:ext cx="169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6F723A9-CDB8-48AC-9B77-8CAB474C88FE}"/>
                    </a:ext>
                  </a:extLst>
                </p14:cNvPr>
                <p14:cNvContentPartPr/>
                <p14:nvPr/>
              </p14:nvContentPartPr>
              <p14:xfrm>
                <a:off x="8643076" y="1879822"/>
                <a:ext cx="146520" cy="144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6F723A9-CDB8-48AC-9B77-8CAB474C88F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4076" y="1870822"/>
                  <a:ext cx="164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DEAF93B-4D51-4BAF-AE92-DDBC15AC3CF0}"/>
                    </a:ext>
                  </a:extLst>
                </p14:cNvPr>
                <p14:cNvContentPartPr/>
                <p14:nvPr/>
              </p14:nvContentPartPr>
              <p14:xfrm>
                <a:off x="8690236" y="1863622"/>
                <a:ext cx="126360" cy="3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DEAF93B-4D51-4BAF-AE92-DDBC15AC3C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81596" y="1854982"/>
                  <a:ext cx="144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AB2EDBF-6601-4B87-B90F-0B30EA32F9CD}"/>
                    </a:ext>
                  </a:extLst>
                </p14:cNvPr>
                <p14:cNvContentPartPr/>
                <p14:nvPr/>
              </p14:nvContentPartPr>
              <p14:xfrm>
                <a:off x="8878876" y="1883422"/>
                <a:ext cx="103680" cy="109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AB2EDBF-6601-4B87-B90F-0B30EA32F9C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70236" y="1874422"/>
                  <a:ext cx="121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2E44662-FC12-4C3E-8F99-5CA070238C29}"/>
                    </a:ext>
                  </a:extLst>
                </p14:cNvPr>
                <p14:cNvContentPartPr/>
                <p14:nvPr/>
              </p14:nvContentPartPr>
              <p14:xfrm>
                <a:off x="9076156" y="1887742"/>
                <a:ext cx="77040" cy="131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2E44662-FC12-4C3E-8F99-5CA070238C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67156" y="1879102"/>
                  <a:ext cx="94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A7D86CB-2467-4527-9DC3-072A27D04E94}"/>
                    </a:ext>
                  </a:extLst>
                </p14:cNvPr>
                <p14:cNvContentPartPr/>
                <p14:nvPr/>
              </p14:nvContentPartPr>
              <p14:xfrm>
                <a:off x="9272356" y="1986382"/>
                <a:ext cx="81360" cy="21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A7D86CB-2467-4527-9DC3-072A27D04E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63716" y="1977742"/>
                  <a:ext cx="99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27863339-5DE1-4415-AD05-49DAB6C8DC8C}"/>
              </a:ext>
            </a:extLst>
          </p:cNvPr>
          <p:cNvGrpSpPr/>
          <p:nvPr/>
        </p:nvGrpSpPr>
        <p:grpSpPr>
          <a:xfrm>
            <a:off x="9514276" y="1853902"/>
            <a:ext cx="851040" cy="191520"/>
            <a:chOff x="9514276" y="1853902"/>
            <a:chExt cx="85104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DB0E0F0-FA28-4687-9C60-6C6B2BDC3E7E}"/>
                    </a:ext>
                  </a:extLst>
                </p14:cNvPr>
                <p14:cNvContentPartPr/>
                <p14:nvPr/>
              </p14:nvContentPartPr>
              <p14:xfrm>
                <a:off x="9514276" y="1872982"/>
                <a:ext cx="174240" cy="172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DB0E0F0-FA28-4687-9C60-6C6B2BDC3E7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05276" y="1864342"/>
                  <a:ext cx="191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40FB9B6-95F2-4A81-BA71-A54E9CDA227A}"/>
                    </a:ext>
                  </a:extLst>
                </p14:cNvPr>
                <p14:cNvContentPartPr/>
                <p14:nvPr/>
              </p14:nvContentPartPr>
              <p14:xfrm>
                <a:off x="9723796" y="1853902"/>
                <a:ext cx="67680" cy="133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40FB9B6-95F2-4A81-BA71-A54E9CDA227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15156" y="1845262"/>
                  <a:ext cx="85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7F1947D-0EAD-446B-9A87-80E7C3BA19D9}"/>
                    </a:ext>
                  </a:extLst>
                </p14:cNvPr>
                <p14:cNvContentPartPr/>
                <p14:nvPr/>
              </p14:nvContentPartPr>
              <p14:xfrm>
                <a:off x="9757996" y="1870462"/>
                <a:ext cx="95760" cy="10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7F1947D-0EAD-446B-9A87-80E7C3BA19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48996" y="1861462"/>
                  <a:ext cx="113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E649C2B-E720-407C-A3B9-DD656A04D843}"/>
                    </a:ext>
                  </a:extLst>
                </p14:cNvPr>
                <p14:cNvContentPartPr/>
                <p14:nvPr/>
              </p14:nvContentPartPr>
              <p14:xfrm>
                <a:off x="9896596" y="1864702"/>
                <a:ext cx="294840" cy="116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E649C2B-E720-407C-A3B9-DD656A04D8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87596" y="1856062"/>
                  <a:ext cx="312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CC0636A-2BCD-4061-9130-3A14DCB876A6}"/>
                    </a:ext>
                  </a:extLst>
                </p14:cNvPr>
                <p14:cNvContentPartPr/>
                <p14:nvPr/>
              </p14:nvContentPartPr>
              <p14:xfrm>
                <a:off x="10305556" y="1867942"/>
                <a:ext cx="59760" cy="62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CC0636A-2BCD-4061-9130-3A14DCB876A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96556" y="1858942"/>
                  <a:ext cx="77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176E90CC-44D1-4760-9517-10CD820A4BA9}"/>
                  </a:ext>
                </a:extLst>
              </p14:cNvPr>
              <p14:cNvContentPartPr/>
              <p14:nvPr/>
            </p14:nvContentPartPr>
            <p14:xfrm>
              <a:off x="10312756" y="1760662"/>
              <a:ext cx="34920" cy="126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176E90CC-44D1-4760-9517-10CD820A4BA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303756" y="1751662"/>
                <a:ext cx="525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F907C426-7C0E-4EFB-88DA-D753786F7D90}"/>
              </a:ext>
            </a:extLst>
          </p:cNvPr>
          <p:cNvGrpSpPr/>
          <p:nvPr/>
        </p:nvGrpSpPr>
        <p:grpSpPr>
          <a:xfrm>
            <a:off x="10808476" y="1645822"/>
            <a:ext cx="1304280" cy="329760"/>
            <a:chOff x="10808476" y="1645822"/>
            <a:chExt cx="13042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069EDD0-3EF0-4F0E-A6CF-0C12A12E6B70}"/>
                    </a:ext>
                  </a:extLst>
                </p14:cNvPr>
                <p14:cNvContentPartPr/>
                <p14:nvPr/>
              </p14:nvContentPartPr>
              <p14:xfrm>
                <a:off x="10808476" y="1696222"/>
                <a:ext cx="98280" cy="271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069EDD0-3EF0-4F0E-A6CF-0C12A12E6B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99836" y="1687582"/>
                  <a:ext cx="1159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16C9AD6-D190-4E1A-8406-48E9496A687C}"/>
                    </a:ext>
                  </a:extLst>
                </p14:cNvPr>
                <p14:cNvContentPartPr/>
                <p14:nvPr/>
              </p14:nvContentPartPr>
              <p14:xfrm>
                <a:off x="11066956" y="1728622"/>
                <a:ext cx="19440" cy="162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16C9AD6-D190-4E1A-8406-48E9496A687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58316" y="1719622"/>
                  <a:ext cx="37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26C4CE2-7575-4BAB-BFE8-F8BF096D4AEF}"/>
                    </a:ext>
                  </a:extLst>
                </p14:cNvPr>
                <p14:cNvContentPartPr/>
                <p14:nvPr/>
              </p14:nvContentPartPr>
              <p14:xfrm>
                <a:off x="10949236" y="1725382"/>
                <a:ext cx="196920" cy="193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26C4CE2-7575-4BAB-BFE8-F8BF096D4AE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940596" y="1716742"/>
                  <a:ext cx="214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5D86FB2-6943-4A91-93AF-0406DE0D332E}"/>
                    </a:ext>
                  </a:extLst>
                </p14:cNvPr>
                <p14:cNvContentPartPr/>
                <p14:nvPr/>
              </p14:nvContentPartPr>
              <p14:xfrm>
                <a:off x="11226436" y="1711342"/>
                <a:ext cx="108720" cy="173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5D86FB2-6943-4A91-93AF-0406DE0D33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17796" y="1702702"/>
                  <a:ext cx="126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7EA3CF-C421-46C1-ACCD-22D3B1724646}"/>
                    </a:ext>
                  </a:extLst>
                </p14:cNvPr>
                <p14:cNvContentPartPr/>
                <p14:nvPr/>
              </p14:nvContentPartPr>
              <p14:xfrm>
                <a:off x="11444236" y="1842382"/>
                <a:ext cx="97200" cy="14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7EA3CF-C421-46C1-ACCD-22D3B17246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35236" y="1833742"/>
                  <a:ext cx="114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B7B147B-9ACD-4970-BAF2-1CD5EF5E27A9}"/>
                    </a:ext>
                  </a:extLst>
                </p14:cNvPr>
                <p14:cNvContentPartPr/>
                <p14:nvPr/>
              </p14:nvContentPartPr>
              <p14:xfrm>
                <a:off x="11569516" y="1701262"/>
                <a:ext cx="93960" cy="165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B7B147B-9ACD-4970-BAF2-1CD5EF5E27A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60516" y="1692262"/>
                  <a:ext cx="111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CC5EB89-6008-4260-BB6D-471888AB8FAB}"/>
                    </a:ext>
                  </a:extLst>
                </p14:cNvPr>
                <p14:cNvContentPartPr/>
                <p14:nvPr/>
              </p14:nvContentPartPr>
              <p14:xfrm>
                <a:off x="11607316" y="1860022"/>
                <a:ext cx="32400" cy="327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CC5EB89-6008-4260-BB6D-471888AB8F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98316" y="1851382"/>
                  <a:ext cx="5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C1AF7DB-0014-441B-9EE5-A4F0C0443DC7}"/>
                    </a:ext>
                  </a:extLst>
                </p14:cNvPr>
                <p14:cNvContentPartPr/>
                <p14:nvPr/>
              </p14:nvContentPartPr>
              <p14:xfrm>
                <a:off x="11670676" y="1855342"/>
                <a:ext cx="152280" cy="32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C1AF7DB-0014-441B-9EE5-A4F0C0443DC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661676" y="1846702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4AADB32-F10B-4A96-8C3E-CAD0A86ABC56}"/>
                    </a:ext>
                  </a:extLst>
                </p14:cNvPr>
                <p14:cNvContentPartPr/>
                <p14:nvPr/>
              </p14:nvContentPartPr>
              <p14:xfrm>
                <a:off x="11865796" y="1844542"/>
                <a:ext cx="133560" cy="47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4AADB32-F10B-4A96-8C3E-CAD0A86ABC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56796" y="1835902"/>
                  <a:ext cx="15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2FD2565-F3C6-4CAE-9165-DB3980E39AA0}"/>
                    </a:ext>
                  </a:extLst>
                </p14:cNvPr>
                <p14:cNvContentPartPr/>
                <p14:nvPr/>
              </p14:nvContentPartPr>
              <p14:xfrm>
                <a:off x="12012676" y="1645822"/>
                <a:ext cx="100080" cy="329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2FD2565-F3C6-4CAE-9165-DB3980E39A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004036" y="1636822"/>
                  <a:ext cx="11772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0D51DE30-845A-422A-81C2-CB622D118259}"/>
              </a:ext>
            </a:extLst>
          </p:cNvPr>
          <p:cNvGrpSpPr/>
          <p:nvPr/>
        </p:nvGrpSpPr>
        <p:grpSpPr>
          <a:xfrm>
            <a:off x="7983916" y="2269702"/>
            <a:ext cx="100440" cy="228960"/>
            <a:chOff x="7983916" y="2269702"/>
            <a:chExt cx="10044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D737296-1D27-4402-8E97-5AADAFB2D295}"/>
                    </a:ext>
                  </a:extLst>
                </p14:cNvPr>
                <p14:cNvContentPartPr/>
                <p14:nvPr/>
              </p14:nvContentPartPr>
              <p14:xfrm>
                <a:off x="7983916" y="2338822"/>
                <a:ext cx="100440" cy="159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D737296-1D27-4402-8E97-5AADAFB2D2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75276" y="2329822"/>
                  <a:ext cx="118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8F01FD4-03E0-4863-9398-36AA61AB041B}"/>
                    </a:ext>
                  </a:extLst>
                </p14:cNvPr>
                <p14:cNvContentPartPr/>
                <p14:nvPr/>
              </p14:nvContentPartPr>
              <p14:xfrm>
                <a:off x="8035036" y="2269702"/>
                <a:ext cx="9720" cy="24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8F01FD4-03E0-4863-9398-36AA61AB041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26396" y="2261062"/>
                  <a:ext cx="273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09DF8ACF-948D-45CF-9ADD-F52E02686887}"/>
              </a:ext>
            </a:extLst>
          </p:cNvPr>
          <p:cNvGrpSpPr/>
          <p:nvPr/>
        </p:nvGrpSpPr>
        <p:grpSpPr>
          <a:xfrm>
            <a:off x="8345356" y="2337382"/>
            <a:ext cx="147240" cy="67320"/>
            <a:chOff x="8345356" y="2337382"/>
            <a:chExt cx="147240" cy="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06B847-85B1-4FE2-86B4-054A1FB586F7}"/>
                    </a:ext>
                  </a:extLst>
                </p14:cNvPr>
                <p14:cNvContentPartPr/>
                <p14:nvPr/>
              </p14:nvContentPartPr>
              <p14:xfrm>
                <a:off x="8345356" y="2337382"/>
                <a:ext cx="134640" cy="17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06B847-85B1-4FE2-86B4-054A1FB586F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36356" y="2328382"/>
                  <a:ext cx="152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2D5032C-D76A-48FE-8B51-7D1AAB9EC562}"/>
                    </a:ext>
                  </a:extLst>
                </p14:cNvPr>
                <p14:cNvContentPartPr/>
                <p14:nvPr/>
              </p14:nvContentPartPr>
              <p14:xfrm>
                <a:off x="8348236" y="2391382"/>
                <a:ext cx="144360" cy="13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2D5032C-D76A-48FE-8B51-7D1AAB9EC5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39596" y="2382742"/>
                  <a:ext cx="1620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BFC04E3E-D19E-4CEA-9E4D-3CDD8BB0761F}"/>
              </a:ext>
            </a:extLst>
          </p:cNvPr>
          <p:cNvGrpSpPr/>
          <p:nvPr/>
        </p:nvGrpSpPr>
        <p:grpSpPr>
          <a:xfrm>
            <a:off x="8632636" y="2189062"/>
            <a:ext cx="232560" cy="439200"/>
            <a:chOff x="8632636" y="2189062"/>
            <a:chExt cx="23256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606C20A-2977-4324-B9E5-44192AE2FCF4}"/>
                    </a:ext>
                  </a:extLst>
                </p14:cNvPr>
                <p14:cNvContentPartPr/>
                <p14:nvPr/>
              </p14:nvContentPartPr>
              <p14:xfrm>
                <a:off x="8656396" y="2189062"/>
                <a:ext cx="169560" cy="150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606C20A-2977-4324-B9E5-44192AE2FCF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47396" y="2180422"/>
                  <a:ext cx="187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8D852F6-B0ED-48A3-9C05-1D0F9516FCA1}"/>
                    </a:ext>
                  </a:extLst>
                </p14:cNvPr>
                <p14:cNvContentPartPr/>
                <p14:nvPr/>
              </p14:nvContentPartPr>
              <p14:xfrm>
                <a:off x="8632636" y="2358982"/>
                <a:ext cx="232560" cy="51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8D852F6-B0ED-48A3-9C05-1D0F9516FC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23636" y="2350342"/>
                  <a:ext cx="250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D719FEF-3C33-43A2-94CF-AE12AF9D97A2}"/>
                    </a:ext>
                  </a:extLst>
                </p14:cNvPr>
                <p14:cNvContentPartPr/>
                <p14:nvPr/>
              </p14:nvContentPartPr>
              <p14:xfrm>
                <a:off x="8719756" y="2454022"/>
                <a:ext cx="127440" cy="174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D719FEF-3C33-43A2-94CF-AE12AF9D97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710756" y="2445022"/>
                  <a:ext cx="1450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6984F21-473D-46EB-B98C-6501152835EF}"/>
              </a:ext>
            </a:extLst>
          </p:cNvPr>
          <p:cNvGrpSpPr/>
          <p:nvPr/>
        </p:nvGrpSpPr>
        <p:grpSpPr>
          <a:xfrm>
            <a:off x="9049156" y="2175022"/>
            <a:ext cx="866160" cy="412560"/>
            <a:chOff x="9049156" y="2175022"/>
            <a:chExt cx="86616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8A58DBB-CF38-4333-AD1D-D8B3C8DDCD8D}"/>
                    </a:ext>
                  </a:extLst>
                </p14:cNvPr>
                <p14:cNvContentPartPr/>
                <p14:nvPr/>
              </p14:nvContentPartPr>
              <p14:xfrm>
                <a:off x="9049156" y="2393182"/>
                <a:ext cx="108720" cy="14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8A58DBB-CF38-4333-AD1D-D8B3C8DDCD8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40156" y="2384182"/>
                  <a:ext cx="126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6E5F3A5-890F-49EC-AF29-D9C23E0A07EF}"/>
                    </a:ext>
                  </a:extLst>
                </p14:cNvPr>
                <p14:cNvContentPartPr/>
                <p14:nvPr/>
              </p14:nvContentPartPr>
              <p14:xfrm>
                <a:off x="9327796" y="2175022"/>
                <a:ext cx="155880" cy="134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6E5F3A5-890F-49EC-AF29-D9C23E0A07E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18796" y="2166382"/>
                  <a:ext cx="173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ADAE1E7-C4D5-475D-8CFB-30B17E573D2A}"/>
                    </a:ext>
                  </a:extLst>
                </p14:cNvPr>
                <p14:cNvContentPartPr/>
                <p14:nvPr/>
              </p14:nvContentPartPr>
              <p14:xfrm>
                <a:off x="9292876" y="2334862"/>
                <a:ext cx="287280" cy="34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ADAE1E7-C4D5-475D-8CFB-30B17E573D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84236" y="2325862"/>
                  <a:ext cx="304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F0657DA-6F40-4DBD-B956-76D0DF4DC0A0}"/>
                    </a:ext>
                  </a:extLst>
                </p14:cNvPr>
                <p14:cNvContentPartPr/>
                <p14:nvPr/>
              </p14:nvContentPartPr>
              <p14:xfrm>
                <a:off x="9224476" y="2496142"/>
                <a:ext cx="102240" cy="91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F0657DA-6F40-4DBD-B956-76D0DF4DC0A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15476" y="2487142"/>
                  <a:ext cx="119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F4A383E-40FF-4DC5-ABB2-B07E49443418}"/>
                    </a:ext>
                  </a:extLst>
                </p14:cNvPr>
                <p14:cNvContentPartPr/>
                <p14:nvPr/>
              </p14:nvContentPartPr>
              <p14:xfrm>
                <a:off x="9362356" y="2471662"/>
                <a:ext cx="82080" cy="103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F4A383E-40FF-4DC5-ABB2-B07E4944341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53356" y="2462662"/>
                  <a:ext cx="99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841825D-5449-4BDF-8F84-572302E3FEDF}"/>
                    </a:ext>
                  </a:extLst>
                </p14:cNvPr>
                <p14:cNvContentPartPr/>
                <p14:nvPr/>
              </p14:nvContentPartPr>
              <p14:xfrm>
                <a:off x="9394036" y="2475622"/>
                <a:ext cx="92160" cy="12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841825D-5449-4BDF-8F84-572302E3FED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85396" y="2466982"/>
                  <a:ext cx="10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4944FB9-EE67-440A-B1D7-E380A8FC4FD1}"/>
                    </a:ext>
                  </a:extLst>
                </p14:cNvPr>
                <p14:cNvContentPartPr/>
                <p14:nvPr/>
              </p14:nvContentPartPr>
              <p14:xfrm>
                <a:off x="9487276" y="2469862"/>
                <a:ext cx="196560" cy="93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4944FB9-EE67-440A-B1D7-E380A8FC4FD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78636" y="2461222"/>
                  <a:ext cx="214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D7A9C07-9284-4A25-9DFB-7797B31C3080}"/>
                    </a:ext>
                  </a:extLst>
                </p14:cNvPr>
                <p14:cNvContentPartPr/>
                <p14:nvPr/>
              </p14:nvContentPartPr>
              <p14:xfrm>
                <a:off x="9804076" y="2336302"/>
                <a:ext cx="70560" cy="98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D7A9C07-9284-4A25-9DFB-7797B31C308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95436" y="2327302"/>
                  <a:ext cx="88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82A7493-05E1-482B-B57F-5D06524282D4}"/>
                    </a:ext>
                  </a:extLst>
                </p14:cNvPr>
                <p14:cNvContentPartPr/>
                <p14:nvPr/>
              </p14:nvContentPartPr>
              <p14:xfrm>
                <a:off x="9812716" y="2226502"/>
                <a:ext cx="20880" cy="18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82A7493-05E1-482B-B57F-5D06524282D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03716" y="2217502"/>
                  <a:ext cx="3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094C960-B7AD-4206-AAC0-06164546CD4F}"/>
                    </a:ext>
                  </a:extLst>
                </p14:cNvPr>
                <p14:cNvContentPartPr/>
                <p14:nvPr/>
              </p14:nvContentPartPr>
              <p14:xfrm>
                <a:off x="9780316" y="2325502"/>
                <a:ext cx="96480" cy="119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094C960-B7AD-4206-AAC0-06164546CD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71676" y="2316862"/>
                  <a:ext cx="114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6F33AC3-CB7E-4A0A-8B67-D4E8FD0ACE16}"/>
                    </a:ext>
                  </a:extLst>
                </p14:cNvPr>
                <p14:cNvContentPartPr/>
                <p14:nvPr/>
              </p14:nvContentPartPr>
              <p14:xfrm>
                <a:off x="9782116" y="2331982"/>
                <a:ext cx="133200" cy="232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6F33AC3-CB7E-4A0A-8B67-D4E8FD0ACE1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73116" y="2323342"/>
                  <a:ext cx="1508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D239498A-3B46-4191-AE49-29C32B82FE42}"/>
              </a:ext>
            </a:extLst>
          </p:cNvPr>
          <p:cNvGrpSpPr/>
          <p:nvPr/>
        </p:nvGrpSpPr>
        <p:grpSpPr>
          <a:xfrm>
            <a:off x="4175476" y="2748142"/>
            <a:ext cx="1181880" cy="360720"/>
            <a:chOff x="4175476" y="2748142"/>
            <a:chExt cx="118188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1B3C51A-3615-46FF-ACBF-8BEE86BFA5F1}"/>
                    </a:ext>
                  </a:extLst>
                </p14:cNvPr>
                <p14:cNvContentPartPr/>
                <p14:nvPr/>
              </p14:nvContentPartPr>
              <p14:xfrm>
                <a:off x="4175476" y="2825902"/>
                <a:ext cx="146880" cy="282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1B3C51A-3615-46FF-ACBF-8BEE86BFA5F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66836" y="2816902"/>
                  <a:ext cx="164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293E9D4-C962-4033-A463-F274940C6F95}"/>
                    </a:ext>
                  </a:extLst>
                </p14:cNvPr>
                <p14:cNvContentPartPr/>
                <p14:nvPr/>
              </p14:nvContentPartPr>
              <p14:xfrm>
                <a:off x="4373476" y="2835622"/>
                <a:ext cx="186120" cy="189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293E9D4-C962-4033-A463-F274940C6F9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64476" y="2826622"/>
                  <a:ext cx="203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BD3DB8A-960F-4AE2-9EC9-DB6428717F6F}"/>
                    </a:ext>
                  </a:extLst>
                </p14:cNvPr>
                <p14:cNvContentPartPr/>
                <p14:nvPr/>
              </p14:nvContentPartPr>
              <p14:xfrm>
                <a:off x="4665796" y="2917702"/>
                <a:ext cx="78120" cy="19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BD3DB8A-960F-4AE2-9EC9-DB6428717F6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56796" y="2909062"/>
                  <a:ext cx="9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E53527A-5CF2-410D-956B-4037C6EC20B3}"/>
                    </a:ext>
                  </a:extLst>
                </p14:cNvPr>
                <p14:cNvContentPartPr/>
                <p14:nvPr/>
              </p14:nvContentPartPr>
              <p14:xfrm>
                <a:off x="4779196" y="2748142"/>
                <a:ext cx="178920" cy="226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E53527A-5CF2-410D-956B-4037C6EC20B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770196" y="2739502"/>
                  <a:ext cx="196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E011B63-4DDD-4E76-92AF-3756E90FE9C5}"/>
                    </a:ext>
                  </a:extLst>
                </p14:cNvPr>
                <p14:cNvContentPartPr/>
                <p14:nvPr/>
              </p14:nvContentPartPr>
              <p14:xfrm>
                <a:off x="4853356" y="2813662"/>
                <a:ext cx="504000" cy="1717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E011B63-4DDD-4E76-92AF-3756E90FE9C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44716" y="2805022"/>
                  <a:ext cx="52164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5B106E53-BF6E-4ED1-B5BE-A5BB7043D4A8}"/>
                  </a:ext>
                </a:extLst>
              </p14:cNvPr>
              <p14:cNvContentPartPr/>
              <p14:nvPr/>
            </p14:nvContentPartPr>
            <p14:xfrm>
              <a:off x="5632036" y="2849302"/>
              <a:ext cx="4320" cy="54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5B106E53-BF6E-4ED1-B5BE-A5BB7043D4A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623396" y="2840302"/>
                <a:ext cx="21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F33D3DF-5650-436A-868E-4ECD8E52D6AE}"/>
                  </a:ext>
                </a:extLst>
              </p14:cNvPr>
              <p14:cNvContentPartPr/>
              <p14:nvPr/>
            </p14:nvContentPartPr>
            <p14:xfrm>
              <a:off x="5626636" y="2965942"/>
              <a:ext cx="8640" cy="288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F33D3DF-5650-436A-868E-4ECD8E52D6A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17636" y="2956942"/>
                <a:ext cx="2628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2B8FAD8B-44C3-44B2-A236-919DD28DAAFC}"/>
              </a:ext>
            </a:extLst>
          </p:cNvPr>
          <p:cNvGrpSpPr/>
          <p:nvPr/>
        </p:nvGrpSpPr>
        <p:grpSpPr>
          <a:xfrm>
            <a:off x="123316" y="2693782"/>
            <a:ext cx="898920" cy="830880"/>
            <a:chOff x="123316" y="2693782"/>
            <a:chExt cx="89892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38D74F7-3000-455B-B6AA-453FFC9F2B14}"/>
                    </a:ext>
                  </a:extLst>
                </p14:cNvPr>
                <p14:cNvContentPartPr/>
                <p14:nvPr/>
              </p14:nvContentPartPr>
              <p14:xfrm>
                <a:off x="165076" y="3336382"/>
                <a:ext cx="777240" cy="65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38D74F7-3000-455B-B6AA-453FFC9F2B1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6436" y="3327742"/>
                  <a:ext cx="794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2EEA3E1-FF22-4316-9B11-6DEBA671D868}"/>
                    </a:ext>
                  </a:extLst>
                </p14:cNvPr>
                <p14:cNvContentPartPr/>
                <p14:nvPr/>
              </p14:nvContentPartPr>
              <p14:xfrm>
                <a:off x="123316" y="2693782"/>
                <a:ext cx="898920" cy="830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2EEA3E1-FF22-4316-9B11-6DEBA671D86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316" y="2685142"/>
                  <a:ext cx="916560" cy="84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8FF5CD71-61A4-41F9-A004-695A07B1A86F}"/>
                  </a:ext>
                </a:extLst>
              </p14:cNvPr>
              <p14:cNvContentPartPr/>
              <p14:nvPr/>
            </p14:nvContentPartPr>
            <p14:xfrm>
              <a:off x="192076" y="2750302"/>
              <a:ext cx="778320" cy="8967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8FF5CD71-61A4-41F9-A004-695A07B1A86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83436" y="2741302"/>
                <a:ext cx="79596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EAD6571-3615-4905-BE83-BA31EEC38072}"/>
                  </a:ext>
                </a:extLst>
              </p14:cNvPr>
              <p14:cNvContentPartPr/>
              <p14:nvPr/>
            </p14:nvContentPartPr>
            <p14:xfrm>
              <a:off x="184516" y="3991582"/>
              <a:ext cx="871920" cy="939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EAD6571-3615-4905-BE83-BA31EEC3807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75516" y="3982582"/>
                <a:ext cx="8895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5D0D000-5C18-4747-BEEB-D50B36DCC642}"/>
                  </a:ext>
                </a:extLst>
              </p14:cNvPr>
              <p14:cNvContentPartPr/>
              <p14:nvPr/>
            </p14:nvContentPartPr>
            <p14:xfrm>
              <a:off x="4171516" y="3158902"/>
              <a:ext cx="1159560" cy="626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5D0D000-5C18-4747-BEEB-D50B36DCC64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162516" y="3149902"/>
                <a:ext cx="117720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D5D455F6-7EEB-4B00-9141-649791FB5661}"/>
              </a:ext>
            </a:extLst>
          </p:cNvPr>
          <p:cNvGrpSpPr/>
          <p:nvPr/>
        </p:nvGrpSpPr>
        <p:grpSpPr>
          <a:xfrm>
            <a:off x="5859556" y="2723302"/>
            <a:ext cx="599040" cy="333720"/>
            <a:chOff x="5859556" y="2723302"/>
            <a:chExt cx="59904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65B9D15-A8F4-451C-8B57-63106F27C819}"/>
                    </a:ext>
                  </a:extLst>
                </p14:cNvPr>
                <p14:cNvContentPartPr/>
                <p14:nvPr/>
              </p14:nvContentPartPr>
              <p14:xfrm>
                <a:off x="5859556" y="2767582"/>
                <a:ext cx="196560" cy="289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65B9D15-A8F4-451C-8B57-63106F27C8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50556" y="2758942"/>
                  <a:ext cx="214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05E80C5-714D-48F6-BAF3-2083BCDAF110}"/>
                    </a:ext>
                  </a:extLst>
                </p14:cNvPr>
                <p14:cNvContentPartPr/>
                <p14:nvPr/>
              </p14:nvContentPartPr>
              <p14:xfrm>
                <a:off x="6085636" y="2723302"/>
                <a:ext cx="104040" cy="292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05E80C5-714D-48F6-BAF3-2083BCDAF11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76636" y="2714662"/>
                  <a:ext cx="121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5D97E5E-0CE9-435A-A3CE-760CF9FA30B5}"/>
                    </a:ext>
                  </a:extLst>
                </p14:cNvPr>
                <p14:cNvContentPartPr/>
                <p14:nvPr/>
              </p14:nvContentPartPr>
              <p14:xfrm>
                <a:off x="6268876" y="2810422"/>
                <a:ext cx="105120" cy="201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5D97E5E-0CE9-435A-A3CE-760CF9FA30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59876" y="2801782"/>
                  <a:ext cx="122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4BDA322-C163-4DE6-B956-A14651BA60EF}"/>
                    </a:ext>
                  </a:extLst>
                </p14:cNvPr>
                <p14:cNvContentPartPr/>
                <p14:nvPr/>
              </p14:nvContentPartPr>
              <p14:xfrm>
                <a:off x="6449956" y="2958742"/>
                <a:ext cx="8640" cy="67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4BDA322-C163-4DE6-B956-A14651BA60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41316" y="2949742"/>
                  <a:ext cx="262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66CE41C8-7F42-42C3-9D36-56DAFC7A5E65}"/>
              </a:ext>
            </a:extLst>
          </p:cNvPr>
          <p:cNvGrpSpPr/>
          <p:nvPr/>
        </p:nvGrpSpPr>
        <p:grpSpPr>
          <a:xfrm>
            <a:off x="702916" y="2933542"/>
            <a:ext cx="65520" cy="266400"/>
            <a:chOff x="702916" y="2933542"/>
            <a:chExt cx="6552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F06CDB9-9E64-4E8F-BB7D-052369A8AF58}"/>
                    </a:ext>
                  </a:extLst>
                </p14:cNvPr>
                <p14:cNvContentPartPr/>
                <p14:nvPr/>
              </p14:nvContentPartPr>
              <p14:xfrm>
                <a:off x="702916" y="3011302"/>
                <a:ext cx="65520" cy="188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F06CDB9-9E64-4E8F-BB7D-052369A8AF5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3916" y="3002302"/>
                  <a:ext cx="83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5AA7F77-D21C-4523-B9CA-6714B4244A08}"/>
                    </a:ext>
                  </a:extLst>
                </p14:cNvPr>
                <p14:cNvContentPartPr/>
                <p14:nvPr/>
              </p14:nvContentPartPr>
              <p14:xfrm>
                <a:off x="718036" y="2933542"/>
                <a:ext cx="9360" cy="28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5AA7F77-D21C-4523-B9CA-6714B4244A0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9036" y="2924542"/>
                  <a:ext cx="270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95EE5713-860B-457D-A2C7-969D23C25BB1}"/>
              </a:ext>
            </a:extLst>
          </p:cNvPr>
          <p:cNvGrpSpPr/>
          <p:nvPr/>
        </p:nvGrpSpPr>
        <p:grpSpPr>
          <a:xfrm>
            <a:off x="6588916" y="2717542"/>
            <a:ext cx="892800" cy="506160"/>
            <a:chOff x="6588916" y="2717542"/>
            <a:chExt cx="89280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78A1109-FAE5-4A27-AACD-B10D3346896A}"/>
                    </a:ext>
                  </a:extLst>
                </p14:cNvPr>
                <p14:cNvContentPartPr/>
                <p14:nvPr/>
              </p14:nvContentPartPr>
              <p14:xfrm>
                <a:off x="6588916" y="2826622"/>
                <a:ext cx="59400" cy="158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78A1109-FAE5-4A27-AACD-B10D3346896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80276" y="2817622"/>
                  <a:ext cx="77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396B834-8880-489D-BC22-164E3666F1D8}"/>
                    </a:ext>
                  </a:extLst>
                </p14:cNvPr>
                <p14:cNvContentPartPr/>
                <p14:nvPr/>
              </p14:nvContentPartPr>
              <p14:xfrm>
                <a:off x="6632116" y="2718622"/>
                <a:ext cx="5400" cy="35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396B834-8880-489D-BC22-164E3666F1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23476" y="2709982"/>
                  <a:ext cx="23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7993BFB-0E64-40D8-88C3-CD10AC63F64B}"/>
                    </a:ext>
                  </a:extLst>
                </p14:cNvPr>
                <p14:cNvContentPartPr/>
                <p14:nvPr/>
              </p14:nvContentPartPr>
              <p14:xfrm>
                <a:off x="6640036" y="2762902"/>
                <a:ext cx="170640" cy="302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7993BFB-0E64-40D8-88C3-CD10AC63F64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31036" y="2754262"/>
                  <a:ext cx="188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51EF22C-00F3-4B74-A5E2-0072345CA159}"/>
                    </a:ext>
                  </a:extLst>
                </p14:cNvPr>
                <p14:cNvContentPartPr/>
                <p14:nvPr/>
              </p14:nvContentPartPr>
              <p14:xfrm>
                <a:off x="6929476" y="2904382"/>
                <a:ext cx="151200" cy="8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51EF22C-00F3-4B74-A5E2-0072345CA1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20476" y="2895742"/>
                  <a:ext cx="168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A8FB1BD-E2FB-4DF5-A5EE-A3CB6E7D7595}"/>
                    </a:ext>
                  </a:extLst>
                </p14:cNvPr>
                <p14:cNvContentPartPr/>
                <p14:nvPr/>
              </p14:nvContentPartPr>
              <p14:xfrm>
                <a:off x="6925876" y="2981782"/>
                <a:ext cx="186480" cy="30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A8FB1BD-E2FB-4DF5-A5EE-A3CB6E7D75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16876" y="2973142"/>
                  <a:ext cx="20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58F4D2C-F3F3-46BB-A01C-368839F0274C}"/>
                    </a:ext>
                  </a:extLst>
                </p14:cNvPr>
                <p14:cNvContentPartPr/>
                <p14:nvPr/>
              </p14:nvContentPartPr>
              <p14:xfrm>
                <a:off x="7285156" y="2717542"/>
                <a:ext cx="153000" cy="139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58F4D2C-F3F3-46BB-A01C-368839F0274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76156" y="2708542"/>
                  <a:ext cx="170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DE40317-F59D-448B-966D-B434D9000864}"/>
                    </a:ext>
                  </a:extLst>
                </p14:cNvPr>
                <p14:cNvContentPartPr/>
                <p14:nvPr/>
              </p14:nvContentPartPr>
              <p14:xfrm>
                <a:off x="7232236" y="2906902"/>
                <a:ext cx="249480" cy="39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DE40317-F59D-448B-966D-B434D900086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23236" y="2898262"/>
                  <a:ext cx="267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C5CDCDF-A2FC-465D-9CC6-4C08F26A4577}"/>
                    </a:ext>
                  </a:extLst>
                </p14:cNvPr>
                <p14:cNvContentPartPr/>
                <p14:nvPr/>
              </p14:nvContentPartPr>
              <p14:xfrm>
                <a:off x="7314676" y="3027862"/>
                <a:ext cx="26640" cy="195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C5CDCDF-A2FC-465D-9CC6-4C08F26A457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06036" y="3018862"/>
                  <a:ext cx="44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22F2B73-A32A-4F97-85BB-07108C43A4B0}"/>
                    </a:ext>
                  </a:extLst>
                </p14:cNvPr>
                <p14:cNvContentPartPr/>
                <p14:nvPr/>
              </p14:nvContentPartPr>
              <p14:xfrm>
                <a:off x="7273636" y="3001222"/>
                <a:ext cx="198360" cy="89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22F2B73-A32A-4F97-85BB-07108C43A4B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64636" y="2992222"/>
                  <a:ext cx="2160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42C426CF-4B50-4FAB-8FDB-598E84420701}"/>
              </a:ext>
            </a:extLst>
          </p:cNvPr>
          <p:cNvGrpSpPr/>
          <p:nvPr/>
        </p:nvGrpSpPr>
        <p:grpSpPr>
          <a:xfrm>
            <a:off x="7787356" y="2876662"/>
            <a:ext cx="316080" cy="153720"/>
            <a:chOff x="7787356" y="2876662"/>
            <a:chExt cx="31608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5D12264-F561-4A24-8668-BF2EF6218F9F}"/>
                    </a:ext>
                  </a:extLst>
                </p14:cNvPr>
                <p14:cNvContentPartPr/>
                <p14:nvPr/>
              </p14:nvContentPartPr>
              <p14:xfrm>
                <a:off x="7796356" y="2944702"/>
                <a:ext cx="147240" cy="34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5D12264-F561-4A24-8668-BF2EF6218F9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87356" y="2935702"/>
                  <a:ext cx="164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AC7E41C-6B49-455F-8698-4F1E6A06FF15}"/>
                    </a:ext>
                  </a:extLst>
                </p14:cNvPr>
                <p14:cNvContentPartPr/>
                <p14:nvPr/>
              </p14:nvContentPartPr>
              <p14:xfrm>
                <a:off x="7787356" y="2977102"/>
                <a:ext cx="174600" cy="29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AC7E41C-6B49-455F-8698-4F1E6A06FF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78716" y="2968462"/>
                  <a:ext cx="192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590313C-261C-43C0-A402-B2C276AA8D48}"/>
                    </a:ext>
                  </a:extLst>
                </p14:cNvPr>
                <p14:cNvContentPartPr/>
                <p14:nvPr/>
              </p14:nvContentPartPr>
              <p14:xfrm>
                <a:off x="7971676" y="2876662"/>
                <a:ext cx="131760" cy="153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590313C-261C-43C0-A402-B2C276AA8D4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62676" y="2867662"/>
                  <a:ext cx="1494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F94DFCDE-0A25-4161-AF98-9A59619FAFC2}"/>
              </a:ext>
            </a:extLst>
          </p:cNvPr>
          <p:cNvGrpSpPr/>
          <p:nvPr/>
        </p:nvGrpSpPr>
        <p:grpSpPr>
          <a:xfrm>
            <a:off x="8359756" y="2842102"/>
            <a:ext cx="534600" cy="207720"/>
            <a:chOff x="8359756" y="2842102"/>
            <a:chExt cx="53460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58AC388-7547-4154-B0B7-8E72908BD707}"/>
                    </a:ext>
                  </a:extLst>
                </p14:cNvPr>
                <p14:cNvContentPartPr/>
                <p14:nvPr/>
              </p14:nvContentPartPr>
              <p14:xfrm>
                <a:off x="8359756" y="2842102"/>
                <a:ext cx="74160" cy="1177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58AC388-7547-4154-B0B7-8E72908BD7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51116" y="2833462"/>
                  <a:ext cx="91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EEC59C2-68CD-4BC1-87C3-EE25BB9E72FB}"/>
                    </a:ext>
                  </a:extLst>
                </p14:cNvPr>
                <p14:cNvContentPartPr/>
                <p14:nvPr/>
              </p14:nvContentPartPr>
              <p14:xfrm>
                <a:off x="8509156" y="2982862"/>
                <a:ext cx="21960" cy="54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EEC59C2-68CD-4BC1-87C3-EE25BB9E72F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500516" y="2973862"/>
                  <a:ext cx="39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95B5BDB-5C8F-4CDE-BFF0-E6ADEF72D2C9}"/>
                    </a:ext>
                  </a:extLst>
                </p14:cNvPr>
                <p14:cNvContentPartPr/>
                <p14:nvPr/>
              </p14:nvContentPartPr>
              <p14:xfrm>
                <a:off x="8571796" y="2843182"/>
                <a:ext cx="110160" cy="149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95B5BDB-5C8F-4CDE-BFF0-E6ADEF72D2C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62796" y="2834182"/>
                  <a:ext cx="127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5EFD979-0056-4BCC-B8D7-BA3DDD0B28EB}"/>
                    </a:ext>
                  </a:extLst>
                </p14:cNvPr>
                <p14:cNvContentPartPr/>
                <p14:nvPr/>
              </p14:nvContentPartPr>
              <p14:xfrm>
                <a:off x="8798596" y="2848222"/>
                <a:ext cx="95760" cy="201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5EFD979-0056-4BCC-B8D7-BA3DDD0B28E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89956" y="2839222"/>
                  <a:ext cx="11340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6114ECC2-3FC9-49D0-AA79-870027F67899}"/>
                  </a:ext>
                </a:extLst>
              </p14:cNvPr>
              <p14:cNvContentPartPr/>
              <p14:nvPr/>
            </p14:nvContentPartPr>
            <p14:xfrm>
              <a:off x="9079396" y="2889982"/>
              <a:ext cx="84600" cy="277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6114ECC2-3FC9-49D0-AA79-870027F67899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070756" y="2880982"/>
                <a:ext cx="102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02F3DCB-9880-4250-9941-D53066A7840E}"/>
                  </a:ext>
                </a:extLst>
              </p14:cNvPr>
              <p14:cNvContentPartPr/>
              <p14:nvPr/>
            </p14:nvContentPartPr>
            <p14:xfrm>
              <a:off x="9981916" y="2669302"/>
              <a:ext cx="13320" cy="144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02F3DCB-9880-4250-9941-D53066A7840E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972916" y="2660302"/>
                <a:ext cx="3096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C77B748D-6A22-4E14-8B07-A8A6E38E7A95}"/>
              </a:ext>
            </a:extLst>
          </p:cNvPr>
          <p:cNvGrpSpPr/>
          <p:nvPr/>
        </p:nvGrpSpPr>
        <p:grpSpPr>
          <a:xfrm>
            <a:off x="9322036" y="2777302"/>
            <a:ext cx="995760" cy="165240"/>
            <a:chOff x="9322036" y="2777302"/>
            <a:chExt cx="99576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E1978DC-A420-44AE-AE90-21C915578095}"/>
                    </a:ext>
                  </a:extLst>
                </p14:cNvPr>
                <p14:cNvContentPartPr/>
                <p14:nvPr/>
              </p14:nvContentPartPr>
              <p14:xfrm>
                <a:off x="9322036" y="2788102"/>
                <a:ext cx="101520" cy="154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E1978DC-A420-44AE-AE90-21C91557809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13396" y="2779102"/>
                  <a:ext cx="119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FA45524-61E3-4B81-9C8E-42BE9B93EA45}"/>
                    </a:ext>
                  </a:extLst>
                </p14:cNvPr>
                <p14:cNvContentPartPr/>
                <p14:nvPr/>
              </p14:nvContentPartPr>
              <p14:xfrm>
                <a:off x="9513556" y="2797462"/>
                <a:ext cx="91800" cy="135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FA45524-61E3-4B81-9C8E-42BE9B93EA4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04556" y="2788822"/>
                  <a:ext cx="109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CE77733-404D-4206-9D05-D9665AF33309}"/>
                    </a:ext>
                  </a:extLst>
                </p14:cNvPr>
                <p14:cNvContentPartPr/>
                <p14:nvPr/>
              </p14:nvContentPartPr>
              <p14:xfrm>
                <a:off x="9557116" y="2777302"/>
                <a:ext cx="114480" cy="7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CE77733-404D-4206-9D05-D9665AF3330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48476" y="2768662"/>
                  <a:ext cx="13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8DF36E9-0844-4389-BFA1-2BBCFFC38668}"/>
                    </a:ext>
                  </a:extLst>
                </p14:cNvPr>
                <p14:cNvContentPartPr/>
                <p14:nvPr/>
              </p14:nvContentPartPr>
              <p14:xfrm>
                <a:off x="9719836" y="2788102"/>
                <a:ext cx="128520" cy="143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8DF36E9-0844-4389-BFA1-2BBCFFC3866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711196" y="2779102"/>
                  <a:ext cx="146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99D0772-9E96-4E12-8AD9-D6920F522C78}"/>
                    </a:ext>
                  </a:extLst>
                </p14:cNvPr>
                <p14:cNvContentPartPr/>
                <p14:nvPr/>
              </p14:nvContentPartPr>
              <p14:xfrm>
                <a:off x="9980836" y="2801062"/>
                <a:ext cx="37440" cy="102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99D0772-9E96-4E12-8AD9-D6920F522C7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972196" y="2792422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5065267-CEE2-4B4C-BEEB-4844794BC417}"/>
                    </a:ext>
                  </a:extLst>
                </p14:cNvPr>
                <p14:cNvContentPartPr/>
                <p14:nvPr/>
              </p14:nvContentPartPr>
              <p14:xfrm>
                <a:off x="10168756" y="2805742"/>
                <a:ext cx="149040" cy="7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5065267-CEE2-4B4C-BEEB-4844794BC41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59756" y="2797102"/>
                  <a:ext cx="166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1F5962B-1A8E-4F2A-8B67-DD04B006DE3B}"/>
                    </a:ext>
                  </a:extLst>
                </p14:cNvPr>
                <p14:cNvContentPartPr/>
                <p14:nvPr/>
              </p14:nvContentPartPr>
              <p14:xfrm>
                <a:off x="10205476" y="2851102"/>
                <a:ext cx="104040" cy="20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1F5962B-1A8E-4F2A-8B67-DD04B006DE3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96476" y="2842462"/>
                  <a:ext cx="121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E24A09C0-8C22-498F-91E7-798ED9307073}"/>
              </a:ext>
            </a:extLst>
          </p:cNvPr>
          <p:cNvGrpSpPr/>
          <p:nvPr/>
        </p:nvGrpSpPr>
        <p:grpSpPr>
          <a:xfrm>
            <a:off x="10480876" y="2634382"/>
            <a:ext cx="483480" cy="217080"/>
            <a:chOff x="10480876" y="2634382"/>
            <a:chExt cx="48348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49A4728-79E5-4559-9982-CDD044ED085F}"/>
                    </a:ext>
                  </a:extLst>
                </p14:cNvPr>
                <p14:cNvContentPartPr/>
                <p14:nvPr/>
              </p14:nvContentPartPr>
              <p14:xfrm>
                <a:off x="10485916" y="2634382"/>
                <a:ext cx="101520" cy="1504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49A4728-79E5-4559-9982-CDD044ED085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77276" y="2625742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01C8B45-AB76-4D5E-8773-96B8EF081D2E}"/>
                    </a:ext>
                  </a:extLst>
                </p14:cNvPr>
                <p14:cNvContentPartPr/>
                <p14:nvPr/>
              </p14:nvContentPartPr>
              <p14:xfrm>
                <a:off x="10656556" y="2657062"/>
                <a:ext cx="86760" cy="113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01C8B45-AB76-4D5E-8773-96B8EF081D2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47556" y="2648422"/>
                  <a:ext cx="104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48BACB7-EE83-40F0-BF99-4FAA57EE53C9}"/>
                    </a:ext>
                  </a:extLst>
                </p14:cNvPr>
                <p14:cNvContentPartPr/>
                <p14:nvPr/>
              </p14:nvContentPartPr>
              <p14:xfrm>
                <a:off x="10801636" y="2638342"/>
                <a:ext cx="91440" cy="123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48BACB7-EE83-40F0-BF99-4FAA57EE53C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92636" y="2629342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966BFA4-8B4A-4D22-991B-1ED8F0244E46}"/>
                    </a:ext>
                  </a:extLst>
                </p14:cNvPr>
                <p14:cNvContentPartPr/>
                <p14:nvPr/>
              </p14:nvContentPartPr>
              <p14:xfrm>
                <a:off x="10480876" y="2808622"/>
                <a:ext cx="483480" cy="428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966BFA4-8B4A-4D22-991B-1ED8F0244E4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71876" y="2799622"/>
                  <a:ext cx="50112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743B859A-9386-4AA0-9381-6A9721DE4BD0}"/>
                  </a:ext>
                </a:extLst>
              </p14:cNvPr>
              <p14:cNvContentPartPr/>
              <p14:nvPr/>
            </p14:nvContentPartPr>
            <p14:xfrm>
              <a:off x="10627396" y="2940382"/>
              <a:ext cx="164520" cy="1342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743B859A-9386-4AA0-9381-6A9721DE4BD0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618756" y="2931382"/>
                <a:ext cx="18216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D73C1C7E-0EA4-4B6F-9A7D-613509582C1B}"/>
              </a:ext>
            </a:extLst>
          </p:cNvPr>
          <p:cNvGrpSpPr/>
          <p:nvPr/>
        </p:nvGrpSpPr>
        <p:grpSpPr>
          <a:xfrm>
            <a:off x="8740996" y="3346102"/>
            <a:ext cx="136080" cy="294480"/>
            <a:chOff x="8740996" y="3346102"/>
            <a:chExt cx="13608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4664239-0CCF-4CE3-9444-8B6DAF6BFB1B}"/>
                    </a:ext>
                  </a:extLst>
                </p14:cNvPr>
                <p14:cNvContentPartPr/>
                <p14:nvPr/>
              </p14:nvContentPartPr>
              <p14:xfrm>
                <a:off x="8740996" y="3374542"/>
                <a:ext cx="101520" cy="93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4664239-0CCF-4CE3-9444-8B6DAF6BFB1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731996" y="3365542"/>
                  <a:ext cx="11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10F35D9-0AD3-4EBD-997D-2B9AEBDA2B9C}"/>
                    </a:ext>
                  </a:extLst>
                </p14:cNvPr>
                <p14:cNvContentPartPr/>
                <p14:nvPr/>
              </p14:nvContentPartPr>
              <p14:xfrm>
                <a:off x="8761156" y="3346102"/>
                <a:ext cx="115920" cy="294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10F35D9-0AD3-4EBD-997D-2B9AEBDA2B9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52156" y="3337102"/>
                  <a:ext cx="13356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8D0534FC-8D87-4738-80CF-498243578F5D}"/>
              </a:ext>
            </a:extLst>
          </p:cNvPr>
          <p:cNvGrpSpPr/>
          <p:nvPr/>
        </p:nvGrpSpPr>
        <p:grpSpPr>
          <a:xfrm>
            <a:off x="9079036" y="3247462"/>
            <a:ext cx="806400" cy="250560"/>
            <a:chOff x="9079036" y="3247462"/>
            <a:chExt cx="80640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7A3160A-01B9-42AF-99D2-B0A4505396F5}"/>
                    </a:ext>
                  </a:extLst>
                </p14:cNvPr>
                <p14:cNvContentPartPr/>
                <p14:nvPr/>
              </p14:nvContentPartPr>
              <p14:xfrm>
                <a:off x="9079036" y="3353302"/>
                <a:ext cx="182520" cy="39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7A3160A-01B9-42AF-99D2-B0A4505396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070396" y="3344302"/>
                  <a:ext cx="200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12A9BE9-1226-4A1C-AA5C-63D0408408B1}"/>
                    </a:ext>
                  </a:extLst>
                </p14:cNvPr>
                <p14:cNvContentPartPr/>
                <p14:nvPr/>
              </p14:nvContentPartPr>
              <p14:xfrm>
                <a:off x="9093436" y="3451222"/>
                <a:ext cx="150480" cy="14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12A9BE9-1226-4A1C-AA5C-63D0408408B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084436" y="3442582"/>
                  <a:ext cx="168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7920724-24CF-40B2-A62D-1B089855CFBE}"/>
                    </a:ext>
                  </a:extLst>
                </p14:cNvPr>
                <p14:cNvContentPartPr/>
                <p14:nvPr/>
              </p14:nvContentPartPr>
              <p14:xfrm>
                <a:off x="9390436" y="3247462"/>
                <a:ext cx="115560" cy="212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7920724-24CF-40B2-A62D-1B089855CFB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381436" y="3238822"/>
                  <a:ext cx="133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5726F9F-1551-4E4B-8A69-35F047385C56}"/>
                    </a:ext>
                  </a:extLst>
                </p14:cNvPr>
                <p14:cNvContentPartPr/>
                <p14:nvPr/>
              </p14:nvContentPartPr>
              <p14:xfrm>
                <a:off x="9486196" y="3363022"/>
                <a:ext cx="36000" cy="135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5726F9F-1551-4E4B-8A69-35F047385C5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77196" y="3354382"/>
                  <a:ext cx="53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BB200F-B5D2-4250-9E54-56B9BF293750}"/>
                    </a:ext>
                  </a:extLst>
                </p14:cNvPr>
                <p14:cNvContentPartPr/>
                <p14:nvPr/>
              </p14:nvContentPartPr>
              <p14:xfrm>
                <a:off x="9585196" y="3297142"/>
                <a:ext cx="138960" cy="164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BB200F-B5D2-4250-9E54-56B9BF29375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76556" y="3288142"/>
                  <a:ext cx="156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7F8F3F3-9701-4237-801C-C519B8418351}"/>
                    </a:ext>
                  </a:extLst>
                </p14:cNvPr>
                <p14:cNvContentPartPr/>
                <p14:nvPr/>
              </p14:nvContentPartPr>
              <p14:xfrm>
                <a:off x="9775276" y="3285622"/>
                <a:ext cx="110160" cy="162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7F8F3F3-9701-4237-801C-C519B841835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66276" y="3276982"/>
                  <a:ext cx="1278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4413F27E-AAFE-4AAC-9A3A-3338422B1BF8}"/>
              </a:ext>
            </a:extLst>
          </p:cNvPr>
          <p:cNvGrpSpPr/>
          <p:nvPr/>
        </p:nvGrpSpPr>
        <p:grpSpPr>
          <a:xfrm>
            <a:off x="10048876" y="3207862"/>
            <a:ext cx="863640" cy="245520"/>
            <a:chOff x="10048876" y="3207862"/>
            <a:chExt cx="86364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F506EF5-8201-4A3C-BE41-1DE3C3E9EC6D}"/>
                    </a:ext>
                  </a:extLst>
                </p14:cNvPr>
                <p14:cNvContentPartPr/>
                <p14:nvPr/>
              </p14:nvContentPartPr>
              <p14:xfrm>
                <a:off x="10125196" y="3295342"/>
                <a:ext cx="11160" cy="158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F506EF5-8201-4A3C-BE41-1DE3C3E9EC6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16556" y="3286342"/>
                  <a:ext cx="2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6AD02DE-FE8A-4EC5-939E-B58D1D795B2B}"/>
                    </a:ext>
                  </a:extLst>
                </p14:cNvPr>
                <p14:cNvContentPartPr/>
                <p14:nvPr/>
              </p14:nvContentPartPr>
              <p14:xfrm>
                <a:off x="10048876" y="3336742"/>
                <a:ext cx="153000" cy="338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6AD02DE-FE8A-4EC5-939E-B58D1D795B2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040236" y="3328102"/>
                  <a:ext cx="170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5414B31-92D0-4F7B-967A-D1ED12B20F8C}"/>
                    </a:ext>
                  </a:extLst>
                </p14:cNvPr>
                <p14:cNvContentPartPr/>
                <p14:nvPr/>
              </p14:nvContentPartPr>
              <p14:xfrm>
                <a:off x="10246156" y="3262582"/>
                <a:ext cx="144000" cy="167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5414B31-92D0-4F7B-967A-D1ED12B20F8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237156" y="3253582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D057041-A7A5-4586-9A59-6133ED7E5953}"/>
                    </a:ext>
                  </a:extLst>
                </p14:cNvPr>
                <p14:cNvContentPartPr/>
                <p14:nvPr/>
              </p14:nvContentPartPr>
              <p14:xfrm>
                <a:off x="10443076" y="3259342"/>
                <a:ext cx="130320" cy="1468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D057041-A7A5-4586-9A59-6133ED7E595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434076" y="3250702"/>
                  <a:ext cx="147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CD2E2C1-D33A-4D4E-99AF-2BBC16115DEF}"/>
                    </a:ext>
                  </a:extLst>
                </p14:cNvPr>
                <p14:cNvContentPartPr/>
                <p14:nvPr/>
              </p14:nvContentPartPr>
              <p14:xfrm>
                <a:off x="10612636" y="3261862"/>
                <a:ext cx="122040" cy="143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CD2E2C1-D33A-4D4E-99AF-2BBC16115DE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03996" y="3252862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D960FB5-00E9-42D0-94ED-679E7233DA5B}"/>
                    </a:ext>
                  </a:extLst>
                </p14:cNvPr>
                <p14:cNvContentPartPr/>
                <p14:nvPr/>
              </p14:nvContentPartPr>
              <p14:xfrm>
                <a:off x="10828996" y="3207862"/>
                <a:ext cx="83520" cy="199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D960FB5-00E9-42D0-94ED-679E7233DA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19996" y="3198862"/>
                  <a:ext cx="1011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CA835A92-F0DD-4DF3-B1F8-64721CD85205}"/>
              </a:ext>
            </a:extLst>
          </p:cNvPr>
          <p:cNvGrpSpPr/>
          <p:nvPr/>
        </p:nvGrpSpPr>
        <p:grpSpPr>
          <a:xfrm>
            <a:off x="11036356" y="3055942"/>
            <a:ext cx="1103760" cy="410400"/>
            <a:chOff x="11036356" y="3055942"/>
            <a:chExt cx="110376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CD8E705-EDA0-4E37-90DB-E7F810EE3091}"/>
                    </a:ext>
                  </a:extLst>
                </p14:cNvPr>
                <p14:cNvContentPartPr/>
                <p14:nvPr/>
              </p14:nvContentPartPr>
              <p14:xfrm>
                <a:off x="11036356" y="3072142"/>
                <a:ext cx="83880" cy="394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CD8E705-EDA0-4E37-90DB-E7F810EE309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27716" y="3063142"/>
                  <a:ext cx="1015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099165A-5994-4ECA-9459-60FFD21D8274}"/>
                    </a:ext>
                  </a:extLst>
                </p14:cNvPr>
                <p14:cNvContentPartPr/>
                <p14:nvPr/>
              </p14:nvContentPartPr>
              <p14:xfrm>
                <a:off x="11138956" y="3116422"/>
                <a:ext cx="126000" cy="2520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099165A-5994-4ECA-9459-60FFD21D827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130316" y="3107782"/>
                  <a:ext cx="143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88E31AF-27F6-4490-806E-5A668EF4ADC8}"/>
                    </a:ext>
                  </a:extLst>
                </p14:cNvPr>
                <p14:cNvContentPartPr/>
                <p14:nvPr/>
              </p14:nvContentPartPr>
              <p14:xfrm>
                <a:off x="11328676" y="3138742"/>
                <a:ext cx="99000" cy="180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88E31AF-27F6-4490-806E-5A668EF4ADC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319676" y="3130102"/>
                  <a:ext cx="116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652AB70-342A-476A-882E-3C5BEC858B1E}"/>
                    </a:ext>
                  </a:extLst>
                </p14:cNvPr>
                <p14:cNvContentPartPr/>
                <p14:nvPr/>
              </p14:nvContentPartPr>
              <p14:xfrm>
                <a:off x="11549356" y="3248182"/>
                <a:ext cx="55440" cy="72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652AB70-342A-476A-882E-3C5BEC858B1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540716" y="3239182"/>
                  <a:ext cx="73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8109D96-F105-48AA-AA4D-1AE26A8A1439}"/>
                    </a:ext>
                  </a:extLst>
                </p14:cNvPr>
                <p14:cNvContentPartPr/>
                <p14:nvPr/>
              </p14:nvContentPartPr>
              <p14:xfrm>
                <a:off x="11640076" y="3072502"/>
                <a:ext cx="151200" cy="239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8109D96-F105-48AA-AA4D-1AE26A8A143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631436" y="3063862"/>
                  <a:ext cx="168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25FA539-A41D-47DD-A995-2E962FDBBA75}"/>
                    </a:ext>
                  </a:extLst>
                </p14:cNvPr>
                <p14:cNvContentPartPr/>
                <p14:nvPr/>
              </p14:nvContentPartPr>
              <p14:xfrm>
                <a:off x="11681116" y="3238102"/>
                <a:ext cx="335880" cy="82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25FA539-A41D-47DD-A995-2E962FDBBA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672116" y="3229102"/>
                  <a:ext cx="353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8F7D115-9DE4-48E1-AD78-CDEE8F5ABC51}"/>
                    </a:ext>
                  </a:extLst>
                </p14:cNvPr>
                <p14:cNvContentPartPr/>
                <p14:nvPr/>
              </p14:nvContentPartPr>
              <p14:xfrm>
                <a:off x="12039676" y="3055942"/>
                <a:ext cx="100440" cy="401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8F7D115-9DE4-48E1-AD78-CDEE8F5ABC5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2030676" y="3047302"/>
                  <a:ext cx="11808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3A6EC5A7-4F68-4CC3-A879-736C7D2281A1}"/>
              </a:ext>
            </a:extLst>
          </p:cNvPr>
          <p:cNvGrpSpPr/>
          <p:nvPr/>
        </p:nvGrpSpPr>
        <p:grpSpPr>
          <a:xfrm>
            <a:off x="8744236" y="3709342"/>
            <a:ext cx="93240" cy="261360"/>
            <a:chOff x="8744236" y="3709342"/>
            <a:chExt cx="932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FA2F840-DF5B-4C7D-965B-AD52C9CAC448}"/>
                    </a:ext>
                  </a:extLst>
                </p14:cNvPr>
                <p14:cNvContentPartPr/>
                <p14:nvPr/>
              </p14:nvContentPartPr>
              <p14:xfrm>
                <a:off x="8744236" y="3783502"/>
                <a:ext cx="93240" cy="187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FA2F840-DF5B-4C7D-965B-AD52C9CAC44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35236" y="3774862"/>
                  <a:ext cx="110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9EFE145-9695-4105-BD83-7BD129D8AF3C}"/>
                    </a:ext>
                  </a:extLst>
                </p14:cNvPr>
                <p14:cNvContentPartPr/>
                <p14:nvPr/>
              </p14:nvContentPartPr>
              <p14:xfrm>
                <a:off x="8785996" y="3709342"/>
                <a:ext cx="14760" cy="86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9EFE145-9695-4105-BD83-7BD129D8AF3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776996" y="3700342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7CA42C6B-FCC3-4D8B-82A5-C47F4789E43F}"/>
              </a:ext>
            </a:extLst>
          </p:cNvPr>
          <p:cNvGrpSpPr/>
          <p:nvPr/>
        </p:nvGrpSpPr>
        <p:grpSpPr>
          <a:xfrm>
            <a:off x="9052756" y="3645262"/>
            <a:ext cx="825840" cy="400680"/>
            <a:chOff x="9052756" y="3645262"/>
            <a:chExt cx="82584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0A0FFBF-A1FA-4A95-B88A-2FFED5936DC8}"/>
                    </a:ext>
                  </a:extLst>
                </p14:cNvPr>
                <p14:cNvContentPartPr/>
                <p14:nvPr/>
              </p14:nvContentPartPr>
              <p14:xfrm>
                <a:off x="9052756" y="3779902"/>
                <a:ext cx="167040" cy="241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0A0FFBF-A1FA-4A95-B88A-2FFED5936DC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043756" y="3771262"/>
                  <a:ext cx="18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DCA2771-1B83-46E6-A8FD-0939B636CC9D}"/>
                    </a:ext>
                  </a:extLst>
                </p14:cNvPr>
                <p14:cNvContentPartPr/>
                <p14:nvPr/>
              </p14:nvContentPartPr>
              <p14:xfrm>
                <a:off x="9076876" y="3883582"/>
                <a:ext cx="141120" cy="360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DCA2771-1B83-46E6-A8FD-0939B636CC9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67876" y="3874942"/>
                  <a:ext cx="158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50EDB8E-5AAC-4BC9-9002-5696E700126B}"/>
                    </a:ext>
                  </a:extLst>
                </p14:cNvPr>
                <p14:cNvContentPartPr/>
                <p14:nvPr/>
              </p14:nvContentPartPr>
              <p14:xfrm>
                <a:off x="9374236" y="3645262"/>
                <a:ext cx="156600" cy="114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50EDB8E-5AAC-4BC9-9002-5696E700126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365236" y="3636622"/>
                  <a:ext cx="17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CB8A22C-F00D-4E7E-9CCB-BF6ABFA2647D}"/>
                    </a:ext>
                  </a:extLst>
                </p14:cNvPr>
                <p14:cNvContentPartPr/>
                <p14:nvPr/>
              </p14:nvContentPartPr>
              <p14:xfrm>
                <a:off x="9350836" y="3785302"/>
                <a:ext cx="297720" cy="565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CB8A22C-F00D-4E7E-9CCB-BF6ABFA2647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342196" y="3776302"/>
                  <a:ext cx="315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E4DB306-3B1B-4978-9BA7-D2EE6AAAD2C9}"/>
                    </a:ext>
                  </a:extLst>
                </p14:cNvPr>
                <p14:cNvContentPartPr/>
                <p14:nvPr/>
              </p14:nvContentPartPr>
              <p14:xfrm>
                <a:off x="9289276" y="3930382"/>
                <a:ext cx="91440" cy="1155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E4DB306-3B1B-4978-9BA7-D2EE6AAAD2C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280636" y="3921742"/>
                  <a:ext cx="109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21554DA-9EC8-4403-BAB7-4B970C5B1D26}"/>
                    </a:ext>
                  </a:extLst>
                </p14:cNvPr>
                <p14:cNvContentPartPr/>
                <p14:nvPr/>
              </p14:nvContentPartPr>
              <p14:xfrm>
                <a:off x="9331396" y="3919942"/>
                <a:ext cx="73080" cy="6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21554DA-9EC8-4403-BAB7-4B970C5B1D2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322396" y="3910942"/>
                  <a:ext cx="90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34A617F-6A6D-4EEE-894E-34562B3B371D}"/>
                    </a:ext>
                  </a:extLst>
                </p14:cNvPr>
                <p14:cNvContentPartPr/>
                <p14:nvPr/>
              </p14:nvContentPartPr>
              <p14:xfrm>
                <a:off x="9405196" y="3926062"/>
                <a:ext cx="76680" cy="882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34A617F-6A6D-4EEE-894E-34562B3B371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396196" y="3917062"/>
                  <a:ext cx="94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06EC78E-7DCB-40C0-94AB-45EE165551B7}"/>
                    </a:ext>
                  </a:extLst>
                </p14:cNvPr>
                <p14:cNvContentPartPr/>
                <p14:nvPr/>
              </p14:nvContentPartPr>
              <p14:xfrm>
                <a:off x="9515356" y="3909862"/>
                <a:ext cx="133200" cy="1004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06EC78E-7DCB-40C0-94AB-45EE165551B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506716" y="3901222"/>
                  <a:ext cx="150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994C812-820D-457D-A21D-9BDAE653753C}"/>
                    </a:ext>
                  </a:extLst>
                </p14:cNvPr>
                <p14:cNvContentPartPr/>
                <p14:nvPr/>
              </p14:nvContentPartPr>
              <p14:xfrm>
                <a:off x="9739276" y="3762622"/>
                <a:ext cx="98280" cy="97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994C812-820D-457D-A21D-9BDAE653753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730636" y="3753622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801903E-506E-4AA0-A7DD-21A461855FA3}"/>
                    </a:ext>
                  </a:extLst>
                </p14:cNvPr>
                <p14:cNvContentPartPr/>
                <p14:nvPr/>
              </p14:nvContentPartPr>
              <p14:xfrm>
                <a:off x="9780316" y="3757942"/>
                <a:ext cx="98280" cy="243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801903E-506E-4AA0-A7DD-21A461855FA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771316" y="3748942"/>
                  <a:ext cx="11592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3F2678EF-E7F8-4D30-AC28-681ABFD45786}"/>
              </a:ext>
            </a:extLst>
          </p:cNvPr>
          <p:cNvGrpSpPr/>
          <p:nvPr/>
        </p:nvGrpSpPr>
        <p:grpSpPr>
          <a:xfrm>
            <a:off x="10046356" y="3623662"/>
            <a:ext cx="437400" cy="222120"/>
            <a:chOff x="10046356" y="3623662"/>
            <a:chExt cx="43740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CED49F4-5D97-4846-B496-0203029E7002}"/>
                    </a:ext>
                  </a:extLst>
                </p14:cNvPr>
                <p14:cNvContentPartPr/>
                <p14:nvPr/>
              </p14:nvContentPartPr>
              <p14:xfrm>
                <a:off x="10046356" y="3790702"/>
                <a:ext cx="179640" cy="55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CED49F4-5D97-4846-B496-0203029E700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37356" y="3782062"/>
                  <a:ext cx="197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B7E2F6E-BDDD-4879-B5CD-28860E834445}"/>
                    </a:ext>
                  </a:extLst>
                </p14:cNvPr>
                <p14:cNvContentPartPr/>
                <p14:nvPr/>
              </p14:nvContentPartPr>
              <p14:xfrm>
                <a:off x="10355956" y="3623662"/>
                <a:ext cx="109800" cy="1137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B7E2F6E-BDDD-4879-B5CD-28860E83444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347316" y="3614662"/>
                  <a:ext cx="127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7395A49-AE2D-4EB7-BE9A-0A727F07CC6D}"/>
                    </a:ext>
                  </a:extLst>
                </p14:cNvPr>
                <p14:cNvContentPartPr/>
                <p14:nvPr/>
              </p14:nvContentPartPr>
              <p14:xfrm>
                <a:off x="10447396" y="3663262"/>
                <a:ext cx="34560" cy="111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7395A49-AE2D-4EB7-BE9A-0A727F07CC6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38396" y="3654622"/>
                  <a:ext cx="52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0BE151C-A003-466E-A39D-F8B79B351B5B}"/>
                    </a:ext>
                  </a:extLst>
                </p14:cNvPr>
                <p14:cNvContentPartPr/>
                <p14:nvPr/>
              </p14:nvContentPartPr>
              <p14:xfrm>
                <a:off x="10323196" y="3828862"/>
                <a:ext cx="160560" cy="15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0BE151C-A003-466E-A39D-F8B79B351B5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14556" y="3820222"/>
                  <a:ext cx="1782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D7DE05A7-1459-4BF7-A3AA-F42564B568F3}"/>
              </a:ext>
            </a:extLst>
          </p:cNvPr>
          <p:cNvGrpSpPr/>
          <p:nvPr/>
        </p:nvGrpSpPr>
        <p:grpSpPr>
          <a:xfrm>
            <a:off x="10272436" y="3944062"/>
            <a:ext cx="191160" cy="169920"/>
            <a:chOff x="10272436" y="3944062"/>
            <a:chExt cx="19116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15211A6-0376-4657-8D88-2370D993F620}"/>
                    </a:ext>
                  </a:extLst>
                </p14:cNvPr>
                <p14:cNvContentPartPr/>
                <p14:nvPr/>
              </p14:nvContentPartPr>
              <p14:xfrm>
                <a:off x="10272436" y="3949822"/>
                <a:ext cx="142200" cy="1641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15211A6-0376-4657-8D88-2370D993F62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263796" y="3940822"/>
                  <a:ext cx="159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D9F131E-B9D9-4EC9-99A3-DD3AE241EC6A}"/>
                    </a:ext>
                  </a:extLst>
                </p14:cNvPr>
                <p14:cNvContentPartPr/>
                <p14:nvPr/>
              </p14:nvContentPartPr>
              <p14:xfrm>
                <a:off x="10329676" y="3944062"/>
                <a:ext cx="133920" cy="75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D9F131E-B9D9-4EC9-99A3-DD3AE241EC6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320676" y="3935422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47CCE450-302D-47FE-A50B-7C4BD430407E}"/>
              </a:ext>
            </a:extLst>
          </p:cNvPr>
          <p:cNvGrpSpPr/>
          <p:nvPr/>
        </p:nvGrpSpPr>
        <p:grpSpPr>
          <a:xfrm>
            <a:off x="5724556" y="2339902"/>
            <a:ext cx="249480" cy="266760"/>
            <a:chOff x="5724556" y="2339902"/>
            <a:chExt cx="24948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0705B78-DCD7-468B-9C3A-CBC8A4D154C2}"/>
                    </a:ext>
                  </a:extLst>
                </p14:cNvPr>
                <p14:cNvContentPartPr/>
                <p14:nvPr/>
              </p14:nvContentPartPr>
              <p14:xfrm>
                <a:off x="5724556" y="2373022"/>
                <a:ext cx="144360" cy="229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0705B78-DCD7-468B-9C3A-CBC8A4D154C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715556" y="2364382"/>
                  <a:ext cx="162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2A139FF-7963-451B-9FF6-02F9881ADE1D}"/>
                    </a:ext>
                  </a:extLst>
                </p14:cNvPr>
                <p14:cNvContentPartPr/>
                <p14:nvPr/>
              </p14:nvContentPartPr>
              <p14:xfrm>
                <a:off x="5861356" y="2339902"/>
                <a:ext cx="112680" cy="266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2A139FF-7963-451B-9FF6-02F9881ADE1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852356" y="2330902"/>
                  <a:ext cx="13032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EC9B06E8-22A6-4DEB-837A-8F7293B63C0A}"/>
                  </a:ext>
                </a:extLst>
              </p14:cNvPr>
              <p14:cNvContentPartPr/>
              <p14:nvPr/>
            </p14:nvContentPartPr>
            <p14:xfrm>
              <a:off x="2816836" y="2094382"/>
              <a:ext cx="13320" cy="1476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EC9B06E8-22A6-4DEB-837A-8F7293B63C0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808196" y="2085382"/>
                <a:ext cx="309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CAEE4B7-DE24-45A3-8208-C16DFE05151C}"/>
                  </a:ext>
                </a:extLst>
              </p14:cNvPr>
              <p14:cNvContentPartPr/>
              <p14:nvPr/>
            </p14:nvContentPartPr>
            <p14:xfrm>
              <a:off x="3698836" y="149302"/>
              <a:ext cx="163800" cy="1479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CAEE4B7-DE24-45A3-8208-C16DFE05151C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690196" y="140302"/>
                <a:ext cx="181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4EFCB021-EE4A-49CF-83F4-C3C7DAFEB2DD}"/>
                  </a:ext>
                </a:extLst>
              </p14:cNvPr>
              <p14:cNvContentPartPr/>
              <p14:nvPr/>
            </p14:nvContentPartPr>
            <p14:xfrm>
              <a:off x="7837396" y="1847062"/>
              <a:ext cx="407880" cy="42192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4EFCB021-EE4A-49CF-83F4-C3C7DAFEB2DD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828756" y="1838062"/>
                <a:ext cx="42552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454700EA-303A-430C-BFA3-6A845CE581BC}"/>
              </a:ext>
            </a:extLst>
          </p:cNvPr>
          <p:cNvGrpSpPr/>
          <p:nvPr/>
        </p:nvGrpSpPr>
        <p:grpSpPr>
          <a:xfrm>
            <a:off x="4033996" y="4384342"/>
            <a:ext cx="4409280" cy="1897560"/>
            <a:chOff x="4033996" y="4384342"/>
            <a:chExt cx="4409280" cy="18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2E7F6B2-ECC9-46B9-8722-A6862CC22C04}"/>
                    </a:ext>
                  </a:extLst>
                </p14:cNvPr>
                <p14:cNvContentPartPr/>
                <p14:nvPr/>
              </p14:nvContentPartPr>
              <p14:xfrm>
                <a:off x="6682516" y="4575502"/>
                <a:ext cx="171720" cy="9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2E7F6B2-ECC9-46B9-8722-A6862CC22C0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73876" y="4566862"/>
                  <a:ext cx="189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F6200D2-F776-45CD-8F12-C21725D43014}"/>
                    </a:ext>
                  </a:extLst>
                </p14:cNvPr>
                <p14:cNvContentPartPr/>
                <p14:nvPr/>
              </p14:nvContentPartPr>
              <p14:xfrm>
                <a:off x="6675316" y="4636342"/>
                <a:ext cx="179280" cy="97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F6200D2-F776-45CD-8F12-C21725D4301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66676" y="4627702"/>
                  <a:ext cx="196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0A1B4FE-9ED6-4B03-BF93-B1DFB5390B1C}"/>
                    </a:ext>
                  </a:extLst>
                </p14:cNvPr>
                <p14:cNvContentPartPr/>
                <p14:nvPr/>
              </p14:nvContentPartPr>
              <p14:xfrm>
                <a:off x="6986356" y="4688542"/>
                <a:ext cx="102240" cy="154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0A1B4FE-9ED6-4B03-BF93-B1DFB5390B1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77716" y="4679902"/>
                  <a:ext cx="119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490E8AE-8C7B-4C96-BECF-82EB6967C054}"/>
                    </a:ext>
                  </a:extLst>
                </p14:cNvPr>
                <p14:cNvContentPartPr/>
                <p14:nvPr/>
              </p14:nvContentPartPr>
              <p14:xfrm>
                <a:off x="7100836" y="4720942"/>
                <a:ext cx="128520" cy="1087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490E8AE-8C7B-4C96-BECF-82EB6967C05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91836" y="4712302"/>
                  <a:ext cx="146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3B4F365-86E1-4D2B-88F1-5D131349C9E8}"/>
                    </a:ext>
                  </a:extLst>
                </p14:cNvPr>
                <p14:cNvContentPartPr/>
                <p14:nvPr/>
              </p14:nvContentPartPr>
              <p14:xfrm>
                <a:off x="7253476" y="4713022"/>
                <a:ext cx="127080" cy="121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3B4F365-86E1-4D2B-88F1-5D131349C9E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44476" y="4704382"/>
                  <a:ext cx="144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84427FE-60E1-41B7-9801-11ECAB79BE81}"/>
                    </a:ext>
                  </a:extLst>
                </p14:cNvPr>
                <p14:cNvContentPartPr/>
                <p14:nvPr/>
              </p14:nvContentPartPr>
              <p14:xfrm>
                <a:off x="7385596" y="4710142"/>
                <a:ext cx="88920" cy="1162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84427FE-60E1-41B7-9801-11ECAB79BE8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376596" y="4701142"/>
                  <a:ext cx="106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E4E8AA5-1298-48E7-AF9F-F740067E19D3}"/>
                    </a:ext>
                  </a:extLst>
                </p14:cNvPr>
                <p14:cNvContentPartPr/>
                <p14:nvPr/>
              </p14:nvContentPartPr>
              <p14:xfrm>
                <a:off x="7255996" y="4691062"/>
                <a:ext cx="243720" cy="189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E4E8AA5-1298-48E7-AF9F-F740067E19D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47356" y="4682422"/>
                  <a:ext cx="26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B95BA8A-C0BC-4C73-9AA6-9E45F5643596}"/>
                    </a:ext>
                  </a:extLst>
                </p14:cNvPr>
                <p14:cNvContentPartPr/>
                <p14:nvPr/>
              </p14:nvContentPartPr>
              <p14:xfrm>
                <a:off x="7048276" y="4412422"/>
                <a:ext cx="115200" cy="954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B95BA8A-C0BC-4C73-9AA6-9E45F564359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039636" y="4403782"/>
                  <a:ext cx="132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56BD59C-8B81-42E3-96FB-4182480A2D2A}"/>
                    </a:ext>
                  </a:extLst>
                </p14:cNvPr>
                <p14:cNvContentPartPr/>
                <p14:nvPr/>
              </p14:nvContentPartPr>
              <p14:xfrm>
                <a:off x="7218196" y="4418182"/>
                <a:ext cx="78840" cy="936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56BD59C-8B81-42E3-96FB-4182480A2D2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209196" y="4409542"/>
                  <a:ext cx="9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B4A0DA5-11AD-40A2-A215-F34DC9B39EB6}"/>
                    </a:ext>
                  </a:extLst>
                </p14:cNvPr>
                <p14:cNvContentPartPr/>
                <p14:nvPr/>
              </p14:nvContentPartPr>
              <p14:xfrm>
                <a:off x="7320796" y="4413862"/>
                <a:ext cx="99000" cy="622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B4A0DA5-11AD-40A2-A215-F34DC9B39EB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12156" y="4404862"/>
                  <a:ext cx="116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6DC0B37-D442-4690-BDB1-3B472493DE3E}"/>
                    </a:ext>
                  </a:extLst>
                </p14:cNvPr>
                <p14:cNvContentPartPr/>
                <p14:nvPr/>
              </p14:nvContentPartPr>
              <p14:xfrm>
                <a:off x="7030996" y="4588462"/>
                <a:ext cx="419760" cy="216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6DC0B37-D442-4690-BDB1-3B472493DE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21996" y="4579822"/>
                  <a:ext cx="437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D48BFD2-2A5B-4883-B786-651DD792B9CC}"/>
                    </a:ext>
                  </a:extLst>
                </p14:cNvPr>
                <p14:cNvContentPartPr/>
                <p14:nvPr/>
              </p14:nvContentPartPr>
              <p14:xfrm>
                <a:off x="7221076" y="4384342"/>
                <a:ext cx="217800" cy="1857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D48BFD2-2A5B-4883-B786-651DD792B9C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12436" y="4375342"/>
                  <a:ext cx="235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5B13EC6-D52E-4782-B350-6A03D3C1242F}"/>
                    </a:ext>
                  </a:extLst>
                </p14:cNvPr>
                <p14:cNvContentPartPr/>
                <p14:nvPr/>
              </p14:nvContentPartPr>
              <p14:xfrm>
                <a:off x="6040276" y="4536982"/>
                <a:ext cx="87120" cy="1065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5B13EC6-D52E-4782-B350-6A03D3C1242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031636" y="4527982"/>
                  <a:ext cx="10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50BC465-BD7F-4288-A31D-76ACA29C0788}"/>
                    </a:ext>
                  </a:extLst>
                </p14:cNvPr>
                <p14:cNvContentPartPr/>
                <p14:nvPr/>
              </p14:nvContentPartPr>
              <p14:xfrm>
                <a:off x="6060436" y="4403422"/>
                <a:ext cx="17280" cy="90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50BC465-BD7F-4288-A31D-76ACA29C078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051436" y="4394422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3AC3FF7-5407-47F4-BD0E-0C02CCBDEF49}"/>
                    </a:ext>
                  </a:extLst>
                </p14:cNvPr>
                <p14:cNvContentPartPr/>
                <p14:nvPr/>
              </p14:nvContentPartPr>
              <p14:xfrm>
                <a:off x="6147556" y="4431502"/>
                <a:ext cx="100080" cy="1666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3AC3FF7-5407-47F4-BD0E-0C02CCBDEF4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138916" y="4422862"/>
                  <a:ext cx="117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FB55BB8-78F4-4C13-A941-62AEF948BB35}"/>
                    </a:ext>
                  </a:extLst>
                </p14:cNvPr>
                <p14:cNvContentPartPr/>
                <p14:nvPr/>
              </p14:nvContentPartPr>
              <p14:xfrm>
                <a:off x="6122716" y="4455982"/>
                <a:ext cx="144720" cy="81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FB55BB8-78F4-4C13-A941-62AEF948BB3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114076" y="4446982"/>
                  <a:ext cx="162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CCC6B74-09C1-43E9-84C9-3C28163E488C}"/>
                    </a:ext>
                  </a:extLst>
                </p14:cNvPr>
                <p14:cNvContentPartPr/>
                <p14:nvPr/>
              </p14:nvContentPartPr>
              <p14:xfrm>
                <a:off x="7688716" y="4523662"/>
                <a:ext cx="138600" cy="288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CCC6B74-09C1-43E9-84C9-3C28163E488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679716" y="4514662"/>
                  <a:ext cx="156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A982A34-B443-4DEE-A267-FB7BBE9938E3}"/>
                    </a:ext>
                  </a:extLst>
                </p14:cNvPr>
                <p14:cNvContentPartPr/>
                <p14:nvPr/>
              </p14:nvContentPartPr>
              <p14:xfrm>
                <a:off x="7712476" y="4624462"/>
                <a:ext cx="135000" cy="72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A982A34-B443-4DEE-A267-FB7BBE9938E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03836" y="4615822"/>
                  <a:ext cx="152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01A9396-7F60-4497-9383-7D585123B6C0}"/>
                    </a:ext>
                  </a:extLst>
                </p14:cNvPr>
                <p14:cNvContentPartPr/>
                <p14:nvPr/>
              </p14:nvContentPartPr>
              <p14:xfrm>
                <a:off x="7954396" y="4427902"/>
                <a:ext cx="115200" cy="218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01A9396-7F60-4497-9383-7D585123B6C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45756" y="4419262"/>
                  <a:ext cx="132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BF0B6B0-56F6-42F4-A1B3-74304608D1F8}"/>
                    </a:ext>
                  </a:extLst>
                </p14:cNvPr>
                <p14:cNvContentPartPr/>
                <p14:nvPr/>
              </p14:nvContentPartPr>
              <p14:xfrm>
                <a:off x="7947196" y="4416022"/>
                <a:ext cx="111240" cy="180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BF0B6B0-56F6-42F4-A1B3-74304608D1F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38556" y="4407382"/>
                  <a:ext cx="12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6B769BD-D3C6-4444-B508-AE2C8B3506BF}"/>
                    </a:ext>
                  </a:extLst>
                </p14:cNvPr>
                <p14:cNvContentPartPr/>
                <p14:nvPr/>
              </p14:nvContentPartPr>
              <p14:xfrm>
                <a:off x="8132956" y="4394782"/>
                <a:ext cx="208440" cy="2286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6B769BD-D3C6-4444-B508-AE2C8B3506B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24316" y="4385782"/>
                  <a:ext cx="226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16C09A7-8960-4F4A-90A8-C5A3BBF99335}"/>
                    </a:ext>
                  </a:extLst>
                </p14:cNvPr>
                <p14:cNvContentPartPr/>
                <p14:nvPr/>
              </p14:nvContentPartPr>
              <p14:xfrm>
                <a:off x="8383516" y="4561822"/>
                <a:ext cx="50040" cy="82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16C09A7-8960-4F4A-90A8-C5A3BBF9933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374516" y="4552822"/>
                  <a:ext cx="67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A149C40-69D8-4E6A-BDF8-C9ADAB48D0A0}"/>
                    </a:ext>
                  </a:extLst>
                </p14:cNvPr>
                <p14:cNvContentPartPr/>
                <p14:nvPr/>
              </p14:nvContentPartPr>
              <p14:xfrm>
                <a:off x="5972596" y="5067262"/>
                <a:ext cx="131760" cy="810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A149C40-69D8-4E6A-BDF8-C9ADAB48D0A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963956" y="5058622"/>
                  <a:ext cx="149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348AD5B-74C5-469A-A728-F13871689DAF}"/>
                    </a:ext>
                  </a:extLst>
                </p14:cNvPr>
                <p14:cNvContentPartPr/>
                <p14:nvPr/>
              </p14:nvContentPartPr>
              <p14:xfrm>
                <a:off x="6037396" y="5062222"/>
                <a:ext cx="104400" cy="2307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348AD5B-74C5-469A-A728-F13871689DA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28396" y="5053222"/>
                  <a:ext cx="122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1307024-4C2A-4ED4-BB4F-68FE688C80FC}"/>
                    </a:ext>
                  </a:extLst>
                </p14:cNvPr>
                <p14:cNvContentPartPr/>
                <p14:nvPr/>
              </p14:nvContentPartPr>
              <p14:xfrm>
                <a:off x="6169516" y="4954942"/>
                <a:ext cx="168480" cy="138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1307024-4C2A-4ED4-BB4F-68FE688C80F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160876" y="4946302"/>
                  <a:ext cx="186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24AA7F4-B168-435C-94CA-ED15664529C5}"/>
                    </a:ext>
                  </a:extLst>
                </p14:cNvPr>
                <p14:cNvContentPartPr/>
                <p14:nvPr/>
              </p14:nvContentPartPr>
              <p14:xfrm>
                <a:off x="4033996" y="5042422"/>
                <a:ext cx="29160" cy="177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24AA7F4-B168-435C-94CA-ED15664529C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025356" y="5033782"/>
                  <a:ext cx="46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4BA23A9-AE91-4287-B259-DB68E4C0CDAC}"/>
                    </a:ext>
                  </a:extLst>
                </p14:cNvPr>
                <p14:cNvContentPartPr/>
                <p14:nvPr/>
              </p14:nvContentPartPr>
              <p14:xfrm>
                <a:off x="4045156" y="5029822"/>
                <a:ext cx="140040" cy="15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4BA23A9-AE91-4287-B259-DB68E4C0CD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036156" y="5020822"/>
                  <a:ext cx="157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6C418A9-F929-43A9-A95E-7304F6A337CD}"/>
                    </a:ext>
                  </a:extLst>
                </p14:cNvPr>
                <p14:cNvContentPartPr/>
                <p14:nvPr/>
              </p14:nvContentPartPr>
              <p14:xfrm>
                <a:off x="4066036" y="5093182"/>
                <a:ext cx="98280" cy="1512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6C418A9-F929-43A9-A95E-7304F6A337C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057396" y="5084182"/>
                  <a:ext cx="11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C73C896-5A7B-4F11-B7D7-EF29ABC72A9D}"/>
                    </a:ext>
                  </a:extLst>
                </p14:cNvPr>
                <p14:cNvContentPartPr/>
                <p14:nvPr/>
              </p14:nvContentPartPr>
              <p14:xfrm>
                <a:off x="4222276" y="5062222"/>
                <a:ext cx="179280" cy="1281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C73C896-5A7B-4F11-B7D7-EF29ABC72A9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213636" y="5053222"/>
                  <a:ext cx="196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1C65736-B3DE-47E3-8E2B-7294153EB514}"/>
                    </a:ext>
                  </a:extLst>
                </p14:cNvPr>
                <p14:cNvContentPartPr/>
                <p14:nvPr/>
              </p14:nvContentPartPr>
              <p14:xfrm>
                <a:off x="4408396" y="5080582"/>
                <a:ext cx="74520" cy="134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1C65736-B3DE-47E3-8E2B-7294153EB51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399396" y="5071942"/>
                  <a:ext cx="9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DE1CB1D-C95B-44C3-A799-3F988EA4DC13}"/>
                    </a:ext>
                  </a:extLst>
                </p14:cNvPr>
                <p14:cNvContentPartPr/>
                <p14:nvPr/>
              </p14:nvContentPartPr>
              <p14:xfrm>
                <a:off x="4543396" y="5197942"/>
                <a:ext cx="7560" cy="38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DE1CB1D-C95B-44C3-A799-3F988EA4DC1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534756" y="5188942"/>
                  <a:ext cx="25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019D2C7-79FD-4FC7-8204-38C544447BC5}"/>
                    </a:ext>
                  </a:extLst>
                </p14:cNvPr>
                <p14:cNvContentPartPr/>
                <p14:nvPr/>
              </p14:nvContentPartPr>
              <p14:xfrm>
                <a:off x="4709716" y="5081302"/>
                <a:ext cx="134640" cy="817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019D2C7-79FD-4FC7-8204-38C544447BC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700716" y="5072662"/>
                  <a:ext cx="152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B215CC5-745B-427F-869F-E0CB294A0BE8}"/>
                    </a:ext>
                  </a:extLst>
                </p14:cNvPr>
                <p14:cNvContentPartPr/>
                <p14:nvPr/>
              </p14:nvContentPartPr>
              <p14:xfrm>
                <a:off x="4831396" y="4952782"/>
                <a:ext cx="7920" cy="136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B215CC5-745B-427F-869F-E0CB294A0BE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822396" y="4943782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776F8E1-6E54-4F35-8237-79F9BE22E259}"/>
                    </a:ext>
                  </a:extLst>
                </p14:cNvPr>
                <p14:cNvContentPartPr/>
                <p14:nvPr/>
              </p14:nvContentPartPr>
              <p14:xfrm>
                <a:off x="4953076" y="4968262"/>
                <a:ext cx="118440" cy="212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776F8E1-6E54-4F35-8237-79F9BE22E25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944436" y="4959262"/>
                  <a:ext cx="136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70B6D73-8523-481C-8146-544A18B0F8E0}"/>
                    </a:ext>
                  </a:extLst>
                </p14:cNvPr>
                <p14:cNvContentPartPr/>
                <p14:nvPr/>
              </p14:nvContentPartPr>
              <p14:xfrm>
                <a:off x="4950556" y="4935862"/>
                <a:ext cx="120240" cy="16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70B6D73-8523-481C-8146-544A18B0F8E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41556" y="4926862"/>
                  <a:ext cx="137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6118E5B-8B84-4D42-905B-137EF15389F0}"/>
                    </a:ext>
                  </a:extLst>
                </p14:cNvPr>
                <p14:cNvContentPartPr/>
                <p14:nvPr/>
              </p14:nvContentPartPr>
              <p14:xfrm>
                <a:off x="5089156" y="4943062"/>
                <a:ext cx="77400" cy="1778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6118E5B-8B84-4D42-905B-137EF15389F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080156" y="4934062"/>
                  <a:ext cx="9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AA158C1-6F73-48F3-B8BD-0286F10EE788}"/>
                    </a:ext>
                  </a:extLst>
                </p14:cNvPr>
                <p14:cNvContentPartPr/>
                <p14:nvPr/>
              </p14:nvContentPartPr>
              <p14:xfrm>
                <a:off x="5237476" y="5086702"/>
                <a:ext cx="70560" cy="781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AA158C1-6F73-48F3-B8BD-0286F10EE78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228836" y="5078062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9391454-50F6-4526-B341-FACF8A5524BF}"/>
                    </a:ext>
                  </a:extLst>
                </p14:cNvPr>
                <p14:cNvContentPartPr/>
                <p14:nvPr/>
              </p14:nvContentPartPr>
              <p14:xfrm>
                <a:off x="5359156" y="5010382"/>
                <a:ext cx="246960" cy="133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9391454-50F6-4526-B341-FACF8A5524B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350156" y="5001382"/>
                  <a:ext cx="26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D75F1F8-44F4-4383-A783-3B81C46E5EB6}"/>
                    </a:ext>
                  </a:extLst>
                </p14:cNvPr>
                <p14:cNvContentPartPr/>
                <p14:nvPr/>
              </p14:nvContentPartPr>
              <p14:xfrm>
                <a:off x="5659756" y="4958902"/>
                <a:ext cx="90360" cy="2145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D75F1F8-44F4-4383-A783-3B81C46E5EB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51116" y="4949902"/>
                  <a:ext cx="108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7628505-44E9-447C-B324-2E128F921B61}"/>
                    </a:ext>
                  </a:extLst>
                </p14:cNvPr>
                <p14:cNvContentPartPr/>
                <p14:nvPr/>
              </p14:nvContentPartPr>
              <p14:xfrm>
                <a:off x="5751196" y="4963942"/>
                <a:ext cx="136080" cy="1918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7628505-44E9-447C-B324-2E128F921B6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742196" y="4955302"/>
                  <a:ext cx="153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56357CA-FBA6-4984-AAE5-0428EE15E572}"/>
                    </a:ext>
                  </a:extLst>
                </p14:cNvPr>
                <p14:cNvContentPartPr/>
                <p14:nvPr/>
              </p14:nvContentPartPr>
              <p14:xfrm>
                <a:off x="6343756" y="5154382"/>
                <a:ext cx="153720" cy="22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56357CA-FBA6-4984-AAE5-0428EE15E57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334756" y="5145742"/>
                  <a:ext cx="171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41E6CEA-D520-4D06-B038-54583B557CDA}"/>
                    </a:ext>
                  </a:extLst>
                </p14:cNvPr>
                <p14:cNvContentPartPr/>
                <p14:nvPr/>
              </p14:nvContentPartPr>
              <p14:xfrm>
                <a:off x="6330436" y="5195782"/>
                <a:ext cx="185760" cy="58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41E6CEA-D520-4D06-B038-54583B557CD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321436" y="5187142"/>
                  <a:ext cx="203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CEE2BC5-5E26-4A25-A847-4E15D7AE8434}"/>
                    </a:ext>
                  </a:extLst>
                </p14:cNvPr>
                <p14:cNvContentPartPr/>
                <p14:nvPr/>
              </p14:nvContentPartPr>
              <p14:xfrm>
                <a:off x="6558316" y="5062222"/>
                <a:ext cx="123120" cy="1908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CEE2BC5-5E26-4A25-A847-4E15D7AE843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549676" y="5053222"/>
                  <a:ext cx="140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BF870BA-CED3-41B6-B77A-B4C4A9910C61}"/>
                    </a:ext>
                  </a:extLst>
                </p14:cNvPr>
                <p14:cNvContentPartPr/>
                <p14:nvPr/>
              </p14:nvContentPartPr>
              <p14:xfrm>
                <a:off x="6712756" y="5078782"/>
                <a:ext cx="111240" cy="129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BF870BA-CED3-41B6-B77A-B4C4A9910C6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703756" y="5069782"/>
                  <a:ext cx="128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AEC01EC-9E82-4D4C-B455-8DFFB66D950E}"/>
                    </a:ext>
                  </a:extLst>
                </p14:cNvPr>
                <p14:cNvContentPartPr/>
                <p14:nvPr/>
              </p14:nvContentPartPr>
              <p14:xfrm>
                <a:off x="6827956" y="5095342"/>
                <a:ext cx="150840" cy="1170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AEC01EC-9E82-4D4C-B455-8DFFB66D950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19316" y="5086702"/>
                  <a:ext cx="168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F063303-27AE-4267-A92A-29618CDDFDAA}"/>
                    </a:ext>
                  </a:extLst>
                </p14:cNvPr>
                <p14:cNvContentPartPr/>
                <p14:nvPr/>
              </p14:nvContentPartPr>
              <p14:xfrm>
                <a:off x="7097596" y="5150782"/>
                <a:ext cx="147240" cy="75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F063303-27AE-4267-A92A-29618CDDFDA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88596" y="5142142"/>
                  <a:ext cx="16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0B3DAA6-AD06-4EA4-BB73-86767574A528}"/>
                    </a:ext>
                  </a:extLst>
                </p14:cNvPr>
                <p14:cNvContentPartPr/>
                <p14:nvPr/>
              </p14:nvContentPartPr>
              <p14:xfrm>
                <a:off x="7355716" y="4996342"/>
                <a:ext cx="91080" cy="95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0B3DAA6-AD06-4EA4-BB73-86767574A52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346716" y="4987702"/>
                  <a:ext cx="108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2FFD61F-6515-468E-A36B-3F75C11834E4}"/>
                    </a:ext>
                  </a:extLst>
                </p14:cNvPr>
                <p14:cNvContentPartPr/>
                <p14:nvPr/>
              </p14:nvContentPartPr>
              <p14:xfrm>
                <a:off x="7501156" y="4968622"/>
                <a:ext cx="74880" cy="1173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2FFD61F-6515-468E-A36B-3F75C11834E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492516" y="4959982"/>
                  <a:ext cx="92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9EB2C1F-7C6E-49D8-A6CE-2F26AD3D2161}"/>
                    </a:ext>
                  </a:extLst>
                </p14:cNvPr>
                <p14:cNvContentPartPr/>
                <p14:nvPr/>
              </p14:nvContentPartPr>
              <p14:xfrm>
                <a:off x="7538236" y="4925062"/>
                <a:ext cx="64800" cy="154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9EB2C1F-7C6E-49D8-A6CE-2F26AD3D216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529236" y="4916062"/>
                  <a:ext cx="82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8C86D7E-D502-4982-9AF2-779EAE7C0982}"/>
                    </a:ext>
                  </a:extLst>
                </p14:cNvPr>
                <p14:cNvContentPartPr/>
                <p14:nvPr/>
              </p14:nvContentPartPr>
              <p14:xfrm>
                <a:off x="7617796" y="4943422"/>
                <a:ext cx="86400" cy="1166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8C86D7E-D502-4982-9AF2-779EAE7C098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609156" y="4934782"/>
                  <a:ext cx="104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CB61C17-7C9C-48F9-A39E-4FEEE6ED0AD7}"/>
                    </a:ext>
                  </a:extLst>
                </p14:cNvPr>
                <p14:cNvContentPartPr/>
                <p14:nvPr/>
              </p14:nvContentPartPr>
              <p14:xfrm>
                <a:off x="7729036" y="4947022"/>
                <a:ext cx="65880" cy="1047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CB61C17-7C9C-48F9-A39E-4FEEE6ED0AD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720396" y="4938022"/>
                  <a:ext cx="83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AA3543C-2F0A-40F7-93B6-E5083F09DB99}"/>
                    </a:ext>
                  </a:extLst>
                </p14:cNvPr>
                <p14:cNvContentPartPr/>
                <p14:nvPr/>
              </p14:nvContentPartPr>
              <p14:xfrm>
                <a:off x="7862236" y="5018662"/>
                <a:ext cx="21960" cy="230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AA3543C-2F0A-40F7-93B6-E5083F09DB9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853236" y="5010022"/>
                  <a:ext cx="3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FCBB8AE-8DBD-414A-89C3-7F71C6528BD8}"/>
                    </a:ext>
                  </a:extLst>
                </p14:cNvPr>
                <p14:cNvContentPartPr/>
                <p14:nvPr/>
              </p14:nvContentPartPr>
              <p14:xfrm>
                <a:off x="7930276" y="4939822"/>
                <a:ext cx="63360" cy="1173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FCBB8AE-8DBD-414A-89C3-7F71C6528BD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921636" y="4931182"/>
                  <a:ext cx="81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C9D69A2-8E33-40C0-8249-E7A36D548FA0}"/>
                    </a:ext>
                  </a:extLst>
                </p14:cNvPr>
                <p14:cNvContentPartPr/>
                <p14:nvPr/>
              </p14:nvContentPartPr>
              <p14:xfrm>
                <a:off x="7932436" y="4914982"/>
                <a:ext cx="87480" cy="172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C9D69A2-8E33-40C0-8249-E7A36D548FA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923436" y="4906342"/>
                  <a:ext cx="10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C6D6D2F-0CF1-44A8-BAA9-A0E82B83B664}"/>
                    </a:ext>
                  </a:extLst>
                </p14:cNvPr>
                <p14:cNvContentPartPr/>
                <p14:nvPr/>
              </p14:nvContentPartPr>
              <p14:xfrm>
                <a:off x="7457236" y="5119822"/>
                <a:ext cx="570240" cy="424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C6D6D2F-0CF1-44A8-BAA9-A0E82B83B66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448236" y="5111182"/>
                  <a:ext cx="587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9109562-3E68-4F90-853E-1CBE98F04DCB}"/>
                    </a:ext>
                  </a:extLst>
                </p14:cNvPr>
                <p14:cNvContentPartPr/>
                <p14:nvPr/>
              </p14:nvContentPartPr>
              <p14:xfrm>
                <a:off x="7510156" y="5220982"/>
                <a:ext cx="118080" cy="96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9109562-3E68-4F90-853E-1CBE98F04DC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501516" y="5211982"/>
                  <a:ext cx="135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06CC35E-4266-48C8-9414-C665FD3F0257}"/>
                    </a:ext>
                  </a:extLst>
                </p14:cNvPr>
                <p14:cNvContentPartPr/>
                <p14:nvPr/>
              </p14:nvContentPartPr>
              <p14:xfrm>
                <a:off x="7694836" y="5215942"/>
                <a:ext cx="71640" cy="889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06CC35E-4266-48C8-9414-C665FD3F025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685836" y="5206942"/>
                  <a:ext cx="89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E554117-5874-4BFF-8419-19C82ACAA324}"/>
                    </a:ext>
                  </a:extLst>
                </p14:cNvPr>
                <p14:cNvContentPartPr/>
                <p14:nvPr/>
              </p14:nvContentPartPr>
              <p14:xfrm>
                <a:off x="7809316" y="5209102"/>
                <a:ext cx="99360" cy="96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E554117-5874-4BFF-8419-19C82ACAA32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800316" y="5200462"/>
                  <a:ext cx="117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4E3B72D-4E94-4CEA-AD3A-C0292064B57D}"/>
                    </a:ext>
                  </a:extLst>
                </p14:cNvPr>
                <p14:cNvContentPartPr/>
                <p14:nvPr/>
              </p14:nvContentPartPr>
              <p14:xfrm>
                <a:off x="7687996" y="5238622"/>
                <a:ext cx="232560" cy="799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4E3B72D-4E94-4CEA-AD3A-C0292064B57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679356" y="5229622"/>
                  <a:ext cx="250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41993B6-5EAE-4316-93D8-BC7C81B6DE35}"/>
                    </a:ext>
                  </a:extLst>
                </p14:cNvPr>
                <p14:cNvContentPartPr/>
                <p14:nvPr/>
              </p14:nvContentPartPr>
              <p14:xfrm>
                <a:off x="7614196" y="4942342"/>
                <a:ext cx="185400" cy="1810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41993B6-5EAE-4316-93D8-BC7C81B6DE3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05196" y="4933702"/>
                  <a:ext cx="203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56274C57-3AB9-40D7-810D-FB6F70C120B5}"/>
                    </a:ext>
                  </a:extLst>
                </p14:cNvPr>
                <p14:cNvContentPartPr/>
                <p14:nvPr/>
              </p14:nvContentPartPr>
              <p14:xfrm>
                <a:off x="5859916" y="5110462"/>
                <a:ext cx="2583360" cy="969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56274C57-3AB9-40D7-810D-FB6F70C120B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50916" y="5101822"/>
                  <a:ext cx="2601000" cy="9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8FF052B-E8CD-4287-AFDE-A77F9738D406}"/>
                    </a:ext>
                  </a:extLst>
                </p14:cNvPr>
                <p14:cNvContentPartPr/>
                <p14:nvPr/>
              </p14:nvContentPartPr>
              <p14:xfrm>
                <a:off x="6209476" y="5958982"/>
                <a:ext cx="207360" cy="3229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8FF052B-E8CD-4287-AFDE-A77F9738D40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200836" y="5949982"/>
                  <a:ext cx="2250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8FBB5D1-E31C-4F8D-BEDE-630C9408BF7D}"/>
                    </a:ext>
                  </a:extLst>
                </p14:cNvPr>
                <p14:cNvContentPartPr/>
                <p14:nvPr/>
              </p14:nvContentPartPr>
              <p14:xfrm>
                <a:off x="6562996" y="6147622"/>
                <a:ext cx="141120" cy="244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8FBB5D1-E31C-4F8D-BEDE-630C9408BF7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554356" y="6138982"/>
                  <a:ext cx="158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1395FD7-C17F-4F6F-AC56-7F1D0C509900}"/>
                    </a:ext>
                  </a:extLst>
                </p14:cNvPr>
                <p14:cNvContentPartPr/>
                <p14:nvPr/>
              </p14:nvContentPartPr>
              <p14:xfrm>
                <a:off x="6545356" y="6229702"/>
                <a:ext cx="163440" cy="39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1395FD7-C17F-4F6F-AC56-7F1D0C50990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36716" y="6221062"/>
                  <a:ext cx="181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9F29A25-B78C-4FB8-9B61-9BE65AC1CC5F}"/>
                    </a:ext>
                  </a:extLst>
                </p14:cNvPr>
                <p14:cNvContentPartPr/>
                <p14:nvPr/>
              </p14:nvContentPartPr>
              <p14:xfrm>
                <a:off x="6817156" y="6014422"/>
                <a:ext cx="165600" cy="1735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9F29A25-B78C-4FB8-9B61-9BE65AC1CC5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08156" y="6005782"/>
                  <a:ext cx="183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B631A6A-911D-41BA-9091-796EBBD70F23}"/>
                    </a:ext>
                  </a:extLst>
                </p14:cNvPr>
                <p14:cNvContentPartPr/>
                <p14:nvPr/>
              </p14:nvContentPartPr>
              <p14:xfrm>
                <a:off x="6913276" y="6052222"/>
                <a:ext cx="48960" cy="1976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B631A6A-911D-41BA-9091-796EBBD70F2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904636" y="6043582"/>
                  <a:ext cx="66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413FECF-600A-4844-A0A5-5C1F08C58A26}"/>
                    </a:ext>
                  </a:extLst>
                </p14:cNvPr>
                <p14:cNvContentPartPr/>
                <p14:nvPr/>
              </p14:nvContentPartPr>
              <p14:xfrm>
                <a:off x="7028836" y="6043222"/>
                <a:ext cx="180360" cy="2203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413FECF-600A-4844-A0A5-5C1F08C58A2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019836" y="6034222"/>
                  <a:ext cx="198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8A78602-B843-444C-B78E-5F4D90064378}"/>
                    </a:ext>
                  </a:extLst>
                </p14:cNvPr>
                <p14:cNvContentPartPr/>
                <p14:nvPr/>
              </p14:nvContentPartPr>
              <p14:xfrm>
                <a:off x="7258876" y="6032062"/>
                <a:ext cx="154800" cy="2185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8A78602-B843-444C-B78E-5F4D9006437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50236" y="6023422"/>
                  <a:ext cx="17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636479F-DFFE-41D1-84AE-3B977551570E}"/>
                    </a:ext>
                  </a:extLst>
                </p14:cNvPr>
                <p14:cNvContentPartPr/>
                <p14:nvPr/>
              </p14:nvContentPartPr>
              <p14:xfrm>
                <a:off x="7261756" y="6003262"/>
                <a:ext cx="235800" cy="17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636479F-DFFE-41D1-84AE-3B977551570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252756" y="5994262"/>
                  <a:ext cx="2534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9FFD4541-A1C4-42E5-B1E1-8A05416E5B9F}"/>
                  </a:ext>
                </a:extLst>
              </p14:cNvPr>
              <p14:cNvContentPartPr/>
              <p14:nvPr/>
            </p14:nvContentPartPr>
            <p14:xfrm>
              <a:off x="6653356" y="6373342"/>
              <a:ext cx="1084320" cy="8172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9FFD4541-A1C4-42E5-B1E1-8A05416E5B9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6644356" y="6364342"/>
                <a:ext cx="110196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1043E26C-E24A-4C13-8C76-95C135D28A95}"/>
              </a:ext>
            </a:extLst>
          </p:cNvPr>
          <p:cNvGrpSpPr/>
          <p:nvPr/>
        </p:nvGrpSpPr>
        <p:grpSpPr>
          <a:xfrm>
            <a:off x="3835996" y="2008342"/>
            <a:ext cx="7689960" cy="2178720"/>
            <a:chOff x="3835996" y="2008342"/>
            <a:chExt cx="7689960" cy="21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BCC2568-2662-47FB-8792-8D9D9C0F0EB0}"/>
                    </a:ext>
                  </a:extLst>
                </p14:cNvPr>
                <p14:cNvContentPartPr/>
                <p14:nvPr/>
              </p14:nvContentPartPr>
              <p14:xfrm>
                <a:off x="3835996" y="3688462"/>
                <a:ext cx="176040" cy="140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BCC2568-2662-47FB-8792-8D9D9C0F0EB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826996" y="3679462"/>
                  <a:ext cx="193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6C516A2-44C6-4E93-B3EC-8EAF58963DAE}"/>
                    </a:ext>
                  </a:extLst>
                </p14:cNvPr>
                <p14:cNvContentPartPr/>
                <p14:nvPr/>
              </p14:nvContentPartPr>
              <p14:xfrm>
                <a:off x="3918076" y="3573982"/>
                <a:ext cx="190080" cy="415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6C516A2-44C6-4E93-B3EC-8EAF58963DA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909076" y="3565342"/>
                  <a:ext cx="2077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CA5D6AB-61D2-4D59-BD84-65368CE6D9FE}"/>
                    </a:ext>
                  </a:extLst>
                </p14:cNvPr>
                <p14:cNvContentPartPr/>
                <p14:nvPr/>
              </p14:nvContentPartPr>
              <p14:xfrm>
                <a:off x="4228036" y="3837142"/>
                <a:ext cx="120240" cy="47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CA5D6AB-61D2-4D59-BD84-65368CE6D9F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219396" y="3828502"/>
                  <a:ext cx="137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AE1C84F-81E7-453D-BF19-3A7F95F469D7}"/>
                    </a:ext>
                  </a:extLst>
                </p14:cNvPr>
                <p14:cNvContentPartPr/>
                <p14:nvPr/>
              </p14:nvContentPartPr>
              <p14:xfrm>
                <a:off x="4203556" y="3571822"/>
                <a:ext cx="145800" cy="332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AE1C84F-81E7-453D-BF19-3A7F95F469D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194556" y="3563182"/>
                  <a:ext cx="163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52EE8C5-402F-4F27-9B73-411DCA3BF062}"/>
                    </a:ext>
                  </a:extLst>
                </p14:cNvPr>
                <p14:cNvContentPartPr/>
                <p14:nvPr/>
              </p14:nvContentPartPr>
              <p14:xfrm>
                <a:off x="4453756" y="3617542"/>
                <a:ext cx="148680" cy="180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52EE8C5-402F-4F27-9B73-411DCA3BF06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445116" y="3608902"/>
                  <a:ext cx="166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710660F-4731-41EF-82B0-E3C6BE45E732}"/>
                    </a:ext>
                  </a:extLst>
                </p14:cNvPr>
                <p14:cNvContentPartPr/>
                <p14:nvPr/>
              </p14:nvContentPartPr>
              <p14:xfrm>
                <a:off x="4702876" y="3699622"/>
                <a:ext cx="119520" cy="36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710660F-4731-41EF-82B0-E3C6BE45E73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693876" y="3690622"/>
                  <a:ext cx="137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312A14F-A205-4131-8B99-0EEBB4F5BBDD}"/>
                    </a:ext>
                  </a:extLst>
                </p14:cNvPr>
                <p14:cNvContentPartPr/>
                <p14:nvPr/>
              </p14:nvContentPartPr>
              <p14:xfrm>
                <a:off x="4706476" y="3738862"/>
                <a:ext cx="106200" cy="194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312A14F-A205-4131-8B99-0EEBB4F5BBD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697476" y="3729862"/>
                  <a:ext cx="123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DE4D85-8E77-41AC-88D5-D6B0340CEC4E}"/>
                    </a:ext>
                  </a:extLst>
                </p14:cNvPr>
                <p14:cNvContentPartPr/>
                <p14:nvPr/>
              </p14:nvContentPartPr>
              <p14:xfrm>
                <a:off x="4958116" y="3629422"/>
                <a:ext cx="36000" cy="159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DE4D85-8E77-41AC-88D5-D6B0340CEC4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949476" y="3620422"/>
                  <a:ext cx="53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983D8D1-3ABD-4680-BA95-F426E6FBFFAB}"/>
                    </a:ext>
                  </a:extLst>
                </p14:cNvPr>
                <p14:cNvContentPartPr/>
                <p14:nvPr/>
              </p14:nvContentPartPr>
              <p14:xfrm>
                <a:off x="5036236" y="3611062"/>
                <a:ext cx="133560" cy="138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983D8D1-3ABD-4680-BA95-F426E6FBFFA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027236" y="3602062"/>
                  <a:ext cx="15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1F5A4AE-D099-4266-A694-3029BB92212C}"/>
                    </a:ext>
                  </a:extLst>
                </p14:cNvPr>
                <p14:cNvContentPartPr/>
                <p14:nvPr/>
              </p14:nvContentPartPr>
              <p14:xfrm>
                <a:off x="4216156" y="3425302"/>
                <a:ext cx="100080" cy="716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1F5A4AE-D099-4266-A694-3029BB92212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207516" y="3416662"/>
                  <a:ext cx="117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D10B4AE-0CE8-4B25-B5FD-6AAAB2F26639}"/>
                    </a:ext>
                  </a:extLst>
                </p14:cNvPr>
                <p14:cNvContentPartPr/>
                <p14:nvPr/>
              </p14:nvContentPartPr>
              <p14:xfrm>
                <a:off x="5229196" y="3399382"/>
                <a:ext cx="104040" cy="66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D10B4AE-0CE8-4B25-B5FD-6AAAB2F2663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220196" y="3390382"/>
                  <a:ext cx="121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7AF60CC-8CF0-49C2-91A6-F7EEA816D43C}"/>
                    </a:ext>
                  </a:extLst>
                </p14:cNvPr>
                <p14:cNvContentPartPr/>
                <p14:nvPr/>
              </p14:nvContentPartPr>
              <p14:xfrm>
                <a:off x="7923436" y="2008342"/>
                <a:ext cx="300960" cy="2271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7AF60CC-8CF0-49C2-91A6-F7EEA816D43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914796" y="1999342"/>
                  <a:ext cx="318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7761279-FD4D-4DB2-B07A-A1A57B33F89E}"/>
                    </a:ext>
                  </a:extLst>
                </p14:cNvPr>
                <p14:cNvContentPartPr/>
                <p14:nvPr/>
              </p14:nvContentPartPr>
              <p14:xfrm>
                <a:off x="8706436" y="3509182"/>
                <a:ext cx="253080" cy="1944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7761279-FD4D-4DB2-B07A-A1A57B33F89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697436" y="3500182"/>
                  <a:ext cx="270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9207CC9-BBFC-4327-B9A2-044DD0534D74}"/>
                    </a:ext>
                  </a:extLst>
                </p14:cNvPr>
                <p14:cNvContentPartPr/>
                <p14:nvPr/>
              </p14:nvContentPartPr>
              <p14:xfrm>
                <a:off x="7834156" y="2198062"/>
                <a:ext cx="344520" cy="4557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9207CC9-BBFC-4327-B9A2-044DD0534D7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825516" y="2189422"/>
                  <a:ext cx="3621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F0181AE-278E-424B-AB31-DC519439EC8D}"/>
                    </a:ext>
                  </a:extLst>
                </p14:cNvPr>
                <p14:cNvContentPartPr/>
                <p14:nvPr/>
              </p14:nvContentPartPr>
              <p14:xfrm>
                <a:off x="8638756" y="3753982"/>
                <a:ext cx="279000" cy="358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F0181AE-278E-424B-AB31-DC519439EC8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630116" y="3745342"/>
                  <a:ext cx="2966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BFFDF54-9E53-448B-8BC8-418EEC290FE8}"/>
                    </a:ext>
                  </a:extLst>
                </p14:cNvPr>
                <p14:cNvContentPartPr/>
                <p14:nvPr/>
              </p14:nvContentPartPr>
              <p14:xfrm>
                <a:off x="5462476" y="3610702"/>
                <a:ext cx="135720" cy="132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BFFDF54-9E53-448B-8BC8-418EEC290FE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453476" y="3602062"/>
                  <a:ext cx="153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F533D58-3993-4589-99D9-C509DBEF1C8F}"/>
                    </a:ext>
                  </a:extLst>
                </p14:cNvPr>
                <p14:cNvContentPartPr/>
                <p14:nvPr/>
              </p14:nvContentPartPr>
              <p14:xfrm>
                <a:off x="5485156" y="3589462"/>
                <a:ext cx="250920" cy="1339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F533D58-3993-4589-99D9-C509DBEF1C8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476156" y="3580822"/>
                  <a:ext cx="268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CD5ECA8-060B-4BBE-BFC3-6429A51B1117}"/>
                    </a:ext>
                  </a:extLst>
                </p14:cNvPr>
                <p14:cNvContentPartPr/>
                <p14:nvPr/>
              </p14:nvContentPartPr>
              <p14:xfrm>
                <a:off x="5778556" y="3624022"/>
                <a:ext cx="137160" cy="874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CD5ECA8-060B-4BBE-BFC3-6429A51B111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769556" y="3615382"/>
                  <a:ext cx="154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A5E273F-F902-4DDB-B56D-BA7136E4B9D1}"/>
                    </a:ext>
                  </a:extLst>
                </p14:cNvPr>
                <p14:cNvContentPartPr/>
                <p14:nvPr/>
              </p14:nvContentPartPr>
              <p14:xfrm>
                <a:off x="6031636" y="3698902"/>
                <a:ext cx="88200" cy="3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A5E273F-F902-4DDB-B56D-BA7136E4B9D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022636" y="3690262"/>
                  <a:ext cx="105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B007985-4E8C-4EE1-8125-21D3033DCC54}"/>
                    </a:ext>
                  </a:extLst>
                </p14:cNvPr>
                <p14:cNvContentPartPr/>
                <p14:nvPr/>
              </p14:nvContentPartPr>
              <p14:xfrm>
                <a:off x="6179596" y="3594502"/>
                <a:ext cx="167760" cy="1339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B007985-4E8C-4EE1-8125-21D3033DCC5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170956" y="3585502"/>
                  <a:ext cx="185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C1BFAA9-5A16-48DD-8530-084B8C11E13A}"/>
                    </a:ext>
                  </a:extLst>
                </p14:cNvPr>
                <p14:cNvContentPartPr/>
                <p14:nvPr/>
              </p14:nvContentPartPr>
              <p14:xfrm>
                <a:off x="6382996" y="3572182"/>
                <a:ext cx="131040" cy="146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C1BFAA9-5A16-48DD-8530-084B8C11E13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373996" y="3563182"/>
                  <a:ext cx="148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983D2BF-AEF8-4784-8FEF-BF8B0B40787C}"/>
                    </a:ext>
                  </a:extLst>
                </p14:cNvPr>
                <p14:cNvContentPartPr/>
                <p14:nvPr/>
              </p14:nvContentPartPr>
              <p14:xfrm>
                <a:off x="6434116" y="3560662"/>
                <a:ext cx="211680" cy="1429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983D2BF-AEF8-4784-8FEF-BF8B0B40787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425116" y="3552022"/>
                  <a:ext cx="229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36CCF86-9037-4DBF-9AC0-7808E6B96403}"/>
                    </a:ext>
                  </a:extLst>
                </p14:cNvPr>
                <p14:cNvContentPartPr/>
                <p14:nvPr/>
              </p14:nvContentPartPr>
              <p14:xfrm>
                <a:off x="6683236" y="3598822"/>
                <a:ext cx="107640" cy="990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36CCF86-9037-4DBF-9AC0-7808E6B9640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674596" y="3589822"/>
                  <a:ext cx="125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8AFCFDD-A97C-456B-B5C7-394CC6092FE3}"/>
                    </a:ext>
                  </a:extLst>
                </p14:cNvPr>
                <p14:cNvContentPartPr/>
                <p14:nvPr/>
              </p14:nvContentPartPr>
              <p14:xfrm>
                <a:off x="6882316" y="3503422"/>
                <a:ext cx="45720" cy="2055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8AFCFDD-A97C-456B-B5C7-394CC6092FE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873676" y="3494782"/>
                  <a:ext cx="63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00453CE-59BE-4748-9869-D398B96A987B}"/>
                    </a:ext>
                  </a:extLst>
                </p14:cNvPr>
                <p14:cNvContentPartPr/>
                <p14:nvPr/>
              </p14:nvContentPartPr>
              <p14:xfrm>
                <a:off x="7029556" y="3627622"/>
                <a:ext cx="136440" cy="16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00453CE-59BE-4748-9869-D398B96A987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020556" y="3618982"/>
                  <a:ext cx="154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04AEDB8-10C4-41F3-A6D5-DDF86B3D7F65}"/>
                    </a:ext>
                  </a:extLst>
                </p14:cNvPr>
                <p14:cNvContentPartPr/>
                <p14:nvPr/>
              </p14:nvContentPartPr>
              <p14:xfrm>
                <a:off x="7055116" y="3681982"/>
                <a:ext cx="133560" cy="10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04AEDB8-10C4-41F3-A6D5-DDF86B3D7F6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046476" y="3672982"/>
                  <a:ext cx="151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044E717-AABB-4C88-A7CE-19910185B631}"/>
                    </a:ext>
                  </a:extLst>
                </p14:cNvPr>
                <p14:cNvContentPartPr/>
                <p14:nvPr/>
              </p14:nvContentPartPr>
              <p14:xfrm>
                <a:off x="7247356" y="3523222"/>
                <a:ext cx="56160" cy="135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044E717-AABB-4C88-A7CE-19910185B63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238356" y="3514222"/>
                  <a:ext cx="73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7B22292-4979-46D0-9C01-CA303C91F091}"/>
                    </a:ext>
                  </a:extLst>
                </p14:cNvPr>
                <p14:cNvContentPartPr/>
                <p14:nvPr/>
              </p14:nvContentPartPr>
              <p14:xfrm>
                <a:off x="7301716" y="3594142"/>
                <a:ext cx="24480" cy="1098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7B22292-4979-46D0-9C01-CA303C91F09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293076" y="3585502"/>
                  <a:ext cx="42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395F604-0E73-4DE7-A075-6782A100A423}"/>
                    </a:ext>
                  </a:extLst>
                </p14:cNvPr>
                <p14:cNvContentPartPr/>
                <p14:nvPr/>
              </p14:nvContentPartPr>
              <p14:xfrm>
                <a:off x="7381996" y="3546262"/>
                <a:ext cx="109080" cy="142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395F604-0E73-4DE7-A075-6782A100A42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372996" y="3537262"/>
                  <a:ext cx="12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861B68E-53DD-4A9C-B1E6-5D9860AE6E53}"/>
                    </a:ext>
                  </a:extLst>
                </p14:cNvPr>
                <p14:cNvContentPartPr/>
                <p14:nvPr/>
              </p14:nvContentPartPr>
              <p14:xfrm>
                <a:off x="7525636" y="3547702"/>
                <a:ext cx="67320" cy="133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861B68E-53DD-4A9C-B1E6-5D9860AE6E5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516636" y="3539062"/>
                  <a:ext cx="84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0E78DEB-C948-411D-889D-211EE8AEDCD8}"/>
                    </a:ext>
                  </a:extLst>
                </p14:cNvPr>
                <p14:cNvContentPartPr/>
                <p14:nvPr/>
              </p14:nvContentPartPr>
              <p14:xfrm>
                <a:off x="7664596" y="3580102"/>
                <a:ext cx="25920" cy="115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0E78DEB-C948-411D-889D-211EE8AEDCD8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655956" y="3571462"/>
                  <a:ext cx="43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353BD34-24AB-42BE-9360-74F15C2FC33F}"/>
                    </a:ext>
                  </a:extLst>
                </p14:cNvPr>
                <p14:cNvContentPartPr/>
                <p14:nvPr/>
              </p14:nvContentPartPr>
              <p14:xfrm>
                <a:off x="7644436" y="3630862"/>
                <a:ext cx="115920" cy="26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353BD34-24AB-42BE-9360-74F15C2FC33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635796" y="3622222"/>
                  <a:ext cx="13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2F6CEDC-B48A-4C59-AD0D-813862896492}"/>
                    </a:ext>
                  </a:extLst>
                </p14:cNvPr>
                <p14:cNvContentPartPr/>
                <p14:nvPr/>
              </p14:nvContentPartPr>
              <p14:xfrm>
                <a:off x="7777636" y="3505942"/>
                <a:ext cx="137520" cy="1692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2F6CEDC-B48A-4C59-AD0D-81386289649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768636" y="3497302"/>
                  <a:ext cx="155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8A6F268-8F60-4E40-BC7C-131900CDEA4F}"/>
                    </a:ext>
                  </a:extLst>
                </p14:cNvPr>
                <p14:cNvContentPartPr/>
                <p14:nvPr/>
              </p14:nvContentPartPr>
              <p14:xfrm>
                <a:off x="7936756" y="3517822"/>
                <a:ext cx="78120" cy="1339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8A6F268-8F60-4E40-BC7C-131900CDEA4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928116" y="3509182"/>
                  <a:ext cx="95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8AF7B0B-A6F9-4EB6-9C2B-F2B4A51268A6}"/>
                    </a:ext>
                  </a:extLst>
                </p14:cNvPr>
                <p14:cNvContentPartPr/>
                <p14:nvPr/>
              </p14:nvContentPartPr>
              <p14:xfrm>
                <a:off x="8079316" y="3520702"/>
                <a:ext cx="83160" cy="108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8AF7B0B-A6F9-4EB6-9C2B-F2B4A51268A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070316" y="3511702"/>
                  <a:ext cx="100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8268E09-306F-4C7D-8280-88676F5F8247}"/>
                    </a:ext>
                  </a:extLst>
                </p14:cNvPr>
                <p14:cNvContentPartPr/>
                <p14:nvPr/>
              </p14:nvContentPartPr>
              <p14:xfrm>
                <a:off x="8250316" y="3468862"/>
                <a:ext cx="86040" cy="177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8268E09-306F-4C7D-8280-88676F5F824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241316" y="3460222"/>
                  <a:ext cx="103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A076D71-9E2E-4D3B-9A80-627CE8A3899C}"/>
                    </a:ext>
                  </a:extLst>
                </p14:cNvPr>
                <p14:cNvContentPartPr/>
                <p14:nvPr/>
              </p14:nvContentPartPr>
              <p14:xfrm>
                <a:off x="5683876" y="3984742"/>
                <a:ext cx="184320" cy="2023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A076D71-9E2E-4D3B-9A80-627CE8A3899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675236" y="3975742"/>
                  <a:ext cx="201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E9BFCDB-D8F2-4ED1-B721-4C050F6C6E72}"/>
                    </a:ext>
                  </a:extLst>
                </p14:cNvPr>
                <p14:cNvContentPartPr/>
                <p14:nvPr/>
              </p14:nvContentPartPr>
              <p14:xfrm>
                <a:off x="5937676" y="3985822"/>
                <a:ext cx="127800" cy="144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E9BFCDB-D8F2-4ED1-B721-4C050F6C6E7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929036" y="3977182"/>
                  <a:ext cx="145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C57990D-F8E5-4A17-81DF-2275231A94F2}"/>
                    </a:ext>
                  </a:extLst>
                </p14:cNvPr>
                <p14:cNvContentPartPr/>
                <p14:nvPr/>
              </p14:nvContentPartPr>
              <p14:xfrm>
                <a:off x="6142876" y="3967462"/>
                <a:ext cx="132840" cy="1591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C57990D-F8E5-4A17-81DF-2275231A94F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133876" y="3958462"/>
                  <a:ext cx="150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1850DD7-7E10-4237-BA3F-CC6263BBBB38}"/>
                    </a:ext>
                  </a:extLst>
                </p14:cNvPr>
                <p14:cNvContentPartPr/>
                <p14:nvPr/>
              </p14:nvContentPartPr>
              <p14:xfrm>
                <a:off x="6851356" y="4063942"/>
                <a:ext cx="177840" cy="22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1850DD7-7E10-4237-BA3F-CC6263BBBB3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842716" y="4054942"/>
                  <a:ext cx="195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3F56239-060B-4380-B610-9E4BDC49E8C5}"/>
                    </a:ext>
                  </a:extLst>
                </p14:cNvPr>
                <p14:cNvContentPartPr/>
                <p14:nvPr/>
              </p14:nvContentPartPr>
              <p14:xfrm>
                <a:off x="6857116" y="4130902"/>
                <a:ext cx="163440" cy="162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3F56239-060B-4380-B610-9E4BDC49E8C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848116" y="4121902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345916D-731B-4369-B8BF-379A1C6656D6}"/>
                    </a:ext>
                  </a:extLst>
                </p14:cNvPr>
                <p14:cNvContentPartPr/>
                <p14:nvPr/>
              </p14:nvContentPartPr>
              <p14:xfrm>
                <a:off x="7156276" y="3968182"/>
                <a:ext cx="136800" cy="198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345916D-731B-4369-B8BF-379A1C6656D6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147636" y="3959542"/>
                  <a:ext cx="154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CDF00E3-EC7D-4BB5-9C22-9066A25B883A}"/>
                    </a:ext>
                  </a:extLst>
                </p14:cNvPr>
                <p14:cNvContentPartPr/>
                <p14:nvPr/>
              </p14:nvContentPartPr>
              <p14:xfrm>
                <a:off x="7316836" y="3997342"/>
                <a:ext cx="159840" cy="1638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CDF00E3-EC7D-4BB5-9C22-9066A25B883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308196" y="3988702"/>
                  <a:ext cx="177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8A5B3F5-C0AF-4A7B-ADB6-04CDB1BC8612}"/>
                    </a:ext>
                  </a:extLst>
                </p14:cNvPr>
                <p14:cNvContentPartPr/>
                <p14:nvPr/>
              </p14:nvContentPartPr>
              <p14:xfrm>
                <a:off x="7502236" y="3993022"/>
                <a:ext cx="87840" cy="1504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8A5B3F5-C0AF-4A7B-ADB6-04CDB1BC861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493236" y="3984382"/>
                  <a:ext cx="105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0A7A855-2532-4B8E-9416-807126C1F6D6}"/>
                    </a:ext>
                  </a:extLst>
                </p14:cNvPr>
                <p14:cNvContentPartPr/>
                <p14:nvPr/>
              </p14:nvContentPartPr>
              <p14:xfrm>
                <a:off x="7597276" y="3997702"/>
                <a:ext cx="124560" cy="1299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0A7A855-2532-4B8E-9416-807126C1F6D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588636" y="3989062"/>
                  <a:ext cx="142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3F41D81-970D-4293-AB7A-A8E76F94583B}"/>
                    </a:ext>
                  </a:extLst>
                </p14:cNvPr>
                <p14:cNvContentPartPr/>
                <p14:nvPr/>
              </p14:nvContentPartPr>
              <p14:xfrm>
                <a:off x="7850356" y="3994102"/>
                <a:ext cx="66240" cy="138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3F41D81-970D-4293-AB7A-A8E76F94583B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841716" y="3985462"/>
                  <a:ext cx="83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92AC69B-30C5-4C80-A00F-B50C44C53BE7}"/>
                    </a:ext>
                  </a:extLst>
                </p14:cNvPr>
                <p14:cNvContentPartPr/>
                <p14:nvPr/>
              </p14:nvContentPartPr>
              <p14:xfrm>
                <a:off x="7866916" y="3899062"/>
                <a:ext cx="22680" cy="10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92AC69B-30C5-4C80-A00F-B50C44C53BE7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857916" y="3890422"/>
                  <a:ext cx="40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D813A225-9FB4-44F4-A9E9-31B4862C3115}"/>
                    </a:ext>
                  </a:extLst>
                </p14:cNvPr>
                <p14:cNvContentPartPr/>
                <p14:nvPr/>
              </p14:nvContentPartPr>
              <p14:xfrm>
                <a:off x="4005196" y="2465182"/>
                <a:ext cx="7520760" cy="8870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D813A225-9FB4-44F4-A9E9-31B4862C3115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996556" y="2456542"/>
                  <a:ext cx="7538400" cy="90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AC1F8146-BEAF-4412-959C-0943A1B4AB80}"/>
                  </a:ext>
                </a:extLst>
              </p14:cNvPr>
              <p14:cNvContentPartPr/>
              <p14:nvPr/>
            </p14:nvContentPartPr>
            <p14:xfrm>
              <a:off x="5439076" y="2319742"/>
              <a:ext cx="2328120" cy="113472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AC1F8146-BEAF-4412-959C-0943A1B4AB80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5430076" y="2311102"/>
                <a:ext cx="234576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E7A85E70-AC9D-4EFC-A4E9-A722BDEE8A04}"/>
                  </a:ext>
                </a:extLst>
              </p14:cNvPr>
              <p14:cNvContentPartPr/>
              <p14:nvPr/>
            </p14:nvContentPartPr>
            <p14:xfrm>
              <a:off x="6142876" y="2647342"/>
              <a:ext cx="318960" cy="47088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E7A85E70-AC9D-4EFC-A4E9-A722BDEE8A04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134236" y="2638702"/>
                <a:ext cx="3366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11D1EAE9-C6C5-4B47-A37A-0E09CFE2724F}"/>
                  </a:ext>
                </a:extLst>
              </p14:cNvPr>
              <p14:cNvContentPartPr/>
              <p14:nvPr/>
            </p14:nvContentPartPr>
            <p14:xfrm>
              <a:off x="2088196" y="2788102"/>
              <a:ext cx="747720" cy="69084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11D1EAE9-C6C5-4B47-A37A-0E09CFE2724F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2079556" y="2779102"/>
                <a:ext cx="765360" cy="7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Breitbild</PresentationFormat>
  <Paragraphs>96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719</cp:revision>
  <dcterms:created xsi:type="dcterms:W3CDTF">2019-02-11T10:45:01Z</dcterms:created>
  <dcterms:modified xsi:type="dcterms:W3CDTF">2022-04-28T07:50:26Z</dcterms:modified>
</cp:coreProperties>
</file>