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6.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7.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8.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9.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10.xml" ContentType="application/vnd.openxmlformats-officedocument.presentationml.notesSlide+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notesSlides/notesSlide11.xml" ContentType="application/vnd.openxmlformats-officedocument.presentationml.notesSlide+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notesSlides/notesSlide12.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notesSlides/notesSlide13.xml" ContentType="application/vnd.openxmlformats-officedocument.presentationml.notesSlide+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14.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15.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notesSlides/notesSlide16.xml" ContentType="application/vnd.openxmlformats-officedocument.presentationml.notesSlide+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notesSlides/notesSlide17.xml" ContentType="application/vnd.openxmlformats-officedocument.presentationml.notesSlide+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notesSlides/notesSlide18.xml" ContentType="application/vnd.openxmlformats-officedocument.presentationml.notesSlide+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notesSlides/notesSlide19.xml" ContentType="application/vnd.openxmlformats-officedocument.presentationml.notesSlide+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notesSlides/notesSlide20.xml" ContentType="application/vnd.openxmlformats-officedocument.presentationml.notesSlide+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notesSlides/notesSlide21.xml" ContentType="application/vnd.openxmlformats-officedocument.presentationml.notesSlide+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notesSlides/notesSlide22.xml" ContentType="application/vnd.openxmlformats-officedocument.presentationml.notesSlide+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361" r:id="rId2"/>
    <p:sldId id="1381" r:id="rId3"/>
    <p:sldId id="1382" r:id="rId4"/>
    <p:sldId id="1383" r:id="rId5"/>
    <p:sldId id="1364" r:id="rId6"/>
    <p:sldId id="1365" r:id="rId7"/>
    <p:sldId id="1366" r:id="rId8"/>
    <p:sldId id="1363" r:id="rId9"/>
    <p:sldId id="1367" r:id="rId10"/>
    <p:sldId id="1368" r:id="rId11"/>
    <p:sldId id="1369" r:id="rId12"/>
    <p:sldId id="1370" r:id="rId13"/>
    <p:sldId id="1371" r:id="rId14"/>
    <p:sldId id="1372" r:id="rId15"/>
    <p:sldId id="1373" r:id="rId16"/>
    <p:sldId id="1374" r:id="rId17"/>
    <p:sldId id="1380" r:id="rId18"/>
    <p:sldId id="1375" r:id="rId19"/>
    <p:sldId id="1376" r:id="rId20"/>
    <p:sldId id="1377" r:id="rId21"/>
    <p:sldId id="1379" r:id="rId22"/>
    <p:sldId id="1378" r:id="rId2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42" autoAdjust="0"/>
    <p:restoredTop sz="94660"/>
  </p:normalViewPr>
  <p:slideViewPr>
    <p:cSldViewPr snapToGrid="0">
      <p:cViewPr varScale="1">
        <p:scale>
          <a:sx n="71" d="100"/>
          <a:sy n="71" d="100"/>
        </p:scale>
        <p:origin x="36" y="1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30:19.0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63E8F25-3ED1-45DD-ABD0-193A0952600F}" emma:medium="tactile" emma:mode="ink">
          <msink:context xmlns:msink="http://schemas.microsoft.com/ink/2010/main" type="writingRegion" rotatedBoundingBox="7313,12956 6522,14099 5553,13429 6344,12285"/>
        </emma:interpretation>
      </emma:emma>
    </inkml:annotationXML>
    <inkml:traceGroup>
      <inkml:annotationXML>
        <emma:emma xmlns:emma="http://www.w3.org/2003/04/emma" version="1.0">
          <emma:interpretation id="{318632DD-7E40-4BF8-8E77-0D43A6F179D3}" emma:medium="tactile" emma:mode="ink">
            <msink:context xmlns:msink="http://schemas.microsoft.com/ink/2010/main" type="paragraph" rotatedBoundingBox="7313,12956 6522,14099 5553,13429 6344,12285" alignmentLevel="1"/>
          </emma:interpretation>
        </emma:emma>
      </inkml:annotationXML>
      <inkml:traceGroup>
        <inkml:annotationXML>
          <emma:emma xmlns:emma="http://www.w3.org/2003/04/emma" version="1.0">
            <emma:interpretation id="{28216E18-F1BE-4787-B805-1E308EC3D6B5}" emma:medium="tactile" emma:mode="ink">
              <msink:context xmlns:msink="http://schemas.microsoft.com/ink/2010/main" type="line" rotatedBoundingBox="7313,12956 6522,14099 5553,13429 6344,12285"/>
            </emma:interpretation>
          </emma:emma>
        </inkml:annotationXML>
        <inkml:traceGroup>
          <inkml:annotationXML>
            <emma:emma xmlns:emma="http://www.w3.org/2003/04/emma" version="1.0">
              <emma:interpretation id="{4427B438-FBA9-4080-8E5F-0E5E8B99B446}" emma:medium="tactile" emma:mode="ink">
                <msink:context xmlns:msink="http://schemas.microsoft.com/ink/2010/main" type="inkWord" rotatedBoundingBox="7313,12956 6522,14099 5553,13429 6344,12285"/>
              </emma:interpretation>
              <emma:one-of disjunction-type="recognition" id="oneOf0">
                <emma:interpretation id="interp0" emma:lang="" emma:confidence="1">
                  <emma:literal/>
                </emma:interpretation>
              </emma:one-of>
            </emma:emma>
          </inkml:annotationXML>
          <inkml:trace contextRef="#ctx0" brushRef="#br0">-721 832 629 0,'-6'-5'269'16,"3"7"17"-16,0-5-134 15,3 4-69-15,-1 4-15 16,-1-4-27-16,2 5-11 16,2 8-17-16,-1 2 1 15,2 1-1-15,0 8 7 16,-1 1 2-16,1 5 6 0,0 1 0 16,0 7 2-16,0-3-6 15,3 0-1-15,-2-8-6 16,4-1-2-16,-2-6-6 15,3-1-3-15,-2-8-1 16,4-2-1-16,-2-4-1 16,3-3 2-16,-2-6 0 15,2-1 2-15,-1-1-1 0,-1-7 2 16,1-3-2 0,-2-4-17-16,-2-2-24 0,-1-5-139 15,-3 5-201-15,0 0-3 16</inkml:trace>
          <inkml:trace contextRef="#ctx0" brushRef="#br0" timeOffset="271.4194">-589 947 860 0,'-1'6'255'0,"2"5"60"16,2 5-238-16,5 4-16 15,-1 7-20-15,7 4-6 16,-2-4-10-16,3 11-5 16,3-7-11-16,0 7-2 0,-5-7-3 15,1 2 0-15,-2-6-3 16,-2-1 1-16,-2-5 1 16,4 0-1-16,-3-8 0 15,0-4-5-15,-6 0-19 16,1-7-165-16,-2-7-158 15,-8-7-21-15</inkml:trace>
          <inkml:trace contextRef="#ctx0" brushRef="#br0" timeOffset="1037.9465">-437 782 983 0,'-2'1'259'16,"5"2"70"-16,-3-6-286 15,5-1-19-15,4-5-18 16,6-3-3-16,-3-3 1 16,4 0 0-16,2 1-1 0,-4-1-1 15,-4 3 0 1,4 0-11-16,-8 3-121 0,9-1-203 15,0 2 17-15</inkml:trace>
          <inkml:trace contextRef="#ctx0" brushRef="#br0" timeOffset="798.5231">-400 771 952 0,'0'0'248'0,"0"2"70"15,3 5-275-15,2 5-17 16,5 5-16-16,-5 0 1 16,4 5-2-16,0-4 1 15,-3-4-2-15,1-4-2 16,-1-2-1-16,2-2-2 15,-2-3 0-15,6 0-1 16,0 0-1-16,6 0 2 0,-2-2-1 16,4 4 1-16,-1-4 0 15,1 2 0-15,-4-1-3 16,2 1 1-16,-4 0-1 16,-1 6-4-16,-2-5 0 15,0 10-1-15,-1-1 2 16,1 7 3-16,-5-5 6 15,-2 7 14-15,-1-4 9 0,-4-1 9 16,-4-4 3-16,-1 5 10 16,-3-3-8-16,-3 2-1 15,-1-2-9-15,-4-2-6 16,2-1-12-16,-5-4-4 16,5-2-6-16,-3-2-2 15,0-1-1-15,-1-6-6 16,4 0-20-16,-2-9-50 15,-1-6 58-15,5-12-388 16,4 0 104-16</inkml:trace>
          <inkml:trace contextRef="#ctx0" brushRef="#br0" timeOffset="1764.2632">-151 429 437 0,'-3'3'218'0,"-1"3"34"16,2-3-106-16,-1 5-18 15,0-1-37 1,0 5-20-16,0 2-41 0,2 5-9 16,-1-1-8-16,4 0 5 15,-1-1-1-15,2 2 1 16,0-2-1-16,0-2 0 15,2-2-5-15,1 2-2 16,3-3-4-16,5-3-2 0,-2-1 1 16,4-4 2-1,1-5-2-15,1-10 3 0,-3-2 2 16,4-8-1-16,-5-2-1 16,-1-7 2-16,-2 3-2 15,1-7 1-15,-8 4-3 16,2-6 2-16,-3 1-1 15,-3-2 1-15,-3 7 11 16,-4 1 13-16,-2 14 2 0,-6 5 7 16,-2 7-1-16,1 7-8 15,-2 2-11-15,-2-1-4 16,5 5-7-16,-3 7-2 16,3-1-4-16,2 5-33 15,3 2-10-15,9 8-341 16,4-7 81-16</inkml:trace>
          <inkml:trace contextRef="#ctx0" brushRef="#br0" timeOffset="-712.6017">28 71 148 0,'-3'-3'181'16,"0"0"-27"-16,-1-2 8 16,2 1-61-16,1-1-17 15,-2 1-39-15,1-2-10 16,1 1-15-16,-1 1 20 15,1-1 18-15,-1-1 19 16,2 2 5-16,-1-1 14 16,-1 1-16-16,2 1-9 0,-1 1-16 15,1-1 1-15,0 2-17 16,0 1-7-16,1 0-14 16,2 1-4-16,2 2-8 15,2 2-2-15,4 2 1 16,5 4 2-16,1 1 1 15,2 4 1-15,4 1 2 16,1 4-2-16,1-2-3 0,5 8-1 16,-3 0-3-1,0 2-1-15,-1-2 0 0,-4 5 1 16,-2-5 0-16,-2 0 0 16,0 1 1-16,0 4-1 15,-3-4 0-15,1 8 7 16,-1-1 3-16,-1 2 3 15,-4-1 3-15,-1 2 5 16,0-2-7-16,-3 3-2 16,-3-6-3-16,0 7-2 15,-4-5-5-15,-1 2-1 16,-1-5 0-16,2-2-1 16,-4-7 0-16,2 2 0 15,0-2-1-15,-1 1 1 16,-1 1 0-16,2 1-1 15,-1-5-1-15,1 1 2 0,1-2-1 16,-1-4 0-16,0-2 1 16,2 1-1-16,-2-3 0 15,0-2 0-15,3 1 1 16,-3 1-1-16,1-2 0 16,1 4 0-16,-1-4-1 15,-1 5-1-15,2-1 0 16,-2-1-35-16,0 1-17 15,1 1-143-15,-2-5-183 0,7-1-3 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35:02.444"/>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6-02T06:32:23.499"/>
    </inkml:context>
  </inkml:definitions>
  <inkml:traceGroup>
    <inkml:annotationXML>
      <emma:emma xmlns:emma="http://www.w3.org/2003/04/emma" version="1.0">
        <emma:interpretation id="{1DC485C6-89BA-4CAD-979D-F1BF256DA512}" emma:medium="tactile" emma:mode="ink">
          <msink:context xmlns:msink="http://schemas.microsoft.com/ink/2010/main" type="writingRegion" rotatedBoundingBox="30281,-409 35388,5201 33554,6870 28448,1259"/>
        </emma:interpretation>
      </emma:emma>
    </inkml:annotationXML>
    <inkml:traceGroup>
      <inkml:annotationXML>
        <emma:emma xmlns:emma="http://www.w3.org/2003/04/emma" version="1.0">
          <emma:interpretation id="{93FD33BA-577A-4C96-AEB2-5E3517089FFF}" emma:medium="tactile" emma:mode="ink">
            <msink:context xmlns:msink="http://schemas.microsoft.com/ink/2010/main" type="paragraph" rotatedBoundingBox="30281,-409 35388,5201 33554,6870 28448,1259" alignmentLevel="1"/>
          </emma:interpretation>
        </emma:emma>
      </inkml:annotationXML>
      <inkml:traceGroup>
        <inkml:annotationXML>
          <emma:emma xmlns:emma="http://www.w3.org/2003/04/emma" version="1.0">
            <emma:interpretation id="{5F78E324-4B35-4C6D-A198-6679D4A1B44C}" emma:medium="tactile" emma:mode="ink">
              <msink:context xmlns:msink="http://schemas.microsoft.com/ink/2010/main" type="line" rotatedBoundingBox="30281,-409 35388,5201 33554,6870 28448,1259"/>
            </emma:interpretation>
          </emma:emma>
        </inkml:annotationXML>
        <inkml:traceGroup>
          <inkml:annotationXML>
            <emma:emma xmlns:emma="http://www.w3.org/2003/04/emma" version="1.0">
              <emma:interpretation id="{F94F4EC3-2D13-45AF-ADF1-7B6D937A0480}" emma:medium="tactile" emma:mode="ink">
                <msink:context xmlns:msink="http://schemas.microsoft.com/ink/2010/main" type="inkWord" rotatedBoundingBox="30281,-409 32213,1713 30810,2990 28878,867"/>
              </emma:interpretation>
            </emma:emma>
          </inkml:annotationXML>
          <inkml:trace contextRef="#ctx0" brushRef="#br0">12036-1271 1210 0,'-9'2'363'0,"4"5"59"15,2-2-332-15,6 7-55 16,-6 6-19-16,8 3 5 15,2-5 5-15,5 5 1 16,2-1-8-16,7-5-5 16,0-5-10-16,6 1 0 15,6-8-1-15,7-8 0 16,2-2-17-16,6-14-68 16,-4-3-30-16,-1-11-340 15,-1 1 34-15</inkml:trace>
          <inkml:trace contextRef="#ctx0" brushRef="#br0" timeOffset="247.8471">12596-1476 636 0,'-6'1'477'0,"-6"11"-84"0,-6 2-63 16,-5 16-199-16,-1 4-39 16,-6 13 13-16,-2 2-10 15,-1 14-6-15,8-4-29 16,-2 11-10-16,7 1-25 15,5 9-9-15,5-7-6 16,2 11-4-16,4-16-3 0,-2-4-1 16,1-13-2-1,2-4 0-15,0-14-2 0,2 0-90 16,1-8-67-16,7-1-345 16,2-12 4-16</inkml:trace>
          <inkml:trace contextRef="#ctx0" brushRef="#br0" timeOffset="-1305.0489">10444-2331 922 0,'-10'-25'286'0,"-2"1"58"16,1 7-244-1,1-2-19-15,-1 7-15 0,-5-3 11 16,2 3-10-16,-4 0-7 16,-1 15-21-16,-4-3-4 15,-1 6-14-15,-1 10-1 16,2 10-3-16,-1 5 1 16,6 13-6-16,6 13-4 15,6 0-1-15,-3 11-1 16,9-5-3-16,9 3-3 15,3-12 1-15,9-2-3 16,9-14 3-16,9-4-2 16,-3-13 2-16,9-1 0 15,-9-13 1-15,9-5 1 16,-10-7 3-16,1-8 1 16,-11-7 1-16,-2 2 1 0,-13-4-2 15,-7-4 3-15,-7 1 0 16,-13 2 8-16,-4-1 6 15,-7 12 4-15,-2 0 1 16,-5 6 3-16,4 2-9 16,1 7-4-16,7-2-7 15,2 1-3-15,9 2-5 16,5 1-1-16,5-4-4 0,10-1 0 16,2 6-2-16,14 0-1 15,3-4 0-15,12-2-3 16,0 0-5-16,8-8-6 15,-8-1 0-15,2 2-3 16,-10 2 5-16,-4 1 4 16,-7 4 5-16,-5 7-5 15,-6 7 3-15,-3 5-1 16,-8 2 1-16,1 11 2 16,-7-10 7-16,1 7 1 15,-4-4 3-15,2 5 0 16,0-9 1-16,3 8-2 15,-1-11 0-15,11 0-4 16,2-8-42-16,8-5-80 16,5-7-126-16,11-7-212 15,5-4-49-15</inkml:trace>
          <inkml:trace contextRef="#ctx0" brushRef="#br0" timeOffset="-697.5836">11078-2338 1261 0,'-20'-11'292'0,"4"8"107"0,-4 6-361 16,4 2-28-16,-2 7 18 16,0 1 1-16,-5 8 3 15,7 5 2-15,-2 13-6 16,6 2-18-16,6 13-5 15,6-6-3-15,6 6-1 16,6-8-2-16,10-5 0 16,2-13 0-16,5-2 1 15,-2-13-1-15,0-7 3 16,-5-4 1-16,2-2 1 16,-7-8 2-16,-2-7 1 15,-6-1 1-15,-5-8 0 16,-5 1 1-16,-8-2 13 0,-3 5 8 15,-8-1 9-15,-1 8 5 16,-4-2 5-16,2 9-13 16,1-2-4-16,4 10-12 15,3 1-6-15,6 1-7 16,4 4-3-16,7 1-3 16,7-3-5-16,7 0 1 15,11-3 0-15,5-3 1 16,11-5-1-16,-1-2 2 15,6-4-1-15,-8 1-2 0,-3-1 0 16,-10 2 2-16,-4 3-1 16,-14 3 2-16,-2 3-4 15,-5 8-1-15,-5 7-1 16,-5 10 2-16,-4 8 1 16,-4 3 7-16,-1 6 4 15,1-4 1-15,2-5 1 16,5-8-2-16,6 2 0 15,2-7-5-15,8-2-5 16,1-3-46-16,14-3-451 16,-10-5 132-16</inkml:trace>
          <inkml:trace contextRef="#ctx0" brushRef="#br0" timeOffset="-2706.9975">10620-867 1198 0,'-16'2'273'16,"4"-2"107"-16,7 1-343 0,7-1 1 15,4 2 0-15,9-2 12 16,4 3 0-16,13-3-1 15,5-2-14-15,5-4-6 16,0 0-12-16,11-6-3 16,-4 0-6-16,7 0-2 15,-5 0-2-15,4 0-2 16,-7 5 0-16,-1-2-1 16,-10 4 1-16,1-1-1 15,-8 3 0-15,0-1 0 16,-6 1 0-16,-1 0-30 15,-8 0-32-15,1 0 432 16,-2 0-818-16,-7 0 384 16</inkml:trace>
          <inkml:trace contextRef="#ctx0" brushRef="#br0" timeOffset="-3039.7446">10631-1182 1050 0,'-12'-5'281'0,"3"2"86"16,3 3-292-1,4-1-5-15,5 1-12 0,5 0 8 16,2 1-7-16,13 1-1 16,7-2 22 15,-15 0-34-31,1 0-34 0,58 0-4 16,-2-3-5-16,13 3 0 15,-8-6-2-15,-31 0 1 16,-4 1 1-16,0-2-2 15,-10-2 1-15,1 1-1 16,-9 2 0-16,-1-1 0 16,-8 2-2-16,-3 2-47 15,-6 3-31-15,-11 0-36 16,-8 5-335-16,-13 19 71 0</inkml:trace>
        </inkml:traceGroup>
        <inkml:traceGroup>
          <inkml:annotationXML>
            <emma:emma xmlns:emma="http://www.w3.org/2003/04/emma" version="1.0">
              <emma:interpretation id="{FF17B75D-9E52-4F93-84DC-7EE639A618A7}" emma:medium="tactile" emma:mode="ink">
                <msink:context xmlns:msink="http://schemas.microsoft.com/ink/2010/main" type="inkWord" rotatedBoundingBox="32716,3926 32728,3939 32631,4028 32618,4015"/>
              </emma:interpretation>
              <emma:one-of disjunction-type="recognition" id="oneOf0">
                <emma:interpretation id="interp0" emma:lang="" emma:confidence="1">
                  <emma:literal/>
                </emma:interpretation>
              </emma:one-of>
            </emma:emma>
          </inkml:annotationXML>
          <inkml:trace contextRef="#ctx1" brushRef="#br0">13402 1267 0,'0'0'0,"0"0"0,0 0 16,34-45-16,-26 34 16,-1 3-16,1 1 15,-1-1-15,-3 1 16,0 7 0,0-8-16,-1 8 15,1-7-15,0 7 16,-4 0-1,0 0-15,0 0 16,0 0 0,0 0-16,0 0 15,0 0 1,0 0-16,0 0 16,0 0-16,0 0 15,0 0 1,0 0-16,0 0 15,0 0 1,0 0-16,0 0 31,0 0-15,0 0 0,0 0-16,0 0 15,0 0 1,0 0-1,0 0-15,0 0 16</inkml:trace>
        </inkml:traceGroup>
        <inkml:traceGroup>
          <inkml:annotationXML>
            <emma:emma xmlns:emma="http://www.w3.org/2003/04/emma" version="1.0">
              <emma:interpretation id="{92939ED0-C22A-4499-B72C-EE2C5F2C9B9A}" emma:medium="tactile" emma:mode="ink">
                <msink:context xmlns:msink="http://schemas.microsoft.com/ink/2010/main" type="inkWord" rotatedBoundingBox="33555,6847 33566,6859 33554,6869 33543,6858"/>
              </emma:interpretation>
              <emma:one-of disjunction-type="recognition" id="oneOf1">
                <emma:interpretation id="interp1" emma:lang="" emma:confidence="1">
                  <emma:literal/>
                </emma:interpretation>
              </emma:one-of>
            </emma:emma>
          </inkml:annotationXML>
          <inkml:trace contextRef="#ctx1" brushRef="#br0" timeOffset="97045.1543">14318 4093 0,'0'0'0</inkml:trace>
        </inkml:traceGroup>
      </inkml:traceGroup>
    </inkml:traceGroup>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0:25.5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4AEE4CD-B1CC-437D-83E0-DF9150869676}" emma:medium="tactile" emma:mode="ink">
          <msink:context xmlns:msink="http://schemas.microsoft.com/ink/2010/main" type="writingRegion" rotatedBoundingBox="68,5017 5004,7120 4794,7613 -141,5510"/>
        </emma:interpretation>
      </emma:emma>
    </inkml:annotationXML>
    <inkml:traceGroup>
      <inkml:annotationXML>
        <emma:emma xmlns:emma="http://www.w3.org/2003/04/emma" version="1.0">
          <emma:interpretation id="{48F892CE-5757-46B2-A756-222A2AB41E3F}" emma:medium="tactile" emma:mode="ink">
            <msink:context xmlns:msink="http://schemas.microsoft.com/ink/2010/main" type="paragraph" rotatedBoundingBox="68,5017 5004,7120 4794,7613 -141,5510" alignmentLevel="1"/>
          </emma:interpretation>
        </emma:emma>
      </inkml:annotationXML>
      <inkml:traceGroup>
        <inkml:annotationXML>
          <emma:emma xmlns:emma="http://www.w3.org/2003/04/emma" version="1.0">
            <emma:interpretation id="{22419C48-BDEC-4263-B86C-4DD5C004F0F2}" emma:medium="tactile" emma:mode="ink">
              <msink:context xmlns:msink="http://schemas.microsoft.com/ink/2010/main" type="line" rotatedBoundingBox="68,5017 5004,7120 4794,7613 -141,5510"/>
            </emma:interpretation>
          </emma:emma>
        </inkml:annotationXML>
        <inkml:traceGroup>
          <inkml:annotationXML>
            <emma:emma xmlns:emma="http://www.w3.org/2003/04/emma" version="1.0">
              <emma:interpretation id="{E862CCB8-D863-4B24-B6D4-63B0B7F1F011}" emma:medium="tactile" emma:mode="ink">
                <msink:context xmlns:msink="http://schemas.microsoft.com/ink/2010/main" type="inkWord" rotatedBoundingBox="181,4982 496,5700 161,5846 -152,5129"/>
              </emma:interpretation>
              <emma:one-of disjunction-type="recognition" id="oneOf0">
                <emma:interpretation id="interp0" emma:lang="" emma:confidence="1">
                  <emma:literal/>
                </emma:interpretation>
              </emma:one-of>
            </emma:emma>
          </inkml:annotationXML>
          <inkml:trace contextRef="#ctx0" brushRef="#br0">560 4804 1090 0,'-4'13'258'15,"5"-8"92"-15,13-10-324 16,4 7-9-16,6-1-21 0,6 1 3 31,0-5-20-31,4-5-19 0,2-5-90 0,2-8-217 16,-7-5 25-16</inkml:trace>
          <inkml:trace contextRef="#ctx0" brushRef="#br0" timeOffset="217.9668">1386 4642 963 0,'15'7'256'0,"3"2"70"15,1 2-286-15,10-2-10 16,-5-5-29-16,4-2-1 15,-1-4-20-15,-1-8-20 16,-7-1-70-16,8 1-212 0,-3 1 28 16</inkml:trace>
        </inkml:traceGroup>
        <inkml:traceGroup>
          <inkml:annotationXML>
            <emma:emma xmlns:emma="http://www.w3.org/2003/04/emma" version="1.0">
              <emma:interpretation id="{12FF1D5D-D907-428B-B111-86251A8CB4ED}" emma:medium="tactile" emma:mode="ink">
                <msink:context xmlns:msink="http://schemas.microsoft.com/ink/2010/main" type="inkWord" rotatedBoundingBox="4669,7521 4762,7094 4920,7129 4828,7555">
                  <msink:destinationLink direction="with" ref="{5804DE88-8FA3-483E-9ED8-0F08B23F49D0}"/>
                </msink:context>
              </emma:interpretation>
              <emma:one-of disjunction-type="recognition" id="oneOf1">
                <emma:interpretation id="interp1" emma:lang="" emma:confidence="1">
                  <emma:literal/>
                </emma:interpretation>
              </emma:one-of>
            </emma:emma>
          </inkml:annotationXML>
          <inkml:trace contextRef="#ctx0" brushRef="#br0" timeOffset="124316.279">233 2526 883 0,'3'24'350'16,"-9"9"22"-16,4 8-166 15,2-2-125-15,-3 4 6 16,2-3-26-16,4 0-3 0,0-10-38 16,3 2 1-16,3-11-22 15,3-3 6-15,0-8-43 16,3-5-59-16,-3-8 221 15,1-5-551-15,-1-2 196 16</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09.594"/>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6-02T07:10:22.364"/>
    </inkml:context>
  </inkml:definitions>
  <inkml:traceGroup>
    <inkml:annotationXML>
      <emma:emma xmlns:emma="http://www.w3.org/2003/04/emma" version="1.0">
        <emma:interpretation id="{FEF34FEB-664D-4555-8CCA-ADA18A2F7C49}" emma:medium="tactile" emma:mode="ink">
          <msink:context xmlns:msink="http://schemas.microsoft.com/ink/2010/main" type="writingRegion" rotatedBoundingBox="5500,6284 17025,6002 17094,8812 5568,9094"/>
        </emma:interpretation>
      </emma:emma>
    </inkml:annotationXML>
    <inkml:traceGroup>
      <inkml:annotationXML>
        <emma:emma xmlns:emma="http://www.w3.org/2003/04/emma" version="1.0">
          <emma:interpretation id="{9F8B991D-493E-46A1-97C8-239BFC579B42}" emma:medium="tactile" emma:mode="ink">
            <msink:context xmlns:msink="http://schemas.microsoft.com/ink/2010/main" type="paragraph" rotatedBoundingBox="9497,6101 12914,6193 12879,7474 9463,7382" alignmentLevel="2"/>
          </emma:interpretation>
        </emma:emma>
      </inkml:annotationXML>
      <inkml:traceGroup>
        <inkml:annotationXML>
          <emma:emma xmlns:emma="http://www.w3.org/2003/04/emma" version="1.0">
            <emma:interpretation id="{FEE4C657-D977-485A-BBD1-4428116B4CC3}" emma:medium="tactile" emma:mode="ink">
              <msink:context xmlns:msink="http://schemas.microsoft.com/ink/2010/main" type="line" rotatedBoundingBox="9497,6101 12914,6193 12879,7474 9463,7382"/>
            </emma:interpretation>
          </emma:emma>
        </inkml:annotationXML>
        <inkml:traceGroup>
          <inkml:annotationXML>
            <emma:emma xmlns:emma="http://www.w3.org/2003/04/emma" version="1.0">
              <emma:interpretation id="{374FF53F-9DD4-419A-B817-68981FF580B4}" emma:medium="tactile" emma:mode="ink">
                <msink:context xmlns:msink="http://schemas.microsoft.com/ink/2010/main" type="inkWord" rotatedBoundingBox="9497,6101 11430,6153 11397,7400 9464,7348"/>
              </emma:interpretation>
              <emma:one-of disjunction-type="recognition" id="oneOf0">
                <emma:interpretation id="interp0" emma:lang="" emma:confidence="0">
                  <emma:literal>„tun)</emma:literal>
                </emma:interpretation>
                <emma:interpretation id="interp1" emma:lang="" emma:confidence="0">
                  <emma:literal>utr.)</emma:literal>
                </emma:interpretation>
                <emma:interpretation id="interp2" emma:lang="" emma:confidence="0">
                  <emma:literal>Lild1)</emma:literal>
                </emma:interpretation>
                <emma:interpretation id="interp3" emma:lang="" emma:confidence="0">
                  <emma:literal>"tun)</emma:literal>
                </emma:interpretation>
                <emma:interpretation id="interp4" emma:lang="" emma:confidence="0">
                  <emma:literal>„tue)</emma:literal>
                </emma:interpretation>
              </emma:one-of>
            </emma:emma>
          </inkml:annotationXML>
          <inkml:trace contextRef="#ctx0" brushRef="#br0">-977-4717 997 0,'-7'-6'307'15,"1"5"67"-15,1 1-264 16,2 4-50-16,-1 4-15 0,1 4-9 16,-2 6-15-16,2 6-1 15,0 12-11-15,1 3 4 16,4 12-11-16,1 3 8 16,3 5-11-16,0-14 8 15,0 4-7-15,2-10 10 16,1 2-8-16,-2-10 11 15,4 8-10-15,1-12 7 16,1 2-10-16,-1-13 9 0,3 2-10 16,-1-7 8-16,1-4-8 15,1-4 9-15,2-7-7 16,0-2 10-16,8-6-9 16,-1-2 10-16,1-5-39 15,2-1-18-15,1-8-17 16,-7 4-205-16,10-3-156 15,-5 3 2-15</inkml:trace>
          <inkml:trace contextRef="#ctx0" brushRef="#br0" timeOffset="1060.4209">-555-4958 553 0,'-11'-3'410'0,"7"7"-90"0,-2 2-45 16,-2 5-232-16,2 5-20 15,-1 14-4-15,-1 2 9 16,2 14-7-16,5 2 9 15,1 9-11-15,3 0 4 16,7 15-11-16,-1-8 9 16,6 11-11-16,0-12 7 0,3 3-11 15,-6-12 11-15,8 0-10 16,-5-15 10-16,4 1-11 16,-1-10 10-16,3-6-12 15,-1-6 6-15,5 0-9 16,-2-9 8-16,1-4-9 15,-1-4 7-15,-1-4-9 16,-5-6-5-16,2-7-36 16,-4-4-137-16,0-2-208 15,-4-1-6-15</inkml:trace>
          <inkml:trace contextRef="#ctx0" brushRef="#br0" timeOffset="254.0389">-510-4449 1007 0,'-6'12'273'0,"0"-2"85"15,0 5-267-15,4 3-30 16,-1 0-7-16,2 2-3 16,2 5-17-16,5-5-8 15,3-1-18-15,3 1 4 16,5-4-11-16,-1-4 11 16,5 0-70-16,0-1 164 15,8-2-505-15,-5-5 158 16</inkml:trace>
          <inkml:trace contextRef="#ctx0" brushRef="#br0" timeOffset="1370.3759">-210-4714 826 0,'-3'-1'398'0,"-3"7"-23"16,2 6-153-16,4 1-177 15,1 10-13-15,4 1 1 0,2 4-10 16,5-2 4-16,3 1-13 16,2-9-2-1,4 0-11-15,1-9 7 0,4-6-8 16,-2-7 11-16,3-13-21 16,0-7-7-16,6-8-52 15,-6-4 0-15,-3-6-262 16,-3 3-66-16,1-6-49 15</inkml:trace>
          <inkml:trace contextRef="#ctx0" brushRef="#br0" timeOffset="1597.9666">164-4927 735 0,'-8'23'333'0,"-4"14"6"16,2 5-158-16,-8 9-76 15,4 6-19-15,2 3-13 16,6-4-8-16,0 3-19 15,14-7-16-15,5-5-20 0,1-8 3 16,8-6-77-16,1-14 66 16,5-7-407-16,-8-19 91 15</inkml:trace>
          <inkml:trace contextRef="#ctx0" brushRef="#br0" timeOffset="1933.1056">290-4290 1139 0,'-6'25'283'0,"0"-10"100"31,6-1-321-31,3-10-26 0,3-11 4 0,9-13-10 16,5-2-4-16,7-20-10 15,4-6 5-15,5-11-17 16,-3 7 8-16,-1-8-11 16,-10 16 9-16,-2 3-11 15,-7 17 8-15,-4 8-13 16,-4 13 8-16,-2 9-9 16,-6 10 11-16,0 14-8 0,-2 6 14 15,-1 13-9-15,3-3 10 16,-1 1-11-16,4-11 8 15,6-3-9-15,0-15 10 16,0-8-21-16,3-7-18 16,4-3-13-16,-5-12-221 15,8-18-159-15,-8-1-15 16</inkml:trace>
          <inkml:trace contextRef="#ctx0" brushRef="#br0" timeOffset="2231.8552">659-5244 1039 0,'2'14'276'16,"2"4"79"-16,2 12-276 16,5 5-32-16,7 10 5 15,0-2 10-15,7 2-11 16,2-4-4-16,8 13-21 15,-8-8-9-15,4 13-14 16,-8-1 6-16,-5 14-10 16,-10-12 10-16,-5 19-8 0,-9-12 11 15,-6 13-32 1,-5-8-52-16,-1 13-346 0,-3-20 72 16</inkml:trace>
        </inkml:traceGroup>
        <inkml:traceGroup>
          <inkml:annotationXML>
            <emma:emma xmlns:emma="http://www.w3.org/2003/04/emma" version="1.0">
              <emma:interpretation id="{4B877277-44ED-4B84-860C-907BF2C63BF6}" emma:medium="tactile" emma:mode="ink">
                <msink:context xmlns:msink="http://schemas.microsoft.com/ink/2010/main" type="inkWord" rotatedBoundingBox="12161,6618 12902,6638 12879,7474 12138,7454"/>
              </emma:interpretation>
            </emma:emma>
          </inkml:annotationXML>
          <inkml:trace contextRef="#ctx0" brushRef="#br0" timeOffset="-100518.676">1715-4736 790 0,'-9'-14'390'0,"-2"7"2"15,2-1-125-15,5 5-139 16,1 2 2-16,-2-1-31 16,2 2-13-16,0 0-35 15,0 3-16-15,2-3-21 16,1 5-9-16,0-2-7 0,1 3-58 16,2 1-40-16,3 4 196 15,-4-1-573-15,-2 2 217 16</inkml:trace>
          <inkml:trace contextRef="#ctx0" brushRef="#br0" timeOffset="-100710.2056">1737-4535 974 0,'0'-1'296'16,"-9"-2"71"-16,2-2-261 0,-2 4-24 15,3 2-15 1,0 5-2-16,0 3-14 15,1 9-4-15,1 2-19 0,2 8-5 16,1-1-10-16,2 5 0 16,2-8-3-16,2 1 3 15,-1-5-2-15,5-4 1 16,3-4-4-16,2 3-2 16,1-7-2-16,3 1 0 15,-3-5-1-15,1-1-1 16,-1-9 1-16,-1-1-17 15,-4-4-26-15,-1-7-55 16,-4-4-22-16,-2-8-295 16,-9-3-14-16,-3-15-86 15</inkml:trace>
          <inkml:trace contextRef="#ctx0" brushRef="#br0" timeOffset="-99971.5581">2099-4230 847 0,'0'-2'301'0,"-2"-1"50"0,-1 0-215 15,-1 3-35-15,1-1-21 16,-3 1 2-16,0 1-18 15,-2 11-5-15,4 3-15 16,-4 9 3-16,2 6-8 16,2 9 1-16,5-6-2 0,2 8-3 15,5-7-13-15,7-2-6 16,3-7-7-16,9-3-2 16,1-13-4-16,10-12 1 15,0-11 1-15,2-15 1 16,-7-8 1-16,3-13 0 15,-10 1 0-15,-5-8 1 16,-11 10 0-16,-5-1 4 16,-8 14 5-16,-8 2 9 15,-2 13 3-15,-5 2-1 16,-2 8-4-16,-2 5-7 16,-1 5-12-16,-2 5-2 15,4 2-2-15,0 4-44 16,4-3-53-16,4 3-346 15,7-5-65-15,-2-14-150 0</inkml:trace>
        </inkml:traceGroup>
      </inkml:traceGroup>
    </inkml:traceGroup>
    <inkml:traceGroup>
      <inkml:annotationXML>
        <emma:emma xmlns:emma="http://www.w3.org/2003/04/emma" version="1.0">
          <emma:interpretation id="{B985CFAD-E94A-4414-ABF8-47C6D334E433}" emma:medium="tactile" emma:mode="ink">
            <msink:context xmlns:msink="http://schemas.microsoft.com/ink/2010/main" type="paragraph" rotatedBoundingBox="5531,7549 17056,7267 17094,8812 5568,9094" alignmentLevel="1"/>
          </emma:interpretation>
        </emma:emma>
      </inkml:annotationXML>
      <inkml:traceGroup>
        <inkml:annotationXML>
          <emma:emma xmlns:emma="http://www.w3.org/2003/04/emma" version="1.0">
            <emma:interpretation id="{4018E9FE-B93A-4290-A1A1-CE06D3B2CBBD}" emma:medium="tactile" emma:mode="ink">
              <msink:context xmlns:msink="http://schemas.microsoft.com/ink/2010/main" type="inkBullet" rotatedBoundingBox="5531,7548 5738,7543 5739,7555 5531,7560"/>
            </emma:interpretation>
            <emma:one-of disjunction-type="recognition" id="oneOf1">
              <emma:interpretation id="interp5" emma:lang="" emma:confidence="0">
                <emma:literal>-</emma:literal>
              </emma:interpretation>
            </emma:one-of>
          </emma:emma>
        </inkml:annotationXML>
        <inkml:trace contextRef="#ctx0" brushRef="#br0" timeOffset="-103123.7865">-4966-3841 519 0,'36'6'189'0,"6"-5"12"0,-1 1-160 16,7-5-205-1,-7-3 27-15</inkml:trace>
      </inkml:traceGroup>
      <inkml:traceGroup>
        <inkml:annotationXML>
          <emma:emma xmlns:emma="http://www.w3.org/2003/04/emma" version="1.0">
            <emma:interpretation id="{23A652EC-8D32-4122-893A-796408C43E8A}" emma:medium="tactile" emma:mode="ink">
              <msink:context xmlns:msink="http://schemas.microsoft.com/ink/2010/main" type="line" rotatedBoundingBox="6338,7562 17057,7300 17094,8812 6375,9074"/>
            </emma:interpretation>
          </emma:emma>
        </inkml:annotationXML>
        <inkml:traceGroup>
          <inkml:annotationXML>
            <emma:emma xmlns:emma="http://www.w3.org/2003/04/emma" version="1.0">
              <emma:interpretation id="{CFE6308E-2ED2-444E-87E4-9FED3F9CC248}" emma:medium="tactile" emma:mode="ink">
                <msink:context xmlns:msink="http://schemas.microsoft.com/ink/2010/main" type="inkWord" rotatedBoundingBox="6339,7562 6536,7557 6537,7568 6339,7573"/>
              </emma:interpretation>
              <emma:one-of disjunction-type="recognition" id="oneOf2">
                <emma:interpretation id="interp6" emma:lang="" emma:confidence="1">
                  <emma:literal/>
                </emma:interpretation>
              </emma:one-of>
            </emma:emma>
          </inkml:annotationXML>
          <inkml:trace contextRef="#ctx0" brushRef="#br0" timeOffset="-102926.2295">-4158-3828 317 0,'30'5'152'0,"2"-4"-15"15,-1 2-73-15,5-7-126 16,-4 2-78-16,5 1-8 15</inkml:trace>
        </inkml:traceGroup>
        <inkml:traceGroup>
          <inkml:annotationXML>
            <emma:emma xmlns:emma="http://www.w3.org/2003/04/emma" version="1.0">
              <emma:interpretation id="{2E874156-866B-4872-ADAA-53F8C6018684}" emma:medium="tactile" emma:mode="ink">
                <msink:context xmlns:msink="http://schemas.microsoft.com/ink/2010/main" type="inkWord" rotatedBoundingBox="7191,7688 7559,7679 7574,8311 7207,8320"/>
              </emma:interpretation>
              <emma:one-of disjunction-type="recognition" id="oneOf3">
                <emma:interpretation id="interp7" emma:lang="" emma:confidence="0">
                  <emma:literal>R</emma:literal>
                </emma:interpretation>
                <emma:interpretation id="interp8" emma:lang="" emma:confidence="0">
                  <emma:literal>r</emma:literal>
                </emma:interpretation>
                <emma:interpretation id="interp9" emma:lang="" emma:confidence="0">
                  <emma:literal>A</emma:literal>
                </emma:interpretation>
                <emma:interpretation id="interp10" emma:lang="" emma:confidence="0">
                  <emma:literal>M</emma:literal>
                </emma:interpretation>
                <emma:interpretation id="interp11" emma:lang="" emma:confidence="0">
                  <emma:literal>^</emma:literal>
                </emma:interpretation>
              </emma:one-of>
            </emma:emma>
          </inkml:annotationXML>
          <inkml:trace contextRef="#ctx0" brushRef="#br0" timeOffset="-5527.0012">-3265-3076 495 0,'-7'-3'276'0,"-2"3"3"15,4 3-123 1,2-4-12-16,3 5-60 0,-1-4 2 16,2 0-34-16,1 3 6 15,-2-3-24-15,4 0 12 16,-2-1-14-16,4-1 16 15,0-4-14-15,1 5 12 16,1-8-19-16,4 1 7 16,-2-5-22-16,4 1 7 15,2-6-16-15,2-2 8 16,-3-1-13-16,3-1 10 16,-7-7-13-16,2 1 12 15,-5-2-11-15,7-5 12 16,0 5-11-16,3 4 11 15,-6 5-11-15,3 0 10 16,-8 9-11-16,-2 0 10 0,-1 6-10 16,-4 3 9-16,3 2-11 15,-3-1-7-15,0 4-24 16,-1-2-22-16,-2 1-25 16,-2 4-92-16,1 1-137 15,-4 1-52-15,4-2-98 16</inkml:trace>
          <inkml:trace contextRef="#ctx0" brushRef="#br0" timeOffset="-5143.3543">-3172-3487 399 0,'-7'-14'251'0,"2"1"13"16,1-1-95-16,2 1 8 15,4-1-59-15,-1-2-4 16,4 2-45-16,-1-1 0 15,-1 2-34-15,5-2 5 16,-1 4-23-16,1-2 6 16,2 2-18-16,7 1 10 15,-5 4-14-15,3-5 10 16,3 7-13-16,3-2 9 16,-8 1-11-16,10 2 9 0,-7 5-10 15,1-2 11 1,-5 1-11-16,3 10 14 0,-6-5-11 15,-2 10 14-15,-1 1-9 16,-1 14 15-16,-4-4-13 16,-2 15 11-16,-2 0-12 15,-3 12 8-15,-3-6-12 16,0 11 12-16,1-11-12 16,5-3 15-16,5-7-34 0,8-8-353 15,4-26 112-15</inkml:trace>
        </inkml:traceGroup>
        <inkml:traceGroup>
          <inkml:annotationXML>
            <emma:emma xmlns:emma="http://www.w3.org/2003/04/emma" version="1.0">
              <emma:interpretation id="{48E6B7AC-D3AC-4347-BB8A-5D0F831FF231}" emma:medium="tactile" emma:mode="ink">
                <msink:context xmlns:msink="http://schemas.microsoft.com/ink/2010/main" type="inkWord" rotatedBoundingBox="8178,7778 9323,7751 9324,7825 8179,7853"/>
              </emma:interpretation>
              <emma:one-of disjunction-type="recognition" id="oneOf4">
                <emma:interpretation id="interp12" emma:lang="" emma:confidence="1">
                  <emma:literal/>
                </emma:interpretation>
              </emma:one-of>
            </emma:emma>
          </inkml:annotationXML>
          <inkml:trace contextRef="#ctx0" brushRef="#br0" timeOffset="-102473.3953">-2318-3573 616 0,'49'12'253'15,"-6"-3"9"-15,10-1-145 16,-7-5-74-16,11-5-31 16,-4-4-66-16,1-3-94 15,-5-1-66-15,4-1-49 16,-10 2-85-16,4 2 159 15,-5 4 210-15,1 1 193 16,-8 2 119-16,7 3-60 16,-6 5-58-16,5-1-48 15,-4-1-89-15,11-3-20 16,-7-1-32-16,7-5-5 16,-5-6-34-16,7-9-150 15,-8 1-138 1,7-4-21-16</inkml:trace>
        </inkml:traceGroup>
        <inkml:traceGroup>
          <inkml:annotationXML>
            <emma:emma xmlns:emma="http://www.w3.org/2003/04/emma" version="1.0">
              <emma:interpretation id="{B41E7CB8-6201-4556-BE20-C3C2C232BE73}" emma:medium="tactile" emma:mode="ink">
                <msink:context xmlns:msink="http://schemas.microsoft.com/ink/2010/main" type="inkWord" rotatedBoundingBox="9673,7595 13670,7497 13677,7776 9680,7874"/>
              </emma:interpretation>
              <emma:one-of disjunction-type="recognition" id="oneOf5">
                <emma:interpretation id="interp13" emma:lang="" emma:confidence="1">
                  <emma:literal/>
                </emma:interpretation>
              </emma:one-of>
            </emma:emma>
          </inkml:annotationXML>
          <inkml:trace contextRef="#ctx0" brushRef="#br0" timeOffset="-102285.5371">-822-3729 697 0,'55'5'260'0,"-10"-5"18"15,9 0-164-15,-7-2-80 16,10-4-10-16,-9-3-27 16,10 0-55-16,-5-4-62 15,7-1-79-15,-9 2-19 0,9 0 16 16,-7 5 76-16,2 5 167 15,-5-1 114-15,7 11 56 16,-11 1-3-16,8-2-7 16,-3-1-112-16,8 3-27 15,-5-7-43-15,9-5-9 16,-4-2-36-16,10-2-219 16,-8-5-54-16,2-3-77 15</inkml:trace>
          <inkml:trace contextRef="#ctx0" brushRef="#br0" timeOffset="-101892.7543">2147-3745 677 0,'53'6'257'15,"5"-3"20"-15,-4-3-191 16,11 0-24-16,-13 3-48 0,8-9-2 16,-12 3-18-16,6 0 2 15,-12 4-9-15,5-5 7 16,-8 5-5-16,3 4 11 15,-6 1 2-15,3-5 24 16,-6 7 2-16,3 4 19 16,-3 1-3-16,2-1 8 15,-5 3-23-15,3-4-1 16,-6-2-20-16,1-3 4 16,-5-2-13-16,-2 4-3 15,-6-5-20-15,1 7-299 16,-2 1 87-16</inkml:trace>
        </inkml:traceGroup>
        <inkml:traceGroup>
          <inkml:annotationXML>
            <emma:emma xmlns:emma="http://www.w3.org/2003/04/emma" version="1.0">
              <emma:interpretation id="{82A29DEB-AD33-4CB2-9594-DEE71AF66559}" emma:medium="tactile" emma:mode="ink">
                <msink:context xmlns:msink="http://schemas.microsoft.com/ink/2010/main" type="inkWord" rotatedBoundingBox="13515,7681 14956,7645 14960,7830 13520,7865"/>
              </emma:interpretation>
            </emma:emma>
          </inkml:annotationXML>
          <inkml:trace contextRef="#ctx0" brushRef="#br0" timeOffset="-82416.1604">3022-3574 949 0,'0'1'247'0,"2"4"66"15,4-2-268-15,4 4-29 16,4 1-7-16,10-1-7 16,0 1 10-16,4-2-9 15,7-6 7-15,2 0-18 16,2-3-13-16,11-6-304 16,-4 0 87-16</inkml:trace>
          <inkml:trace contextRef="#ctx0" brushRef="#br0" timeOffset="-82199.6627">3987-3664 832 0,'6'7'246'16,"5"4"45"-16,1 4-204 15,3-3-73-15,3-11 8 16,8 2-8-16,4-10 8 15,12-7-11-15,6-2-1 0,15-5-73 16,-2-2-149 0,14-2-101-16,-10 2-82 0</inkml:trace>
        </inkml:traceGroup>
        <inkml:traceGroup>
          <inkml:annotationXML>
            <emma:emma xmlns:emma="http://www.w3.org/2003/04/emma" version="1.0">
              <emma:interpretation id="{B047A480-4014-474A-884D-2DF1DE284A92}" emma:medium="tactile" emma:mode="ink">
                <msink:context xmlns:msink="http://schemas.microsoft.com/ink/2010/main" type="inkWord" rotatedBoundingBox="15523,7639 15850,7630 15852,7684 15524,7692"/>
              </emma:interpretation>
            </emma:emma>
          </inkml:annotationXML>
          <inkml:trace contextRef="#ctx0" brushRef="#br0" timeOffset="-81983.9388">5026-3751 924 0,'23'9'244'16,"-10"-3"77"-16,5 4-265 16,0-2-23-16,8-5-17 15,-5 1-1-15,9 1-15 16,-3-4 8-16,6 1-12 16,0-4-1-16,10 2-320 15,1-1 102-15</inkml:trace>
        </inkml:traceGroup>
        <inkml:traceGroup>
          <inkml:annotationXML>
            <emma:emma xmlns:emma="http://www.w3.org/2003/04/emma" version="1.0">
              <emma:interpretation id="{EE964725-F0BC-4C24-809D-50470D46F3EA}" emma:medium="tactile" emma:mode="ink">
                <msink:context xmlns:msink="http://schemas.microsoft.com/ink/2010/main" type="inkWord" rotatedBoundingBox="16370,7665 16547,7661 16547,7701 16371,7706"/>
              </emma:interpretation>
            </emma:emma>
          </inkml:annotationXML>
          <inkml:trace contextRef="#ctx0" brushRef="#br0" timeOffset="-81816.8765">5874-3724 1060 0,'6'10'246'16,"2"-1"94"-16,-1-1-306 15,4-2-15-15,-1 0 0 16,2-8-13-16,0 2 6 0,3-3-10 15,-1-1 9-15,4-4-39 16,2 2 48 0,2-1-373-16,-1-7 109 0</inkml:trace>
        </inkml:traceGroup>
        <inkml:traceGroup>
          <inkml:annotationXML>
            <emma:emma xmlns:emma="http://www.w3.org/2003/04/emma" version="1.0">
              <emma:interpretation id="{5CDF3403-024A-4D0D-B991-F219DA81843C}" emma:medium="tactile" emma:mode="ink">
                <msink:context xmlns:msink="http://schemas.microsoft.com/ink/2010/main" type="inkWord" rotatedBoundingBox="14218,7577 17062,7507 17094,8812 14250,8882"/>
              </emma:interpretation>
              <emma:one-of disjunction-type="recognition" id="oneOf6">
                <emma:interpretation id="interp14" emma:lang="" emma:confidence="1">
                  <emma:literal/>
                </emma:interpretation>
              </emma:one-of>
            </emma:emma>
          </inkml:annotationXML>
          <inkml:trace contextRef="#ctx0" brushRef="#br0" timeOffset="-80919.8655">6428-3751 1000 0,'-7'1'298'0,"-1"-4"80"16,1 6-257-16,1 2-34 15,-2 2 6-15,1 1-3 16,-1 4-12-16,5-2-10 0,0-4-21 15,2 2-13-15,5-4-23 16,2-2-1-16,3-5-12 16,3-3 11-16,8-5-11 15,-1-2 12-15,2-13-12 16,-7 2 10-16,-1 2-11 16,-7 4 11-16,-6 3-11 15,-7 7 11-15,-4 7-11 16,-4 2 9-16,-6 5-10 15,0 6 12-15,0 9-4 16,-1 0 16-16,5 5-5 16,4-4 14-16,7-1-13 15,3-6 5-15,6-3-17 0,0-9 7 16,9-3-12-16,-3-6 11 16,4-9-11-16,4-1 14 15,4-7-12-15,-5 1 10 16,-2-1-12-16,-5 7 11 15,-3 1-11-15,-5 10 11 16,-4 5-7-16,-1 5 11 16,-5 8-11-16,-3 4 11 15,-2 4-8-15,4-2 8 0,1 2-10 16,7-6 10-16,4-4-12 16,4-7 8-16,6-5-12 15,4-5 11-15,5-5-10 16,2-8 14-16,5-7-12 15,-7-1 11-15,-3-3-12 16,-4 2 8-16,-7 5-10 16,-8 8 10-16,-4 9-10 15,-5 11 10-15,-8 10-10 16,-2 4 11-16,-5 13-9 16,1-2 12-16,1 1-11 15,5-4 13-15,6-1-14 16,8-8 8-16,7 0-12 15,6-11 9-15,10-2-125 16,10-7-116-16,1-22-306 0</inkml:trace>
          <inkml:trace contextRef="#ctx1" brushRef="#br0">3753-2523 0</inkml:trace>
        </inkml:traceGroup>
      </inkml:traceGroup>
    </inkml:traceGroup>
  </inkml:traceGroup>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0:25.9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35E4515-646D-4A22-B143-D5C6176D2EAF}" emma:medium="tactile" emma:mode="ink">
          <msink:context xmlns:msink="http://schemas.microsoft.com/ink/2010/main" type="writingRegion" rotatedBoundingBox="668,7496 4852,7414 4855,7580 672,7661"/>
        </emma:interpretation>
      </emma:emma>
    </inkml:annotationXML>
    <inkml:traceGroup>
      <inkml:annotationXML>
        <emma:emma xmlns:emma="http://www.w3.org/2003/04/emma" version="1.0">
          <emma:interpretation id="{FF61ADAB-D1C7-49B3-BCF0-46C7C52BB537}" emma:medium="tactile" emma:mode="ink">
            <msink:context xmlns:msink="http://schemas.microsoft.com/ink/2010/main" type="paragraph" rotatedBoundingBox="668,7496 4852,7414 4855,7580 672,7661" alignmentLevel="1"/>
          </emma:interpretation>
        </emma:emma>
      </inkml:annotationXML>
      <inkml:traceGroup>
        <inkml:annotationXML>
          <emma:emma xmlns:emma="http://www.w3.org/2003/04/emma" version="1.0">
            <emma:interpretation id="{B11F72F5-A323-4C8A-B304-07954D5A1F10}" emma:medium="tactile" emma:mode="ink">
              <msink:context xmlns:msink="http://schemas.microsoft.com/ink/2010/main" type="line" rotatedBoundingBox="668,7496 4852,7414 4855,7580 672,7661"/>
            </emma:interpretation>
          </emma:emma>
        </inkml:annotationXML>
        <inkml:traceGroup>
          <inkml:annotationXML>
            <emma:emma xmlns:emma="http://www.w3.org/2003/04/emma" version="1.0">
              <emma:interpretation id="{A7B13198-7E6C-4E55-AB7A-2B04FA988957}" emma:medium="tactile" emma:mode="ink">
                <msink:context xmlns:msink="http://schemas.microsoft.com/ink/2010/main" type="inkWord" rotatedBoundingBox="670,7594 927,7589 929,7656 672,7661"/>
              </emma:interpretation>
            </emma:emma>
          </inkml:annotationXML>
          <inkml:trace contextRef="#ctx0" brushRef="#br0">1881 4669 508 0,'24'3'215'0,"8"1"11"16,1-2-142-16,6-2-11 15,0-3-48-15,4 0-2 16,-1-3-35-16,2-2-112 16,-2 1-110-16,4 1-21 15</inkml:trace>
        </inkml:traceGroup>
        <inkml:traceGroup>
          <inkml:annotationXML>
            <emma:emma xmlns:emma="http://www.w3.org/2003/04/emma" version="1.0">
              <emma:interpretation id="{D230ED77-1FFC-42C1-9879-3CC3F6CC7FDF}" emma:medium="tactile" emma:mode="ink">
                <msink:context xmlns:msink="http://schemas.microsoft.com/ink/2010/main" type="inkWord" rotatedBoundingBox="1502,7480 2380,7462 2381,7510 1502,7528"/>
              </emma:interpretation>
              <emma:one-of disjunction-type="recognition" id="oneOf0">
                <emma:interpretation id="interp0" emma:lang="" emma:confidence="0">
                  <emma:literal>G</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B</emma:literal>
                </emma:interpretation>
                <emma:interpretation id="interp4" emma:lang="" emma:confidence="0">
                  <emma:literal>u</emma:literal>
                </emma:interpretation>
              </emma:one-of>
            </emma:emma>
          </inkml:annotationXML>
          <inkml:trace contextRef="#ctx0" brushRef="#br0" timeOffset="367.1041">4484 4693 17 0,'47'6'2'16,"-8"0"0"-16,6-5-1 15,-3 2-7-15,3 0 3 16,-8-1-1-16</inkml:trace>
          <inkml:trace contextRef="#ctx0" brushRef="#br0" timeOffset="6009.7969">4621 4601 740 0,'0'7'228'0,"0"2"59"15,1 2-191-15,5 3-11 16,2-1-5-16,-2 4 2 16,3-4-6-16,1-1-11 15,-1-3-7-15,3-4-11 16,-3-5-1-16,2-6-5 15,-1-3 4-15,-1-11-7 16,-4-2 5-16,1-7-10 16,-3-1 5-16,0-5-2 15,-8 7 12-15,2 1 4 16,-1 7 8-16,-7 2-13 16,-1 12-2-16,-1 5-21 15,-2 7-8-15,-3 12-13 16,3 6 8-16,3 6-10 15,4 1 12-15,-2 2-9 0,11-4 9 16,2-2-13-16,2-9 9 16,5-4-12-16,-1-4 8 15,3-13-9-15,2-7 11 16,4-13-9-16,-3-5 12 16,1-18-10-16,-5 3 11 15,-4-8-13-15,-4 6 12 16,-1-2-12-16,-2 14 10 0,-2 3-10 15,-2 12 12-15,-4 8-9 16,-1 10 11-16,-3 6-11 16,-4 6 12-16,1 12-9 15,1 4 9-15,5 11-7 16,-1-4 11-16,7 4-11 16,6-9 11-16,4-3-15 15,-4-11 8-15,6-2-13 16,5-10 9-16,-5-8-11 15,1-8 13-15,8-9-11 16,-4-3 13-16,-2-9-9 16,-3 1 9-16,-2-2-12 15,-7 7 12-15,0 0-11 16,-6 7 10-16,-1 2-12 0,-2 8 12 16,-2 7-11-1,-4 4 10-15,0 14-8 0,-1 5 12 16,-2 11-8-16,3-1 13 15,1 8-10-15,4-7 10 16,5 1-12-16,5-11 8 16,5-3-14-16,2-9 8 15,7-6-13-15,1-6 11 16,1-11-10-16,-1-8 13 16,2-13-11-16,-2-1 12 0,-3-12-11 15,-5 8 11-15,1 4-11 16,-4 9 11-16,-5 7-11 15,2 13 9-15,-2 2-11 16,-4 10 8-16,-2 7-14 16,1 7 12-16,-8 13-12 15,1 7 13-15,-2 10-7 16,1-2 14-16,-1 4-8 16,6-11 12-16,8-4-12 15,-1-10 9-15,11-6-14 16,3-11 7-16,3-9-11 15,2-8 11-15,-1-10-9 16,-4-9 11-16,0-8-9 16,-4-1 3-16,-4-4 0 15,1 5 8-15,1 4-9 0,-8 7 9 16,-1 7-2-16,-1 5 0 16,-1 8-11-16,-4 5 8 15,0 7-11-15,-3 7 10 16,-1 7-11-16,-4 7 12 15,4 5-11-15,-2-2 14 16,3-4-23-16,1-7-8 16,4-7-135-16,-4-13 413 15,-7-8-825-15,0-4 298 0</inkml:trace>
        </inkml:traceGroup>
        <inkml:traceGroup>
          <inkml:annotationXML>
            <emma:emma xmlns:emma="http://www.w3.org/2003/04/emma" version="1.0">
              <emma:interpretation id="{FC944765-2483-4972-BFE6-0E69762C5AA8}" emma:medium="tactile" emma:mode="ink">
                <msink:context xmlns:msink="http://schemas.microsoft.com/ink/2010/main" type="inkWord" rotatedBoundingBox="4600,7531 4854,7526 4855,7552 4600,7556"/>
              </emma:interpretation>
            </emma:emma>
          </inkml:annotationXML>
          <inkml:trace contextRef="#ctx0" brushRef="#br0" timeOffset="123696.3467">20 2225 858 0,'-5'-8'287'0,"-2"2"59"16,2 2-230-16,-2-2-5 15,1 1-29-15,-2 1 27 0,1 1-22 16,-2 3 7-16,1 3-33 15,-1 4-1-15,0 5-38 16,0 6 2-16,-1 6-20 16,-2 8 14-16,0 1-9 15,0 21 14-15,3 1-11 16,6 10 9-16,3-8-16 0,6 3 9 16,4-17-14-16,7-5 7 15,-2-12-11-15,7-4 10 16,1-10-6-16,4-7-45 15,-2-7-54-15,1-11 203 16,-5-4-580-16,-6-4 209 16</inkml:trace>
        </inkml:traceGroup>
      </inkml:traceGroup>
    </inkml:traceGroup>
  </inkml:traceGroup>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34.8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4BDCC0-17D2-4BC2-852A-049B95D69BB8}" emma:medium="tactile" emma:mode="ink">
          <msink:context xmlns:msink="http://schemas.microsoft.com/ink/2010/main" type="inkDrawing" rotatedBoundingBox="14939,9297 25596,2841 25705,3022 15048,9478" semanticType="underline" shapeName="Other">
            <msink:sourceLink direction="with" ref="{8FEE02DB-73BB-44F3-BEA4-FC2257006125}"/>
          </msink:context>
        </emma:interpretation>
      </emma:emma>
    </inkml:annotationXML>
    <inkml:trace contextRef="#ctx0" brushRef="#br0">40 6555 637 0,'-16'3'259'16,"2"-1"26"-16,4 2-157 16,1-5-43-16,6 2-32 15,1 1 8-15,2-1-31 16,3-2 8-16,3 1-21 15,3-3 4-15,6-2-16 16,11-8 13-16,-1-2-15 16,19-12 17-16,1-7-7 15,17-11 13-15,1-1-12 16,16-14 10-16,-5 1-17 0,16-10 5 16,-8 6-14-16,14-6 9 15,-7 5-10-15,12-8 9 16,-8 7-10-16,16-13 10 15,-13 6-11-15,18-8 10 16,-7 10-10-16,13-13 10 16,-13 11-9-16,20-12 10 15,-14 6-10-15,17-14 9 16,-9 11-8-16,18-6 8 16,-17 15-8-16,19-9 8 15,-17 12-8-15,15-10 8 16,-16 2-10-16,15-10 10 15,-15 13-9-15,16-7 10 16,-14 15-11-16,15-10 11 0,-20 7-10 16,22-11 8-16,-20 8-8 15,18-9 9 1,-17 9-9-16,18-8 9 0,-24 13-9 16,17-2 9-16,-20 4-9 15,16-8 9-15,-17 10-10 16,17-12 11-16,-16 4-7 15,16-4 12-15,-27 10-7 0,20-4 16 16,-22 14-7-16,16-10 10 16,-15 10-11-16,14-8 15 15,-16 6-16-15,14-12 9 16,-15 5-13-16,12-6 8 16,-7 7-17-16,9-8 11 15,-16 16-12-15,14-4 10 16,-12 11-9-16,11 3 10 15,-8 5-9-15,5-7 10 16,-13 13-9-16,11-32 8 16,-15-7-11-16,14-11 10 15,-5 2-12-15,9-11 11 16,-12 33-10-16,17-2 11 16,-16 17-12-16,11-6 10 15,-7 17-10-15,12-30 12 0,-16 6-12 16,19-11 12-16,-16 7-11 15,16-22 10 1,-8 24-11-16,5-4 12 0,-16 4-12 16,14-12 10-16,-16 12-9 15,8-4 9-15,-4 13-9 16,5 2 9-16,-15 14-9 16,7-4 10-16,-17-9-11 0,-1-16 10 15,-7 5-11-15,1-38 14 16,-12 14-8-16,0 17 13 15,-10 18-10-15,-5 1 12 16,-12 40-13-16,-8-7 8 16,-8 4-12-16,-5 2 14 15,-6 1-12-15,-3 4 11 16,-3 1-11-16,9 1 7 16,-8-4-14-16,-2 7-18 15,-2-5-49-15,-15 9-338 16,-18-2 74-16</inkml:trace>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43.2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E4FD25F-F00A-4704-B60E-0B6205075D50}" emma:medium="tactile" emma:mode="ink">
          <msink:context xmlns:msink="http://schemas.microsoft.com/ink/2010/main" type="writingRegion" rotatedBoundingBox="12645,2919 13294,2919 13294,4091 12645,4091"/>
        </emma:interpretation>
      </emma:emma>
    </inkml:annotationXML>
    <inkml:traceGroup>
      <inkml:annotationXML>
        <emma:emma xmlns:emma="http://www.w3.org/2003/04/emma" version="1.0">
          <emma:interpretation id="{00208B73-24FA-4CA2-9253-7F6DBE391674}" emma:medium="tactile" emma:mode="ink">
            <msink:context xmlns:msink="http://schemas.microsoft.com/ink/2010/main" type="paragraph" rotatedBoundingBox="12645,2919 13294,2919 13294,4091 12645,4091" alignmentLevel="1"/>
          </emma:interpretation>
        </emma:emma>
      </inkml:annotationXML>
      <inkml:traceGroup>
        <inkml:annotationXML>
          <emma:emma xmlns:emma="http://www.w3.org/2003/04/emma" version="1.0">
            <emma:interpretation id="{7F61CCF3-D79F-4CED-871A-F44468CA424A}" emma:medium="tactile" emma:mode="ink">
              <msink:context xmlns:msink="http://schemas.microsoft.com/ink/2010/main" type="line" rotatedBoundingBox="12645,2919 13294,2919 13294,4091 12645,4091"/>
            </emma:interpretation>
          </emma:emma>
        </inkml:annotationXML>
        <inkml:traceGroup>
          <inkml:annotationXML>
            <emma:emma xmlns:emma="http://www.w3.org/2003/04/emma" version="1.0">
              <emma:interpretation id="{20C6FE59-E276-4282-BFAC-963DD7F71890}" emma:medium="tactile" emma:mode="ink">
                <msink:context xmlns:msink="http://schemas.microsoft.com/ink/2010/main" type="inkWord" rotatedBoundingBox="12645,2919 13294,2919 13294,4091 12645,4091"/>
              </emma:interpretation>
              <emma:one-of disjunction-type="recognition" id="oneOf0">
                <emma:interpretation id="interp0" emma:lang="" emma:confidence="0">
                  <emma:literal>0</emma:literal>
                </emma:interpretation>
                <emma:interpretation id="interp1" emma:lang="" emma:confidence="0">
                  <emma:literal>O</emma:literal>
                </emma:interpretation>
                <emma:interpretation id="interp2" emma:lang="" emma:confidence="0">
                  <emma:literal>o</emma:literal>
                </emma:interpretation>
                <emma:interpretation id="interp3" emma:lang="" emma:confidence="0">
                  <emma:literal>1</emma:literal>
                </emma:interpretation>
                <emma:interpretation id="interp4" emma:lang="" emma:confidence="0">
                  <emma:literal>°</emma:literal>
                </emma:interpretation>
              </emma:one-of>
            </emma:emma>
          </inkml:annotationXML>
          <inkml:trace contextRef="#ctx0" brushRef="#br0">248 127 794 0,'-30'-6'223'0,"5"6"56"0,-4-2-213 15,8 22-25 1,-3 2 2-16,5-2 2 0,-2 16-4 16,6 10-2-16,-5 19-12 15,4 1-6-15,2 19-8 16,5-11 6-16,4 10-6 16,7-11 5-16,7 18-9 15,8-18 6-15,7 7-11 16,3-22 6-16,9 2-10 15,0-24 9-15,9-4-8 16,0-10 9-16,4-10-3 16,-10-13 12-16,8-14-2 15,-8-8 11-15,-2-13 1 16,-2 0 8-16,4-19-7 16,-11-2 1-16,1-18-9 15,-5-8 0-15,-5-13-13 0,-4 12 6 16,-7-18-11-16,-11 9 6 15,-6-14-9-15,-6 16 7 16,-8 2-9-16,-1 29 14 16,-6 13-4-16,-4 29 10 15,-7 14-12-15,1 7 8 16,-14 12-11-16,-3 16 5 16,-11 16-26-16,5 1-18 0,2 12 32 15,14-6-417-15</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44.5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6A8501-49F6-4993-9F39-275D5474A876}" emma:medium="tactile" emma:mode="ink">
          <msink:context xmlns:msink="http://schemas.microsoft.com/ink/2010/main" type="writingRegion" rotatedBoundingBox="23317,11256 23990,11256 23990,12198 23317,12198"/>
        </emma:interpretation>
      </emma:emma>
    </inkml:annotationXML>
    <inkml:traceGroup>
      <inkml:annotationXML>
        <emma:emma xmlns:emma="http://www.w3.org/2003/04/emma" version="1.0">
          <emma:interpretation id="{F51A7AF8-2A65-410C-8C06-FC41072524F9}" emma:medium="tactile" emma:mode="ink">
            <msink:context xmlns:msink="http://schemas.microsoft.com/ink/2010/main" type="paragraph" rotatedBoundingBox="23317,11256 23990,11256 23990,12198 23317,12198" alignmentLevel="1"/>
          </emma:interpretation>
        </emma:emma>
      </inkml:annotationXML>
      <inkml:traceGroup>
        <inkml:annotationXML>
          <emma:emma xmlns:emma="http://www.w3.org/2003/04/emma" version="1.0">
            <emma:interpretation id="{431F22E0-BECB-4227-B752-6B94210A1AFF}" emma:medium="tactile" emma:mode="ink">
              <msink:context xmlns:msink="http://schemas.microsoft.com/ink/2010/main" type="line" rotatedBoundingBox="23317,11256 23990,11256 23990,12198 23317,12198"/>
            </emma:interpretation>
          </emma:emma>
        </inkml:annotationXML>
        <inkml:traceGroup>
          <inkml:annotationXML>
            <emma:emma xmlns:emma="http://www.w3.org/2003/04/emma" version="1.0">
              <emma:interpretation id="{3A85B9DA-5B10-415D-8F2D-12BCDBBB23C4}" emma:medium="tactile" emma:mode="ink">
                <msink:context xmlns:msink="http://schemas.microsoft.com/ink/2010/main" type="inkWord" rotatedBoundingBox="23317,11256 23990,11256 23990,12198 23317,12198"/>
              </emma:interpretation>
              <emma:one-of disjunction-type="recognition" id="oneOf0">
                <emma:interpretation id="interp0" emma:lang="" emma:confidence="0">
                  <emma:literal>O</emma:literal>
                </emma:interpretation>
                <emma:interpretation id="interp1" emma:lang="" emma:confidence="0">
                  <emma:literal>0</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314 164 364 0,'-9'-9'332'0,"-6"1"-53"16,1-1-39-16,-2 0-98 15,-1 8-51-15,-4 1-4 16,2 1-21 0,-5 8 4-16,4-1-15 0,-6 7 1 15,5 1-15-15,-3 10-2 16,3 5-13-16,0 14 3 16,6-1-8-16,-1 11 4 15,7-1-4-15,4 14-1 16,7-7-6-16,7 7-3 0,4-9-6 15,8 1-2-15,3-15-1 16,9-2-1-16,-1-10 0 16,7-1 0-16,2-11 1 15,5-6 2-15,-1-12 3 16,5-17 6-16,1-10 4 16,4-21 7-16,-7-6 1 15,0-27 2-15,-4 5-3 0,-11-18 6 16,-12 9-3-16,-6-10 4 15,-12 19-1-15,-12-4 1 16,-5 19-7-16,-8-1-4 16,-7 14-6-16,-5 8-4 15,-1 13-6-15,-13 5-2 16,3 19-3-16,-22 16-9 16,-2 6-15-16,-12 14-63 15,4-1-43-15,-4 14-349 16,19-5 45-16</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12:18.5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A75C01B-19FA-4C82-BABF-4A63F001D3CB}" emma:medium="tactile" emma:mode="ink">
          <msink:context xmlns:msink="http://schemas.microsoft.com/ink/2010/main" type="inkDrawing" rotatedBoundingBox="25779,14031 25794,14031 25794,14046 25779,14046" shapeName="Other"/>
        </emma:interpretation>
      </emma:emma>
    </inkml:annotationXML>
    <inkml:trace contextRef="#ctx0" brushRef="#br0">0 0 0</inkml:trace>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48.1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D17E7BB-CA8B-4F02-96D9-AD7BB581FE17}" emma:medium="tactile" emma:mode="ink">
          <msink:context xmlns:msink="http://schemas.microsoft.com/ink/2010/main" type="writingRegion" rotatedBoundingBox="26211,2174 30977,2074 31003,3317 26237,3418"/>
        </emma:interpretation>
      </emma:emma>
    </inkml:annotationXML>
    <inkml:traceGroup>
      <inkml:annotationXML>
        <emma:emma xmlns:emma="http://www.w3.org/2003/04/emma" version="1.0">
          <emma:interpretation id="{310D6096-E156-4C71-99E7-C747F600206A}" emma:medium="tactile" emma:mode="ink">
            <msink:context xmlns:msink="http://schemas.microsoft.com/ink/2010/main" type="paragraph" rotatedBoundingBox="26211,2174 30977,2074 31003,3317 26237,3418" alignmentLevel="1"/>
          </emma:interpretation>
        </emma:emma>
      </inkml:annotationXML>
      <inkml:traceGroup>
        <inkml:annotationXML>
          <emma:emma xmlns:emma="http://www.w3.org/2003/04/emma" version="1.0">
            <emma:interpretation id="{7A230E98-E317-4D7C-9071-6EB113CB2870}" emma:medium="tactile" emma:mode="ink">
              <msink:context xmlns:msink="http://schemas.microsoft.com/ink/2010/main" type="line" rotatedBoundingBox="26211,2174 30977,2074 31003,3317 26237,3418"/>
            </emma:interpretation>
          </emma:emma>
        </inkml:annotationXML>
        <inkml:traceGroup>
          <inkml:annotationXML>
            <emma:emma xmlns:emma="http://www.w3.org/2003/04/emma" version="1.0">
              <emma:interpretation id="{3D61DBA8-749E-4B99-940F-55EA818DC16D}" emma:medium="tactile" emma:mode="ink">
                <msink:context xmlns:msink="http://schemas.microsoft.com/ink/2010/main" type="inkWord" rotatedBoundingBox="26215,2377 26834,2364 26856,3405 26237,3418"/>
              </emma:interpretation>
              <emma:one-of disjunction-type="recognition" id="oneOf0">
                <emma:interpretation id="interp0" emma:lang="" emma:confidence="1">
                  <emma:literal/>
                </emma:interpretation>
              </emma:one-of>
            </emma:emma>
          </inkml:annotationXML>
          <inkml:trace contextRef="#ctx0" brushRef="#br0">323 20 1012 0,'3'-14'343'0,"-5"5"34"15,-5 9-278-15,-1 11-50 16,-2 2-40-16,-7 14 19 16,-2 9-1-16,-4 15 20 15,-2 6-12-15,-4 9 7 16,1-10-22-16,-5 7 4 16,3-8-21-16,0-8 8 15,7 34-14-15,-1 9 13 16,17-9-7-16,1-4 16 0,4 8-9 15,5-41 10-15,9-10-13 16,-1-7 10-16,8-1-16 16,10-13 14-16,2-8-8 15,16-8 18-15,1-5-13 16,4-16 14-16,1-9-14 16,4-10 8-16,-10-1-17 15,-1 2-10-15,-7 14-52 16,0 1-65-16,-10-26 289 0,1 7-630 15,-8 1 254-15</inkml:trace>
        </inkml:traceGroup>
        <inkml:traceGroup>
          <inkml:annotationXML>
            <emma:emma xmlns:emma="http://www.w3.org/2003/04/emma" version="1.0">
              <emma:interpretation id="{AD6AE788-2853-46AE-A892-D08BD1311EF1}" emma:medium="tactile" emma:mode="ink">
                <msink:context xmlns:msink="http://schemas.microsoft.com/ink/2010/main" type="inkWord" rotatedBoundingBox="27042,2382 28402,2492 28353,3105 26992,2996"/>
              </emma:interpretation>
              <emma:one-of disjunction-type="recognition" id="oneOf1">
                <emma:interpretation id="interp1" emma:lang="" emma:confidence="0">
                  <emma:literal>M-</emma:literal>
                </emma:interpretation>
                <emma:interpretation id="interp2" emma:lang="" emma:confidence="0">
                  <emma:literal>M.</emma:literal>
                </emma:interpretation>
                <emma:interpretation id="interp3" emma:lang="" emma:confidence="0">
                  <emma:literal>M</emma:literal>
                </emma:interpretation>
                <emma:interpretation id="interp4" emma:lang="" emma:confidence="0">
                  <emma:literal>MW</emma:literal>
                </emma:interpretation>
                <emma:interpretation id="interp5" emma:lang="" emma:confidence="0">
                  <emma:literal>MB</emma:literal>
                </emma:interpretation>
              </emma:one-of>
            </emma:emma>
          </inkml:annotationXML>
          <inkml:trace contextRef="#ctx0" brushRef="#br0" timeOffset="713.6475">863 164 1058 0,'-6'10'261'0,"-4"17"83"16,-2 11-304-16,0 7-11 15,-2 3-7-15,-1 1 22 0,3-13-4 16,5 6 10-16,5-7-23 15,4-5 4-15,4-5-23 16,4-5 9-16,-1 19-5 16,2-35 33-16,-1-4-5 15,2-3 26-15,2 0-10 16,4-43 5-16,-3 23-30 0,0-4 3 16,-2-7-25-16,-2-13 6 15,-8-4-14-15,-2-18 9 16,-2-1-11-16,-4-1 9 15,-1 11-11-15,2 12 11 16,-1 29-12-16,-1 7 6 16,3 16-11-16,2 10 8 15,1 8-11-15,3 13 10 16,3 4-6-16,7 9 9 16,4-5-8-16,11-2 12 15,7-13-10-15,6-10 11 16,1-18-10-16,9-9 15 15,-9-13-9-15,1-11 13 16,-5 0-11-16,-10-8 14 16,-8 4-15-16,-4 2 12 15,-7 8-15-15,-6 5 14 16,3 13-16-16,-4 7 7 16,-10 11-13-16,1 9 10 0,-2 9-11 15,-5 12 15-15,5 2-7 16,5 11 16-16,-1-2-12 15,8-2 12-15,5-11-15 16,5 4 12-16,5-11-15 16,6 3 21-16,0-3-38 15,12 0-99-15,-6 24 41 0,6-3-411 16,-3-10 37-16</inkml:trace>
          <inkml:trace contextRef="#ctx0" brushRef="#br0" timeOffset="971.4665">1748 408 1253 0,'6'5'332'0,"1"1"91"16,-1-2-356-16,9 2-41 16,3-1-17-16,9-4 17 15,-1-2-13-15,14 1 12 0,-1-2-17 16,11-1 9-16,-7-3-24 16,8 3-79-16,-12-1-356 15,-4-25 81-15</inkml:trace>
        </inkml:traceGroup>
        <inkml:traceGroup>
          <inkml:annotationXML>
            <emma:emma xmlns:emma="http://www.w3.org/2003/04/emma" version="1.0">
              <emma:interpretation id="{B696B77D-50E9-421B-A8C9-010D6FDEB845}" emma:medium="tactile" emma:mode="ink">
                <msink:context xmlns:msink="http://schemas.microsoft.com/ink/2010/main" type="inkWord" rotatedBoundingBox="28730,2117 31010,2173 30988,3072 28708,3016"/>
              </emma:interpretation>
              <emma:one-of disjunction-type="recognition" id="oneOf2">
                <emma:interpretation id="interp6" emma:lang="" emma:confidence="0">
                  <emma:literal>kurze</emma:literal>
                </emma:interpretation>
                <emma:interpretation id="interp7" emma:lang="" emma:confidence="0">
                  <emma:literal>Kurve</emma:literal>
                </emma:interpretation>
                <emma:interpretation id="interp8" emma:lang="" emma:confidence="0">
                  <emma:literal>Kurze</emma:literal>
                </emma:interpretation>
                <emma:interpretation id="interp9" emma:lang="" emma:confidence="0">
                  <emma:literal>Kuve</emma:literal>
                </emma:interpretation>
                <emma:interpretation id="interp10" emma:lang="" emma:confidence="0">
                  <emma:literal>Kurre</emma:literal>
                </emma:interpretation>
              </emma:one-of>
            </emma:emma>
          </inkml:annotationXML>
          <inkml:trace contextRef="#ctx0" brushRef="#br0" timeOffset="4294.1268">2593-252 1163 0,'-5'-2'278'0,"1"11"93"16,-1 9-346-16,-1 18-10 15,-3 6-11-15,-3 20 20 16,-6 5-2-16,3 27 19 15,0-4-17-15,3 0 10 16,5-17-21-16,8-10 16 16,4-25-16-16,4-11 19 15,1-11-13-15,7-5 24 16,-2-5-5-16,15-11 37 16,1-5-12-16,11-11 18 15,0 1-25-15,6-17-1 16,-9-10-37-16,5-22 4 0,-13 2-21 15,-1-14 11-15,-7 15-13 16,-7 9 10-16,-7 23-13 16,-3 10-11-16,-6 12-34 15,-1 12-61-15,-5 6-38 16,-8 11-38-16,-4 7 13 16,-7 12-295-16,1 2 128 0</inkml:trace>
          <inkml:trace contextRef="#ctx0" brushRef="#br0" timeOffset="4299.1113">2752 360 924 0,'-5'0'254'0,"1"0"81"15,-1 2-267-15,-1-1 2 16,2 4-27-16,1-4 11 16,0 4-23-16,1 4 12 15,2-2-17-15,0 4 19 16,2 5-14-16,1 4 16 15,0-4-16-15,4 11 8 16,2-1-21-16,3-1 8 16,-1-7-16-16,4-3 14 15,-2-9-11-15,-1-4 14 0,-1-4-9 16,1 40 7-16,-3-38-15 16,-2 44 9-16,-1-44-13 15,-3-3-42-15,-3-35-63 16,-3 36-347-16,-3-44 46 15</inkml:trace>
          <inkml:trace contextRef="#ctx0" brushRef="#br0" timeOffset="4306.0924">3001 353 1051 0,'2'4'280'16,"-7"2"69"-16,1 3-263 15,2 0-68-15,1 8 27 16,2 2-9-16,1 4 17 0,5 2-18 16,1 1 3-1,4-2-26-15,0-9 9 0,4-8-16 16,2-2 16-16,2-5-11 16,1-3 14-16,-3-5-9 15,0-4 14-15,-2 0-18 16,-2-6 12-16,-2-1-15 15,-3-4 9-15,3 8-15 0,-8 0 12 16,-1 6-14-16,-1 0 11 16,-4 5-12-16,-4 2 9 15,5 1-14-15,-5 4 10 16,4 1-12-16,5 8 12 16,-3-1-8-16,8-1 11 15,5 2-11-15,4 3 11 16,2-6-11-16,10-1 12 15,-5-5-10-15,6-6 13 16,-3 0-9-16,3-2 10 16,-6-2-11-16,1 1 10 15,-5 1-11-15,-2-1 9 16,-5 2-10-16,-1-2 10 16,-4 6-10-16,-5 0 12 15,0-3-10-15,-2 1 12 0,1 2-12 16,-1-1 10-16,2-1-12 15,2 4 12-15,-1-2-11 16,7-2 13-16,-2-5-11 16,-2-2 11-16,3 3-12 15,-1-8 9-15,-5 8-12 16,2-3 10-16,0 3-12 16,-1 5 11-16,-4-2-12 15,2-2 12-15,-1 5-12 16,-2 5 9-16,3-4-11 0,0 5-14 15,0-7-40-15,3 2-51 16,6-5-34-16,-2 2-324 16,4-2 63-16</inkml:trace>
          <inkml:trace contextRef="#ctx0" brushRef="#br0" timeOffset="4314.0766">3824 308 808 0,'0'-8'323'16,"1"-2"9"-16,8-1-146 0,-6 5-134 16,8 5 18-1,-1 4-15-15,2 4 7 0,-9 4-31 16,3 4 0-16,-4-2-26 15,-2 5 10-15,-5-3-9 16,1 6 21-16,-4 0-7 16,-1 2 16-16,2-4-15 0,7 2 10 15,1-6-21-15,8-4 8 16,2 1-15-16,8-8 17 16,-1-1-9-16,6-3 16 15,2-1-6-15,4-10 18 16,-5 2-15-16,1-4 7 15,-5-4-15-15,0 1 6 16,-6-1-18-16,0-2 11 16,-5 2-13-16,-1-1 12 15,-4 3-11-15,-5 0 14 16,0 8-13-16,-3-1 11 16,-3 8-14-16,0 5 9 15,1 10-14-15,2-3 12 16,3 3-13-16,8-3 13 15,5 0-11-15,10-9 10 16,4 3-11-16,12 1 14 16,5-2-11-16,2-10 13 15,-4 8-9-15,3-13 13 0,-12-1-12 16,-1 1 15-16,-5-1-11 16,0-8 13-16,-8 7-11 15,-4-14 16-15,-7 1-11 16,-5-8 17-16,-5 6-15 15,-5-2 9-15,-4 10-18 16,-4 5 7-16,-1 8-19 0,-8 12 12 16,3 8-14-16,-3 8 12 15,4 8-12-15,7 6 12 16,4-3-11-16,4 0 9 16,7-4-12-16,8-8 11 15,1-9-11-15,17 6 11 16,5-5-10-16,14-2 13 15,-4 4-11-15,13-2-4 16,-8-8-61-16,4-4-462 16,-13-2 120-16</inkml:trace>
        </inkml:traceGroup>
      </inkml:traceGroup>
    </inkml:traceGroup>
  </inkml:traceGroup>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3:27.1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7798D20-7735-4138-89BE-8CD840F09331}" emma:medium="tactile" emma:mode="ink">
          <msink:context xmlns:msink="http://schemas.microsoft.com/ink/2010/main" type="inkDrawing" rotatedBoundingBox="15608,8638 20384,8080 20695,10746 15919,11303" hotPoints="20351,9434 18012,10994 15427,9889 17766,8329" semanticType="enclosure" shapeName="Ellipse"/>
        </emma:interpretation>
      </emma:emma>
    </inkml:annotationXML>
    <inkml:trace contextRef="#ctx0" brushRef="#br0">2879 202 1027 0,'-88'-9'293'0,"1"4"64"16,-19 1-277-16,13 5-61 15,-9-2-12-15,11-2-4 16,-19 1-1 0,11 5-3-16,-18-1-1 0,13 8 2 15,-17 4-1-15,11-1 1 16,-17 5 1-16,10 5 1 0,-17 5 2 15,23 2 0-15,-17 9 9 16,20-1 5-16,-10 13 7 16,11-7 1-16,-3 10 2 15,46-8 6 17,1 2-20-32,-57 51-13 0,18 6-4 15,10 12 1-15,14 11-3 16,45-41 0-16,9 23-1 15,13-8 4-15,16 18-1 16,13-9 3-16,21 15-2 16,12-16 0-16,24 14 0 15,0-17 0-15,26 11-1 16,1-14 3-16,31 3 1 16,-2-22-1-16,33 4 0 15,-13-22 0-15,44-1-1 16,-14-18-1-16,33-10-5 0,-11-17-1 15,43-18-4-15,-36-17 1 16,32-17 1-16,-24-13 4 16,23-23 2-16,-34-7 3 15,25-26 3-15,-33-1 0 16,5-27 3-16,-37 11 1 16,9-24 2-16,-40 15 1 0,-4-29 4 15,-31 19 0-15,-5-26 6 16,-33 16 3-16,-18-17 13 15,-24 23 9-15,-27-10 14 16,-27 18 0-16,-31-9 9 16,-17 20-12-16,-41-3-16 15,-13 23-20-15,-57 7-22 16,-3 26-28-16,-73 23-41 16,-3 30-29-16,-88 47-365 15,6 37 87-15</inkml:trace>
  </inkml:traceGroup>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3:54.6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BCD346A-2094-46C7-9B93-27A4813BF9D0}" emma:medium="tactile" emma:mode="ink">
          <msink:context xmlns:msink="http://schemas.microsoft.com/ink/2010/main" type="writingRegion" rotatedBoundingBox="13006,834 13458,834 13458,1521 13006,1521"/>
        </emma:interpretation>
      </emma:emma>
    </inkml:annotationXML>
    <inkml:traceGroup>
      <inkml:annotationXML>
        <emma:emma xmlns:emma="http://www.w3.org/2003/04/emma" version="1.0">
          <emma:interpretation id="{80ADDA8A-745B-4A52-8D0B-6B84A2808265}" emma:medium="tactile" emma:mode="ink">
            <msink:context xmlns:msink="http://schemas.microsoft.com/ink/2010/main" type="paragraph" rotatedBoundingBox="13006,834 13458,834 13458,1521 13006,1521" alignmentLevel="1"/>
          </emma:interpretation>
        </emma:emma>
      </inkml:annotationXML>
      <inkml:traceGroup>
        <inkml:annotationXML>
          <emma:emma xmlns:emma="http://www.w3.org/2003/04/emma" version="1.0">
            <emma:interpretation id="{7977CD7A-C0CA-43BE-BE13-C0116A03C3EF}" emma:medium="tactile" emma:mode="ink">
              <msink:context xmlns:msink="http://schemas.microsoft.com/ink/2010/main" type="line" rotatedBoundingBox="13006,834 13458,834 13458,1521 13006,1521"/>
            </emma:interpretation>
          </emma:emma>
        </inkml:annotationXML>
        <inkml:traceGroup>
          <inkml:annotationXML>
            <emma:emma xmlns:emma="http://www.w3.org/2003/04/emma" version="1.0">
              <emma:interpretation id="{C9533E81-200A-4FEC-B1C4-4E6D15FF39F9}" emma:medium="tactile" emma:mode="ink">
                <msink:context xmlns:msink="http://schemas.microsoft.com/ink/2010/main" type="inkWord" rotatedBoundingBox="13006,834 13458,834 13458,1521 13006,1521"/>
              </emma:interpretation>
              <emma:one-of disjunction-type="recognition" id="oneOf0">
                <emma:interpretation id="interp0" emma:lang="" emma:confidence="0">
                  <emma:literal>e</emma:literal>
                </emma:interpretation>
                <emma:interpretation id="interp1" emma:lang="" emma:confidence="0">
                  <emma:literal>E</emma:literal>
                </emma:interpretation>
                <emma:interpretation id="interp2" emma:lang="" emma:confidence="0">
                  <emma:literal>0</emma:literal>
                </emma:interpretation>
                <emma:interpretation id="interp3" emma:lang="" emma:confidence="0">
                  <emma:literal>l</emma:literal>
                </emma:interpretation>
                <emma:interpretation id="interp4" emma:lang="" emma:confidence="0">
                  <emma:literal>1</emma:literal>
                </emma:interpretation>
              </emma:one-of>
            </emma:emma>
          </inkml:annotationXML>
          <inkml:trace contextRef="#ctx0" brushRef="#br0">183 530 957 0,'-6'1'252'0,"0"1"90"0,3 1-264 16,3 0-12-1,0-2-4-15,0 2-12 0,3-3-7 16,2-6-7-16,1 2 3 16,1-10-10-16,5-4 5 15,2-10-10 1,1-1-1-16,7-14-13 0,1-2 5 16,4-9-12-16,-1 1 6 15,-4-6-12-15,-5 11 11 0,-5 3-9 16,-8 15 9-16,-8 3-2 15,-4 12 20-15,-8 2 2 16,-5 2 14-16,-8 10-8 16,-1 11 9-16,-8 5-17 15,2 9-3-15,-7 21-11 16,5 2 9-16,-1 8-7 16,8 2 14-16,2 11-5 15,16-9 12-15,7 4-13 16,7-8 2-16,7 1-18 15,7-14 3-15,9-6-15 16,4-11 10-16,11-5-12 16,2-13 13-16,8-4-9 15,-2-9 13-15,3-9-29 16,-8-1-11-16,4-8-101 16,-11-2 309-16,-14-16-682 15,-15 2 256-15</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30:26.865"/>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6-02T06:29:54.989"/>
    </inkml:context>
  </inkml:definitions>
  <inkml:traceGroup>
    <inkml:annotationXML>
      <emma:emma xmlns:emma="http://www.w3.org/2003/04/emma" version="1.0">
        <emma:interpretation id="{F0F5B204-3404-4E30-BAD4-3B99AB6D5553}" emma:medium="tactile" emma:mode="ink">
          <msink:context xmlns:msink="http://schemas.microsoft.com/ink/2010/main" type="writingRegion" rotatedBoundingBox="16835,665 24788,3064 24180,5078 16228,2678"/>
        </emma:interpretation>
      </emma:emma>
    </inkml:annotationXML>
    <inkml:traceGroup>
      <inkml:annotationXML>
        <emma:emma xmlns:emma="http://www.w3.org/2003/04/emma" version="1.0">
          <emma:interpretation id="{311D3DD9-ADFD-4C25-9BB2-EE5F2E857766}" emma:medium="tactile" emma:mode="ink">
            <msink:context xmlns:msink="http://schemas.microsoft.com/ink/2010/main" type="paragraph" rotatedBoundingBox="16835,665 24788,3064 24180,5078 16228,2678" alignmentLevel="1"/>
          </emma:interpretation>
        </emma:emma>
      </inkml:annotationXML>
      <inkml:traceGroup>
        <inkml:annotationXML>
          <emma:emma xmlns:emma="http://www.w3.org/2003/04/emma" version="1.0">
            <emma:interpretation id="{1CEDDA2C-C6A1-4F89-A2FB-5B58F885643B}" emma:medium="tactile" emma:mode="ink">
              <msink:context xmlns:msink="http://schemas.microsoft.com/ink/2010/main" type="line" rotatedBoundingBox="16835,665 24788,3064 24180,5078 16228,2678"/>
            </emma:interpretation>
          </emma:emma>
        </inkml:annotationXML>
        <inkml:traceGroup>
          <inkml:annotationXML>
            <emma:emma xmlns:emma="http://www.w3.org/2003/04/emma" version="1.0">
              <emma:interpretation id="{9056E97B-95A7-4D7E-925E-A1654D83F281}" emma:medium="tactile" emma:mode="ink">
                <msink:context xmlns:msink="http://schemas.microsoft.com/ink/2010/main" type="inkWord" rotatedBoundingBox="16835,665 18923,1295 18397,3039 16309,2409"/>
              </emma:interpretation>
              <emma:one-of disjunction-type="recognition" id="oneOf0">
                <emma:interpretation id="interp0" emma:lang="" emma:confidence="1">
                  <emma:literal/>
                </emma:interpretation>
              </emma:one-of>
            </emma:emma>
          </inkml:annotationXML>
          <inkml:trace contextRef="#ctx0" brushRef="#br0">-1966-954 970 0,'-4'-7'323'16,"-1"4"60"-16,4 3-224 0,-1 3-90 15,2 3 6 1,2 3-37-16,4 7 0 0,-3 5-26 16,6 3 13-16,1 2-15 15,7 8 11-15,-5-8-14 16,9-1 14-16,-5 1-17 0,2-1 12 16,-3-13-13-16,2 6 11 15,-2-4-16-15,-2-5 13 16,-2-8-13-16,1 4 3 15,-2-11-46-15,-2-2 110 16,2 1-509-16,5-20 170 16</inkml:trace>
          <inkml:trace contextRef="#ctx0" brushRef="#br0" timeOffset="291.1727">-1685-1041 1086 0,'-5'4'274'0,"1"10"109"16,-4 4-317-16,4 9 10 15,-1 2-18-15,1 14 8 16,-2-1-28-16,7 8 7 16,1-4-28-16,-1 11 5 0,2-9-20 15,-6 6 9-15,-4-7-15 16,2 8 13-16,-1-13-12 15,-4 6 11-15,4-11-10 16,-2-3 13-16,1-10-36 16,2 0-58-16,-1-12 6 15,6-1-352-15,3-10 50 16</inkml:trace>
          <inkml:trace contextRef="#ctx0" brushRef="#br0" timeOffset="1241.5188">-1561-700 1065 0,'2'-2'286'16,"2"2"70"-16,7-10-272 16,2 2-82-16,10-4 17 15,-3-3-13-15,8-6 11 16,-1 3-14-16,5-4 9 16,-5 5-15-16,6 1 10 15,-8 4-12-15,4 3 12 16,-10 1-12-16,4 2-7 0,-13 5-33 15,-2-1-323-15,-4 8 81 16</inkml:trace>
          <inkml:trace contextRef="#ctx0" brushRef="#br0" timeOffset="1512.3382">-1493-616 1091 0,'0'-3'281'0,"1"6"81"15,4-6-317-15,7 1-8 16,2-4-28-16,7 3 21 16,1-7-14-16,4 2 9 15,-2 1-22-15,3 2 9 16,-3 4-15-16,1 1 11 15,-5 1-11-15,2 1-36 16,-7 1 211-16,3-3-552 16,-4 1 210-16</inkml:trace>
          <inkml:trace contextRef="#ctx0" brushRef="#br0" timeOffset="1901.5254">-1149-979 1016 0,'-3'-3'318'0,"3"6"48"15,3 4-274-15,1 4-54 16,4-1-30-16,1 7 12 16,-2-4-10-16,7 5 9 15,1-3-21-15,3 0 13 16,1-1-14-16,5-1 12 15,-4-4-11-15,-2-4 6 16,-3-1-27-16,3-8-23 16,-5-7 4-16,4-7-337 15,-2-1 88-15</inkml:trace>
          <inkml:trace contextRef="#ctx0" brushRef="#br0" timeOffset="3110.3923">-987-1370 1054 0,'0'-4'237'0,"1"1"105"16,5 3-319-16,8-8 8 15,-1 4-15-15,10-1 8 16,1-2-18-16,9-2 9 15,-1 1-14-15,4 4 10 16,-3 2-11-16,4 8 11 16,-8 2-12-16,4 7 13 15,-5 0-13-15,1 1 10 16,-7 2-10-16,-2 3 11 16,-8-4-12-16,0 4 19 0,-6 0-9 15,0 3 17-15,3-3-8 16,-6 4 24-16,-6-4-11 15,1 5 26-15,-2-8-11 16,-8 4 16-16,0-4-22 16,-6 6 12-16,-6-7-27 15,-9 2 8-15,-5-3-19 0,-2-1 10 16,-1-9-19 0,-1-2 9-16,6-5-14 0,-2-4 10 15,10-4-14-15,2 0-16 16,10 0-39-16,2-2 76 15,10 7-480-15,5 1 155 16</inkml:trace>
          <inkml:trace contextRef="#ctx0" brushRef="#br0" timeOffset="2139.4561">-860-1125 832 0,'-9'18'301'0,"0"3"33"0,-3 7-177 16,5 2-102-1,-1 10 15-15,4-3-25 16,-1 7 8-16,5-4-27 0,0 8 6 16,0-4-24-16,2 1 6 15,1-5-16-15,0 1 9 16,1-10-11-16,-1-5 11 15,-1-5-12-15,-2-3 2 16,-2-5-33-16,1-2-4 16,-1-1-350-16,2 1 90 15</inkml:trace>
          <inkml:trace contextRef="#ctx0" brushRef="#br0" timeOffset="2619.0908">-825-1275 729 0,'0'-2'332'16,"0"1"7"-16,0-2-132 15,2 4-131-15,-2 1-2 16,3 1-42-16,3 4 3 16,0 4-25-16,3 7 13 15,0 0-11-15,4 6 12 16,-2 0-17-16,1 4 8 16,-2-7-17-16,1 5 11 15,-5-7-11-15,1-2 11 0,-2-7-14 16,-1-1-45-16,-5-4-17 15,1-1-317-15,-6-1 48 16</inkml:trace>
          <inkml:trace contextRef="#ctx0" brushRef="#br0" timeOffset="54761.0549">-636-1503 557 0,'-1'-6'206'0,"-1"-2"52"16,1 2-145-16,-5 2-1 15,6-2-20-15,-3 0-6 16,0 3-28-16,0-2-3 16,0 1-16-16,-3-1 4 15,4 1-4-15,-5-4 5 16,-1 4-5-16,-2-4 1 0,1 4-8 16,-5-1-1-16,2 1-8 15,-3-1 2-15,2 4-6 16,-7-1 0-16,2 1-4 15,-7 1 2-15,2 0-6 16,-6 1 0-16,4-1-1 16,-4 2-2-16,4-1-5 0,-5 1 2 15,3-1-1-15,-5 1 0 16,7-1 1-16,-7 4 1 16,8-2-1-16,-1-2 2 15,-1 2-2-15,-2-1 0 16,4-2 1-16,-9 3-3 15,4 0 0-15,-1 1-1 16,-1 2 0-16,1-1-1 16,4-1 1-16,-7 4-1 15,11-2 0-15,-4 3-1 16,2-2-2-16,-5 5-1 16,7 0-2-16,-10 6-1 15,5 0 2-15,-4 6 1 16,1 0 2-16,-5 8 2 15,4-7 4-15,-5 4-2 0,3-4 1 16,3 2-1-16,1-6-1 16,-2 6-1-16,8-4 0 15,1 2-1-15,-1-2 0 16,2 4 0-16,3-3 0 16,0 7 0-16,2-4 0 15,-2 5 0-15,1-5 0 16,1 8 0-16,1-5 1 15,0 6-1-15,1-5 1 16,2 7-1-16,1-7 0 16,2 5 1-16,0-3-1 0,3-1-1 15,-1-7 0-15,2 1 1 16,2-7-1-16,-1 1 0 16,2-2 1-16,4 4-1 15,-2-1 1-15,1 2-1 16,2-5 2-16,3 4-2 15,-1-4 2-15,4 3 0 16,-2-4-1-16,2 2-1 16,0-2 1-16,3 3 0 15,0-5 0-15,5 3-1 16,0-2 1-16,4 1-1 16,-2-4 0-16,7 4 0 15,-2-2 1-15,7 3 0 16,-1-5 0-16,6-2 0 0,-4-1 1 15,2-2-2-15,-4-2 1 16,5 0 1-16,-8 1 1 16,7 1-2-16,-1-5 0 15,3-3-1-15,-3-3 0 16,6-3 1-16,-3-3 1 16,6 1 0-16,-4-1 2 15,7 3-2-15,-9 0 0 16,9-3-2-16,-4 0-1 0,2 0 1 15,-7-3 2-15,11-1 0 16,-10 1 2-16,7-3-1 16,-7 0 0-16,10-2-1 15,-11 2 0-15,6-3-1 16,-6 3 1-16,5-5-2 16,-8 4 0-16,3-8 1 15,-5 4 0-15,2-4 0 16,-4 0 2-16,1-3 0 15,-5 3 2-15,1-7-1 16,-4 1 1-16,-1-6 0 16,-6 3 0-16,-3-9 0 15,2 4-1-15,-5-5 0 16,-2 5-1-16,-1-7 1 16,2 12 0-16,-8-4 0 15,0 4 4-15,-5-4 8 0,4 7 2 16,-10-4 6-16,4 4 2 15,-2 0 0-15,3 4-7 16,-5 1-2-16,5 5-4 16,-4 1-2-16,1 5 0 15,-2 1-1-15,-4-2-2 16,-3-3-1-16,2 7-3 0,-8-2-2 16,-2-5-2-16,-4 6-2 15,3 4-1-15,-9-2 0 16,2 5-1-16,-5 10-4 15,1-4-18-15,-3 10-55 16,4-7-37-16,-2 10-340 16,6-5 50-16</inkml:trace>
          <inkml:trace contextRef="#ctx0" brushRef="#br0" timeOffset="-30481.7983">-2449-994 373 0,'-12'-6'218'0,"-3"-2"22"15,3 5-75-15,0 3-35 16,-5 6-28-16,-2 5-25 0,-2 2-34 16,-6 7-19-1,0 2 6-15,0 7-14 0,4-2 3 16,-1 13-11-16,6-1 7 15,0 6-10-15,2-4 10 16,2 11-6-16,3-11 9 16,4 7-8-16,4-3 7 15,6 6-13-15,3-12 6 0,11 9-11 16,4-10 8-16,6 1-9 16,4-11 10-16,13-2-10 15,-7-16 11-15,8-8-12 16,-4-14 10-16,1-9-9 15,-6-9 10-15,6-11-10 16,-8-4 12-16,4-11-9 16,-7-1 9-16,-1-1-8 15,-12 1 11-15,-1-6-10 16,-11 10 9-16,-8-2-8 16,-7 5 8-16,-12 5-7 15,-6 11 7-15,-15 1-8 16,0 6 6-16,-13 6-13 15,2 10 7-15,-10 8-11 16,11 12 8-16,-8 15-19 0,13 6 15 16,1 11-333-16,11-2 106 15</inkml:trace>
          <inkml:trace contextRef="#ctx0" brushRef="#br0" timeOffset="-31347.4237">-2604-831 732 0,'-3'-4'249'0,"2"-1"34"0,2 4-194 16,-1 2-25-16,6 5-20 15,3 5-9-15,0 2 0 16,6 4-12-16,-3 1-1 16,8 1-2-16,-2-1-8 15,4 0-10-15,1 2 8 16,1-1-11-16,-5-5-1 16,1 1-1-16,-2 1 10 15,0 1-12-15,0-4 12 16,0 1-12-16,-3-2 11 0,0 0-10 15,-5-3 10-15,-1 3-11 16,-1 1 6-16,-4-1-28 16,-2-3-203-16,-4 2-98 15,1 1-55-15</inkml:trace>
          <inkml:trace contextRef="#ctx0" brushRef="#br0" timeOffset="-31097.8451">-2532-462 706 0,'5'-10'264'16,"-1"-5"36"-16,10-3-173 16,-2 1-57-16,7-8-16 0,-4 1-15 15,8-2-17-15,-4 4 0 16,5-5-14-16,-1 4 5 15,1-2-13-15,-6 8 8 16,-2-1-10-16,-5 6-1 16,-7 3-326-16,-2 5 105 15</inkml:trace>
        </inkml:traceGroup>
        <inkml:traceGroup>
          <inkml:annotationXML>
            <emma:emma xmlns:emma="http://www.w3.org/2003/04/emma" version="1.0">
              <emma:interpretation id="{9786CF2D-7738-4ACF-95C7-93D6D1188EA0}" emma:medium="tactile" emma:mode="ink">
                <msink:context xmlns:msink="http://schemas.microsoft.com/ink/2010/main" type="inkWord" rotatedBoundingBox="18837,2599 21028,1827 21512,3203 19321,3974"/>
              </emma:interpretation>
              <emma:one-of disjunction-type="recognition" id="oneOf1">
                <emma:interpretation id="interp1" emma:lang="" emma:confidence="1">
                  <emma:literal/>
                </emma:interpretation>
              </emma:one-of>
            </emma:emma>
          </inkml:annotationXML>
          <inkml:trace contextRef="#ctx0" brushRef="#br0" timeOffset="134605.2973">305-121 772 0,'-10'-18'257'15,"-4"-7"54"-15,1 13-210 0,-1-3-1 16,-1 6-28-1,-4 6 2-15,4 3-16 0,-8 0-5 16,5 6-17-16,-6 6-3 16,3 7-14-16,-4 10-4 15,-2 7-9-15,-3 1-2 16,1-2-2-16,-5 7 0 16,4-5-1-16,6 2-1 15,3-1 1-15,3 23 0 16,6-4 0-16,3 17 0 15,6 0 2-15,4 5-2 16,5-19 0-16,5 2-1 16,5-19-1-16,2-1 0 15,3-7-1-15,8-1 1 16,-2-5 2-16,4-1 0 16,-1-5 0-16,5-7-1 0,-8-5 0 15,9-8 0-15,-2 0-3 16,8-15 2-16,-3-6 2 15,8-12 1-15,-7-2-1 16,2-10 3-16,-7 5 0 16,1-13 0-16,-4-4-1 15,-2-13 1-15,-6-1-2 16,0-19 1-16,-8 12-1 0,-4-5 5 16,-4 17 0-16,-7 2 5 15,-7 19 4-15,-4-3 5 16,-4 13 1-16,-4-1 12 15,2 5-2-15,-5-1 5 16,0 7-2-16,-6 7 4 16,-3 3-12-16,-8 1-4 15,3 13-9-15,-7 5-6 16,3 1-7-16,-4 8-3 16,8 4-1-16,-4 5-3 15,8-2 3-15,-2 4-16 16,7-5-30-16,-5 2-74 15,8-1-330-15,-7-2 54 16</inkml:trace>
          <inkml:trace contextRef="#ctx0" brushRef="#br0" timeOffset="-60520.9478">1-2 556 0,'4'0'311'0,"1"3"-37"15,1 3-90-15,6 4-121 0,1 1-19 16,4-4-8-16,-2 8 7 16,4 6-8-16,4 0-2 15,4 5-12-15,3 1 0 16,7-2-11-16,-1-13 0 15,0 26-12-15,-4-3 8 16,-2 4-8-16,-11-6 8 16,1 10-7-16,-8-28 7 0,1 0-7 15,-5-4 7-15,1-2-7 16,-4-2 8-16,-4-7-8 16,-2 3 10-16,-5 0-12 15,-2-3-6-15,-4-1-57 16,-3-1-212-16,-5 1-60 15,2 1-101-15</inkml:trace>
          <inkml:trace contextRef="#ctx0" brushRef="#br0" timeOffset="-60247.6189">97 540 614 0,'-8'13'267'0,"-1"-11"30"16,5 5-153-16,1-4-35 15,4-6-32-15,2-1-18 16,3 5-16-16,6-14 1 16,2-4 10-16,5-13 1 0,5-4 3 15,5-8-15-15,-2-15-7 16,4 0-16-16,-2 9-5 16,1 1-12-16,-6 6 6 15,1 16-9-15,-8 5 7 16,-2 2-10-16,-5 3 2 15,-1 0-54-15,-4 3-13 16,-1 3-223-16,-5 0-98 0,-4 8-54 16</inkml:trace>
          <inkml:trace contextRef="#ctx0" brushRef="#br0" timeOffset="-59507.4829">68-319 304 0,'-24'3'109'15,"3"5"14"-15,-4 8-60 16,4 4-24-16,-8 10 0 16,8 3 6-16,-1 18-5 15,2-9-7-15,1 7-3 16,4-8 6-16,3 5 9 16,3-13 6-16,7 14-7 15,7-10-3-15,8 28-9 16,8-3-10-16,11 10-12 15,1-6 6-15,7 7-9 16,-2-26 4-16,4-5-9 16,-2-14 10-16,4-7-9 15,-4-18 13-15,10-10 16 16,-7-19 22-16,4-25 10 16,-7-10 14-16,8-20-3 0,-8 3-12 15,-1-4-21-15,-6 19-12 16,-2-4-13-16,-8 23-2 15,-5-5-11-15,-8 4 6 16,-7-11-2-16,-9 5 10 16,-13-6-2-16,-7 9 8 15,-13 5-8-15,-3 11 1 16,-9 10-17-16,-3 8 4 0,-6 17-8 16,3 3 8-16,-2 14-9 15,8 7 13-15,-3 19-23 16,5 4-7-16,2 11-162 15,-1-7-166-15,2 17-8 16</inkml:trace>
          <inkml:trace contextRef="#ctx0" brushRef="#br0" timeOffset="-39822.0587">990-52 561 0,'0'-3'365'0,"-3"5"-39"16,3 2-70-16,0-7-170 15,1 5-28-15,1 4-18 16,2-2-18-16,2 1-1 0,2 4-6 16,1 6 10-16,4-3-11 15,1 3 5-15,3 4-13 16,1-1 6-16,-2-4-13 16,2 4 9-16,3-3-10 15,-4 0 9-15,5 0-9 16,-1 0 9-16,0-3-9 15,-6-3 10-15,6-2-10 16,-10-1 11-16,-1 0-10 16,-2-4 10-16,2-4-12 15,-5 1 6-15,-1-8-64 16,-2-2-136-16,-1-5-180 16,-7-1-39-16</inkml:trace>
          <inkml:trace contextRef="#ctx0" brushRef="#br0" timeOffset="-37880.0884">1479-567 832 0,'-13'-6'329'16,"10"3"25"-16,-2 3-177 15,4 0-124-15,1-3-14 16,4-4-3-16,5 4-22 16,0-5-1-16,9-4-12 15,3 6 9-15,6 0-11 16,-1-4 8-16,5 4-10 15,-2 6 9-15,4-3-11 16,-6 3 11-16,6 7-11 16,-4-5 9-16,2 5-10 15,-4 2 11-15,5 3-12 16,-7 2 12-16,-2 4-12 16,-5-2 12-16,1 5-12 0,-8 0 11 15,1 2-12-15,1 1 12 16,-11 1-11-16,2-4 12 15,-2 6-7-15,-7 1 13 16,-2 0-8-16,2-2 12 16,-5 8-11-16,-4-5 9 15,-2 2-10-15,-4-2 8 16,-7 2-9-16,-1-5 11 16,-2-2-9-16,1-11 9 15,-2-1-8-15,7-7 8 0,0-5-11 16,5-3 6-16,4-3-47 15,3-3-20-15,3-15-338 16,8-9 68-16</inkml:trace>
          <inkml:trace contextRef="#ctx0" brushRef="#br0" timeOffset="-39444.4573">1466-329 699 0,'-11'7'387'0,"2"8"-39"15,2 11-90-15,1 8-211 16,-6 14-3-16,-2 3 4 0,4 3-12 15,4-6 0 1,-5 3-18-16,10-9 1 0,-1 0-16 16,-2 0 6-16,1 24-13 15,-2-2 11-15,-2 14-10 16,-2-2 11-16,1 13-8 16,-1-29 17-16,0-6-4 15,-3-12 10-15,6-5-10 16,-4-13 10-16,-2-1-17 15,1-2 7-15,4-5-12 16,-2-2 11-16,3-7-11 16,1-2 10-16,-2-4-13 15,2-2 0-15,-4-7-73 16,-1 1-19-16,1-2-329 16,-5 0 41-16</inkml:trace>
          <inkml:trace contextRef="#ctx0" brushRef="#br0" timeOffset="-38409.0808">1760-537 523 0,'2'-7'371'16,"-2"1"-61"-16,1 4-32 16,-1 2-213-16,0 2-17 15,2 1-6-15,1 4-18 16,0 7-6-16,1 2-12 15,1 4 6-15,1 5-9 16,-2 1 10-16,2 2-12 16,-1 3 9-16,1-1-8 15,-3-6 7-15,1 3-11 16,-2-8 10-16,-1 1-12 16,-1-4 8-16,0 1-10 15,-1-8 7-15,-5-3 14 16,-5-8-359-16,-2-7 125 15</inkml:trace>
        </inkml:traceGroup>
        <inkml:traceGroup>
          <inkml:annotationXML>
            <emma:emma xmlns:emma="http://www.w3.org/2003/04/emma" version="1.0">
              <emma:interpretation id="{7935AFF0-C7AF-4533-8706-00BF6474D9E3}" emma:medium="tactile" emma:mode="ink">
                <msink:context xmlns:msink="http://schemas.microsoft.com/ink/2010/main" type="inkWord" rotatedBoundingBox="22496,3211 23527,3522 23364,4061 22334,3751">
                  <msink:destinationLink direction="with" ref="{9342116F-E848-4FF3-8943-FFEEFB7DCBF8}"/>
                </msink:context>
              </emma:interpretation>
            </emma:emma>
          </inkml:annotationXML>
          <inkml:trace contextRef="#ctx0" brushRef="#br0" timeOffset="305597.5895">3122 966 433 0,'-3'-1'366'0,"-2"-4"-93"16,7 7-5-16,1 2-251 16,9-4-11-16,-3 5 15 15,4-5 6-15,1 1 16 0,5-7-5 16,2 5 7-16,8-2-19 16,1 1-5-1,12-2-16-15,0 1 5 0,6 1-12 16,0-7 10-16,9 3-9 15,-5-1 11-15,13-10-10 16,-8-2 10-16,6 3-10 16,-9-2-1-16,3 3-1 15,-12 5 10-15,8 1-11 16,-10 0 11-16,5 1-1 16,-9 1 0-16,2 4-11 15,-10-2 10-15,2 2-10 16,-9-3 10-16,2 3-10 15,-8-3 12-15,-1 0-12 16,-5 3 11-16,-3 2-11 16,-6-2 14-16,0 1 1 0,-2 7 17 15,-2-8 0-15,-2 4 15 16,-3-2-11-16,-3-1-2 16,-8-1-14-16,-2 2 0 15,-9-2-10-15,0 3 8 16,-7-2-7-16,5 4 13 15,-6-1-7-15,2-2 8 16,-5 2-4-16,4 1 10 0,-1 2-10 16,5-1 6-16,1 0-12 15,3-3 4-15,-8 0-8 16,1-3 10-16,-1 5-8 16,1 1 11-16,-2 0-11 15,10 1 6-15,-1-1-13 16,8 0 5-16,-4 0-11 15,6 2 10-15,2-1-11 16,3 2 10-16,2-1-11 16,4-1 10-16,1-1-12 15,4 0 10-15,1-1-14 16,1 1 10-16,5-2-8 16,5 5 12-16,8 3-10 15,7 6 14-15,12-6-10 16,4 12 7-16,9-18-13 15,-3-3 10-15,1 2-14 0,-5-2 9 16,-1-14-13-16,-4 16 10 16,-1-2-12-16,-4-8 14 15,-4 8-10-15,-6-1 14 16,-6-2-9-16,-10 3 15 16,-1 0-10-16,-7 0 11 15,-6 1-19-15,-4-1 14 16,-11 2 3-16,-6-7-2 15,-17 17-9-15,1-1 10 0,-13 4-2 16,7 0-1-16,-14 3 4 16,7-12 12-16,-13 5 0 15,7-1 1-15,-8 2-9 16,11 0 9-16,2 0-10 16,15-3 10-16,0-3-13 15,12 2 8-15,8-4-13 16,7 1 9-16,3-4-12 15,9 1 9-15,1-2-17 16,5 0 12-16,5 0-9 16,10 4 10-16,12-1-9 15,6-3 15-15,15-1-13 16,3-5 8-16,10-2-17 16,-2-4 8-16,9-3-22 0,-10 0 8 15,4 0-19-15,-10-1 14 16,-1-4-15-16,-13-1 21 15,-2 0-6-15,-8 0 20 16,-11 4-7-16,-8 8 19 16,-5 5-10-16,-5 1 11 15,-10 0-17-15,-2 1-8 16,-10-1 18-16,-7 2 14 16,-10 2 0-16,-1 2 22 15,-14 5 16-15,-1-4-15 0,-7 4-11 16,0-4 5-16,-5-2-12 15,14 1 4-15,-1 9-11 16,10 1 8-16,1 0-16 16,11 3 7-16,-1-2-13 15,11-11 9-15,5-2-22 16,5 4-19-16,8-7-357 16,16-2-21-16</inkml:trace>
          <inkml:trace contextRef="#ctx1" brushRef="#br0">4095 948 0,'0'0'16,"0"0"15,0 0-15,0 0 15,0 0 0,0 0-15,0 0 31,0 0-47,30-37 31,-22 29 0,-1 8-15</inkml:trace>
        </inkml:traceGroup>
        <inkml:traceGroup>
          <inkml:annotationXML>
            <emma:emma xmlns:emma="http://www.w3.org/2003/04/emma" version="1.0">
              <emma:interpretation id="{5FECA0D5-BB4B-4654-AA02-51770B989D44}" emma:medium="tactile" emma:mode="ink">
                <msink:context xmlns:msink="http://schemas.microsoft.com/ink/2010/main" type="inkWord" rotatedBoundingBox="24395,4317 24409,4322 24404,4337 24390,4333"/>
              </emma:interpretation>
            </emma:emma>
          </inkml:annotationXML>
          <inkml:trace contextRef="#ctx1" brushRef="#br0" timeOffset="31165.7501">5165 1560 0,'0'0'0</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4:05.5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1C4B1D-39FC-4E62-A804-A9938605EA93}" emma:medium="tactile" emma:mode="ink">
          <msink:context xmlns:msink="http://schemas.microsoft.com/ink/2010/main" type="writingRegion" rotatedBoundingBox="5375,7119 6292,7119 6292,8685 5375,8685"/>
        </emma:interpretation>
      </emma:emma>
    </inkml:annotationXML>
    <inkml:traceGroup>
      <inkml:annotationXML>
        <emma:emma xmlns:emma="http://www.w3.org/2003/04/emma" version="1.0">
          <emma:interpretation id="{5825E545-0814-489C-BE8F-6FD5462D403A}" emma:medium="tactile" emma:mode="ink">
            <msink:context xmlns:msink="http://schemas.microsoft.com/ink/2010/main" type="paragraph" rotatedBoundingBox="5375,7119 6292,7119 6292,8685 5375,8685" alignmentLevel="1"/>
          </emma:interpretation>
        </emma:emma>
      </inkml:annotationXML>
      <inkml:traceGroup>
        <inkml:annotationXML>
          <emma:emma xmlns:emma="http://www.w3.org/2003/04/emma" version="1.0">
            <emma:interpretation id="{CBE0EC97-BBBA-4B97-8F40-CA395DA6B57A}" emma:medium="tactile" emma:mode="ink">
              <msink:context xmlns:msink="http://schemas.microsoft.com/ink/2010/main" type="line" rotatedBoundingBox="5375,7119 6292,7119 6292,8685 5375,8685"/>
            </emma:interpretation>
          </emma:emma>
        </inkml:annotationXML>
        <inkml:traceGroup>
          <inkml:annotationXML>
            <emma:emma xmlns:emma="http://www.w3.org/2003/04/emma" version="1.0">
              <emma:interpretation id="{3E5A0F0F-2D2E-4B56-8FE2-69A9ACA1B1F5}" emma:medium="tactile" emma:mode="ink">
                <msink:context xmlns:msink="http://schemas.microsoft.com/ink/2010/main" type="inkWord" rotatedBoundingBox="5375,7119 6292,7119 6292,8685 5375,8685"/>
              </emma:interpretation>
              <emma:one-of disjunction-type="recognition" id="oneOf0">
                <emma:interpretation id="interp0" emma:lang="" emma:confidence="0">
                  <emma:literal>0</emma:literal>
                </emma:interpretation>
                <emma:interpretation id="interp1" emma:lang="" emma:confidence="0">
                  <emma:literal>O</emma:literal>
                </emma:interpretation>
                <emma:interpretation id="interp2" emma:lang="" emma:confidence="0">
                  <emma:literal>o</emma:literal>
                </emma:interpretation>
                <emma:interpretation id="interp3" emma:lang="" emma:confidence="0">
                  <emma:literal>1</emma:literal>
                </emma:interpretation>
                <emma:interpretation id="interp4" emma:lang="" emma:confidence="0">
                  <emma:literal>°</emma:literal>
                </emma:interpretation>
              </emma:one-of>
            </emma:emma>
          </inkml:annotationXML>
          <inkml:trace contextRef="#ctx0" brushRef="#br0">454 280 234 0,'-1'-12'184'0,"-2"-1"6"0,1 2-32 16,-1 2 9-16,0-1-31 16,-1 1 14-16,-2 0-38 15,0 0 1-15,-3 3-37 16,1 1 7-16,-1 2-30 16,-1 3 11-16,-4 2-24 15,-1 2 3-15,-4 4-21 16,-4 4 2-16,2 4-18 0,-5 10 4 15,2 2-10-15,-1 11 7 16,-1 2-9 0,-1 12 8-16,3-5-9 0,-4 9 10 15,4-5-7-15,-2 13 16 16,7-13-9-16,-1 10 16 16,7-4-12-16,2 8 10 15,5-6-17-15,8 8 8 16,-1-9-14-16,13-2 11 15,1 0-13-15,6 0 11 16,-3-9-12-16,13 10 11 16,-2-5-12-16,10-8 10 15,-2-6-10-15,17 0 10 16,-5-18-11-16,6 0 13 16,-1-12-8-16,11-9 11 15,-10-8-6-15,10-10 14 0,-14-9-11 16,1-15 12-16,-8-6-9 15,1-16 9-15,-11 2-12 16,-1-17 11-16,-7 1-10 16,-8-20 19-16,-11 5-6 15,-4-23 18-15,-6 19-8 16,-9-17 11-16,-4 19-18 16,-10-2 11-16,1 13-17 0,-2-10 14 15,3 25-11-15,-3 3 14 16,6 17-15-16,-12 13 11 15,3 16-22-15,-8 8 7 16,-2 12-20-16,-11 12 9 16,4 11-13-16,-11 14-13 15,7 7-35-15,-6 10-68 16,8 0-46-16,10-2-319 16,15-16 39-16</inkml:trace>
        </inkml:traceGroup>
      </inkml:traceGroup>
    </inkml:traceGroup>
  </inkml:traceGroup>
</inkml:ink>
</file>

<file path=ppt/ink/ink1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4:07.1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3802D47-F60D-4ED1-B7C9-F7FEA02A145A}" emma:medium="tactile" emma:mode="ink">
          <msink:context xmlns:msink="http://schemas.microsoft.com/ink/2010/main" type="inkDrawing" rotatedBoundingBox="13105,14024 13659,12614 14563,12970 14009,14379" hotPoints="14189,12895 14235,13790 13442,14208 13396,13312" semanticType="enclosure" shapeName="Ellipse"/>
        </emma:interpretation>
      </emma:emma>
    </inkml:annotationXML>
    <inkml:trace contextRef="#ctx0" brushRef="#br0">394 307 889 0,'-12'-6'271'0,"-1"0"58"15,-1 2-239-15,-8 2-51 16,1 5-14-16,-8 5-6 16,2 4-10-16,2 10-3 15,2-1 0-15,-4 11-2 16,8 0-4-16,-7 17 0 16,1-1 0-16,-4 20 2 15,5-4-2-15,-1 17 2 16,8-9 0-16,6 12 0 0,7-15 0 15,7 8-1-15,7-15 1 16,12 4-1-16,0-17-1 16,13 5-1-16,1-12 1 15,12 0 0-15,1-10 0 16,10-7 0-16,-7-10 3 0,13-10-1 16,-5-8 2-16,4-11 3 15,-1-11 0-15,10-14 1 16,-10-8 1-16,3-14 1 15,-11-1 0-15,2-14 3 16,-12 1 1-16,-3-16 5 16,-9 6 3-16,-6-14 9 15,-9 7 5-15,-4-2 7 16,-10 11-1-16,-8-7 8 16,-5 15-5-16,-9-2 3 15,-5 10-7-15,-8 7-2 16,-2 13-11-16,-17 13-10 15,2 13-8-15,-13 15-3 16,1 12-4-16,-17 15-23 16,8 4-26-16,-17 20-72 0,7 6 39 15,-23 14-375 1,10 2 90-16</inkml:trace>
  </inkml:traceGroup>
</inkml:ink>
</file>

<file path=ppt/ink/ink1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5:33.9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50BA18-CCE2-42AA-BF2C-0EEE44E8C3E2}" emma:medium="tactile" emma:mode="ink">
          <msink:context xmlns:msink="http://schemas.microsoft.com/ink/2010/main" type="writingRegion" rotatedBoundingBox="24128,1492 24163,3746 23014,3764 22979,1510"/>
        </emma:interpretation>
      </emma:emma>
    </inkml:annotationXML>
    <inkml:traceGroup>
      <inkml:annotationXML>
        <emma:emma xmlns:emma="http://www.w3.org/2003/04/emma" version="1.0">
          <emma:interpretation id="{77987AAF-243E-4A0B-9280-A5BC6D25B5B7}" emma:medium="tactile" emma:mode="ink">
            <msink:context xmlns:msink="http://schemas.microsoft.com/ink/2010/main" type="paragraph" rotatedBoundingBox="24128,1492 24163,3746 23014,3764 22979,1510" alignmentLevel="1"/>
          </emma:interpretation>
        </emma:emma>
      </inkml:annotationXML>
      <inkml:traceGroup>
        <inkml:annotationXML>
          <emma:emma xmlns:emma="http://www.w3.org/2003/04/emma" version="1.0">
            <emma:interpretation id="{F74FF592-E0E6-4300-B712-B057D418AC93}" emma:medium="tactile" emma:mode="ink">
              <msink:context xmlns:msink="http://schemas.microsoft.com/ink/2010/main" type="line" rotatedBoundingBox="24128,1492 24163,3746 23014,3764 22979,1510"/>
            </emma:interpretation>
          </emma:emma>
        </inkml:annotationXML>
        <inkml:traceGroup>
          <inkml:annotationXML>
            <emma:emma xmlns:emma="http://www.w3.org/2003/04/emma" version="1.0">
              <emma:interpretation id="{4EEAC941-8E64-466E-BFC8-E7FEFCE7EF27}" emma:medium="tactile" emma:mode="ink">
                <msink:context xmlns:msink="http://schemas.microsoft.com/ink/2010/main" type="inkWord" rotatedBoundingBox="24128,1492 24163,3746 23014,3764 22979,1510"/>
              </emma:interpretation>
              <emma:one-of disjunction-type="recognition" id="oneOf0">
                <emma:interpretation id="interp0" emma:lang="" emma:confidence="1">
                  <emma:literal/>
                </emma:interpretation>
              </emma:one-of>
            </emma:emma>
          </inkml:annotationXML>
          <inkml:trace contextRef="#ctx0" brushRef="#br0">6116 368 561 0,'-19'27'393'0,"7"-15"-70"16,4 0-64-16,4-4-191 15,2-4-27-15,7-4 12 16,-1 6-10-16,7-1 12 15,7-2-18-15,10-5 0 16,2-5-17-16,18-11 2 16,0-11-14-16,13-10 5 15,-6 3-13-15,5-3 10 16,-12 8-11-16,-1 2 7 16,-16 8-8-16,-2 3 8 15,-8 6-19-15,-5 0-22 16,-8 9-24-16,-5 1 27 15,1 2-360-15,-4 11 119 16</inkml:trace>
          <inkml:trace contextRef="#ctx0" brushRef="#br0" timeOffset="-378.6479">6202-477 892 0,'-5'-3'314'0,"4"9"22"16,-2 14-196-16,1 8-115 0,-2 25 22 15,1 7-3-15,-3 13 24 16,3 1-10-16,0 8 0 15,0-16-28-15,4 3 8 16,1-9-22-16,1-1 15 16,3-14-6-16,-2-3 10 15,-1-15-12-15,2-6 23 16,-4-12-14-16,-1-3 19 16,0-12-4-16,-3-10 10 15,-1-11-23-15,-1-17 0 16,-2-14-24-16,-1-10-1 15,-1 0-13-15,-1-8 8 16,-4 4-6-16,1-3 8 16,2 12-7-16,2 0 5 15,2 18-8-15,2 12 6 16,4 15-7-16,-1 7 7 16,1 11-8-16,1 0 7 0,3 5-7 15,3 1 7-15,-2 0-9 16,8 1 11-16,-1 2-8 15,5 0 9-15,1-4-8 16,7-5 9-16,-2-9-9 16,10-6 8-16,-4-9-8 15,6-12 9-15,-3-1-8 16,4-8 7-16,-8 3-5 0,-2-3 8 16,-5 12-9-16,-5 5 9 15,-6 10-9-15,-3 7 5 16,-3 11-9-16,-3 5 11 15,-2 4-8-15,-1 21 12 16,3 4-4-16,-1 16 16 16,4-1-13-16,3 13 12 15,3-9-15-15,0 4 9 16,1-14-16-16,5 7 11 16,2-8-15-16,-2-2 4 15,-2-10-50-15,7 5-98 16,-4-14-44-16,-1 0-319 15,3-8-5-15</inkml:trace>
          <inkml:trace contextRef="#ctx0" brushRef="#br0" timeOffset="1304.81">6612 463 798 0,'-33'-24'325'0,"9"3"8"0,-11 1-156 31,2 7-133-31,-12 8 18 0,0 7-17 0,-12 7 7 16,5 10-12 0,-15 8 4-16,6 2-23 0,-8 8 11 15,10-7-4-15,5 0 13 16,15 5-12-16,3 8 11 16,12 19-18-16,6 23 2 15,5 12-19-15,5 11 9 16,7-11-14-16,16-10 9 15,1-18-12-15,10-10 12 16,5-8-11-16,16 6 10 16,-1-15-11-16,19 0 12 15,2-12-13-15,23-18 10 0,-7-15-9 16,10-22 8-16,-9-19-11 16,9-13 15-16,-18-2-6 15,5-13 12-15,-14-9-6 16,-5-40 23-16,-17 1-6 15,-11-9 16-15,-13 13-5 16,-13 17 23-16,-13 43-10 0,-13 4 19 16,-13 7-18-16,-25 3 4 15,-9 15-26-15,-20 9 4 16,-2 18-27-16,-25 22 6 16,13 8-8-16,-8 6 6 15,19-1-14-15,8-4 8 16,33-16-11-16,12 0-13 15,19-9-61-15,14 5-115 16,20 4-355-16,11-5 27 16</inkml:trace>
          <inkml:trace contextRef="#ctx0" brushRef="#br0" timeOffset="611.1681">6283 650 1001 0,'-2'15'262'16,"5"8"90"-16,4-2-289 0,0 31 2 15,4 3-23-15,1 15 12 16,-2 5-18-16,4 2 4 16,-4-22-19-16,2 2 7 15,-3-22-22-15,0-10 4 16,-3-2-11-16,2-11 7 15,-1-6-8-15,-5-5 7 16,1-2-9-16,-3 1 6 16,-2-8-10-16,-7-10-1 15,3-3-9-15,-3-27 8 16,-1-13-6-16,1-34 8 16,1 7 2-16,-1-4 9 15,2 24-5-15,1 5 5 0,4 35-6 16,4-8 7-1,2 13-7-15,5 2 7 0,2 3-6 16,4 2 8-16,3 10-6 16,6-2 11-16,0 5-6 15,4 0 11-15,1 2-9 16,-4 1 10-16,-1 7-12 16,3 4 8-16,-7 1-11 15,-4 3 26-15,-2-5-1 16,-5 1 34-16,-11-7 3 0,-4 5 25 15,-4 3-20-15,-8 5 11 16,-5-1-32-16,-11 1 4 16,1-2-27-16,-6-2 5 15,-2-2-21-15,-1-4 5 16,12-1-16-16,-1-3-6 16,11-6-44-16,7-4-83 15,10-8-49-15,16-8-333 16,7-2 21-16</inkml:trace>
        </inkml:traceGroup>
      </inkml:traceGroup>
    </inkml:traceGroup>
  </inkml:traceGroup>
</inkml:ink>
</file>

<file path=ppt/ink/ink1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3:25.8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81F04E-F4F3-4E1B-A423-AFB2195BE225}" emma:medium="tactile" emma:mode="ink">
          <msink:context xmlns:msink="http://schemas.microsoft.com/ink/2010/main" type="inkDrawing" rotatedBoundingBox="17055,2435 22557,1956 22781,4524 17278,5003" hotPoints="22173,3445 19518,4751 16821,3536 19476,2230" semanticType="enclosure" shapeName="Ellipse"/>
        </emma:interpretation>
      </emma:emma>
    </inkml:annotationXML>
    <inkml:trace contextRef="#ctx0" brushRef="#br0">4151 544 1580 0,'-102'-99'419'0,"-19"43"-343"0,-2 5-66 16,-13-13-19-16,6-5-11 15,40 25-11-15,6 8-2 16,-18-2-5-16,3 10 9 16,-20 4 4-16,15 7 11 15,-25 5 4-15,12 6 6 16,-24 5 1-16,16 5 3 16,-26 4 2-16,19 1 4 15,-20 9 3-15,20 4 1 0,-15 5 1 16,18 8-2-16,-18 10-2 15,19 0-2-15,-12 15-3 16,17 3-2-16,-21 11-1 16,24-11-1-16,-13 9 0 15,20-11 0-15,-1 17 2 16,25-1 0-16,-1 15 3 16,27 2-1-16,3 7 0 15,12-22-1-15,6 4-3 16,20-14 2-16,7 7 1 15,12-8 0-15,12 21 2 16,12-17 1-16,22 19 0 16,8-8-2-16,17 14 1 15,5-16 0-15,25 15 1 16,-1-16-2-16,31 3 0 16,6-22 1-16,31 11-2 0,-2-10 0 15,30 1 0-15,-10-17-1 16,39-2-2-16,-21-19-1 15,36-10 0-15,-15-15-1 16,32-10-4-16,-29-13 0 16,36-25-5-16,-32-10-3 15,26-17-1-15,-30 0-1 16,26-26-6-16,-40 13 8 16,22-19 0-16,-42 11 5 0,10-24 3 15,-44 18 8-15,-2-18 2 16,-39 22 0-16,-13-3 5 15,-38 22 1-15,-19-17 15 16,-23 12 6-16,-25-24 22 16,-19 3 10-16,-22-4 16 15,-10 28-11-15,-34 11-1 16,-13 32-22-16,-40 2-11 16,-3 15-19-16,-53 9-12 15,4 12-13-15,-44 11-18 16,8 11-23-16,-47 25-45 15,21-1-12-15,-41 56-333 16,32 22 78-16</inkml:trace>
  </inkml:traceGroup>
</inkml:ink>
</file>

<file path=ppt/ink/ink1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5:36.3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AE951B-7060-4E41-B0DC-3C3828EF90C7}" emma:medium="tactile" emma:mode="ink">
          <msink:context xmlns:msink="http://schemas.microsoft.com/ink/2010/main" type="writingRegion" rotatedBoundingBox="24099,2384 27316,1534 27569,2490 24352,3340"/>
        </emma:interpretation>
      </emma:emma>
    </inkml:annotationXML>
    <inkml:traceGroup>
      <inkml:annotationXML>
        <emma:emma xmlns:emma="http://www.w3.org/2003/04/emma" version="1.0">
          <emma:interpretation id="{D81D33D9-0144-4DF8-BE59-756A85CF1B82}" emma:medium="tactile" emma:mode="ink">
            <msink:context xmlns:msink="http://schemas.microsoft.com/ink/2010/main" type="paragraph" rotatedBoundingBox="24099,2384 27316,1534 27569,2490 24352,3340" alignmentLevel="1"/>
          </emma:interpretation>
        </emma:emma>
      </inkml:annotationXML>
      <inkml:traceGroup>
        <inkml:annotationXML>
          <emma:emma xmlns:emma="http://www.w3.org/2003/04/emma" version="1.0">
            <emma:interpretation id="{625FE365-C0BE-43FA-A0AD-A116BF60B212}" emma:medium="tactile" emma:mode="ink">
              <msink:context xmlns:msink="http://schemas.microsoft.com/ink/2010/main" type="line" rotatedBoundingBox="24099,2384 27316,1534 27569,2490 24352,3340"/>
            </emma:interpretation>
          </emma:emma>
        </inkml:annotationXML>
        <inkml:traceGroup>
          <inkml:annotationXML>
            <emma:emma xmlns:emma="http://www.w3.org/2003/04/emma" version="1.0">
              <emma:interpretation id="{5C9F1046-29E2-40E3-A371-6FA640FBDA1D}" emma:medium="tactile" emma:mode="ink">
                <msink:context xmlns:msink="http://schemas.microsoft.com/ink/2010/main" type="inkWord" rotatedBoundingBox="24156,2601 25521,2240 25717,2979 24352,3340"/>
              </emma:interpretation>
              <emma:one-of disjunction-type="recognition" id="oneOf0">
                <emma:interpretation id="interp0" emma:lang="" emma:confidence="1">
                  <emma:literal/>
                </emma:interpretation>
              </emma:one-of>
            </emma:emma>
          </inkml:annotationXML>
          <inkml:trace contextRef="#ctx0" brushRef="#br0">277 89 1216 0,'2'-8'300'0,"8"-5"95"16,10-2-344-16,1 4-34 16,7-5 10-16,-4 5 17 0,1 2 13 15,-10 3 9 1,-2 6-7-16,-8 6-11 0,-11 12-12 15,-8 9-8-15,-16 26-11 16,-11 4 2-16,-14 12-9 16,-2-8 2-16,-8 1-8 15,11-16 12-15,6-13-7 16,14 32 9-16,11 7-10 16,11-7 8-16,11-2-14 15,1 21 6-15,10-47-10 16,4-14 8-16,20-2-11 15,5-6 9-15,27-33-13 16,8-11 9-16,20-41-19 16,0-7-10-16,11-4-100 15,-14 7 251-15,10 10-618 16,-23 37 205-16</inkml:trace>
          <inkml:trace contextRef="#ctx0" brushRef="#br0" timeOffset="-407.9452">237 344 1016 0,'-8'3'282'15,"4"3"74"-15,2-11-279 0,7 5-23 16,4 9-11-16,12-9 3 16,6-7 3-16,22 5-2 15,8-7-2-15,20-12-7 16,1-7-6-16,17-8-14 16,-7-8-3-16,8-8-12 15,-15 8 3-15,6-2-8 16,-20 10 7-16,-1 3-7 15,-20 9 6-15,-8 15-18 16,-20-2-5-16,-6 2-48 16,-14 5-24-16,-23 5-102 15,-14-8-220-15,-27 20 26 16</inkml:trace>
        </inkml:traceGroup>
        <inkml:traceGroup>
          <inkml:annotationXML>
            <emma:emma xmlns:emma="http://www.w3.org/2003/04/emma" version="1.0">
              <emma:interpretation id="{617E75B6-497A-4DD5-92CB-DC8EBDFCF23A}" emma:medium="tactile" emma:mode="ink">
                <msink:context xmlns:msink="http://schemas.microsoft.com/ink/2010/main" type="inkWord" rotatedBoundingBox="25971,1889 27316,1534 27568,2489 26224,2844"/>
              </emma:interpretation>
              <emma:one-of disjunction-type="recognition" id="oneOf1">
                <emma:interpretation id="interp1" emma:lang="" emma:confidence="0">
                  <emma:literal>"x</emma:literal>
                </emma:interpretation>
                <emma:interpretation id="interp2" emma:lang="" emma:confidence="0">
                  <emma:literal>"X</emma:literal>
                </emma:interpretation>
                <emma:interpretation id="interp3" emma:lang="" emma:confidence="0">
                  <emma:literal>'x</emma:literal>
                </emma:interpretation>
                <emma:interpretation id="interp4" emma:lang="" emma:confidence="0">
                  <emma:literal>'X</emma:literal>
                </emma:interpretation>
                <emma:interpretation id="interp5" emma:lang="" emma:confidence="0">
                  <emma:literal>*x</emma:literal>
                </emma:interpretation>
              </emma:one-of>
            </emma:emma>
          </inkml:annotationXML>
          <inkml:trace contextRef="#ctx0" brushRef="#br0" timeOffset="1089.3825">1953-600 1228 0,'0'-15'280'16,"-6"4"109"0,3 7-367-16,-6 2 5 0,-2 7-14 15,-7 8 20-15,6 8-3 16,-9 20 15-16,6 13-13 0,2 16 12 15,5 2-22 1,2 21 8-16,8-3-16 0,2 12 8 16,4-7-17-16,5 4 9 15,-4-27-13-15,6-18 13 16,-1-15-11-16,-2-6 16 16,1-12-11-16,-2-3 13 15,-5-3-14-15,3-3 12 16,-6-19-10-16,-8 4 32 15,2-3-8-15,-1-5 13 16,-7-4-12-16,-1-6 6 16,-1-12-33-16,-4-15 6 15,-1 0-15-15,-3-13 9 16,5 8-12-16,-1 4 10 16,5 14-9-16,3 19 8 15,6 2-11-15,5 5 8 16,1 9-12-16,10 8 10 15,1-7-9-15,11 13 10 0,4-2-8 16,10-2 11-16,-2-5-10 16,13-7 9-16,-5-4-10 15,6-10 12-15,-9-8-8 16,4-10 9-16,-10 3-7 16,0-11 11-16,-12 12-9 15,-1-5 9-15,-12 11-8 16,-4 6 8-16,-5 9-10 15,-2 3 11-15,-2 11-8 0,1 4 12 16,-4 4-10-16,1 14 12 16,1 2-11-16,1 5 10 15,4 2-12-15,7 0 11 16,1-8-11-16,11-1 7 16,2-8-11-16,2-5 9 15,-4-7-11-15,2-7 10 16,-10-6-8-16,-2-6-17 15,-7-7-23-15,-4-10-46 16,-4-4-47-16,-8-18-47 16,0-5 69-16,1-25-381 15,-1-4 150-15</inkml:trace>
          <inkml:trace contextRef="#ctx0" brushRef="#br0" timeOffset="1254.4594">2370-660 905 0,'-4'1'349'0,"1"4"26"16,1-1-195-16,1 4-104 15,2 1-3-15,2 3-30 16,5 1 0-16,2 2-27 16,8 5-1-16,3-1-20 15,9 5-43-15,3 2-29 16,3-1 208-16,5-2-549 0,13-1 233 16</inkml:trace>
          <inkml:trace contextRef="#ctx0" brushRef="#br0" timeOffset="1677.8881">2983-461 1104 0,'4'5'324'0,"-2"8"78"15,-4 5-300-15,-2 11-10 16,-7 1-17-16,-10 12 32 16,-3-3-17-16,-8 7 17 15,1-5-39-15,-2 5-5 16,4-5-35-16,1 3 2 15,5-7-27-15,2 2 4 16,3-12-9-16,2-4 9 0,5-14-18 16,-1-11-27-1,2-10-31-15,1-12-41 0,3-9-29 16,0-15-11-16,7 0 17 16,-1-9 25-16,0 6 41 15,3 4 32-15,-1 17 27 16,-1 6 36-16,2 9 5 15,5 12 29-15,1 3-4 16,6 5 23-16,1-1-14 16,13 14 23-16,-1 2-23 15,10 4 8-15,1-2-29 0,9 13-4 16,-3-5-29-16,9 7 2 16,-4-2-16-16,-2 4-59 15,-2-4-13-15,16-10-408 16,-10-14 68-16</inkml:trace>
        </inkml:traceGroup>
      </inkml:traceGroup>
    </inkml:traceGroup>
  </inkml:traceGroup>
</inkml:ink>
</file>

<file path=ppt/ink/ink1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5:46.415"/>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6-02T07:15:48.782"/>
    </inkml:context>
  </inkml:definitions>
  <inkml:traceGroup>
    <inkml:annotationXML>
      <emma:emma xmlns:emma="http://www.w3.org/2003/04/emma" version="1.0">
        <emma:interpretation id="{ACCAA752-3C53-4561-8A29-F5C4DD5901EE}" emma:medium="tactile" emma:mode="ink">
          <msink:context xmlns:msink="http://schemas.microsoft.com/ink/2010/main" type="writingRegion" rotatedBoundingBox="22551,4759 31311,1923 33900,9922 25141,12758"/>
        </emma:interpretation>
      </emma:emma>
    </inkml:annotationXML>
    <inkml:traceGroup>
      <inkml:annotationXML>
        <emma:emma xmlns:emma="http://www.w3.org/2003/04/emma" version="1.0">
          <emma:interpretation id="{A03BBD01-271C-4F61-9477-A47B91AE1C16}" emma:medium="tactile" emma:mode="ink">
            <msink:context xmlns:msink="http://schemas.microsoft.com/ink/2010/main" type="paragraph" rotatedBoundingBox="23527,4166 27114,3738 27282,5143 23695,5572" alignmentLevel="2"/>
          </emma:interpretation>
        </emma:emma>
      </inkml:annotationXML>
      <inkml:traceGroup>
        <inkml:annotationXML>
          <emma:emma xmlns:emma="http://www.w3.org/2003/04/emma" version="1.0">
            <emma:interpretation id="{81CB79A1-7FFE-48CD-94CF-B2895CB1DB2A}" emma:medium="tactile" emma:mode="ink">
              <msink:context xmlns:msink="http://schemas.microsoft.com/ink/2010/main" type="line" rotatedBoundingBox="23527,4166 27114,3738 27282,5143 23695,5572"/>
            </emma:interpretation>
          </emma:emma>
        </inkml:annotationXML>
        <inkml:traceGroup>
          <inkml:annotationXML>
            <emma:emma xmlns:emma="http://www.w3.org/2003/04/emma" version="1.0">
              <emma:interpretation id="{99865775-E565-4534-AC16-80DD76C2B57F}" emma:medium="tactile" emma:mode="ink">
                <msink:context xmlns:msink="http://schemas.microsoft.com/ink/2010/main" type="inkWord" rotatedBoundingBox="23527,4166 27114,3738 27282,5143 23695,5572"/>
              </emma:interpretation>
              <emma:one-of disjunction-type="recognition" id="oneOf0">
                <emma:interpretation id="interp0" emma:lang="" emma:confidence="1">
                  <emma:literal/>
                </emma:interpretation>
              </emma:one-of>
            </emma:emma>
          </inkml:annotationXML>
          <inkml:trace contextRef="#ctx0" brushRef="#br0">-346 1871 1114 0,'0'-11'296'16,"-1"5"85"-16,-1 5-291 16,1 2-47-16,-5 8 3 15,-3 5 9-15,-5 14-10 0,-1 7-8 16,-9 32-13-16,-3 16-5 16,-7 34-13-16,2-6 5 15,-4 9-7-15,8-28 10 16,-2-8-7-16,9-39 10 15,-2-9-8-15,10-14 5 16,4-1-10-16,9-10 7 16,0-8-12-16,6-3 10 15,9-15-21-15,-3-11-6 0,4-23-27 16,2-1 0-16,8-43-15 16,-7-5 19-16,8-13 6 15,-1 18 25-15,-1-3 0 16,-7 47 14-16,-3 11-10 15,-6 25 8-15,-3 5-10 16,-3 11 11-16,2 6-2 16,-2 6 16-16,1 14-5 15,2 7 16-15,0 22-6 16,2 2 2-16,2 24-9 16,1-7 3-16,1-1-11 15,0-17 2-15,-3 1-7 16,-3-31 5-16,0-2-8 15,-2-6 7-15,-2-11-6 0,-1-7 8 16,-5 3-16 0,-5-9-9-16,-9 3-41 0,-2-3-12 15,-8-1-19-15,1-10 8 16,-3 1 7-16,3-11 39 16,-5 1 11-16,10 2 22 15,5 6 13-15,5 3 24 16,6 8-1-16,9 2 8 15,6 1-9-15,6-2-4 0,8 3-20 16,7-5 2-16,12-1-8 16,1 3 3-16,13-4-18 15,-1-1-18-15,13 4 135 16,-8-30-484-16,18-5 183 16</inkml:trace>
          <inkml:trace contextRef="#ctx0" brushRef="#br0" timeOffset="273.2297">151 2054 870 0,'-33'21'361'0,"3"24"16"16,0 7-185-16,-1 11-88 16,8 14-16-16,7-5-2 15,8-14-11-15,8-8-23 16,9-8-19-16,5-24-20 15,5-3-4-15,11-6-12 0,0-6 7 16,14-7-24-16,1-8 2 16,9-8-32-16,-8 2-12 15,5-44-37-15,-9-2 12 16,1-23-28-16,-7 0 29 16,-2-15-301-16,-8 37 110 15</inkml:trace>
          <inkml:trace contextRef="#ctx0" brushRef="#br0" timeOffset="694.8638">491 1600 963 0,'-14'-4'269'0,"-1"4"71"15,3 6-264-15,-4 4-17 16,2-1-10-16,1 14-4 16,2 2 1-16,0 17-10 15,5 3-6-15,2 14-5 16,4-5 0-16,4 9-13 15,2-9 4-15,6 11-7 16,4-7 0-16,2-1-10 16,-2-6 9-16,2-9-8 15,0-12 9-15,-1-15-9 16,-5-7 8-16,6-14-9 16,0-11 8-16,4-20-11 15,1-14 9-15,2-3-11 0,-7 1 9 16,5 2-9-16,-8 21 11 15,-5 12-11-15,-4 9 10 16,5 5-13-16,-8 11 16 16,0 7 14-16,-2 2 16 15,1 14 4-15,-7 8 18 16,2 13-9-16,2-5-10 0,2 7-18 16,1-16 1-16,7-4-15 15,-3-19 0-15,0-8-25 16,1-6-18-16,14-15-81 15,-1-9-19-15,11-26-336 16,-1 2 48-16</inkml:trace>
          <inkml:trace contextRef="#ctx0" brushRef="#br0" timeOffset="1728.04">944 1513 1114 0,'-15'35'259'0,"1"16"126"16,2 4-309-16,3 14 9 15,5-12 7-15,8 11-13 16,7-23-21-16,5 6-25 0,4-21-14 16,2-3-18-16,2-9 5 15,0-1-8-15,-4-10 8 16,1-1-23-16,-4-9 7 15,-2-7-12-15,-2-7 2 16,-2-13-16-16,-5-1 21 16,-2 1-5-16,-4 1 12 0,2 8 0 47,-4 12 21-47,4 5-3 0,-1 5 8 0,5 10-8 0,0 4 8 0,9 3-9 15,0 1 6-15,12 1-7 16,-1-8 10-1,8-3-11-15,1-6 5 0,4-8-11 16,-5-2 8-16,5-7-10 16,-4-2 10-16,-2-1-9 15,-8-1 9-15,1 0-9 16,-8 8 6-16,-3 4-10 16,-5 3 5-16,2 9-7 15,-4 6 7-15,2 0-5 16,4 3 9-16,2 1-5 15,2-2 9-15,11-2-9 16,0 3 7-16,8-5-8 16,4 2 8-16,2-3-10 0,-5-3 9 15,5 0-9-15,-5 2 6 16,4-2-9-16,-3 3 9 16,1 7-10-16,-2 8 7 15,-1 23-7-15,-7 4 7 16,-1 7-8-16,-7-4 8 15,-1 23-5-15,-7-26 8 0,-4 0-5 16,-4-7 7-16,-6-1 2 16,-4-25 21-16,-10 0 24 15,-1-1 17-15,-7-1 10 16,-1-5 5-16,-2-5-12 16,4-3-18-16,0-3-17 15,4-11-9-15,2-1-13 16,2-4-3-16,1-8-15 15,4-33 3-15,5-7-2 16,8-6-9-16,8-8-10 16,5 3 10-16,6 18-6 15,3 7 2-15,9 7 5 16,-3 11 12-16,6-1-8 16,-1 14 9-16,7-7-9 15,-7 4 11-15,4-11-9 16,-6 6 10-16,-2-17-10 0,-10 8 10 15,-3-5-9-15,-9 8 10 16,-4-9-9-16,-8 5 11 16,-5 11-14-16,-8 8 10 15,-10 5-11-15,-5 7 7 16,-7 22-10-16,-2-4 13 16,-2 11-12-16,6 5 12 15,4 17-8-15,8-4 8 0,6 4-9 16,9-8 7-16,9 1-9 15,7-14 9-15,13 0-43 16,9-12-92-16</inkml:trace>
          <inkml:trace contextRef="#ctx0" brushRef="#br0" timeOffset="3659.0892">2358 1746 1014 0,'0'-11'276'15,"-1"-1"105"-15,-4 2-269 16,-4 1 2-16,-4 7-6 16,-7-4-1-16,-1 6-27 15,-8 5-29-15,-2 4-18 16,-7 6-17-16,4 4-8 0,-10 13-5 15,8 1 10-15,-6 9-7 16,11-4 10-16,1 7-3 16,12-12 6-16,4-2-12 15,10-2 10-15,4 1-12 16,6-9 4-16,6-2-11 16,4-2 12-16,14-19-11 15,2-11 10-15,10-10-7 16,1-2 10-16,13-11-9 15,-11-2 8-15,4-1-8 16,-11 0 5-16,-5-12-8 16,-12 4 8-16,-6 8-8 15,-7 8 7-15,-5 4-7 16,-5 18 12-16,-5 6-3 16,-1 9 8-16,-7 6-7 0,-1 7 8 15,-2 16-12-15,2 1 6 16,0 11-1-16,7-1 11 15,3 4-3-15,3-10 7 16,4 20-9-16,2 6 0 16,2 38-13-16,-2-7 5 15,0 8-10-15,-3-19 8 16,-3-8-2-16,-3-37 14 16,-6-1 0-16,0-11 14 0,-3-1-3 15,0-7 4-15,-2-1-2 16,5-7 5-16,-1 2 1 15,2-9 11-15,-4-6-7 16,2-12 1-16,-2 6-18 16,0-10-5-16,-3-7-18 15,4-1 2-15,4-13-17 16,7-11 10-16,12-32-11 16,12-4 8-16,12-27-10 15,13 6 14-15,11 6-10 16,0 30 11-16,11 12-8 15,-5 21 11-15,0 7-11 16,-9 2 12-16,6 2-13 16,-10 1 10-16,4 7-11 15,-11 8 8-15,-1-1-24 16,-15 2 0-16,-4 3-37 16,-13 4-63-16,-1-4-475 0</inkml:trace>
        </inkml:traceGroup>
      </inkml:traceGroup>
    </inkml:traceGroup>
    <inkml:traceGroup>
      <inkml:annotationXML>
        <emma:emma xmlns:emma="http://www.w3.org/2003/04/emma" version="1.0">
          <emma:interpretation id="{27F2FAB9-279E-43EF-BF33-FC5AF81A5E4D}" emma:medium="tactile" emma:mode="ink">
            <msink:context xmlns:msink="http://schemas.microsoft.com/ink/2010/main" type="paragraph" rotatedBoundingBox="23105,6323 31821,3501 32096,4349 23379,7171" alignmentLevel="1"/>
          </emma:interpretation>
        </emma:emma>
      </inkml:annotationXML>
      <inkml:traceGroup>
        <inkml:annotationXML>
          <emma:emma xmlns:emma="http://www.w3.org/2003/04/emma" version="1.0">
            <emma:interpretation id="{111A4DE6-A9C1-40F1-8385-1713F9AD02CE}" emma:medium="tactile" emma:mode="ink">
              <msink:context xmlns:msink="http://schemas.microsoft.com/ink/2010/main" type="inkBullet" rotatedBoundingBox="23151,6467 24286,6100 24489,6727 23354,7095"/>
            </emma:interpretation>
            <emma:one-of disjunction-type="recognition" id="oneOf1">
              <emma:interpretation id="interp1" emma:lang="" emma:confidence="0">
                <emma:literal>→</emma:literal>
              </emma:interpretation>
            </emma:one-of>
          </emma:emma>
        </inkml:annotationXML>
        <inkml:trace contextRef="#ctx0" brushRef="#br0" timeOffset="4490.1537">-1009 4390 1037 0,'-20'3'301'0,"5"-2"86"16,9-2-287-16,6 1-4 15,3-2-33-15,15-4 16 16,8-6-19-16,16-6 10 16,10-5-21-16,21-10 14 15,-1 3-24-15,7-6-2 16,-8 5-27-16,2-1 5 0,-14 8-16 15,-1 2 8-15,-8 5-11 16,1 4-3-16,-12 4-46 16,-8 0-78-16,-11 1 465 15,-8 10-814-15,-13-2 356 16</inkml:trace>
        <inkml:trace contextRef="#ctx0" brushRef="#br0" timeOffset="4838.1676">-563 3908 1021 0,'9'-14'278'0,"12"-11"79"16,7 1-284-16,16-3-17 16,1 3-4-16,10-5 23 15,-4 8-14-15,8 1-3 16,-6 10-14-16,1 4-18 15,-11 9-24-15,-2 7 4 16,-10 5-12-16,-8 10 11 16,-8 6-9-16,-6 10 12 15,-5 4-7-15,-8 7 21 16,-5-2-7-16,-11 4 26 0,-1-5-7 16,-12 5 16-1,5-6-18-15,-7 5 5 0,10-8-25 16,-2-3 4-16,9-12-16 15,3-4 7-15,12-13-56 16,0-2-56-16,9-11-373 16,-3-11 57-16</inkml:trace>
      </inkml:traceGroup>
      <inkml:traceGroup>
        <inkml:annotationXML>
          <emma:emma xmlns:emma="http://www.w3.org/2003/04/emma" version="1.0">
            <emma:interpretation id="{2650B623-1CBA-4129-9920-022E5DA26A9E}" emma:medium="tactile" emma:mode="ink">
              <msink:context xmlns:msink="http://schemas.microsoft.com/ink/2010/main" type="line" rotatedBoundingBox="24704,5805 31821,3501 32096,4349 24979,6653"/>
            </emma:interpretation>
          </emma:emma>
        </inkml:annotationXML>
        <inkml:traceGroup>
          <inkml:annotationXML>
            <emma:emma xmlns:emma="http://www.w3.org/2003/04/emma" version="1.0">
              <emma:interpretation id="{FFB83D75-6153-49C1-8656-E714F56FA5B7}" emma:medium="tactile" emma:mode="ink">
                <msink:context xmlns:msink="http://schemas.microsoft.com/ink/2010/main" type="inkWord" rotatedBoundingBox="24704,5805 27102,5029 27377,5877 24979,6653"/>
              </emma:interpretation>
              <emma:one-of disjunction-type="recognition" id="oneOf2">
                <emma:interpretation id="interp2" emma:lang="" emma:confidence="1">
                  <emma:literal/>
                </emma:interpretation>
              </emma:one-of>
            </emma:emma>
          </inkml:annotationXML>
          <inkml:trace contextRef="#ctx0" brushRef="#br0" timeOffset="5906.5385">746 3388 1128 0,'0'-3'267'0,"1"15"94"15,2 2-323-15,0 16 2 16,0 3-10-16,3 21 23 16,2 0-8-16,5 13 3 0,-1-4-26 15,3 10 2-15,0-9-23 16,-1-2 8-16,-7-13-12 16,4 1 10-16,-4-16-10 15,-1-1 9-15,-1-6-9 0,-5-7 9 16,-2-10-8-16,-4-4 13 15,-3-9-17-15,-9-7-26 16,-4-5-27-16,-8-8-12 16,-3-8-24-16,-9-20-36 15,1-3-171-15,-7-23-56 16,3 4 55-16,-1-7 223 16,8 15 77-16,5-1 235 15,15 23 87-15,3-4-17 16,12 8-200-16,8 3-13 15,2 11-30-15,16 1 6 16,4 3-25-16,13-2 3 16,-2 1-23-16,16-2 5 15,0 1-20-15,9 10 7 16,-5 10-14-16,13 10 11 16,-13 5-12-16,1 11 12 15,-13-1-8-15,-2 1 11 16,-15 1-9-16,-8 0 17 15,-9 0-5-15,-11 9 26 0,-11 0-2 16,-14 9 19-16,-6 1-14 16,-14 2 6-16,0-6-26 15,-2 2-1-15,5-11-17 16,2-8 5-16,9-6-41 16,5-12-81-16,11-7-163 15,19-11-189-15,8-8-77 0</inkml:trace>
          <inkml:trace contextRef="#ctx0" brushRef="#br0" timeOffset="6896.4093">1391 3439 875 0,'-7'27'365'0,"-1"20"17"16,-1-1-189-16,3 7-94 15,-3-2-21-15,2 0 19 16,2-10-22-16,8-2 5 16,-4-14-46-16,8-5 3 15,2-8-26-15,-4-8 4 16,-2-8-15-16,3-7 13 16,-3-5-10-16,1-14 10 0,1-5-8 15,-4-15 5-15,1-2-20 16,-4-5 4-16,-4 7-12 15,-1 4 8-15,4 17-5 16,-3 7 12-16,1 10-2 16,5 9 11-16,0 7-9 15,2 4 11-15,1 2-11 16,4 7 12-16,4-1-12 0,10 1 11 16,0-4-10-16,9 2 10 15,-2-12-12-15,4-4 11 16,-4-5-10-16,7-9 11 15,-8-5-8-15,1-7 9 16,-7 2-8-16,-3-5 9 16,-5 6-12-16,-6 3 11 15,-4 4-9-15,-4-5 8 16,-1 11-9-16,-2 1 8 16,-2 7-9-16,0 7 8 15,-1 8-10-15,-3 2 10 16,2 4-8-16,2 1 11 15,2 8-10-15,5 6 15 16,7-4-12-16,1 5 12 0,6-2-12 16,3-5 8-1,0-9-13-15,8 0 10 0,-4-8-10 16,7-2 8-16,-10-10-8 16,5-1 12-16,-7-4-12 15,4-7 12-15,-8-5-11 16,8-4 10-16,-6-4-12 15,5-4 12-15,-5 1-12 16,-2 0 12-16,-4 0-11 16,0 7 12-16,-6 1-12 0,-3 1 11 15,2 6-11-15,-1 0 9 16,-2 1-9-16,-4 10 9 16,5 2-11-16,-1-1 10 15,2 8-10-15,-1-1 9 16,5 1-11-16,-2 7 12 15,-2-2-11-15,-1 7 12 16,2-1-11-16,1-1 12 16,1-4-12-16,1 5 11 15,1-1-12-15,3 5 12 16,-2 2-11-16,4 4 10 16,1 1-11-16,1 1 11 15,-1-8-10-15,0 1 9 16,-3-6-10-16,-1-2 11 15,-4-5-10-15,1-2 10 0,-4-3-9 16,2-3 10-16,-1-2-8 16,1-2 8-16,-5-2-8 15,2-5-9-15,-3-2-25 16,2-4-75-16,-4 2-42 16,4-4 232-16,2-1-566 15,2-1 253-15</inkml:trace>
          <inkml:trace contextRef="#ctx0" brushRef="#br0" timeOffset="7179.6886">2032 2936 1187 0,'-9'-9'352'0,"5"6"66"16,4 3-337-16,0 0-31 16,1 2-42-16,1 4 8 15,7-2-11-15,0 5 7 16,3 3-18-16,4 2-7 16,2-2-14-16,5 3-56 15,-2-5-25-15,4-2-87 0,-2-5-216 16,-2-2 36-1</inkml:trace>
          <inkml:trace contextRef="#ctx0" brushRef="#br0" timeOffset="7590.2058">2281 3020 388 0,'8'6'440'0,"-4"5"-97"0,-4-2-29 16,0 3-135-16,-3 3-81 16,-1 3 5-16,-2-6-32 15,0 6-1-15,3-6-32 0,3 0-5 16,1 0-26-16,5-1-1 15,3-2-9-15,0 1 8 16,4-1-7-16,5 0 6 16,1-3-6-16,7 3-3 15,1-1-15-15,1 1-1 16,-1-2-10-16,0 4 6 16,-3-2 2-16,-1 7 16 15,-7-2 1-15,1 4 10 16,-10-3-7-16,-4 4 11 15,-1-5-1-15,-4 1 35 16,-4-9 8-16,-4 9 36 16,-1 0-3-16,-13-2 17 15,0 1-34-15,-4 2-3 16,1-8-37-16,-2-4 1 16,10-4-24-16,-2-6-19 0,7-7-56 15,2-4-82-15,6-5-31 16,6-22-319-16,5-2 34 15</inkml:trace>
          <inkml:trace contextRef="#ctx0" brushRef="#br0" timeOffset="7938.7562">2715 3111 1011 0,'20'-7'268'0,"-2"1"107"16,-3-1-287-16,0-1 16 15,-3 5-14-15,0-7 1 16,-2-4-34-16,2-7-7 16,-1 2-32-16,-1-10 0 15,-1 10-18-15,-7-2 8 16,-4 6 1-16,-5 3 17 16,-7 4-8-16,-7 4 13 15,0 8-8-15,-7 10 5 16,1 5-15-16,-5 8 16 15,10 6-10-15,-1 8 22 16,7-4-8-16,2 4 14 16,11-3-18-16,2-2 7 15,5-9-26-15,13 4 5 0,2-11-19 16,8-1 10-16,5-7-12 16,7-3 11-16,3-7-16 15,7-4-41-15,-2-7-89 16,6-12-373-16,-14-10 47 15</inkml:trace>
        </inkml:traceGroup>
        <inkml:traceGroup>
          <inkml:annotationXML>
            <emma:emma xmlns:emma="http://www.w3.org/2003/04/emma" version="1.0">
              <emma:interpretation id="{20DD0FA7-EADB-41C4-863D-ABAF9AC13797}" emma:medium="tactile" emma:mode="ink">
                <msink:context xmlns:msink="http://schemas.microsoft.com/ink/2010/main" type="inkWord" rotatedBoundingBox="27859,4786 29941,4112 30169,4814 28086,5488"/>
              </emma:interpretation>
              <emma:one-of disjunction-type="recognition" id="oneOf3">
                <emma:interpretation id="interp3" emma:lang="" emma:confidence="1">
                  <emma:literal/>
                </emma:interpretation>
              </emma:one-of>
            </emma:emma>
          </inkml:annotationXML>
          <inkml:trace contextRef="#ctx0" brushRef="#br0" timeOffset="9306.177">4009 2683 1221 0,'-15'-11'347'0,"-1"5"90"16,-1 3-344-16,-2 6-24 16,-4 3-27-16,-4 2-6 15,5 2-14-15,-1 5-3 0,5-4-13 16,5 4-1 0,1 0-2-16,4-2-4 0,5 5 0 15,3 2-1-15,8-2 0 16,5-3-20-16,5-3-17 15,11-11-30-15,1-2-13 16,4-5-20-16,1 3 15 16,1-6 17-16,-8-3 31 15,-1 6 14-15,-9 1 19 0,-4 1 4 16,-10 4 7-16,-4 10 38 16,-10 1 17-16,-11 8 32 15,-6-1 12-15,-9 9 16 16,1-3-23-16,-5-3 7 15,5-4-21-15,4 1 0 16,7-5-22-16,-3 1-12 16,7-4-25-16,5-2-11 15,6-4-11-15,8-1-6 16,2 2-2-16,10-1-8 16,5-2-12-16,1-7-39 15,1-1-40-15,21-10-79 16,-2-10 27-16,16-2-354 15,-1 8 88-15</inkml:trace>
          <inkml:trace contextRef="#ctx0" brushRef="#br0" timeOffset="9762.7575">4403 2560 1125 0,'-8'9'348'0,"-2"1"76"16,-1 5-259-16,-4 3-70 15,-4 6 12-15,7-6-12 0,4 3-15 16,8 0-35-16,11 0-15 16,5-7-22-16,2-2-4 15,5-5-4-15,2-7 0 16,-2-4 0-16,7-8 2 16,-2-2 0-16,4-7 0 15,-4-3 1-15,4-3 0 16,-7 8-1-16,-1-5 0 15,-6 9 0-15,-6 4-2 16,-4 7-1-16,-4 4-3 16,-4 3 2-16,0 3 1 15,0 4 4-15,3 2 4 16,0 0 1-16,5 2 2 16,1-5-3-16,10-3-2 15,7-6-3-15,8-6 1 16,5-3-1-16,13-5 0 15,-12-2 0-15,7-1 1 0,-14 1-1 16,-8 5-8-16,-8-2-11 16,-4 4-44-16,-13 1-30 15,-3-37-75-15,-1-11-13 16,-14 58-17-16,0-50-99 16,-6 45-133-16,-3 45 55 15</inkml:trace>
          <inkml:trace contextRef="#ctx0" brushRef="#br0" timeOffset="9961.8485">4811 1961 1092 0,'-9'-9'348'32,"4"3"70"-32,2 0-282 0,2 3-70 0,1 1-14 15,0 1-36-15,3 2-73 16,4-1-372-16</inkml:trace>
          <inkml:trace contextRef="#ctx0" brushRef="#br0" timeOffset="10532.0276">5494 2156 912 0,'-12'-44'414'0,"-9"11"15"15,3 15-185-15,-6 0-109 16,3 12-39-16,-3 5-5 15,0 5-32-15,-3 11-11 16,3 14-20-16,1 11 5 16,5 2-2-16,5 3 3 15,8-3-11-15,7-9-5 16,7 24-8-16,7-9-6 16,4-6-4-16,7-42 2 15,1-4-2-15,10-52 2 16,-4-11 2-16,8-20 1 15,-8 33 0-15,3-9 0 16,-19 27 2 0,0 1-5-16,20-34-2 15,-10 18 0-15,-5 8-1 0,-5 9-1 16,-17 24-3 0,-5 11-1-16,-7 5 1 0,1 4-1 15,-8 11 3-15,3 4 4 16,-3 5 1-16,9 2 1 15,7 1-1-15,7-3-1 16,10 21-1-16,7 4 15 16,2 49-134-16,5-4 103 15,14-13-508-15</inkml:trace>
        </inkml:traceGroup>
        <inkml:traceGroup>
          <inkml:annotationXML>
            <emma:emma xmlns:emma="http://www.w3.org/2003/04/emma" version="1.0">
              <emma:interpretation id="{F70E1596-13E1-4015-A1A4-59E7376B58AD}" emma:medium="tactile" emma:mode="ink">
                <msink:context xmlns:msink="http://schemas.microsoft.com/ink/2010/main" type="inkWord" rotatedBoundingBox="30568,3907 31822,3501 32066,4255 30811,4660"/>
              </emma:interpretation>
              <emma:one-of disjunction-type="recognition" id="oneOf4">
                <emma:interpretation id="interp4" emma:lang="" emma:confidence="1">
                  <emma:literal/>
                </emma:interpretation>
              </emma:one-of>
            </emma:emma>
          </inkml:annotationXML>
          <inkml:trace contextRef="#ctx0" brushRef="#br0" timeOffset="11441.9928">6443 1564 1207 0,'-15'-36'374'0,"-2"12"-92"15,2 21-263-15,3 27 13 16,9 14 11-16,-3 16 25 15,2 9 7-15,7 3 4 16,3-5-18-16,0 1-9 16,6-14-23-16,0-9-7 15,-3-6-11-15,3 6-2 16,0-9-3-16,-5 3 0 16,1-9-1-16,-1-1 9 15,-4-19 6-15,3-11 17 16,0-8 3-16,5-12 4 15,-1-8-9-15,-1-5-7 16,-3 2-16-16,-3-13-5 0,-4 0-5 16,-4-3-2-16,1 6-2 15,-2 7-5-15,1 16-1 16,-1 19-3-16,3 12 2 16,-1 19 1-16,4 4 3 15,6 7 2-15,3 2 2 16,9 1 0-16,4-15 1 0,8-2 0 15,5-10-1-15,5 0 1 16,-2-7 0-16,1-4 1 16,-3-2 2-16,-4-10 2 15,-5-5 1-15,1-10 0 16,-10-1-1-16,-4-14 1 16,-8 1-4-16,0-4-6 15,-8 5 0-15,2 8-4 16,-1 11-3-16,-4 11-2 15,2 12 6-15,-6 11 0 16,3-1 4-16,0 28 4 16,3-10 6-16,2 2 2 15,4-6 1-15,4 1-3 16,2-18-2-16,5 4-1 16,-5-7-2-16,7-1-8 15,-7-7-35-15,-3-7-125 0,-3-2-266 16,-7-22-85-16,-11 3-178 15</inkml:trace>
          <inkml:trace contextRef="#ctx0" brushRef="#br0" timeOffset="11620.5134">6814 1278 1337 0,'6'9'270'16,"-11"6"132"-16,7 4-397 0,4 7-8 15,3-2 2-15,6 12-2 16,15-15 9 15,1 0-668-31</inkml:trace>
          <inkml:trace contextRef="#ctx0" brushRef="#br0" timeOffset="11892.5865">7513 1495 883 0,'2'6'506'0,"-7"5"-75"15,-11-1-161-15,-13 13-170 16,-2 8-42-16,-7 5 28 16,-6 2 8-16,-2 13 5 15,8-6-32-15,1-2-19 0,8-8-29 16,2 0-8-16,11-19-7 15,2-1-1-15,7-6 0 16,-1-3-1-16,5-6 1 16,-1-1-3-16,-2-5-11 15,1-9-38-15,-1-2-31 0,3-16-91 16,0-9-11-16,8-11-343 16,1-8 61-16</inkml:trace>
          <inkml:trace contextRef="#ctx0" brushRef="#br0" timeOffset="12128.0155">7136 1485 1205 0,'11'13'266'0,"8"5"132"15,8 8-344-15,14 14 16 16,-1-10 11-16,17 2 9 16,-1-2-18-16,6-2-12 15,-4-8-28-15,2 11-15 16,-12-16-9-16,2 5-48 15,-10-2-66-15,-1-15-364 16</inkml:trace>
        </inkml:traceGroup>
      </inkml:traceGroup>
    </inkml:traceGroup>
    <inkml:traceGroup>
      <inkml:annotationXML>
        <emma:emma xmlns:emma="http://www.w3.org/2003/04/emma" version="1.0">
          <emma:interpretation id="{DC7158C5-EDD7-4784-9F99-E4BC55BD3E0C}" emma:medium="tactile" emma:mode="ink">
            <msink:context xmlns:msink="http://schemas.microsoft.com/ink/2010/main" type="paragraph" rotatedBoundingBox="23491,7703 31468,4957 32179,7021 24201,9767" alignmentLevel="1"/>
          </emma:interpretation>
        </emma:emma>
      </inkml:annotationXML>
      <inkml:traceGroup>
        <inkml:annotationXML>
          <emma:emma xmlns:emma="http://www.w3.org/2003/04/emma" version="1.0">
            <emma:interpretation id="{582A1680-B076-4313-A7C3-A15CF9D532C2}" emma:medium="tactile" emma:mode="ink">
              <msink:context xmlns:msink="http://schemas.microsoft.com/ink/2010/main" type="line" rotatedBoundingBox="23491,7703 31468,4957 31780,5863 23803,8609"/>
            </emma:interpretation>
          </emma:emma>
        </inkml:annotationXML>
        <inkml:traceGroup>
          <inkml:annotationXML>
            <emma:emma xmlns:emma="http://www.w3.org/2003/04/emma" version="1.0">
              <emma:interpretation id="{EA29F67B-2FC7-49CF-AA5D-FB3A894F24BA}" emma:medium="tactile" emma:mode="ink">
                <msink:context xmlns:msink="http://schemas.microsoft.com/ink/2010/main" type="inkWord" rotatedBoundingBox="23491,7703 24959,7198 25248,8036 23780,8542"/>
              </emma:interpretation>
              <emma:one-of disjunction-type="recognition" id="oneOf5">
                <emma:interpretation id="interp5" emma:lang="" emma:confidence="1">
                  <emma:literal/>
                </emma:interpretation>
              </emma:one-of>
            </emma:emma>
          </inkml:annotationXML>
          <inkml:trace contextRef="#ctx0" brushRef="#br0" timeOffset="14984.0626">-449 5176 1011 0,'-5'-18'253'0,"4"2"79"15,-1 11-291-15,1 20-10 16,-1 9-4-16,-4 15 9 16,0 15 3-16,-3 17 7 0,0 1-8 15,0 10-1-15,-1-7-9 16,-1 4 10-16,-4-12-1 16,2-1 6-16,-5-21-6 15,4-4-4-15,5-13-12 16,2-10-9-16,1-9-11 15,6-9 4-15,3-13-13 16,0-19-43-16,1-11-25 0,8-25-31 16,-4-7-31-16,10-17-282 15,0 2 97-15</inkml:trace>
          <inkml:trace contextRef="#ctx0" brushRef="#br0" timeOffset="15645.1533">-434 5157 691 0,'12'-30'321'0,"0"16"-9"16,-5 16-172-16,-1 13-41 15,-1 9-47-15,4 15-1 16,-2 1-1-16,4 16 2 16,2-7-11-16,4 13-3 15,-4-8-13-15,8 6-4 16,-1-11-8-16,2 1-3 16,-2-8-3-16,-2-1-2 15,-4-11 0-15,-7-5 0 16,-4-2 0-16,-7-11 1 15,-5-8 1-15,-8-1-9 0,-4-1-15 16,-9-19-38-16,-3-4-17 16,-6-12-19-16,3-9 5 15,1-11 13-15,10 11 43 16,2 2 45-16,10 13 32 16,5 7 26-16,5 14 2 15,8 2-8-15,5 4-27 16,10 3-5-16,4-2-17 15,13-1 12-15,2-3 8 0,14-7 7 16,-2-5-7-16,9-6-4 16,-4-2-12-16,-2-1-6 15,-15 3-8-15,-5 2-2 16,-11 7-1-16,-7 1-2 16,-5 5-1-16,-7 6-3 15,-2 6 0-15,-4 9 4 16,-1 5 1-16,2 7 5 15,4-2 4-15,0 2 4 16,3-10-2-16,4-2 1 16,2-9-2-16,3-9 2 15,8-8-1-15,8-11 0 16,-1-8-2-16,6-11-1 16,0 4-3-16,-1-1-4 15,-7 11-2-15,-2 6-3 0,-8 11-1 16,-5 4-3-16,-4 7-1 15,-1 5 1-15,-4 8 1 16,1 4 3-16,-4 1 2 16,2 10 1-16,-1-5 0 15,1-8 0-15,3-1 0 16,0-4-49-16,3-13-50 16,6-10-369-16,5-9 59 0</inkml:trace>
          <inkml:trace contextRef="#ctx0" brushRef="#br0" timeOffset="16136.1178">632 4946 973 0,'-9'30'279'0,"0"17"84"16,0 6-253-16,0 8-12 15,6-4-4-15,1 8 13 16,7-16-25-16,7 8-15 15,1-9-31-15,2 2-14 16,3-8-16-16,-4 3-1 16,-7-11-2-16,4-1 1 15,-1-9 0-15,-8-5 0 0,1-12 0 16,1-7 36-16,-4-9 10 16,-3-14 5-16,3-7-1 15,-1-21-1-15,-4-9-35 16,-4-18-22-1,3 3-17-15,0-12-6 0,3 11 0 16,0 7-2-16,8 21 10 16,1 10 8-16,1 20 6 0,-2 12-1 15,5 7 0-15,2 10-1 16,-3 4 3-16,2 11-1 16,4 1 3-16,0 13 0 15,-8-4 3-15,-1 6 1 16,-4-6 2-16,-7 2 9 15,-7-10 4-15,-4 5 3 16,-1-7 1-16,-4-1 0 16,5-8-8-16,-2-8 1 15,9-8-10-15,-2-13-79 16,7-9-56-16,7-10-367 16,4-10 23-16</inkml:trace>
        </inkml:traceGroup>
        <inkml:traceGroup>
          <inkml:annotationXML>
            <emma:emma xmlns:emma="http://www.w3.org/2003/04/emma" version="1.0">
              <emma:interpretation id="{1E83A06A-3587-425B-9D49-1497001423D7}" emma:medium="tactile" emma:mode="ink">
                <msink:context xmlns:msink="http://schemas.microsoft.com/ink/2010/main" type="inkWord" rotatedBoundingBox="25168,7176 28812,5921 29109,6783 25464,8037"/>
              </emma:interpretation>
              <emma:one-of disjunction-type="recognition" id="oneOf6">
                <emma:interpretation id="interp6" emma:lang="" emma:confidence="1">
                  <emma:literal/>
                </emma:interpretation>
              </emma:one-of>
            </emma:emma>
          </inkml:annotationXML>
          <inkml:trace contextRef="#ctx0" brushRef="#br0" timeOffset="16541.6105">969 4913 504 0,'23'-6'402'0,"-10"6"-75"15,-4 11-10-15,-3 7-216 16,-6 13 1-16,-1 5-11 16,-2 14 14-16,0 0-21 15,0-5-2-15,3-11-22 16,3-4-12-16,1-15-24 15,7-9-5-15,-2-1-9 0,3-8 1 16,0-3 2-16,3-5 6 16,-1-8 0-1,-1-11 4-15,-4-5-4 0,-1-8-3 16,-8-4-7-16,-3 3-3 16,-5 10-3-16,2 5-1 15,0 13-4-15,-1 11-3 16,-1 14 0-16,1 9 0 15,-2 6 2-15,1 12 0 16,4-1 4-16,4 1-2 16,6-9-1-16,3 0-3 15,3-10 2-15,10-2 3 16,1-9-15-16,8-5-63 16,4-13-24-16,1-12-45 15,-8-6-7-15,5-15-309 16,-6-5 127-16</inkml:trace>
          <inkml:trace contextRef="#ctx0" brushRef="#br0" timeOffset="16911.8669">1415 4666 932 0,'-12'-6'322'0,"-4"4"45"0,-4 16-253 16,-5 10-17-16,4 3-29 16,-3 9 10-16,9 1-11 15,3-1-6-15,3-9-20 16,6-1-18-16,7-7-19 15,2-1-4-15,5-4 1 0,14-4-1 16,-4-4 3-16,8-6 0 16,2-3-5-16,7-3-10 15,-10 0-2-15,5 0 1 16,-6 5-1-16,-3-1 4 16,-10 4 8-16,-4 2 0 15,-8 2 0-15,-5 3 10 16,-9 3 9-16,-11 5 14 15,-4 1 10-15,-10 8 13 16,-4-2-3-16,-1 4 1 16,5-7-12-16,-1 2-6 15,10-11-13-15,5 0-6 16,8-12-9-16,6 1-20 16,8-8-27-16,10-11-75 15,4-3-30-15,11-15 73 0,8-8-407 16,17-7 162-16</inkml:trace>
          <inkml:trace contextRef="#ctx0" brushRef="#br0" timeOffset="18257.8669">1735 4472 801 0,'-15'-3'377'16,"-9"17"6"-16,-6 10-179 15,-9 12-79-15,3 3-29 0,-3 6 7 16,10-8-16-16,4 1-4 15,13-11-25-15,4 0-20 16,10-9-25-16,7-2-5 16,6-4-5-16,7-1-2 15,5-8 2-15,8-3 4 16,-1-3-4-16,8-5 0 16,-1 2 0-16,0 0 0 15,-4 2-1-15,-2 5 0 16,-11 2-1-16,-8 3-2 15,-2 2-1-15,-10 2 1 16,-7 1 0-16,-9 2 5 16,-3 4 5-16,-15 4 7 15,3 0 3-15,-4 1 6 16,7-2-3-16,0-5-1 0,13-5-7 16,5-5-5-16,8-7-4 15,7-8-3-15,9-8-4 16,10-15-9-16,4-3-11 15,10-14-46-15,-6 2-27 16,10-9-23-16,-7 8 11 16,0-4 13-16,-6 14 44 15,3 6 27-15,-15 15 25 0,0 11-2 16,-9 13 1-16,0 9 14 16,-4 3 11-16,1 3 14 15,-2 1 7-15,4-1 9 16,-2-3-13-16,6 0-8 15,3-6-14-15,9-7-4 16,4-4-10-16,10-11 1 16,1-4-2-16,3-8 2 15,-6-2-2-15,2-8 0 16,-13 5-4-16,-1-3-4 16,-10 6-1-16,-2 6-2 15,-8 11-3-15,1 5-3 16,-5 5 3-16,1 11 0 15,-5 1 4-15,-2 7 4 16,0 1 6-16,4 10 5 0,-1-6 2 16,5 7-1-16,4-5-1 15,3 7-3-15,-2-3-3 16,8 6-2-16,2-5-1 16,-2 8 1-16,-2-7-1 15,2 4 0-15,-4-8-1 16,-4 1 2-16,-4-10 1 15,-4-2 7-15,-4-9 9 16,-5-2 22-16,-5-3 11 0,-6-6 19 16,1-3-1-16,-5-5-1 15,1-4-21-15,0-11-10 16,3-5-20-16,0-11-9 16,3-2-8-16,1-4-6 15,7 2-3-15,4 1-3 16,4 10-2-16,7-7-6 15,5 12 0-15,10-4-9 16,2 2-3-16,8-5-22 16,2 8-13-16,5-10-45 15,-7 3-18-15,6-1-40 16,-3 4 13-16,3-3 2 16,-7 4 43-16,1-4 26 15,-9 1 48-15,-1-4 12 16,-10 6 20-16,-7-1 23 15,-7 8 19-15,-7 7 32 0,-7 7 8 16,-8 7 16-16,-1 8-9 16,-1 6 3-16,-1 3-25 15,5 5-2-15,8-4-17 16,2 1-9-16,8-1-22 16,8 1-8-16,2-2-6 15,11-2 1-15,5 1 1 16,8-4 0-16,2 2 2 0,11-1 0 15,-8-1-2-15,3-1-1 16,-3 2 1-16,-6 1-2 16,-12-1 1-16,0 1-2 15,-7 3 1-15,-13-2 1 16,-4 2 2-16,-6 5 8 16,-7-1 3-16,-11 5 4 15,0-7-1-15,-6 2 1 16,3-4-6-16,0-6-1 15,10-4-43-15,5 4-178 16,9-23-265-16,3-13-11 16</inkml:trace>
          <inkml:trace contextRef="#ctx0" brushRef="#br0" timeOffset="19243.2143">3310 3971 1107 0,'-2'1'255'0,"1"17"116"15,-1 8-312-15,1 14 1 16,-1 7 7-16,-1 8 16 16,5-5-13-16,1 4-2 0,6-14-18 15,1-2-10 1,5-13-17-16,2-3-1 0,-1-18-7 15,8-7 5-15,0-11-2 16,5-11 2-16,-2-8-7 16,1-8-2-16,-4-1-4 15,-3-3-2-15,-6 9-3 16,-1 5 0-16,-5 11-2 0,-3 8-3 16,-3 9-6-16,-1 6 0 15,-2 5 0-15,-2 7 2 16,2 3 3-16,-3 4 10 15,2-2 3-15,2 1 2 16,2-8 2-16,0-1-1 16,6-6-3-16,6-3-2 15,2-7 0-15,8-7-1 16,1-4 0-16,4-6-1 16,-8-1 1-16,-1-5-2 15,-9 3-2-15,0 0 1 16,-7 4-2-16,2 4-1 15,-2 11-2-15,-4 4-3 16,4 7-1-16,-1 7 1 16,-1 5 1-16,-1 0 0 0,2 0 4 15,1 0 2-15,1-1 3 16,6-7 0-16,4-4 1 16,8-4 3-16,2-5 0 15,4-8 0-15,-3 1 1 16,0-8-1-16,-5 3-3 15,1-6-1-15,-7 0-1 16,-4-11 1-16,-4 4-1 0,-7-11 4 16,-4 4 1-1,-6 1 0-15,-1 8 3 0,-4 2 0 16,1 15-4-16,-5 6-1 16,1 11-3-16,-1 7-1 15,2 9-2-15,2 1 0 16,5 4 1-16,6-1 0 15,3-2-2-15,12 1-1 16,0-3 1-16,9-2-12 16,2-2-23-16,8-2-84 15,-4-11-41-15,5-4-17 16,-4-4-330-16,4-4 90 16</inkml:trace>
          <inkml:trace contextRef="#ctx0" brushRef="#br0" timeOffset="19738.4706">4374 3726 1061 0,'-13'-3'288'15,"-8"12"96"-15,-2 6-295 16,-7 11 17-16,8 5-14 16,-2 10 2-16,7-2-17 15,11 0-8-15,8-9-28 16,7-3-9-16,4-6-12 0,7-5-3 15,2-7-7 1,7-1 0-16,-4-5 0 0,4-12 3 16,-2-8-3-16,-5-5 1 15,-7-7-2-15,6-16 0 16,-9 3-4-16,2-16-1 16,-2 2-5-16,-5-10-15 15,-7 10-20-15,-4 1-24 16,-4 11-3-16,-10 13-3 15,8 19 9-15,-4 9 19 16,2 9 25-16,-4 18 9 16,4 1 10-16,-5 8 15 15,7 0 5-15,4 8 3 16,6-7-5-16,4 4-1 16,2-6-9-16,6 5-4 15,-1-10-4-15,4 3-2 0,3-6 0 16,10 0-2-16,-4-4 1 15,8-2 0-15,-4-3 1 16,-1-8 0-16,-9 4-1 16,-1-11-35-16,-5 0-30 15,-5-3-56-15,2 0-341 16,2-27 66-16</inkml:trace>
        </inkml:traceGroup>
        <inkml:traceGroup>
          <inkml:annotationXML>
            <emma:emma xmlns:emma="http://www.w3.org/2003/04/emma" version="1.0">
              <emma:interpretation id="{C91A1524-5A31-4326-A8E6-9F0CA788A4CC}" emma:medium="tactile" emma:mode="ink">
                <msink:context xmlns:msink="http://schemas.microsoft.com/ink/2010/main" type="inkWord" rotatedBoundingBox="29058,5886 31499,5046 31681,5574 29240,6414"/>
              </emma:interpretation>
              <emma:one-of disjunction-type="recognition" id="oneOf7">
                <emma:interpretation id="interp7" emma:lang="" emma:confidence="1">
                  <emma:literal/>
                </emma:interpretation>
              </emma:one-of>
            </emma:emma>
          </inkml:annotationXML>
          <inkml:trace contextRef="#ctx0" brushRef="#br0" timeOffset="20592.3301">4861 3513 970 0,'-2'9'275'0,"-1"7"81"16,-1 10-236-16,-3 7-40 15,3 4 20-15,-2-2-10 16,6 1-9-16,3-9-27 16,4-3-9-16,3-9-24 0,3-1-4 15,1-10-3-15,5-8 4 16,-1-5-4-16,6-9 1 15,-3-5-4-15,2-4-1 16,-7 1-5-16,-5-1-7 16,-5 3-3-16,-2 5-3 15,-2 7 0-15,-1 4-7 16,4 8 3-16,-4 8 2 16,-1 5 1-16,-3 8 2 15,3 0 9-15,-3 5 7 16,3-2 3-16,9-2 1 15,2-5-2-15,2-2 0 16,1-6-2-16,4-7 0 16,-5-7 0-16,8-10 2 15,-3-3-2-15,8-6 1 0,-7 0-3 16,5-8-1-16,-6 5-2 16,-1-4-1-16,-8 7-2 15,-2 3 0-15,-2 9 0 16,-2 4-5-16,-3 8-2 15,1 6-1-15,2 2 1 16,0 5 2-16,0 2 5 0,3 5 5 16,2-4 1-1,1 1 1-15,3-4-1 16,3-1 0-16,-2-6-2 0,2-1-1 16,-1-4 1-1,-2-4 0-15,-3-1 1 0,-2-4-13 16,-2-4-21-16,-7-7-69 15,-4-1-28-15,-3-7-37 16,-1-1-1-16,-4-13-286 16,5 1 129-16</inkml:trace>
          <inkml:trace contextRef="#ctx0" brushRef="#br0" timeOffset="21052.793">5299 3271 974 0,'-3'-10'286'0,"0"1"65"15,3 6-275-15,0 9-32 16,6 0-26-16,3 7-10 15,3 7-8-15,7 2-1 0,5-4 2 16,2 0 1-16,1-4 0 16,3-5-1-16,-2 0-1 15,4-3-1-15,-8 0 0 16,0-9 3-16,-3-2 1 16,-7-2 11-16,-7-1 14 15,-4-5 31-15,-1 7 19 16,-10 7 10-16,2 1-7 15,-4 2-10-15,-2 5-30 0,-3-1-15 16,4-2-10-16,1 6-1 16,4-6-4-16,4 6-5 15,7 1-3-15,4-1 0 16,-3-6 0-16,6 9 0 16,-2-4 2-16,2-2-3 15,0-2 0-15,5 7 0 16,-10-4-2-16,2 4-1 15,-4-1 0-15,-2 4-1 16,-8-2 0-16,2 0 1 16,-7-2 0-16,-1 2 3 15,-2-4 0-15,-4 1 0 16,2-3 0-16,0-2 3 16,5-2-2-16,-4-2-7 0,7-3-25 15,2-5-76-15,4-2-30 16,4-8-333-16,9 0 33 15</inkml:trace>
          <inkml:trace contextRef="#ctx0" brushRef="#br0" timeOffset="21808.5262">5788 3366 1099 0,'0'9'265'0,"2"6"117"16,-1 0-313-16,1 6 18 15,1 1-5-15,3 2-3 16,1-6-21-16,5 0-12 16,2-3-22-16,7-4-8 15,1-8-7-15,2-6 0 16,2-6 1-16,4-8 0 16,-3-5-2-16,3-4 0 15,-6-2-4-15,1 2-2 16,-7 1-3-16,-3 7-2 15,-3 4-1-15,-2 8-1 16,-7-1 0-16,0 10 0 16,-3-2 3-16,0 8 7 15,-2-1 5-15,2 5 6 16,2-2 2-16,4 4-1 16,3-12-5-16,6 6-2 15,1-5-4-15,8 1 2 0,2-8 1 16,-1-3 1-16,-2-3-2 15,1-3-1-15,-6-8-2 16,-3-4-1-16,0 3 0 16,-5-7 0-16,-2 4-1 15,-5 6 0-15,-3 6-2 0,0 1 3 16,-2 10 4 0,1-2-1-16,4 6 3 0,0 6 1 15,1 3-1-15,2 0-3 16,3 1 2-16,6 1 1 15,0-10-3-15,6 1-1 16,5 4-1-16,2-9-1 16,-2-6-1-16,5-2 2 15,-5-1-1-15,-1-16 0 16,-2 4-1-16,-1-5-1 16,-5 5 0-16,-4-3 0 15,-5 9 1-15,-2 5-2 16,-6 2 0-16,1 5-3 15,-1 5-2-15,-1 4 1 16,1 0 1-16,3 4 3 16,1 4 3-16,7 1 2 15,2-2-1-15,7 2-1 0,-3-4-1 16,5-4-1-16,1-2 0 16,-1-7 0-16,-1-1 2 15,2-6-29-15,-5-1-44 16,0-5-103-16,0 0-339 15,6-11 33-15</inkml:trace>
          <inkml:trace contextRef="#ctx0" brushRef="#br0" timeOffset="22226.0858">7027 2822 1021 0,'-20'-1'356'0,"4"17"40"16,4-1-256-16,3 3-76 15,4 0-24-15,1 2 8 16,4-4-11-16,3 4-5 16,6-2-15-16,7-5-6 15,1-5-6-15,13-4 0 16,3-4-9-16,3-3-23 16,-5 0-13-16,10 0-23 15,-8 2-5-15,-2 1 7 16,-7 1 24-16,-1 5 11 15,-10 0 20-15,-1 5 13 16,-6-1 12-16,-4 10 30 0,-5-4 17 16,-8 4 39-16,-4-1 9 15,-7 4 18-15,-5-5-19 16,-8 8 2-16,1-5-31 16,-7 3-6-16,7-9-25 15,1 1-11-15,7-10-16 16,5-1-8-16,6-7-13 0,5 1-18 15,2-10-17-15,13-1 15 16,11-4-559-16,14-7 176 16</inkml:trace>
        </inkml:traceGroup>
      </inkml:traceGroup>
      <inkml:traceGroup>
        <inkml:annotationXML>
          <emma:emma xmlns:emma="http://www.w3.org/2003/04/emma" version="1.0">
            <emma:interpretation id="{28C9B6C0-662E-4B97-B1E9-C1F887219384}" emma:medium="tactile" emma:mode="ink">
              <msink:context xmlns:msink="http://schemas.microsoft.com/ink/2010/main" type="line" rotatedBoundingBox="24452,8395 31219,6268 31565,7367 24798,9495"/>
            </emma:interpretation>
          </emma:emma>
        </inkml:annotationXML>
        <inkml:traceGroup>
          <inkml:annotationXML>
            <emma:emma xmlns:emma="http://www.w3.org/2003/04/emma" version="1.0">
              <emma:interpretation id="{F8750B7F-BDDE-4E7E-B31D-81073C1FABBF}" emma:medium="tactile" emma:mode="ink">
                <msink:context xmlns:msink="http://schemas.microsoft.com/ink/2010/main" type="inkWord" rotatedBoundingBox="24493,8526 26458,7908 26691,8648 24726,9266"/>
              </emma:interpretation>
              <emma:one-of disjunction-type="recognition" id="oneOf8">
                <emma:interpretation id="interp8" emma:lang="" emma:confidence="1">
                  <emma:literal/>
                </emma:interpretation>
              </emma:one-of>
            </emma:emma>
          </inkml:annotationXML>
          <inkml:trace contextRef="#ctx0" brushRef="#br0" timeOffset="25027.6434">594 6252 1012 0,'30'-18'255'0,"17"-10"102"15,2-4-297-15,16-10-2 16,-4 5-21-16,16-4-1 16,-8 7-28-16,0 8 4 15,-3 11-46-15,-9 8-330 16,-13 7 98-16</inkml:trace>
          <inkml:trace contextRef="#ctx0" brushRef="#br0" timeOffset="24710.6498">693 6337 434 0,'6'6'386'16,"0"13"-66"-16,2 1-59 15,-1 7-112-15,-1-2-73 16,3 2 11 0,0-7-36-16,5 2 10 0,-4-8-24 15,5-1 5-15,-3-7-21 0,0-1 10 16,-3-10-14-16,3-2 11 16,0-4-13-16,-1-1 10 15,-1-6-16-15,-2-7 9 16,-4-2-14-16,-2-6 7 15,-5 1-11-15,0 5 9 16,1 11-12-16,-1 7 6 16,2 12-11-16,-1 9 9 15,2 10-9-15,2 5 12 16,-1 3-6-16,5 5 14 16,3-8-6-16,2-5 13 15,4-7-10-15,4-4 13 16,2-11-14-16,6-6 16 0,0-8-13 15,3-1 13-15,-1-9-13 16,3-7 10-16,-7-1-18 16,1-7 10-16,-10-3-12 15,-1 5 9-15,-9 6-13 16,-1 7 12-16,-4 14-15 16,1 2 6-16,-1 13-11 15,-1 7 11-15,0 7-11 0,-4 8 14 16,5 8-8-16,4 3 15 15,1-10-11-15,9 1 14 16,1-10-13-16,2-7 14 16,0-10-13-16,6-5 18 15,-6-9-9-15,3-9 15 16,-3-5-11-16,2-7 11 16,-5-1-19-16,0-7 9 15,-2 6-15-15,-1-1 10 16,-1 8-12-16,-5 4 9 15,-5 9-10-15,-1 4 6 16,0 8-10-16,-4 9 8 16,-1 2-8-16,1 11 10 15,-1-1-8-15,2 3 10 16,6-1-8-16,6-4 9 16,2-5-9-16,4-7 13 0,1-4-10 15,4-9 15-15,1-6-7 16,6-15 11-16,0-4-11 15,7-14 10-15,-1-2-16 16,2-7 8-16,-2 8-12 16,-1-14 10-16,-7 6-10 15,-2-11 12-15,-8 11-13 0,-6-2 11 16,-5 22-12-16,-4 10 6 16,-4 18-12-16,-2 10 9 15,1 13-12-15,-5 13 11 16,-1 11-7-16,1 13 12 15,4 0-7-15,0 6 9 16,9-6-9-16,6 4 11 16,4-7-13-16,4 8 12 15,1-5-12-15,4 1 12 16,-2-13-12-16,1 2 11 16,-5-14-12-16,4-5 14 15,-8-8-12-15,3-10 14 16,-2-10-10-16,8-12 18 15,2-10-11-15,5-17 13 16,-1-5-12-16,5-14 9 16,-8-4-15-16,-3-13 9 15,-8 6-12-15,-4-13 11 0,-3 13-11 16,-4 5 9-16,-2 24-10 16,-2 10 5-16,-1 22-9 15,-3 10 7-15,-1 8-10 16,-1 16 10-16,1 10-7 15,-1 15 8-15,2 6-7 16,3 12 10-16,3-10-10 16,5 5 11-16,4-10-10 0,1-3 9 15,2-10-10-15,-1 1 11 16,-2-14-11-16,-3-7 13 16,-2-6-11-16,-2-6 13 15,-4-4-3-15,-4-8 20 16,-1-3-11-16,-7-14 13 15,-1-2-13-15,-4-7 4 16,2 2-20-16,-5-9 10 16,7 5-14-16,-2-1 11 15,7 5-11-15,5 5 8 16,7 13-11-16,4 4 6 16,4 10-10-16,11 1 10 15,-1 3-10-15,5 3 12 16,4 4-4-16,-1 2-22 15,-4 2-59-15,0 5-93 16,-10-7 133-16,-8 9-481 16,-12-1 137-16</inkml:trace>
          <inkml:trace contextRef="#ctx0" brushRef="#br0" timeOffset="23359.3798">282 6089 923 0,'-9'10'245'16,"4"16"68"-16,4 17-219 16,5 13-49-16,5 19 19 15,3 0-8-15,3 12 13 16,0-10-33-16,2-2 8 16,2-18-20-16,2-6 10 15,2-15-18-15,1-11 9 16,-4-13-15-16,5-9 11 15,-4-7-11-15,6-10 11 0,-1-7-11 16,1-12-29 0,-5-3-38-16,2-9-25 0,-13-4-159 15,1-13-175-15,-3 7 15 16</inkml:trace>
        </inkml:traceGroup>
        <inkml:traceGroup>
          <inkml:annotationXML>
            <emma:emma xmlns:emma="http://www.w3.org/2003/04/emma" version="1.0">
              <emma:interpretation id="{497DA046-9F57-49A6-81F9-B2A82862A784}" emma:medium="tactile" emma:mode="ink">
                <msink:context xmlns:msink="http://schemas.microsoft.com/ink/2010/main" type="inkWord" rotatedBoundingBox="26708,7686 28931,6987 29277,8086 27054,8785"/>
              </emma:interpretation>
              <emma:one-of disjunction-type="recognition" id="oneOf9">
                <emma:interpretation id="interp9" emma:lang="" emma:confidence="1">
                  <emma:literal/>
                </emma:interpretation>
              </emma:one-of>
            </emma:emma>
          </inkml:annotationXML>
          <inkml:trace contextRef="#ctx0" brushRef="#br0" timeOffset="26600.8282">3320 5281 866 0,'5'-12'322'0,"-2"6"61"15,-2 2-228-15,4 7-43 16,-2 6-37-16,-3 12-13 16,1-2-34-16,2 17 1 15,0 5 6-15,2 1 2 16,1-2-4-16,4 5-2 16,2-7-9-16,3-1-6 15,-1-8-7-15,1-4-2 16,-5-8-2-16,-2-8 0 0,-4-4 2 15,-1-8 7-15,-3-6-8 16,-6-10-71-16,-3-6-43 16,-3-13-344-16,2-2 23 15</inkml:trace>
          <inkml:trace contextRef="#ctx0" brushRef="#br0" timeOffset="26794.0791">3298 4954 889 0,'-12'7'296'16,"13"2"31"-16,2 9-209 16,6 3-112-16,5 10-1 31,1-4 0-31,7 9 1 0,-1-3-2 0,8 6-11 16,1-6-16-16,4-3-104 15,2-14-205-15,5 7 17 16</inkml:trace>
          <inkml:trace contextRef="#ctx0" brushRef="#br0" timeOffset="27334.1858">3769 5212 981 0,'-4'-9'314'0,"-10"8"71"16,-1 7-252 0,-6 9-48-16,-1 7 1 0,1 10-26 15,4 5 4-15,4 1-13 16,10-1-5-16,7-5-12 15,4-5-11-15,10-9-16 16,6-8 3-16,1-5 2 16,4-14 5-16,-1-9 2 15,2-12 2-15,-3-5-3 16,2-8-2 0,-7 1-4-16,-2-11-2 0,-11 4-3 15,-2-13 0-15,-10 5 0 0,-4 0-1 16,-4 13-3-16,-1 13-2 15,-4 14-4-15,-1 16-3 16,2 7 2-16,-1 12 0 16,2 3 2-16,1 7 1 15,2 1 1-15,11 1-5 16,6-4 2-16,8 1-1 16,7-2 1-16,7-1 1 15,1-6 3-15,10 2 1 16,-3-5 0-16,6-5 1 15,-5-1-1-15,4 3 0 16,-8-3-1-16,1 0-1 16,-5 5 0-16,-4-1 0 15,-5-2 0-15,0 1 0 0,-11 1 0 16,-3-7 1-16,-6 2 1 16,-5-1 4-16,-4 1-18 15,-4-4-135-15,-4 7-337 16,-4-1 49-16</inkml:trace>
          <inkml:trace contextRef="#ctx0" brushRef="#br0" timeOffset="28404.2418">4391 4645 1279 0,'0'-8'322'16,"0"16"95"-16,-5 8-352 15,4 7-61-15,1 17 10 16,-3 4 3-16,3 14 12 16,3-2 3-16,7 11 1 15,1-7-10-15,5 5-4 16,-1-12-9-16,8-2-2 16,-8-11-3-16,0-2 0 15,-6-16 0-15,0 1 0 16,-11-7 3-16,-2-7-2 15,-1-1 0-15,-5-2-7 16,-5-6-23-16,-6-6-40 16,3 0-11-16,-11-14-15 15,2 1 1-15,-6-16 15 16,6 1 39-16,-4-20 12 0,5 4 19 16,4-4 34-16,8 11 20 15,8 2 23-15,6 17 7 16,8 4-3-16,4 11-26 15,12 0-16-15,4 5-22 16,10 2-7-16,1 1-3 16,12 2-1-16,-6 4 0 0,10-2 1 15,-2 1 9-15,5 1-92 16,-5-5-372-16,-5-3 103 16</inkml:trace>
          <inkml:trace contextRef="#ctx0" brushRef="#br0" timeOffset="25853.7462">2757 5542 1025 0,'-1'-6'291'0,"1"6"77"16,-2 3-297-16,2 8-16 16,2 4-27-16,2 10-8 0,-1 5-11 15,5 10 7-15,1-4 4 16,4 4 3-16,-1-10-1 15,9-1 1-15,-3-16-7 16,3-2 1-16,0-14-1 16,5-3 9-16,-4-12 0 15,7-11 2-15,-5-4-3 0,5-10-5 16,-8-7-8 0,0-1-2-16,-8 7-3 0,-1 2-1 15,-4 14-3-15,-5 5 0 16,-2 14-7-16,-1 8-3 15,-4 8-1-15,1 13-1 16,3 4 3-16,3 10 5 16,-3 1 4-16,7 4 3 15,-1-5 2-15,8-2 2 16,-5-8 0-16,7-4 3 16,1-11 0-16,8-9 4 15,-5-9 2-15,11-11 1 16,-5-8-1-16,5-9 0 15,-8 3-5-15,-1-8-3 16,-7 6-2-16,-9-5-25 0,-9 4-40 16,-12-11 401-16,-3 4-808 15,-7-2 363-15</inkml:trace>
          <inkml:trace contextRef="#ctx0" brushRef="#br0" timeOffset="26062.1907">3110 5104 485 0,'2'-10'289'0,"5"1"-5"0,-7 3-98 15,2 3-63-15,2 0-24 16,-4 4-53-16,-1-2-8 16,1 1-13-16,-2 1-3 15,2-2-9-15,0 2-5 16,3 4-5-16,-1 1-40 15,-1-2-288-15,-14-5 83 16</inkml:trace>
          <inkml:trace contextRef="#ctx0" brushRef="#br0" timeOffset="27899.3851">2762 6323 513 0,'-21'14'474'0,"12"-13"-114"0,10-5-7 0,19-8-272 0,10-5-30 0,22-13 4 15,13-5-7-15,24-16 9 16,5-4-4 0,26-16 1-16,-7 5-13 0,23-6-6 15,-11 8-16-15,9-4-6 16,-22 10-8-16,11-4-3 16,-25 8 0-16,5 0 0 15,-17 15 0-15,-6 6 1 16,-28 7 2-16,-5 7 8 15,-23 7 5-15,-11 6 11 16,-11 3 5-16,1 3 3 16,-11 1-7-16,-2 1-6 15,-5-4-10-15,-6 1-28 16,-6-2-45-16,-3 0-78 16,3-3-5-16,3-3-346 15,3 1 59-15</inkml:trace>
        </inkml:traceGroup>
        <inkml:traceGroup>
          <inkml:annotationXML>
            <emma:emma xmlns:emma="http://www.w3.org/2003/04/emma" version="1.0">
              <emma:interpretation id="{AFC1E66E-EE26-4623-9618-C84D7247F505}" emma:medium="tactile" emma:mode="ink">
                <msink:context xmlns:msink="http://schemas.microsoft.com/ink/2010/main" type="inkWord" rotatedBoundingBox="29518,6883 31242,6341 31480,7096 29756,7638"/>
              </emma:interpretation>
              <emma:one-of disjunction-type="recognition" id="oneOf10">
                <emma:interpretation id="interp10" emma:lang="" emma:confidence="0">
                  <emma:literal>über</emma:literal>
                </emma:interpretation>
                <emma:interpretation id="interp11" emma:lang="" emma:confidence="0">
                  <emma:literal>Leiber</emma:literal>
                </emma:interpretation>
                <emma:interpretation id="interp12" emma:lang="" emma:confidence="0">
                  <emma:literal>übr</emma:literal>
                </emma:interpretation>
                <emma:interpretation id="interp13" emma:lang="" emma:confidence="0">
                  <emma:literal>zebr</emma:literal>
                </emma:interpretation>
                <emma:interpretation id="interp14" emma:lang="" emma:confidence="0">
                  <emma:literal>leibr</emma:literal>
                </emma:interpretation>
              </emma:one-of>
            </emma:emma>
          </inkml:annotationXML>
          <inkml:trace contextRef="#ctx0" brushRef="#br0" timeOffset="29508.7355">5312 4804 1062 0,'15'-27'244'0,"0"6"103"16,-3 10-297-16,0 8-4 15,-7 17-1-15,-1 11 0 16,-2 13-1-16,1 13-12 16,0 4-1-16,4 5-1 15,4-7-7-15,7-3-3 16,3-17-6-16,6-6 2 16,0-14-1-16,8-11 5 15,-16-17 29 1,2 1-27-16,21-28 0 0,-7-9-3 15,-2-14 6-15,-14 2-1 16,-14 14 4-16,-5 10-1 16,-2 4-3-16,-2 26 0 15,1 2-19 1,-5 5-1-16,-2 17-2 16,-5 14 0-16,6 8 1 0,0 7 1 15,6-5-1-15,9 1 1 16,4-8 0-16,10-5 0 15,4-6 1-15,4-9-2 16,4-7 2-16,2-10 0 16,-5-4 2-16,-1-7-13 15,-4-5-29-15,-3-11-95 16,-7-3 294-16,4-5-648 16,-6-5 231-16</inkml:trace>
          <inkml:trace contextRef="#ctx0" brushRef="#br0" timeOffset="30733.2277">5474 4373 1140 0,'46'-12'260'15,"2"-11"98"-15,21-4-323 16,4-1-33-16,11-2-3 16,-12 4-216-16,2 10-142 15,-23 8-29-15</inkml:trace>
          <inkml:trace contextRef="#ctx0" brushRef="#br0" timeOffset="29929.7932">5949 4390 1180 0,'-23'40'268'0,"4"2"106"16,2 8-318-16,7-4-19 16,5 1 10-16,8-14 4 15,11 0-3-15,5-8-19 16,14-1-12-16,2-7-11 15,11-7-1-15,-1-10 1 16,8-4-4-16,-5-4-12 16,0-1-18-16,-12 2-3 0,-1 8-6 15,-13 1 2-15,-11 4 12 16,-4 3 16-16,-7 9 3 16,-4-3 8-16,-7 6 35 15,1 0 16-15,-19 3 29 16,-2-2 11-16,-14 2 19 15,-2-3-26-15,-10 0 0 16,7-3-23-16,4-4-10 16,13-8-20-16,1-3-9 15,13-6-15-15,7-6-5 16,9-3-8-16,6-8-46 16,7-2-31-16,16-7-76 15,2 4-34-15,10-4-42 16,2 8 49-16,11-1-283 15,-5 4 137-15</inkml:trace>
          <inkml:trace contextRef="#ctx0" brushRef="#br0" timeOffset="30427.342">6380 4685 630 0,'34'-12'384'0,"-4"-4"-9"0,-10 2-129 16,-2 8-34-16,-9-3-58 16,-5 5 4-16,-5-1-35 15,-2 2-8-15,-2-1-39 16,-7-2-15-16,-1-2-29 15,-7 7-9-15,1-2-13 0,-2 6-6 16,9 1-3-16,0 1-1 16,9 2-1-16,6 4-4 15,1-5 0-15,8 6-1 16,8-2 2-16,10-1 0 16,1-3 3-16,13 0 3 15,-5-6-2-15,10 0 0 16,-4-4 1-16,5-2 0 15,-10 1-1-15,4 2 2 16,-15 0-1-16,-7 0 1 16,-8 3-1-16,-4-3 6 15,-11 0 11-15,-4-4 20 16,1 1 4-16,-5-6 10 16,-6-5-6-16,0-10-10 15,3-1-18-15,-5-10-6 16,4-2-10-16,1-5-1 15,4 7 0-15,5 2-2 0,3 7-1 16,11 1-1-16,2 11-1 16,10 2-1-16,-2 5 0 15,12 5 0-15,-5 2 1 16,7 5 2-16,-8 2 1 16,4 2-14-16,-7-1-21 15,-3 2-119-15,-7 1-36 16,1-1-375-16,-20-2 7 15</inkml:trace>
        </inkml:traceGroup>
      </inkml:traceGroup>
    </inkml:traceGroup>
    <inkml:traceGroup>
      <inkml:annotationXML>
        <emma:emma xmlns:emma="http://www.w3.org/2003/04/emma" version="1.0">
          <emma:interpretation id="{3B744354-E490-4558-953B-692732081FF6}" emma:medium="tactile" emma:mode="ink">
            <msink:context xmlns:msink="http://schemas.microsoft.com/ink/2010/main" type="paragraph" rotatedBoundingBox="26181,9316 32808,7143 33736,9975 27109,12147" alignmentLevel="3"/>
          </emma:interpretation>
        </emma:emma>
      </inkml:annotationXML>
      <inkml:traceGroup>
        <inkml:annotationXML>
          <emma:emma xmlns:emma="http://www.w3.org/2003/04/emma" version="1.0">
            <emma:interpretation id="{4F1FFAFB-3515-413B-91D7-9CBE36F8E0B8}" emma:medium="tactile" emma:mode="ink">
              <msink:context xmlns:msink="http://schemas.microsoft.com/ink/2010/main" type="line" rotatedBoundingBox="26181,9316 32808,7143 33736,9975 27109,12147"/>
            </emma:interpretation>
          </emma:emma>
        </inkml:annotationXML>
        <inkml:traceGroup>
          <inkml:annotationXML>
            <emma:emma xmlns:emma="http://www.w3.org/2003/04/emma" version="1.0">
              <emma:interpretation id="{DAC0F967-7921-46CB-9D25-FEA33219A79F}" emma:medium="tactile" emma:mode="ink">
                <msink:context xmlns:msink="http://schemas.microsoft.com/ink/2010/main" type="inkWord" rotatedBoundingBox="26181,9316 30151,8014 30511,9112 26541,10414">
                  <msink:destinationLink direction="with" ref="{3638D2D1-C9CD-4166-BC59-67F777AE24B7}"/>
                </msink:context>
              </emma:interpretation>
              <emma:one-of disjunction-type="recognition" id="oneOf11">
                <emma:interpretation id="interp15" emma:lang="" emma:confidence="1">
                  <emma:literal/>
                </emma:interpretation>
              </emma:one-of>
            </emma:emma>
          </inkml:annotationXML>
          <inkml:trace contextRef="#ctx0" brushRef="#br0" timeOffset="35258.2862">4092 6676 340 0,'4'-17'245'16,"2"-1"-18"-16,3-4-30 15,3-4-88-15,6-4 5 16,-1-1-38-16,2-2 25 16,-2 3-18-16,-2 3 29 15,-6 6-14-15,-3 6 23 16,-4 4-22-16,-5 5 16 15,-3 9-37-15,-8 11-2 0,0 8-38 16,-7 16-8-16,0 7-28 16,-1 10 10-1,2-2-9-15,2 1 10 16,9-11-9-16,5-2 8 0,7-17-12 16,4-2 9-16,4-11-12 15,4-8 13-15,1-12-8 0,4-9 13 16,-2-11-9-16,1-8 11 15,-5-2-12-15,-2-3 8 16,-4 7-12-16,-2 2 8 16,-3 11-12-16,0 13 3 15,-3 12-11-15,-2 12 8 16,1 4-10-16,-2 10 11 16,1-4-2-16,4 2 10 15,2-6-11-15,5 3 11 16,2-10-9-16,7-2 9 15,1-6-10-15,5-8 13 16,6-7-10-16,3-6 12 16,-4-7-10-16,5-10 11 15,-2 2-14-15,1-1 13 16,-6 4-13-16,3 7 9 16,-9 5-12-16,0 8 10 0,-11 5-13 15,4 1 10-15,-5 2-11 16,1 4 8-16,1-4-27 15,2-4-58-15,5-3-42 16,3-9 223-16,6-6-571 16,2-19 247-16</inkml:trace>
          <inkml:trace contextRef="#ctx0" brushRef="#br0" timeOffset="35638.794">4922 6132 1038 0,'-3'2'300'0,"-3"5"76"15,0 7-296-15,-1 14-12 16,-7 5-23-16,2 15 22 16,2 7-16-16,1 2 19 15,6-8-23-15,7-1 2 16,4-9-29-16,4-1 6 16,6-1-23-16,0 8 7 15,0-3-13-15,0 12 11 16,-2 0-11-16,-4 8 11 15,-4-8-11-15,-4 5 11 16,-5-17-10 0,-4-6 12-16,1-18-10 0,1-6 12 0,-3-12 7 15,0-3 35-15,1-6-8 16,-4-11 12-16,-1-8-13 16,-2-22-7-16,3-7-37 15,-6-30 4-15,6-5-16 16,6-16 3-16,4 0-9 15,7-10 11-15,8 31-8 16,1 7 14-16,1 24-5 0,1 20 8 16,-4 24-14-1,2 2 8-15,2 13-11 0,1 7 11 16,-1 5-9-16,7 9 14 16,-1 3-9-16,-4 3 12 15,-3 2-13-15,-4 4 12 16,-11-4-12-16,-9 11 20 15,-8-5-4-15,-5 2 20 16,-7-5-8-16,-1-4 13 16,0-14-20-16,-1-7 8 15,-2-7-17-15,0-10-23 16,6-7-84-16,13-16 375 16,14-16-792-16,17-16 311 15</inkml:trace>
          <inkml:trace contextRef="#ctx0" brushRef="#br0" timeOffset="36416.368">5484 5906 1059 0,'-20'33'313'0,"-7"4"78"16,-6 20-249-16,1 3-49 15,2 14 34-15,8-11-23 16,10 2 4-16,10-20-44 0,7-2-8 15,8-20-41-15,5-8 2 16,2-9-17-16,5-8 13 16,1-16-11-16,1-10 9 15,-2-7-11-15,3-14 12 16,-10-3-13 0,-5-3 12-16,-5 8-11 0,-5 1 7 15,-8 13-13-15,2 12 4 16,0 13-13-16,-3 11 9 15,0 11-9-15,-1 7 12 16,-1 3-6-16,2 9 13 16,5-3-11-16,8 0 9 15,5-5-12-15,11-5 3 16,4-8-28-16,6-12-45 16,-3-5-36-16,6-13-23 15,-11-4-13-15,5-11 20 16,-4 0 47-16,-2-11 38 0,-5 2 25 15,-1-7 23-15,-10 4 0 16,-8 4 24-16,-6 13 3 16,-6 2 38-16,-2 8 0 15,-4 17 19-15,2 1-22 16,-4 3 2-16,7 10-35 16,-2 10 8-16,3-5-22 15,1 1 11-15,11-2-17 0,2-2 6 16,7-6-20-16,7 1 11 15,8-4-12-15,6 2 13 16,0-2-10-16,6 1 11 16,0-2-14-16,-1 2 11 15,-8-1-10-15,1 3 8 16,-7-1-9-16,-4 5 10 16,-10-1-10-16,-4 3 10 15,-7 2 0-15,-8 2 34 16,-6 1-1-16,-11 4 29 15,-1-3-3-15,-10 3 17 16,2-5-28-16,-1 1 3 16,8-8-27-16,1-3 3 15,13-6-27-15,1-6 5 16,8-3-21-16,2-5-27 0,6-4-47 16,9-7-74-1,12-2-45-15,5-12-324 0,8 3 50 16</inkml:trace>
          <inkml:trace contextRef="#ctx0" brushRef="#br0" timeOffset="34337.6646">3425 6370 1084 0,'-4'-8'233'0,"2"5"93"15,1 12-331-15,5 2-323 16,1-2 89-16</inkml:trace>
          <inkml:trace contextRef="#ctx0" brushRef="#br0" timeOffset="31660.1418">2253 7155 671 0,'-2'-12'386'0,"4"12"-54"16,-1 9-128-16,7 13-140 15,1 7-47-15,6 13 9 0,-3 4-8 16,5 13 14-16,1 1-19 16,-2 7 5-16,4-4-14 15,-1-1 9-15,-13-32-2 31,-3-15-2-15,0 2-11-16,2 35 10 0,-10-17-12 0,-16-14-8 16,-9-8-18-16,-9-26-5 15,-2-4-17-15,-7-16-15 16,3-10-17-16,-6-28-137 16,12-6-47-16,0-16 48 15,9 5 90-15,11 1 121 16,11 19 168-16,8-5 98 15,11 13-29-15,14 3-46 16,5 7-92-16,14 6-13 16,1 19-44-16,12 8-4 15,0 14-25-15,6 15 6 16,-6 6-11-16,3 14 9 16,-12 3-11-16,-4 5 14 15,-16-4-8-15,-1 3 20 16,-15-13-3-16,-6 5 37 15,-4-7-3-15,-11 6 30 16,-5-3-13-16,-5 8 17 0,-5-7-31 16,-11-1 0-16,-1-9-33 15,-4-4 5-15,2-7-23 16,-2-10-27-16,10-4-53 16,8-10-61-16,12-2 76 15,14-13-412-15,10 4 127 16</inkml:trace>
          <inkml:trace contextRef="#ctx0" brushRef="#br0" timeOffset="32268.8395">2661 7113 357 0,'32'16'411'0,"-4"13"-91"16,-4-1-45-16,-3 8-82 16,-9 2-99-16,-1 1 8 15,-4-8-32-15,1 2 19 16,-5-10-26-16,1-5 9 15,-1-8-19-15,-1-8 14 16,-4-5-16-16,2-8 6 16,-1-10-21-16,-5-15 7 15,-2 0-26-15,-4-13-1 16,-1 1-16-16,-8 1 9 16,4 17-13-16,-1 8 9 15,8 10-15-15,1 7 8 0,7 13-11 16,8-1 9-16,3 11-9 15,8 5 14-15,2 2-11 16,11 4 9-16,-3-7-7 16,8-4 10-16,-1-7-10 15,8-11 14-15,-4-6-9 16,6-9 13-16,-5-9-7 16,1-11 12-16,-5 2-10 15,-2-13 11-15,-8 5-14 16,-5-4 10-16,-13 6-13 0,-1 2 12 15,-7 11-12-15,-2 6 8 16,1 13-16-16,1 16 11 16,-2 10-14-16,1 15 14 15,-2 8-9-15,5 6 16 16,1-5-12-16,5 2 15 16,10-9-15-16,8-6 13 15,4-9-10-15,10-6 11 16,0-12-12-16,3-9 13 15,-6-12-9-15,3-3 12 16,-9 0-13-16,0-3 12 16,-11 0-12-16,-1 6 9 15,-9 5-12-15,-4-5 14 16,-10-2-23-16,-10-4-79 0,-4-1-62 16,-10-25-345-16,-1 5 6 15</inkml:trace>
          <inkml:trace contextRef="#ctx0" brushRef="#br0" timeOffset="34125.5388">3131 7080 895 0,'2'0'307'16,"-2"0"64"-16,1 0-250 0,4-6-4 15,-2-3-38-15,1-8 14 16,-1 1-27-16,-4-7 17 16,5-2-25-16,-1-1 2 15,2-1-30-15,-5-2 1 16,4 8-25-16,-5 2 13 16,1 4-11-16,-5 6 12 0,2 1-12 15,-3 5 10-15,-1 6-17 16,-10 8 6-16,1 5-13 15,-2 14 9-15,-2 7-11 16,-1 9 10-16,6-2-9 16,3 14 10-16,3-10-9 15,5 9 13-15,8-7-10 16,5 4 11-16,2-15-13 16,8-3 13-16,1-14-12 0,2-8 11 15,1-10-10-15,5-13 13 16,-4-7-10-16,8-19 14 15,-4-8-12-15,1-14 12 16,-5 3-12-16,-5-14 10 16,-8 7-13-16,-8-5 11 15,-5 10-12-15,-4 2 11 16,-3 19-12-16,0 10 9 16,3 14-12-16,-1 13 9 15,-2 7-11-15,4 15 10 16,-4 6-10-16,8 17 11 15,1-5-9-15,3 9 12 16,1-14-10-16,11-1 12 16,-4-16-11-16,7-2 14 0,6-9-14 15,6-9 15-15,-6-5-11 16,7-10 14-16,-7-7-11 16,0-16 13-16,-7-4-12 15,-2-6 10-15,-11 3-13 16,-2 1 9-16,-5 17-13 15,-2 9 7-15,-2 12-11 16,-4 15 7-16,1 12-11 0,-4 17 10 16,-1 0-5-16,0 13-3 15,6-6-43-15,-1-6-105 16,7-15-351-16,6-5 41 16</inkml:trace>
          <inkml:trace contextRef="#ctx0" brushRef="#br0" timeOffset="33386.1089">3284 6829 969 0,'-1'-9'295'0,"-1"4"67"15,2 5-284-15,5 5-11 16,-1-1-38-16,5 10 3 16,0-4-18-16,2 5 11 15,-5-4-12-15,1 1 11 16,-1-5-11-16,-1 1 13 16,-4-7-9-16,4 1 19 15,-4-1-9-15,-1-4 13 0,2 0-15 16,-2 2 6-16,-3-2-20 15,0 1 3-15,3-1-18 16,-3 0-20-16,0 2-27 16,0-1-23-16,3-1-26 15,-5 3-3-15,1-1-110 16,-2 5-168-16,0-1 36 16</inkml:trace>
          <inkml:trace contextRef="#ctx0" brushRef="#br0" timeOffset="32496.2621">3218 6593 1022 0,'-4'-1'294'0,"4"2"66"16,3 2-294-16,1 3-23 15,5 3-35-15,5 3 7 16,2-3-13-16,8 3 6 15,2-3-23-15,7 2-26 16,-2-4-23-16,5 2-165 16,-4-1-136-16,2 2-13 15</inkml:trace>
          <inkml:trace contextRef="#ctx0" brushRef="#br0" timeOffset="32885.5753">3643 6692 374 0,'14'-10'438'0,"-10"-1"-93"16,-5 1-25-16,-13 1-103 15,1 3-99-15,-11 4 2 16,-2 5-42-16,-6 8-3 16,7 4-38-16,-1 3 5 15,8 1-18-15,5 1 2 16,7-8-18-16,4 0 4 0,5-5-16 16,9-4 9-16,6-1-10 15,9 1 11-15,3-2-8 16,11-1 11-16,0 3-12 15,7 0 9-15,-6 3-10 16,3 5 10-16,-3 4-11 0,1 3 11 16,-14 1-12-1,2 1 11-15,-10-5-11 0,-9 0 13 16,-9-3-2-16,-3 5 39 16,-10-4 1-16,-10 2 29 15,-5 5-6-15,-7-1 13 16,-1-1-37-16,-12-1-1 15,2-4-27-15,-2-5 3 16,3 1-21-16,1-5 7 16,14-4-27-16,4 0-44 15,11-4-56-15,5-7-75 16,5 4 300-16,10-11-621 16,1-3 282-16</inkml:trace>
        </inkml:traceGroup>
        <inkml:traceGroup>
          <inkml:annotationXML>
            <emma:emma xmlns:emma="http://www.w3.org/2003/04/emma" version="1.0">
              <emma:interpretation id="{8378A21F-32B0-469C-8567-640E7B52A433}" emma:medium="tactile" emma:mode="ink">
                <msink:context xmlns:msink="http://schemas.microsoft.com/ink/2010/main" type="inkWord" rotatedBoundingBox="30102,8176 32290,7459 32549,8248 30361,8966">
                  <msink:destinationLink direction="with" ref="{3638D2D1-C9CD-4166-BC59-67F777AE24B7}"/>
                </msink:context>
              </emma:interpretation>
              <emma:one-of disjunction-type="recognition" id="oneOf12">
                <emma:interpretation id="interp16" emma:lang="" emma:confidence="0">
                  <emma:literal>sagen</emma:literal>
                </emma:interpretation>
                <emma:interpretation id="interp17" emma:lang="" emma:confidence="0">
                  <emma:literal>Segen</emma:literal>
                </emma:interpretation>
                <emma:interpretation id="interp18" emma:lang="" emma:confidence="0">
                  <emma:literal>Sagen</emma:literal>
                </emma:interpretation>
                <emma:interpretation id="interp19" emma:lang="" emma:confidence="0">
                  <emma:literal>Sogen</emma:literal>
                </emma:interpretation>
                <emma:interpretation id="interp20" emma:lang="" emma:confidence="0">
                  <emma:literal>sogen</emma:literal>
                </emma:interpretation>
              </emma:one-of>
            </emma:emma>
          </inkml:annotationXML>
          <inkml:trace contextRef="#ctx0" brushRef="#br0" timeOffset="36839.0078">6119 5649 994 0,'3'-14'378'0,"-8"5"52"16,-9 8-273-16,-7 13-33 15,-3 6-58-15,-7 11-8 16,2 4-35-16,4 4 8 15,5 1-18-15,8-4 8 16,9-10-18-16,6-1 9 16,3-8-15-16,6-9 10 15,3-3-10-15,8 3 11 16,1-6-10-16,6-2 10 16,0 8-11-16,1-4 11 15,-3-2-11-15,-1 6 10 16,-6-2-12-16,-3 1 10 15,-9 4-11-15,1-2 9 16,-10 1-9-16,-4 4 32 16,-7-5-1-16,-4 7 25 0,-12 1-3 15,-6 3 22-15,0-2-24 16,-9 8 8-16,3-4-23 16,1-1 5-16,8-2-23 15,8-4 4-15,10-7-18 16,4-6 2-16,14-4-25 15,9-11-47-15,5-5-60 16,11-10-71-16,10-3-340 16,-1-4 50-16</inkml:trace>
          <inkml:trace contextRef="#ctx0" brushRef="#br0" timeOffset="37716.5536">6429 5542 824 0,'-10'3'533'0,"1"8"-91"15,1 7-146-15,-7 12-178 16,0 3-72-16,3 9 32 16,-1-4-12-16,4 1 9 15,12-11-35-15,9-1-2 16,3-10-36-16,12-8 9 16,4-6-14-16,4-5 14 15,-2-8-11-15,7-10 10 16,-8-5-11-16,5-10 7 15,-8-1-15-15,4-1 10 0,-9 8-12 16,-3 8 9 0,-8 9-8-16,-4 7 11 0,-9 10-9 15,-1 5 10-15,-2 5-9 16,-2 4 11-16,2-1-10 16,6 1 12-16,5-2-11 15,7-4 11-15,5-4-11 16,8-4 11-16,4-7-10 15,5-10 11-15,-4-1-10 16,0-5 0-16,-6-2-15 0,-3 5 5 16,-10 6-9-16,-2 3 8 15,-5 7-1-15,-2 10 12 16,-4 4-5-16,-2 9 10 16,-4 9-11-16,1 5 13 15,-7-4-9-15,5 7 12 16,-1-4-12-16,4 2 15 15,-5-1-11-15,8 7 13 16,-7-6-9-16,4 0 15 16,-5-8-11-16,10 1 16 15,-7-11-12-15,5 1 16 16,0-7-16-16,-3-1 14 16,-1-8-16-16,1 0 16 15,-2-5-11-15,-2-1 21 0,2-4-13 16,-4-7 12-16,8-1-19 15,-10-6 6 1,4-4-22-16,-1-7 8 0,2 2-13 16,-6-6 11-16,11 6-13 15,-2-4 12-15,7 2-11 16,-4-5 10-16,9 7-10 16,3 3 12-16,-6 4-11 0,-1 11 12 15,4 5-12-15,-8 1 12 16,-1 1-12-16,2 5 10 15,1-6-14-15,-5 3 3 16,2 0-20-16,0 2-9 16,3-5-19-16,-4-2-27 15,2 5-30-15,4-1-68 16,2-8 25-16,4-5-345 16,7 1 75-16</inkml:trace>
          <inkml:trace contextRef="#ctx0" brushRef="#br0" timeOffset="38557.1596">7318 5505 1019 0,'-2'-3'348'15,"1"1"70"-15,1 2-236 16,-2 3-66-16,-1 3-1 16,0 0-42-16,0 5-12 15,2-2-39-15,4 1 1 16,0-1-20-16,4-1 10 15,4-5-13-15,5-6 10 16,5-3-12-16,10-12 12 16,-3-2-11-16,4-8 10 0,-4-1-11 15,-4-4 12-15,-9 6-13 16,-6-1 13 0,-6 7-11-16,-6 4 7 0,-4 10-11 15,-13 5 10-15,1 10-15 16,-8 8 12-16,-3 7-8 15,0 7 11-15,7 1-9 16,5 2 16-16,9-4-9 16,4-2 11-16,10-8-10 0,8-1 11 15,7-4-15 1,15-10 10-16,1-5-12 0,7-11 12 16,1-9-12-16,4-8 11 15,-9-4-13-15,3-4 12 16,-6 5-12-16,-11 1 10 15,-8 11-11-15,-7 8 10 16,-8 9-12-16,-8 6 10 16,0 11-10-16,-5 5 15 15,-1 4-9-15,2 4 17 16,4-5-9-16,9 1 11 16,6-8-15-16,10-5 13 15,4-7-15-15,8-9 11 16,-1-6-12-16,6-9 12 15,-3-4-13-15,5-4 11 0,-10 4-12 16,2-2 11-16,-7 3-11 16,-3 6 11-16,-7 3-12 15,-2 6 10-15,-7 6-11 16,-1 6 7-16,-4 3-8 16,-2 4 10-16,-2 4-9 15,-2 2 10-15,2 2-5 16,1 3-9-16,1-3-144 15,-5 6-368-15,-3-3 58 16</inkml:trace>
        </inkml:traceGroup>
        <inkml:traceGroup>
          <inkml:annotationXML>
            <emma:emma xmlns:emma="http://www.w3.org/2003/04/emma" version="1.0">
              <emma:interpretation id="{725B4D2D-16D0-423B-BDC0-2D86FB6DD8AA}" emma:medium="tactile" emma:mode="ink">
                <msink:context xmlns:msink="http://schemas.microsoft.com/ink/2010/main" type="inkWord" rotatedBoundingBox="33612,9931 33711,9899 33736,9975 33637,10008"/>
              </emma:interpretation>
              <emma:one-of disjunction-type="recognition" id="oneOf13">
                <emma:interpretation id="interp21" emma:lang="" emma:confidence="1">
                  <emma:literal/>
                </emma:interpretation>
              </emma:one-of>
            </emma:emma>
          </inkml:annotationXML>
          <inkml:trace contextRef="#ctx1" brushRef="#br0">9315 7562 0,'0'0'16,"0"0"-16,45-64 15,-33 49 17,6-15-17</inkml:trace>
        </inkml:traceGroup>
      </inkml:traceGroup>
    </inkml:traceGroup>
  </inkml:traceGroup>
</inkml:ink>
</file>

<file path=ppt/ink/ink1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6:25.6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638D2D1-C9CD-4166-BC59-67F777AE24B7}" emma:medium="tactile" emma:mode="ink">
          <msink:context xmlns:msink="http://schemas.microsoft.com/ink/2010/main" type="inkDrawing" rotatedBoundingBox="27310,10579 32013,8240 32119,8453 27416,10793" semanticType="underline" shapeName="Other">
            <msink:sourceLink direction="with" ref="{DAC0F967-7921-46CB-9D25-FEA33219A79F}"/>
            <msink:sourceLink direction="with" ref="{8378A21F-32B0-469C-8567-640E7B52A433}"/>
          </msink:context>
        </emma:interpretation>
      </emma:emma>
    </inkml:annotationXML>
    <inkml:trace contextRef="#ctx0" brushRef="#br0">-5 2390 1362 0,'-3'-9'279'0,"12"-9"133"16,15-2-410-16,25-16 3 16,16-16-5-16,37-27 20 15,22-9-7-15,46-25 11 16,9-2-14-16,50-29 8 16,-9 7-18-16,51-15 8 15,-19 14-13-15,38-12 12 16,-32 33-12-16,37-11 10 15,-49 23-9-15,27-7 11 16,-37 23-10-16,14-14 15 16,-42 20-11-16,9-4 11 15,-43 19-10-15,-13-1 23 16,-39 18-9-16,-16 6 29 16,-38 15-9-16,-20 5 23 15,-24 10-15-15,-14 1 29 16,-16 10-25-16,-13-4 5 0,-8 4-22 15,-9 4 1-15,3 6-52 16,-6 0-97-16,9 7 94 16,-18 5-503-16,3-4 98 15</inkml:trace>
  </inkml:traceGroup>
</inkml:ink>
</file>

<file path=ppt/ink/ink1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8:05.2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145FD46-473A-4DDF-B59E-DCE9E5DE6F3A}" emma:medium="tactile" emma:mode="ink">
          <msink:context xmlns:msink="http://schemas.microsoft.com/ink/2010/main" type="writingRegion" rotatedBoundingBox="4973,381 6206,245 6308,1173 5076,1309">
            <msink:destinationLink direction="with" ref="{355AB5D0-E88D-43BE-9AAE-94A933208B6A}"/>
          </msink:context>
        </emma:interpretation>
      </emma:emma>
    </inkml:annotationXML>
    <inkml:traceGroup>
      <inkml:annotationXML>
        <emma:emma xmlns:emma="http://www.w3.org/2003/04/emma" version="1.0">
          <emma:interpretation id="{2EA6FB74-08ED-4475-8053-F4585509D005}" emma:medium="tactile" emma:mode="ink">
            <msink:context xmlns:msink="http://schemas.microsoft.com/ink/2010/main" type="paragraph" rotatedBoundingBox="4973,381 6206,245 6308,1173 5076,1309" alignmentLevel="1"/>
          </emma:interpretation>
        </emma:emma>
      </inkml:annotationXML>
      <inkml:traceGroup>
        <inkml:annotationXML>
          <emma:emma xmlns:emma="http://www.w3.org/2003/04/emma" version="1.0">
            <emma:interpretation id="{75C67B1F-B346-436D-91D7-75C8A2B3DC14}" emma:medium="tactile" emma:mode="ink">
              <msink:context xmlns:msink="http://schemas.microsoft.com/ink/2010/main" type="line" rotatedBoundingBox="4973,381 6206,245 6308,1173 5076,1309"/>
            </emma:interpretation>
          </emma:emma>
        </inkml:annotationXML>
        <inkml:traceGroup>
          <inkml:annotationXML>
            <emma:emma xmlns:emma="http://www.w3.org/2003/04/emma" version="1.0">
              <emma:interpretation id="{05D2B7BA-53AF-47F7-82E8-21292F63A902}" emma:medium="tactile" emma:mode="ink">
                <msink:context xmlns:msink="http://schemas.microsoft.com/ink/2010/main" type="inkWord" rotatedBoundingBox="4973,381 6206,245 6308,1173 5076,1309"/>
              </emma:interpretation>
              <emma:one-of disjunction-type="recognition" id="oneOf0">
                <emma:interpretation id="interp0" emma:lang="" emma:confidence="1">
                  <emma:literal/>
                </emma:interpretation>
              </emma:one-of>
            </emma:emma>
          </inkml:annotationXML>
          <inkml:trace contextRef="#ctx0" brushRef="#br0">1144-1598 404 0,'12'-18'288'15,"-1"0"-9"-15,-4 5-50 0,-4-4-66 16,-1 1-9 0,-1 5-45-16,-4 1 3 0,2-1-18 15,-2 2 10-15,3 6-16 16,-6 0 1-16,1 6-22 16,-2 2-7-16,-1 5-23 15,-4 2-9-15,-4 3-16 0,-4 14-4 16,-5 5-3-1,-10 13-2-15,1 4 0 0,-2 14 2 16,3-10 0-16,-2 11 2 16,10-13 3-16,1-2 2 15,4-14 1-15,-1 5 1 16,6-13-3-16,2 5-1 16,1-7 0-16,0 0-3 15,3-7-2-15,3-5-2 16,1-5 0-16,4-2-1 15,1-7-6-15,0-4-46 16,3-3-41-16,3-7-68 16,0-7-5-16,7-10-323 15,1 2 86-15</inkml:trace>
          <inkml:trace contextRef="#ctx0" brushRef="#br0" timeOffset="613.6215">837-988 667 0,'-26'6'332'0,"4"1"3"0,5 1-157 16,4-1-40-16,5-2-50 15,2-1-9-15,6-1-27 16,3 2-9-16,6 0-22 16,5-1-2-16,4 1-4 15,10-2 3-15,2-3 1 16,12-2 1-16,0-2-5 16,6-2-3-16,-6-4-4 0,6 3-2 15,-7-2-4-15,-4-5 2 16,-7 5-1-16,0-1-22 15,-7-1-37-15,2-2-249 16,-1 11-111-16,0 1-83 16</inkml:trace>
          <inkml:trace contextRef="#ctx0" brushRef="#br0" timeOffset="382.3814">1009-1500 648 0,'5'-3'335'15,"-2"2"-12"-15,-2 2-140 16,-1 1-71-16,2-2-47 16,1 4-1-16,-2-1-15 0,4 5-3 15,-1 2-13-15,2 7 0 16,0 2-9-16,2 7 0 15,1 4-4-15,-3 6 0 16,0-2-6-16,3 5 2 16,-3-7-4-16,0 4-1 15,3-12-2-15,0 3-1 16,-3-6-4-16,1 3 0 16,-4-9-2-16,2 4 0 15,-1-8 1-15,-1-2 0 16,-1-6 0-16,-2 1-40 15,0-1-23-15,-9 2-36 16,-3-1-11-16,-6 2-140 16,-2 0-55-16,-14-3-51 15,-1 0-112-15</inkml:trace>
          <inkml:trace contextRef="#ctx0" brushRef="#br0" timeOffset="2020.5097">1826-1593 737 0,'-6'-15'347'16,"1"1"-8"-16,-1 1-118 16,-1 1-135-16,1 3 13 15,1 1-8-15,-8 2 4 16,-2 6-26-16,-6 3-15 15,1 2-27-15,-10 7-9 16,3 3-12-16,-3 6 0 16,3 3-1-16,-4 8-1 15,5-2 0-15,-1 12 0 16,5-6-1-16,1 10 2 16,9 1 1-16,1 8-1 15,8-13 2-15,5 9-1 16,4-13-1-16,3-5-2 0,4-8-1 15,5 1 1-15,2-13-3 16,7 2 1-16,0-9 1 16,6-7 1-16,0 1 1 15,4-5 3-15,-4-5 1 16,-3-7 2-16,-4 5-1 16,-2-10 2-16,-11 2-2 0,-4 1 5 15,2 7 3-15,-10-5 14 16,-2 7 0-16,-7-4 7 15,-2 7-6-15,-5-1-2 16,-2 1-12-16,-8 4-3 16,2 6-5-16,1 1-1 15,-1 1-2-15,4 4-2 16,7 0-2-16,3 1-1 16,4-4-2-16,5 2 0 15,6 4-2-15,8-11 1 16,4 1 0-16,10-1-1 15,1-5 2-15,4-8 1 16,-3-2-1-16,6-1 1 16,-11-1 1-16,5-2 0 15,-7 3-1-15,-5 3 1 0,-8 1-1 16,-1 7-1 0,-7 4 1-16,1 4-2 0,-2 7 0 15,-4 8 2-15,-3 1 0 16,-6 10 4-16,-1 3 2 15,-2 3 1-15,3-6 0 16,0 12 3-16,7-2-2 16,-1-1-2-16,3-4 1 15,3-2-2-15,3-12-4 16,-1-6-1-16,5-7 3 0,7-4-75 16,5-7-95-16,10-15-366 15,-1-4 15-15</inkml:trace>
        </inkml:traceGroup>
      </inkml:traceGroup>
    </inkml:traceGroup>
  </inkml:traceGroup>
</inkml:ink>
</file>

<file path=ppt/ink/ink1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7:58.8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88934A-662B-4570-88BE-583BE9E5FE09}" emma:medium="tactile" emma:mode="ink">
          <msink:context xmlns:msink="http://schemas.microsoft.com/ink/2010/main" type="inkDrawing" rotatedBoundingBox="4314,2012 8059,2165 8054,2292 4309,2139" semanticType="10" shapeName="Other">
            <msink:sourceLink direction="with" ref="{355AB5D0-E88D-43BE-9AAE-94A933208B6A}"/>
            <msink:sourceLink direction="with" ref="{4D1686E1-103C-48D5-A5D0-844224359C3F}"/>
          </msink:context>
        </emma:interpretation>
      </emma:emma>
    </inkml:annotationXML>
    <inkml:trace contextRef="#ctx0" brushRef="#br0">146 42 1033 0,'-43'9'545'0,"-1"1"-528"0,20-16-1 16,6 0-18-16,6-3 11 15,7 0-12-15,10 2 11 16,5 1-10-16,2 1 15 16,3 1-4-16,3-1 18 0,3 2-5 15,4 3 22 1,-3 0-12-16,8 2 17 0,0-1-11 16,3 4 14-16,-3-1-18 15,8 5 15-15,-5-4-18 16,4 7 9-16,1-5-18 15,2 1 14-15,-2 4-20 0,1-2 10 16,-3-1-15-16,9 0 13 16,-5 0-17-16,11-4 11 15,-1 1-16-15,7-2 11 16,-4-1-13-16,10-4 11 16,-8-1-13-16,8-4 13 15,-9 0-13-15,9-4 10 16,-10 2-12-16,10 1 11 15,-8 2-12-15,15-2 11 16,-10 7-10-16,9 0 11 16,-8-2-11-16,7-2 11 15,-14 5-12-15,6-5 12 16,-12 1-12-16,7 1 11 16,-10 4-11-16,11-4 11 15,-9-1-12-15,8 5 12 16,-10-5-11-16,6 3 11 15,-6 4-12-15,9-1 13 16,-9 2-12-16,0-5 12 0,-4 1-13 16,-2-2 12-16,-8-1-12 15,7 2 13-15,-5 3-13 16,1-1 13-16,-2 1-11 16,1 0 10-16,-7 0-11 15,4-2 12-15,-6 2-12 0,4 0 13 16,-4 0-12-1,5 3 13-15,-5 2-12 0,7-2 12 16,-2 0-12-16,1 3 10 16,-3-3-11-16,4 1 9 15,-7 1-10-15,2-1 11 16,-5-2-12-16,3 2 12 16,-6-2-11-16,6-4 11 15,-5 2-11-15,7-1 11 16,-4-2-11-16,4 3 11 15,-4-2-12-15,4 4 12 16,-5-5-12-16,3 3 12 16,-3-5-11-16,3 4 11 15,0-5-11-15,3 6 10 16,-6-5-10-16,5 2 10 16,-4-4-10-16,7 5 11 0,-7-1-12 15,7 0 12-15,-5 2-12 16,1 5 11-16,-7-7-10 15,5 2 11-15,-10 1-11 16,5-3 12-16,-4 0-13 16,-2 1 13-16,0-4-13 15,-5 2 11-15,2 1-10 16,2-3 11-16,-8 3-11 16,3 0 14-16,4 1-9 0,-7-1 12 15,-1 5-12-15,2-5 11 16,-4-2-12-16,-4 2 8 15,2 0-18-15,1 0-41 16,-1 5-60-16,1 11-354 16,-16 4 50-16</inkml:trace>
  </inkml:traceGroup>
</inkml:ink>
</file>

<file path=ppt/ink/ink1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8:45.1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9FD3B43-82C0-427A-9305-431DAF13105A}" emma:medium="tactile" emma:mode="ink">
          <msink:context xmlns:msink="http://schemas.microsoft.com/ink/2010/main" type="writingRegion" rotatedBoundingBox="15176,1127 15694,1127 15694,1900 15176,1900"/>
        </emma:interpretation>
      </emma:emma>
    </inkml:annotationXML>
    <inkml:traceGroup>
      <inkml:annotationXML>
        <emma:emma xmlns:emma="http://www.w3.org/2003/04/emma" version="1.0">
          <emma:interpretation id="{DCB9FCFA-11C8-48E7-BD25-B649E3541DFA}" emma:medium="tactile" emma:mode="ink">
            <msink:context xmlns:msink="http://schemas.microsoft.com/ink/2010/main" type="paragraph" rotatedBoundingBox="15176,1127 15694,1127 15694,1900 15176,1900" alignmentLevel="1"/>
          </emma:interpretation>
        </emma:emma>
      </inkml:annotationXML>
      <inkml:traceGroup>
        <inkml:annotationXML>
          <emma:emma xmlns:emma="http://www.w3.org/2003/04/emma" version="1.0">
            <emma:interpretation id="{5E2CF331-85E8-4108-B242-B3D0B4B035BA}" emma:medium="tactile" emma:mode="ink">
              <msink:context xmlns:msink="http://schemas.microsoft.com/ink/2010/main" type="line" rotatedBoundingBox="15176,1127 15694,1127 15694,1900 15176,1900"/>
            </emma:interpretation>
          </emma:emma>
        </inkml:annotationXML>
        <inkml:traceGroup>
          <inkml:annotationXML>
            <emma:emma xmlns:emma="http://www.w3.org/2003/04/emma" version="1.0">
              <emma:interpretation id="{CC5B9E52-DACF-4F2F-A8DA-7E6181704F8D}" emma:medium="tactile" emma:mode="ink">
                <msink:context xmlns:msink="http://schemas.microsoft.com/ink/2010/main" type="inkWord" rotatedBoundingBox="15176,1127 15694,1127 15694,1900 15176,1900"/>
              </emma:interpretation>
              <emma:one-of disjunction-type="recognition" id="oneOf0">
                <emma:interpretation id="interp0" emma:lang="" emma:confidence="0">
                  <emma:literal>$</emma:literal>
                </emma:interpretation>
                <emma:interpretation id="interp1" emma:lang="" emma:confidence="0">
                  <emma:literal>D</emma:literal>
                </emma:interpretation>
                <emma:interpretation id="interp2" emma:lang="" emma:confidence="0">
                  <emma:literal>8</emma:literal>
                </emma:interpretation>
                <emma:interpretation id="interp3" emma:lang="" emma:confidence="0">
                  <emma:literal>@</emma:literal>
                </emma:interpretation>
                <emma:interpretation id="interp4" emma:lang="" emma:confidence="0">
                  <emma:literal>9</emma:literal>
                </emma:interpretation>
              </emma:one-of>
            </emma:emma>
          </inkml:annotationXML>
          <inkml:trace contextRef="#ctx0" brushRef="#br0">251 8 885 0,'-16'-7'240'16,"-2"2"76"-16,3 4-251 16,-5 4-19-16,2 3-12 15,-4 9-15-15,-1 4-4 16,-1 13-5-16,3 4 7 15,-1 15-7-15,5-2 7 0,-1 8-10 16,9-6 5-16,3 12-5 16,4-9 8-16,7 8-10 15,2-8 7-15,9 4-10 16,0-12 6-16,7-3-10 16,2-13 9-16,7-4-10 15,1-13 11-15,9-8-7 16,-2-14 10-16,5-11-7 15,-7-10 10-15,1-10-10 16,-8-5 10-16,5-11-6 16,-7 3 10-16,-1-7-4 15,-8 8 12-15,-8-8-1 16,-11 9 14-16,-8-5 0 16,-4 10 14-16,-7 1-2 15,-4 10 2-15,-7 5-17 16,5 14 1-16,-10 2-21 0,-1 8-2 15,-4 8-11-15,-3 7 8 16,-6 6-38-16,8 9-30 16,5 3-144-16,11-9-246 15,5-8-3-15</inkml:trace>
          <inkml:trace contextRef="#ctx0" brushRef="#br0" timeOffset="-622.3835">116 473 926 0,'-4'-4'290'0,"2"2"53"16,2 2-239-16,2-3-66 15,4-1-10-15,1-7-6 0,2-2 1 16,6-4-9-16,0-2 8 16,6-4-10-16,0 2 3 15,0-1-13-15,-4 5 8 16,2 1-12-16,-8 2 10 15,-2 7-10-15,-3 4 9 16,0 4-10-16,-3 5 11 0,4 12-6 16,-1 0 11-16,3 11-6 15,-7-2 11-15,1 6-12 16,-5-3 6-16,2 3-10 16,-1-8 7-16,2 1-10 15,1-5 10-15,1-8-7 16,0-4-3-16,-2-4-53 15,1-7-3-15,-4-7-335 16,1-1 62-16</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32:29.2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7FBD85B-8E18-4108-AA5B-C4E456869C2A}" emma:medium="tactile" emma:mode="ink">
          <msink:context xmlns:msink="http://schemas.microsoft.com/ink/2010/main" type="writingRegion" rotatedBoundingBox="22950,-147 27778,156 27598,3018 22770,2713"/>
        </emma:interpretation>
      </emma:emma>
    </inkml:annotationXML>
    <inkml:traceGroup>
      <inkml:annotationXML>
        <emma:emma xmlns:emma="http://www.w3.org/2003/04/emma" version="1.0">
          <emma:interpretation id="{F6E33023-B80D-4F58-BEDD-E38DA84C17B7}" emma:medium="tactile" emma:mode="ink">
            <msink:context xmlns:msink="http://schemas.microsoft.com/ink/2010/main" type="paragraph" rotatedBoundingBox="23370,-121 27778,156 27650,2195 23242,1917" alignmentLevel="1"/>
          </emma:interpretation>
        </emma:emma>
      </inkml:annotationXML>
      <inkml:traceGroup>
        <inkml:annotationXML>
          <emma:emma xmlns:emma="http://www.w3.org/2003/04/emma" version="1.0">
            <emma:interpretation id="{ECD767C3-F542-44ED-BA47-963D8FD8D380}" emma:medium="tactile" emma:mode="ink">
              <msink:context xmlns:msink="http://schemas.microsoft.com/ink/2010/main" type="inkBullet" rotatedBoundingBox="23327,564 23617,582 23595,924 23306,906"/>
            </emma:interpretation>
            <emma:one-of disjunction-type="recognition" id="oneOf0">
              <emma:interpretation id="interp0" emma:lang="" emma:confidence="0">
                <emma:literal>•</emma:literal>
              </emma:interpretation>
            </emma:one-of>
          </emma:emma>
        </inkml:annotationXML>
        <inkml:trace contextRef="#ctx0" brushRef="#br0">4222-2132 363 0,'0'1'234'0,"-2"1"-19"16,1-4-68-16,-1 1-42 15,2 1-31-15,-1-2 8 16,-1 1-11-16,1 1 3 16,-2 1-18-16,-5 4-6 0,1-1-19 15,-1 4-5-15,-2-1-11 16,1 5-3-16,0-1-1 15,-2 4 4-15,1 1-1 16,-1 4 4-16,-1-2-1 16,2 0-1-16,2 0-4 15,1 1-1-15,2-5-4 16,2 1-2-16,3-2 0 0,0 4-3 16,3-10 0-16,0 2-1 15,0 2 2-15,3-2 0 16,2-6 2-16,1 3 1 15,1 0 3-15,2-6 0 16,0-5 2-16,5-1 3 16,-2 0-2-16,7-4-2 15,-2-2 0-15,4-3-1 16,-3-2-3-16,3-7 2 16,-9 0 4-16,5-3 4 15,-4-1 3-15,1 1 3 16,-7 4 1-16,2 1 6 15,-9 5 3-15,-3 4 13 16,-3 2 4-16,-3-1 9 16,-4 3-5-16,-2 0-5 15,-3 3-15-15,-2 2-7 0,-2-1-13 16,1 5-4-16,1 2-4 16,-2 1-2-16,1 3-2 15,-2 1-1-15,3 4 0 16,-1-2 0-16,6 1-1 15,3-1-8-15,6-1-38 16,3-2-66-16,2 0-19 16,1-5-328-16,4-2 46 0</inkml:trace>
      </inkml:traceGroup>
      <inkml:traceGroup>
        <inkml:annotationXML>
          <emma:emma xmlns:emma="http://www.w3.org/2003/04/emma" version="1.0">
            <emma:interpretation id="{7D29F198-3161-4F0E-AA39-8B9253295161}" emma:medium="tactile" emma:mode="ink">
              <msink:context xmlns:msink="http://schemas.microsoft.com/ink/2010/main" type="line" rotatedBoundingBox="23800,-94 27778,156 27650,2195 23672,1944"/>
            </emma:interpretation>
          </emma:emma>
        </inkml:annotationXML>
        <inkml:traceGroup>
          <inkml:annotationXML>
            <emma:emma xmlns:emma="http://www.w3.org/2003/04/emma" version="1.0">
              <emma:interpretation id="{90E70328-1CA7-4286-836F-AB6494B5BBBA}" emma:medium="tactile" emma:mode="ink">
                <msink:context xmlns:msink="http://schemas.microsoft.com/ink/2010/main" type="inkWord" rotatedBoundingBox="23800,-94 25422,8 25293,2047 23672,1944"/>
              </emma:interpretation>
              <emma:one-of disjunction-type="recognition" id="oneOf1">
                <emma:interpretation id="interp1" emma:lang="" emma:confidence="1">
                  <emma:literal/>
                </emma:interpretation>
              </emma:one-of>
            </emma:emma>
          </inkml:annotationXML>
          <inkml:trace contextRef="#ctx0" brushRef="#br0" timeOffset="2092.2391">4705-2299 586 0,'0'-12'366'0,"-1"1"-38"15,-1 5-103-15,2 2-105 16,-3-2-41-16,2 3-1 16,-1 3-19-16,-2 1-9 15,-2 2-21-15,-2 6-13 16,-4 2-12-16,-1 4-3 16,-1 3 1-16,-2 2 0 15,-1-1-1-15,1 5 1 16,-1-3 2-16,2 0-2 0,3-1 1 15,3-2-2-15,0-8 2 16,8 1-2-16,-1-4 0 16,7-2-2-16,-2-4 1 15,9 2-1-15,-2-3 2 16,8-3 0-16,-1 0 1 16,8-3-1-16,-2-1 0 15,4-1-17-15,-6-1-24 16,6-1-27-16,-5-1-78 0,1-1-248 15,-2-1 45-15</inkml:trace>
          <inkml:trace contextRef="#ctx0" brushRef="#br0" timeOffset="2487.3144">5036-2437 698 0,'3'-5'349'0,"-6"-1"-7"16,3 5-145-16,-3-2-104 0,0 3-40 15,-2-2-8-15,-5 7-21 16,-4 2-9-16,2-1-8 15,-6 9-3-15,2-1-1 16,4 1 0-16,0 3 1 16,-2 3 1-16,7-5 0 15,1 2-1-15,3-1-1 16,3-3-2-16,4-4 0 16,5-1-2-16,3-3 0 0,3-1 0 15,2-4 2-15,1 1-11 16,-3-2-12-16,1-3-30 15,1 0-27-15,-7-3-292 16,-2-2 67-16</inkml:trace>
          <inkml:trace contextRef="#ctx0" brushRef="#br0" timeOffset="2733.9287">5096-2352 788 0,'-8'9'252'16,"5"2"45"-16,-6 1-193 15,6 1-59-15,3 4-5 16,-1-3-15-16,5 2-6 16,4-4-11-16,2-3-4 15,-1-4-1-15,6 2-2 0,2-7-1 16,5-3-13-16,2-3-7 15,6-4-299-15,-6-7 88 16</inkml:trace>
          <inkml:trace contextRef="#ctx0" brushRef="#br0" timeOffset="2916.951">5286-2323 702 0,'-13'19'304'15,"-4"4"12"-15,2 6-135 16,0-2-95-1,2 3-11-15,5-5-21 0,2 1-12 16,3-5-24-16,2 1-6 16,4-4-8-16,0 2-3 15,3-5 1-15,3-2-35 16,0-5-111-16,4-5-216 16,1-11 2-16</inkml:trace>
          <inkml:trace contextRef="#ctx0" brushRef="#br0" timeOffset="3474.61">5671-2542 929 0,'-3'-5'286'0,"-2"-2"65"16,-4 4-259-16,-6 6-25 16,3 0-24-16,-4 7-1 15,-4 2-13-15,-4 3 2 16,3 2-2-16,-3 5 1 15,5 2-6-15,-4 2-4 0,8 1-5 16,3-2-6-16,6-7-4 16,4-4-3-16,4-4-1 15,2-1-2-15,4-3 2 16,2-1-1-16,2-4-1 16,7-1 3-16,3-4 2 15,2-4-10-15,0-2-20 16,3-1-45-16,-3-1 7 0,0 2-341 15,-6 2 80-15</inkml:trace>
          <inkml:trace contextRef="#ctx0" brushRef="#br0" timeOffset="3936.9117">5762-2412 740 0,'-1'8'272'0,"1"-1"49"0,0 1-198 15,3-2-15-15,3-2-25 16,6-7-2-16,4-4-23 15,13-8-6-15,-1-5-14 16,13-7-10-16,-4 2-16 16,8-10-3-16,-7 1-3 15,4-8 0-15,-9 4-2 16,0-4-2-16,-7 11 0 0,-4 4-1 16,-10 12-1-16,-3 4 1 15,-9 8 0-15,-3 8 1 16,-6 5 1-16,-1 10 3 15,-2 2 2-15,-2 10 7 16,2-5 5 0,-3 6 3-16,3-11-1 0,4 8-2 15,2-6-8-15,3 8-5 16,6-7-4-16,5 10-2 16,1-11 3-16,6 0-44 15,0-5-378-15,-6-1 113 16</inkml:trace>
          <inkml:trace contextRef="#ctx0" brushRef="#br0" timeOffset="-4887.7366">4831-805 879 0,'-4'7'245'0,"2"-2"62"16,1-7-229-16,2 2-41 16,1-1 5-16,1-5-3 15,0-2 5-15,1 2-6 16,1-3-2-16,1-3-10 16,1-6-1-16,0-4-10 15,3-7-4-15,-1-4-4 16,5-10-1-16,-1-3-3 0,2-8 0 15,2 2 1 1,-1-7 0-16,1 14 0 0,1-12 0 16,-5 8 0-16,2-11-1 15,0 7 0-15,-3-13-2 16,-4 12 1-16,4-7-1 16,-5 12 0-16,1-3 0 15,-1 14 0-15,4 1-1 16,-5 8 2-16,1 5-2 15,-5 8 1-15,2 1 1 16,-4 3-1-16,3 7 4 16,-4-4 3-16,5 5 1 15,-8-5 1-15,2 7 1 16,-2 1-4-16,4 2 0 16,-5-1-2-16,7 5-1 15,-5-10-2-15,6 2-1 16,-5 2-3-16,2 2-1 15,-1 2-10-15,2 5-47 0,-5-5 53 16,4 6-381-16,-8-6 98 16</inkml:trace>
        </inkml:traceGroup>
        <inkml:traceGroup>
          <inkml:annotationXML>
            <emma:emma xmlns:emma="http://www.w3.org/2003/04/emma" version="1.0">
              <emma:interpretation id="{C555981F-2C22-4F26-ACE2-CD9BEAB165EA}" emma:medium="tactile" emma:mode="ink">
                <msink:context xmlns:msink="http://schemas.microsoft.com/ink/2010/main" type="inkWord" rotatedBoundingBox="26488,914 27595,615 27723,1090 26616,1389">
                  <msink:destinationLink direction="with" ref="{9342116F-E848-4FF3-8943-FFEEFB7DCBF8}"/>
                </msink:context>
              </emma:interpretation>
              <emma:one-of disjunction-type="recognition" id="oneOf2">
                <emma:interpretation id="interp2" emma:lang="" emma:confidence="1">
                  <emma:literal/>
                </emma:interpretation>
              </emma:one-of>
            </emma:emma>
          </inkml:annotationXML>
          <inkml:trace contextRef="#ctx0" brushRef="#br0" timeOffset="-21688.68">8491-1670 916 0,'0'-8'282'0,"0"1"80"15,-3 1-243-15,2-2-5 16,-2 1-24-16,-5-2 21 16,-2 0-35-16,-5 0 2 15,-2 0-36-15,-2 1 4 16,1 1-28-16,-5-5 7 15,-1 0-20-15,-3-3 12 16,3-2-15-16,-9-2 10 16,2 1-11-16,-5-3 10 15,1-2-14-15,-4 4 14 0,8 1-11 16,-1 0 11-16,8 1-11 16,1 7 13-16,4-1-16 15,1 2 14-15,4 5-14 16,1-2 12-16,4 1-13 15,1 5 12-15,1 0-14 16,-1-3 11-16,1 3-12 16,-1-1 12-16,-1 2-13 15,2-2 11-15,-1 1-14 16,-2 4 12-16,-1 1-12 16,-1 1 12-16,-1 1-11 0,-4 7 13 15,-1-2-9-15,0 7 11 16,2-5-11-16,-4 2 14 15,4-4-12-15,-2 3 11 16,3-3-10-16,0 6 9 16,1-3-12-16,-1 5 12 15,-1 2-13-15,-4 4 10 16,-1-2-9-16,-1 6 12 16,2-3-12-16,-1 1 12 15,5-3-11-15,1-1 12 16,7-6-13-16,-4-2 14 15,5-4-11-15,-4 0 11 16,5-4-12-16,-1-1 11 0,1-2-12 16,3-2 12-16,1-2-12 15,-1-1 13-15,2 0-11 16,-2-1 12-16,-2-2-13 16,-1-2 14-16,0 1-12 15,0-2 12-15,2 1-12 16,-3 1 13-16,6 1-15 15,-5-3 12-15,1 4-14 0,-1-1 13 16,2 2-15-16,-1-1 13 16,2 2-13-16,-1 0 13 15,1 2-13-15,0-4-12 16,-3 2-45-16,1 0-61 16,1 0-32-16,-2 5-316 15,1-4 52-15</inkml:trace>
        </inkml:traceGroup>
      </inkml:traceGroup>
    </inkml:traceGroup>
    <inkml:traceGroup>
      <inkml:annotationXML>
        <emma:emma xmlns:emma="http://www.w3.org/2003/04/emma" version="1.0">
          <emma:interpretation id="{01D9589C-9112-4F35-872F-A1038E9A222C}" emma:medium="tactile" emma:mode="ink">
            <msink:context xmlns:msink="http://schemas.microsoft.com/ink/2010/main" type="paragraph" rotatedBoundingBox="23197,349 27405,1272 27014,3058 22805,2135" alignmentLevel="1"/>
          </emma:interpretation>
        </emma:emma>
      </inkml:annotationXML>
      <inkml:traceGroup>
        <inkml:annotationXML>
          <emma:emma xmlns:emma="http://www.w3.org/2003/04/emma" version="1.0">
            <emma:interpretation id="{3BD9819E-C556-455C-B70B-92FBE99336AC}" emma:medium="tactile" emma:mode="ink">
              <msink:context xmlns:msink="http://schemas.microsoft.com/ink/2010/main" type="inkBullet" rotatedBoundingBox="23185,403 27221,1289 26843,3014 22806,2128"/>
            </emma:interpretation>
            <emma:one-of disjunction-type="recognition" id="oneOf3">
              <emma:interpretation id="interp3" emma:lang="" emma:confidence="0">
                <emma:literal>→</emma:literal>
              </emma:interpretation>
            </emma:one-of>
          </emma:emma>
        </inkml:annotationXML>
        <inkml:trace contextRef="#ctx0" brushRef="#br0" timeOffset="-20609.0298">7227-1479 904 0,'-13'-8'213'0,"-5"-2"81"16,1 2-273-16,-2-1 15 15,-2 3-12-15,-5-4 24 16,-2 2-7-16,-4-4 21 16,4 0-28-16,-7-4 13 15,2 4-25-15,-10-3 6 16,-2 3-20-16,-14 1 8 16,2 4-16-16,-15-1 8 15,7 7-9-15,-10-1 10 0,9 1-12 16,-9 1 11-16,6-3-10 15,-6 0 12-15,9-2-12 16,-8 2 12-16,10 0-11 16,-5 0 10-16,15 3-11 15,-6 0 12-15,10 0-11 16,-2-2 13-16,7 4-11 16,-12-1 11-16,9 2-13 15,-8 2 11-15,7 4-13 0,-6-1 10 16,12 2-12-16,-7 1 11 15,5-1-13-15,-6 1 11 16,8 1-9-16,-8 1 11 16,4-1-11-16,-1 5 13 15,8-2-13-15,-8 4 11 16,6-1-12-16,-6 3 12 16,4 2-13-16,-9 1 13 15,8 0-12-15,-7 0 12 16,11-3-11-16,-8-2 11 15,11-2-10-15,-5-1 10 16,4-4-11-16,-8 0 10 16,8-1-10-16,-9 5 10 15,8-1-10-15,-4 9 10 16,8-4-11-16,-3 7 10 16,7-2-10-16,-4 2 11 0,5-6-11 15,-5 6 12-15,4-4-12 16,-8 4 12-16,8-3-11 15,-1 5 11-15,6-4-12 16,0 5 2-16,5-6-1 16,-1 5 10-16,1-7-10 15,-5 5 10-15,3-6 1 0,-2 6-1 16,1-6-11-16,1 3 13 16,3-4-11-16,1 1 13 15,5-12-11-15,0 0 14 16,3-3-13-16,3-2 15 15,3-2-13-15,1 2 11 16,2-1-12-16,3 0 9 16,-1-4-13-16,2-1-41 15,4 4-346-15,-2-19 98 16</inkml:trace>
        <inkml:trace contextRef="#ctx0" brushRef="#br0" timeOffset="87169.2347">7429-1488 732 0,'-14'-32'295'15,"1"1"33"-15,-1 8-171 16,-3 5-71-16,2 5-22 16,-3 2-29-16,2 7-17 0,-8 7-21 15,1 4 10 1,-8 11-9-16,-2 8 11 0,-9 13-10 16,3 6 12-16,-3 16-14 15,3 2 9-15,0 18-12 16,4-3 9-16,-2 14-11 15,7-8 11-15,6 23-10 16,10-13 11-16,11 7-10 16,12-17 11-16,9 7-9 15,5-19 11-15,4 5-11 16,-2-12 11-16,10 7-11 16,-4-9 9-16,10-6-9 15,-1-15 10-15,16-2-8 16,-4-20 10-16,10-2-9 15,-5-14 11-15,9-5-10 16,-9-10 13-16,2-16 4 0,-10-19 20 16,5-17 8-16,-12-8 13 15,0-20-3-15,-6 6 2 16,-3-11-11-16,-13 0-2 16,-8-18-2-16,-12 9 8 15,-9-13-5-15,-8 14 3 16,-8 6-10-16,-1 26-2 15,-5 5-20-15,1 20-4 16,-9 14-20-16,1 14 3 0,-11 10-8 16,-2 12 13-16,-5 9-43 15,9 6-20-15,8 1-80 16,17 2-151-16,7 14-186 16,12-1-30-16</inkml:trace>
      </inkml:traceGroup>
      <inkml:traceGroup>
        <inkml:annotationXML>
          <emma:emma xmlns:emma="http://www.w3.org/2003/04/emma" version="1.0">
            <emma:interpretation id="{FC867FD7-4D49-4EC7-8A42-9AF3846EECD9}" emma:medium="tactile" emma:mode="ink">
              <msink:context xmlns:msink="http://schemas.microsoft.com/ink/2010/main" type="line" rotatedBoundingBox="26145,996 27405,1272 27014,3058 25753,2782">
                <msink:destinationLink direction="with" ref="{9342116F-E848-4FF3-8943-FFEEFB7DCBF8}"/>
              </msink:context>
            </emma:interpretation>
          </emma:emma>
        </inkml:annotationXML>
        <inkml:traceGroup>
          <inkml:annotationXML>
            <emma:emma xmlns:emma="http://www.w3.org/2003/04/emma" version="1.0">
              <emma:interpretation id="{80E37F35-AB22-4B1D-86AA-50F2B6969265}" emma:medium="tactile" emma:mode="ink">
                <msink:context xmlns:msink="http://schemas.microsoft.com/ink/2010/main" type="inkWord" rotatedBoundingBox="26113,1140 27285,1397 26930,3015 25758,2758"/>
              </emma:interpretation>
              <emma:one-of disjunction-type="recognition" id="oneOf4">
                <emma:interpretation id="interp4" emma:lang="" emma:confidence="0">
                  <emma:literal>0</emma:literal>
                </emma:interpretation>
                <emma:interpretation id="interp5" emma:lang="" emma:confidence="0">
                  <emma:literal>O</emma:literal>
                </emma:interpretation>
                <emma:interpretation id="interp6" emma:lang="" emma:confidence="0">
                  <emma:literal>o</emma:literal>
                </emma:interpretation>
                <emma:interpretation id="interp7" emma:lang="" emma:confidence="0">
                  <emma:literal>°</emma:literal>
                </emma:interpretation>
                <emma:interpretation id="interp8" emma:lang="" emma:confidence="0">
                  <emma:literal>1</emma:literal>
                </emma:interpretation>
              </emma:one-of>
            </emma:emma>
          </inkml:annotationXML>
          <inkml:trace contextRef="#ctx0" brushRef="#br0" timeOffset="540607.083">7124-1502 262 0,'-12'3'126'16,"-3"-1"23"-16,-2 1-33 15,4 0-1-15,1-3 16 16,-2-2-20-16,5 4-10 16,3-1-33-16,-1-1-14 15,-2 3-28-15,4 3-8 16,4 0-9-16,-4-1-1 15,5-1-3-15,2 5 1 16,-4-3-2-16,-7 0 1 16,5 5-1-16,-4 2 1 0,-2-2 9 31,1-1 8-31,-6 17-9 16,0 0 3-16,-5-3-2 15,-1 2 3-15,12-10-2 16,-3 1 0-16,5-2-3 15,1 7-2-15,1-2-1 0,-1 2-2 16,3 1-1-16,0 2 4 16,0-1-2-16,2 3-2 15,1-1 0-15,0 5-1 16,0-2-3-16,3 4-1 16,-3-4 1-16,1 8-1 15,2-5-1-15,0 5 1 16,2-1 2-16,-1 5 0 15,1-8 2-15,2 4 0 16,-2-2 1-16,4 2 0 16,0-1 0-16,3-1 1 15,-3-2 0-15,4 1-1 16,-1-4 0-16,2 3 1 16,-7 1-2-16,7 2 0 15,-7-5 0-15,4 11 2 16,-1-7-1-16,2 8 2 15,0-4 0-15,0 2 3 16,-3-8-2-16,2-2 1 0,-2-10-3 16,0 3-1-16,3-7-2 15,0-1-2-15,-2-4 0 16,5 5-1-16,-4-5-1 16,1 4 1-16,1-2-1 15,4 2 0-15,-2-5-1 16,4 1 2-16,2-6 1 0,3 1 0 15,-3-4 1-15,8-1 1 16,-4-2-1-16,4 1-1 16,-4-4 0-16,7-1-1 15,-6 1 0-15,7-6 0 16,-5-3-1-16,7 0 1 16,-4 1 0-16,1-7 1 15,-8 5-1-15,1 1 0 16,-5-6 1-16,-1 1 0 15,1-1-1-15,2-9 2 16,-2-6-1-16,-1-10 0 16,-2-11 0-16,1-8 0 15,-3 1 0-15,1-11-1 16,-2 10 0-16,-4-6 0 16,-2 13-1-16,-2-1 0 15,-5 11 1-15,-1-3 0 0,-3 8 0 16,-3-11 1-16,0 4 0 15,2-7 0-15,-4 6 0 16,2-3-1-16,2 9 0 16,-4-6 1-16,1 6-1 15,-1-2 0-15,-1 13 1 16,-3-5 5-16,-3 7 3 16,-3 8 6-16,-3-1 4 0,-3-7 5 15,2 5-4-15,1 0-1 16,-3-6-5-16,0 5-3 15,0 5-5-15,-9-1 2 16,0 5-2-16,-8 1 0 16,2 3 1-16,-10 3-3 15,2 1-2-15,-6 2 0 16,4 3-1-16,-8 3-1 16,6 2-1-16,-5 5-9 15,8 8-20-15,-6 8-43 16,5 7-150-16,-10 22-170 15,2 5-26-15</inkml:trace>
        </inkml:traceGroup>
        <inkml:traceGroup>
          <inkml:annotationXML>
            <emma:emma xmlns:emma="http://www.w3.org/2003/04/emma" version="1.0">
              <emma:interpretation id="{63B82407-A71C-4DC1-ADE2-A633C3CC3E78}" emma:medium="tactile" emma:mode="ink">
                <msink:context xmlns:msink="http://schemas.microsoft.com/ink/2010/main" type="inkWord" rotatedBoundingBox="26202,1008 27405,1272 27014,3058 25810,2794"/>
              </emma:interpretation>
              <emma:one-of disjunction-type="recognition" id="oneOf5">
                <emma:interpretation id="interp9" emma:lang="" emma:confidence="1">
                  <emma:literal/>
                </emma:interpretation>
              </emma:one-of>
            </emma:emma>
          </inkml:annotationXML>
          <inkml:trace contextRef="#ctx0" brushRef="#br0" timeOffset="429901.0864">7118-1310 387 0,'-17'5'171'15,"5"1"9"-15,0-5-57 16,2 1-4-16,7 4-20 0,-2-3-17 16,-4-2-19-16,5 7-23 15,1-2-3-15,-8 1-14 16,7 1 3-16,-1 1-11 15,-1 0 10-15,0 3-8 16,5 4 11-16,-5 4-8 16,0 4 7-16,1 4-11 15,1-1 7-15,-5 6-8 16,3-3 10-16,-2 4-7 16,-1-4 11-16,2 7-9 15,-1-2 6-15,5 8-13 16,2-4 5-16,1 9-13 15,-6-7 9-15,7-1-12 16,-4-5 11-16,3 5-9 16,-1-10 11-16,8 15-12 15,-5-7 11-15,8 7-12 0,-4-5 9 16,8 6-11-16,-7-10 10 16,7 6-12-16,-7-5 10 15,7 2-10-15,-7 6 9 16,7-3-8-16,1-1 9 15,3-7-10-15,1-2 9 16,5-10-9-16,0-1 8 16,0 2-13-16,-1-1 13 15,2-2-11-15,-4-4 9 16,5 1-12-16,-5-5 14 0,3-3-13 16,-3-2 13-16,4-4-12 15,-4-1 13-15,5 2-11 16,-3-5 9-16,4-2-13 15,-6 1 13-15,4-5-12 16,-4-4 11-16,5 4-8 16,-5-1 11-16,-2-2-12 15,-1-1 12-15,0 1-11 16,-3-1 10-16,-1-5-11 16,-2 5 12-16,-3 2-11 15,-2-3 12-15,4 6-8 16,-4 0 11-16,4 3-10 15,1-7 10-15,-2 4-11 0,-2-6 9 16,4 3-11 0,-5-3 9-16,2 10-8 0,-1-5 11 15,1 4-12-15,-2 1 13 16,1-1-13-16,-4 0 10 16,2-1-13-16,0-2 10 15,-3-6-13-15,3 0 11 16,0-6-11-16,0 1 12 15,2-2-11-15,-2 2 13 16,1-2-11-16,1 4 10 0,1-5-11 16,-3 2 11-16,3-1-12 15,-3 1 13-15,3-8-12 16,-3 4 13-16,3-5-11 16,-2-4 11-16,2-5-12 15,-1 5 10-15,-1-5-10 16,-2 0 11-16,-1-2-11 15,-4 2 12-15,0-1-12 16,0 4 11-16,-3-2-10 16,0 2 11-16,2-6-12 15,-2 3 12-15,-5-7-11 16,4 4 9-16,-5 1-10 16,0 5 11-16,-2-3-11 15,-1 6 10-15,-3-2-9 16,3 4 11-16,-3-5-11 15,0 4 10-15,2-1-10 16,-1 2 10-16,-4 4-11 0,3 4 12 16,-1-4-11-16,-1 8 11 15,-1-5-11-15,5 7 12 16,-1-5-10-16,1 4 11 16,-4-3-9-16,2 4 11 15,-1-2-8-15,1 2 11 0,-3 2-8 16,1 2 9-16,1 2-11 15,-2 1 10-15,-2 2-11 16,1-1 9-16,-1 3-10 16,-1 0 10-16,-3 0-11 15,3 3 11-15,-2 0-12 16,2 3 10-16,-3 0-10 16,3 2 9-16,-1 4-14 15,1 0 11-15,-2 1-14 16,1 4 11-16,-4 4-9 15,-2-5 11-15,-1 5-7 16,2 0 13-16,-1-3-10 16,5-1 9-16,2 1-12 15,3 0 9-15,2-3-11 16,2 1 10-16,-2 5-10 16,-1 2 9-16,-2-1-11 15,-2 2 10-15,0 6-11 16,3-4 12-16,-3 2-12 0,4-1 10 15,2 5-10-15,2-5 11 16,1 6-12-16,3 2 12 16,-2 7-13-16,5 1 12 15,2 10-12-15,1 5 12 16,3-2-11-16,3-5 13 16,0 6-12-16,3-6 13 0,0 0-12 15,1 1 11-15,5 14-12 16,0-7 10-16,6 9-10 15,0-7 12-15,5 5-10 16,-1-12 11-16,1-4-11 16,-2-17 12-16,3 1-12 15,-6-5 11-15,7-2-11 16,-2 1 10-16,2 7-11 16,1-8 11-16,5-2-13 15,-4 1 13-15,6-4-15 16,-1-2 10-16,2-5-11 15,-1-5 12-15,3-7-13 16,0 0 14-16,2-3-14 16,0 3 12-16,1-4-14 15,-2-8 10-15,1 4-13 16,-5-7 13-16,-3-3-10 0,-5 3 14 16,2 2-10-16,-10-14 15 15,5 0-10-15,-2-3 11 16,-1-11-12-16,-5-7 12 15,4-10-11-15,-3-5 11 16,3-15-10-16,-2 1 10 16,1-4-10-16,-4 9 10 0,-2-3-11 15,-7 7 11-15,-4-17-10 16,-3 11 10-16,-1-17-10 16,-7-1 11-16,-5-6-11 15,-4 26 12-15,-10-12-9 16,-1 17 12-16,-4 1-11 15,4 13 11-15,-13-8-24 16,4 17-13-16,-19-2-28 16,-10 7-333-16,-15-5 83 15</inkml:trace>
          <inkml:trace contextRef="#ctx0" brushRef="#br0" timeOffset="345544.483">7143-1523 1096 0,'-3'-1'41'0,"-4"-1"-4"16,4-1 6-16,1 0-6 15,-1 3 9-15,2 0-9 16,-1 0-8-16,-1 3-5 15,-1-1 1-15,-1 1-11 16,2 1 2-16,0 1-3 16,0-1-2-16,-1 2-11 15,-2 0 9-15,-2-1-11 16,2-1 11-16,5 2-6 16,-2-1 14-16,1 1-8 15,2 1 13-15,-3-1-12 16,0-1 6-16,2 4-13 15,-2-5 7-15,3 2-12 0,-2-1 12 16,-1 1-8-16,2-5 12 16,-5 4-11-16,1-1 12 15,2 2-12-15,-1-1 8 16,2-2-14-16,7 1 11 16,-4-1-12-16,-1-1 12 46,0-1-4-46,0-1-2 16,0 2 0-16,0 2-2 0,-1 4 11 0,-4-2-9 16,1 4 11-16,-1-4-11 15,7 2 8-15,-7 2-12 16,2-4 12-16,2 2-10 16,-2-2 14-16,-5 3-10 15,8-5 10-15,-1 2-10 16,-1 0 6-16,-1-3-11 15,3 0 10-15,-4 5-9 16,-1 1 10-16,-2 0-9 16,2 1 11-16,1 2-11 15,-1-1 9-15,-2-1-11 16,4 1 10-16,-6 2-12 16,3-1 11-16,-6 0-9 15,7 2 13-15,-1 1-9 0,0-2 12 16,-3 4-9-16,3-2 9 15,-6 1-12-15,5 4 10 16,-4 4-10-16,1-3 9 16,2 5-12-16,2-2 11 15,-4 4-11-15,4-4 9 16,6 8-10-16,-3-4 9 16,6 5-11-16,0-1 10 15,0 5-12-15,0-8 11 0,6 8-11 16,-5-8 11-16,5 2-11 15,0-4 11-15,2 5-11 16,-2-2 11-16,6 7-12 16,-8-4 12-16,7 9-10 15,-2-2 11-15,1 0-12 16,-1-1 12-16,8 5-13 16,-7-1 12-16,4 5-11 15,-1-6 11-15,5 2-12 16,-3-8 13-16,6-9-12 15,-3-5 11-15,0-8-10 16,-3-4 11-16,3 2-12 16,-3 3 12-16,3 0-12 15,2 5 10-15,1-7-9 16,-2-2 12 0,4-5-12-16,-4-3 11 0,4-2-10 15,-2-1 10-15,5 0-11 0,-4-1 10 16,7-4-9-16,-5-2 11 15,9-5-9-15,-5 3 12 16,-1-6-10-16,-1-3 10 16,5 4-11-16,-7 2 9 0,0-6-10 15,2 8 10-15,1-8-8 16,-9-2 11-16,4-8-10 16,-5-5 11-16,2-15-12 15,-4 6 9-15,2-9-12 16,-4 3 10-16,-2-3-10 15,-4 7 10-15,-1-4-10 16,-3 4 12-16,-4-1-8 16,-2 6 10-16,-2-9-9 15,-4 5 9-15,0-10-12 16,-1-1 10-16,-2-7-12 16,0 4 12-16,-3-6-6 15,0 9 11-15,-3-5-5 16,1 9 10-16,-2 1-9 15,-1 5 7-15,-1 1-11 16,2 14 10-16,-4-2-3 16,4 7 16-16,-5 0-8 15,4-2 10-15,-5-2-12 0,1 5 2 16,-3-5-14-16,0 1 7 16,-6 6-7-16,0 0 6 15,-5-3-12-15,-2 6 10 16,-1-2-15-16,1 5 9 15,-4-1-11-15,6 4 8 16,-2 3-10-16,2 3 12 0,-1 1-11 16,5 5 10-16,-2 0-10 15,7 2-6-15,1-1-77 16,7-1-32-16,16 3-358 16,7-3 40-16</inkml:trace>
        </inkml:traceGroup>
      </inkml:traceGroup>
    </inkml:traceGroup>
  </inkml:traceGroup>
</inkml:ink>
</file>

<file path=ppt/ink/ink1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0:08.6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C083B0-229A-4078-8CF1-51B726BB8134}" emma:medium="tactile" emma:mode="ink">
          <msink:context xmlns:msink="http://schemas.microsoft.com/ink/2010/main" type="writingRegion" rotatedBoundingBox="16993,6971 13304,8266 13045,7529 16734,6234">
            <msink:destinationLink direction="with" ref="{D95B4A6D-3E5A-4CB0-B5A1-30157AF7AF5A}"/>
          </msink:context>
        </emma:interpretation>
      </emma:emma>
    </inkml:annotationXML>
    <inkml:traceGroup>
      <inkml:annotationXML>
        <emma:emma xmlns:emma="http://www.w3.org/2003/04/emma" version="1.0">
          <emma:interpretation id="{F6C7B1A4-9809-43DB-BAB2-92E2B8EC87C4}" emma:medium="tactile" emma:mode="ink">
            <msink:context xmlns:msink="http://schemas.microsoft.com/ink/2010/main" type="paragraph" rotatedBoundingBox="16993,6971 13304,8266 13045,7529 16734,6234" alignmentLevel="1"/>
          </emma:interpretation>
        </emma:emma>
      </inkml:annotationXML>
      <inkml:traceGroup>
        <inkml:annotationXML>
          <emma:emma xmlns:emma="http://www.w3.org/2003/04/emma" version="1.0">
            <emma:interpretation id="{2AD3DA94-5742-4B4C-8397-EC6888137663}" emma:medium="tactile" emma:mode="ink">
              <msink:context xmlns:msink="http://schemas.microsoft.com/ink/2010/main" type="line" rotatedBoundingBox="16993,6971 13304,8266 13045,7529 16734,6234"/>
            </emma:interpretation>
          </emma:emma>
        </inkml:annotationXML>
        <inkml:traceGroup>
          <inkml:annotationXML>
            <emma:emma xmlns:emma="http://www.w3.org/2003/04/emma" version="1.0">
              <emma:interpretation id="{883F9674-CA83-4714-B6D1-063936196E45}" emma:medium="tactile" emma:mode="ink">
                <msink:context xmlns:msink="http://schemas.microsoft.com/ink/2010/main" type="inkWord" rotatedBoundingBox="16835,6523 16774,6544 16738,6442 16799,6420"/>
              </emma:interpretation>
              <emma:one-of disjunction-type="recognition" id="oneOf0">
                <emma:interpretation id="interp0" emma:lang="" emma:confidence="0">
                  <emma:literal>d</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D</emma:literal>
                </emma:interpretation>
              </emma:one-of>
            </emma:emma>
          </inkml:annotationXML>
          <inkml:trace contextRef="#ctx0" brushRef="#br0">6008-2623 505 0,'-2'-3'264'0,"2"2"7"16,-1 1-93-16,4 0-64 0,-2 0-13 15,1 0-36-15,-2 1-7 16,-2-2-18-16,1-1-1 15,1 5-10-15,-2-3-2 16,1-1-7-16,-2 1 1 16,3-2-7-16,-3 1 1 15,3-1-4-15,3 1 0 16,-3-7-3-16,6-1 0 16,-5-6-1-16,2-1 1 15,-3 1-4-15,3 1 1 16,-1 7 1-16,-1 1 6 15,-4 4 1-15,2 4 1 0,-1 4 1 16,2 4-2 0,-1 4-6-16,-1 1 0 0,4 0 0 15,-1 0 0-15,-1-6-1 16,6 0 1-16,-3-5 0 16,-3-5 2-16,3-4-1 15,-1-8 3-15,-1-2-1 16,1-6 0-16,5 4 0 15,-10-5 10-15,3 14 4 0,-6-1 9 16,5 8 3-16,-7-1 1 16,7 8-9-16,-1 0-6 15,-1 5-9-15,2 2-2 16,-2 4-5-16,0-2-1 16,1-3-1-16,1-3 0 15,1-6-2-15,3 0 0 16,1-3-9-16,-4 0-92 15,0 0 78-15,6 7-429 16,-12 4 78-16</inkml:trace>
        </inkml:traceGroup>
        <inkml:traceGroup>
          <inkml:annotationXML>
            <emma:emma xmlns:emma="http://www.w3.org/2003/04/emma" version="1.0">
              <emma:interpretation id="{BF9E52CC-974B-4AE5-9C5B-65F27FF8BDD1}" emma:medium="tactile" emma:mode="ink">
                <msink:context xmlns:msink="http://schemas.microsoft.com/ink/2010/main" type="inkWord" rotatedBoundingBox="14282,7923 13304,8266 13045,7529 14024,7186"/>
              </emma:interpretation>
            </emma:emma>
          </inkml:annotationXML>
          <inkml:trace contextRef="#ctx0" brushRef="#br0" timeOffset="-37391.0617">3001-1647 1053 0,'-5'0'249'0,"1"6"92"0,2 3-302 15,-2 8-18-15,2 2-1 16,1 11-14-16,-4-1 4 0,2 4-12 16,-1-2 9-16,1 10-10 15,-5-10 9-15,1 7-10 16,1-8 11-16,1-2-12 16,1-11-3-16,2-5-35 15,2-9-14-15,3-9-296 16,5-8 68-16</inkml:trace>
          <inkml:trace contextRef="#ctx0" brushRef="#br0" timeOffset="-37166.2937">3035-1746 751 0,'-7'12'300'0,"-1"9"15"16,-1 5-156-16,3 10-107 15,3 1-4-15,2 4-8 16,4-5-6-16,4-2-15 0,1-4-1 16,1-4-13-16,1-2 4 15,5 0-9-15,-6-6 8 16,6-2-18-16,-4-2-7 16,-1-4-165-16,-7-4-168 15,5 3-13-15</inkml:trace>
          <inkml:trace contextRef="#ctx0" brushRef="#br0" timeOffset="-36947.6167">2954-1272 897 0,'-10'9'279'0,"1"-3"63"16,9 3-237-16,1-1-39 15,-1-2-12-15,6-3-16 16,2 1-8-16,4-4-15 15,1-1 2-15,7-2-12 16,1-3 5 0,3-3-10-16,-2 0 3 0,-1-6-48 15,-1 0 16-15,-1-9-346 16,-1-2 78-16</inkml:trace>
          <inkml:trace contextRef="#ctx0" brushRef="#br0" timeOffset="-36434.1496">3256-1764 899 0,'-7'3'265'0,"-5"7"62"15,-3 13-238-15,0 9-40 16,1 20-9-16,2-1 0 16,-1 9-10-16,5-1 2 15,2 2-13-15,0-16 3 0,9 3-12 16,3-10 4-1,5-5-10-15,4-11 6 0,3-7-11 16,-2-6 8-16,5-3-8 16,-4-10 9-16,-1-8-7 15,-4-3 11-15,-1-12-8 16,-4-5 9-16,-2-2-9 16,-5 2 6-16,-5 1-8 15,1 10 10-15,-5 4-6 16,-2 7 15-16,1 8-7 15,-2 5 8-15,-3 6-10 16,3 3 5-16,0 9-13 16,3-3 8-16,4 2-9 15,4-4 8-15,5-2-10 16,4-7 8-16,5-10-11 16,5-4 10-16,6-11-10 0,0-6 10 15,5-6-9-15,-5-2 9 16,-2 5-9-16,-4 9 8 15,-4 3-10-15,-7 6 8 16,4 9-14-16,-5 6 9 16,-2 14-12-1,-1 7 12-15,-1 13-10 0,-4 4 15 16,-1 1-9-16,0-6 5 0,5-2-414 16,1-10 137-16</inkml:trace>
          <inkml:trace contextRef="#ctx0" brushRef="#br0" timeOffset="-6710.5941">2391-1671 395 0,'0'0'216'0,"2"-1"29"16,-4 1-85-16,-1 0-5 15,2-2-29-15,1 2-16 16,-2 2-35-16,4-2-15 0,-2 0-13 16,1 1-8-16,-2-1-2 15,2 3-6-15,-1-1 3 16,2 1-7-16,-1 0 1 16,4 1-10-16,-4-1 0 15,5 3-11-15,0 0 5 16,2 2-9-16,1-2 6 15,3 1-8-15,-3 1 6 16,4-1-8-16,-2-4 6 0,4 5-9 16,-5-5 9-16,2-3-8 15,0 0 10-15,-1 0-9 16,-6-3 11-16,2 1-8 16,-5 2 10-16,-2 2-2 15,0-2 17-15,-5-3 0 16,-2 1 12-16,-6-1-5 15,1 2 2-15,-6-2-14 16,0 1 0-16,-1 2-11 16,1 2 5-16,-6-2-10 15,4 1 8-15,1 7-10 16,1-4 8-16,1-5-8 16,5 2 10-16,3 1-10 15,0-5 9-15,9 4-12 16,2 1 9-16,1-4-16 15,-2 4 9-15,8-1-9 0,-4-1 11 16,4 0-11-16,6 6 13 16,3-4-8-16,0-1 7 15,0 5-9-15,-2-4 9 16,-4-4-9-16,-3 2 9 16,-3 2-9-16,-3-5 9 15,0 4-9-15,-3-2 11 16,-3-1-8-16,-1-2 10 0,-4 1-8 15,-4-3 9-15,-1 1-9 16,-5 5 7-16,-2-1-9 16,2 2 8-16,-4-2-9 15,4-1 9-15,3 1-9 16,7 1 10-16,1-2-11 16,5 4 10-16,2-2-13 15,3 0 8-15,0-2-11 16,0 2 10-16,6-1-10 15,3 4 2-15,5-5-73 16,-1-1 457-16,14-6-824 16,-4-6 358-16</inkml:trace>
          <inkml:trace contextRef="#ctx0" brushRef="#br0" timeOffset="-37693.7708">2548-1209 278 0,'-11'-12'397'16,"2"-1"-95"-16,3 2 6 16,1 1-133-16,5 2-69 0,2-4-28 15,3 0-21-15,5-3-12 16,4 0-5-16,5-6-14 15,1 5 0-15,7-2-14 16,-3 4 0-16,3 1-13 16,-2 4 6-16,7 4-8 15,-10 1-4-15,5 1 68 16,-6 0-431-16,3 3 157 16</inkml:trace>
          <inkml:trace contextRef="#ctx0" brushRef="#br0" timeOffset="-37884.7836">2696-1507 494 0,'-3'4'427'16,"-4"-5"-104"-16,1 7 5 15,1 4-285-15,4 5-12 16,2 3 3-16,4 14-8 15,-1-4 2-15,2 5-12 16,2 3 5-16,2 0-12 16,-2-6 5-16,1 5-12 15,1-5 8-15,-2 1-12 0,-4-4 9 16,-1-1-9-16,-3-5 8 16,-4-1-9-1,-1-11 10-15,-2 1-31 0,-4-7-9 16,-5-7-87-16,1-4-130 15,-9-9-117-15,0-5-63 16</inkml:trace>
        </inkml:traceGroup>
      </inkml:traceGroup>
    </inkml:traceGroup>
  </inkml:traceGroup>
</inkml:ink>
</file>

<file path=ppt/ink/ink1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9:28.8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55AB5D0-E88D-43BE-9AAE-94A933208B6A}" emma:medium="tactile" emma:mode="ink">
          <msink:context xmlns:msink="http://schemas.microsoft.com/ink/2010/main" type="inkDrawing" rotatedBoundingBox="4105,532 6598,-498 7141,813 4647,1844" hotPoints="6778,177 5686,1365 4075,1280 5166,91" semanticType="9" shapeName="Ellipse">
            <msink:sourceLink direction="with" ref="{2145FD46-473A-4DDF-B59E-DCE9E5DE6F3A}"/>
            <msink:destinationLink direction="with" ref="{8988934A-662B-4570-88BE-583BE9E5FE09}"/>
          </msink:context>
        </emma:interpretation>
      </emma:emma>
    </inkml:annotationXML>
    <inkml:trace contextRef="#ctx0" brushRef="#br0">1300 702 1059 0,'-39'0'257'0,"-1"-1"87"15,2-2-316-15,-5-5-15 32,4-2-29-32,-6-10-11 0,1 4-14 0,-2-5 3 15,4 1-2-15,-3-1 16 16,3 3 10-16,-6 2 18 16,3 2 2-16,-5 2 19 15,5 14 42 16,22-2 21-31,1 1-57 0,-74 14 3 16,6 6-17-16,-5 14 2 0,7 8-16 16,41-1 0-1,7 3-1-15,-2 10 6 0,8-4-7 16,6 10 9-16,8-1-2 16,4 5 2-16,10-7-9 15,1 14 8-15,8-9-11 16,8 11 8-16,7-5-10 15,12 9 11-15,7-15-8 0,15 6 9 16,6-10-8-16,19-2 14 16,-1-12-10-16,22-6 8 15,-5-12-9-15,21-12 7 16,-6-6-11-16,26-14 7 16,-11-5-10-16,19-23 10 15,-7-8-10-15,22-25 7 16,-24-9-9-16,14-33 10 15,-18 6-8-15,8-26 12 16,-27 13-9-16,4-20 10 16,-32 21-7-16,1-14 15 15,-31 26-7-15,-14-14 21 16,-22 23-4-16,-11-6 28 16,-20 20-1-16,-18-7 29 15,-8 26-16-15,-29 4 10 16,-4 16-28-16,-31 17-2 15,0 29-33-15,-23 11 4 16,4 17-13-16,-31 27 7 16,19 5-13-16,-25 16-19 0,12 4-33 15,-11 22-85-15,32-6 132 16,-20 10-492-16,14-18 151 16</inkml:trace>
  </inkml:traceGroup>
</inkml:ink>
</file>

<file path=ppt/ink/ink12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18:43.9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43E6874-D228-4E7A-85EA-BDA852E59D15}" emma:medium="tactile" emma:mode="ink">
          <msink:context xmlns:msink="http://schemas.microsoft.com/ink/2010/main" type="inkDrawing" rotatedBoundingBox="22401,4423 22416,4423 22416,4438 22401,4438" shapeName="Other"/>
        </emma:interpretation>
      </emma:emma>
    </inkml:annotationXML>
    <inkml:trace contextRef="#ctx0" brushRef="#br0">0 0 0,'0'0'15,"0"0"16</inkml:trace>
  </inkml:traceGroup>
</inkml:ink>
</file>

<file path=ppt/ink/ink1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9:47.3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89C2B55-BD4E-4AA4-BB1A-A9AB26495DA1}" emma:medium="tactile" emma:mode="ink">
          <msink:context xmlns:msink="http://schemas.microsoft.com/ink/2010/main" type="inkDrawing" rotatedBoundingBox="14347,5604 24002,3263 24049,3457 14394,5798" semanticType="callout" shapeName="Other">
            <msink:sourceLink direction="with" ref="{C5418EC9-039E-4096-B375-8BFDF31EB9AB}"/>
            <msink:sourceLink direction="with" ref="{40D0DB92-4D9C-4902-99FB-A8CD0408EC34}"/>
          </msink:context>
        </emma:interpretation>
      </emma:emma>
    </inkml:annotationXML>
    <inkml:trace contextRef="#ctx0" brushRef="#br0">-8 2399 657 0,'-1'-4'238'0,"-1"5"22"16,1-5-180-16,7 2-34 16,-2 1-34-16,1 1 3 15,-2-3-8-15,4 1 25 16,-1-1-4-16,0 2 19 15,2-5-7-15,5 4 12 16,-2 1-23-16,2-2 8 16,-1-3-18-16,6 4 9 0,0-8-15 15,6-2 6-15,-1 0-14 16,6-5 6-16,-2 1-13 16,4 2 8-16,-2 1-8 15,8-7 6-15,-2 5-6 16,7-1 11-16,-6-1-5 15,6 1 13-15,-6 1-6 16,12-4 8-16,-6 0-13 16,13-2 6-16,-2 0-13 0,10 0 5 15,-7 0-8-15,10-3 9 16,-8 4-8-16,8 1 8 16,-6-1-9-16,6-1 9 15,-10 8-9-15,10-10 9 16,-9-4-9-16,13 6 9 15,-5 3-10-15,10 2 10 16,-7 5-9-16,5 1 8 16,-10-2-8-16,12 0 10 15,-9 0-11-15,6-6 10 16,-3 9-10-16,11 3 10 16,-12-3-10-16,8-2 9 15,-4 8-7-15,6-7 8 16,-9-4-10-16,12 2 10 0,-9 3-9 15,14-4 7-15,-6 1-7 16,5 0 8-16,-11 0-8 16,11-8 11-16,-11 8-7 15,8-4 7-15,-5 2-7 16,16 2 9-16,-12 6-13 16,8-23 9-16,-11 5-9 15,13-10 9-15,-14 7-9 16,13-8 9-16,-9 19-9 0,14-5 9 15,-13 7-9-15,10-14 9 16,-8-10-9-16,9 2 8 16,-9 6-8-16,12-4 9 15,-6 11-9-15,6 7 9 16,-9-2-9-16,15-3 9 16,-16 1-9-16,13-2 7 15,-11 2-7-15,13-2 9 16,-15 1-9-16,13-2 8 15,-11 1-7-15,11-1 7 16,-10-1-9-16,13-5 10 16,-10 1-10-16,4-4 9 15,-8 4-7-15,11 2 7 16,-16 2-7-16,13 0 7 16,-4 0-9-16,1-3 10 0,-11 3-9 15,11 0 8 1,-16 3-8-16,8 2 9 0,-5 1-9 15,10 1 7-15,-12 1-6 16,9-2 7-16,-10 0-8 16,11 0 8-16,-13-3-7 15,9 0 6-15,-9 6-7 16,12-6 8-16,-16 6-8 0,10-3 8 16,-12 3-7-16,11-6 7 15,-11 9-7-15,9-9 6 16,-6 4-7-16,9 0 8 15,-6 4-8-15,5-4 8 16,-8 7-6-16,7-2 7 16,-11-3-9-16,8 0 10 15,-7 1-5-15,8 1 12 16,-11-1-8-16,11 2 11 16,-13 2-9-16,4 1 6 15,-10-2-10-15,1 2 13 16,-16 3-7-16,1-1 20 15,-8 2-4-15,-2 1 17 16,-7 4-7-16,0-3 14 16,-7 1-22-16,-2 2 5 15,-8 2-21-15,2-5 3 16,-6 3-16-16,-3-3-2 16,-4 1-32-16,-2 2-54 0,-5-10-343 15,-5-19 71-15</inkml:trace>
  </inkml:traceGroup>
</inkml:ink>
</file>

<file path=ppt/ink/ink12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19:48.3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F5FF5C3-11E0-4566-BBA4-CE9D9EF3BB80}" emma:medium="tactile" emma:mode="ink">
          <msink:context xmlns:msink="http://schemas.microsoft.com/ink/2010/main" type="inkDrawing" rotatedBoundingBox="32733,8105 32748,8105 32748,8120 32733,8120" shapeName="Other"/>
        </emma:interpretation>
      </emma:emma>
    </inkml:annotationXML>
    <inkml:trace contextRef="#ctx0" brushRef="#br0">0 0 0,'0'0'32</inkml:trace>
  </inkml:traceGroup>
</inkml:ink>
</file>

<file path=ppt/ink/ink1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9:50.7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4D0A23-C291-45A5-AB00-FE3417075B49}" emma:medium="tactile" emma:mode="ink">
          <msink:context xmlns:msink="http://schemas.microsoft.com/ink/2010/main" type="writingRegion" rotatedBoundingBox="24109,2580 27772,1915 27968,2995 24304,3659">
            <msink:destinationLink direction="with" ref="{F99A912C-C98E-40D8-98C5-CA4E5BE2D92B}"/>
            <msink:destinationLink direction="with" ref="{D95B4A6D-3E5A-4CB0-B5A1-30157AF7AF5A}"/>
          </msink:context>
        </emma:interpretation>
      </emma:emma>
    </inkml:annotationXML>
    <inkml:traceGroup>
      <inkml:annotationXML>
        <emma:emma xmlns:emma="http://www.w3.org/2003/04/emma" version="1.0">
          <emma:interpretation id="{30C563C6-493E-4D3F-B5DD-B7C4221DB7DC}" emma:medium="tactile" emma:mode="ink">
            <msink:context xmlns:msink="http://schemas.microsoft.com/ink/2010/main" type="paragraph" rotatedBoundingBox="24109,2580 27772,1915 27968,2995 24304,3659" alignmentLevel="1"/>
          </emma:interpretation>
        </emma:emma>
      </inkml:annotationXML>
      <inkml:traceGroup>
        <inkml:annotationXML>
          <emma:emma xmlns:emma="http://www.w3.org/2003/04/emma" version="1.0">
            <emma:interpretation id="{058279C1-0FBA-4F7D-9E0B-47B9D97BDEE3}" emma:medium="tactile" emma:mode="ink">
              <msink:context xmlns:msink="http://schemas.microsoft.com/ink/2010/main" type="line" rotatedBoundingBox="24109,2580 27772,1915 27968,2995 24304,3659"/>
            </emma:interpretation>
          </emma:emma>
        </inkml:annotationXML>
        <inkml:traceGroup>
          <inkml:annotationXML>
            <emma:emma xmlns:emma="http://www.w3.org/2003/04/emma" version="1.0">
              <emma:interpretation id="{C5418EC9-039E-4096-B375-8BFDF31EB9AB}" emma:medium="tactile" emma:mode="ink">
                <msink:context xmlns:msink="http://schemas.microsoft.com/ink/2010/main" type="inkWord" rotatedBoundingBox="24109,2580 27772,1915 27968,2995 24304,3659">
                  <msink:destinationLink direction="with" ref="{089C2B55-BD4E-4AA4-BB1A-A9AB26495DA1}"/>
                </msink:context>
              </emma:interpretation>
              <emma:one-of disjunction-type="recognition" id="oneOf0">
                <emma:interpretation id="interp0" emma:lang="" emma:confidence="1">
                  <emma:literal/>
                </emma:interpretation>
              </emma:one-of>
            </emma:emma>
          </inkml:annotationXML>
          <inkml:trace contextRef="#ctx0" brushRef="#br0">212 26 1062 0,'-2'-15'270'16,"-4"7"83"-16,3 5-302 15,-6 8-25-15,0 2-9 16,-6 14 0-16,-1 7 0 15,-7 21 5-15,3 10-5 16,-4 22 2-16,3-15-4 0,0 0 2 16,6-11-4-16,0-2 2 15,6-20-2-15,5 6 1 16,4 30-3-16,6-1-2 16,1-7-3-16,5 20-1 15,3 2 0-15,3-37-1 16,0-5-1-16,6-2 0 15,1-24-2-15,2-6-34 16,3-11-26-16,6-14 39 16,-2-19-381-16,8-14 116 15</inkml:trace>
          <inkml:trace contextRef="#ctx0" brushRef="#br0" timeOffset="-809.0797">-611 238 1072 0,'-9'-3'260'0,"6"-5"95"16,3 7-315-16,6-2-10 16,3 0-14-16,13 0-7 15,5-2-8-15,11 2-2 16,4 2 1-16,11 1 0 15,-7 7 1-15,1 5-3 16,-10 2 1-16,1 13-4 16,-16 0 1-16,1 3-3 15,-5 0 3-15,0 0-2 16,-14-8 3-16,5 1 7 16,-7-4 10-16,-5-1 22 15,-6 0 10-15,-3 2 23 0,-5-1 5 16,-2 2 13-16,-4-1-13 15,-5-2 7-15,-1-5-18 16,-8-1-3-16,2-6-18 16,-4 0-6-16,8-3-14 15,-1-1-3-15,7-2-9 0,-4 0-2 16,9-2-19-16,2-1-16 16,6-1-100-1,12-4-373-15,8-5 75 0</inkml:trace>
          <inkml:trace contextRef="#ctx0" brushRef="#br0" timeOffset="-1245.0682">-386 358 636 0,'2'-8'355'16,"-1"-2"-33"-16,2 5-85 15,-4 4-174-15,2-1-11 16,1 4-15-16,2 10-9 16,-1 0-14-16,2 3-8 15,-4-3-5-15,4 9 3 16,-2-2 1-16,0-5-2 0,3 5 2 15,-6 7-3 1,-2-2-3-16,-1-2-37 0,-4 4-19 16,-7-5-297-16,-1-9 59 15</inkml:trace>
          <inkml:trace contextRef="#ctx0" brushRef="#br0" timeOffset="-1589.4122">-1064 587 1002 0,'0'-9'347'16,"-3"6"36"-16,3 0-233 15,-2 5-109-15,2 1-6 16,3 0-11-16,2 3-4 0,4-3-9 16,9 4-5-1,1-1-4-15,4-1 0 0,-2 32 0 16,1 9 0-16,-1-6 0 15,0 1 1-15,-3 4 0 16,6-35 0-16,-7-4 0 0,2-1 0 16,-2-5 0-16,2-2-7 15,-4-4-19-15,6-7-44 16,-7-31-18-16,2 1-83 16,-5-2-52-16,-1-7 5 15,-2 10 43-15,-4 23 69 16,-1 2 126-16,-3 2 99 15,0 6 32-15,-1 2 29 16,1 4-44-16,0 3-32 16,0 1-37-16,-3 8-3 15,1 2-20-15,-1 7 3 16,-1 1-6-16,1 41-1 16,1 13-14-16,1 18-8 15,1 7-11-15,3 4-4 16,-2-38-4-16,2-11 1 15,2-20-1-15,-1-8 2 0,1-1-5 16,-1-1-78-16,-1-5-22 16,3 1-323-16,0-7 23 15</inkml:trace>
          <inkml:trace contextRef="#ctx0" brushRef="#br0" timeOffset="1353.1593">750 142 892 0,'5'-21'282'0,"-2"6"61"16,0-2-211-16,-4 11-39 16,-4-6-3-16,-6 12-26 15,-8 15-15-15,-10 12-28 16,-7 14-11-16,-1 19-8 15,-4 4 3-15,7-4 6 16,-2 0 1-16,9-15 0 0,7-3 1 16,7-12-1-16,5 2-1 15,10-10-2-15,10-4-1 16,-2-6-3-16,10-3-2 16,4-4 1-16,0-2 0 15,-3-2-2-15,6-1 3 16,-5-1 3-16,1-7 2 15,-2-2 0-15,-3-5 2 16,-8-5 1-16,-2-2 8 16,-7 2 1-16,-7-1 9 15,-4 8 3-15,-7-1-1 16,-4 5-8-16,0 2 0 16,0 11-8-16,0-4-2 15,6 3-1-15,0 3 1 16,5 5-4-16,4-10-1 15,3 2-3-15,4 3-2 16,7-3-4-16,5-3-3 0,5 3 1 16,9-3-1-16,0-3 1 15,6 3-1-15,-1-4 4 16,2-1 0-16,-7 1 0 16,-1 4 1-16,-8-2 0 15,0 4-6-15,-7 2-3 16,-2 7-2-16,-3 2-1 15,-2 11 0-15,-4 0 4 16,0-1 3-16,-4 32 3 0,2 1 1 16,1-3 1-16,2 4 1 15,2 12-2-15,3-33 3 16,0-8-8-16,5-1-95 16,-2-12-40-16,9-37-345 15,-8-10 5-15</inkml:trace>
          <inkml:trace contextRef="#ctx0" brushRef="#br0" timeOffset="1799.132">1034 373 1052 0,'6'-9'265'0,"-1"-2"91"0,5 8-296 0,8-6-14 16,3-3-15-16,6 5-3 16,6-2-10-16,6-5-9 15,-3 8-8-15,8 5-19 16,-7-2-24-16,4 6-331 16,-8-6 83-16</inkml:trace>
          <inkml:trace contextRef="#ctx0" brushRef="#br0" timeOffset="1610.6369">1184 244 1065 0,'-3'-11'293'15,"2"10"82"1,1-2-293-16,-2 7-27 0,1 10-19 16,-1 4-2-16,2 1-12 15,2 14-9-15,2-1-7 16,2-10 0-16,3-2-2 16,2-1-1-16,-2-7-1 15,0-1 0-15,-2 1-19 0,-2 0-55 16,-4-6 18-16,-1 9-346 15,-4-6 67-15</inkml:trace>
          <inkml:trace contextRef="#ctx0" brushRef="#br0" timeOffset="2132.8296">1798-124 802 0,'-7'7'299'16,"-1"10"23"-16,-8 11-155 16,-2 7-113-16,-9 13 12 15,4 2-1-15,-1 7-2 16,5 0-25-16,-1 1-8 16,7-8-15-16,-2-5-7 15,3-11-4-15,0-13-1 16,9-7-1-16,4-7-33 15,4-8-17-15,2-14-21 16,5-6-111-16,-3-24-208 16,2-8 45-16</inkml:trace>
          <inkml:trace contextRef="#ctx0" brushRef="#br0" timeOffset="2564.7698">1587 323 1116 0,'4'0'236'0,"7"3"112"16,4-7-327-16,9-1-7 0,4-4 1 16,17 2-1-16,5-14-5 15,10 7-1-15,0-4-22 16,7-3-94-16,-8-3-249 16,7 3 34-16</inkml:trace>
          <inkml:trace contextRef="#ctx0" brushRef="#br0" timeOffset="2333.5603">1764-148 939 0,'3'0'260'16,"-2"3"75"-1,-2 7-251-15,-1 5-5 0,-2 8-8 16,-1 7 12-16,2 1-11 0,0 8-9 16,3-1-26-1,8 4-9-15,1-3-15 0,4 9-4 16,1-10-4-16,1 5-1 16,-3-7-2-16,3 0-40 15,-3-12-25-15,-3 8 65 16,0-20-419-16,-5-3 137 15</inkml:trace>
          <inkml:trace contextRef="#ctx0" brushRef="#br0" timeOffset="3170.3982">2438-244 1056 0,'-12'-6'243'0,"-6"7"95"15,0 4-306-15,-5 2 6 16,-1 4 6-16,-4 8 20 15,-1-1 7-15,1 14 10 16,7 1-12-16,0 6-5 16,3-5-22-16,7 2-7 15,7 0-15-15,2 1-4 16,4-7-8-16,13-2-1 16,-3-2-3-16,7-7-3 15,4-5 0-15,4-2 0 16,-3-9 0-16,13-5 0 15,-7-7 3-15,-1-7 4 0,-2-1-1 16,-5-2 7-16,-14-4 1 16,-8 4 15-16,-12 4 0 15,-9-2 3-15,-8 7-3 16,-2 8 4-16,-1-1-10 16,4 3 1-16,2 11-3 15,10 1 0-15,5-8-6 0,5 5-3 16,6 2-7-16,6-10-1 15,0 2-6-15,2 0-2 16,2-3 0-16,10-9-2 16,7 0 2-16,10-6 1 15,7-1 2-15,4-1-2 16,-9 6 2-16,-2-1-1 16,-7 6 1-16,-6 8-4 15,-6 4-1-15,-3 12-3 16,-9 5-1-16,-6 13 0 15,-3 1 4-15,-7 17 3 16,-1-1 4-16,2 4 1 16,3-12 1-16,3-2-1 15,6-16 3-15,3-7-43 16,3-11-78-16,8 3-391 0,-1-17 64 16</inkml:trace>
        </inkml:traceGroup>
      </inkml:traceGroup>
    </inkml:traceGroup>
  </inkml:traceGroup>
</inkml:ink>
</file>

<file path=ppt/ink/ink1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9:20.4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0D0DB92-4D9C-4902-99FB-A8CD0408EC34}" emma:medium="tactile" emma:mode="ink">
          <msink:context xmlns:msink="http://schemas.microsoft.com/ink/2010/main" type="inkDrawing" rotatedBoundingBox="14168,6553 14239,7554 13761,7588 13691,6586" hotPoints="13969,6526 14192,7065 13948,7595 13725,7056" semanticType="9" shapeName="Ellipse">
            <msink:destinationLink direction="with" ref="{089C2B55-BD4E-4AA4-BB1A-A9AB26495DA1}"/>
          </msink:context>
        </emma:interpretation>
      </emma:emma>
    </inkml:annotationXML>
    <inkml:trace contextRef="#ctx0" brushRef="#br0">3086-2540 378 0,'-4'-2'216'0,"-2"-1"18"16,1 3-64-16,1-1-32 15,-1-2-21-15,2 1 3 16,0 4-36-16,-1-2-10 15,-1 1-26-15,1 4-5 16,-2-1-16-16,-2 1-1 16,1 1-7-16,-1 3 1 15,-1-2-4-15,-1 8 2 0,4-1-4 16,0 7 1-16,-3 1-2 16,3 5 1-16,1-1-4 15,-2 5 2-15,1-3-4 16,1 6 0-16,5-1-3 15,2 9 2-15,1-6-1 16,-3 8 1-16,6-4 0 16,-3 4 2-16,-2-7-1 0,4 7 3 15,1-5 3-15,0 1 2 16,4-4 0-16,2 3 1 16,-1-6-4-16,5 2-2 15,-1-5-2-15,2 0-2 16,1-6-2-16,3 2 1 15,-3-8-1-15,1-3 2 16,-2-6-1-16,3-3 0 16,1-3-2-16,-2-3 2 15,1-5 2-15,1-2 2 16,-3-5 3-16,-2-8 6 16,1-2-1-16,-2-8 4 15,-3-1-1-15,3-9 2 16,-2-1-4-16,-1-5 2 15,-3-1-5-15,2-5 0 0,-5 5-5 16,-2-5-3-16,1 10-2 16,-2-9 0-16,0 7-2 15,0-5 0-15,-2 4 1 16,-1-5-1-16,-1 9 0 16,-5-1 8-16,-2 9 2 15,-7-1 7-15,3 7 0 16,-6 1 2-16,2 8-5 15,-8 0-2-15,6 8-7 0,-8-1-2 16,5 5-5-16,-6-1-8 16,3 7-8-16,-9 3-57 15,3 4-40-15,-5 19-377 16,10 10 60-16</inkml:trace>
  </inkml:traceGroup>
</inkml:ink>
</file>

<file path=ppt/ink/ink1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0:15.684"/>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CF942A85-30D4-48FE-817D-DAC8E19F9E7F}" emma:medium="tactile" emma:mode="ink">
          <msink:context xmlns:msink="http://schemas.microsoft.com/ink/2010/main" type="inkDrawing" rotatedBoundingBox="23403,4069 25479,4362 25247,6000 23172,5706" hotPoints="25266,5072 24286,6051 23307,5072 24286,4093" semanticType="9" shapeName="Circle"/>
        </emma:interpretation>
      </emma:emma>
    </inkml:annotationXML>
    <inkml:trace contextRef="#ctx0" brushRef="#br0">889 1 324 0,'-70'6'166'0,"-14"-1"27"0,6 2-80 16,-3 4 39 0,14 1-28-16,0 0 14 0,10 0-36 15,-3 3-8-15,10-2-49 16,-3 5-6-16,3-1-35 16,5 8 6-1,11 5-8-15,1 13 13 0,10 5-8 16,5 18 11-16,6-1-10 15,5 20 7-15,7-7-14 16,6 4 7-16,7-13-10 0,10 0 7 16,4-17-9-16,10 17 8 15,4 1-9-15,11 14 9 16,2 0-9-16,9 4 9 16,-5-19-11-16,13 0 10 15,-7-18-9-15,14-4 6 16,-5-11-11-16,14-6 11 15,-4-9-10-15,14-6 12 16,-10-13-6-16,16-7 11 16,-12-10-8-16,14-15 11 15,-13-12-12-15,8-13 12 16,-19-5-9-16,9-19 10 16,-23 0-9-16,3-16 10 15,-14 12-11-15,4-15 10 16,-18 14-9-16,-3-28 9 0,-12 10-9 15,-8-26 17-15,-10 17-4 16,-12-6 31-16,-9 41 3 16,-21 9 28-16,-15 28-10 15,-30-2 3-15,-13 19-32 16,-39 2-2-16,-2 11-30 16,-27 6-9-16,11 8-26 15,-24 7-37-15,17 9 100 16,-29 16-443-16,16 11 151 0</inkml:trace>
    <inkml:trace contextRef="#ctx0" brushRef="#br1" timeOffset="122674.511">687 73 85 0,'-31'6'67'0,"-2"2"1"16,3-2 8-16,-2 1-1 15,4 2 2-15,0-3 17 16,2-1-16-16,1 4-17 16,5-3-25-16,2 1-9 15,0 2-18-15,2-1 1 16,-1 7-1-16,-7 0-2 16,-3 1-2-16,3 8 1 15,-3-2-2-15,1 10-1 0,3 4-1 16,-1 9 2-1,3-2 4-15,-1 9 4 0,4 8 3 16,3-4 4-16,1-7-4 16,1 5-3-16,4-6-5 15,0-15 0-15,0 3 4 16,3 0 23-16,0-2 7 16,1 11 11-16,4-2 2 0,4 7 0 15,1-1-20 1,5 5-3-16,3-11-12 0,5 5-1 15,-2-9-7-15,7 6 3 16,1-8 1-16,8 2 6 16,2-6 0-16,12-1 3 15,0-4-3-15,6-1-3 16,-5-12-8-16,8 0-1 16,-6-5-3-16,7-2-2 15,-4-5-1-15,11 4 1 16,-7-7-2-16,14 2 0 15,-7-2 0-15,11 0-1 16,-9-2 0-16,10 1 0 16,-13-1 0-16,3-1 0 15,-5-4 0-15,4-2 0 16,-12 0-1-16,10 0-1 16,-10-5-1-16,9-3 0 15,-12-3 0-15,3-1 0 0,-11-6 1 16,5-1-1-16,-12-1 1 15,7-1-1-15,-7-1 1 16,3-9-2-16,-4 1-1 16,1-11 1-16,-8-1 0 15,4-4 0-15,-5 3 2 16,-3-1 1-16,-6 13 1 0,0-2 2 16,-6 6 2-16,-3-3 1 15,-5 2 0-15,-4-31 1 16,-4 6-1-16,-7-15 3 15,-1 7 5-15,-7-15 9 16,-5 32 4-16,-9 2 5 16,-2 18-1-16,-14 3 0 15,1 17-9-15,-7-2-3 16,4 3-4-16,-11-1-1 16,10 2-4-16,-5-4 1 15,2 3 0-15,-8 0 0 16,9 5-1-16,-12-4-2 15,7 7-3-15,-5 1-6 16,4 4 2-16,-12 5 1 16,11-1-1-16,-11 4 3 0,12-2 3 15,-3 5-4-15,15-3-1 16,-4 8 0-16,14-7-1 16,-2 5-2-16,9-4 1 15,1 0-14-15,7 0-12 16,2 2-14-16,6 1-170 15,2 14-142-15,-4 1-11 16</inkml:trace>
  </inkml:traceGroup>
</inkml:ink>
</file>

<file path=ppt/ink/ink1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0:33.9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32284A-C17E-4701-B07A-5F9E1B7225EA}" emma:medium="tactile" emma:mode="ink">
          <msink:context xmlns:msink="http://schemas.microsoft.com/ink/2010/main" type="inkDrawing" rotatedBoundingBox="18514,7304 18538,5667 18578,5668 18554,7305" semanticType="callout" shapeName="Other">
            <msink:sourceLink direction="with" ref="{AC9BC71C-73E2-470A-9342-EACB479E74A1}"/>
          </msink:context>
        </emma:interpretation>
      </emma:emma>
    </inkml:annotationXML>
    <inkml:trace contextRef="#ctx0" brushRef="#br0">48 0 836 0,'-10'31'229'0,"-2"-7"54"0,4 6-222 16,2-3-56-16,2-4 2 16,2-10-2-16,5 10 3 15,0-5-2-15,2 3 1 16,-1 3-3-16,1 1-3 16,-2-7-8-16,-2 3-53 15,-2-1-51-15,1 4-97 16,-2 0-39-16,2 7-15 15,-3-1 56-15,3 11 59 16,0-4 113-16,2 12 82 16,-4-1 38-16,2 4 60 15,-1-8 0-15,2 2 9 16,-1-4-40-16,-1 6-13 16,1-7-63-16,-2 8-7 0,2-4-24 15,-3 0-2-15,2-6-3 16,-4 5 0-16,4-8-2 15,-4 5-4-15,1-8-11 16,1 1-39-16,3-2-6 16,0 1-1-16,0-3 3 15,3 4 11-15,-2 2 39 16,1 5-35-16,2 1-62 16,-4 4-22-16,-1 4-26 0,1 2-61 15</inkml:trace>
  </inkml:traceGroup>
</inkml:ink>
</file>

<file path=ppt/ink/ink1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2:38.715"/>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-1-1 1349 0,'2'0'226'0,"2"2"85"16,1-2-464-16,8 1-253 16,-1-1 16-16</inkml:trace>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36:02.7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9EADF60-AB61-4718-B453-3FA50E4256D6}" emma:medium="tactile" emma:mode="ink">
          <msink:context xmlns:msink="http://schemas.microsoft.com/ink/2010/main" type="writingRegion" rotatedBoundingBox="20206,5114 28328,4640 28582,8977 20459,9451"/>
        </emma:interpretation>
      </emma:emma>
    </inkml:annotationXML>
    <inkml:traceGroup>
      <inkml:annotationXML>
        <emma:emma xmlns:emma="http://www.w3.org/2003/04/emma" version="1.0">
          <emma:interpretation id="{C37FBAE4-E301-4125-8300-97F00BF0C8D5}" emma:medium="tactile" emma:mode="ink">
            <msink:context xmlns:msink="http://schemas.microsoft.com/ink/2010/main" type="paragraph" rotatedBoundingBox="20604,5109 25469,4807 25518,5595 20653,5897" alignmentLevel="1"/>
          </emma:interpretation>
        </emma:emma>
      </inkml:annotationXML>
      <inkml:traceGroup>
        <inkml:annotationXML>
          <emma:emma xmlns:emma="http://www.w3.org/2003/04/emma" version="1.0">
            <emma:interpretation id="{5BCF1EAF-AC77-4537-A382-DB08A4045159}" emma:medium="tactile" emma:mode="ink">
              <msink:context xmlns:msink="http://schemas.microsoft.com/ink/2010/main" type="line" rotatedBoundingBox="20604,5109 25468,4807 25518,5595 20653,5897"/>
            </emma:interpretation>
          </emma:emma>
        </inkml:annotationXML>
        <inkml:traceGroup>
          <inkml:annotationXML>
            <emma:emma xmlns:emma="http://www.w3.org/2003/04/emma" version="1.0">
              <emma:interpretation id="{87488F0C-C738-41BA-82DC-DC9118C0E2E5}" emma:medium="tactile" emma:mode="ink">
                <msink:context xmlns:msink="http://schemas.microsoft.com/ink/2010/main" type="inkWord" rotatedBoundingBox="20604,5114 21136,5081 21179,5780 20647,5813"/>
              </emma:interpretation>
            </emma:emma>
          </inkml:annotationXML>
          <inkml:trace contextRef="#ctx0" brushRef="#br0">1910 2374 756 0,'0'-10'302'15,"-1"2"31"-15,1 5-178 16,-5 0-38-16,4-6-21 15,-7 6 12-15,2 0-17 0,-1-3-4 16,-2-1-25-16,-6 8-16 16,0-1-20-16,-6 3-9 15,0 2-10-15,-9 5-3 16,3-2-3-16,-8 5 2 16,0-1-3-16,-4 12 0 15,5 3 2-15,-4 14 1 16,7 1 0-16,1 13 0 15,3-2 0-15,-2 4-1 16,16-11-1-16,-2 7-1 16,7-11 1-16,5 3-3 15,6-10 0-15,0 2 1 16,8-7 0-16,5-3 0 16,5-9 3-16,8-4 1 0,-1-1-1 15,7-8 2-15,-4-4 0 16,10-1-10-16,-1-4-25 15,9-13-57-15,-3 4-24 16,10-13-337-16,-13-2 57 16</inkml:trace>
        </inkml:traceGroup>
        <inkml:traceGroup>
          <inkml:annotationXML>
            <emma:emma xmlns:emma="http://www.w3.org/2003/04/emma" version="1.0">
              <emma:interpretation id="{37784B72-E182-46C7-A739-855BA991337E}" emma:medium="tactile" emma:mode="ink">
                <msink:context xmlns:msink="http://schemas.microsoft.com/ink/2010/main" type="inkWord" rotatedBoundingBox="21627,5045 25469,4807 25518,5595 21676,5834"/>
              </emma:interpretation>
            </emma:emma>
          </inkml:annotationXML>
          <inkml:trace contextRef="#ctx0" brushRef="#br0" timeOffset="1018.1011">2428 2457 979 0,'-9'6'250'0,"0"-3"73"15,9 6-281-15,3 1-18 16,2 2-10-16,8-1 7 15,4-2 2-15,7-2 1 16,1-1-3-16,8 2-5 16,2-8-4-16,4-3-4 15,-8-5-2-15,8 1-1 16,-6 1-6-16,-4 0-32 16,-10 3-240-16,4 10-82 15,-11 8-82-15</inkml:trace>
          <inkml:trace contextRef="#ctx0" brushRef="#br0" timeOffset="1175.2033">2506 2712 990 0,'5'0'278'15,"-4"7"64"-15,8-2-275 16,3-1-37-16,3 4-18 15,11-7 0-15,2-7-3 0,7 0-1 16,5 2-3-16,10-2 0 16,-5 6-12-16,7 6-33 15,-7-2-132-15,5 4-181 16,-14-2-15-16</inkml:trace>
          <inkml:trace contextRef="#ctx0" brushRef="#br0" timeOffset="1609.1199">3531 2292 472 0,'0'-5'430'0,"2"-5"-96"0,-2 7-15 16,-3-6-204-16,0 9-34 15,-5-3-1-15,-2 6-19 16,-7 6-9-16,-2 3-28 16,-8 3-11-16,0 3-7 0,-8 9 0 15,1-5 1-15,-2 8-1 16,4-1 1-16,-1 8 0 15,5-8 0-15,4 10-1 16,7-3-1-16,1 1-1 16,5-8 0-16,10 10-4 15,2-12 2-15,4 0 0 16,7-8 0-16,9 1 0 16,-6-14 3-16,12 0-3 15,4-6-2-15,8-3-31 16,-1-5-27-16,10-2 8 15,-3-7-363-15,-5 1 102 16</inkml:trace>
          <inkml:trace contextRef="#ctx0" brushRef="#br0" timeOffset="2249.1978">3851 2631 862 0,'-7'-3'262'0,"-2"0"58"15,-5 1-236-15,-1 2-22 16,5 3-17-16,-7 3 4 15,4 3-6-15,-5 5-1 16,0-1-10-16,-3 8-3 16,3 0-11-16,-6 6-5 0,7 0-3 15,4 7-1-15,2-6-2 16,5 7 3-16,8-4 0 16,2-2-6-16,7-4 1 15,5-1 1-15,1-13 0 16,8-4 6-16,-1-2 3 15,6-14 2-15,-1-5 0 16,5-2-1-16,-11-5-3 16,-2-6 0-16,-8 6 3 0,-4-5 13 15,-6 4 7-15,-1 1 14 16,-2 4 4-16,-3-1-6 16,-2 3-17-16,-2 3-12 15,2 0-20-15,-8 4-3 16,-2 5-4-16,-8 5-52 15,2 2-39-15,-7 2-359 16,1-3 51-16</inkml:trace>
          <inkml:trace contextRef="#ctx0" brushRef="#br0" timeOffset="3363.5497">4251 2487 961 0,'-8'-11'303'0,"4"1"57"16,2 11-257-16,4-7-49 15,2 9-25-15,7-10-5 16,2 11-12-16,11-10-5 16,6 6-5-16,11-10 0 15,-1 5 0-15,7 2-9 16,-2 2-19-16,4-4 1 15,-5 2-347-15,10-4 96 16</inkml:trace>
          <inkml:trace contextRef="#ctx0" brushRef="#br0" timeOffset="3155.1074">4425 2325 873 0,'-5'7'233'0,"-4"8"58"16,2-1-237-16,1 10-43 16,1 3 0-16,5 7 7 0,3-2 3 15,2 7 0-15,2-5-1 16,-1 1-6-16,0-8-7 15,0 0-1-15,-1-8 0 16,-1-4-2-16,-2-4-1 16,2-5-55-16,-1-5-267 0,-7-4 71 15</inkml:trace>
          <inkml:trace contextRef="#ctx0" brushRef="#br0" timeOffset="3626.3694">5079 2178 1168 0,'-7'0'265'16,"-8"1"104"-16,0 1-340 16,-11 7-15-16,1 3-2 0,-11 9 2 15,6 4 3-15,-2 5 1 16,13-3-4-16,3 6-1 16,9-9-6-16,4 5-5 15,6-10-2-15,6 7 1 16,3-10 1-16,6 8-17 15,0-6-22-15,8 2 85 16,1-14-437-16,0 3 149 16</inkml:trace>
          <inkml:trace contextRef="#ctx0" brushRef="#br0" timeOffset="3861.3788">5117 2440 978 0,'-9'8'246'0,"1"1"74"15,1 1-270-15,5 4-44 16,-1-5 3-16,9 3 1 16,2-3 3-16,1-2 1 15,7-2-2-15,8 1-10 16,0-12-2-16,3-6-333 15,11-2 102-15</inkml:trace>
          <inkml:trace contextRef="#ctx0" brushRef="#br0" timeOffset="4059.4103">5313 2425 1094 0,'-24'26'270'0,"-3"17"100"16,5 4-303-16,-1 7-5 15,8-6-1-15,5 1 2 16,2-16-13-16,10 5-11 16,4-11-22-16,3 0-10 15,3-6-5-15,3 0-16 16,-6-7-30-16,3-4-44 16,4-8-332-16,4-13 67 15</inkml:trace>
          <inkml:trace contextRef="#ctx0" brushRef="#br0" timeOffset="4560.6856">5666 2323 1194 0,'6'5'313'0,"-6"-4"84"16,2 2-325-16,4 2-70 0,-3-4-1 15,0 4-1 1,0-5 1-16,0 4-28 0,3-1-368 16,7-1 114-16</inkml:trace>
          <inkml:trace contextRef="#ctx0" brushRef="#br0" timeOffset="4829.0992">5845 2292 902 0,'-23'7'455'16,"14"-5"-46"-16,3-4-146 16,5 5-253-16,2-6-12 15,4 6 0-15,2-4 0 0,4 4 0 16,8 0-34 0,4-5-17-16,8-5 217 0,7-1-570 15,5-5 245-15</inkml:trace>
          <inkml:trace contextRef="#ctx0" brushRef="#br0" timeOffset="5089.17">6240 2045 1129 0,'-18'35'297'0,"-8"1"83"15,2 3-313-15,-1 9-22 16,0-24 0-16,0 9 21 15,7 3 3-15,0 5-2 16,4-8-16-16,5 10-13 16,3 4-23-16,-3 4-8 15,5-2-5-15,1 8 0 16,0-9-1-16,0-4 1 16,1-7 0-16,1-2-59 15,-1-11-55-15,5-10-346 16,2-11 38-16</inkml:trace>
          <inkml:trace contextRef="#ctx0" brushRef="#br0" timeOffset="6622.1654">5707 2194 859 0,'1'-4'266'0,"-1"4"36"16,-1 1-226-16,11 14-52 16,-2 3-11-16,5 12-9 15,5 0 15-15,8 12-8 16,-5-6 6-16,10 0-10 16,-2-7 8-16,8 1-7 15,-7-11 9-15,6-4-8 0,-7-4 10 16,2-4-8-16,-5-10-7 15,4 9-339-15,-12 2 109 16</inkml:trace>
        </inkml:traceGroup>
      </inkml:traceGroup>
    </inkml:traceGroup>
    <inkml:traceGroup>
      <inkml:annotationXML>
        <emma:emma xmlns:emma="http://www.w3.org/2003/04/emma" version="1.0">
          <emma:interpretation id="{E04707C2-4EF3-46A0-A78C-68A2058C61D1}" emma:medium="tactile" emma:mode="ink">
            <msink:context xmlns:msink="http://schemas.microsoft.com/ink/2010/main" type="paragraph" rotatedBoundingBox="20279,6365 28401,5891 28582,8977 20459,9451" alignmentLevel="1"/>
          </emma:interpretation>
        </emma:emma>
      </inkml:annotationXML>
      <inkml:traceGroup>
        <inkml:annotationXML>
          <emma:emma xmlns:emma="http://www.w3.org/2003/04/emma" version="1.0">
            <emma:interpretation id="{6AF513E7-3694-4613-8ECE-4F684D96D6F1}" emma:medium="tactile" emma:mode="ink">
              <msink:context xmlns:msink="http://schemas.microsoft.com/ink/2010/main" type="line" rotatedBoundingBox="20279,6365 28401,5891 28582,8977 20459,9451"/>
            </emma:interpretation>
          </emma:emma>
        </inkml:annotationXML>
        <inkml:traceGroup>
          <inkml:annotationXML>
            <emma:emma xmlns:emma="http://www.w3.org/2003/04/emma" version="1.0">
              <emma:interpretation id="{70CBB4E8-0218-4369-B439-03FED7684966}" emma:medium="tactile" emma:mode="ink">
                <msink:context xmlns:msink="http://schemas.microsoft.com/ink/2010/main" type="inkWord" rotatedBoundingBox="20303,6785 23405,6604 23511,8409 20409,8590"/>
              </emma:interpretation>
              <emma:one-of disjunction-type="recognition" id="oneOf0">
                <emma:interpretation id="interp0" emma:lang="" emma:confidence="1">
                  <emma:literal/>
                </emma:interpretation>
              </emma:one-of>
            </emma:emma>
          </inkml:annotationXML>
          <inkml:trace contextRef="#ctx0" brushRef="#br0" timeOffset="13860.2058">1536 4107 781 0,'5'-26'278'0,"-2"5"53"0,1 4-186 16,1 2-41-1,-5 3-5-15,0 5-13 0,-3 2-21 16,0 1-10-16,-3 2-18 16,0 1-6-16,-2 4-13 15,-2 0 2-15,-5 4-12 16,0 4 6-16,-9 4-12 16,1 1 9-16,-2 9-9 15,5-3 8-15,-4 5-11 16,8-1 11-16,1 4-9 15,4-2 12-15,-4 2-9 16,8-10 8-16,5 2-9 16,5-7 4-16,6-1-11 15,8-5 8-15,-4 3-9 16,5-5 11-16,6-2-6 16,2-2 10-16,2 3-10 0,7-5 9 15,-4 5-17-15,-5-1-20 16,1-1-71-16,-6-4 310 15,-2 14-648-15,-4-7 262 16</inkml:trace>
          <inkml:trace contextRef="#ctx0" brushRef="#br0" timeOffset="14609.069">1127 4752 923 0,'-5'3'273'0,"2"2"61"16,2-1-245-16,2 2-37 15,2-1-9-15,8 1-13 16,4 0-2-16,15 0-12 15,3-5 3-15,10-1-10 16,-1-1 6-16,9-2-11 0,-10 1 8 16,8 1-13-1,-7 4 8-15,5-5-9 0,-11 4 9 16,0-4-10-16,-11 1 11 16,4-4-10-16,-11 1 10 15,0-1-10-15,-7 1 3 16,-2-1-49-16,-8 4 75 15,-4-1-404-15,-6 1 117 16</inkml:trace>
          <inkml:trace contextRef="#ctx0" brushRef="#br0" timeOffset="15167.5778">1466 5124 472 0,'-2'11'424'0,"-4"7"-95"0,-1 12 7 16,-4 3-247-16,1 15-6 15,-1 1-3-15,2 12-5 16,6-9-9-16,2 11-21 15,-1-10-13-15,4 2-17 16,-2-10-3-16,-2 3-9 16,4-12 7-16,4-3-9 15,0-9-3-15,1-9-78 16,-4-6-334-16,9-3 77 16</inkml:trace>
          <inkml:trace contextRef="#ctx0" brushRef="#br0" timeOffset="14960.6864">1160 5145 897 0,'-3'3'283'0,"0"3"53"16,0 3-227-16,3 3-50 0,1 0-4 15,2 6-10-15,6-1-1 16,3 1-16-16,2-3-4 16,5 3-16-16,-1-5 2 15,3-1-12-15,-1-3 8 16,-1-3-11-16,-4-4 6 16,-1-5-52-16,1-5-4 15,-2-8-328-15,-1-1 63 16</inkml:trace>
          <inkml:trace contextRef="#ctx0" brushRef="#br0" timeOffset="16602.6578">2219 5007 1022 0,'5'5'218'0,"7"-4"99"16,4 4-302-16,7-4 0 15,5-1 1-15,13-3 1 0,0 0-1 16,8-6-1-16,2 3-6 15,0 2-3-15,-10-1 0 16,4 5-339-16,-9 14 116 16</inkml:trace>
          <inkml:trace contextRef="#ctx0" brushRef="#br0" timeOffset="16271.3252">2168 4790 828 0,'-1'3'254'16,"1"1"44"-16,4 1-221 15,7 4-42-15,1-3-17 16,6 1 3-16,1-4-2 16,13 3-2-16,-1-1-5 15,7-8-2-15,0-3-3 16,5 0 0-16,-8-2-1 15,-2-10 0-15,-3 6 0 0,0 0 0 16,-12 2-2-16,-2 1-61 16,-4 9-268-16,-13-2 69 15</inkml:trace>
          <inkml:trace contextRef="#ctx0" brushRef="#br0" timeOffset="20281.4114">3632 4155 669 0,'-6'-15'347'15,"-1"1"-19"-15,-4 4-108 16,2 1-145-16,-3-3-3 16,1 4-3-16,-1 2-7 15,0 3-4-15,0 3-19 16,2 5-10-16,-4 2-19 16,2 5 2-16,-1 9-15 15,-2 6 11-15,-2 9-11 16,2 2 10-16,3 2-11 15,3-5 10-15,3 2-10 0,6-8 10 16,3 2-11-16,6-4 10 16,6 0-11-16,5-12 10 15,7 0-11-15,1-9 14 16,8-3-11-16,1-6 11 16,5-1-41-16,-3-7-18 15,1 2-352-15,-5 3 76 0</inkml:trace>
          <inkml:trace contextRef="#ctx0" brushRef="#br0" timeOffset="20290.3817">3495 4905 578 0,'5'2'286'16,"2"-1"-26"-16,8-2-71 15,8 2-147-15,10 5 8 0,5-6 22 16,14 0-7-16,1 0-10 16,2-4-28-16,-4-4-7 15,6 2-15-15,-9 2 5 16,2 4-11-16,-5-3 10 15,1 1-12-15,-11 5 11 16,1-4-10-16,-8 4 12 0,-1 3-11 16,-10-6 10-16,0 1-50 15,-11 8-293-15,-6 5 83 16</inkml:trace>
        </inkml:traceGroup>
        <inkml:traceGroup>
          <inkml:annotationXML>
            <emma:emma xmlns:emma="http://www.w3.org/2003/04/emma" version="1.0">
              <emma:interpretation id="{6CDEB2FB-8D0D-44ED-9253-97AEBF7B9C19}" emma:medium="tactile" emma:mode="ink">
                <msink:context xmlns:msink="http://schemas.microsoft.com/ink/2010/main" type="inkWord" rotatedBoundingBox="20686,6341 26922,5977 27102,9064 20866,9427"/>
              </emma:interpretation>
              <emma:one-of disjunction-type="recognition" id="oneOf1">
                <emma:interpretation id="interp1" emma:lang="" emma:confidence="1">
                  <emma:literal/>
                </emma:interpretation>
              </emma:one-of>
            </emma:emma>
          </inkml:annotationXML>
          <inkml:trace contextRef="#ctx0" brushRef="#br0" timeOffset="20966.536">3634 5211 1050 0,'0'3'251'15,"1"6"83"-15,2 3-293 0,6 5-31 16,0-2 7-16,6 7-8 15,2-2 11-15,7 1-11 16,0-4 6-16,9-4-14 16,-9-4 7-16,4-6-14 15,-4-4 11-15,5-7-34 16,-4-5 83-16,14-9-409 16,-4-2 141-16</inkml:trace>
          <inkml:trace contextRef="#ctx0" brushRef="#br0" timeOffset="20285.3963">4060 4404 671 0,'-3'-12'344'0,"-3"4"-6"0,0 2-128 15,0 3-106-15,-2 2-32 16,-1 4-22-16,-3 4-20 15,0-1-7-15,-7 9-15 16,5 8 5-16,2 7-9 16,2-2 6-16,4 7-8 15,9-5 7-15,3-2-9 16,7-7 8-16,8-1-11 16,5-8 9-16,5-8-8 15,2-8 11-15,6-10-7 16,-6-7 11-16,5-4-8 15,-10-4 9-15,0-4-12 16,-13 6 10-16,-3-1-9 16,-9 4 14-16,-8 1-6 15,-5 4 11-15,-7 2-13 16,-3 5 7-16,-5 2-19 0,2 4 1 16,-5 9-28-16,4 3-15 15,-2 1-48-15,5 7-107 16,0 8-203-16,6 4 5 15</inkml:trace>
          <inkml:trace contextRef="#ctx0" brushRef="#br0" timeOffset="21181.9576">4091 5184 1038 0,'-12'18'250'0,"-4"8"103"16,2 2-288-16,-1 10-3 0,2 1 3 15,-1 5-14-15,5-7-8 16,2 10-19-16,2-8-9 15,2 3-14-15,3-8 7 16,0 8-8-16,2-13 9 16,-1 2-13-16,4-5-18 15,-4-2 82-15,2-6-455 0,3 3 152 16</inkml:trace>
          <inkml:trace contextRef="#ctx0" brushRef="#br0" timeOffset="22233.0144">4749 4863 844 0,'-5'-7'377'16,"2"1"-1"-16,2 9-178 0,4-8-155 16,4 7-20-16,4-1-8 15,8-1-17-15,4 0 11 16,10 5-10-16,-1-4 10 16,8-1-13-16,-4 0 9 15,8 0 177-15,-7-7-557 0,-1-13 246 16</inkml:trace>
          <inkml:trace contextRef="#ctx0" brushRef="#br0" timeOffset="22017.0141">4970 4671 1063 0,'-3'10'225'0,"-2"15"97"16,-4 5-300-16,2 10-7 15,-1 2 13-15,2 3-6 16,2-4 11-16,4-1-14 16,1-5-6-16,2-2-12 15,-1-5 8-15,-1 1-10 16,2-8 11-16,0-2-10 15,-1-5 12-15,-1-5-44 16,-1-5 8-16,-4-4-337 16,-7-3 80-16</inkml:trace>
          <inkml:trace contextRef="#ctx0" brushRef="#br0" timeOffset="22986.1783">5743 4098 539 0,'-8'-14'418'0,"4"4"-93"16,-4 5-39-16,-7 1-237 0,5 2-23 16,-8 7-12-16,-3 4 6 15,-5 3-7-15,4 4 13 16,-7 7-10-16,10-1 10 15,-4 7-5-15,8-2 10 16,-3 0-9-16,6 0 7 16,1 0-10-16,7-6 2 0,4 1-14 15,3 1 7-15,7-5-12 16,1-3 6-16,7 0-10 16,3-2 11-16,9-4-14 15,2-1 11-15,4-1-42 16,-2-4-11-16,-1-6-147 15,-6 2-189-15,5 2-5 16</inkml:trace>
          <inkml:trace contextRef="#ctx0" brushRef="#br0" timeOffset="23246.4803">5825 4290 1008 0,'-1'4'259'0,"-4"2"84"0,2 8-273 15,3 2-23-15,2 2 0 16,-2 6-14-16,1 0-1 16,5-4-18-16,3-2-3 15,3-6-14-15,5-5 6 16,11-8-42-16,1-11-9 0,1-8-328 15,0 5 73-15</inkml:trace>
          <inkml:trace contextRef="#ctx0" brushRef="#br0" timeOffset="23486.9344">6098 4255 1004 0,'-16'21'276'0,"-5"8"84"16,1 1-274-16,-2 0-11 15,5-2-7-15,1 5-17 16,5-1-7-16,4 1-19 16,5-5-8-16,2 2-14 15,5-6 7-15,2 0-63 16,1-6 349-16,1-1-701 16,0-10 293-16</inkml:trace>
          <inkml:trace contextRef="#ctx0" brushRef="#br0" timeOffset="24328.3277">6409 4464 1354 0,'0'-3'356'16,"0"1"96"-16,0 1-375 0,-3 1-46 16,3-2-10-16,0 2-14 15,3 2 7-15,-6 1-15 16,5-2-5-16,-1 4-120 16,7 4-334-16,-1-2 63 15</inkml:trace>
          <inkml:trace contextRef="#ctx0" brushRef="#br0" timeOffset="24690.8932">6678 4188 926 0,'0'4'347'15,"1"2"13"-15,1 3-219 16,-1 5-96-16,1 1-15 15,2 0-9-15,4 1 8 0,2-1-9 16,2-4-2-16,8 1-14 16,2-6 6-16,4-5-22 15,0-7-15-15,5-6-43 16,2-7-310-16,6-5-14 16,-6-11-123-16</inkml:trace>
          <inkml:trace contextRef="#ctx0" brushRef="#br0" timeOffset="24917.8441">7146 3961 973 0,'-9'4'312'0,"-9"16"49"16,-1 2-242-16,-5 11-46 16,1 4-4-16,1 9 7 15,8 2 3-15,-1 3-19 16,6-6-14-16,-3 3-21 0,5-7-12 15,-7-4-11-15,7-5 8 16,-5-2-9-16,3-6-5 16,1-5-90-16,7-10 472 15,-10 2-825-15,7-2 345 16</inkml:trace>
          <inkml:trace contextRef="#ctx0" brushRef="#br0" timeOffset="25397.3049">6559 4757 1001 0,'-1'6'262'16,"2"1"80"-1,4 1-271-15,7 1-34 16,7-2 5-16,11-1 8 0,9-4 7 16,15-2-11-16,4-5 3 15,8-4-17-15,-8 0-13 0,1-4-17 16,-10 1 7-16,1 3-12 16,-10 0 12-16,4 3-12 15,-8 1 10-15,-2 1-9 16,-8 2-8-16,-2-1-62 15,-11 3-3-15,-4 0-334 16,-7 2 55-16</inkml:trace>
          <inkml:trace contextRef="#ctx0" brushRef="#br0" timeOffset="25760.5577">6681 5124 1018 0,'3'3'305'0,"-2"3"74"15,5 3-259-15,2 0-55 0,4 2-7 16,0-1-3-16,7 1-23 16,1-2-5-16,6 0-21 15,-4-5 3-15,8 1-15 16,-4-7 14-16,4-2-51 15,-3-5-17-15,1-6-51 16,1-2-300-16,-2-2 57 16</inkml:trace>
          <inkml:trace contextRef="#ctx0" brushRef="#br0" timeOffset="25976.981">7125 4995 740 0,'-16'9'404'15,"-1"8"-37"-15,-4 10-88 0,2 7-201 16,-2 10 7 0,1 1 10-16,-4 13-6 0,6-2-15 15,-6 12-23-15,3-11-16 16,3 1-20-16,8-10-3 16,-1-3-12-16,7-12 9 15,4 3-62-15,-2-10-47 16,4 7-369-16,-7-9 53 15</inkml:trace>
          <inkml:trace contextRef="#ctx0" brushRef="#br0" timeOffset="27553.6694">6567 4938 812 0,'-5'-15'318'0,"5"14"6"15,0 5-199-15,3 8-89 16,3 5-28-16,5 10 5 16,1 1 5-16,10 14 5 15,2-1 0-15,11 11-2 16,-1 2-7-16,13 11-5 0,-5-7-5 15,9 10 0-15,-9-9-1 16,3-2 2-16,-12-14-2 16,0 4 1-16,-10-14 1 15,4 0-1-15,-8-9-17 16,1-3-341-16,1-6 108 16</inkml:trace>
          <inkml:trace contextRef="#ctx0" brushRef="#br0" timeOffset="28167.0371">6613 3797 976 0,'8'5'211'0,"7"4"88"15,4 7-285-15,13 14-11 16,2 3-3-16,13 14 2 15,0 1 2-15,11 13-1 16,-7-3 1-16,9 9 0 16,-9-10 1-16,6 8 3 15,-12-7 5-15,9 10-318 16,-12-13 109-16</inkml:trace>
          <inkml:trace contextRef="#ctx0" brushRef="#br0" timeOffset="32040.5949">1873 5383 1022 0,'1'-3'238'0,"1"9"82"15,-1 7-289-15,2 2-21 16,2 5 5-16,2 10-10 15,-2-5 13-15,7 5-12 16,0 5 5-16,-2 2-10 16,-2-5 8-16,2 1-10 15,-7-5-5-15,-6-4-333 16,-7-4 105-16</inkml:trace>
          <inkml:trace contextRef="#ctx0" brushRef="#br0" timeOffset="32559.2776">1569 5322 1002 0,'-6'2'249'0,"3"6"77"16,5 1-282-16,5 1-25 15,2-1 3-15,9 2-10 16,-1-8 9-16,5-3-10 16,1-8 2-16,1-10-14 15,-1-8 8-15,2-14-9 16,-4-7 10-16,0-11-9 16,-3-1 10-16,-6-2-10 15,-3 10 8-15,0 9-10 16,-7 13 9-16,-1 11-10 15,2 14 8-15,0 8-12 16,-3 5 8-16,5 18-8 16,4 6 10-16,1 12-6 15,1 8 11-15,7 8-7 0,3-8 9 16,3 5-9-16,1-11 8 16,2 1-15-16,-1-12 95 15,7-13-440-15,-8-17 169 16</inkml:trace>
          <inkml:trace contextRef="#ctx0" brushRef="#br0" timeOffset="33675.8042">4461 5061 433 0,'6'-16'333'0,"-2"1"-48"16,-1 6-38-16,0 3-150 16,-4 4-26-16,2 2-23 15,-4 3-15-15,3 0-17 0,3-1 1 16,0 1-16-16,-1 1 9 15,2-1-12-15,-2 3 8 16,1 5-15-16,-3-1 11 16,0 2-14-16,0 0 11 15,0 0-10-15,-2 0 16 16,2-1-9-16,2-1 13 0,-8-4-12 16,4-1 10-16,-2-5-12 15,4 1 9-15,-3-2-10 16,6 1 12-16,-2-2-11 15,1 4 11-15,-4-4-12 16,1 2 8-16,-2 0-31 16,1 0-1-16,-2-1-70 15,1-1-30-15,0 2-184 16,-2 0 8-16</inkml:trace>
          <inkml:trace contextRef="#ctx0" brushRef="#br0" timeOffset="33221.0231">4533 5521 634 0,'-12'55'310'0,"10"-11"-25"15,2 8-110-15,5 1-164 16,-2-4-14-16,3-14 11 16,0-4-14-16,1-13 9 15,2-4-61-15,-1-13-223 16,8-8 56-16</inkml:trace>
          <inkml:trace contextRef="#ctx0" brushRef="#br0" timeOffset="34307.2663">4252 5455 937 0,'-7'6'294'16,"1"-6"61"-16,1 7-240 16,5-8-46-16,0 4-14 15,3-5-4-15,2 1-15 16,5-8-4-16,10-3-15 16,2-6 3-16,10-17-14 15,2-7 8-15,7-14-14 16,-4 2 7-16,1-13-9 15,-5 11 8-15,0-4-10 16,-9 17 10-16,-3 2-10 16,-5 13 10-16,-4 8-11 0,-9 11 11 15,0 5-10-15,-3 2 10 16,0 5-8-16,-1 3 14 16,-1 8-2-16,1 7 12 15,-2 10-6-15,1 4 7 16,4 8-13-16,4 2 4 15,1 3-12-15,4-6 5 0,4 2-10 16,-2-8 9-16,4-6-51 16,-1-11-15-16,4-17-370 15,-5-14 76-15</inkml:trace>
          <inkml:trace contextRef="#ctx0" brushRef="#br0" timeOffset="41353.4195">3962 3476 475 0,'-34'-4'297'15,"5"-1"-37"-15,-5 7-82 0,2 1-103 16,-11 4-38-16,4 2 1 15,-9 3-11-15,3 2 3 16,0 8-15-16,7-2 4 0,-4 8-15 16,6 1 5-16,-8 7-12 15,7-2 11-15,-7 16-12 16,4-5 10-16,-1 13-12 16,4-1 12-16,-5 6-10 15,6-9 10-15,0 17-10 16,3-9 12-16,0 5-11 15,10-5 11-15,1 13-11 16,7-9 11-16,0 10-11 16,7 2 9-16,4 17-10 15,7-11 11-15,7 17-12 16,4-7 12-16,5 14-12 16,4-9 11-16,2 21-11 15,4-14 11-15,5 12-11 16,-2-13 10-16,7 6-11 15,-6-18 11-15,9 12-13 16,-2-23 12-16,8 5-15 0,-1-15 7 16,14 0-12-16,-7-15 12 15,16 1-11-15,-3-11 15 16,10-8-14-16,-8-18 13 16,15-3-10-16,-12-14 13 15,10-11-9-15,-5-11 20 16,13-15-3-16,-10-15 16 15,7-21 3-15,-14-8 18 0,7-25 3 16,-17 5 12-16,1-22-1 16,-13 15 3-16,2-7-10 15,-10 20-4-15,0-14-14 16,-10 15-4-16,0-14-17 16,-6 6 2-16,-2-10-12 15,-8 11 7-15,-5-20-8 16,-6 12 14-16,-15-16 0 15,-8 16 14-15,-13-1 0 16,-6 19 12-16,-16-8-6 16,-1 19 3-16,-15-7-11 15,5 12 3-15,-12 4-17 16,2 19-2-16,-19 3-3 16,8 16-6-16,-16 11-17 15,8 15-6-15,-3 9-46 16,20 11-27-16,-9 8-16 0,11 7-348 15,-10 7 100-15</inkml:trace>
          <inkml:trace contextRef="#ctx0" brushRef="#br0" timeOffset="35859.7506">7368 3539 955 0,'-36'-34'208'0,"-13"-5"87"15,-2 6-281-15,-12 4-7 16,0 0-2-16,-17-2 1 15,4 10 1-15,-19 1 2 16,3 5 0-16,-13 6 13 16,14 12 5-16,-22 3 5 15,14 6-3-15,-15 9 0 0,11 5-15 16,-18 11-7-16,27 6-2 16,-11 12 2-16,16-4 2 15,-5 9 2-15,19 3 1 16,-10 12-4-16,21-4-2 15,5 23-4-15,17 2-2 16,3 20-2-16,15-2 2 16,9 29-2-16,9-8 4 0,11 22-1 15,10-9 0-15,12 17 0 16,6-15 0-16,12 10 0 16,4-12-1-16,20 12-1 15,-1-20 1-15,13 5-4 16,-3-30 1-16,15-3-1 15,-6-29 2-15,23-7-3 16,-4-26 4-16,18-4-1 16,-7-23 1-16,19-17 2 15,-13-21 2-15,14-24 0 16,-11-12 0-16,9-24-1 16,-19-6 3-16,11-29 4 15,-20 5 4-15,4-29 11 0,-25 2 7 16,-2-33 16-16,-23 6 9 15,-17-29 18-15,-17 4-3 16,-6-25 10-16,-23 29-14 16,-17-24-13-16,-1 28-21 15,-16 0-9-15,-13 43-17 16,-19 4-29-16,-5 49-9 16,-36 19-16-16,-2 37-9 15,-30 21-51-15,3 31 484 16,-22 35-809-16,-3 8 389 15</inkml:trace>
        </inkml:traceGroup>
        <inkml:traceGroup>
          <inkml:annotationXML>
            <emma:emma xmlns:emma="http://www.w3.org/2003/04/emma" version="1.0">
              <emma:interpretation id="{A2125FB7-96FC-4A7C-919C-6F2C9CCF341D}" emma:medium="tactile" emma:mode="ink">
                <msink:context xmlns:msink="http://schemas.microsoft.com/ink/2010/main" type="inkWord" rotatedBoundingBox="27637,6431 28430,6385 28524,7983 27730,8029"/>
              </emma:interpretation>
              <emma:one-of disjunction-type="recognition" id="oneOf2">
                <emma:interpretation id="interp2" emma:lang="" emma:confidence="0">
                  <emma:literal>N</emma:literal>
                </emma:interpretation>
                <emma:interpretation id="interp3" emma:lang="" emma:confidence="0">
                  <emma:literal>n</emma:literal>
                </emma:interpretation>
                <emma:interpretation id="interp4" emma:lang="" emma:confidence="0">
                  <emma:literal>J</emma:literal>
                </emma:interpretation>
                <emma:interpretation id="interp5" emma:lang="" emma:confidence="0">
                  <emma:literal>K</emma:literal>
                </emma:interpretation>
                <emma:interpretation id="interp6" emma:lang="" emma:confidence="0">
                  <emma:literal>k</emma:literal>
                </emma:interpretation>
              </emma:one-of>
            </emma:emma>
          </inkml:annotationXML>
          <inkml:trace contextRef="#ctx0" brushRef="#br0" timeOffset="42842.8272">8449 4296 923 0,'-3'-2'218'15,"2"7"79"-15,2 2-280 16,5 13 0-16,3 13-19 15,5 12 12-15,2 6-10 0,5 18 13 16,3 0-15-16,5 4 11 16,-1 0-12-16,4-1 11 15,-4-12-12-15,7 7 12 16,-5-8-12-16,2-1 12 16,-7-4-12-16,4 0 12 15,-11-16-12-15,0-11 32 16,-5-12 7-16,1-12 37 15,-4-15 1-15,10-15 25 16,2-11-29-16,8-17-6 16,0-5-36-16,6-18-1 15,-6-5-25-15,6-23 9 16,0 3-14-16,3-21-41 16,-4 10 318-16,-7-17-674 15,-11 26 285-15</inkml:trace>
          <inkml:trace contextRef="#ctx0" brushRef="#br0" timeOffset="42470.0053">8832 3760 924 0,'60'-92'212'15,"-46"67"82"-15,-19 23-283 0,-1 23 8 16,-9 8-18-16,9 23 13 16,-4 5-11-16,1 15 15 15,1 2-16-15,8 17 12 16,-1-9-14-16,4 11 11 15,1-14-13-15,-1 8 11 16,-3-19-13-16,-1 1 13 16,-2-17-13-16,-2 1 13 15,2-20-10-15,3-3 12 16,-4-12-11-16,-2-6-22 16,-2-10-291-16,-19-5 86 15</inkml:trace>
        </inkml:traceGroup>
      </inkml:traceGroup>
    </inkml:traceGroup>
  </inkml:traceGroup>
</inkml:ink>
</file>

<file path=ppt/ink/ink1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0:27.243"/>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F99A912C-C98E-40D8-98C5-CA4E5BE2D92B}" emma:medium="tactile" emma:mode="ink">
          <msink:context xmlns:msink="http://schemas.microsoft.com/ink/2010/main" type="inkDrawing" rotatedBoundingBox="25839,2935 27236,1028 28859,2217 27462,4124" hotPoints="28409,2508 27333,3585 26256,2508 27333,1432" semanticType="enclosure" shapeName="Circle">
            <msink:sourceLink direction="with" ref="{E04D0A23-C291-45A5-AB00-FE3417075B49}"/>
          </msink:context>
        </emma:interpretation>
      </emma:emma>
    </inkml:annotationXML>
    <inkml:trace contextRef="#ctx0" brushRef="#br0">11795-10237 903 0,'-18'-24'234'0,"-5"0"86"16,-4 5-264-16,-9 2 19 16,-1 5-12-16,-8 2 24 0,-1 5-19 15,-8 11 12-15,5 3-32 16,-16 14 2-16,7 5-27 15,-4 11 11-15,8 2-19 16,-10 16 9-16,11-1-17 16,-5 16 7-16,4-8-17 15,-5 17 9-15,18-6-12 16,2 17 10-16,12-10-12 0,9 36 12 16,14-6-12-1,10 1 12-15,10-16-11 0,14 31 11 16,6-22-11-16,18 16 10 15,5-6-9-15,13-4 9 16,-3-41-9-16,23-13 9 16,-8-29-8-16,21-13 9 15,0-1-8-15,15-12 10 16,-16-7-9-16,11-11 12 16,-16 0-8-16,3-32 12 15,-12-17-10-15,1-59 13 16,-22-2-12-16,-5-19 19 15,-17 21-8-15,-13-15 20 16,-16 43-5-16,-6-22 19 16,-13 9-16-16,-19-17 16 15,-1 29-21-15,-19-6 11 16,-7 20-19-16,-11-1 7 16,-1 14-23-16,-21 0 6 0,7 18-16 15,-17 4 0-15,4 16-35 16,-14 10-51-16,7 13-61 15,-8 19-341-15,14 8 40 16</inkml:trace>
    <inkml:trace contextRef="#ctx0" brushRef="#br1" timeOffset="176732.3881">12131-10175 1110 0,'-26'-21'307'16,"-1"1"65"-16,-7 2-307 0,4 3-77 15,-5-1-26 1,1 2-3-16,-2-4-23 0,4 8 7 16,-14-1-7-16,-4 7 22 15,-13 7 4-15,-7 9 27 16,-21 4 2-16,7 8 14 0,-10 9 0 15,11 1 12-15,-10 8 8 16,11 1 12-16,-5 10 2 16,13 2 7-16,-7 4-11 15,19-2-4-15,1 12-14 16,10-8-2-16,4 11-12 16,13 3 5-16,7 16-8 15,12-4 8-15,4 9-2 16,16-44 21-1,1 1-8-15,27 112-8 16,7-4 5-16,20-5-10 16,14-14 8-16,14-19-7 15,-2-70 6-15,16-5-8 16,-1-18 7-16,16 4-10 16,-9-22 7-16,16-2-8 0,-8-21 7 15,13 2-8-15,-15-18 6 16,8 1-8-16,-16-4 10 15,10-18-10-15,-57-22 10 16,1-1 2 0,58-80-6-16,-23-1 10 15,-14-24-2-15,-27-1 14 16,-38 72 3-16,-19 5 11 0,-10-11 3 16,-13 14 10-16,-17 6-3 15,5 40 50 1,1 0-60-16,-61-47-21 15,-4 16-8-15,-21 4-11 16,1 18-1-16,13 37-7 16,11 11 13-16,-13 7-3 15,18 7 5-15,-4 9-9 16,12 2 8-16,1 10-11 16,18 2 7-16,5 8-16 15,16 0-12-15,3 12-61 16,12 0-22-16,7 12 57 15,11 2-417-15,17 7 152 16</inkml:trace>
    <inkml:trace contextRef="#ctx0" brushRef="#br0" timeOffset="-32917.4304">12443-10243 921 0,'2'-4'253'0,"11"5"71"16,4 5-248-16,4 5-33 16,1 2-3-16,10 10 7 15,-5 4-8-15,1 14 0 16,-2 5-11-16,2 20-2 15,-5-6-5-15,-7 11 6 16,-7-7 2-16,-9 8 16 16,-9-13 5-16,-13 25 10 0,-7 2-6 15,-16 11-4 1,0-8-17-16,-9 8-10 16,0-16-14-16,-21 29-92 0,8 16-365 15</inkml:trace>
  </inkml:traceGroup>
</inkml:ink>
</file>

<file path=ppt/ink/ink1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2:46.076"/>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A1446C47-489F-40B1-AD7B-6234BE7BF194}" emma:medium="tactile" emma:mode="ink">
          <msink:context xmlns:msink="http://schemas.microsoft.com/ink/2010/main" type="inkDrawing" rotatedBoundingBox="14779,9610 23261,16074 23087,16303 14605,9839" semanticType="callout" shapeName="Other"/>
        </emma:interpretation>
      </emma:emma>
    </inkml:annotationXML>
    <inkml:trace contextRef="#ctx0" brushRef="#br0">-11-2 653 0,'-7'3'275'16,"4"0"-1"-16,1 1-130 16,4 1-124-16,2 2 1 15,4-2-13-15,2 4 16 16,1 4-4-16,8-1 14 16,-2 2-9-16,2 2 7 15,4 1-17-15,4 4 7 16,-3 1-14-16,6 5 11 15,-5 0-11-15,5 2 12 16,-1-5-12-16,1 8 12 16,-3-5-9-16,7 1 12 15,-5 2-12-15,2-4 11 16,-2-7-13-16,7 4 9 0,-6-4-13 16,5 1 11-16,-2 1-13 15,6 4 8-15,-3-2-9 16,6 4 8-16,-6-5-11 15,3 5 15-15,-9-4-10 16,0 2 12-16,-3-4-10 16,1 3 12-16,-4-4-14 15,8 2 9-15,-4-2-11 0,5 5 12 16,-4-2-12-16,2 2 11 16,-5-1-9-16,5 2 10 15,-2 1-12-15,6-1 9 16,-4-4-10-16,7 5 8 15,-5 2-10-15,4-4 11 16,-1 2-11-16,3 6 9 16,-10-4-9-16,7 2 10 15,-8 1-12-15,-1 4 12 16,3-8-11-16,6 2 11 16,-1 2-12-16,2 2 12 15,1-2-12-15,2 4 12 16,-2 0-9-16,3 1 13 15,-5-8-10-15,4 4 11 0,-4-6-11 16,5 0 8-16,-5-6-11 16,1 5 9-16,-5-4-11 15,2 4 12-15,-4-2-10 16,5 4 10-16,-1-1-10 16,7 5 10-16,-5-7-11 15,1 5 10-15,-1-3-9 16,3 0 9-16,-4-6-10 15,4 6 8-15,-3-7-9 16,5 4 9-16,-4-2-11 0,1 2 11 16,-5-3-10-16,0 3 10 15,-6-6-12-15,4 3 12 16,-1 4-12-16,3 0 12 16,-1-5-11-16,5 5 12 15,-8-7-12-15,5-1 11 16,-4-8-13-16,3 7 12 15,-3-2-11-15,7 4 11 16,-6 3-10-16,4 3 11 16,-1-3-11-16,2 3 10 15,-3-3-8-15,2-2 10 16,-4 4-10-16,-2 1 12 16,-2-2-11-16,3 2 11 15,-3-1-11-15,3-2 9 0,1 0-10 16,1 1 9-16,-4-2-10 15,8 4 10-15,-7 1-9 16,5 2 10-16,-2-3-9 16,3 7 10-16,-5-9-11 15,7-2 11-15,-5-1-11 16,5 1 9-16,-7-7-10 16,3 4 12-16,-3 4-12 15,-1-3 12-15,-5-2-10 0,6 5 10 16,-3-3-11-16,4 0 10 15,-1 3-13-15,3 0 12 16,-3-1-11-16,8 4 10 16,-8-5-10-16,7 5 15 15,-2-1-10-15,6 1 8 16,-5-3-6-16,6 6 7 16,-5-3-11-16,4 4 9 15,-5-4-8-15,3 5 10 16,-9-5-10-16,3 6 12 15,-3-3-13-15,7 3 11 16,-4-4-12-16,8-1 11 16,-2-2-12-16,1 1 12 15,-5 0-11-15,7 1 10 16,-7 4-11-16,5 1 10 16,-1-3-12-16,3 4 12 15,-4-1-12-15,7 5 12 0,-11-5-11 16,5 4 10-16,-7-4-11 15,10 3 10-15,-6-1-10 16,13 5 11-16,-5-5-10 16,8 1 9-16,-10-3-10 15,8-1 11-15,-9-10-12 16,7 10 12-16,-8-8-10 0,8 4 9 16,-9 5-8-16,5 5 10 15,-11-7-10-15,9 11 10 16,-9-6-10-16,9 3 9 15,-3-1-10-15,7 2 10 16,-7-4-10-16,8 6 9 16,-3-4-9-16,5 7 10 15,-4-8-10-15,2 2 10 16,-4-1-10-16,2 3 10 16,-12-8-11-16,9 10 10 15,-7-4-11-15,5 5 11 16,-1-2-10-16,8 4 10 15,-8-2-9-15,7 4 9 16,-7-5-10-16,5 5 11 16,-3-6-11-16,4 8 10 0,-9-13-9 15,7 8 10 1,-7-5-10-16,0-1 11 0,-6-9-13 16,3 7 12-16,-1-5-11 15,4 4 11-15,-6-3-11 16,7 6 10-16,-2-2-10 15,-1 4 10-15,-5-8-9 16,8 9 8-16,-4-6-9 16,7 4 10-16,-6-2-9 15,8 2 9-15,-6-7-10 0,3 2 11 16,-3-5-10-16,0 3 9 16,-9-6-10-16,6 8 11 15,-1-5-11-15,1 3 11 16,-2-3-11-16,8 3 10 15,-6-3-9-15,0 4 13 16,-1-4-11-16,1 2 13 16,-3-7-9-16,4 4 11 15,-5-7-11-15,3 2 10 16,-5-3-12-16,1 2 9 16,-5-4-10-16,2 2 10 15,-2-4-11-15,-5-2 11 16,-5-2-9-16,2 1 8 15,-3-5-9-15,-3 1 10 16,3-1-11-16,-3 0 13 0,-4-1-12 16,-2 2 11-16,-2-4-14 15,2 2 11-15,-1-2-12 16,-2 0 9-16,3 0-10 16,-3 0-15-16,-8 1-50 15,4 1-49-15,2-4-372 16,-13-7 65-16</inkml:trace>
  </inkml:traceGroup>
</inkml:ink>
</file>

<file path=ppt/ink/ink1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0:12.179"/>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AF8EDE36-E046-4A8B-B7F1-096ECC7808C6}" emma:medium="tactile" emma:mode="ink">
          <msink:context xmlns:msink="http://schemas.microsoft.com/ink/2010/main" type="writingRegion" rotatedBoundingBox="16707,12872 14540,11415 14737,11120 16905,12577">
            <msink:destinationLink direction="with" ref="{D95B4A6D-3E5A-4CB0-B5A1-30157AF7AF5A}"/>
          </msink:context>
        </emma:interpretation>
      </emma:emma>
    </inkml:annotationXML>
    <inkml:traceGroup>
      <inkml:annotationXML>
        <emma:emma xmlns:emma="http://www.w3.org/2003/04/emma" version="1.0">
          <emma:interpretation id="{AD2E518E-526B-44D3-8864-19CB77345B6B}" emma:medium="tactile" emma:mode="ink">
            <msink:context xmlns:msink="http://schemas.microsoft.com/ink/2010/main" type="paragraph" rotatedBoundingBox="16707,12872 14540,11415 14737,11120 16905,12577" alignmentLevel="1"/>
          </emma:interpretation>
        </emma:emma>
      </inkml:annotationXML>
      <inkml:traceGroup>
        <inkml:annotationXML>
          <emma:emma xmlns:emma="http://www.w3.org/2003/04/emma" version="1.0">
            <emma:interpretation id="{4F3A742C-F90E-4FCB-86D1-034DDAB67038}" emma:medium="tactile" emma:mode="ink">
              <msink:context xmlns:msink="http://schemas.microsoft.com/ink/2010/main" type="line" rotatedBoundingBox="16707,12872 14540,11415 14737,11120 16905,12577"/>
            </emma:interpretation>
          </emma:emma>
        </inkml:annotationXML>
        <inkml:traceGroup>
          <inkml:annotationXML>
            <emma:emma xmlns:emma="http://www.w3.org/2003/04/emma" version="1.0">
              <emma:interpretation id="{45C9CD3E-60FD-448E-8C66-0AB28D2FF80C}" emma:medium="tactile" emma:mode="ink">
                <msink:context xmlns:msink="http://schemas.microsoft.com/ink/2010/main" type="inkWord" rotatedBoundingBox="16707,12872 16536,12756 16734,12462 16905,12577"/>
              </emma:interpretation>
            </emma:emma>
          </inkml:annotationXML>
          <inkml:trace contextRef="#ctx0" brushRef="#br0">2457 30 474 0,'0'0'291'0,"-3"-3"-34"0,0 3-47 15,4 0-151-15,1 0-3 16,-4-6-11-16,4 10 0 15,2-1-12-15,-2-3 0 16,1 0-7-16,1 5 2 16,-1-8-5-16,-1 3-3 15,2-2-5-15,-1 2 3 16,-3-4-4-16,0 4-2 16,-3-5 1-16,3 2 2 15,-3-4-4-15,3 2-2 16,0-1 0-16,5 2-2 15,-8-1 2-15,4 5 5 16,-2-4-1-16,2 5 0 16,-4 1 1-16,3 5-4 0,-1 1-5 15,2 1 2-15,-4 0-1 16,5-2 0-16,2-4-1 16,-2-4 0-16,-1 1-3 15,2-6 3-15,-3 0-2 16,-1-3 2-16,1-2-1 15,0-5 2-15,-3 2-2 16,-2-1 4-16,4 5 5 16,-4 2 13-16,1 10 3 0,-2 2 7 15,4 7-3-15,-8 2-4 16,4 7-9-16,-3 1 4 16,3 1-2-16,4-1 8 15,2-4-2-15,3-5-2 16,-1-5-9-16,-1-7-7 15,4-3-6-15,1-6 1 16,-3-6 0-16,7-4 2 16,-4 2 1-16,-4-4 0 15,1 2-1-15,-3 4-2 16,-3 4 0-16,0-1-3 16,1 6-4-16,-2 11 0 15,-1 7 0-15,4 6-1 16,-1 7 4-16,1 7 3 0,-1-4 0 15,4-5 2 1,-1-4 1-16,1-4-2 0,-2-9 0 16,1-4-4-16,1-5-2 15,1-8 2-15,0-1 0 16,3-4 2-16,-2-2 3 16,-2-3 1-16,-2 6-1 15,-3-2 0-15,-3 8-1 16,1 3-4-16,2 6-3 0,0 0 0 15,-3 6-2-15,3 5 2 16,0-1 2-16,2 4 4 16,-2 1-2-16,6 1 0 15,-2-5 0-15,1-2-2 16,-2-5-1-16,3-2-1 16,0-13 1-16,-2-5 0 15,2 1 2-15,-1-5 3 16,-1 1 1-16,-2 4 0 15,-1 4 0-15,-1 2-3 16,3 8-2-16,0-2-3 16,-1 7-1-16,-1 5 1 15,4 5 0-15,-8 2 2 16,4 1 3-16,1 4 1 16,1-3-1-16,0-3 1 15,3-6-1-15,1-2-1 0,-4-4-1 16,6-6-1-16,-4-3 0 15,-1-12 2-15,-2-1 3 16,5-5 0-16,-5-5 2 16,-1 1-1-16,1 13 0 15,1 1-1-15,-8 4-1 16,4 7-6-16,2 3-2 16,2 4 1-16,-1 5-1 15,4 9 3-15,0 0 4 16,-2 3 2-16,-4-3 0 15,6 2 0-15,0-10 0 0,-1 4-1 16,-2-7 0-16,4-5-2 16,-1-4-3-16,-1-2 2 15,1-10 1-15,3-2 0 16,-5-2 2-16,-1-9 2 16,-1 6-1-16,-4 3 1 15,-1 7 0-15,0 2-2 16,0 9-4-16,2 2-2 15,-2 7-1-15,3-3 0 16,1 6 0-16,-1 9 4 16,0-3 1-16,2 1 0 15,-2 2 2-15,3-1 1 16,0-4 1-16,1-1 0 16,2-6 1-16,2-3 0 0,-2-3-4 15,1-12 0-15,-1-1 0 16,5-11 1-16,-2-9-2 15,-5-8 3-15,2 4 1 16,-1 1 0-16,-4 4-3 16,1 3 4-16,-4 13-2 15,1 2-2-15,1 5-2 16,-2 6-2-16,1 9-1 0,2 3-1 16,-2 8 3-16,2 4 1 15,1 5 2-15,-5-2 1 16,6-5 1-16,1-2 0 15,2-7 0-15,-4-2 0 16,7-7-2-16,-2-4-3 16,-2-3 0-16,2-4-1 15,2-5 2-15,-3-9 0 16,-1-2 3-16,1-4 0 16,-3 0 0-16,-2 6-1 15,-4 4 0-15,6 11-4 16,-4 2-2-16,-4 2-5 15,5 5-1-15,6 6 1 16,-7 5 2-16,-1 3 2 16,8-1 5-16,-3 1 2 15,-3-7-14-15,8-2-48 0,1-8-35 16,-5-2-56-16,1-7-10 16,1-3-314-16,-2-12 99 15</inkml:trace>
          <inkml:trace contextRef="#ctx0" brushRef="#br0" timeOffset="733.2542">2395 100 849 0,'-1'-3'244'16,"-2"5"52"-16,1-2-222 0,2-2-57 16,2 4 0-16,-1 1 1 15,-2-5 7-15,2 2-2 16,-1 2 1-16,-3-4-4 16,2 4-4-16,-1-2-11 15,5 1-1-15,-1 1-2 16,-1-2-1-16,-2-3 1 15,-1-2-1-15,-4-1 1 0,5-3 2 16,-4-3 0-16,1 0 0 16,-1 5 0-16,1-2 3 15,-1 3 2-15,1 10 6 16,1 1 1-16,-2 5 1 16,2 7-3-16,3 5 0 15,0 4-3-15,5 1 1 16,1-5 0-16,-2 1 2 15,1-10-5-15,2-5-2 16,-4-10-4-16,3-10 2 16,-1-6-4-16,1-12 0 15,-9-4 2-15,4-2-1 16,-2 9-2-16,-8 1 1 16,-5 11-3-16,1 5-4 15,-4 7 5-15,-2 0 2 16,2 4 6-16,1 10 9 0,4-1 6 15,-2 4-2-15,7 5-1 16,-1 1-6-16,2-2-6 16,2 0-3-16,2-5 1 15,1-2-48-15,2-5 81 16,-1-3-425-16,0-2 122 16</inkml:trace>
        </inkml:traceGroup>
        <inkml:traceGroup>
          <inkml:annotationXML>
            <emma:emma xmlns:emma="http://www.w3.org/2003/04/emma" version="1.0">
              <emma:interpretation id="{4B3AB13C-0E3E-4CA5-AB5B-3463CE3CA643}" emma:medium="tactile" emma:mode="ink">
                <msink:context xmlns:msink="http://schemas.microsoft.com/ink/2010/main" type="inkWord" rotatedBoundingBox="15686,11997 15669,11986 15695,11947 15712,11959">
                  <msink:destinationLink direction="with" ref="{4E9B780B-3D6A-46C9-ADBC-22096E15221E}"/>
                </msink:context>
              </emma:interpretation>
            </emma:emma>
          </inkml:annotationXML>
          <inkml:trace contextRef="#ctx0" brushRef="#br1" timeOffset="139121.5983">1355-683 925 0,'-8'15'288'16,"7"-9"43"-16,-2 0-224 15,3 2-95-15,0-4 11 16,0-2-11-16,1-1 14 16,2-4-9-16,0 2 10 15,2-4-12-15,-1 1 10 16,-2-5-13-16,-1 3 7 16,2 1-12-16,-3 2 7 15,-1-1-9-15,2 4 13 16,-4-2-6-16,2-1 13 0,1 3-9 15,0 0 8-15,-5 3-16 16,5 3 6-16,-3-1-14 16,2 1 7-16,-1-2-9 15,2-4-6-15,-1 0-33 16,-2-1 65-16,0-2-424 16,7-2 136-16</inkml:trace>
        </inkml:traceGroup>
        <inkml:traceGroup>
          <inkml:annotationXML>
            <emma:emma xmlns:emma="http://www.w3.org/2003/04/emma" version="1.0">
              <emma:interpretation id="{B5EEC434-ACF2-4C38-AE53-228872727EF3}" emma:medium="tactile" emma:mode="ink">
                <msink:context xmlns:msink="http://schemas.microsoft.com/ink/2010/main" type="inkWord" rotatedBoundingBox="15060,11486 15050,11480 15054,11475 15063,11481"/>
              </emma:interpretation>
            </emma:emma>
          </inkml:annotationXML>
          <inkml:trace contextRef="#ctx0" brushRef="#br1" timeOffset="139655.2567">721-1151 930 0,'-7'-6'316'0,"8"6"46"0,-1-2-204 16,0 2-87-1,2-1 21-15,-1 2-18 0,-2-1 10 16,1 2-30-16,0 1-3 16,1-5-31-16,-1 4 0 15,0-2-22-15,-1-3 5 16,1 4-17-16,1 2-39 16,-2-6-39-16,1 5 99 15,0-1-454-15,6 2 159 16</inkml:trace>
        </inkml:traceGroup>
        <inkml:traceGroup>
          <inkml:annotationXML>
            <emma:emma xmlns:emma="http://www.w3.org/2003/04/emma" version="1.0">
              <emma:interpretation id="{5127C835-F098-4820-8406-8174353FC874}" emma:medium="tactile" emma:mode="ink">
                <msink:context xmlns:msink="http://schemas.microsoft.com/ink/2010/main" type="inkWord" rotatedBoundingBox="14712,11307 14643,11261 14672,11218 14740,11264"/>
              </emma:interpretation>
              <emma:one-of disjunction-type="recognition" id="oneOf0">
                <emma:interpretation id="interp0" emma:lang="" emma:confidence="1">
                  <emma:literal/>
                </emma:interpretation>
              </emma:one-of>
            </emma:emma>
          </inkml:annotationXML>
          <inkml:trace contextRef="#ctx0" brushRef="#br1" timeOffset="139987.505">382-1340 1034 0,'-6'0'271'0,"2"3"92"15,1-3-299-15,0 3-8 16,3-3-22-16,-3-2 0 16,1 1-22-16,2 1 4 15,0-2-25-15,-1 1-8 16,1 2-362-16,-2-8 108 16</inkml:trace>
          <inkml:trace contextRef="#ctx0" brushRef="#br1" timeOffset="140225.5268">339-1414 1154 0,'-8'12'283'0,"2"-3"89"16,-1-2-341-16,4-1-77 15,1-6-324-15,2-6 75 16</inkml:trace>
        </inkml:traceGroup>
      </inkml:traceGroup>
    </inkml:traceGroup>
  </inkml:traceGroup>
</inkml:ink>
</file>

<file path=ppt/ink/ink1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2:50.743"/>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95686A46-C74B-4409-8EB0-FA5B772370E9}" emma:medium="tactile" emma:mode="ink">
          <msink:context xmlns:msink="http://schemas.microsoft.com/ink/2010/main" type="writingRegion" rotatedBoundingBox="22057,14434 23890,13492 24411,14506 22579,15448"/>
        </emma:interpretation>
      </emma:emma>
    </inkml:annotationXML>
    <inkml:traceGroup>
      <inkml:annotationXML>
        <emma:emma xmlns:emma="http://www.w3.org/2003/04/emma" version="1.0">
          <emma:interpretation id="{5C3D6B86-706C-4C90-84E4-854356239022}" emma:medium="tactile" emma:mode="ink">
            <msink:context xmlns:msink="http://schemas.microsoft.com/ink/2010/main" type="paragraph" rotatedBoundingBox="22057,14434 23890,13492 24411,14506 22579,15448" alignmentLevel="1"/>
          </emma:interpretation>
        </emma:emma>
      </inkml:annotationXML>
      <inkml:traceGroup>
        <inkml:annotationXML>
          <emma:emma xmlns:emma="http://www.w3.org/2003/04/emma" version="1.0">
            <emma:interpretation id="{5644E29E-BEB7-442E-B2F0-6FCF333B6838}" emma:medium="tactile" emma:mode="ink">
              <msink:context xmlns:msink="http://schemas.microsoft.com/ink/2010/main" type="line" rotatedBoundingBox="22057,14434 23890,13492 24411,14506 22579,15448"/>
            </emma:interpretation>
          </emma:emma>
        </inkml:annotationXML>
        <inkml:traceGroup>
          <inkml:annotationXML>
            <emma:emma xmlns:emma="http://www.w3.org/2003/04/emma" version="1.0">
              <emma:interpretation id="{1F03DD2F-B14B-4D5C-9A85-8977E675D061}" emma:medium="tactile" emma:mode="ink">
                <msink:context xmlns:msink="http://schemas.microsoft.com/ink/2010/main" type="inkWord" rotatedBoundingBox="22057,14434 23890,13492 24411,14506 22579,15448"/>
              </emma:interpretation>
              <emma:one-of disjunction-type="recognition" id="oneOf0">
                <emma:interpretation id="interp0" emma:lang="" emma:confidence="0">
                  <emma:literal>*6</emma:literal>
                </emma:interpretation>
                <emma:interpretation id="interp1" emma:lang="" emma:confidence="0">
                  <emma:literal>Ab</emma:literal>
                </emma:interpretation>
                <emma:interpretation id="interp2" emma:lang="" emma:confidence="0">
                  <emma:literal>*0</emma:literal>
                </emma:interpretation>
                <emma:interpretation id="interp3" emma:lang="" emma:confidence="0">
                  <emma:literal>Alb</emma:literal>
                </emma:interpretation>
                <emma:interpretation id="interp4" emma:lang="" emma:confidence="0">
                  <emma:literal>Atz</emma:literal>
                </emma:interpretation>
              </emma:one-of>
            </emma:emma>
          </inkml:annotationXML>
          <inkml:trace contextRef="#ctx0" brushRef="#br0">1363-461 1060 0,'-2'-3'305'15,"1"3"78"1,-1 1-313-16,1 5-4 0,-1 3-33 0,-1 20 5 15,-3-1-17-15,-1 17 21 16,-4-1-19-16,1 11 10 16,-1-10-18-16,5 8 8 15,2-16-20-15,2 2 8 16,-1-9-13-16,2-3 10 16,-5-9-11-16,1-3-19 15,2-9-24-15,-3-9-39 16,2-9-24-16,-4-10-48 15,-1-7-68-15,3-13-157 16,0-3 17-16</inkml:trace>
          <inkml:trace contextRef="#ctx0" brushRef="#br0" timeOffset="487.872">1291 7 914 0,'-6'-2'328'0,"1"5"43"16,7-1-256-16,-1 1-47 16,4-2-36-16,4 2 2 15,1-4-23-15,5 1 9 16,3-3 0-16,2-3-4 15,-1-5-19-15,5-2-22 16,-7-8-29-16,1-6-310 16,-3-2-27-16,3-8-111 15</inkml:trace>
          <inkml:trace contextRef="#ctx0" brushRef="#br0" timeOffset="226.3994">1225-401 852 0,'1'-18'314'16,"2"10"39"-16,3 8-205 0,-1 8-93 15,1 2 15 1,0 13-34-16,3 8 15 0,-5 4-5 15,2 7 14-15,5-2-27 16,4 4 4-16,0-5-27 16,3 3 8-16,1-5-18 15,5 2 11-15,-3-7-13 16,-4-4-5-16,-5-5-36 16,-2-4-41-16,-8-5-32 0,-1-5-278 15,-5-6-14-15,-4-5-81 16</inkml:trace>
          <inkml:trace contextRef="#ctx0" brushRef="#br0" timeOffset="835.6742">1388-485 1025 0,'-16'24'259'16,"-4"9"96"-16,7 10-298 16,2 10 18-16,1-4-16 15,2 4 12-15,11-7-22 0,5-1 6 16,4-10-30-16,12-5-2 16,-2-6-19-16,4-9 7 15,-5-9-11-15,3-6 11 16,-6-5-8-16,-2-7 12 15,-2-3-7-15,-1-6 8 16,-5-1-10-16,-7-7 12 16,1 4-10-16,-8-2 15 15,-5 4 4-15,-7 2 0 16,0 8-10-16,-7 2 11 16,4 10-16-16,-3 7-6 15,6 7-2-15,1 8 10 16,7 5-16-16,-1 2 12 15,10-2-11-15,4-4 12 0,1-2-12 16,8-5 13-16,5-6-14 16,-1-3 9-16,2-5-11 15,8-7 12-15,-2-4-10 16,3-5-10-16,-5-6-31 16,-1-6-57-16,-6-2-39 15,-3-10-141-15,-9 2-174 16,2-10 10-16</inkml:trace>
          <inkml:trace contextRef="#ctx0" brushRef="#br0" timeOffset="-2694.0818">114 62 604 0,'-2'-22'426'0,"4"2"-53"16,-4 10-64-16,-1 2-156 15,0 7-39-15,-3 4 15 16,3 1-37-16,-4 10-9 16,-1 5-55-16,-2 13-1 15,-1 5-25-15,-4 7 7 0,2 3-12 16,1-1 11-16,1-8-12 15,2 1 11-15,8-9-13 16,2-5 10-16,7-8-13 16,2-1 12-16,10-8-12 15,1-1 14-15,6-7-10 16,4 2 13-16,4-2-11 16,1-3 11-16,-2 0-12 15,2 0 9-15,-3 1-9 16,0 4 9-16,-4 4-10 0,0 3 10 15,-7 1-12-15,-4 5 10 16,-4 3-11-16,-7 0 11 16,-5 0-3-16,-4 3 29 15,-7-1 1-15,-7 2 27 16,-5 1-4-16,-9 4 14 16,-4 0-25-16,-6-2 7 15,2-1-25-15,-2 0 8 16,5-7-23-16,1-4 10 15,7-4-17-15,-2-4 8 16,13-5-15-16,2 1 11 16,7-2-13-16,2-1-5 15,7-1-38-15,1-3-59 0,7 0-52 16,4 0 14-16,5 0-392 16,11-12 122-16</inkml:trace>
          <inkml:trace contextRef="#ctx0" brushRef="#br0" timeOffset="-976.5577">987-205 898 0,'-7'-12'296'0,"-5"5"62"15,0 7-250-15,-5 3-6 16,-1 7-41-16,-6 11-4 15,2 8-26-15,-5 13 3 16,1 4-21-16,-1 14 20 16,5-3-10-16,1 3 13 15,7-7-11-15,7 6 7 16,4-14-23-16,7 3 7 16,5-6-18-16,5-2 11 15,1-13-13-15,6 0 13 16,0-9-12-16,1-4 13 15,-1-8-11-15,3-5 13 16,-4-5-10-16,2-7 14 16,-5-4-9-16,2-6 16 15,-5 0-7-15,2-7 21 16,-8 2-10-16,-2-5 20 16,-7 7-9-16,-7-3 15 0,-3 7-18 15,-5 4 12-15,-1 7-21 16,-4 1 4-16,5 8-20 15,-4 5 9-15,4-1-16 16,-2 8 10-16,4-4-14 16,4 1 10-16,4 1-14 15,3-4 11-15,4-3-13 16,2 2 9-16,2-4-13 0,5-7 13 16,4-3-11-16,5-1 13 15,4-5-9-15,4-2 15 16,-2 1-13-16,-1 4 11 15,-4 0-12-15,-2 4 11 16,-6 7-13-16,-1 2 9 16,-4-1-13-16,2 8 10 15,-3 2-14-15,2 11 13 16,-4 3-8-16,2 11 13 16,-4-1-8-16,-2 7 14 15,0-10-13-15,0 1 12 16,1-8-12-16,1-6 10 15,2-8-11-15,-1-4 15 16,3-1-26-16,-3-5-85 0,3-3-62 16,0-9-355-16,-3-2 2 15</inkml:trace>
          <inkml:trace contextRef="#ctx0" brushRef="#br0" timeOffset="-395.0094">1286-139 1011 0,'-3'-1'308'0,"-1"1"83"16,1 1-289-16,3 10-1 15,-8 1-35 1,4 9 7-16,2 6-32 0,-1 9 8 16,3-2-27-16,3 4 6 15,0-4-20-15,3 1 8 16,2-7-17-16,-1 0 9 15,-1-6-13-15,0-2 12 16,-3-10-10-16,3 2 5 0,-4-3-38 16,2-1-43-16,-8-4-32 15,-5 4-15-15,-3-5-16 16,-11-9-91-16,-4-2 11 16,-4-7 19-16,-1-1 29 15,-2 1 97-15,7 4 159 16,3-1 97-16,9 5 20 15,1 5 33-15,4-4-68 16,4 0 1-16,3 0-52 0,3 2-4 16,4-7-46-16,8-1-9 15,3 6-43-15,8-8 1 16,4-1-16-16,6 3 9 16,-8 0-10-16,7-3 12 15,-5 6-10-15,-5-1-27 16,-5-1-48-16,2 1 5 15,-2-2-372-15,-1-3 85 16</inkml:trace>
          <inkml:trace contextRef="#ctx0" brushRef="#br0" timeOffset="-3275.6857">-146 136 1104 0,'-6'-8'322'16,"0"7"69"-16,-1 2-281 15,2 8-73-15,4 7 2 16,-1 0-20-16,4 8 6 15,4 8-17-15,1 10 7 16,4 0-13-16,1 9 9 0,-2-9-12 16,-1 4 10-16,-3-8-11 15,-3-1 11-15,3-4-10 16,-3 0 10-16,-3-3-10 16,2-4 10-16,-1-4-8 15,-2-2-43-15,-1-10-39 16,4-2 80-16,-4-2-425 15,-5-12 135-15</inkml:trace>
          <inkml:trace contextRef="#ctx0" brushRef="#br0" timeOffset="-1799.4082">591-319 621 0,'-3'-7'323'16,"-1"1"-9"-16,-7-2-96 16,7 2-110-16,-5 2 1 15,6 1-34-15,-3 3 15 16,3 1-32-16,-5 7 6 15,2 1-27-15,-7 9 7 16,1 1-27-16,-2 13 6 0,1 4-16 16,-4 12 10-16,5 3-15 15,0 15 9-15,3-5-11 16,0 8 9-16,9-6-13 16,3 10 12-16,5-13-13 15,2 7 11-15,5-10-10 16,0 8 12-16,0-17-11 15,3 4 12-15,-1-13-12 0,4 2 12 16,-5-13-12-16,4-2 11 16,-5-10-11-16,1-2 11 15,-1-8-11-15,3-6-10 16,-1-8-36-16,4-8-39 16,-5-10 25-16,10-7-372 15,-2-3 107-15</inkml:trace>
          <inkml:trace contextRef="#ctx0" brushRef="#br0" timeOffset="1131.059">1393-760 1034 0,'-5'-6'310'16,"2"4"66"-16,3 4-267 15,0 4-68-15,6 4 7 16,5 5-28-16,4 6 9 15,3 3-14-15,9 8 8 16,-3 1-16-16,7 6-3 16,-2 0 0-16,2 6 13 15,-2-3-9-15,3 6 14 16,-8-1 2-16,0 10 1 16,-8-3-14-16,-4 12 12 15,-10-3-13-15,-8 15 11 16,-8-8-16-16,-10 11 13 0,-7-8-14 15,-12 9 0-15,-2-13-94 16,-4 5-349-16,2-13 80 16</inkml:trace>
        </inkml:traceGroup>
      </inkml:traceGroup>
    </inkml:traceGroup>
  </inkml:traceGroup>
</inkml:ink>
</file>

<file path=ppt/ink/ink1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8:47.793"/>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897DBE03-7265-449D-8ACE-278412C286DC}" emma:medium="tactile" emma:mode="ink">
          <msink:context xmlns:msink="http://schemas.microsoft.com/ink/2010/main" type="writingRegion" rotatedBoundingBox="18108,18078 20337,17877 20401,18585 18171,18786">
            <msink:destinationLink direction="with" ref="{86C6A87B-D10F-4042-A687-125DF396E1D6}"/>
          </msink:context>
        </emma:interpretation>
      </emma:emma>
    </inkml:annotationXML>
    <inkml:traceGroup>
      <inkml:annotationXML>
        <emma:emma xmlns:emma="http://www.w3.org/2003/04/emma" version="1.0">
          <emma:interpretation id="{9824F1C4-FAB3-43AD-AD4F-D38120F9E0CE}" emma:medium="tactile" emma:mode="ink">
            <msink:context xmlns:msink="http://schemas.microsoft.com/ink/2010/main" type="paragraph" rotatedBoundingBox="18108,18078 20337,17877 20401,18585 18171,18786" alignmentLevel="1"/>
          </emma:interpretation>
        </emma:emma>
      </inkml:annotationXML>
      <inkml:traceGroup>
        <inkml:annotationXML>
          <emma:emma xmlns:emma="http://www.w3.org/2003/04/emma" version="1.0">
            <emma:interpretation id="{E62BCD1A-B0D1-4EAC-AD53-9E7E443B12F7}" emma:medium="tactile" emma:mode="ink">
              <msink:context xmlns:msink="http://schemas.microsoft.com/ink/2010/main" type="line" rotatedBoundingBox="18108,18078 20337,17877 20401,18585 18171,18786"/>
            </emma:interpretation>
          </emma:emma>
        </inkml:annotationXML>
        <inkml:traceGroup>
          <inkml:annotationXML>
            <emma:emma xmlns:emma="http://www.w3.org/2003/04/emma" version="1.0">
              <emma:interpretation id="{F127D763-17D0-45D0-8A2E-4B276FC03F7E}" emma:medium="tactile" emma:mode="ink">
                <msink:context xmlns:msink="http://schemas.microsoft.com/ink/2010/main" type="inkWord" rotatedBoundingBox="18108,18078 20337,17877 20401,18585 18171,18786">
                  <msink:destinationLink direction="with" ref="{43BB1739-FE14-4BEB-9AA0-5612D4E11544}"/>
                </msink:context>
              </emma:interpretation>
              <emma:one-of disjunction-type="recognition" id="oneOf0">
                <emma:interpretation id="interp0" emma:lang="" emma:confidence="0">
                  <emma:literal>'Yus</emma:literal>
                </emma:interpretation>
                <emma:interpretation id="interp1" emma:lang="" emma:confidence="0">
                  <emma:literal>&gt; Yus</emma:literal>
                </emma:interpretation>
                <emma:interpretation id="interp2" emma:lang="" emma:confidence="0">
                  <emma:literal>&lt; Yus</emma:literal>
                </emma:interpretation>
                <emma:interpretation id="interp3" emma:lang="" emma:confidence="0">
                  <emma:literal>) Yus</emma:literal>
                </emma:interpretation>
                <emma:interpretation id="interp4" emma:lang="" emma:confidence="0">
                  <emma:literal>D Yus</emma:literal>
                </emma:interpretation>
              </emma:one-of>
            </emma:emma>
          </inkml:annotationXML>
          <inkml:trace contextRef="#ctx0" brushRef="#br0">1393 1377 984 0,'-15'-8'288'16,"6"2"62"-16,-1 0-232 16,7 2-48-16,-2 1 34 15,4 0-7-15,1 4 11 16,-5-1-36-16,10 2-11 16,-5 1-46-16,6 3-3 15,3-2-18-15,13 4 9 16,-2 1-9-16,13-2 10 15,-5-2-9-15,4 2 10 16,-5-2-10-16,-2-4 9 16,-5 5-9-16,-2 2 8 0,-6 1-11 15,-2 6 10-15,-4 0-11 16,-4 1 11-16,-2-1-6 16,-3 0 21-16,-5-7-4 15,1 7 20-15,-5-6-5 16,-3 4 16-16,-2 4-18 15,-4-2 6-15,2-5-19 16,-2 6 4-16,1-7-20 0,5-3 3 16,8 4-29-16,1-4-97 15,10-3 259-15,14 0-626 16,2-10 198-16</inkml:trace>
          <inkml:trace contextRef="#ctx0" brushRef="#br0" timeOffset="777.3197">1878 1554 1183 0,'-12'-3'389'0,"2"4"80"15,5-2-337 1,-4 2-3-16,2 1-57 0,-2 1-1 16,4 1-36-16,-2 4 3 15,5-1-28-15,4 7 6 16,4 1-17-16,0 0 10 16,3 0-12-16,3 2 9 15,-2-7-10-15,5 1 8 16,-1-2-18-16,1-6-8 0,0-8-21 15,4-4-25-15,2-4-26 16,0-13-9-16,3 4-2 16,-3 0 17-16,-6 4 25 15,-4 3 29-15,-4 11 17 16,-5-1 29-16,-2 2 12 16,-5 3 41-16,1 6 2 0,-8 6 25 15,-5 3-15-15,1 17 4 16,-1 3-35-16,1 7 13 15,4 0-24-15,3 6 9 16,-2-14-20-16,5 5 5 16,-3-9-25-16,6 0 10 15,-1-6-17-15,5-3 9 16,-5-7-29-16,7-5-83 16,-2-6-70-16,8-15-336 15,2-3-2-15</inkml:trace>
          <inkml:trace contextRef="#ctx0" brushRef="#br0" timeOffset="1452.2948">2210 1381 781 0,'-3'0'210'0,"0"0"52"16,0-1-193-16,1-1-38 16,-1 1 22-16,3-1 1 15,0 2 16-15,-1 0-13 16,2 5 4-16,-1-1-15 15,-1 4 13-15,-1 2-10 16,-1 5 15-16,0 5-15 16,-1 5 7-16,-1-1-19 0,4 0 5 15,-2-3-21-15,1-3 5 16,1-4-16-16,2-7 4 16,1-1-14-16,1 2 1 15,1-7-30-15,5-7-24 16,0 3-24-16,6-10-30 15,-1-13 6-15,5-11-297 16,-2-2 102-16</inkml:trace>
          <inkml:trace contextRef="#ctx0" brushRef="#br0" timeOffset="1886.0947">2332 1228 907 0,'-3'0'422'15,"-2"3"-15"-15,-1 6-179 16,0 0-150-16,-3 11 9 15,-1 1-19-15,-2 6 17 16,2-2-14-16,1 5-4 0,3-3-40 16,2 2-5-16,4-5-21 15,1 3-42-15,4-11-79 16,2-10-372-16,1-15 52 16</inkml:trace>
          <inkml:trace contextRef="#ctx0" brushRef="#br0" timeOffset="3131.4642">2302 1281 787 0,'0'-8'249'0,"1"1"61"16,-1 4-209-16,2-2-9 16,-2 4-15-16,0 1-5 15,1 1-13-15,-1-1-12 16,2 2-7-16,1 7-2 16,-2 1 4-1,4 11 4-15,-2 8 4 0,0 8-8 16,-3 1-6-16,0 8-15 15,-2-4-6-15,2-3-10 16,0-9 6-16,2-4-10 16,-2-8 8-16,1-4-39 15,1-4-45-15,1 2-357 16,-2-9 73-16</inkml:trace>
          <inkml:trace contextRef="#ctx0" brushRef="#br0" timeOffset="-269.8112">158 1662 959 0,'-14'-4'281'16,"4"2"61"-16,4 2-266 16,3 0-21-16,1 3-21 15,2-1 8-15,5-2-11 16,4 1 5-16,7-1-22 16,11 3 3-16,3-1-14 0,12-1 8 15,2 2-10 1,10 0 8-16,0-4-8 0,15-2 8 15,-7 0-10-15,5-6 9 16,-7-2-10-16,6 1 8 16,-10 1-8-16,7-5 7 15,-6 5-9-15,3 0 10 16,-7 0-10-16,4 1 9 16,-9 4-8-16,3 1 8 15,-11 0-8-15,-1 0 9 16,-12 3-10-16,5-2 9 15,-11-2-8-15,-2 5 13 16,-4-1-6-16,3-1 15 16,-9 1-4-16,-1 6 19 15,-7-6-7-15,4 1 23 16,-5 1-8-16,-2-1 12 16,4-4-19-16,-2 2 3 0,-2-1-26 15,-1 2-7-15,-1-1-31 16,-1 1-29-16,2 1-27 15,2-2-38-15,2-2-13 16,2-5-301-16,8-2 92 16</inkml:trace>
        </inkml:traceGroup>
      </inkml:traceGroup>
    </inkml:traceGroup>
  </inkml:traceGroup>
</inkml:ink>
</file>

<file path=ppt/ink/ink1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3:53.308"/>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4D1686E1-103C-48D5-A5D0-844224359C3F}" emma:medium="tactile" emma:mode="ink">
          <msink:context xmlns:msink="http://schemas.microsoft.com/ink/2010/main" type="inkDrawing" rotatedBoundingBox="943,606 3876,572 3903,2789 969,2823" hotPoints="1063,2655 1223,1017 3107,587 3529,952 3480,2187 1314,2699" semanticType="9" shapeName="Hexagon">
            <msink:destinationLink direction="with" ref="{8988934A-662B-4570-88BE-583BE9E5FE09}"/>
          </msink:context>
        </emma:interpretation>
      </emma:emma>
    </inkml:annotationXML>
    <inkml:trace contextRef="#ctx0" brushRef="#br0">680 339 1184 0,'-111'-15'331'0,"27"12"-228"0,9 3-69 15,-4 6-11 1,7 12-12-16,37 3-4 0,7 6-5 15,-2 5-2-15,4 1 0 16,-3 10-1-16,8 1 0 16,-1 9 1-16,2-1 0 15,2 17-1-15,11-7 2 16,-8 10 0-16,10-8 1 16,5 17 8-16,2-12 1 0,5 15 4 15,16-4-1-15,8 15 1 16,5-14-7-16,20 10-2 15,1-11-4-15,20 2 1 16,1-11-3-16,18 9 0 16,-5-8 1-16,22 4-1 15,-8-19-1-15,20-7-1 16,-8-16-3-16,22-17-3 16,-17-23 0-16,19-18-5 15,-15-17-2-15,11-22-4 16,-20-6 5-16,7-22-1 15,-26 3 6-15,4-17 2 16,-19 0 7-16,-2-25 2 16,-20 13 2-16,-5-17 4 0,-20 11 2 15,-12-9 9-15,-12 16 3 16,-14-5 11-16,-13 16 2 16,-12 1 4-16,-7 21-5 15,-17 1 0-15,-2 17-12 16,-11-2 0-16,-5 13-6 15,-15 6-2-15,1 18-3 16,-24 16 0-16,5 20-7 16,-19 26-2-16,7 11-4 0,-12 22-10 15,13 4-7-15,-12 24-36 16,22-9-16-16,-8 24 27 16,21-3-346-16,-3 15 116 15</inkml:trace>
    <inkml:trace contextRef="#ctx0" brushRef="#br0" timeOffset="1196.6552">-111 1950 988 0,'26'-19'307'16,"-4"-1"46"-16,17 1-253 16,12 2-86-16,21-5-9 15,13 5-3-15,30-2 0 16,-7 2 0-16,27 0-1 16,-7 2 0-1,27 3-1-15,-20 3 1 0,28-1-1 0,-20 1 1 16,22-2 0-16,-24-1-1 15,14-4 0-15,-25 1 1 16,11-2-1-16,-23 2 0 16,6 0 0-16,-22 0 1 15,6-1 0-15,-22 2 0 16,-2 1 0-16,-23-2 0 16,-2 4 0-16,-23 4 0 0,-10 1 0 15,-13 3 5-15,-10 1 22 16,-10 1 7-16,-16 1 3 15,-8 4 2-15,-25-4-2 16,-7 5-22-16,-26 1-5 16,-1 1-4-16,-25 7-3 15,4 7-1-15,-20 0 0 16,11 4 0-16,-23 5 1 16,19-6 1-16,-17 6-1 15,18 5 2-15,-13-2-2 16,25-3-1-16,-9 2 0 15,21-7-2-15,-10-5 0 16,25 1 0-16,-2-2 1 16,21-5-3-16,5-2 2 15,20-5-3-15,2-2 0 16,16-2-1-16,8-2-12 16,11 1-1-16,17 2-7 0,8-1 2 15,16 2 3-15,8 2 10 16,25 2-1-16,2-4 5 15,24-1-9-15,5-5-5 16,16-10-8-16,-7-2-1 16,17-5-8-16,-7-3 3 15,16-2-4-15,-17 2 4 0,18-6-4 16,-16 2 7-16,2-5-2 16,-23 2 9-16,9 0 4 15,-31 1 9-15,-8 0 5 16,-22 9 4-16,-13-2 1 15,-21 4 4-15,-10 1 21 16,-8 4 9-16,-23-5 14 16,-13 1 2-16,-21 3 5 15,-13-3-18-15,-29 9-6 16,0 15-12-16,-25 7 0 16,1 10-8-16,-25 25-4 15,7 3-5-15,-17 29-2 16,15 5-5-16,-7 10-46 15,27-11 483-15,2 7-817 16,9-32 390-16</inkml:trace>
  </inkml:traceGroup>
</inkml:ink>
</file>

<file path=ppt/ink/ink1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4:00.224"/>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BF79EBF-F218-47D8-94BC-A428E047914A}" emma:medium="tactile" emma:mode="ink">
          <msink:context xmlns:msink="http://schemas.microsoft.com/ink/2010/main" type="writingRegion" rotatedBoundingBox="582,676 2116,-73 2490,690 955,1440"/>
        </emma:interpretation>
      </emma:emma>
    </inkml:annotationXML>
    <inkml:traceGroup>
      <inkml:annotationXML>
        <emma:emma xmlns:emma="http://www.w3.org/2003/04/emma" version="1.0">
          <emma:interpretation id="{BE23FFF7-D955-437B-A4A0-D007456AB168}" emma:medium="tactile" emma:mode="ink">
            <msink:context xmlns:msink="http://schemas.microsoft.com/ink/2010/main" type="paragraph" rotatedBoundingBox="582,676 2116,-73 2490,690 955,1440" alignmentLevel="1"/>
          </emma:interpretation>
        </emma:emma>
      </inkml:annotationXML>
      <inkml:traceGroup>
        <inkml:annotationXML>
          <emma:emma xmlns:emma="http://www.w3.org/2003/04/emma" version="1.0">
            <emma:interpretation id="{DEAEC3A7-0CED-46D3-B1B3-9FD551947876}" emma:medium="tactile" emma:mode="ink">
              <msink:context xmlns:msink="http://schemas.microsoft.com/ink/2010/main" type="line" rotatedBoundingBox="582,676 2116,-73 2490,690 955,1440"/>
            </emma:interpretation>
          </emma:emma>
        </inkml:annotationXML>
        <inkml:traceGroup>
          <inkml:annotationXML>
            <emma:emma xmlns:emma="http://www.w3.org/2003/04/emma" version="1.0">
              <emma:interpretation id="{C2D2F3B7-B36E-4369-91A5-7D9288AD4412}" emma:medium="tactile" emma:mode="ink">
                <msink:context xmlns:msink="http://schemas.microsoft.com/ink/2010/main" type="inkWord" rotatedBoundingBox="582,676 2116,-73 2490,690 955,1440"/>
              </emma:interpretation>
              <emma:one-of disjunction-type="recognition" id="oneOf0">
                <emma:interpretation id="interp0" emma:lang="" emma:confidence="1">
                  <emma:literal/>
                </emma:interpretation>
              </emma:one-of>
            </emma:emma>
          </inkml:annotationXML>
          <inkml:trace contextRef="#ctx0" brushRef="#br0">40 27 469 0,'-3'-6'196'16,"2"5"32"-16,-1-4-88 0,1-1-30 15,-2 2-3-15,1 5-5 16,1-4-18 0,-2 0-22-16,1 6-15 0,-1-3-13 15,3 3-1-15,-3-3-8 16,0 5 3-16,0-7-7 15,3 4 8-15,-3-2-4 16,0 6 7-16,2 0-5 16,-1 0 5-16,1 0-8 15,-1-2 4-15,4 7-10 16,-1-4 8-16,4 10-9 16,1-1 9-16,4 10-7 15,1-2 7-15,4 9-11 16,1-3 8-16,-1 9-13 15,3-7 7-15,2 5-14 0,-2-7 9 16,-3 0-13 0,3-4 11-16,0 2-12 0,-5-4 11 15,1-3-12-15,-2-1 11 16,-6-5-10-16,-5-8 11 16,2 1-11-16,-4-5 12 15,1-2-21-15,-3-4-7 16,-2-1-65-16,-2-4-10 15,-7-4-337-15,-5 3 62 0</inkml:trace>
          <inkml:trace contextRef="#ctx0" brushRef="#br0" timeOffset="-530.8723">-26 12 982 0,'-1'2'227'0,"1"5"84"0,-2-7-275 15,2 12-7-15,-4 6 9 16,-2 9 2-16,0 3 11 15,-2 17-7-15,-1-2-2 16,-3 8-16 0,3-10 0-16,-1 7-15 0,2-10 1 15,2 1-11-15,2-8 8 16,1-5-11-16,1-8 9 16,2-7-49-16,0-8-11 0,-1-13-327 15,1-7 63-15</inkml:trace>
          <inkml:trace contextRef="#ctx0" brushRef="#br0" timeOffset="373.6076">-144 655 738 0,'-5'12'277'0,"2"3"40"16,5-3-184-16,1 1-25 16,0-2-20-16,7-4-11 15,4-4-13-15,5-3-16 16,4 0-11-16,8-6-19 16,-1 2 0-16,8-10-11 15,-4 4 5-15,2-5-12 16,-3 3 11-16,-1-5-18 0,-8 7-13 15,-2-7-55-15,-8 4-1 16,-4-10-318-16,5 2 63 16</inkml:trace>
          <inkml:trace contextRef="#ctx0" brushRef="#br0" timeOffset="-896.0864">-776 739 811 0,'-5'-2'295'16,"5"2"26"-16,0-1-207 16,8-1-39-16,2-1-19 15,10 0-6-15,-1-1 6 16,14-4-14-16,3 1-6 16,9-1-18-16,-4-5-4 0,11 1-14 15,-11 0 8 1,4-2-10-16,-12-1-12 0,4-1-13 15,-11-10-349-15,4-8 93 16</inkml:trace>
          <inkml:trace contextRef="#ctx0" brushRef="#br0" timeOffset="-1180.3253">-514 451 664 0,'6'19'349'0,"-9"2"-30"0,-3 6-98 15,3 3-168-15,-1 0-12 16,1-1 6-16,1 2-10 16,2 1-1-16,3 1-14 15,2-6 3-15,-2 1-15 16,-5-7 6-16,5-3-14 15,-1-3 6-15,-4-1-9 16,-1-5 9-16,-3 0-12 16,-1-6-9-16,-7-3-48 15,1-5-179-15,-10 4-134 16,-2-2-56-16</inkml:trace>
          <inkml:trace contextRef="#ctx0" brushRef="#br0" timeOffset="1072.6796">355 149 1122 0,'-7'1'280'0,"-4"4"88"16,5 7-311-16,0 9-21 15,2 3-1-15,-1 7-6 16,7 6 7-16,1 0-15 16,1-4-1-16,5 5-15 15,2-8 5-15,1-3-11 16,2-3 11-16,-1-2-10 16,-1-8 12-16,-3-5-9 15,-3-2 10-15,-1-7-7 0,-2-6 13 16,-3-7-8-16,-2-5 10 15,-1-9-10-15,-1-5 5 16,-5-7-12-16,0 0 6 16,-5-6-11-16,2 3 8 15,-6-6-10-15,4 7 10 16,-2 7-11-16,5 13 10 0,1 6-13 16,7 9 11-16,4 13-14 15,5 1 12-15,0 11-11 16,6 4 13-16,8 5-8 15,1-4 15-15,8 2-9 16,1-13 12-16,4-6-10 16,1-10 10-16,4-10-11 15,-6-6 11-15,4-10-12 16,-5-2 10-16,-5-5-10 16,-8 4 9-16,-1-1-10 15,-10 5 10-15,-4 2-11 16,-4 10 10-16,0 2-4 15,-4 8 14-15,1 9-12 16,3 6 10-16,3 5-12 16,-2 7 5-16,10 18-13 15,-1 1 12-15,2 14-9 0,2 5 13 16,-1 1-10-16,1-12 8 16,7 2-11-16,0-11 10 15,13-5-14-15,5-8-40 16,11-17-435-16,-5-15 129 15</inkml:trace>
        </inkml:traceGroup>
      </inkml:traceGroup>
    </inkml:traceGroup>
  </inkml:traceGroup>
</inkml:ink>
</file>

<file path=ppt/ink/ink1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0:36.368"/>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6529E9FF-5C30-4E94-9135-ED4344B731BA}" emma:medium="tactile" emma:mode="ink">
          <msink:context xmlns:msink="http://schemas.microsoft.com/ink/2010/main" type="writingRegion" rotatedBoundingBox="16651,12680 18185,12323 18230,12517 16697,12875">
            <msink:destinationLink direction="with" ref="{D95B4A6D-3E5A-4CB0-B5A1-30157AF7AF5A}"/>
          </msink:context>
        </emma:interpretation>
      </emma:emma>
    </inkml:annotationXML>
    <inkml:traceGroup>
      <inkml:annotationXML>
        <emma:emma xmlns:emma="http://www.w3.org/2003/04/emma" version="1.0">
          <emma:interpretation id="{B425B9D3-4EAB-4682-A9AD-91B33EE3CE8A}" emma:medium="tactile" emma:mode="ink">
            <msink:context xmlns:msink="http://schemas.microsoft.com/ink/2010/main" type="paragraph" rotatedBoundingBox="16651,12680 18185,12323 18230,12517 16697,12875" alignmentLevel="1"/>
          </emma:interpretation>
        </emma:emma>
      </inkml:annotationXML>
      <inkml:traceGroup>
        <inkml:annotationXML>
          <emma:emma xmlns:emma="http://www.w3.org/2003/04/emma" version="1.0">
            <emma:interpretation id="{5B0190B7-6D59-4719-9B69-E5C1AB46C28F}" emma:medium="tactile" emma:mode="ink">
              <msink:context xmlns:msink="http://schemas.microsoft.com/ink/2010/main" type="line" rotatedBoundingBox="16651,12680 18185,12323 18230,12517 16697,12875"/>
            </emma:interpretation>
          </emma:emma>
        </inkml:annotationXML>
        <inkml:traceGroup>
          <inkml:annotationXML>
            <emma:emma xmlns:emma="http://www.w3.org/2003/04/emma" version="1.0">
              <emma:interpretation id="{0618FE10-7D32-4F8D-AD44-F22C158650BF}" emma:medium="tactile" emma:mode="ink">
                <msink:context xmlns:msink="http://schemas.microsoft.com/ink/2010/main" type="inkWord" rotatedBoundingBox="16665,12738 16805,12705 16824,12788 16684,12820"/>
              </emma:interpretation>
              <emma:one-of disjunction-type="recognition" id="oneOf0">
                <emma:interpretation id="interp0" emma:lang="" emma:confidence="1">
                  <emma:literal/>
                </emma:interpretation>
              </emma:one-of>
            </emma:emma>
          </inkml:annotationXML>
          <inkml:trace contextRef="#ctx0" brushRef="#br0">2340 157 855 0,'0'-7'224'0,"-2"5"71"16,2-1-234-16,0 2-28 15,3 1-10-15,0 1 3 16,2 2-14-16,1 0 2 16,1 3-11-16,-2-3 7 15,1-3-9-15,-2 0 9 16,2-3-8-16,2-4 10 15,-2-1-8-15,-5-2 11 0,2-2-7 16,-4 1 11-16,-1 2-2 16,-2 2 11-16,5 2 2 15,-2 4 11-15,1 1-6 16,-3 3 3-16,7 3-10 16,-4 0-1-16,0 4-14 15,5-1 2-15,-1 0-9 16,-4-4 6-16,6-4-9 15,-4-1 9-15,5 0-10 16,-8-3 9-16,4 2-10 16,-2-1 9-16,2-1-10 15,-4 2 9-15,7-1-10 16,-3 2 8-16,-6 0-40 16,3 2-21-16,6 1-342 15,0 6 73 16</inkml:trace>
          <inkml:trace contextRef="#ctx0" brushRef="#br1" timeOffset="59700.3419">2479 118 996 0,'-4'2'289'15,"1"-2"70"-15,1 0-262 16,2 1-40-16,0-2-5 15,-6 1 0-15,5-2-10 16,1 2-4-16,-3 0-16 16,3 2-3-16,3-1-15 15,-3-1 5-15,3 2-13 16,0-2 10-16,-5 3-53 16,5 1-21-16,2 8-342 15,-1 0 61-15</inkml:trace>
        </inkml:traceGroup>
        <inkml:traceGroup>
          <inkml:annotationXML>
            <emma:emma xmlns:emma="http://www.w3.org/2003/04/emma" version="1.0">
              <emma:interpretation id="{9C9051CD-8457-4BDB-9589-54EC6C9113E9}" emma:medium="tactile" emma:mode="ink">
                <msink:context xmlns:msink="http://schemas.microsoft.com/ink/2010/main" type="inkWord" rotatedBoundingBox="17961,12375 18185,12323 18230,12517 18006,12570">
                  <msink:destinationLink direction="from" ref="{0C384DCB-B79B-4A14-BDEA-67FA06C63916}"/>
                  <msink:destinationLink direction="to" ref="{0C384DCB-B79B-4A14-BDEA-67FA06C63916}"/>
                </msink:context>
              </emma:interpretation>
              <emma:one-of disjunction-type="recognition" id="oneOf1">
                <emma:interpretation id="interp1" emma:lang="" emma:confidence="1">
                  <emma:literal/>
                </emma:interpretation>
              </emma:one-of>
            </emma:emma>
          </inkml:annotationXML>
          <inkml:trace contextRef="#ctx0" brushRef="#br0" timeOffset="1601.9228">3668-125 496 0,'-1'1'367'16,"-4"1"-62"-16,2-2-36 15,0 3-193-15,5 0-20 16,-2 0-11-16,0-3-14 16,1-2-8-16,4 4-14 15,-2-5 0-15,-2 1-9 0,-1 1 6 16,5-4-9-16,-7-2 8 16,7-5-7-16,-5 0 7 15,6-3-7-15,-5 3 9 0,-2 0-8 16,1 7 8-1,0 2-5-15,0 3 13 0,0 3-2 16,3 3 10-16,-3 3-1 16,-2 0 8-16,1 2-9 15,2 2 5-15,-1-5-9 16,2-2 4-16,-4-5-12 16,2 1 5-16,3-2-12 15,-3-3 5-15,5-3-9 16,1 1 10-16,-3-4-9 15,-3-1 9-15,1 2-7 16,-2 4 9-16,1-2-10 16,0 7 9-16,0 1-9 15,-2 4 11-15,1 4-7 16,-4 1 10-16,5 1-7 16,2 3 12-16,-2-5-7 15,3-2 7-15,1-2-9 0,1-6 5 16,-4-3-13-16,4-3 7 15,-2-6-11-15,-2-3 11 16,-1-5-10-16,0 2 12 16,0 3-11-16,-1 3 9 15,-1 3-9-15,4 6 13 16,-2 2 0-16,1 2 14 16,-2 5-3-16,-2 3 10 0,1 5-11 15,2-1-2-15,-4 4-13 16,5-5 4-16,4-3-32 15,-4-6-46-15,13-6-393 16,2-9 94-16</inkml:trace>
          <inkml:trace contextRef="#ctx0" brushRef="#br1" timeOffset="17607.6381">3742-118 360 0,'-5'6'250'0,"4"-1"-23"16,7 1-42-16,-6-5-88 15,4 4 0-15,-5-6-43 0,8-1 13 16,-8-3-20-16,5-4 8 16,1-4-19-16,5-1 7 15,-8-2-23-15,1-4 7 16,-2 5-17-16,-2 0 10 16,-5 5-6-16,0 1 22 15,0 7-6-15,0 2 23 16,-3 3-9-16,4 6 12 15,1 6-18-15,1 2 12 16,0 2-19-16,1 4 12 16,2-5-18-16,-4-2 9 15,5-5-21-15,-1-5 7 16,3-6-17-16,-1-3 7 0,1-1-12 16,-3-7 12-1,1-3-11-15,-1-4 13 0,0 2-10 16,0-2 10-16,0 4-12 15,-1 7 12-15,-2 4-10 16,1 4 14-16,-1 2-10 16,2 0 11-16,1 3-13 15,3 2 10-15,-5 1-13 16,7-3 10-16,-2 0-13 0,0-2 11 16,0-4-12-16,-2-3 10 15,-1-3-9-15,2-4 13 16,-1-4-10-16,-5-2 13 15,1-1-12-15,-5 2 13 16,-1 3-13-16,-1 2 21 16,5 8-8-16,-2 5 15 15,8 2-11-15,-1 7 11 16,0 3-22-16,3 1 6 16,-1 1-15-16,-4 4 10 15,8-6-12-15,2-5 10 16,-4-5-11-16,4-4 9 15,2-7-11-15,-10-6 11 16,3-1-11-16,-1-2 12 16,-2-3-8-16,-5 1 12 15,2 2-11-15,3 3 12 0,-3 3-12 16,0 3 10-16,3 5-12 16,0 5 10-16,-9 4-13 15,8 5 11-15,5 7-10 16,-1 4 11-16,2 0-11 15,4-2 14-15,-2-4-14 16,-2-3 12-16,5-10-14 16,-1-7 12-16,-3-4-12 15,3-7 13-15,0-5-11 0,-10-6 14 16,-4 3-11-16,-1-2 12 16,-1 2-10-16,-4 5 9 15,5 5-12-15,0 7 12 16,3 4-13-16,-1 6 11 15,4 1-11-15,-2 8 11 16,5 2-11-16,-1 4 13 16,2 0-12-16,1-5 10 15,4-2-11-15,-6-4 11 16,7-7-14-16,-5-6 12 16,2-4-12-16,-1-8 13 15,-4-5-10-15,-4-2 13 16,-1-2-11-16,-4 1 11 15,-1 4-11-15,2 5 10 16,3 8-11-16,-1 2 10 0,-1 7-11 16,2 6 10-16,5 1-13 15,-5 5 13-15,4 5-12 16,1 5 12-16,-1 1-11 16,2 1 12-16,2-6-12 15,-2-5 12-15,3-5-13 16,0-5 12-16,1-8-13 15,-7-1 13-15,5 0-13 16,-4-6 14-16,-7-6-11 0,-1-1 14 16,2-1-13-16,-4 1 13 15,-1 5-12-15,7 4 11 16,1 5-13-16,-1 2 12 16,3 2-14-16,2 5 12 15,-5 2-12-15,0 5 11 16,3 1-11-16,1 4 11 15,2-2-10-15,0-1 12 16,6-5-46-16,2-6 343 16,5-16-814-16,-4-12 346 15</inkml:trace>
          <inkml:trace contextRef="#ctx0" brushRef="#br1" timeOffset="60540.9708">3850-301 1153 0,'-14'2'302'0,"7"1"81"0,-2 1-319 16,7 1-50-16,1-1-4 15,-2 2-11-15,3-3 7 16,0 0-31-16,-5-1-22 16,10-2-341-16,5 1 81 15</inkml:trace>
        </inkml:traceGroup>
      </inkml:traceGroup>
    </inkml:traceGroup>
  </inkml:traceGroup>
</inkml:ink>
</file>

<file path=ppt/ink/ink1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4:47.771"/>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97BFB692-154E-4F0F-9AD3-3A4361CB2E94}" emma:medium="tactile" emma:mode="ink">
          <msink:context xmlns:msink="http://schemas.microsoft.com/ink/2010/main" type="writingRegion" rotatedBoundingBox="7111,8428 8117,9512 7461,10121 6455,9037">
            <msink:destinationLink direction="with" ref="{D95B4A6D-3E5A-4CB0-B5A1-30157AF7AF5A}"/>
          </msink:context>
        </emma:interpretation>
      </emma:emma>
    </inkml:annotationXML>
    <inkml:traceGroup>
      <inkml:annotationXML>
        <emma:emma xmlns:emma="http://www.w3.org/2003/04/emma" version="1.0">
          <emma:interpretation id="{28AC6CB4-17D8-489A-B1AD-3F7B09BED6E8}" emma:medium="tactile" emma:mode="ink">
            <msink:context xmlns:msink="http://schemas.microsoft.com/ink/2010/main" type="paragraph" rotatedBoundingBox="7111,8428 8117,9512 7461,10121 6455,9037" alignmentLevel="1"/>
          </emma:interpretation>
        </emma:emma>
      </inkml:annotationXML>
      <inkml:traceGroup>
        <inkml:annotationXML>
          <emma:emma xmlns:emma="http://www.w3.org/2003/04/emma" version="1.0">
            <emma:interpretation id="{403D4AF5-EAB9-49E7-BF8C-EED6A31158B5}" emma:medium="tactile" emma:mode="ink">
              <msink:context xmlns:msink="http://schemas.microsoft.com/ink/2010/main" type="line" rotatedBoundingBox="7111,8428 8117,9512 7461,10121 6455,9037"/>
            </emma:interpretation>
          </emma:emma>
        </inkml:annotationXML>
        <inkml:traceGroup>
          <inkml:annotationXML>
            <emma:emma xmlns:emma="http://www.w3.org/2003/04/emma" version="1.0">
              <emma:interpretation id="{4A228680-13F1-4005-9516-CB73AFAF423A}" emma:medium="tactile" emma:mode="ink">
                <msink:context xmlns:msink="http://schemas.microsoft.com/ink/2010/main" type="inkWord" rotatedBoundingBox="7111,8428 8117,9512 7461,10121 6455,903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s</emma:literal>
                </emma:interpretation>
                <emma:interpretation id="interp4" emma:lang="" emma:confidence="0">
                  <emma:literal>9</emma:literal>
                </emma:interpretation>
              </emma:one-of>
            </emma:emma>
          </inkml:annotationXML>
          <inkml:trace contextRef="#ctx0" brushRef="#br0">-3135 520 977 0,'-3'4'262'16,"5"-1"66"-16,-2 0-262 15,-2 8-53 1,10 2 13-16,-1 8-12 0,4 8 19 16,-2 5-7-16,6 7 15 15,0-2-21-15,1 3 10 16,2-5-18-16,5 2 9 16,-7-6-15-16,4 0 17 15,-8-7-10-15,-2-4 17 16,-2-5-11-16,-5-8 19 15,0-8-4-15,-3-1 39 16,-5-4-12-16,-2-8 15 16,-5-5-21-16,-6-8 0 15,0-8-45-15,-5-11 6 16,-1 1-17-16,-4-11 11 0,2 4-14 16,-1-1 13-1,6 9-12-15,0 5 10 0,11 16-12 16,-1 6 11-16,4 7-15 15,4 2 7-15,10 11-13 16,4 4 10-16,-1 4-10 16,7 1 12-16,5 4-8 0,1 0 15 15,1-9-10-15,3-8 12 16,-2 1-10-16,-4-11 14 16,-3-6-13-16,-1-11 15 15,-5 4-13-15,0-16 13 16,-8 1-13-16,-4-10 12 15,0 11-12-15,-3-6 12 16,-1 13-14-16,1 5 11 16,1 11-14-16,2 8 5 15,2 11-14-15,5 14 11 16,2 8-13-16,5 17 17 16,1 1-6-16,6 6 13 15,-4-11-8-15,5 4 11 16,1-15-13-16,1-2 9 15,-2-8-11-15,4 1 0 16,-4-12-55-16,-1-2-73 16,-3-5 317-16,-7-4-654 0,-10-8 255 15</inkml:trace>
          <inkml:trace contextRef="#ctx0" brushRef="#br0" timeOffset="340.2199">-2946 1150 990 0,'-7'21'284'16,"4"-10"59"-16,4-4-257 15,4-4-65-15,7 2 8 16,5-8-3-16,11-20 32 16,5-2-11-16,15-25 14 15,3-7-18-15,11-17-4 16,-7 8-32-16,7-13 6 16,-10 16-15-16,-2-2 11 15,-13 14-13-15,1 6 13 16,-13 17-26-16,-7 1-47 15,-7 16-16-15,-4 13-328 16,-8-2 47-16</inkml:trace>
          <inkml:trace contextRef="#ctx0" brushRef="#br0" timeOffset="991.2554">-2609 1001 1010 0,'6'10'245'0,"6"2"93"16,3 4-289-16,6 8 4 16,1 5-13-16,1 2 12 15,1 1-20-15,9 4 3 16,-3-3-28-16,6 6 4 15,-3 0-13-15,0 3 10 16,-9-2-11-16,2 2 11 16,-8-6-9-16,-3-3 10 15,-3-4-10-15,-5-5 11 16,-2-8-12-16,-5-4 11 16,-3-6-9-16,-9-6 12 15,-3-3-12-15,-9-13 12 0,-5-2-13 16,-9-9 9-16,2-3-14 15,-7-6 11-15,8 3-9 16,4-8 12-16,1 7-9 16,3-7 14-16,15 13-8 15,-5-4 17-15,2 10-11 16,14 1 13-16,1 6-13 16,0-8 8-16,9 2-17 0,7-10 8 15,5-2-15-15,12-5 11 16,2 6-13-16,13 1 10 15,1 11-13-15,2 5 13 16,-5 8-12-16,0 4 13 16,-13 6-10-16,-1 7 13 15,-11 5-9-15,-3 5 16 16,-8 2-3-16,-5 10 36 16,-7 1-2-16,-11 3 24 15,-5-3-10-15,-14 2 10 16,-2-11-35-16,-8-2 2 15,-2-5-24-15,-7 1 7 16,6-11-23-16,-2-1-57 16,8-15-60-16,0-19-368 15,6-17 39-15</inkml:trace>
        </inkml:traceGroup>
      </inkml:traceGroup>
    </inkml:traceGroup>
  </inkml:traceGroup>
</inkml:ink>
</file>

<file path=ppt/ink/ink1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5:41.239"/>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AAE6FCF-C311-44CD-BCD5-5E5DF65FA0B9}" emma:medium="tactile" emma:mode="ink">
          <msink:context xmlns:msink="http://schemas.microsoft.com/ink/2010/main" type="writingRegion" rotatedBoundingBox="6475,18615 7487,18257 7753,19011 6741,19370"/>
        </emma:interpretation>
      </emma:emma>
    </inkml:annotationXML>
    <inkml:traceGroup>
      <inkml:annotationXML>
        <emma:emma xmlns:emma="http://www.w3.org/2003/04/emma" version="1.0">
          <emma:interpretation id="{AB815A95-3A2D-4A67-B0C6-FEBDFE042831}" emma:medium="tactile" emma:mode="ink">
            <msink:context xmlns:msink="http://schemas.microsoft.com/ink/2010/main" type="paragraph" rotatedBoundingBox="6475,18615 7487,18257 7753,19011 6741,19370" alignmentLevel="1"/>
          </emma:interpretation>
        </emma:emma>
      </inkml:annotationXML>
      <inkml:traceGroup>
        <inkml:annotationXML>
          <emma:emma xmlns:emma="http://www.w3.org/2003/04/emma" version="1.0">
            <emma:interpretation id="{087C2282-4359-4364-8B40-F18AA91CB863}" emma:medium="tactile" emma:mode="ink">
              <msink:context xmlns:msink="http://schemas.microsoft.com/ink/2010/main" type="line" rotatedBoundingBox="6475,18615 7487,18257 7753,19011 6741,19370"/>
            </emma:interpretation>
          </emma:emma>
        </inkml:annotationXML>
        <inkml:traceGroup>
          <inkml:annotationXML>
            <emma:emma xmlns:emma="http://www.w3.org/2003/04/emma" version="1.0">
              <emma:interpretation id="{CDE5099F-4B81-4587-83EE-784CB03C349A}" emma:medium="tactile" emma:mode="ink">
                <msink:context xmlns:msink="http://schemas.microsoft.com/ink/2010/main" type="inkWord" rotatedBoundingBox="6475,18615 7487,18257 7753,19011 6741,19370"/>
              </emma:interpretation>
              <emma:one-of disjunction-type="recognition" id="oneOf0">
                <emma:interpretation id="interp0" emma:lang="" emma:confidence="0">
                  <emma:literal>&amp;</emma:literal>
                </emma:interpretation>
                <emma:interpretation id="interp1" emma:lang="" emma:confidence="0">
                  <emma:literal>Q</emma:literal>
                </emma:interpretation>
                <emma:interpretation id="interp2" emma:lang="" emma:confidence="0">
                  <emma:literal>q</emma:literal>
                </emma:interpretation>
                <emma:interpretation id="interp3" emma:lang="" emma:confidence="0">
                  <emma:literal>%</emma:literal>
                </emma:interpretation>
                <emma:interpretation id="interp4" emma:lang="" emma:confidence="0">
                  <emma:literal>2</emma:literal>
                </emma:interpretation>
              </emma:one-of>
            </emma:emma>
          </inkml:annotationXML>
          <inkml:trace contextRef="#ctx0" brushRef="#br0">235 125 629 0,'-24'-80'570'0,"14"61"-428"0,1 7-5 15,1 4-43-15,4 2-12 16,-1 11-28-16,-4 5-6 15,-4 2-17-15,-1 9 1 16,-1 0-6-16,-4 3 2 0,2-1-7 16,4 1-2-1,1-9-6-15,-2 0-2 0,1 0-6 16,1-3-1-16,3 0-2 16,-3-3 1-16,7-1-2 15,7-2 2-15,-1-5-15 16,4-2-39-16,4-10-18 15,12-12-323-15,-2-11 63 16</inkml:trace>
          <inkml:trace contextRef="#ctx0" brushRef="#br0" timeOffset="492.2034">180-37 608 0,'1'7'281'0,"-4"5"17"15,2 3-121-15,4 5-88 16,-6 2-18-16,3 7-6 16,4-1-28-16,2 4-8 15,0-2-12-15,3 1-1 16,-3-8-3-16,-1-3-2 16,2-2-2-16,-4 1-2 15,2-4-2-15,-1-1-1 16,2 1 0-16,-3-5 1 15,2-1-2-15,-2-3-10 16,-5-3-10-16,-5-4-28 0,-2-4-16 16,-8-1-28-16,-4-1 2 15,-1-1 11-15,4-1 27 16,-6-1 23-16,6 1 36 16,0 1 29-16,-2 1 10 15,4 4 13-15,5 3 3 16,-1 0 4-16,8 0-19 15,4 1-9-15,0 2-13 0,1-4-4 16,4 7-13-16,5 0 0 16,1 3 0-16,8 0 0 15,4 4-1-15,4-2 1 16,1-4-3 0,7-4-1-16,2 0-1 0,5-7-2 15,-1-2 0-15,2-3-9 16,-6 1-15-16,0-7-33 15,-7 3-32-15,5-1-280 16,-10 1 58-16</inkml:trace>
          <inkml:trace contextRef="#ctx0" brushRef="#br0" timeOffset="-1286.2721">40-96 761 0,'0'-7'205'0,"6"-1"72"0,3 4-215 15,3 1 3 1,2-2-23-16,4 1 8 0,0-2-27 15,3 3-2-15,0-2-20 16,6 2 9-16,-2 5-10 0,5-5 20 16,-4-2-10-16,5 2 15 15,-5 2-11-15,5-4 8 16,-2 5-18-16,6 0 8 16,-5 0-14-16,4 2 10 15,-5-1-11-15,-2 2 10 16,-3 2-10-16,-3-1 9 15,-2 1-9-15,1 2 10 16,-2-2-10-16,-2-2 9 16,-4 1-9-16,2 1 9 15,-7-4-9-15,1 4 9 16,-1-2-9-16,5 1 10 16,-7-4-12-16,1 3 11 15,-2-3-20-15,-4 2-29 16,-4-4-290-16,7 1 76 15</inkml:trace>
          <inkml:trace contextRef="#ctx0" brushRef="#br0" timeOffset="1147.1833">537 93 652 0,'-1'0'342'16,"-1"0"-15"-16,-1 2-142 15,3 1-84-15,-1 4-47 16,1 8-10-16,-2-1-15 16,2 8-4-16,0-2-7 0,0 5-2 15,0-6-3 1,2-3 5-16,-1-5 0 0,1-1 3 15,-1-5 3-15,1-1 7 16,-1-1 1-16,2-3 9 16,-1-4-2-16,-1-10-1 15,2-5-10-15,3-12-6 16,-1-2-14-16,1-10-1 16,0 5-3-1,-2-2-2-15,-1 7-1 0,-1 0 1 16,-1 15-3-16,-2 3-2 15,1 9-1-15,0 7-6 16,0 7 0-16,4 5 1 16,1 7 2-16,4 8 2 15,1-4 6-15,5 3 0 16,0-9 0-16,5 2 1 16,-4-10 1-16,7-4 2 0,-4-4 3 15,2 1-1-15,-3-17 2 16,-1-2-2-16,-7 1-1 15,2-8 0-15,-6 1-2 16,0 8-1-16,2 4-1 16,-5 4-3-16,0 4-4 15,0 7-2-15,-5 1-2 16,1 10 0-16,-1 7 4 0,1 7 4 16,-1 1 4-16,4 11 2 15,-2-7-1-15,4 7 0 16,2-1-1-16,8 5-18 15,4-7-63-15,18 3-350 16,-2-15 80-16</inkml:trace>
          <inkml:trace contextRef="#ctx0" brushRef="#br0" timeOffset="-805.8428">678-258 872 0,'-3'-7'260'15,"3"1"70"-15,0 3-254 0,5 0-7 16,1 3-37-16,7 0-1 16,1 0-28-16,7 1 7 15,0 2-14-15,0 2 11 16,3-1-12-16,6 4 11 15,-5-1-11-15,5 5 12 16,-4-4-12-16,-2 4 11 16,-3-2-10-16,-5 1 18 15,-5-1-6-15,-1 1 22 16,-5-2-5-16,-5 1 21 16,0-1-9-16,-3 2 17 15,-3 1-14-15,-5 1 20 16,1 1-17-16,-8 2 14 0,1-4-20 15,-5 3 6-15,5 2-26 16,-5-4 7-16,5 7-13 16,2 1-15-1,2 0 11-15,2-2-12 16,8 11-50-16,0-6-59 16,9 0-330-16,12 3 33 15</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31:55.7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2EBAAA-BC2F-4E7F-B121-EA634B5336BC}" emma:medium="tactile" emma:mode="ink">
          <msink:context xmlns:msink="http://schemas.microsoft.com/ink/2010/main" type="writingRegion" rotatedBoundingBox="19748,1898 28667,732 28960,2969 20041,4136">
            <msink:destinationLink direction="with" ref="{9342116F-E848-4FF3-8943-FFEEFB7DCBF8}"/>
          </msink:context>
        </emma:interpretation>
      </emma:emma>
    </inkml:annotationXML>
    <inkml:traceGroup>
      <inkml:annotationXML>
        <emma:emma xmlns:emma="http://www.w3.org/2003/04/emma" version="1.0">
          <emma:interpretation id="{2E9735CC-CA45-4A59-98B9-392D4738C759}" emma:medium="tactile" emma:mode="ink">
            <msink:context xmlns:msink="http://schemas.microsoft.com/ink/2010/main" type="paragraph" rotatedBoundingBox="19748,1898 28667,732 28960,2969 20041,4136" alignmentLevel="1"/>
          </emma:interpretation>
        </emma:emma>
      </inkml:annotationXML>
      <inkml:traceGroup>
        <inkml:annotationXML>
          <emma:emma xmlns:emma="http://www.w3.org/2003/04/emma" version="1.0">
            <emma:interpretation id="{0100E7EE-7B26-4AF6-91DD-24492F55610F}" emma:medium="tactile" emma:mode="ink">
              <msink:context xmlns:msink="http://schemas.microsoft.com/ink/2010/main" type="line" rotatedBoundingBox="19748,1898 28667,732 28960,2969 20041,4136"/>
            </emma:interpretation>
          </emma:emma>
        </inkml:annotationXML>
        <inkml:traceGroup>
          <inkml:annotationXML>
            <emma:emma xmlns:emma="http://www.w3.org/2003/04/emma" version="1.0">
              <emma:interpretation id="{668D22BD-875C-451A-82D1-907737EC5276}" emma:medium="tactile" emma:mode="ink">
                <msink:context xmlns:msink="http://schemas.microsoft.com/ink/2010/main" type="inkWord" rotatedBoundingBox="19748,1898 25376,1162 25669,3400 20041,4136"/>
              </emma:interpretation>
              <emma:one-of disjunction-type="recognition" id="oneOf0">
                <emma:interpretation id="interp0" emma:lang="" emma:confidence="1">
                  <emma:literal/>
                </emma:interpretation>
              </emma:one-of>
            </emma:emma>
          </inkml:annotationXML>
          <inkml:trace contextRef="#ctx0" brushRef="#br0">2499 367 612 0,'1'5'413'0,"-2"-4"-81"15,4 4-34-15,6-4-258 16,6-1 2-16,3-3 4 0,4 0 7 15,-2-6-14 1,7 2-9-16,-5 4-11 0,5-3-6 16,3 4-8-16,2-2-2 15,-5-22-1-15,0-2 1 16,-8 4-2-16,-1-4 1 16,-1 3-5-16,-5 25-59 15,-3 0-21-15,-2-2-308 16,-7 1 37-16</inkml:trace>
          <inkml:trace contextRef="#ctx0" brushRef="#br0" timeOffset="-346.9849">2524 76 776 0,'0'-5'280'0,"-3"1"44"16,3 5-177-16,2-2-51 16,-1-2-1-16,-2 0-24 15,4 1-2-15,-2 1-19 16,1 1 3-16,5-3-9 0,4 3 4 15,-2-3-7-15,4-3-4 16,4 3-11-16,2-2-8 16,-4 4-8-16,9-2-5 15,0 0-2-15,3-6-2 16,-1 6 2-16,5-5-3 16,-4 2 1-16,3 3 0 15,-6 6 0-15,0-3 1 16,-6-1-1-16,3-1 0 15,-7 2 0-15,-4 0 0 16,-2 2-25-16,-2-2-57 16,-6-3-28-16,-2 3-193 15,-2 4-139-15,-5 1-21 16</inkml:trace>
          <inkml:trace contextRef="#ctx0" brushRef="#br0" timeOffset="2264.5065">3691-399 834 0,'-2'-6'289'0,"-4"2"51"16,0-1-205-16,0 1-54 15,-3 2-13-15,0-1-13 16,0 0-19-16,0 5-7 16,-1 1-13-16,-1 3 2 0,-4 0-12 15,-2 1 7 1,1 1-12-16,-1 7 9 0,-5 5-13 16,4-1 12-16,-3 11-9 15,0 3 13-15,-2 3-6 16,5 6 12-16,2 6-10 15,1 0 9-15,1-1-13 16,5-16 5-16,2 5-10 16,4-6 7-16,4 2-11 15,5-4 10-15,3 8-9 16,5-10 9-16,5 19-10 16,1-9 11-16,4 0-13 15,1-4 13-15,5-5-8 16,-3-24 10-16,5-27-8 0,-5 24 13 15,6-29-14 1,-6-1 9-16,2 0-61 0,-7 25-20 16,-5-29-344-16,-11 26 54 15</inkml:trace>
          <inkml:trace contextRef="#ctx0" brushRef="#br0" timeOffset="2847.2165">4117 40 536 0,'-6'1'388'0,"-5"-2"-65"15,-1 7-49-15,-4 6-195 0,1 1-24 16,-3 4-16-16,1 4-6 15,2 1-15-15,6-1 5 16,3 2-7-16,5 16 8 16,5 0-10-16,7-1 9 15,2-1-14-15,2 4 3 16,8-31-7-16,-2-5 8 16,4-4-9-16,1-7 13 0,4-37-8 15,-3 7 8-15,0 0 3 16,-6-2 14-16,-3 0 0 15,-6 25 13-15,-4-4-7 16,-7 1 2-16,-4-1-12 16,-4 1 1-16,-8 1-16 15,-2 1 6-15,-4 7-18 16,-2 1 5-16,-4 3-15 16,5 9 9-16,-2-2-36 15,4 4-15-15,5-4-71 16,5 2 494-16,5-1-825 15,7 4 401-15</inkml:trace>
          <inkml:trace contextRef="#ctx0" brushRef="#br0" timeOffset="3504.1443">4392-163 1154 0,'4'2'258'0,"5"-4"106"16,-3 2-327-16,11 6-27 16,4-6 9-16,6 0-12 15,3-1 5-15,12-2-14 16,-8 3 10-16,5-5-54 15,-4-2-292-15,-1-5-37 16,-5-3-131-16</inkml:trace>
          <inkml:trace contextRef="#ctx0" brushRef="#br0" timeOffset="5583.0366">5692-421 1147 0,'0'-5'384'0,"-5"2"76"0,1 2-312 16,-1-1-37-16,10 1-52 15,-10 1 2-15,2-2-42 16,5 1 2-16,-2 1-26 16,-2 0-52-16,8 0-64 15,3 3-358-15,-6 1 42 0</inkml:trace>
          <inkml:trace contextRef="#ctx0" brushRef="#br0" timeOffset="119200.4533">3848-523 685 0,'-4'-27'276'0,"-4"-3"27"16,4 3-179-16,-5 0-5 15,0-2-38-15,-8-1 4 16,8 3-12-16,-9-6-3 16,-1 3-20-16,-1 6-10 15,-4 3-20-15,-9 5-7 16,2 7-9-16,-5 4-4 16,-1 5 2-16,-2 5 1 0,3 5-1 15,-7 7 0-15,4 4 2 16,-6 10-2-16,6 2-3 15,-5 6 1-15,11 2-1 16,-3 7-3-16,8-2 1 16,-7 14-1-16,4 3 0 15,-5 17 0-15,6 4 2 16,-2 11 0-16,8-11 0 0,2 6 0 16,5-21 0-16,6 16 0 15,8-7 0-15,8 22-2 16,9-4 2-16,8 6 0 15,5-30 1-15,11 1 1 16,-2-26 1-16,7-1 1 16,-2-11 0-16,10 10-2 15,-8-8 0-15,13 3-1 16,-1-10 2-16,10 1 0 16,-5-17-1-16,12-5 3 15,-6-6-1-15,5-9 0 16,-11-8 2-16,4-14 0 15,-11-5 0-15,5-14 3 16,-8 0 2-16,4-8-1 0,-9 4 4 16,6-35 4-16,-9 2 0 15,0-34 1-15,-7 2-1 16,-4-1 0-16,-7 30-1 16,-6-5 8-16,-7 23 3 15,-8-13 7-15,-8 1 1 16,-10-6 8-16,-6 9-5 15,-9 4 2-15,-3 21-3 16,-8 2-4-16,-1 14-12 16,-9 7-9-16,0 10-9 0,-10 7-2 15,4 10 1-15,-11 7-3 16,7 5 2-16,-10 8-37 16,11-1-37-16,-9 13-64 15,18 4-344-15,7 6 61 16</inkml:trace>
          <inkml:trace contextRef="#ctx0" brushRef="#br0" timeOffset="125726.1931">5078-1009 491 0,'-9'-14'310'0,"-9"2"-46"15,9 4-133-15,-9-2-14 0,4 4-64 16,-5 0-58-16,4 0 25 15,-5 1-3-15,4 4-2 16,-5 4-1-16,4 3-7 16,-4 4-1-16,3 5-4 15,-5 11-2-15,2 3-3 16,-7 11 6-16,1 4 1 16,-3 16 0-16,1 0 2 0,1 4 4 15,5-1-6-15,4 5-1 16,7-8 0-16,4 12-3 15,7 2 2-15,5 19-2 16,5-5 1-16,6 7-1 16,0-20 2-16,6 7-2 15,2-26 0-15,4 31 1 16,3 5-1-16,9 19 0 16,-3-15 1-16,8 6-1 15,1-42 0-15,3-15-3 16,-2-21 1-16,7-5 3 15,-10-7 2-15,10-4 4 16,-5-8 5-16,3-6 7 16,-3-3 2-16,7-8 9 15,-10-1 1-15,6-7 11 16,-8-14-1-16,2-20 6 0,-6 1-3 16,1-47 9-16,-10 10-11 15,-1 2 2-15,-7 12-7 16,-5-2 3-16,-5 44-10 15,-2-25 5-15,-5 8-4 16,-2-13 4-16,-2 6-6 16,-7-13-1-16,-9 17-4 15,-7-7-5-15,-10 12-9 16,-8-3-2-16,-1 12-4 0,-7-3-4 16,8 15-4-16,-6-2-10 15,6 11-11-15,-10 5-45 16,8 5-34-16,-9 7-341 15,5 13 67-15</inkml:trace>
          <inkml:trace contextRef="#ctx0" brushRef="#br0" timeOffset="4126.9547">5195-247 803 0,'-3'17'288'0,"4"1"38"16,4 0-199 0,1-6-67-16,3 6-23 0,4-5-9 15,-1 2-16-15,3 0-1 16,3-3-12-16,2-9 8 0,-1-1-21 15,1-13-12-15,2-1-317 16,-2-9 90-16</inkml:trace>
          <inkml:trace contextRef="#ctx0" brushRef="#br0" timeOffset="3293.1166">4512-304 1174 0,'-2'3'266'15,"2"3"99"-15,-4 3-335 0,2 8-19 16,-2 5 7-16,5 14-6 16,-4 3 12-16,11 5-11 15,2-5 4-15,2-5-14 16,0-7 7-16,8-6-12 15,-5-6 11-15,-5-1-10 16,1 2 10-16,1-10-11 16,-8 2 6-16,2 1-73 15,-3-6-321-15,-1-5 80 0</inkml:trace>
          <inkml:trace contextRef="#ctx0" brushRef="#br0" timeOffset="3851.0171">5073-648 649 0,'-9'2'419'0,"-6"8"-77"16,-6 8-47-16,0 8-264 15,-3 7 1-15,0 4 11 16,2 4-6-16,7-2-2 0,1 6-19 15,10-7-1 1,4 4-13-16,6-11 8 0,4 5-12 16,4-7 11-16,4 4-11 15,1-14 11-15,2 2-13 16,0-4 9-16,3-8-28 16,-3-9-10-16,2-2-45 15,1-2 24-15,-2-7-336 16,5-5 100-16</inkml:trace>
          <inkml:trace contextRef="#ctx0" brushRef="#br0" timeOffset="4378.3262">5459-341 1041 0,'-6'18'288'0,"0"15"96"16,0 0-279-16,4 10-25 15,2-5-9-15,5 8-22 16,2-11-18-16,5 5-23 16,-1-13 3-16,2 2-13 15,-3-10 11-15,2 2-12 0,-6-7 11 16,-2 2-12-16,-2 1 9 15,-2-2-59-15,-3-2-9 16,-2-2 2-16,-1-4-353 16,-1 2 104-16</inkml:trace>
          <inkml:trace contextRef="#ctx0" brushRef="#br0" timeOffset="6194.6967">6244-864 963 0,'-4'9'313'0,"-10"17"51"16,1 5-250-16,-5 14-26 15,3 0-19-15,-2 14 26 16,7-4-18-16,-1 10 2 15,7-4-47-15,2 13-3 16,1-6-28-16,4 14 10 16,0-14-14-16,3-1 13 15,0-17-13-15,1-2 13 0,-1-27-13 16,-3 3-3-16,0-3-54 16,0-3 264-16,-3-8-657 15,-4-4 262-15</inkml:trace>
          <inkml:trace contextRef="#ctx0" brushRef="#br0" timeOffset="5939.8645">5932-654 1079 0,'-6'0'355'0,"1"3"45"0,1 5-297 15,1 1-32-15,-2 4-43 16,5 1 2-16,2 4-2 15,4 0 8-15,1 1-28 16,8 1 7-16,-1-5-7 16,4 0 1-16,-2-2-12 15,5-5-6-15,-1-7-43 16,4-4-45-16,-3-9 97 0,1-3-432 16,-2 0 141-16</inkml:trace>
          <inkml:trace contextRef="#ctx0" brushRef="#br0" timeOffset="-9015.5749">1398-919 244 0,'-15'-8'223'16,"-4"4"-23"-16,1-2 2 15,-2 1-66-15,7-1-17 16,-10 5 1-16,2-2-27 0,0 0-13 15,-3 4-34-15,-9 2-7 16,5 2-12-16,-4 4-1 16,1 1-9-16,-1 7-2 15,6 1-6-15,-2 4-1 16,1 2-4-16,-2 11 3 16,2-7-1-16,-4 11 2 15,1-3-2-15,-2 5 0 16,4-7-1-16,-1 11-1 15,8-7-2-15,-1 11 0 16,5-8 0-16,1 13-1 16,2-3 0-16,-2 20-1 15,4-8 1-15,-2 9 0 16,5-11-1-16,6 2-1 16,8-13 2-16,-2 1-2 0,6-8 1 15,0 25 0-15,-5-3 0 16,5 13 1-16,2-5 0 15,4 16-1-15,0-28 1 16,4 1-1-16,-2-14 0 16,5-3-1-16,1-17 1 15,2 1 0-15,2-1 1 0,11-4 1 16,-5 3 0-16,6 2-1 16,0-2 0-16,9 0 1 15,-6-3-2-15,11-1 1 16,-8-8 0-16,7 1 1 15,-11-7 0-15,4 0 0 16,-8-4 0-16,7-1 1 16,-8-4-1-16,7-3 0 15,-5-3 1-15,4-9 0 16,-2-1 0-16,5-10-1 16,-4-1 2-16,7-10 0 15,-3 2 1-15,2-6 0 16,-4 5 2-16,2 0-1 15,-10 6-1-15,-2-9-1 16,-6 3-1-16,1-22-1 16,-4-5 2-16,3-29 7 15,2 10 2-15,-2-16 6 0,-5 23 4 16,-1 0 4-16,-4 25-4 16,-7-5 5-16,-5 4-4 15,-5-14 3-15,-3-1-2 16,-5-3 3-16,-2 6-2 15,-7 2 7-15,-1 15-2 16,-6 6 4-16,0 10-7 16,-12-2-4-16,5 13-9 0,-10-1-8 15,-2 7-6-15,-13 5 1 16,8 4 0-16,-15-1 0 16,6 5 4-16,-6 6-9 15,10-7-17-15,-7 8-41 16,9 1-31-16,0 1-6 15,12 3-338-15,-27 9 99 16</inkml:trace>
        </inkml:traceGroup>
        <inkml:traceGroup>
          <inkml:annotationXML>
            <emma:emma xmlns:emma="http://www.w3.org/2003/04/emma" version="1.0">
              <emma:interpretation id="{031A62FB-E6BB-4B05-9776-4A21C49401DE}" emma:medium="tactile" emma:mode="ink">
                <msink:context xmlns:msink="http://schemas.microsoft.com/ink/2010/main" type="inkWord" rotatedBoundingBox="25659,1272 28686,876 28924,2695 25897,3091"/>
              </emma:interpretation>
              <emma:one-of disjunction-type="recognition" id="oneOf1">
                <emma:interpretation id="interp1" emma:lang="" emma:confidence="1">
                  <emma:literal/>
                </emma:interpretation>
              </emma:one-of>
            </emma:emma>
          </inkml:annotationXML>
          <inkml:trace contextRef="#ctx0" brushRef="#br0" timeOffset="380586.432">8544-1738 402 0,'-17'-6'277'0,"-2"0"-32"15,2 2-55-15,2 2-78 16,0 4-29-16,2-1-3 16,-1 2-17-16,2 3-10 15,2 0-28-15,-2 6-8 16,1 3-12-16,-2 8-1 16,-2 2-1-16,-2 13 4 15,1 1 3-15,-1 11 4 16,8 2 2-16,-4 13-1 15,5-5 10 17,4-30-14-32,1 0-6 0,-5 103-2 15,2-1 1-15,3 11 0 16,11-8 0-16,10-55 0 0,1-11 0 16,7-3-1-16,-2-15 0 15,9 3 0-15,-3-14-1 16,4 0 2-16,-2-10-1 15,7-3 0-15,-3-11 1 16,9-2 2-16,-2-8-2 16,13-6 3-16,-3-5 0 0,2-8 0 15,-5-2 2-15,10-12 3 16,-12-2 3-16,7-10 1 16,-4-3 1-16,5-15 4 15,-10 4-2-15,10-11-1 16,-7 1-2-16,7-17 0 15,-6 8-4-15,-7-10 5 16,-7 8 1-16,-7-3 8 16,-8 17 2-16,-8 0 13 15,-5 11 1-15,-8-8 9 16,-5 9-2-16,-10-8 5 16,-7 4-7-16,-17-4-4 15,-9 8-11-15,-17 2-10 16,-6 8-9-16,-13 3-14 15,6 13-9-15,-10 2-35 16,4 13-33-16,-21 10-52 16,7 12-344-16,-7 7 68 0</inkml:trace>
          <inkml:trace contextRef="#ctx0" brushRef="#br0" timeOffset="7118.2116">6550-576 1159 0,'0'2'289'0,"5"-7"98"15,4 5-339-15,9 0-6 16,3-6-22-16,13 2 9 16,4 2-18-16,13-7 10 15,-1 2-24-15,8-5 11 16,-10 1-33-16,2-1 57 15,-8 3-437-15,1-6 141 16</inkml:trace>
          <inkml:trace contextRef="#ctx0" brushRef="#br0" timeOffset="6865.2819">6815-817 1097 0,'1'0'288'16,"-1"1"82"-16,0 4-287 16,-1 1-62-16,1 6 13 15,-2 6-17-15,2 9 8 16,2 0-19-16,-1 1 9 16,4 1-18-16,-2 2 12 0,0-7-13 15,1 2 12-15,-1 1-12 16,-3-5-27-16,-1-4-40 15,-4 6-319-15,-7-4 57 16</inkml:trace>
          <inkml:trace contextRef="#ctx0" brushRef="#br0" timeOffset="8012.0104">6989-1118 1123 0,'15'-10'277'0,"3"-2"90"16,13 0-291-16,10 0-59 15,13-5 16-15,3-2-14 16,18 5 6-16,-6-1-22 15,12 0 10-15,-10 5-29 0,8 5-370 16,-14 7 121-16</inkml:trace>
          <inkml:trace contextRef="#ctx0" brushRef="#br0" timeOffset="7762.9999">7280-465 1077 0,'0'-6'291'0,"6"0"94"16,3-1-305-16,12-4 4 15,3 4-23-15,13-4 13 16,6-1-27-16,14-1 1 16,-5 1-31-16,1-5 2 15,-10 2-20-15,2-1 11 16,-13-1-14-16,-1 1-2 15,-2 4-51-15,-7-5 440 16,-7 5-824-16,-6-10 378 16</inkml:trace>
          <inkml:trace contextRef="#ctx0" brushRef="#br0" timeOffset="7484.2556">7370-1029 1055 0,'3'0'273'0,"-3"0"76"16,3 4-303-16,0 6-23 15,1 0-20-15,1 8 13 16,1 5-10-16,0 8 11 16,2 1-17-16,2 13 10 15,2-3-12-15,2 4 13 16,-1-4-19-16,-1 2-3 15,-1-7-353-15,-7 10 108 16</inkml:trace>
          <inkml:trace contextRef="#ctx0" brushRef="#br0" timeOffset="8616.517">7850-969 1079 0,'11'-1'252'0,"8"-2"97"0,7-2-317 16,8 1-15-1,5-2-14-15,11 0 10 0,-2-3-15 16,3 0-3-16,0 1-347 15,12 2 111-15</inkml:trace>
          <inkml:trace contextRef="#ctx0" brushRef="#br0" timeOffset="8424.4807">8118-1163 1098 0,'13'3'279'0,"-4"8"88"16,2 5-287-16,-1 5-59 15,-1 8 19-15,0-1-15 0,2 7 4 16,-4 1-19-16,1 3 7 15,2-6-20-15,-2 6 10 16,-4-9-18-16,1-1-46 16,-4-8 123-16,-4-3-456 15,-7-12 138-15</inkml:trace>
          <inkml:trace contextRef="#ctx0" brushRef="#br0" timeOffset="121432.642">8741-1685 1057 0,'-5'-23'253'0,"-4"2"109"16,0 9-296-16,-3 0-14 16,-3 5 1-16,-6 2-19 15,-3 10-12 1,-8 5-18-16,-2 11 4 0,-11 12-12 16,0 14 9-16,-6 15-11 15,1 7 10-15,-1 13-9 16,12 1 11-16,5 8-9 15,13-8 10-15,7 4-10 16,10-10 10-16,8 10-10 16,7-9 9-16,7 4-9 15,7-14 10-15,8-1-10 16,-1-17 9-16,16-7-12 16,-3-13 11-16,12-1-7 0,1-13 10 15,14-5-7-15,-10-10 22 16,6-8 18-16,-11-8 21 15,4-11 14-15,-11-4 17 16,2-9-4-16,-5-4-14 16,1-13-13-16,-8-1-11 15,-1-13-9-15,-7-4 1 16,-4-16-9-16,-8 4 4 0,-7-8-12 16,-8 4 0-1,-10-9-14-15,-5 16 2 0,-11-2-15 16,-2 16 5-16,-8 9-15 15,-2 19 6-15,-12 6-21 16,-3 16 3-16,-9 11-39 16,3 10-8-16,-12 10-67 15,9 12-27-15,-3 10-359 16,6 0 78-16</inkml:trace>
          <inkml:trace contextRef="#ctx0" brushRef="#br0" timeOffset="386958.3385">8515 68 363 0,'-15'8'293'0,"0"-1"-19"15,3-4-56-15,2 2-44 16,5-1-55-16,1-5 11 15,1-1-44-15,4-2 2 16,2-1-39-16,2 1 3 16,4-2-29-16,6 0 5 15,3-2-20-15,9-2 8 16,4-2-16-16,14-2 10 16,3-5-15-16,19-10 12 15,-24 5-4 1,1 0-7-16,53-34 11 15,-7-1-13-15,6-2 13 16,-15 8-13-16,-21 14 13 0,-10 12-10 16,0-3 11-16,-16 9-11 15,-2 0 12-15,-10 7-13 16,-7 1 13-16,-10 5-11 16,-2 2 31-16,-3 2-6 15,-15 4 21-15,-6 3-11 16,-14 7 16-16,-7 4-28 0,-17 8 7 15,2 5-21-15,-6 8 14 16,5-6-16-16,-8 7 15 16,10-2-12-16,-5 11 17 15,5-6-13-15,-4 6 12 16,8-9-16-16,-7 6 13 16,11-18-16-16,4 2 11 15,13-5-14-15,5-5 11 16,11-8-17-16,6 1 9 15,8-9-13-15,5 1 8 16,10 2-13-16,13-4 12 16,10-2-10-16,22-3 11 15,-12-11-6 1,-1 2-4-16,58-39 12 16,-7-3-12-16,5-4 7 15,-19-2-18-15,-32 21 3 0,-17 16-11 16,-4 2 12-16,-15 12-5 15,-4 5 14-15,-13 2-4 16,-8 5 11-16,-7 8-8 16,-11 1 18-16,-10 1-1 15,-10 11 21-15,0 2-8 16,-7 4 13-16,7 1-17 16,-9 14 9-16,10-6-18 0,-7 0 13 15,8-1-15-15,-1-8 11 16,14-15-15-16,6 3 10 15,12-9-18-15,10-5 6 16,11 2-14-16,12-4 9 16,11-4-11-16,16-7 12 15,8-7-9-15,14-13 12 16,-2-2-14-16,11-19 2 16,-8 1-13-16,4-7 12 15,-14 7-8-15,-4 0 17 16,-18 15-1-16,-5 8 17 15,-18 13-11-15,-5 4 15 16,-10 7-8-16,-10 2 20 16,-4 5-14-16,-13 2 15 15,-4 7-15-15,-11 7 7 16,-2 4-21-16,-14 11 10 16,4 7-16-16,-10 18-39 0,-1 1-61 15,-20 8-363-15,7 4 55 16</inkml:trace>
          <inkml:trace contextRef="#ctx0" brushRef="#br0" timeOffset="9112.4632">8697-1370 958 0,'-13'21'283'16,"-6"6"64"-16,3 9-213 15,-1 2-68-15,2 10 17 16,6-2-19-16,9 4 4 16,5-4-43-16,8 1 0 15,4-8-22-15,8-1 7 16,4-8-15-16,7-5 11 15,0-11-10-15,5-7 12 16,-1-8-10-16,7-8 14 16,-8-8-10-16,6-4 12 0,-11-3-13 15,-4-1 12-15,-10 1-13 16,-7-3 15-16,-10 4-13 16,-3-3 20-16,-9 5-8 15,-9-1 29-15,-3 5-12 16,-9 5 16-16,-1 9-18 15,1 5 7-15,4 7-30 16,-2 4 10-16,5 1-18 16,5 1 10-16,0-5-11 0,8 4 11 15,4-5-14-15,3 0 13 16,7 0-12-16,4 2 11 16,2-4-13-16,1-2 4 15,2 1-40 1,4-5-69-16,-7-2 104 0,16-1-464 15,4 1 120-15</inkml:trace>
          <inkml:trace contextRef="#ctx0" brushRef="#br0" timeOffset="10317.7396">8801-1041 976 0,'1'-5'330'0,"-2"2"37"16,5-1-226-16,1 1-99 16,1 0 17-16,4-3-19 15,7 1 14-15,-2 1-20 16,1-2 1-16,1 0-26 0,-2 1 5 16,-2 4-16-16,4 2 11 15,-1-1-12-15,-1 2 11 16,-1 1-12-16,-1 3 12 15,-2-2-12-15,-4 4 9 16,-1 2-10-16,0 4 11 16,-3 1-11-16,0 6 14 15,-1 2-10-15,-1 5 14 16,-1 1-10-16,3 4 16 16,-3-2-13-16,0 5 14 15,2-4-15-15,-4 5 11 16,4-8-16-16,-2-2 12 15,1-9-14-15,1-5 13 0,-1-10-14 16,-1 2 16 0,2-4-32-16,-4 2-69 0,2-3 116 15,8 0-471-15,-2-9 115 16</inkml:trace>
        </inkml:traceGroup>
      </inkml:traceGroup>
    </inkml:traceGroup>
  </inkml:traceGroup>
</inkml:ink>
</file>

<file path=ppt/ink/ink1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4:35.043"/>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7318772E-EEF9-4E8E-85E8-088B3EF89230}" emma:medium="tactile" emma:mode="ink">
          <msink:context xmlns:msink="http://schemas.microsoft.com/ink/2010/main" type="inkDrawing" rotatedBoundingBox="9754,8663 12212,8185 12574,10047 10115,10524" hotPoints="12350,9421 11240,10532 10129,9421 11240,8311" semanticType="enclosure" shapeName="Circle">
            <msink:destinationLink direction="with" ref="{67A59492-659A-4672-9E46-E93B957BDB09}"/>
          </msink:context>
        </emma:interpretation>
      </emma:emma>
    </inkml:annotationXML>
    <inkml:trace contextRef="#ctx0" brushRef="#br0">849 407 1129 0,'-13'3'27'0,"-7"0"21"16,-14-3 8-16,-8 5 8 15,-414 146 297 48,442-160-357-63,-5 15-6 15,2 3 7-15,-1 6-6 16,-15 5 8-16,-2 8-5 16,10 2 8-16,-2 3-2 15,6-3 9-15,-3 9-5 16,7-4 8-16,2 10-5 16,3-3 6-16,3 9-7 0,143 528 56 78,-106-540-73-78,-7-13 5 15,2 8-5-15,-2-8 9 16,29 30-9-16,-1-10 10 16,11 4-7-16,-16-25 5 15,-1 1 0-15,61 23-9 16,-2-8 8-16,12-5-9 15,-1-11 7-15,-11-20-7 16,-15-10 8-16,19-11-7 16,-10-8 8-16,11-9-7 15,-13-2 9-15,19-8-10 16,-20-1 9-16,6-10-8 16,-15 2 6-16,6-16-9 15,-19 6 9-15,4-8-8 16,-12 2 8-16,2-7-7 15,-16 9 10-15,5-9-8 16,-13 11 9-16,-2-14-7 16,-11 15 9-16,-5-11-9 15,-11 8 10-15,-3-8-10 16,-11 13 8-16,-5-10-10 16,-5 7 9-16,-9-10-9 0,-8 7 9 15,-11-7-7-15,-5 5 10 16,-15-3-6-16,-6 13 8 15,-20-1-5-15,5 14 7 16,-32 4-8-16,-2 16 5 16,-43 14-17-16,7 17 1 15,-58 22-28-15,8 25-11 0,-46 43-292 16,1 17-57-16,-64 52-89 16</inkml:trace>
    <inkml:trace contextRef="#ctx0" brushRef="#br1" timeOffset="-346014.0026">881 590 925 0,'-38'3'233'0,"-8"11"89"16,7-2-262-16,-3 10-5 16,4 2-8-16,-2 11 1 0,5-4-14 15,-4 14-4-15,6 3-10 16,-3 14 0-16,12-1-7 16,5 15 5-16,13-7-3 15,3 0 1-15,15-6-2 16,10 9 0-16,5-15-4 15,12 9-3-15,0-8-3 16,17 1-2-16,2-14 0 0,22-11-1 16,-2-19 1-16,30-15 1 15,-12-21 4-15,15-21 0 16,-12-12 1-16,12-19 2 16,-22-2 3-16,7-5 14 15,-22 7 8-15,-7-8 18 16,-23 15 10-16,-13-5 21 15,-19 8-7-15,-12-2 5 16,-16 13-15-16,-11-8-10 16,-14 10-26-16,-19 1-9 15,-9 11-18-15,-21 8-1 16,0 15-3-16,-27 9-13 16,7 9-21-16,-14 18-97 15,14 5 136-15,-27 19-518 16,19 1 131-16</inkml:trace>
  </inkml:traceGroup>
</inkml:ink>
</file>

<file path=ppt/ink/ink1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5:48.612"/>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69DE6E13-F588-4053-8658-699DA9B6C096}" emma:medium="tactile" emma:mode="ink">
          <msink:context xmlns:msink="http://schemas.microsoft.com/ink/2010/main" type="inkDrawing" rotatedBoundingBox="8164,9224 8669,17896 8491,17906 7986,9234" shapeName="Other"/>
        </emma:interpretation>
      </emma:emma>
    </inkml:annotationXML>
    <inkml:trace contextRef="#ctx0" brushRef="#br0">7 36 370 0,'2'-6'208'16,"-4"0"0"-16,2 3-79 16,-1-1-17-16,-4-1-23 0,5 1-5 15,-1 1-5 1,4-2-12-16,-5 4-11 0,4-1-18 16,-2 2-11-16,1-3-19 15,1 6 2-15,1 3-10 16,0 0 11-16,0 8-11 15,3 8 12-15,0 4-10 16,-3-2 8-16,4 9-11 16,1 2 10-16,-4 4-10 15,-2-12 9-15,2 7-8 16,-2-11 11-16,-2 2-5 16,0-5 11-16,1 8-8 15,-1-4 11-15,2 11-12 16,2-7 7-16,-1 4-12 15,2-1 9-15,-2 1-6 16,0-7 11-16,0 7-4 0,-2-5 12 16,2 6-7-16,0-2 5 15,0 10-11-15,0-6 5 16,-1 7-11-16,-1-8 7 16,2 1-11-16,-3-7 8 15,0 2-11-15,2-6 9 16,-2 8-11-16,-2-2 11 15,2 6-11-15,-1-2 10 16,2 7-10-16,1-4 10 0,-1 7-11 16,-1-2 11-16,5 6-10 15,-4-5 10-15,1 9-11 16,1-9 12-16,1 2-10 16,-2-4 10-16,-1 4-9 15,1-11 13-15,-5 10-9 16,3-1 12-16,-3 2-10 15,1-1 8-15,1 4-9 16,2-2 7-16,-1 4-9 16,0-4 9-16,3 4-10 15,-1-6 8-15,-1-2-9 16,-1-3 10-16,2 0-9 16,-2-3 10-16,0 9-10 15,1-2 9-15,1 4-11 16,-1-5 10-16,1 4-11 0,2-4 11 15,-2 5-10-15,1-4 9 16,0 11-10-16,0-10 11 16,-2 1-10-16,1-6 12 15,1 3-8-15,-2-12 9 16,1 11-10-16,1-5 10 16,0 4-12-16,0-4 9 15,0 6-11-15,1-3 10 16,0 6-10-16,-1-3 9 0,0 6-10 15,-2-1 12-15,2 1-9 16,0-9 13-16,2 2-8 16,-1-10 11-16,1 4-11 15,1-4 8-15,-3 5-11 16,0-1 9-16,0 4-12 16,0-5 10-16,0 5-12 15,1-6 11-15,-1 6-13 16,2-1 12-16,1 5-11 15,-2-4 10-15,1 11-11 16,1-9 12-16,0-2-12 16,0-8 12-16,0 8-11 15,0-9 12-15,1 8-13 16,-2 1 13-16,1 1-12 16,1-7 12-16,-1 11-11 0,-1-7 11 15,2 7-10 1,-2-2 9-16,2 6-10 0,-1-2 11 15,0 2-11-15,0-5 11 16,0 0-9-16,0-5 1 16,0-1 1-16,-1 1 11 15,1 4-11-15,-3-2 9 16,3 10 1-16,-5-7 4 16,4 4-11-16,-4-4 13 0,1 1-9 15,-1-7 9-15,2 7-13 16,-1-11 9-16,4 1-10 15,-3-5 11-15,-2 1-11 16,2-3 9-16,2 6-11 16,-2-1 10-16,0 4-13 15,4-2 9-15,-4 4-10 16,-1-4 11-16,-1 5-10 16,2-3 11-16,-3 5-10 15,5-2 11-15,-4 6-12 16,4-3 11-16,-5 3-11 15,4-8 12-15,-2-2-12 16,1-8 13-16,-2 3-12 16,1-3 12-16,-2 2-11 15,3 2 9-15,-2 7-11 16,1-7 10-16,-2 4-13 0,1-2 11 16,-1 4-11-16,3-4 12 15,-1 9-13-15,-2-3 12 16,1 8-11-16,-2-7 12 15,-2 1-12-15,3-7 12 16,0 2-10-16,1-7 9 16,-2 6-12-16,1-4 12 15,-2 8-12-15,5-1 12 0,-6 7-11 16,5-5 13-16,-4 7-14 16,2-7 12-16,-3 4-12 15,2-8 12-15,1 7-12 16,1-8 13-16,-2 5-13 15,1-7 12-15,0 6-12 16,0-10 13-16,1 10-13 16,-1-9 12-16,2 8-11 15,-2-7 11-15,3 11-12 16,-5-6 11-16,2 8-10 16,0-7 10-16,0 7-10 15,-4-7 11-15,4 2-11 16,-2-3 12-16,-4 2-13 15,6-11 12-15,0 4-11 16,-3-4 12-16,2-3-12 0,1-4 12 16,-2 7-12-16,2-4 11 15,2 1-12-15,-1 1 11 16,1 1-10-16,-2-1 10 16,-2 4-10-16,1-4 10 15,-2 10-9-15,3-2 10 16,-2 4-12-16,4-5 11 15,-2 2-10-15,3-7 9 16,0 3-9-16,-2-3 11 0,1-1-11 16,-1-4 12-16,2 5-12 15,-3-7 11-15,0 1-12 16,2 1 11-16,-1 1-11 16,-2-4 12-16,2 7-12 15,1-2 12-15,-1 3-11 16,2-3 11-16,-1 2-11 15,-1-4 11-15,4-1-12 16,-4-6 12-16,-1 2-12 16,2-4 12-16,-2-1-11 15,1-1 12-15,2-2-12 16,2-2 12-16,-1 1-12 16,-4-1 10-16,0-4-10 15,-1 2 11-15,-1-2-10 16,2-5 11-16,2-1-11 0,-1 6 10 15,-1 0-10-15,-1-4 13 16,-2 4-11-16,3 1 11 16,-3-2-9-16,3-2 9 15,0 1-11-15,-2 1 9 16,4-2-13-16,-2 0 11 16,3-2-10-16,-3 1 4 15,1-1-39-15,-7-7-30 16,2-22-65-16,-14-4-353 0,-12-26 63 15</inkml:trace>
  </inkml:traceGroup>
</inkml:ink>
</file>

<file path=ppt/ink/ink1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6:02.039"/>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F6FB0EBF-850E-4973-829C-7E8B1EB99B2A}" emma:medium="tactile" emma:mode="ink">
          <msink:context xmlns:msink="http://schemas.microsoft.com/ink/2010/main" type="writingRegion" rotatedBoundingBox="6376,14914 6493,14723 6592,14784 6475,14975">
            <msink:destinationLink direction="with" ref="{D95B4A6D-3E5A-4CB0-B5A1-30157AF7AF5A}"/>
          </msink:context>
        </emma:interpretation>
      </emma:emma>
    </inkml:annotationXML>
    <inkml:traceGroup>
      <inkml:annotationXML>
        <emma:emma xmlns:emma="http://www.w3.org/2003/04/emma" version="1.0">
          <emma:interpretation id="{2F63A4D0-479F-4DCF-B377-510245693408}" emma:medium="tactile" emma:mode="ink">
            <msink:context xmlns:msink="http://schemas.microsoft.com/ink/2010/main" type="paragraph" rotatedBoundingBox="6376,14914 6493,14723 6592,14784 6475,14975" alignmentLevel="1"/>
          </emma:interpretation>
        </emma:emma>
      </inkml:annotationXML>
      <inkml:traceGroup>
        <inkml:annotationXML>
          <emma:emma xmlns:emma="http://www.w3.org/2003/04/emma" version="1.0">
            <emma:interpretation id="{8A305B39-A36E-4403-BA17-EED10D35D589}" emma:medium="tactile" emma:mode="ink">
              <msink:context xmlns:msink="http://schemas.microsoft.com/ink/2010/main" type="line" rotatedBoundingBox="6376,14914 6493,14723 6592,14784 6475,14975"/>
            </emma:interpretation>
          </emma:emma>
        </inkml:annotationXML>
        <inkml:traceGroup>
          <inkml:annotationXML>
            <emma:emma xmlns:emma="http://www.w3.org/2003/04/emma" version="1.0">
              <emma:interpretation id="{D402FCAC-1730-4325-AC3F-A52A617FA1B6}" emma:medium="tactile" emma:mode="ink">
                <msink:context xmlns:msink="http://schemas.microsoft.com/ink/2010/main" type="inkWord" rotatedBoundingBox="6376,14914 6493,14723 6592,14784 6475,14975"/>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y</emma:literal>
                </emma:interpretation>
                <emma:interpretation id="interp4" emma:lang="" emma:confidence="0">
                  <emma:literal>*</emma:literal>
                </emma:interpretation>
              </emma:one-of>
            </emma:emma>
          </inkml:annotationXML>
          <inkml:trace contextRef="#ctx0" brushRef="#br0">25 156 254 0,'0'0'107'0,"0"-1"6"0,0-1-50 16,0 1 0-16,0-1 9 15,0 1 32-15,0 1 12 16,0-2 8-16,-3 4-18 16,3-2-13-16,-1 1-27 15,-1 1-13-15,-1-1-11 0,2 2-8 16,-1 0-2-16,-1 0-5 15,2-1 1-15,-1 2-7 16,1-2 2-16,1 1-9 16,-2-2 1-16,4 2-9 15,1 2 4-15,0-5-7 16,-2-2 8-16,2 4-7 16,2-7 6-16,-1-2-8 15,-1-1 5-15,5-2-8 16,-4-4 7-16,2 2-8 15,-3 2 7-15,0-2-7 16,-1 4 6-16,-4 1-4 16,2 4 9-16,-1 0 2 15,-1 1 10-15,-1 4-2 16,2 1 7-16,-4 3-6 16,1 3 2-16,-4 4-7 0,2 4 5 15,0 2-8-15,3-4 5 16,3 2-11-16,2-4 4 15,4-2-11-15,-2-5 7 16,7 0-8-16,-2-3 9 16,3-8-9-16,0 1 10 15,0-10-9-15,-2-2 8 16,-2-7-8-16,-2 1 7 0,-2-8-7 16,-2 7 8-16,-4-1-9 15,1 8 10-15,-4 1-2 16,-1 6 13-16,-1 1 2 15,-1 5 10-15,-1 3-5 16,0 3 1-16,0 5-13 16,2 2-1-16,-2 5-12 15,3-3 5-15,1 5-9 16,4-2 8-16,1-2-10 16,4-2 10-16,1-4-9 15,1-1 9-15,1-1-8 16,1-5 10-16,1-2-9 15,1-2 10-15,1-8-10 16,-2 0 9-16,0-5-8 16,-3 1 9-16,-2-2-10 15,-4 3 9-15,2 1-9 0,-4 5 9 16,-2 0-8-16,-1 5 11 16,1 4-7-16,-2 0 10 15,0 4-9-15,0 2 9 16,-2 3-12-16,4 0 6 15,-1 2-9-15,4 1 7 16,2 0-9-16,1-3 8 16,1 0-9-16,1-2 10 15,2-4-10-15,-1-1 10 0,2-2-9 16,-1-2 12-16,0-2-10 16,2-2 9-16,-2-2-8 15,-2-2 8-15,-1 1-9 16,-1 3 9-16,-2-2-10 15,-2 4 9-15,1 2-9 16,-2 1 14-16,-2-1-8 16,-1 5 12-16,0 2-8 15,0 2 7-15,-3 4-12 16,3 1 6-16,0 3-11 16,2-3 7-16,1 0-7 15,4-5 7-15,1 1-10 16,1-4 11-16,1-1-11 15,1-3 11-15,2 0-8 16,1-4 9-16,-1-1-8 0,2-2 11 16,-1-2-12-16,-2 0 11 15,-3-2-10-15,-2 1 9 16,-2 2-9-16,-1 2 9 16,-2 2-10-16,-1 1 10 15,-1 3-10-15,-3 0 9 16,-1 4-7-16,-2 2 9 15,-3 5-5-15,-2-1 12 0,2 7-9 16,2-5 9-16,-1 1-10 16,7-1 5-1,1 0-13-15,6-4 16 0,3-2-125 16,4-6-347-16,2-12 85 16</inkml:trace>
        </inkml:traceGroup>
      </inkml:traceGroup>
    </inkml:traceGroup>
  </inkml:traceGroup>
</inkml:ink>
</file>

<file path=ppt/ink/ink1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6:06.060"/>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0D188267-3EDD-4B3F-9B5A-578765D619A9}" emma:medium="tactile" emma:mode="ink">
          <msink:context xmlns:msink="http://schemas.microsoft.com/ink/2010/main" type="writingRegion" rotatedBoundingBox="8509,14444 16707,14370 16721,15917 8523,15991"/>
        </emma:interpretation>
      </emma:emma>
    </inkml:annotationXML>
    <inkml:traceGroup>
      <inkml:annotationXML>
        <emma:emma xmlns:emma="http://www.w3.org/2003/04/emma" version="1.0">
          <emma:interpretation id="{9CAC4F04-E42A-4AEB-A929-D96C955DE429}" emma:medium="tactile" emma:mode="ink">
            <msink:context xmlns:msink="http://schemas.microsoft.com/ink/2010/main" type="paragraph" rotatedBoundingBox="13709,14396 16719,14446 16707,15170 13697,15120" alignmentLevel="2"/>
          </emma:interpretation>
        </emma:emma>
      </inkml:annotationXML>
      <inkml:traceGroup>
        <inkml:annotationXML>
          <emma:emma xmlns:emma="http://www.w3.org/2003/04/emma" version="1.0">
            <emma:interpretation id="{52424631-D423-4B82-B76E-05535EAE53E0}" emma:medium="tactile" emma:mode="ink">
              <msink:context xmlns:msink="http://schemas.microsoft.com/ink/2010/main" type="line" rotatedBoundingBox="13709,14396 16719,14446 16707,15170 13697,15120">
                <msink:destinationLink direction="with" ref="{D95B4A6D-3E5A-4CB0-B5A1-30157AF7AF5A}"/>
              </msink:context>
            </emma:interpretation>
          </emma:emma>
        </inkml:annotationXML>
        <inkml:traceGroup>
          <inkml:annotationXML>
            <emma:emma xmlns:emma="http://www.w3.org/2003/04/emma" version="1.0">
              <emma:interpretation id="{DC25628B-0BD6-4E9D-BABE-323A97D1FC34}" emma:medium="tactile" emma:mode="ink">
                <msink:context xmlns:msink="http://schemas.microsoft.com/ink/2010/main" type="inkWord" rotatedBoundingBox="13709,14396 14087,14402 14075,15126 13697,15120"/>
              </emma:interpretation>
              <emma:one-of disjunction-type="recognition" id="oneOf0">
                <emma:interpretation id="interp0" emma:lang="" emma:confidence="0">
                  <emma:literal>%</emma:literal>
                </emma:interpretation>
                <emma:interpretation id="interp1" emma:lang="" emma:confidence="0">
                  <emma:literal>d</emma:literal>
                </emma:interpretation>
                <emma:interpretation id="interp2" emma:lang="" emma:confidence="0">
                  <emma:literal>&amp;</emma:literal>
                </emma:interpretation>
                <emma:interpretation id="interp3" emma:lang="" emma:confidence="0">
                  <emma:literal>b</emma:literal>
                </emma:interpretation>
                <emma:interpretation id="interp4" emma:lang="" emma:confidence="0">
                  <emma:literal>+</emma:literal>
                </emma:interpretation>
              </emma:one-of>
            </emma:emma>
          </inkml:annotationXML>
          <inkml:trace contextRef="#ctx0" brushRef="#br0">46 12 909 0,'-13'-6'314'0,"1"1"36"15,4 4-240-15,1 1-65 16,5 4-30-16,-2-2 10 15,4 4-12-15,1 0 9 16,4 3-12-16,-1 3 6 16,4 6-17-16,1 0-24 15,-2-1 67-15,7 11-406 16,-1-5 131-16</inkml:trace>
          <inkml:trace contextRef="#ctx0" brushRef="#br0" timeOffset="-226.4276">28 297 929 0,'-1'-13'243'0,"-4"5"70"16,4 5-276-16,-1 3-6 15,-2 2-19-15,1 7 26 16,-3 4-2-16,-3 10 19 16,-2 5-12-16,1 13 6 15,-2-1-31-15,7 13 3 16,1-4-18-16,5-1 11 15,-1-25 3 1,2-1-14-16,7 19 11 16,-5-14-12-16,4-9 8 0,-4-6-11 15,4-10 12-15,-4-4-12 16,8-4 11-16,-1-1-8 16,5-14-15-16,1-8-29 15,-1-16-21-15,-2-6 7 16,-2-15-326-16,-2 6 108 15</inkml:trace>
          <inkml:trace contextRef="#ctx0" brushRef="#br0" timeOffset="423.4777">169 540 1047 0,'-1'3'227'0,"-2"2"97"16,1 1-314-1,2 6-2-15,2-3-8 16,1 3 16-16,3-2-6 0,3 8 12 16,-1-6-9-16,4 2 8 15,-3-1-18-15,1-5 9 16,-1-4-12-16,3-1 13 16,-1-1-12-16,1-11 10 15,-2 6-9-15,2-11 9 16,-1-2-10-16,-1-7 11 15,-2 1-10-15,-2-7 13 16,-2 7-8-16,1-2 15 16,-4 9-6-16,-1 0 15 15,-3 6-9-15,0 3 9 16,-3 4-17-16,0 2 7 16,-3 3-18-16,0 3 5 15,-1 5-17-15,-2 5-41 16,0 8 130-16,-3-6-469 15,0-3 154-15</inkml:trace>
        </inkml:traceGroup>
        <inkml:traceGroup>
          <inkml:annotationXML>
            <emma:emma xmlns:emma="http://www.w3.org/2003/04/emma" version="1.0">
              <emma:interpretation id="{4A4EE8FC-B2EA-440B-8777-6D748B872441}" emma:medium="tactile" emma:mode="ink">
                <msink:context xmlns:msink="http://schemas.microsoft.com/ink/2010/main" type="inkWord" rotatedBoundingBox="16510,14790 16713,14793 16709,15023 16506,15020"/>
              </emma:interpretation>
              <emma:one-of disjunction-type="recognition" id="oneOf1">
                <emma:interpretation id="interp5" emma:lang="" emma:confidence="1">
                  <emma:literal/>
                </emma:interpretation>
              </emma:one-of>
            </emma:emma>
          </inkml:annotationXML>
          <inkml:trace contextRef="#ctx0" brushRef="#br0" timeOffset="-1635.4112">2768 551 365 0,'2'0'260'16,"-1"1"-55"-16,1 1-9 15,-1-1-163-15,1-1 32 16,-2 2 12-16,0-4 17 15,-2 2-2-15,2 0-7 16,0 0-31-16,2 2-9 16,-4 2-14-16,4-1-3 15,-4 3-8-15,1 0-3 16,-1-1-5-16,2 1-2 16,2-3-5-16,2 1 0 15,2-4-1-15,5-3 0 16,-1-4 0-16,4-5-1 15,-2-8-1-15,0-1 1 16,-6-1-1-16,-2 2 6 0,-4 5 9 16,-1 2 19-16,-5 7 9 15,-2 1 14-15,1 5-3 16,-5 3-4-16,0 5-18 16,0 4-1-16,1 4-14 15,-1 7-1-15,6-1-5 16,3 4-2-16,2-7-6 0,5 1-1 15,4-7-1-15,-1-4 1 16,4-6 0-16,2-3 0 16,-2-9 0-16,1-4 0 15,0-5-1-15,0-3-1 16,-3 1 0-16,0-1-1 16,-5 3 1-16,-2 3 2 15,-5 3-1-15,-2 5 4 16,-1 2 4-16,-3 7 5 15,2 1 0-15,-2 3 1 16,1 1-2-16,1 4-4 16,4 1-6-16,3 3-1 15,3-3-3-15,3 1-1 16,4 1-1-16,2-7 2 16,2-2 1-16,-1-5 0 15,4-2 1-15,-1-7 1 16,-2-1-1-16,-2-5-1 0,0 4 0 15,-2-2 0-15,-5 2 1 16,-1 4 1-16,-5 2 0 16,-4 2 0-16,-2 2 0 15,-2-1 1-15,-2 4-2 16,1 1 1-16,-1 0 1 16,4 0-2-16,1 0 0 15,3-2-2-15,3 2-1 0,0-1-2 16,3-2 2-16,1 0 0 15,2-2 2-15,2-4 0 16,2-1 2-16,-2-4-2 16,-2-1 0-16,-2-1 1 15,-2 1 0-15,-4 1 0 16,-4 4 0-16,2 1 2 16,-4 3 2-16,-2 1 3 15,1 4 0-15,1 2 3 16,-2 2-2-16,2 0-3 15,2 2-5-15,3-4 0 16,-1 1-3-16,4-1-1 16,-2-2 0-16,2-2 1 15,3 0 0-15,0 0 2 0,-3-3-1 16,2 0 1-16,1 1 1 16,-2-1 0-16,-1-1-1 15,-1 1 1-15,1 3-1 16,-5-2 0-16,-1 2-1 15,0 3 0-15,0 3 1 16,-1 0-1-16,-1 3 1 16,1 3 0-16,2-3-1 0,1 2-2 15,2-4 0 1,4-1 1-16,-1-4-2 0,4-1 1 16,-4-2 0-16,5-2 1 15,-1-2-1-15,1-4 0 16,-2 0-2-16,1-1-3 15,-2 1-2-15,-3 1-2 16,-3 2-2-16,0 3-21 16,-3 3-14-16,-6 3-77 15,-5 2 18-15,-5 2-371 16,-7-2 75-16</inkml:trace>
          <inkml:trace contextRef="#ctx0" brushRef="#br0" timeOffset="3395.0929">2780 437 415 0,'0'0'96'0,"-1"1"39"0,-1 1-118 16,2 1 11-1,0 0-3-15,-1-2 7 0,1 1-6 16,0-2 6-16,0 1-8 16,1-2 17-16,1 1 7 15,-1 0 26-15,4 1-5 16,-2 1 7-16,1-1-19 15,2 1 3-15,0-1-22 16,0 1 8-16,-1 1-12 0,1 0 11 16,0 1-16-16,-2 2 7 15,1 2-17-15,1 2 5 16,-2-1-16-16,-1 0 6 16,-1-3-12-16,1-1 13 15,-3-2-7-15,1-3 16 16,-2 1-5-16,2-2 17 15,-1-1-12-15,0-4 7 16,2 0-14-16,1-4 3 16,1-1-17-16,-1-4 6 15,0 3-11-15,0-4 8 16,-3 4-10-16,0-2 9 16,0 4-6-16,-3 2 12 15,2 4-6-15,-1 1 11 0,-1 3-8 16,0 4 8-16,-1 2-14 15,1 5 6-15,0-1-10 16,4 4 7-16,2-2-8 16,2 1 8-16,2-4-9 15,1-3 10-15,1-3-9 16,0-1 10-16,1-5-10 16,2-2 12-16,-3 1-7 15,-1-7 13-15,-2 2-7 0,-5-3 20 16,1 3-5-16,-4 0 22 15,1 3-11-15,-4 3 16 16,-1 0-18-16,-1 3 6 16,-1-1-21-16,-1 2 4 15,2 1-17-15,-1 2 7 16,4 1-14-16,1 1 13 16,0 1-50-16,-9 7-392 15,-3-4 121-15</inkml:trace>
        </inkml:traceGroup>
      </inkml:traceGroup>
    </inkml:traceGroup>
    <inkml:traceGroup>
      <inkml:annotationXML>
        <emma:emma xmlns:emma="http://www.w3.org/2003/04/emma" version="1.0">
          <emma:interpretation id="{16E6F176-11C1-4230-A660-5B3A59FE95B5}" emma:medium="tactile" emma:mode="ink">
            <msink:context xmlns:msink="http://schemas.microsoft.com/ink/2010/main" type="paragraph" rotatedBoundingBox="8519,15545 16684,15471 16688,15917 8523,15991" alignmentLevel="1"/>
          </emma:interpretation>
        </emma:emma>
      </inkml:annotationXML>
      <inkml:traceGroup>
        <inkml:annotationXML>
          <emma:emma xmlns:emma="http://www.w3.org/2003/04/emma" version="1.0">
            <emma:interpretation id="{181062BA-6464-4391-8055-E0F849B70879}" emma:medium="tactile" emma:mode="ink">
              <msink:context xmlns:msink="http://schemas.microsoft.com/ink/2010/main" type="inkBullet" rotatedBoundingBox="8521,15762 8759,15760 8760,15789 8522,15792"/>
            </emma:interpretation>
            <emma:one-of disjunction-type="recognition" id="oneOf2">
              <emma:interpretation id="interp6" emma:lang="" emma:confidence="0">
                <emma:literal>-</emma:literal>
              </emma:interpretation>
            </emma:one-of>
          </emma:emma>
        </inkml:annotationXML>
        <inkml:trace contextRef="#ctx0" brushRef="#br0" timeOffset="20625.1838">-5224 1395 367 0,'6'-6'166'0,"-2"-1"20"16,7 1-75-16,-5 3 14 15,4 0-13-15,-2 1-8 16,-1-1-16-16,-2 5-24 15,4-4-30-15,0 2-18 16,-2 2-4-16,7 1-9 0,-4-3 4 16,4 4-8-16,1-1 6 15,1 3-11-15,1-4 5 16,2-1-86-16,-4-5-51 16,5 2-144-16,-4-2-46 15</inkml:trace>
      </inkml:traceGroup>
      <inkml:traceGroup>
        <inkml:annotationXML>
          <emma:emma xmlns:emma="http://www.w3.org/2003/04/emma" version="1.0">
            <emma:interpretation id="{1580DA81-A902-4EC9-BFB2-51F7392D1A53}" emma:medium="tactile" emma:mode="ink">
              <msink:context xmlns:msink="http://schemas.microsoft.com/ink/2010/main" type="line" rotatedBoundingBox="8922,15542 16684,15471 16688,15917 8926,15987"/>
            </emma:interpretation>
          </emma:emma>
        </inkml:annotationXML>
        <inkml:traceGroup>
          <inkml:annotationXML>
            <emma:emma xmlns:emma="http://www.w3.org/2003/04/emma" version="1.0">
              <emma:interpretation id="{8D5D3346-91FA-4B25-8DD5-5A3A864E7342}" emma:medium="tactile" emma:mode="ink">
                <msink:context xmlns:msink="http://schemas.microsoft.com/ink/2010/main" type="inkWord" rotatedBoundingBox="8923,15750 9587,15744 9588,15812 8924,15818">
                  <msink:destinationLink direction="with" ref="{D95B4A6D-3E5A-4CB0-B5A1-30157AF7AF5A}"/>
                </msink:context>
              </emma:interpretation>
              <emma:one-of disjunction-type="recognition" id="oneOf3">
                <emma:interpretation id="interp7" emma:lang="" emma:confidence="0">
                  <emma:literal>-</emma:literal>
                </emma:interpretation>
                <emma:interpretation id="interp8" emma:lang="" emma:confidence="0">
                  <emma:literal>_</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emma:literal>
                </emma:interpretation>
              </emma:one-of>
            </emma:emma>
          </inkml:annotationXML>
          <inkml:trace contextRef="#ctx0" brushRef="#br0" timeOffset="21107.378">-4279 1376 207 0,'15'-2'64'15,"4"-4"8"-15,-4 6-50 16,4-1-21-16,-4-5-1 16,5 4-75-16,-2-1 23 15</inkml:trace>
          <inkml:trace contextRef="#ctx0" brushRef="#br0" timeOffset="20855.0745">-4822 1356 386 0,'6'0'187'16,"0"-3"0"-16,3 8-69 15,0-1-62-15,5 1 4 16,-2-1-8-16,3 5-13 15,-2-4-2-15,7-1-23 16,-4 2-7-16,7-1-9 16,-2-2 3-16,4 3-16 15,-2-3-19-15,5 0-136 16,-8 0-56-16,5-2-49 16</inkml:trace>
        </inkml:traceGroup>
        <inkml:traceGroup>
          <inkml:annotationXML>
            <emma:emma xmlns:emma="http://www.w3.org/2003/04/emma" version="1.0">
              <emma:interpretation id="{FAE3CF4C-A580-417C-8944-64446EA33666}" emma:medium="tactile" emma:mode="ink">
                <msink:context xmlns:msink="http://schemas.microsoft.com/ink/2010/main" type="inkWord" rotatedBoundingBox="10381,15609 11766,15597 11767,15726 10383,15739">
                  <msink:destinationLink direction="with" ref="{D95B4A6D-3E5A-4CB0-B5A1-30157AF7AF5A}"/>
                </msink:context>
              </emma:interpretation>
            </emma:emma>
          </inkml:annotationXML>
          <inkml:trace contextRef="#ctx0" brushRef="#br0" timeOffset="21541.9085">-3363 1342 338 0,'15'-4'145'15,"-1"2"-1"-15,-1 2-78 16,1-6-45-16,-1 3-10 16,5 2-13-16,5-2 5 0,-2-5-7 15,3 6 7-15,3 1-6 16,-3-4 6-16,4 4-5 15,-4-2 6-15,5 0-6 16,-5 0 6-16,3 0-6 16,-8-2 6-16,6 8-4 15,-4-4 4-15,4-1-4 16,-5-4 4-16,7 3-6 16,-2 0 5-16,8-3-7 15,-4-4 4-15,5 5-13 16,-1-2-22-16,3-4-114 15,-4 7 22-15</inkml:trace>
          <inkml:trace contextRef="#ctx0" brushRef="#br0" timeOffset="21881.2222">-2414 1229 557 0,'16'4'277'0,"-1"1"9"0,-1-4-122 15,1 5-49-15,-3-3-33 16,3 2-20-16,-1-5-20 15,1 1-20-15,1 1-2 16,7-1-14-16,-1-2-2 0,11-2-15 16,2-2-6-16,11-5-24 15,-4-4-156 1,8 2-132-16,1 0-19 0</inkml:trace>
        </inkml:traceGroup>
        <inkml:traceGroup>
          <inkml:annotationXML>
            <emma:emma xmlns:emma="http://www.w3.org/2003/04/emma" version="1.0">
              <emma:interpretation id="{E9C0DE41-6FDB-4233-ADE7-CF9E0763CFC5}" emma:medium="tactile" emma:mode="ink">
                <msink:context xmlns:msink="http://schemas.microsoft.com/ink/2010/main" type="inkWord" rotatedBoundingBox="12331,15511 12797,15507 12797,15531 12332,15536">
                  <msink:destinationLink direction="with" ref="{D95B4A6D-3E5A-4CB0-B5A1-30157AF7AF5A}"/>
                </msink:context>
              </emma:interpretation>
            </emma:emma>
          </inkml:annotationXML>
          <inkml:trace contextRef="#ctx0" brushRef="#br0" timeOffset="21908.1629">-1414 1139 452 0,'37'-2'126'0,"7"1"28"15,-7-1-119-15,10 1-31 16,-8-2 1-16,3 1-6 16,-11-1 6-16,-1 2-9 15,-1 1-9-15,4-3-84 16,-4 0-51-16,5-2-10 15,-1 2-90-15</inkml:trace>
        </inkml:traceGroup>
        <inkml:traceGroup>
          <inkml:annotationXML>
            <emma:emma xmlns:emma="http://www.w3.org/2003/04/emma" version="1.0">
              <emma:interpretation id="{F3F0960D-62FD-4649-B820-1DD6FA06CEE9}" emma:medium="tactile" emma:mode="ink">
                <msink:context xmlns:msink="http://schemas.microsoft.com/ink/2010/main" type="inkWord" rotatedBoundingBox="13175,15554 13248,15553 13249,15571 13175,15572">
                  <msink:destinationLink direction="with" ref="{D95B4A6D-3E5A-4CB0-B5A1-30157AF7AF5A}"/>
                </msink:context>
              </emma:interpretation>
            </emma:emma>
          </inkml:annotationXML>
          <inkml:trace contextRef="#ctx0" brushRef="#br0" timeOffset="22267.7504">-571 1157 169 0,'8'6'179'0,"-4"-3"-28"0,2 3-29 16,2-6-39-16,4 1-50 15,-5 1-124-15,7-4-60 16,1 1-30-16</inkml:trace>
        </inkml:traceGroup>
        <inkml:traceGroup>
          <inkml:annotationXML>
            <emma:emma xmlns:emma="http://www.w3.org/2003/04/emma" version="1.0">
              <emma:interpretation id="{82CC1CEB-11F7-419E-B79A-282166AFE687}" emma:medium="tactile" emma:mode="ink">
                <msink:context xmlns:msink="http://schemas.microsoft.com/ink/2010/main" type="inkWord" rotatedBoundingBox="13646,15566 14778,15556 14779,15723 13647,15734">
                  <msink:destinationLink direction="with" ref="{D95B4A6D-3E5A-4CB0-B5A1-30157AF7AF5A}"/>
                </msink:context>
              </emma:interpretation>
              <emma:one-of disjunction-type="recognition" id="oneOf4">
                <emma:interpretation id="interp12" emma:lang="" emma:confidence="1">
                  <emma:literal/>
                </emma:interpretation>
              </emma:one-of>
            </emma:emma>
          </inkml:annotationXML>
          <inkml:trace contextRef="#ctx0" brushRef="#br0" timeOffset="22592.9317">-60 1176 379 0,'24'0'118'15,"-2"0"20"-15,7 0-102 0,-1 2-30 16,5-4-8-16,-3 1 2 15,3-2-4-15,-3 0 4 16,2 1-3 0,-5 4 5-16,2 1-3 0,-7 1 3 15,1 2-6-15,-7 0 4 16,4 0-26-16,-7-1-37 16,4 2-72-16,-2-2-10 15</inkml:trace>
          <inkml:trace contextRef="#ctx0" brushRef="#br0" timeOffset="22599.9103">467 1242 234 0,'1'0'173'0,"2"2"-24"15,5-5-54-15,-5 0-25 16,3 0-41-16,-5 0-23 16,2 0-12-16,-3 0-147 15,3-2 40-15</inkml:trace>
          <inkml:trace contextRef="#ctx0" brushRef="#br0" timeOffset="71214.7444">698 1330 868 0,'-6'0'257'0,"3"0"55"15,3-3-221-15,1 1-58 0,5 1 9 16,6-4-19-16,6-3 6 16,5 4-16-16,10-7 9 15,1 2-19-15,7 2 6 16,-2 1-11-16,6-6 14 15,-1 6-354-15,4-5 121 16</inkml:trace>
          <inkml:trace contextRef="#ctx0" brushRef="#br0" timeOffset="24659.5918">-63 1276 773 0,'-15'-15'371'0,"9"6"-14"15,0-2-127-15,3 7-162 16,1 2 16-16,2-1-28 15,-3 0 7-15,2 2-25 16,2-2-3-16,2 1-29 16,3 4 3-16,0 1-14 15,3 3 13-15,-6-2-31 0,5 1 427 16,8 1-824-16,-4-12 392 16</inkml:trace>
        </inkml:traceGroup>
        <inkml:traceGroup>
          <inkml:annotationXML>
            <emma:emma xmlns:emma="http://www.w3.org/2003/04/emma" version="1.0">
              <emma:interpretation id="{94930D6B-310F-4400-95F3-F4E969F6E37C}" emma:medium="tactile" emma:mode="ink">
                <msink:context xmlns:msink="http://schemas.microsoft.com/ink/2010/main" type="inkWord" rotatedBoundingBox="15302,15570 15753,15566 15753,15621 15303,15626">
                  <msink:destinationLink direction="with" ref="{D95B4A6D-3E5A-4CB0-B5A1-30157AF7AF5A}"/>
                </msink:context>
              </emma:interpretation>
            </emma:emma>
          </inkml:annotationXML>
          <inkml:trace contextRef="#ctx0" brushRef="#br0" timeOffset="71282.0786">1557 1226 1156 0,'3'0'248'0,"-2"0"110"16,4 3-347-16,4-5 0 15,1 2-10-15,7-3 8 0,5 2-8 16,14-4 7-16,2 2-11 16,10-6 2-16,0 3-22 15,9-4-21-15,-8-1 6 16,7 4-320-16,-5 4 88 15</inkml:trace>
        </inkml:traceGroup>
        <inkml:traceGroup>
          <inkml:annotationXML>
            <emma:emma xmlns:emma="http://www.w3.org/2003/04/emma" version="1.0">
              <emma:interpretation id="{36DB9809-88AF-462A-A25B-AECEC8C9C55E}" emma:medium="tactile" emma:mode="ink">
                <msink:context xmlns:msink="http://schemas.microsoft.com/ink/2010/main" type="inkWord" rotatedBoundingBox="16135,15498 16684,15493 16688,15917 16139,15922"/>
              </emma:interpretation>
            </emma:emma>
          </inkml:annotationXML>
          <inkml:trace contextRef="#ctx0" brushRef="#br0" timeOffset="109305.5907">2822 1320 442 0,'-1'0'233'0,"1"4"32"15,-2-4-113-15,1-3 4 16,2 6-44-16,-1-7-10 16,-3 1-48-16,3 3 3 15,2 0-28-15,-2-2 5 16,0 2-20-16,0 0 8 16,0 3-18-16,0 0 7 15,1-3-14-15,1 5 9 16,1-2-11-16,1-2-4 15,1 2 93-15,2 6-420 16,-2-18 160-16</inkml:trace>
          <inkml:trace contextRef="#ctx0" brushRef="#br0" timeOffset="71697.4869">2390 1190 721 0,'7'-3'272'0,"5"1"37"15,2 1-197-15,1-2-26 16,-5 0-42-16,8 0-1 15,0-3-30-15,8-2 6 16,1 1-18-16,6 1-14 16,-3-2 13-16,4 4-322 15,-7-2 95-15</inkml:trace>
          <inkml:trace contextRef="#ctx0" brushRef="#br0" timeOffset="70098.1683">2469 1154 914 0,'-3'-6'210'15,"3"1"82"-15,-1 1-271 16,7 1 1-16,-11 0-10 16,5 1 14-16,2-2-9 0,-4 2 8 15,-1 1-18-15,5 2 6 16,1-2-14-16,-2 2 8 16,5 2-12-16,-1 0-305 15,-4 0 100-15</inkml:trace>
          <inkml:trace contextRef="#ctx0" brushRef="#br0" timeOffset="69743.5426">2615 1365 556 0,'-3'-6'310'0,"-2"-2"-14"16,1-1-75-16,1 6-117 15,0 0 5 1,0 0-35-16,0 2 7 0,1 2-30 15,1 2 5-15,-2-3-27 16,0 6 2-16,0-1-21 16,-3 2 8-16,1 4-16 0,-2 5 9 15,1-2-12-15,-3 4 11 16,4-2-12-16,-1 1 9 16,0-2-9-16,3 3 15 15,3-8-10-15,0 2 11 16,-1-3-11-16,5-3 12 15,1-1-14-15,-1-2 11 16,2-3-11-16,6-2 10 16,0-2-10-16,0-7 8 15,2-1-15-15,2-4-33 16,-7 1-38-16,-1-2-134 16,-2 2-203-16,-5 2-2 15</inkml:trace>
          <inkml:trace contextRef="#ctx0" brushRef="#br0" timeOffset="72812.364">2897 1160 960 0,'-15'3'214'0,"-3"5"107"15,3-1-276-15,-1 1 18 16,2 4-9-16,-1-3 12 15,3-3-26-15,3 0-1 16,3 0-29-16,0-5 4 16,6 1-13-16,0 2 6 15,2-4-11-15,-1 5 10 16,2-1-10-16,0-1 9 16,2-1-8-16,-1 2 10 15,-1-8-9-15,2-1 10 0,1 4-9 16,-2-5 10-16,-1-2-10 15,-1-1 10-15,-2 5-5 16,-2-2 24-16,-1 1-4 16,-3 7 14-16,2 4-9 15,-7-2 5-15,1 10-24 16,-2 2 5-16,0 4-13 16,1 4 11-16,5-5-10 15,5 1 11-15,5-2-10 0,4-6 7 16,2-6-12-16,5 5 10 15,-1-5-10-15,4-8 12 16,-2-1-9-16,4-7 12 16,-2-2-11-16,-2-6 11 15,-4-5-13-15,-4-6 12 16,-7 4-12-16,-4-5 19 16,-4 1-5-16,-5 8 22 15,-2 6-9-15,-2 8 10 16,2 5-17-16,-4 7 4 15,2 7-21-15,-2 4 8 16,4 1-10-16,4 4 10 16,2-2-13-16,8 1 10 15,5-7-12-15,5-2 11 0,2 1-12 16,8-5 13-16,-1-1-12 16,5-6 12-16,-1-1-9 15,1-17 12-15,-5-2-12 16,-1-11 13-16,-7 4-13 15,-1-8 10-15,-10 7-11 16,-3 4 9-16,-6 7-10 16,-4 5 10-16,-4 9-13 15,-5 9 10-15,-1 6-11 0,-4 12 11 16,5 6-12-16,-4 6 12 16,8-4-9-16,5 1 12 15,7-9-12-15,3-6 12 16,7-7-11-16,4-1 10 15,2-4-11-15,4-6 12 16,2-1-10-16,4-7 12 16,-1-7-9-16,1-6 10 15,-5-2-10-15,-2-8 10 16,-7 1-11-16,-4 0 8 16,-7 4-11-16,-1 5 9 15,-3 11-11-15,-3 7 7 16,-1 6-11-16,-4 9 11 15,-1 6-9-15,-1 6 11 16,1-2-6-16,3 4 11 16,6-5-10-16,4-6 11 0,4-8-12 15,5 1 10-15,2-7-12 16,5-4 12-16,1 0-11 16,1 3-8-16,-2-9-46 15,-2-1-101-15,-8-8-348 16,-11-5 43-16</inkml:trace>
        </inkml:traceGroup>
      </inkml:traceGroup>
    </inkml:traceGroup>
  </inkml:traceGroup>
</inkml:ink>
</file>

<file path=ppt/ink/ink1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6:47.730"/>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7A1510D8-AF17-4B8C-A4B1-C139952041C5}" emma:medium="tactile" emma:mode="ink">
          <msink:context xmlns:msink="http://schemas.microsoft.com/ink/2010/main" type="inkDrawing" rotatedBoundingBox="11380,16637 12819,15971 13377,17177 11938,17843" semanticType="9" shapeName="Other"/>
        </emma:interpretation>
      </emma:emma>
    </inkml:annotationXML>
    <inkml:trace contextRef="#ctx0" brushRef="#br0">1299 291 729 0,'-13'-55'208'0,"-14"34"-124"0,-3 1-26 0,0 5 18 15,1 0-10-15,14 3 18 16,2-3-17-16,-4-3 0 15,4-3-32-15,-2 3 5 16,-2-3-20-16,1 4 8 16,-2 7-13-16,-5-4 4 15,2 5-12-15,-5 3 7 16,1 3-10-16,-8 2 6 16,0 8-10-16,-5-1 8 15,5 2-7-15,-6-1 9 16,3 4-11-16,-4 2 12 15,2-2-10-15,-7 1 7 16,5 4-11-16,-1 2 10 16,5 0-10-16,-4 8 10 15,4-1-10-15,-4 1 9 16,7 3-8-16,-3-2 9 0,6-3-9 16,-4 7 11-16,4-2-10 15,3 2 11-15,6 1-10 16,-5 7 10-16,10-8-10 15,-2 5 10-15,-2-4-12 16,-2 5 11-16,8-2-12 0,-2 7 11 16,1-6-11-1,3 6 11-15,4-6-10 0,-1 6 10 16,6-10-10-16,6 7 10 16,-1-3-11-16,5 3 9 15,2-6-10-15,2 6 11 16,-2-5-10-16,4 4 13 15,-4-5-10-15,8 3 13 16,-4-5-10-16,8 4 11 16,-4-7-12-16,11 4 10 15,-1-7-12-15,9 5 10 16,-1-12-10-16,8 5 11 16,-2-10-11-16,8-1 11 15,-2-9-10-15,13 5 11 16,-4-10-12-16,10-1 10 15,-9 0-9-15,12-3 9 0,-12-6-11 16,7-4 10-16,-10 2-10 16,12-7 8-16,-11 2-9 15,6-5 10-15,-7 1-10 16,3-5 9-16,-9 1-9 16,2-2 10-16,-13 5-11 15,5-6 11-15,-7 5-10 16,-4-7 11-16,-1 4-10 15,3-5 12-15,-10 4-8 0,-1-2 9 16,-2 1-8-16,-4 0 14 16,-5 7-9-16,1-5 14 15,-6 5-5-15,-2 5 16 16,-2-2-9-16,-8-10 19 16,-2 5-10-16,-4-10 16 15,-3-4-13-15,-4 2 12 16,1 5-21-16,-9-8 8 15,-2 10-21-15,-1-8 5 16,-1 4-19-16,-7-8 10 16,2 7-16-16,-12-4 10 15,-1 6-10-15,-10-1 9 16,4 5-10-16,-5 5 9 16,7 5-12-16,-10 4 10 15,4 1-22-15,-14 9-59 0,-2 8-58 16,-26 25-335-16,10 5 28 15</inkml:trace>
  </inkml:traceGroup>
</inkml:ink>
</file>

<file path=ppt/ink/ink1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7:17.767"/>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1-1 890 0,'-2'-2'190'15,"-1"4"85"-15,3-2-282 16,2 1-262-16,-4-1 77 16</inkml:trace>
</inkml:ink>
</file>

<file path=ppt/ink/ink1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7:01.916"/>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CA2D5A2-C329-47D0-BEBF-6D9745CDA0AD}" emma:medium="tactile" emma:mode="ink">
          <msink:context xmlns:msink="http://schemas.microsoft.com/ink/2010/main" type="writingRegion" rotatedBoundingBox="13091,15064 14338,16341 13850,16818 12603,15540">
            <msink:destinationLink direction="with" ref="{D95B4A6D-3E5A-4CB0-B5A1-30157AF7AF5A}"/>
          </msink:context>
        </emma:interpretation>
      </emma:emma>
    </inkml:annotationXML>
    <inkml:traceGroup>
      <inkml:annotationXML>
        <emma:emma xmlns:emma="http://www.w3.org/2003/04/emma" version="1.0">
          <emma:interpretation id="{D18138F9-C9A4-4A58-A852-769D26DADFBB}" emma:medium="tactile" emma:mode="ink">
            <msink:context xmlns:msink="http://schemas.microsoft.com/ink/2010/main" type="paragraph" rotatedBoundingBox="13091,15064 14338,16341 13850,16818 12603,15540" alignmentLevel="1"/>
          </emma:interpretation>
        </emma:emma>
      </inkml:annotationXML>
      <inkml:traceGroup>
        <inkml:annotationXML>
          <emma:emma xmlns:emma="http://www.w3.org/2003/04/emma" version="1.0">
            <emma:interpretation id="{7D3073C6-601B-4291-A7CC-D0CE729C102F}" emma:medium="tactile" emma:mode="ink">
              <msink:context xmlns:msink="http://schemas.microsoft.com/ink/2010/main" type="line" rotatedBoundingBox="13091,15064 14338,16341 13850,16818 12603,15540"/>
            </emma:interpretation>
          </emma:emma>
        </inkml:annotationXML>
        <inkml:traceGroup>
          <inkml:annotationXML>
            <emma:emma xmlns:emma="http://www.w3.org/2003/04/emma" version="1.0">
              <emma:interpretation id="{6A900428-F40A-45C5-92CD-33801E200A0E}" emma:medium="tactile" emma:mode="ink">
                <msink:context xmlns:msink="http://schemas.microsoft.com/ink/2010/main" type="inkWord" rotatedBoundingBox="13091,15064 14338,16341 13850,16818 12603,15540"/>
              </emma:interpretation>
              <emma:one-of disjunction-type="recognition" id="oneOf0">
                <emma:interpretation id="interp0" emma:lang="" emma:confidence="0">
                  <emma:literal>n</emma:literal>
                </emma:interpretation>
                <emma:interpretation id="interp1" emma:lang="" emma:confidence="0">
                  <emma:literal>[</emma:literal>
                </emma:interpretation>
                <emma:interpretation id="interp2" emma:lang="" emma:confidence="0">
                  <emma:literal>k</emma:literal>
                </emma:interpretation>
                <emma:interpretation id="interp3" emma:lang="" emma:confidence="0">
                  <emma:literal>N</emma:literal>
                </emma:interpretation>
                <emma:interpretation id="interp4" emma:lang="" emma:confidence="0">
                  <emma:literal>K</emma:literal>
                </emma:interpretation>
              </emma:one-of>
            </emma:emma>
          </inkml:annotationXML>
          <inkml:trace contextRef="#ctx0" brushRef="#br0">1567-313 1081 0,'-13'-1'229'0,"-2"4"103"15,4 3-318-15,2 1 9 16,3 4 2-16,2 5-1 0,4 7 1 16,3 10-4-16,1 4-13 15,7 11-6 1,1 3 0-16,3 5 0 0,0-7 0 15,3-1 1-15,-3-9 1 16,3 5 4-16,-6-11 0 16,3 2 3-16,-8-4 4 15,5 2 7-15,-7-10-2 16,-1-1 9-16,-2-8 0 16,2-4 0-16,-2-4-5 15,-1-4 1-15,-2-2-8 0,5 0 2 16,-2-3 0-16,1-8 6 15,6-1 1-15,7-12 5 16,-1-6-5-16,5-15 1 16,1 6-8-16,-2-15-4 15,-1 1-5-15,3-8-3 16,-1 5-4-16,4-10-2 16,-5 12-1-16,5 3-3 15,-7 14-25-15,2 5-74 16,-5 10 431-16,-3 8-781 15,-5 10 332-15</inkml:trace>
          <inkml:trace contextRef="#ctx0" brushRef="#br0" timeOffset="-344.7276">1728-322 1209 0,'54'-87'325'0,"-66"65"-248"15,-2 1-18-15,5 7 21 16,-1 5 1-16,5 9 0 16,1-1-24-16,4 5-19 15,-3-2-24-15,1 5-11 16,1 8-5-16,-1 3 1 15,-4 5 1-15,6 8-2 0,2 2 2 16,-4 3 1-16,1 0-2 16,1 3 2-16,0-7 1 15,-5-1 0-15,7-7 0 16,-2-1 1-16,-2-10-1 16,2-1 0-16,2-4-1 15,-2-1 1-15,1-4-2 0,7 0-1 16,-4-1-30-16,-2-2-56 15,-2-3-98-15,1-8-223 16,-4-7-12-16</inkml:trace>
          <inkml:trace contextRef="#ctx0" brushRef="#br0" timeOffset="-31480.5889">2354 280 982 0,'-3'-7'242'0,"1"8"117"32,1 1-352-32,-5 7 19 0,1 3-7 15,-7 9 14-15,5 3-8 0,-4 6 4 16,5 1-23 0,0 5 5-16,2-4-12 0,-1 2 12 15,5-4-9-15,2-1 10 16,2-1 3-1,5-4-15-15,-1-4 9 16,-2-8-9-16,1 0 7 16,2-14-9-16,2-2 11 15,7-8-10-15,3-8 8 16,0-10-17-16,1-6-17 16,-1-3-24-16,-4-9-310 15,-5 6 75-15</inkml:trace>
          <inkml:trace contextRef="#ctx0" brushRef="#br0" timeOffset="-24246.8642">2626 642 407 0,'-5'-9'285'0,"4"3"-21"0,-4-6-45 15,4 4-86 1,-2-5 3-16,1 5-52 0,1-2 11 16,-1 2-25-16,2-2 6 15,2 2-27-15,2-1-1 16,1 2-23-16,2-1 2 15,1 2-18-15,2-1 6 16,-2 1-11-16,4 1 9 16,-3 4-10-16,3-1 10 15,-3 8-8-15,1 2 12 16,-2 1-6-16,1 4 20 16,-5 4-6-16,1 1 18 15,-5 3-8-15,-3 3 15 16,-3-3-17-16,-3 7 11 15,-3-4-16-15,-5 3 9 16,-1-1-15-16,-4 1 7 16,-1-9-16-16,-4 6 8 0,4-3-16 15,1 0 8-15,2-1-13 16,4 4 9-16,5-11-12 16,2-1 11-16,6-3-11 15,-1-6 11-15,4-1-12 16,0 1 10-16,1-2-11 15,4 1 8-15,1 1-8 16,4 1 8-16,4-2-8 0,4-1 11 16,1 1-9-16,7-5 9 15,-2 1-7-15,5-1 8 16,-7-3-9-16,5 3 8 16,-6 3-7-16,-1-1 8 15,-7 2-10-15,2 2 9 16,-7 0-9-16,-1-3 8 15,-1 0-9-15,-1 0 11 16,-4 3-11-16,-1-1 10 16,0 1-4-16,-1 4-90 15,-4 8-78-15,-14 2-328 16</inkml:trace>
        </inkml:traceGroup>
      </inkml:traceGroup>
    </inkml:traceGroup>
  </inkml:traceGroup>
</inkml:ink>
</file>

<file path=ppt/ink/ink1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8:05.120"/>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58EBAE93-521A-48D8-A0CD-747D5B7EB972}" emma:medium="tactile" emma:mode="ink">
          <msink:context xmlns:msink="http://schemas.microsoft.com/ink/2010/main" type="inkDrawing" rotatedBoundingBox="14538,17456 21769,11574 21868,11696 14638,17578" semanticType="callout" shapeName="Other"/>
        </emma:interpretation>
      </emma:emma>
    </inkml:annotationXML>
    <inkml:trace contextRef="#ctx0" brushRef="#br0">0 5936 374 0,'7'-11'183'0,"7"-11"31"16,-4-1-85-16,7-2 13 16,-2-2-28-16,6-3 7 15,-3 6-43-15,6-2-2 16,-5 2-40-16,7-1 4 15,-5 2-20-15,6-4 8 16,-6 3-15-16,4-7 11 0,1 4-16 16,4-5 8-16,0 5-13 15,7-1 9-15,-4 1-13 16,5-2 9-16,-5 4-11 16,4-4 10-16,-2 8-11 15,4-5 11-15,-6-2-12 16,6-1 11-16,-1 2-10 15,5-7 10-15,5-4-5 16,-1 2-5-16,-1-1 10 16,1-5-9-16,1-3 12 15,-8 7-10-15,10-4 12 16,-7 3-9-16,8-4 9 16,-7 7-10-16,4-2 9 15,-1 5-12-15,5-5 10 16,-7 4-12-16,5-7 10 15,-11-1-10-15,4-3 10 16,-2 6-11-16,7-4 11 16,-6 5-11-16,12-5 11 15,-9 5-11-15,6-4 11 16,-7 6-10-16,7-7 10 16,-3 7-11-16,6-5 11 15,-8 4-10-15,1-7 10 16,-7 5-11-16,7-9 11 0,-4 3-11 15,13-6 11-15,-4 3-11 16,7-6 11-16,-3 7-11 16,4-2 10-16,-9 8-9 15,7-4 9-15,-7 12-9 16,3-6 9-16,-6 3-10 16,9-10 10-16,-6 5-9 15,8-13 7-15,-5 7-7 16,4-2 8-16,-8 7-8 0,10-6 9 15,-9 9-9-15,9-5 9 16,-10 7-8-16,5-7 8 16,-8 7-9-16,7-4 10 15,-9 1-11-15,9-5 11 16,-8 2-12-16,8-2 10 16,-5 5-8-16,6-5 9 15,-4 6-10-15,6-3 11 16,-6 3-11-16,2-6 10 15,-8 6-10-15,7-8 11 16,-4 5-12-16,9 0 12 16,-3 5-9-16,8-5 11 15,-8 3-9-15,8-8 10 16,-10 3-9-16,8-5 9 16,-10 4-12-16,8-3 10 15,-8 7-10-15,11-5 10 0,-7 7-11 16,8-6 11-16,-10 9-10 15,7-6 9-15,-8 7-10 16,8-7 11-16,-4 6-11 16,2-10 9-16,-7 3-9 15,8-8 10-15,-7 5-11 16,8-8 10-16,-2 7-10 16,9-7 10-16,-12 9-10 15,8-4 11-15,-8 5-10 0,6-2 10 16,-6 14-10-16,4-13 10 15,-4 3-11 1,2-7 10-16,-2 6-11 0,3-12 11 16,-5 13-10-16,5 0 10 15,-5 9-10-15,0-5 11 16,-5 7-10-16,7-5 10 16,-11 0-11-16,8-3 11 15,-4 1-10-15,4-4 8 16,-8 3-9-16,8-6 10 15,-4 6-10-15,4-7 9 16,-6 5-8-16,2 0 7 16,-5 10-8-16,0-8 10 15,-8 12-9-15,4 3 9 0,-7 6-9 16,-4 1 9-16,-7 10-10 16,-2-2 11-16,-12 4-9 15,-2-1 11-15,-1 3-10 16,-1 0 10-16,-7 3-14 15,2-1 9-15,0 2-11 16,-9 4 161-16,-4 4-512 16,-19-2 223-16</inkml:trace>
  </inkml:traceGroup>
</inkml:ink>
</file>

<file path=ppt/ink/ink1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7:11.468"/>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50D8F8A0-2A36-46FF-8539-E2C6CCF3FDB4}" emma:medium="tactile" emma:mode="ink">
          <msink:context xmlns:msink="http://schemas.microsoft.com/ink/2010/main" type="writingRegion" rotatedBoundingBox="16047,15210 19794,12030 20164,12465 16416,15645">
            <msink:destinationLink direction="with" ref="{D95B4A6D-3E5A-4CB0-B5A1-30157AF7AF5A}"/>
          </msink:context>
        </emma:interpretation>
      </emma:emma>
    </inkml:annotationXML>
    <inkml:traceGroup>
      <inkml:annotationXML>
        <emma:emma xmlns:emma="http://www.w3.org/2003/04/emma" version="1.0">
          <emma:interpretation id="{D5624A03-6F47-41EC-98BB-BE8E510195D4}" emma:medium="tactile" emma:mode="ink">
            <msink:context xmlns:msink="http://schemas.microsoft.com/ink/2010/main" type="paragraph" rotatedBoundingBox="16047,15210 19794,12030 20164,12465 16416,15645" alignmentLevel="1"/>
          </emma:interpretation>
        </emma:emma>
      </inkml:annotationXML>
      <inkml:traceGroup>
        <inkml:annotationXML>
          <emma:emma xmlns:emma="http://www.w3.org/2003/04/emma" version="1.0">
            <emma:interpretation id="{85FE3D28-44AE-44FF-9328-15D9A94B3363}" emma:medium="tactile" emma:mode="ink">
              <msink:context xmlns:msink="http://schemas.microsoft.com/ink/2010/main" type="line" rotatedBoundingBox="16047,15210 19794,12030 20164,12465 16416,15645"/>
            </emma:interpretation>
          </emma:emma>
        </inkml:annotationXML>
        <inkml:traceGroup>
          <inkml:annotationXML>
            <emma:emma xmlns:emma="http://www.w3.org/2003/04/emma" version="1.0">
              <emma:interpretation id="{67372A7A-F3FE-4A33-A124-92A2AAD0A58E}" emma:medium="tactile" emma:mode="ink">
                <msink:context xmlns:msink="http://schemas.microsoft.com/ink/2010/main" type="inkWord" rotatedBoundingBox="16047,15210 16552,14782 16920,15216 16415,15644"/>
              </emma:interpretation>
              <emma:one-of disjunction-type="recognition" id="oneOf0">
                <emma:interpretation id="interp0" emma:lang="" emma:confidence="1">
                  <emma:literal/>
                </emma:interpretation>
              </emma:one-of>
            </emma:emma>
          </inkml:annotationXML>
          <inkml:trace contextRef="#ctx0" brushRef="#br0">-1483-1686 425 0,'0'-3'281'0,"2"0"-15"15,-2 2-83-15,-2-1-34 0,2 1-48 16,0 1-16-16,-1 1-19 16,1 1-14-16,0-2-13 15,-2 1-7-15,2 1 0 16,0-1-1-16,0-1 3 15,0 2-10-15,2 1 1 0,-2-2-14 16,0 1-2-16,0-1-9 16,1-2 8-16,1-2-9 15,-1 1 8-15,2-2-5 16,2-1 7-16,-4 1-6 16,4-4 10-16,-4-1 0 15,1 3 10-15,-4-1-2 16,1 2 11-16,-2 1-6 15,0 5-1-15,0-1-6 16,1 2 1-16,-2 4-10 16,1 0 3-16,-2-2-9 15,4 4 4-15,-2 1-10 16,3 0 7-16,0 1-8 16,1-2 9-16,4-1-9 15,-1-1 10-15,2-7-8 0,3 2 9 16,0-5-7-16,-1-4 7 15,2-5-6-15,-4-1 7 16,0-7-9-16,-3 3 8 16,0 2-9-16,-4 4 6 15,-2 1-7-15,0 7 7 16,-3 2-7-16,-2 2 8 16,1 2-6-16,-1 4 8 15,-1 4-9-15,0 2 7 16,2 2-8-16,2 1 8 0,2 1-11 15,5-2 9-15,1-1-7 16,4-1 8-16,1-4-8 16,1-5 11-16,1-3-8 15,1-3 9-15,1-6-7 16,-3-5 8-16,0-1-8 16,-3-3 8-16,-2-3-10 15,-4 3 4 1,-3 2 3-16,-1 5-5 15,-4 1 11-15,-1 7-4 16,-1 3 9-16,-2 4-8 16,0 1 4-16,-2 4-9 15,2-2 5-15,3 4-10 0,3-5 9 16,3 1-11-16,3-1 8 16,2-1-8-16,1-2 9 15,1 0-10-15,2-2 10 16,2-2-7-16,-1-2 7 15,4-5-7-15,-1 1 8 16,-1-8-8-16,-3 0 8 16,0-3-8-16,-4 3 6 15,-2-2-8-15,-3 7 7 16,-2 4-12-16,-4 3 6 0,-6 7-12 16,-9 8-28-1,-13 15 254-15,-1 6-678 0</inkml:trace>
          <inkml:trace contextRef="#ctx0" brushRef="#br0" timeOffset="2779.9265">-1539-1629 647 0,'0'-15'251'15,"0"0"37"1,0 6-159-16,2-1-23 0,-2-1-29 16,3 2 3-16,2 2-29 0,-4 2 2 15,1 1-23 1,1 1 10-16,-3 1-13 0,-2-1 7 15,4 2-15-15,-1 5 1 16,1 1-16-16,-2 5 6 16,3 5-10-16,-2 6 8 15,-2 0-8-15,4 8 8 16,-2-4-9-16,2 7 7 16,-1-8-9-16,-1 9 10 15,-2-7-9-15,1 5 9 16,-2-5-10-16,-2 5 12 15,2-8-7-15,-2 4 14 16,1-8-8-16,0 1 13 16,1-2-10-16,1-2 10 15,1-5-14-15,0-1 11 16,0-1-12-16,0-3 1 16,0-3-3-16,1 0 9 0,-1-3-11 15,-1 0 10-15,1-1 0 16,0-2-1-16,-2-3-28 15,2-3-48-15,0-3-33 16,-3-3-316-16,2 1 42 16</inkml:trace>
          <inkml:trace contextRef="#ctx0" brushRef="#br0" timeOffset="3252.0007">-1659-1249 569 0,'-4'2'255'16,"2"-4"20"-16,-2 4-114 15,1 1-71-15,1 1-4 16,1 2-42-16,1 6-4 15,3 2-21-15,0 7 12 16,1-2-12-16,2 7 14 0,0-2-12 16,2 0 14-16,-2-6-15 15,4 1 13-15,-2-5-15 16,1 1 13-16,-2-9-13 16,5-3 15-16,0 0-10 15,8-14 17-15,-4-7-13 16,10-6 12-16,-2-3-17 15,3-13 6-15,-3 5-17 16,0-4 10-16,-6 2-14 0,-1-1 9 16,-5 7-11-16,-3-1 8 15,-2 10-12-15,-1 1 9 16,-1 6-11-16,-4 3 7 16,1 9-11-16,-5 0 3 15,0 3-29-15,-2 4-50 16,2 2 204-16,-9 11-539 15,-1 1 198-15</inkml:trace>
        </inkml:traceGroup>
        <inkml:traceGroup>
          <inkml:annotationXML>
            <emma:emma xmlns:emma="http://www.w3.org/2003/04/emma" version="1.0">
              <emma:interpretation id="{BF82A1B0-EF1C-4BAD-8AFC-0BCF9FCBC6EF}" emma:medium="tactile" emma:mode="ink">
                <msink:context xmlns:msink="http://schemas.microsoft.com/ink/2010/main" type="inkWord" rotatedBoundingBox="16844,14550 18189,13408 18476,13747 17131,14889"/>
              </emma:interpretation>
            </emma:emma>
          </inkml:annotationXML>
          <inkml:trace contextRef="#ctx0" brushRef="#br0" timeOffset="48974.7097">-1004-1976 827 0,'-3'-3'239'16,"1"2"53"-16,1 2-236 16,-1 4-11-16,2-1-25 15,2 7 8-15,-2-2-10 16,1 4 5-16,4 2-18 0,1 0 6 15,1-3-10 1,4 0 10-16,1-4-10 0,1-3 10 16,1-4-10-16,5-5 10 15,1-6-10-15,6-3 9 16,-1-5-9-16,5-5 5 16,-3 1-16-16,8-5-114 15,-5 1-202-15,4-1 20 16</inkml:trace>
          <inkml:trace contextRef="#ctx0" brushRef="#br0" timeOffset="44916.3341">-952-2085 684 0,'-10'-9'276'0,"1"0"21"15,1 3-188-15,2 0-5 16,2 4-50-16,-1-1 12 15,4-3 26 1,-1 8-71-16,1-2 3 16,4-2-20-16,1-2 6 15,4-1-11-15,2-5 9 16,2-6-11-16,5-5 8 16,-1 2-9-16,2-4 9 15,-4 2-9-15,-2 2 9 16,-6 2-7-16,-1 2 8 0,-7 5-8 15,-2 4 8 1,-4 3-8-16,-2 9 10 0,-4 4-8 16,-1 5 10-16,0 5-9 15,0 1 11-15,3-3-10 16,3-5 10-16,6-4-10 16,3-6 9-16,3-1-11 15,3-5 9-15,1-3-10 0,4 0 9 16,-1-3-10-16,1-3 11 15,-4 1-11-15,1 5 10 16,-5-3-10-16,-2 6 9 16,-2 3-9-16,-4 6 12 15,-1 2-10-15,-3 8 11 16,-1 5-9-16,-1 2 10 16,2-5-11-16,5-5 12 15,1-5-13-15,4 3 11 16,4-7-12-16,4 2 9 15,1-3-11-15,2-1 11 16,2-7-32-16,1 2-7 16,-4 0-356-16,-1-6 94 15</inkml:trace>
          <inkml:trace contextRef="#ctx0" brushRef="#br0" timeOffset="48796.1398">-696-2123 782 0,'-2'-4'236'0,"4"7"53"0,-1-2-223 15,-1-1-13-15,3 3-28 16,2 0 12-16,1 0-17 16,1 3 9-16,2 0-18 15,3-4 11-15,0-1-13 16,6-4 17-16,2-4-10 15,11-8 11-15,-5-3-13 0,5-5 7 16,-2-1-18-16,-2-5 8 16,-6 5-13-1,-3-1-5 1,-6 7-25-16,-6 0-207 0,-5 7-104 0,-2 2-52 16</inkml:trace>
          <inkml:trace contextRef="#ctx0" brushRef="#br0" timeOffset="48297.2383">-518-2499 537 0,'3'-4'223'0,"0"-1"34"16,0 5-147-16,-1 0-2 15,-2 2-42-15,3 1-1 16,-3 0-33-16,4 1-6 16,-4 4-4-16,-1 7 12 15,-5 0-17-15,3 6 10 16,-3-1-2-16,3-1-8 15,1-4-15-15,4 0 12 16,-2-3-13-16,4 0 11 16,1-3-12-16,1 2 11 15,3-5-11-15,0 1 2 0,-6-4-325 16,7-6 105-16</inkml:trace>
          <inkml:trace contextRef="#ctx0" brushRef="#br0" timeOffset="45733.1933">-318-2689 814 0,'-8'-3'282'0,"-2"0"46"16,1 7-222-16,-2 4-15 16,2-8-35-1,0 1 8-15,5 2-26 16,2-1 3-16,4-1-28 0,-1-1 1 15,4 5-17-15,2-5 9 16,1 0-9-16,4 0 11 16,1-3-10-16,1-3 11 15,-2 0-10-15,-3-6 10 16,-2 2-11-16,-2 1 9 16,-4-1-8-16,-2-1 7 15,-1 11-9-15,-5-3 9 16,-1 2-10-16,-1 1 9 15,-1 4-9-15,-1 5 11 0,2-4-9 16,3 5 9 0,2-2-10-16,4-2 10 0,1-6-11 15,5 5 12-15,2-4-22 16,5-1 6-16,8 2-373 16,0-7 111-16</inkml:trace>
          <inkml:trace contextRef="#ctx0" brushRef="#br0" timeOffset="49858.3382">44-2813 798 0,'-8'8'216'16,"2"1"50"-16,2 4-203 15,2-2-54-15,8 7 13 16,-1-5-11-16,1 1 13 15,3-1-13-15,6-1 8 16,-3-2-16-16,4-3 11 16,5-1-11-16,3-3 10 0,-3-1-11 15,5-5 11 1,-4-5-10-16,1-5 9 0,-4-3-20 16,5-2-59-16,-3-4-97 15,5-2-135-15,-1-3-53 16</inkml:trace>
          <inkml:trace contextRef="#ctx0" brushRef="#br0" timeOffset="49753.3495">170-2980 590 0,'-9'0'273'0,"0"0"13"16,1 2-153-16,4 3-28 15,-7 1-53-15,2 7 0 16,2 2-30-16,2 8 4 0,-4-4-20 16,9 11 9-16,2-6-15 15,-2 2 9 1,3-5-10-16,1 3 9 0,1-11-10 15,-1 2 12-15,-2-7-12 16,4 7 9-16,0-9-23 16,4-3-298-16,-1 1 93 0</inkml:trace>
          <inkml:trace contextRef="#ctx0" brushRef="#br0" timeOffset="46445.7199">153-3184 548 0,'-7'-1'352'16,"1"1"-52"-16,-8 1-49 0,7 5-180 16,-4 0 4-16,4 0-21 15,-5 2 9-15,7-1-29 16,-5 1 3-16,5-2-28 16,1 1 6-16,4-2-16 15,-2 1 10-15,7-3-2 16,2 0 1-16,1-3-11 0,5 0 11 15,4-5-10-15,-1-2-5 16,1-2-2-16,-1-5 4 16,-2 1-9-16,-2-2 7 15,-5 3-4-15,1 1 11 16,-7 2-5-16,-1 3 8 16,-4 3-8-16,-1 0 7 15,-1 3-8-15,-4 2 12 16,2 1-7-16,-1 0 10 15,3 1-8-15,-3 1 9 16,8-1-12-16,1 1 9 16,1 2-12-16,7 1 0 15,4-2-31-15,4-2-94 16,1-4-232-16,13-1 23 31</inkml:trace>
        </inkml:traceGroup>
        <inkml:traceGroup>
          <inkml:annotationXML>
            <emma:emma xmlns:emma="http://www.w3.org/2003/04/emma" version="1.0">
              <emma:interpretation id="{7D990B1E-45E4-4010-8B85-59A44BED4234}" emma:medium="tactile" emma:mode="ink">
                <msink:context xmlns:msink="http://schemas.microsoft.com/ink/2010/main" type="inkWord" rotatedBoundingBox="18560,13094 19802,12039 20164,12465 18921,13520"/>
              </emma:interpretation>
            </emma:emma>
          </inkml:annotationXML>
          <inkml:trace contextRef="#ctx0" brushRef="#br0" timeOffset="51651.1795">1560-4143 778 0,'-6'-3'247'0,"3"5"32"16,0 8-191-16,1 4-73 15,-4 1 8-15,2 1-10 16,1 4 11-16,3-2-9 15,0 0 4-15,3-1-15 16,1-1 8-16,2-1-10 0,2-6 11 16,2-1-11-16,4-5 10 15,1-2-10-15,0-2 2 16,1 2-23-16,0-11-133 16,-3-1-162-16,4-14-6 15</inkml:trace>
          <inkml:trace contextRef="#ctx0" brushRef="#br0" timeOffset="51661.6783">1587-4093 208 0,'1'26'176'16,"2"-11"-8"-16,0 1 3 0,2 1-39 15,5 1 2-15,-1-14-51 16,5 4-1-16,3-2-42 16,7-6 6-16,-3-5-23 15,6 1 6-15,3-2-15 0,3-20 5 16,-5 2-70-16,8-8-209 15,-9-4 49 1</inkml:trace>
          <inkml:trace contextRef="#ctx0" brushRef="#br0" timeOffset="47158.966">1524-4242 585 0,'-18'2'465'16,"6"-10"-114"-16,1 5-5 15,10 3-339-15,5-1-4 16,4-4-17-16,13-4-30 0,6-4-311 16,12-8 86-16</inkml:trace>
          <inkml:trace contextRef="#ctx0" brushRef="#br0" timeOffset="47229.3026">1860-4533 784 0,'-19'-8'367'16,"-4"7"-23"-16,2 4-169 0,2 3-134 15,4-2-42-15,3 4 9 16,3 2-11-16,9 2 11 16,3 2-16-16,6 7-333 15,-5-2 110 1</inkml:trace>
          <inkml:trace contextRef="#ctx0" brushRef="#br0" timeOffset="47118.0745">766-3702 967 0,'-15'1'264'16,"1"2"61"-16,-2 5-263 16,5 1-43-16,1-2 16 15,2 1-10-15,-1-4 11 16,8-2 0-16,1 1-14 15,1 0-20-15,7-3 5 16,5-2-28-16,11-2-33 16,2-4-182-16,16-7-121 0,-2-3-60 15</inkml:trace>
          <inkml:trace contextRef="#ctx0" brushRef="#br0" timeOffset="47141.0198">1003-3839 872 0,'-17'3'246'16,"5"0"51"-16,2 3-224 0,4 0-68 15,1-3 6-15,7-2-12 16,8-1 11-16,7-4-106 16,12-1-203-16,1-2 35 0</inkml:trace>
          <inkml:trace contextRef="#ctx0" brushRef="#br0" timeOffset="50914.0294">1102-3713 330 0,'0'12'125'0,"0"2"49"15,3-2-88-15,3 1 20 16,-1-4-17-16,4 0 4 16,3-3-40-16,4-3 7 15,2 0-26-15,3-4 9 0,-4-7-18 16,7-1 9-16,-5-3-20 15,1-6 5-15,1 3-16 16,4-4-54-16,-7 1-72 16,5-6-133-16,2 4-37 15</inkml:trace>
          <inkml:trace contextRef="#ctx0" brushRef="#br0" timeOffset="50871.6181">1225-3962 572 0,'-1'12'161'0,"-2"4"88"16,0 2-153-16,1 5 16 15,-2-1-13-15,2 2 2 0,2-4-52 16,2 2-7-1,5-2-31-15,2 0 7 0,-3-4-15 16,5-2 10-16,-2-7-10 16,-3 2-1-16,-2-4-33 15,4-4-273-15,4-4 71 16</inkml:trace>
          <inkml:trace contextRef="#ctx0" brushRef="#br1" timeOffset="-225894.6939">878-3595 979 0,'-7'22'202'0,"-2"11"97"16,3 6-298-16,1 2 9 15,1-2-11-15,4 3 10 0,4-9-9 16,5 9 9-16,2-4-9 16,4 10 47-16,-3-6-351 15,6 7 131-15</inkml:trace>
        </inkml:traceGroup>
      </inkml:traceGroup>
    </inkml:traceGroup>
  </inkml:traceGroup>
</inkml:ink>
</file>

<file path=ppt/ink/ink14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24:46.871"/>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A3E29E03-7495-4363-8B46-0B5ABAE15B12}" emma:medium="tactile" emma:mode="ink">
          <msink:context xmlns:msink="http://schemas.microsoft.com/ink/2010/main" type="inkDrawing" rotatedBoundingBox="14257,10146 14272,10146 14272,10161 14257,10161" shapeName="Other"/>
        </emma:interpretation>
      </emma:emma>
    </inkml:annotationXML>
    <inkml:trace contextRef="#ctx0" brushRef="#br0">-1424-1804 0,'0'0'0,"0"0"0</inkml:trace>
  </inkml:traceGroup>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41:56.0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05B36E-F12D-4418-B973-4AD00348EBCE}" emma:medium="tactile" emma:mode="ink">
          <msink:context xmlns:msink="http://schemas.microsoft.com/ink/2010/main" type="inkDrawing" rotatedBoundingBox="1204,1951 27191,2022 27182,5043 1195,4972" hotPoints="26857,3805 26574,6223 3676,3541 3959,1123" semanticType="enclosure" shapeName="Rectangle"/>
        </emma:interpretation>
      </emma:emma>
    </inkml:annotationXML>
    <inkml:trace contextRef="#ctx0" brushRef="#br0">24892 599 650 0,'-1'-1'163'0,"-1"-1"53"15,1 2-180-15,1-3-6 16,-2 2-8-16,4-1 1 16,1-4-4-16,0 2-8 15,0-1-8-15,-2 4 1 16,1 1 5-16,-2 0 24 0,-2-5 8 16,2 7 18-16,-3-5 3 15,-4-5 2-15,-2 8-21 16,-3 3-6-16,-3-4-16 15,-3 1-1-15,0 10-8 16,-7-8 1-16,3-2-2 16,-5 0 2-16,1 0-2 15,-4-6 3-15,5 7-3 16,-7-5-1-16,2 2-3 0,-6-1-2 16,-4 0-4 30,19 2-2-46,1 1-1 0,-62-12 1 0,-5 13 2 16,-3-5-1-16,-4 4 2 16,46-3 1-16,-6 6 1 15,6-6-1-15,-7 1 1 16,10-4 0-16,-9 5 1 16,7 2-1-16,-8-2 4 15,7 1-1-15,-8 6 6 16,7-3 1-16,-9-5 4 15,10 5-2-15,-7-1 2 16,10-2-5-16,-6-2-1 16,4-1-2-16,-1-3 0 15,9 5-4-15,-6-2-1 0,6 4 0 16,-6 4-3-16,2-2 0 16,-7-3-1-16,7 6 0 15,-7-8 0-15,8 1 0 16,-6 2-1-16,6-2 0 15,-9-7 0-15,6 11 1 16,-5-6-1-16,1-1 0 16,-7 2-1-16,4 7 1 0,-11-10 0 15,3 7 0-15,-5 4 0 16,5-5 0-16,-11-5-1 16,10 8 1-16,-10-8-1 15,5-5-1-15,-13 6 1 16,10 7 1-16,-17-7 0 15,8 5 1-15,-14 1 0 16,13-8 0-16,-13 1-1 16,13-1 1-16,-14 4-1 15,9-2 0-15,-17-5-1 16,12 4 0-16,-13-1-3 16,11-2-2-16,-16 1-4 15,13 7 0-15,-20-10-3 16,10-1 3-16,-12-5-1 15,13 1 5-15,-19-1-1 16,16 5 2-16,-16-4 0 0,14 2-1 16,-11-6-1-16,13-1 0 15,-16-2-1-15,10 1 2 16,-19 7-5-16,11-1-3 16,-21 2-8-16,13 2-3 15,-16-1-4-15,13-1 5 16,-23 3 4-16,22-9 8 15,-17 8 6-15,17-2 4 0,-12 0 3 16,15 1 1-16,-17 6 1 16,16-7-1-16,-13 2 1 15,8-1-1-15,-18 1 1 16,13 4-2-16,-12 0 0 16,16 1 1-16,-23 1 0 15,21 1 1-15,-12 0 3 16,11 0 2-16,-18 0 2 15,22-2-1-15,-18 2 0 16,19-3-2-16,-21 2-2 16,22 1-1-16,-22-2-1 15,21 4 0-15,-23-2 2 16,23 0 2-16,-20 3 2 16,20-2 1-16,-12-1 0 15,14 2-3-15,-15-1-1 16,18-1-3-16,-11 2-1 0,16-4-1 15,-20 1 0-15,16 1-1 16,-14 1 0-16,15-1 0 16,-18 6 0-16,19 0 0 15,-18-3-1-15,15 0 0 16,-22-3-2-16,21 2 0 16,-19 1 0-16,19-2 1 15,-16 4 1-15,14 1 1 16,-18 0-1-16,16 1 0 0,-17 2 1 15,14-1 0-15,-15 1 0 16,16 1 1-16,-19 1 0 16,21-2-1-16,-23 4 1 15,17 1-1-15,-20 1 1 16,23-5-2-16,-24 7 1 16,22-1 0-16,-20 2 0 15,22-6 0-15,-22 13 0 16,18-7 0-16,-21 1 0 15,18-1 0-15,-16 6 0 16,13-9 0-16,-18 3 0 16,21-1 0-16,-15 2 1 15,10 1 0-15,-14 1-1 16,19 3 1-16,-17 1 0 16,15-5-1-16,-17 2 1 0,19 4-1 15,-16-8 1-15,18 0-2 16,-17 4 1-16,19-4 0 15,-10-6-1-15,13 3 0 16,-20-1 1-16,22-2 0 16,-17 0-1-16,17-2 2 15,-15 1-1-15,18-1 0 16,-15-2 1-16,19-2 0 16,-16 4-2-16,21-2 0 0,-15-5-1 15,21 3 0-15,-16-8 0 16,18 7 0-16,-13 1 3 15,17-3-1-15,-12-2 1 16,17 5 0-16,-9-6-1 16,16-6-2-16,-10 6-1 15,13-3 1-15,-11-1 0 16,11 1-1-16,-5-2 2 16,14-7 2-16,-9 5-1 15,14 5-2-15,-8-1 6 16,9 6-1-16,-6-3-2 15,8-7 0-15,-3-2 2 16,14 1-4-16,-13-1 2 16,9 0 0-16,-3 6-1 0,3-3 0 15,-7-1 2-15,13-5-1 16,-4 12 0-16,15 0 1 16,-7-3-2-16,11 12 0 15,-10 4 0-15,7 1-1 16,-11 1 2-16,11 6-1 15,-7-5 0-15,11 4 1 16,-4-10-2-16,10 7 1 16,-4-1-1-16,12-5 1 0,-4-4-1 15,4 14 1-15,-6-9 0 16,6 2-1-16,-8 5 1 16,8 1 1-1,-3-2 2-15,8 1-1 0,-2 4 0 16,6 1-1-16,-2 0 0 15,7-3 0-15,-2 7 0 16,6-2 1-16,1 1 1 16,2-1 1-16,0 8 0 15,5-2-1-15,-1 7 0 16,2 0-1-16,0 13 0 16,3-7-1-16,-2 3 2 15,4-3 0-15,1 2 2 16,1-11 0-16,2 12 2 15,3-2-1-15,3 13-1 16,2-8-1-16,6 9 1 0,-1-10-3 16,2 14 2-16,0-8 0 15,5 4 1-15,-4-12-1 16,4 16-1-16,1-14 0 16,4 8 0-16,-1-2-1 15,5 10-1-15,-1-14 1 16,4 6-1-16,-1-10 0 15,2 1 0-15,-1-4 0 0,2 3-1 16,-4-12 2-16,3 5-2 16,0-1 1-16,0-4-1 15,-1-3 0-15,4 3-1 16,0-12 0-16,3 2-1 16,-1-8 1-16,5-3 1 15,-1-6 1-15,8 3 1 16,1-8 0-16,9-1-1 15,-11-3 1-15,14-3-2 16,-6-6 0-16,6-6 1 16,-3-1-2-16,16-7 1 15,-9 5 1-15,17-1-1 16,-9-4 0-16,8-1-1 16,-5 8 0-16,9-8 0 15,-11 9-1-15,19-2 1 16,-6 4 2-16,11-7-1 0,-11 11-1 15,19-10 1-15,-12 8 0 16,20-2 0-16,-13 4 0 16,17-2 0-16,-13 4 0 15,14-4 0-15,-14 4 0 16,19-1 0-16,-12 1 1 16,15-2-1-16,-10 4 0 15,17-2-1-15,-11-7 2 0,13 8-2 16,-12 3 2-16,17 0-1 15,-16 3 0-15,19 7 0 16,-15-4-1-16,19-1 1 16,-24 4 0-16,21 1 0 15,-21 1-1-15,24 7 0 16,-18 0 1-16,23-1-1 16,-20 1 2-16,20-2-1 15,-20-1 0-15,18 2 0 16,-12 4 1-16,15 0-1 15,-19-3 0-15,16 3-1 16,-20-2 1-16,15 4-1 16,-19-5 0-16,16 6 0 15,-14 1 1-15,16-2 0 16,-19-2-1-16,17 0 1 16,-16 1-1-16,17 1-1 15,-18 8-1-15,16-4-1 0,-20 3-1 16,16-1-2-16,-17-4 0 15,15 1-2-15,-15-4 1 16,17 5-3-16,-19-9 3 16,19 5 0-16,-20-5 3 15,17 4 1-15,-20-5 2 16,15 5 2-16,-18 1 1 16,15 1-2-16,-16-5 1 0,19 4 0 15,-15-5 0-15,21-5 0 16,-13 0 0-16,20 5 0 15,-20-8-1-15,19 1-3 16,-16-1-3-16,13-1-1 16,-14-6-1-16,20 9-1 15,-19 2 3-15,16-8 1 16,-13 1 2-16,11 2 0 16,-16-3 2-16,17-1 0 15,-20 4 1-15,26-3 0 16,-19 3 0-16,20-2 0 15,-16 1 1-15,18-2-1 16,-23 0 1-16,18 1-1 16,-14-2-1-16,15 1-3 15,-15-3-1-15,17 3-4 0,-16 3 1 16,15-3 0-16,-20 4 2 16,19-5 3-16,-17-2 2 15,16-3 2-15,-18 6-1 16,21-11 1-16,-19 10 0 15,16-1 0-15,-20 1 0 16,22-1 0-16,-21 4 0 16,16 2 1-16,-15-2-2 15,14 1 2-15,-17-3-2 0,16 1 2 16,-16-5-1-16,18 5 0 16,-17 1 0-16,18-1 0 15,-17 1 0-15,19 2 0 16,-16-1 1-16,17-4-1 15,-16 1 0-15,18 1 0 16,-16-2 0-16,16 1 0 16,-15 1 1-16,18-1-1 15,-15 2 1-15,16 5-1 16,-16-4 1-16,21-1-1 16,-15 2 1-16,16 1-1 15,-12-10 0-15,18 8 0 16,-17 0 0-16,17 0-1 15,-14-1 2-15,16 2-1 16,-19-1 0-16,16 0-1 0,-15 0 1 16,18-1 0-16,-15-1 1 15,17-2-2-15,-15-1 1 16,17 2 0-16,-19 2 0 16,20 4-1-16,-21-6 1 15,17 1 1-15,-16 1-1 16,16 1 0-16,-21-3 0 15,22 3 1-15,-22 3-1 16,15-6-1-16,-19-3 1 0,16 1 0 16,-20 2 0-16,11 0 0 15,-14 2 0-15,10-2 0 16,-18-3 1-16,15 6-2 16,-22-11 1-16,7 10 1 15,-21-5-1-15,8 0 0 16,-26-5 0-16,12 7 1 15,-21-4 0-15,3 5-2 16,-19 2 2-16,1-2-2 16,-18-6 1-16,4 0 0 15,-13-5 1-15,3 2 1 16,-7 0 4-16,-5 0 1 16,-6 5 1-16,-5-31 2 15,-4-1-2-15,-3-5-1 16,-3-5-2-16,-4-17-1 0,-2 30-2 15,-2-20-3-15,-2-1-2 16,-4-1-6-16,-2 11-3 16,-7-7-6-16,-1 17 0 15,-3-7-1-15,-1 14 4 16,-7-25 4-16,1-1 5 16,-5-6 2-16,-2 2 2 15,-5-13 1-15,4 19 0 0,-3-8 2 16,1 5 2-16,-2-22 0 15,1 13 0-15,-5-6 0 16,2 10-1-16,-1 2-1 16,6 25 0-16,-2-16 1 15,6 8 2-15,-4-26 3 16,2 1 4-16,-4-35 2 16,5 8 2-16,1-2 7 15,6 30-1-15,-2-3 6 16,5 40-1-16,-1 0 3 15,5 6-6-15,-2-2-1 16,5 10-6-16,2 4-2 16,3-6-3-16,-1 4-1 15,8 4-2-15,-4-2-2 16,2 1-5-16,2 4-7 16,-2 2-11-16,1 4-27 0,1-7-13 15,17 8-315-15,3-10 82 16</inkml:trace>
    <inkml:trace contextRef="#ctx0" brushRef="#br0" timeOffset="10154.0118">3134 217 378 0,'-26'-9'124'0,"1"6"28"16,4-2-110-16,-3 1 1 15,1-5-22-15,-1 7-4 16,0-5-21-16,-9 4 1 15,2 4-11-15,-5 1 13 16,0 2 0-16,-8 5 31 16,7 0 9-16,-8 2 42 15,6-1 2-15,-5-1 23 0,5 0-18 16,-3 2 3-16,4-2-37 16,-1 4 4-16,8-1-27 15,-2 5 6-15,7-2-19 16,-7 6 4-16,-4 7-8 15,-2 5-15 1,3 0 7-16,-2-1-10 0,5-2 10 16,8-9-10-1,-2 4 9-15,3-7-8 0,-2 8 8 16,5-2-8-16,-1 1 9 16,4-7-6-16,-2 6 15 15,4-3-4-15,2-4 10 16,3 4-8-16,1 7 6 15,2-1-15-15,1 5 5 16,2 7-10-16,4-3 7 16,-1-1-9-16,4 10 10 15,1-3-10-15,3 1 9 16,-3-2-9-16,7 2 9 16,-1-11-10-16,5 4 10 15,0-5-10-15,5 10 10 16,-1-7-10-16,5 10 9 15,2-5-9-15,5 8 9 0,-1-5-10 16,5 6 10-16,-1-2-9 16,3 4 9-16,0-10-9 15,8 5 10-15,-5-10-9 16,7 7 9-16,-7-8-11 16,9 11 10-16,-3-6-9 15,6 5 9-15,-2-5-10 16,9 0 10-16,-7-4-8 15,9 2 8-15,-3-2-8 0,6-1 9 16,-6 1-10 0,3-2 9-16,-6-6-9 0,3 3 10 15,-6-6-10-15,11-3 11 16,-5-9-10-16,11 16 12 16,-7-5-11-16,13 2 11 15,-7-1-11-15,10 3 9 16,-8-16-10-16,10-2 9 15,-8-2-10-15,13 1 10 16,-9-2-10-16,11 1 10 16,-13-1-9-16,13-4 8 15,-11-1-9-15,10-2 9 16,-6 1-9-16,14-3 11 16,-12 1-8-16,10-2 10 0,-7-8-10 15,12-2 10 1,-13-1-10-16,12-4 9 0,-7 1-10 15,10 0 10-15,-16 0-10 16,13-2 9-16,-10 4-10 16,8-2 9-16,-12 4-9 15,19-7 8-15,-15 14-9 16,5-10 9-16,-9 2-9 16,11-3 9-16,-14 5-10 0,10-17 9 15,-5 4-9-15,9-4 9 16,-11 0-9-16,3-3 9 15,-14 0-9-15,5-5 8 16,-15 4-8-16,2-5 8 16,-10 1-9-16,4 2 10 15,-12 3-9-15,-1-3 8 16,-11 11-7-16,-2-8 8 16,-11 6-8-16,-1 1 10 15,-9 1-9-15,-3-11 11 16,-1 10-8-16,-1-10 1 15,-4-1-1-15,-1-5 9 16,1 3-12-16,-6-8 9 16,-3 3-2-16,-2-5-1 15,-1 2-8-15,-4-5 9 16,1-1-9-16,-3-11 9 16,0 1-7-16,-9-9 7 0,3 1-7 15,-8-4 8 1,2 13-9-16,-6 1 9 0,1 11-8 15,-8 2 7-15,2 9-8 16,-5-6 9-16,1 5-10 16,-9-13 8-16,3 2-7 15,-9-6 10-15,-2 8-8 0,-7-7 11 16,5 13-7-16,-12-3 14 16,6 7-10-1,-7-1 9-15,1 8-9 0,-17-1 9 16,10 9-14-16,-20-1 7 15,1 5-11-15,-11-4 10 16,6 3-8-16,-26-1 9 16,10 1-6-16,-17-5 10 15,3 8-11-15,-28-1 8 16,15 2-10-16,-21 5 7 16,4 12-12-16,-31 11 9 15,24 11-16-15,-39 26-18 16,-3 20 4-16,-36 41-341 15,22 25 92-15</inkml:trace>
  </inkml:traceGroup>
</inkml:ink>
</file>

<file path=ppt/ink/ink1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8:09.960"/>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1EB9F21C-78DA-45FD-9A5C-F381C439EE99}" emma:medium="tactile" emma:mode="ink">
          <msink:context xmlns:msink="http://schemas.microsoft.com/ink/2010/main" type="writingRegion" rotatedBoundingBox="22038,11099 27831,10264 28020,11573 22227,12407">
            <msink:destinationLink direction="with" ref="{D95B4A6D-3E5A-4CB0-B5A1-30157AF7AF5A}"/>
          </msink:context>
        </emma:interpretation>
      </emma:emma>
    </inkml:annotationXML>
    <inkml:traceGroup>
      <inkml:annotationXML>
        <emma:emma xmlns:emma="http://www.w3.org/2003/04/emma" version="1.0">
          <emma:interpretation id="{2BA4E03C-180B-47B3-9721-A2A53F0F232D}" emma:medium="tactile" emma:mode="ink">
            <msink:context xmlns:msink="http://schemas.microsoft.com/ink/2010/main" type="paragraph" rotatedBoundingBox="22038,11099 27831,10264 28020,11573 22227,12407" alignmentLevel="1"/>
          </emma:interpretation>
        </emma:emma>
      </inkml:annotationXML>
      <inkml:traceGroup>
        <inkml:annotationXML>
          <emma:emma xmlns:emma="http://www.w3.org/2003/04/emma" version="1.0">
            <emma:interpretation id="{E99F95F9-D887-40D6-8FAB-4C22E895E1CB}" emma:medium="tactile" emma:mode="ink">
              <msink:context xmlns:msink="http://schemas.microsoft.com/ink/2010/main" type="line" rotatedBoundingBox="22038,11099 27831,10264 28020,11573 22227,12407"/>
            </emma:interpretation>
          </emma:emma>
        </inkml:annotationXML>
        <inkml:traceGroup>
          <inkml:annotationXML>
            <emma:emma xmlns:emma="http://www.w3.org/2003/04/emma" version="1.0">
              <emma:interpretation id="{DDBB136E-B2B6-4D36-93FE-162F90443EE8}" emma:medium="tactile" emma:mode="ink">
                <msink:context xmlns:msink="http://schemas.microsoft.com/ink/2010/main" type="inkWord" rotatedBoundingBox="22038,11099 27831,10264 28020,11573 22227,12407"/>
              </emma:interpretation>
              <emma:one-of disjunction-type="recognition" id="oneOf0">
                <emma:interpretation id="interp0" emma:lang="" emma:confidence="1">
                  <emma:literal/>
                </emma:interpretation>
              </emma:one-of>
            </emma:emma>
          </inkml:annotationXML>
          <inkml:trace contextRef="#ctx0" brushRef="#br0">2406-475 733 0,'-6'-17'295'16,"2"8"5"-16,-5 8-166 15,1 8-101-15,-4 10-8 16,-4 2-19-16,-5 11 14 16,3 5-6-16,0 10 5 15,1-2-10-15,7 11 7 16,1-9-15-16,3 2 10 15,1-11-10-15,2-4 16 16,2-13-8-16,2-2 19 16,2-10-6-16,-3-2 30 0,3-4-1 15,-1-8 25-15,-4-7-19 16,5-11 9-16,0-10-33 16,6-13-2-16,-3-5-30 15,6-8 10-15,-3 7-14 16,-3-5 11-16,-1 8-12 15,-1 6 12-15,-1 9-13 16,-3 8 12-16,0 8-12 0,2 11 11 16,-4 3-15-16,2 11 9 15,0 1-13-15,2 13 11 16,4-1-11-16,6 12 12 16,1-3-8-16,7 5 11 15,4-7-10-15,7-2 12 16,-1-11-8-16,8-3 11 15,-2-8-8-15,7-5 10 16,-3-4-9-16,2-5 11 16,-6-5-12-16,3-6 12 15,-9 0-11-15,-6 3 10 16,-9 3-12-16,-5 4 10 16,-7 10-15-16,-4 7 9 15,-4 4-14-15,-4 11 12 0,-3 8-12 16,-7 8 13-1,4 1-9-15,0 11 13 16,4-4-11-16,1 11 10 0,13-8-10 16,-3 10 13-16,1-11-12 15,14-2 12-15,0-10-9 16,2-4 11-16,2-10-13 16,4 2-65-16,4-8-141 15,15-6-200-15,-3-26-53 16</inkml:trace>
          <inkml:trace contextRef="#ctx0" brushRef="#br0" timeOffset="1082.6565">3002-369 1002 0,'-9'-4'253'0,"3"2"73"16,8 1-290-16,7 4-16 15,6-3-16-15,13 3 2 16,8-2 3-16,15 1 0 16,6-4-3-16,16 1 1 15,-9-4-1-15,7-1 1 16,-10-1-16-16,2-5-328 16,-12 3 106-16</inkml:trace>
          <inkml:trace contextRef="#ctx0" brushRef="#br0" timeOffset="772.2636">3321-499 900 0,'-8'4'212'0,"-4"13"72"16,2 7-258-1,-2 6-22-15,-2 1-1 0,4 11 3 16,1-4 4-16,6 8 2 16,4-4 0-16,5 8-1 15,2-11-4-15,2-1 1 0,-2-23 7 32,-1 1 4-32,7 14-11 15,-7-18 2-15,1-4 1 16,-10-11-65-16,-5-21-256 15,-8-11 66-15</inkml:trace>
          <inkml:trace contextRef="#ctx0" brushRef="#br0" timeOffset="1831.4078">4220-712 254 0,'4'-17'308'16,"-1"7"-46"-16,-1-1 18 15,-1 8-111-15,-2 2-27 16,1 5-68-16,-8 10-19 0,-2 5-30 15,-11 11-2-15,-5 5-4 16,-4 11 7-16,-3-2 0 16,-4 7 2-16,4-8-8 15,-3 1 0-15,1-7-7 16,5 2 0-16,8-10-6 16,2-2 2-16,11-5-3 15,3-5 1-15,6-10-3 0,2-1 1 16,2-1-1-16,7-5 3 15,4-5 1-15,7-7 0 16,4-7-11-16,4-11-24 16,0-5-15-16,0-14-7 15,-3 2-159-15,6-7-150 16,-6 3 18-16,-6 0-190 16,-2 15 411-16,-5 5 348 15,-11 10 139-15,-3 6-60 16,1 7-75-16,-2 4-40 15,-1 8-107-15,-1 1-29 16,0 7-32-16,0 7-13 16,-1 2-8-16,2 6 0 15,1 6 0-15,1 6 1 16,0-1-1-16,4 5-1 16,1-5 0-16,4 5 1 0,1-5-1 15,5 1 0-15,0-12 1 16,0 3 2-16,-3-8-1 15,-1-2 2-15,-4-7-8 16,-4 1-23-16,-4-7-169 16,-1-5-151-16,-2-8-31 15</inkml:trace>
          <inkml:trace contextRef="#ctx0" brushRef="#br0" timeOffset="2279.4656">4022-286 755 0,'-9'0'250'16,"4"4"33"-16,5 2-190 16,0-1-57-16,0 4-5 15,9-2-9-15,0 8 0 16,5 0-4-16,10 2-1 16,4-2-9-16,8-2 1 15,3-7 0-15,12-3-4 16,-3-4 16-16,8-14-331 15,-13-2 112-15</inkml:trace>
          <inkml:trace contextRef="#ctx0" brushRef="#br0" timeOffset="-3667.7116">140 179 1177 0,'87'-66'342'0,"-68"29"-206"0,-7 5-76 15,-10 2-6-15,-5 15 4 16,-3 15-11-16,1 6-3 16,-10 6-21-16,-1 6-8 0,-8 12-18 15,1 6 7 1,-5 14-9-16,2-5 10 0,-1 10-10 15,2-5 11-15,2 1-11 16,8-12 11-16,3 0-11 16,3-6 10-16,6-3-10 15,6-10 9-15,4-2-9 16,5-5 9-16,10-8-6 16,5-10 12-16,13-2-8 15,7-14 11-15,8-11-9 16,2-6 9-16,14-4-12 15,-8-1 9-15,3 5-11 16,-8 8 9-16,1 3-11 16,-16 9 9-16,-3 6-8 15,-13 5-11-15,-5 4-68 16,-10 1-268-16,-9 5-57 0,-9 3-133 16</inkml:trace>
          <inkml:trace contextRef="#ctx0" brushRef="#br0" timeOffset="-2666.6119">905-92 882 0,'3'-21'261'15,"0"9"60"-15,-1 4-231 16,-1 4-39-16,2 11-18 16,-9 2 1-16,-3 9-11 15,-4 9-1-15,-5 12-12 16,0-1 9-16,6 8-13 16,0-2 6-16,3-2-12 15,3-6 8-15,0-2-7 16,1-10 11-16,-1-3-7 15,6-10 10-15,-1-1-6 16,1-5 11-16,-2-2 9 16,4-9 17-16,-1-5-4 0,4-8 7 15,2-16-13-15,2-5-10 16,5-16-18-16,-1-1 3 16,8-13-11-1,-7 4 8-15,4-6-10 0,-5 17 9 16,-4 7-6-16,-6 23 13 15,6 7-9-15,-7 12 9 16,-1 7-17-16,2 5 7 0,-3 12-17 16,2 6 10-16,2 15-9 15,1-3 16-15,10 8-12 16,4-9 13-16,8-5-10 16,5-11 13-16,10-11-9 15,-3-8 12-15,9-14-8 16,-8-2 11-16,8-13-11 15,-8-1 10-15,-1-14-11 16,-6 7 9-16,-5-5-11 16,-8 7 8-16,-7 7-12 15,-7 13 14-15,-6 9-9 16,-6 12 9-16,-6 12-10 16,-3 10 11-16,-7 14-15 15,-2 6 9-15,1 8-11 16,5-5 13-16,5 0-11 15,7-9 11-15,6 5-11 0,1-7 11 16,4 5-10-16,-1-3 7 16,4 2 372-16,-2-13-814 15,-5-10 394-15</inkml:trace>
          <inkml:trace contextRef="#ctx0" brushRef="#br0" timeOffset="-1643.1606">1997-588 793 0,'-9'-15'240'16,"0"6"39"-16,-5 6-198 0,-4 8-56 16,-8 8 12-16,-2 2-10 15,-11 14 14-15,1 7-14 16,-10 12 6-16,6-2-22 16,-4 14 8-1,10-1-15-15,4 4 11 0,14-6-15 16,6-1 12-16,9-10-12 15,0-5 13-15,0-14-12 16,8-3 14-16,-1-8-14 0,2-5 13 16,9 1-13-16,6-3 10 15,-1-3-11-15,10 0 13 16,3-3-11-16,7-3 3 16,2-2-29-16,6-5-317 15,-7 1 91-15</inkml:trace>
          <inkml:trace contextRef="#ctx0" brushRef="#br0" timeOffset="16084.4872">4597-535 404 0,'60'-59'327'0,"-60"35"-65"16,0 3-55-16,-2 0-77 0,-1 11-53 15,5 5 8 1,-2-2-8-16,3 7-9 0,-3 1-27 15,0 4-8-15,1-1-12 16,-2 19 7-16,-4-1 1 16,-1 16 7-16,2 5-5 15,-5 16-2-15,1-7-11 16,2 14-2-16,3-9-5 16,-3 3 0-16,6-15 1 0,3-1 7 15,-1-15 3-15,-1-4 7 16,1-16 2-16,-1-1 0 15,1-5-6-15,-1-2 12 16,1-11 0-16,1-10 4 16,1-7-3-16,2-18 0 15,-1-8-16-15,-1-7-7 16,-2 2-9-16,-4-8 0 16,-2 10-3-16,-4-1 0 15,1 17-1-15,-1 4 1 16,-1 16 3-16,0 4-1 15,5 10 2-15,-1 3-1 16,2 6-3-16,3 0-3 0,3 1-3 16,6 4-3-16,2-2 1 15,5 9 0-15,2-2 2 16,8 5 1-16,-2-6 2 16,7 3 0-16,4-12 0 15,8-7 1-15,-2-7 2 16,7-5-1-16,-6-10 1 15,0-8 1-15,-9 2-1 16,-2-7 3-16,-8 3-2 0,-4 8 0 16,-11 9 0-1,-5 4-3-15,-5 11-2 0,-2 8 3 16,-4 4 1-16,-4 15 1 16,2 5 0-16,-5 14 1 15,3-3-2-15,4 11 0 16,7-2-1-16,5 3 0 15,5-5 0-15,8 4 0 16,1-13-1-16,4 2 0 16,0-9 2-16,2-1-30 15,-6-7-42-15,4-1-88 16,-1-12-330-16,-1-16 38 16</inkml:trace>
          <inkml:trace contextRef="#ctx0" brushRef="#br0" timeOffset="16569.2503">5502-1131 1004 0,'-3'-6'251'16,"6"6"77"-16,6 9-282 15,4 4-33-15,7 8 3 16,1 5 3-16,3 11 2 16,0 2 1-16,3 14-1 15,0 2-7-15,-2 10 2 16,-2-3 0-16,-2 5 5 16,-6-11 0-16,-7 5 8 15,-8-7 0-15,-9 8 10 16,-13-7-4-16,-11 17-1 0,-6 2-9 15,-18 17-4-15,-6 3-13 16,-9 15-73-16,-12-5-344 16,-15-16 91-16</inkml:trace>
        </inkml:traceGroup>
      </inkml:traceGroup>
    </inkml:traceGroup>
  </inkml:traceGroup>
</inkml:ink>
</file>

<file path=ppt/ink/ink1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3:25.774"/>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BAEE9CC9-ECFC-4BBB-B961-E6C8FD0D91F0}" emma:medium="tactile" emma:mode="ink">
          <msink:context xmlns:msink="http://schemas.microsoft.com/ink/2010/main" type="inkDrawing" rotatedBoundingBox="18978,14828 18991,14220 19024,14221 19012,14829" semanticType="scratchOut" shapeName="Other">
            <msink:sourceLink direction="with" ref="{F216BE99-BFED-4F73-AD0D-56340FCC493C}"/>
          </msink:context>
        </emma:interpretation>
      </emma:emma>
    </inkml:annotationXML>
    <inkml:trace contextRef="#ctx0" brushRef="#br0">1015-2429 610 0,'-7'44'265'0,"-3"10"2"15,4 0-124-15,0 7-115 16,0-3-15-16,5 5 6 15,1-9-16-15,3 4 5 16,3-4-9-16,3 5-267 16,0-10 87-16</inkml:trace>
  </inkml:traceGroup>
</inkml:ink>
</file>

<file path=ppt/ink/ink1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2:38.194"/>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1B72692F-42E8-4DBC-9743-C73501AF30D3}" emma:medium="tactile" emma:mode="ink">
          <msink:context xmlns:msink="http://schemas.microsoft.com/ink/2010/main" type="inkDrawing" rotatedBoundingBox="20474,14154 20537,14246 20528,14252 20465,14161" semanticType="callout" shapeName="Other"/>
        </emma:interpretation>
      </emma:emma>
    </inkml:annotationXML>
    <inkml:trace contextRef="#ctx0" brushRef="#br0">2459-2489 952 0,'18'8'260'0,"-12"2"73"15,2 1-259-15,2 1-70 16,-1 1-5-16,-4-1-20 16,1 0-311-16,-2 0 96 15</inkml:trace>
  </inkml:traceGroup>
</inkml:ink>
</file>

<file path=ppt/ink/ink1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2:01.051"/>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1049A5B2-18C8-4019-B745-50B37C58CB20}" emma:medium="tactile" emma:mode="ink">
          <msink:context xmlns:msink="http://schemas.microsoft.com/ink/2010/main" type="inkDrawing" rotatedBoundingBox="14024,9468 14107,10526 13536,10571 13453,9513" hotPoints="13884,10540 13622,9962 13818,9359 14080,9937" semanticType="9" shapeName="Ellipse"/>
        </emma:interpretation>
      </emma:emma>
    </inkml:annotationXML>
    <inkml:trace contextRef="#ctx0" brushRef="#br0">288 7 911 0,'-15'-2'237'0,"6"4"72"16,-2-1-264-16,-1 5-13 16,2 6-12-16,-1 8 5 15,-1 4-1-15,2 16 1 16,1 8-1-16,0 8-3 16,1 8-10-16,5 19-4 15,0-1-3-15,6 9-2 16,2 0 0-16,4 2-1 15,0-13 1-15,6-7-3 16,0-14 1-16,7-5-2 0,2-20 1 16,6-8 1-16,-1-13 3 15,8-11 3-15,-4-17 3 16,3-23 4-16,-1-13-1 16,1-24 2-16,-9 5-2 15,-1-22 2-15,-8 5-2 16,-6-4 2-16,-8 6 0 15,-8-15 0-15,-4 16 0 0,-8 3 6 16,-7 18 2-16,-5 15 5 16,1 19-1-16,-11 2 3 15,3 15-9-15,-8 2-3 16,1 7-6-16,-6 12-9 16,1 9-24-16,-10 12-41 15,3 9-4-15,-12 15-340 16,11-5 77-16</inkml:trace>
  </inkml:traceGroup>
</inkml:ink>
</file>

<file path=ppt/ink/ink1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2:02.340"/>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2227A8C7-6C80-4F16-AA54-6F0A8E5D8027}" emma:medium="tactile" emma:mode="ink">
          <msink:context xmlns:msink="http://schemas.microsoft.com/ink/2010/main" type="inkDrawing" rotatedBoundingBox="20494,18581 21051,17633 21682,18003 21125,18952" semanticType="enclosure" shapeName="Other"/>
        </emma:interpretation>
      </emma:emma>
    </inkml:annotationXML>
    <inkml:trace contextRef="#ctx0" brushRef="#br0">5610 5981 677 0,'-18'-14'274'0,"-9"-2"29"15,6 4-185 1,-6 1-9-16,4 2-45 0,-13 5-5 15,5 4-29-15,-13 7 4 16,5 4-32-16,-9 10 5 0,9 1-8 16,-5 10 10-16,11 1-7 15,-3 6 6-15,8 1-8 16,-2 8 7-16,6-7-10 16,-2 13 8-1,5-4-10-15,5 5 9 0,4-4-9 16,6 14 8-16,9-13-11 15,7 8 10-15,5-7-10 16,11 5 10-16,5-11-10 0,10-2 13 16,1-15-10-16,10-5 13 15,1-11-8-15,13-16 14 16,-3-11-9-16,6-16 13 16,-6-11-11-16,6-25 10 15,-12-4-12-15,5-21 8 16,-11 5-11-16,-2-16 13 15,-17 15-5-15,-8-5 21 16,-15 19-7-16,-14 1 17 16,-10 19-8-16,-12 5 3 15,-7 20-25-15,-16 8 10 16,1 16-19-16,-13 6 6 16,4 4-11-16,-11 11 7 15,7 0-24-15,-4 9-30 16,9 0-31-16,-1 15-318 15,14-6 66-15</inkml:trace>
  </inkml:traceGroup>
</inkml:ink>
</file>

<file path=ppt/ink/ink1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2:37.784"/>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3625B9F5-9791-466E-9276-2C756D0C1973}" emma:medium="tactile" emma:mode="ink">
          <msink:context xmlns:msink="http://schemas.microsoft.com/ink/2010/main" type="inkDrawing" rotatedBoundingBox="19615,13501 19622,13477 19627,13479 19619,13502" shapeName="Other">
            <msink:destinationLink direction="with" ref="{2982FCA8-98A9-42AD-8BD5-7D6DD54CEC52}"/>
          </msink:context>
        </emma:interpretation>
      </emma:emma>
    </inkml:annotationXML>
    <inkml:trace contextRef="#ctx0" brushRef="#br0">1621-3170 760 0,'-4'-2'284'0,"2"8"-99"0,1-1-224 15,-1 1-260-15,2 1-87 16</inkml:trace>
  </inkml:traceGroup>
</inkml:ink>
</file>

<file path=ppt/ink/ink1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8:45.580"/>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2982FCA8-98A9-42AD-8BD5-7D6DD54CEC52}" emma:medium="tactile" emma:mode="ink">
          <msink:context xmlns:msink="http://schemas.microsoft.com/ink/2010/main" type="inkDrawing" rotatedBoundingBox="19531,14021 19584,13544 19624,13549 19571,14026" semanticType="callout" shapeName="Other">
            <msink:sourceLink direction="with" ref="{3625B9F5-9791-466E-9276-2C756D0C1973}"/>
            <msink:sourceLink direction="with" ref="{D95B4A6D-3E5A-4CB0-B5A1-30157AF7AF5A}"/>
          </msink:context>
        </emma:interpretation>
      </emma:emma>
    </inkml:annotationXML>
    <inkml:trace contextRef="#ctx0" brushRef="#br0">1618-3101 971 0,'-6'4'250'0,"-1"5"72"16,-1 5-279-16,1 8-27 16,-2 2-15-16,0 8 7 15,1 1-7-15,2 6 7 16,3 0-6-16,0 5 4 16,5-4-8-16,-1 5-13 0,2-1-100 15,-1 1-209 1,2-2 20-16</inkml:trace>
  </inkml:traceGroup>
</inkml:ink>
</file>

<file path=ppt/ink/ink1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8:45.875"/>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7F4BC582-FB8A-45FC-9372-ECA10C8F82D9}" emma:medium="tactile" emma:mode="ink">
          <msink:context xmlns:msink="http://schemas.microsoft.com/ink/2010/main" type="writingRegion" rotatedBoundingBox="19994,14791 19467,19028 18714,18934 19240,14697"/>
        </emma:interpretation>
      </emma:emma>
    </inkml:annotationXML>
    <inkml:traceGroup>
      <inkml:annotationXML>
        <emma:emma xmlns:emma="http://www.w3.org/2003/04/emma" version="1.0">
          <emma:interpretation id="{344C28A5-CF67-4159-ADFE-E1AF21200BCA}" emma:medium="tactile" emma:mode="ink">
            <msink:context xmlns:msink="http://schemas.microsoft.com/ink/2010/main" type="paragraph" rotatedBoundingBox="19994,14791 19467,19028 18714,18934 19240,14697" alignmentLevel="1"/>
          </emma:interpretation>
        </emma:emma>
      </inkml:annotationXML>
      <inkml:traceGroup>
        <inkml:annotationXML>
          <emma:emma xmlns:emma="http://www.w3.org/2003/04/emma" version="1.0">
            <emma:interpretation id="{43615482-4F17-4F2E-A9E9-9C0DEE139C41}" emma:medium="tactile" emma:mode="ink">
              <msink:context xmlns:msink="http://schemas.microsoft.com/ink/2010/main" type="line" rotatedBoundingBox="19994,14791 19467,19028 18714,18934 19240,14697"/>
            </emma:interpretation>
          </emma:emma>
        </inkml:annotationXML>
        <inkml:traceGroup>
          <inkml:annotationXML>
            <emma:emma xmlns:emma="http://www.w3.org/2003/04/emma" version="1.0">
              <emma:interpretation id="{F216BE99-BFED-4F73-AD0D-56340FCC493C}" emma:medium="tactile" emma:mode="ink">
                <msink:context xmlns:msink="http://schemas.microsoft.com/ink/2010/main" type="inkWord" rotatedBoundingBox="19669,14751 19621,15139 19539,15128 19588,14741">
                  <msink:destinationLink direction="with" ref="{BAEE9CC9-ECFC-4BBB-B961-E6C8FD0D91F0}"/>
                </msink:context>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1582-1909 357 0,'0'33'73'0,"0"7"36"15,0 1-109-15,3 7 1 16,0-3-3-16,3 7 2 16,-1-5-51-16,2 1-56 15,2-4 0-15</inkml:trace>
        </inkml:traceGroup>
        <inkml:traceGroup>
          <inkml:annotationXML>
            <emma:emma xmlns:emma="http://www.w3.org/2003/04/emma" version="1.0">
              <emma:interpretation id="{A9ED9AA3-6236-492A-B04B-7DA803DA50FB}" emma:medium="tactile" emma:mode="ink">
                <msink:context xmlns:msink="http://schemas.microsoft.com/ink/2010/main" type="inkWord" rotatedBoundingBox="19873,15766 19822,16176 19068,16082 19119,15673"/>
              </emma:interpretation>
            </emma:emma>
          </inkml:annotationXML>
          <inkml:trace contextRef="#ctx0" brushRef="#br1" timeOffset="-319807.9155">1114-976 959 0,'-4'53'223'15,"-5"-5"84"-15,4-4-282 16,2 11-18-16,5-4-12 16,-1-1-18-16,4-8-22 15,2 0-258-15,1-12 59 16</inkml:trace>
          <inkml:trace contextRef="#ctx0" brushRef="#br0" timeOffset="81.3228">1763-896 269 0,'7'44'71'16,"-1"-4"18"-16,2 5-70 16,-1-3-22-16,1 6-4 0,-1-6-46 15,4 2-36-15,-2-5-10 16</inkml:trace>
        </inkml:traceGroup>
        <inkml:traceGroup>
          <inkml:annotationXML>
            <emma:emma xmlns:emma="http://www.w3.org/2003/04/emma" version="1.0">
              <emma:interpretation id="{EC2DEE13-CECB-49D0-86A6-2F4E36B6F77B}" emma:medium="tactile" emma:mode="ink">
                <msink:context xmlns:msink="http://schemas.microsoft.com/ink/2010/main" type="inkWord" rotatedBoundingBox="19367,18114 19256,19001 18743,18938 18853,18050"/>
              </emma:interpretation>
            </emma:emma>
          </inkml:annotationXML>
          <inkml:trace contextRef="#ctx0" brushRef="#br1" timeOffset="-318981.1806">850 1802 1186 0,'-15'-15'287'0,"0"3"101"15,3 3-346-15,6 12-4 16,9 6-17-16,3 4 11 16,0 2-12-16,7 3 5 15,-1-3-22-15,5 2 7 16,4-2-13-16,0-5-6 15,-2-4-27-15,5-4-31 16,0-7-27-16,-1-8-315 0,-3-5 74 16</inkml:trace>
          <inkml:trace contextRef="#ctx0" brushRef="#br1" timeOffset="-317657.3073">1258 1527 1294 0,'5'-41'381'0,"-19"65"-361"16,2 5 0-16,2 7-1 15,4 8 0-15,3-17-7 16,6-3-5-16,6-2-3 0,-2-4 0 16,-1-10-5-16,6-4-35 15,-6-5-15-15,-4-11-305 16,2-12 61-16</inkml:trace>
          <inkml:trace contextRef="#ctx0" brushRef="#br1" timeOffset="-317505.6153">1288 1455 709 0,'2'3'309'0,"1"1"7"0,-5 2-153 0,4 8-89 15,-5 7-25-15,-5 0 2 16,8 4-16-16,-1 10-6 15,-1-6-16-15,11 4-15 16,-1-5 248-16,8 4-597 16,1-16 273-16</inkml:trace>
          <inkml:trace contextRef="#ctx0" brushRef="#br1" timeOffset="-316030.9469">1279 1558 802 0,'0'-1'272'16,"-4"-2"55"-16,8 1-214 0,-1 2-16 15,-1 0-28 1,-7 0-8-16,8 0-25 0,-6 8-8 16,3-1-15-16,-3 10 0 15,5-7-1-15,-4 10 1 16,2 0 1-16,-1-1 1 15,2-4-5-15,4 2 1 16,-4-5-1-16,4-5 2 16,-4-2 0-16,-1-4 4 15,-4 1 0-15,5-5 2 16,-1 0-1-16,2-5-1 16,1-4-6-16,-3-4 0 15,1-4-4-15,-5-2-2 16,2-2 0-16,1 4-1 15,1 6-1-15,-3 1-1 16,3 5 1-16,1 7 0 16,-1 1 1-16,-1 4 1 0,-1 2 2 15,2 5-1-15,-4 5-2 16,-4 6 1-16,7 0-3 16,2 7 0-16,-4-2 4 15,0-3-76-15,5-2 471 16,-10 1-819-16,-11-5 354 15</inkml:trace>
          <inkml:trace contextRef="#ctx0" brushRef="#br1" timeOffset="-318774.6913">1104 1667 871 0,'0'0'322'0,"-3"0"46"0,0 1-231 15,0 8-28-15,-3 5-40 16,-3 14 18-16,0 5-24 16,-2 18 15-16,2 2-22 15,2 8 3-15,2-2-30 0,2 5 2 16,5-16-25 0,-2 2 5-16,3-13-12 0,-2 1 8 15,1-11-7-15,1 3-58 16,-2-9-62-16,2 3-338 15,-3-12 28-15</inkml:trace>
        </inkml:traceGroup>
      </inkml:traceGroup>
    </inkml:traceGroup>
  </inkml:traceGroup>
</inkml:ink>
</file>

<file path=ppt/ink/ink1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3:09.227"/>
    </inkml:context>
    <inkml:brush xml:id="br0">
      <inkml:brushProperty name="width" value="0.09333" units="cm"/>
      <inkml:brushProperty name="height" value="0.09333" units="cm"/>
      <inkml:brushProperty name="color" value="#177D36"/>
      <inkml:brushProperty name="fitToCurve" value="1"/>
    </inkml:brush>
    <inkml:brush xml:id="br1">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E5A05127-E34E-4638-B0E8-D3BB8EA999FD}" emma:medium="tactile" emma:mode="ink">
          <msink:context xmlns:msink="http://schemas.microsoft.com/ink/2010/main" type="writingRegion" rotatedBoundingBox="18353,13772 18753,19235 17566,19322 17166,13858"/>
        </emma:interpretation>
      </emma:emma>
    </inkml:annotationXML>
    <inkml:traceGroup>
      <inkml:annotationXML>
        <emma:emma xmlns:emma="http://www.w3.org/2003/04/emma" version="1.0">
          <emma:interpretation id="{757B7CA3-F1B0-40BE-ADC9-28949447B714}" emma:medium="tactile" emma:mode="ink">
            <msink:context xmlns:msink="http://schemas.microsoft.com/ink/2010/main" type="paragraph" rotatedBoundingBox="18353,13772 18753,19235 17566,19322 17166,13858" alignmentLevel="1"/>
          </emma:interpretation>
        </emma:emma>
      </inkml:annotationXML>
      <inkml:traceGroup>
        <inkml:annotationXML>
          <emma:emma xmlns:emma="http://www.w3.org/2003/04/emma" version="1.0">
            <emma:interpretation id="{851C071E-3023-4450-8DEE-8D76415D37FB}" emma:medium="tactile" emma:mode="ink">
              <msink:context xmlns:msink="http://schemas.microsoft.com/ink/2010/main" type="line" rotatedBoundingBox="18353,13772 18753,19235 17566,19322 17166,13858"/>
            </emma:interpretation>
          </emma:emma>
        </inkml:annotationXML>
        <inkml:traceGroup>
          <inkml:annotationXML>
            <emma:emma xmlns:emma="http://www.w3.org/2003/04/emma" version="1.0">
              <emma:interpretation id="{9248F454-134B-4AC2-8C50-3E10583D2133}" emma:medium="tactile" emma:mode="ink">
                <msink:context xmlns:msink="http://schemas.microsoft.com/ink/2010/main" type="inkWord" rotatedBoundingBox="17935,13802 18103,16099 17917,16113 17749,13816">
                  <msink:destinationLink direction="with" ref="{D95B4A6D-3E5A-4CB0-B5A1-30157AF7AF5A}"/>
                  <msink:destinationLink direction="with" ref="{AD9F8E34-8736-41DC-94FF-352D73648783}"/>
                </msink:context>
              </emma:interpretation>
            </emma:emma>
          </inkml:annotationXML>
          <inkml:trace contextRef="#ctx0" brushRef="#br0">-97-2837 753 0,'-3'-4'270'0,"0"2"34"16,3 0-191-16,1 6-58 15,-1 0-10-15,3 5-17 16,3 5-5-16,-3 7-2 16,2 0-4-16,-1 4-8 15,-1 8-5-15,-4 0-2 16,-1 8-7-16,-2 1-9 15,-4 4-315-15,-2-8 96 16</inkml:trace>
          <inkml:trace contextRef="#ctx0" brushRef="#br1" timeOffset="326326.8614">-61-2720 162 0,'-12'23'48'15,"4"-4"17"-15,-1 4-42 16,6-1-2-16,0 7-6 16,5-5 2-16,-1 7-10 0,2-5-1 15,-1 4-8-15,1-3-5 16,-3 1-67-16,1-2 19 16</inkml:trace>
          <inkml:trace contextRef="#ctx0" brushRef="#br0" timeOffset="234.4402">-124-2130 767 0,'-8'27'273'15,"-2"-1"22"-15,-4 10-184 16,4 0-87-16,1 3-10 16,3-3-10-16,3 7-2 15,3-7-2-15,3 14-9 16,1-5-12-16,4 9-17 16,-2-9-7-16,3 6-40 15,0-10-28-15,-2 1-160 16,-2-9 13-16,1 6-86 15</inkml:trace>
          <inkml:trace contextRef="#ctx0" brushRef="#br0" timeOffset="413.9593">-103-1214 383 0,'1'39'253'0,"-1"9"-2"0,3-3-84 16,-1 7-45-16,-2-10-48 16,1 11-29-16,1-9-31 15,1 5-7-15,0-4-6 16,4 11 0-16,-2-10 0 0,2 10-173 15,-1-8-93 1,-1 4-25-16</inkml:trace>
        </inkml:traceGroup>
        <inkml:traceGroup>
          <inkml:annotationXML>
            <emma:emma xmlns:emma="http://www.w3.org/2003/04/emma" version="1.0">
              <emma:interpretation id="{D98A62E5-25BA-4A1F-9CC8-3B6978508AFE}" emma:medium="tactile" emma:mode="ink">
                <msink:context xmlns:msink="http://schemas.microsoft.com/ink/2010/main" type="inkWord" rotatedBoundingBox="18561,16610 18753,19235 17566,19322 17374,16697"/>
              </emma:interpretation>
            </emma:emma>
          </inkml:annotationXML>
          <inkml:trace contextRef="#ctx0" brushRef="#br0" timeOffset="4026.7656">87 1491 736 0,'0'-8'362'16,"-1"5"-8"-16,-1 0-128 16,5 6-143-16,-6-3-6 0,2 2-41 15,-2 8-3-15,0 2-25 16,0 3 6-16,3 8-17 16,-6 7 12-16,9 0-11 15,-5 8 10-15,2-1-12 16,-1 5 11-16,2-6-11 15,-2-1 9-15,2-1-10 16,-1 2-30-16,0-6-34 16,5-1-318-16,1-5 57 15</inkml:trace>
          <inkml:trace contextRef="#ctx0" brushRef="#br1" timeOffset="326742.4869">-3 33 325 0,'6'54'94'15,"-1"3"38"-15,-1-6-81 16,2 2-3-16,-4-10-2 16,-2 4-14-16,3-6-11 0,3 2-39 15,-5-4-65 1,7 2-70-16,-7-8-21 0</inkml:trace>
          <inkml:trace contextRef="#ctx0" brushRef="#br1" timeOffset="327242.8907">57 904 84 0,'5'21'29'15,"-7"-8"5"-15,10-4-8 16,-4-3 31-16,-2 0 54 15,-2-3 23-15,0 0 21 16,-3 1 3-16,3 3-21 16,-2 1-48-16,4-7-22 15,1 7-21-15,1 1-20 16,-4-6-14-16,3 1-16 16,-1 5-3-16,2-4-228 0,-2-2 71 15</inkml:trace>
          <inkml:trace contextRef="#ctx0" brushRef="#br1" timeOffset="328118.6385">177 1228 541 0,'-24'-28'379'0,"2"7"-71"0,-5 0-44 15,7 9-229 1,-4 4-9-16,0 7-1 0,-9 5-6 16,0 10 8-16,-12 8-9 15,-3 5 4-15,-6 15-7 16,6 3 8-16,-5 14 0 15,7-1 9-15,-4 4 0 16,14-7 7-16,2 8-8 16,8-13-4-16,7 7-13 15,10-6-1-15,4 8-13 16,10-7 7-16,7 7-12 16,6-7 10-16,6 4-9 15,4-10 10-15,10 1-8 16,-1-10 5-16,11-4-10 15,-1-12 9-15,13-9-10 0,-6-7 7 16,9-20-5 0,-10-9 10-16,7-9-10 0,-8-9 10 15,2-18-14-15,-6 6 9 16,8-17-6-16,-17-1 6 16,-5-12-6-16,-10 11 14 15,-7-14-5-15,-12 8 7 16,-8-8 22-16,-11 15 27 0,-10-3 36 15,-3 18 20-15,-12 11 6 16,-6 14-16-16,-8 10-31 16,2 7-32-16,-7 9-21 15,-4 6-5-15,-8 9-14 16,4 6 12-16,-11 13-15 16,6 4 4-16,7 11-60 15,14 1-43-15,11 19-206 16,15-5-206-16,8 8-48 15</inkml:trace>
          <inkml:trace contextRef="#ctx0" brushRef="#br0" timeOffset="860.9909">77 788 971 0,'-5'20'264'0,"2"-7"64"16,-1 1-257-16,-1-4-63 15,4-7-1-15,-1 0-2 16,-1 0-20-16,3-3-43 0,11-13-274 15,-5-7 57 1</inkml:trace>
          <inkml:trace contextRef="#ctx0" brushRef="#br0" timeOffset="638.5343">11 0 619 0,'-5'41'170'0,"1"5"39"15,1-1-172-15,3 2-34 16,0-4-11-16,1-2-20 16,4-10-16-16,-4 4-11 15,7-5-79-15,1 2-66 16,-6-5 3-16</inkml:trace>
          <inkml:trace contextRef="#ctx0" brushRef="#br0" timeOffset="21210.0934">114 2362 907 0,'-9'-3'313'15,"2"1"53"-15,7 1-208 0,1-1-77 16,5-1-7-16,2 0-21 0,11-1-5 15,4-1-19-15,2 4 1 16,4 1-5-16,5 0-5 16,-2 4-9-16,5 1-5 15,-5 1-4-15,4 1 0 16,-6 1 0-16,-1 1-1 16,-8-3-1-16,0-5-48 15,-8-1-28 1,1-3 5-16,-7-7-355 0,-4-4 93 15</inkml:trace>
          <inkml:trace contextRef="#ctx0" brushRef="#br0" timeOffset="21507.8168">383 2063 1040 0,'-6'0'293'0,"5"-6"78"0,4 3-292 15,9 1-27-15,3 2-21 16,10-4-5-16,4 5-13 16,7 4-3-16,-5-1-5 15,8 2-3-15,-6 3 0 16,-3-3-1-16,-7 2 0 16,1 7-1-16,-14-6 0 0,5 6 2 15,-4-3 5-15,-7 3 16 16,-4-9 10-16,0 6 22 15,-6-3 8-15,-1 7 11 16,-5 1-10-16,0 7-1 16,-8 2-18-16,-11 8-10 15,-4-1-16-15,-2 9-5 16,-5-6-8-16,-2 11-3 16,5-10-2-16,2 4-43 15,5-8-66-15,6-2-379 16,8-11 62-16</inkml:trace>
          <inkml:trace contextRef="#ctx0" brushRef="#br0" timeOffset="3810.1977">-210 1557 874 0,'-1'-3'299'0,"-2"0"34"15,3 1-208-15,0-1-85 16,3 3 7-16,1 5-22 16,7 1 12-16,-1 0-16 0,5 4 7 15,2 5-21-15,1 1 5 16,1-3-14-16,5 7 9 15,0-1-10-15,0-1 9 16,0-4-8-16,-1 1 7 16,-5-8-27-16,-5-2-22 15,5-7-30-15,-6-10-279 16,0-1-20-16,5-11-91 16</inkml:trace>
          <inkml:trace contextRef="#ctx0" brushRef="#br0" timeOffset="7951.5626">294 1279 465 0,'0'0'338'15,"0"-1"-41"-15,-1 1-60 16,2 0-120-16,1 3-39 15,-2 0-27-15,1 4-17 16,-2 4-10-16,2 5-11 16,-2 2 3-16,1 5-11 15,0 1 4-15,0 6-11 0,-2-5 6 16,1 8-26 0,1-3-41-16,-2 5-276 0,4-22 60 15</inkml:trace>
        </inkml:traceGroup>
      </inkml:traceGroup>
    </inkml:traceGroup>
  </inkml:traceGroup>
</inkml:ink>
</file>

<file path=ppt/ink/ink1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7:09.532"/>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410919DF-F1E1-45C7-B2E8-547C700A82B6}" emma:medium="tactile" emma:mode="ink">
          <msink:context xmlns:msink="http://schemas.microsoft.com/ink/2010/main" type="writingRegion" rotatedBoundingBox="16720,17541 16793,18107 16567,18136 16495,17569"/>
        </emma:interpretation>
      </emma:emma>
    </inkml:annotationXML>
    <inkml:traceGroup>
      <inkml:annotationXML>
        <emma:emma xmlns:emma="http://www.w3.org/2003/04/emma" version="1.0">
          <emma:interpretation id="{0D8082FF-8604-4A60-A681-AD994436D699}" emma:medium="tactile" emma:mode="ink">
            <msink:context xmlns:msink="http://schemas.microsoft.com/ink/2010/main" type="paragraph" rotatedBoundingBox="16720,17541 16793,18107 16567,18136 16495,17569" alignmentLevel="1"/>
          </emma:interpretation>
        </emma:emma>
      </inkml:annotationXML>
      <inkml:traceGroup>
        <inkml:annotationXML>
          <emma:emma xmlns:emma="http://www.w3.org/2003/04/emma" version="1.0">
            <emma:interpretation id="{CDCF0745-AC43-4D6B-A6FD-7397995BDD9B}" emma:medium="tactile" emma:mode="ink">
              <msink:context xmlns:msink="http://schemas.microsoft.com/ink/2010/main" type="line" rotatedBoundingBox="16720,17541 16793,18107 16567,18136 16495,17569"/>
            </emma:interpretation>
          </emma:emma>
        </inkml:annotationXML>
        <inkml:traceGroup>
          <inkml:annotationXML>
            <emma:emma xmlns:emma="http://www.w3.org/2003/04/emma" version="1.0">
              <emma:interpretation id="{44AE65B5-99D7-4830-9671-19FF3738CB0B}" emma:medium="tactile" emma:mode="ink">
                <msink:context xmlns:msink="http://schemas.microsoft.com/ink/2010/main" type="inkWord" rotatedBoundingBox="16720,17541 16793,18107 16567,18136 16495,17569"/>
              </emma:interpretation>
              <emma:one-of disjunction-type="recognition" id="oneOf0">
                <emma:interpretation id="interp0" emma:lang="" emma:confidence="1">
                  <emma:literal/>
                </emma:interpretation>
              </emma:one-of>
            </emma:emma>
          </inkml:annotationXML>
          <inkml:trace contextRef="#ctx0" brushRef="#br0">-1387 1005 575 0,'-6'-14'287'0,"2"1"-1"0,-4 5-138 16,7 5-34-16,-2 3-43 0,0 2-17 16,1-7-9-1,2 13-8-15,-3-2-3 0,2 10-2 16,-1 5 4-16,-1 20-1 16,0-4 6-16,0 14-2 15,0-4-4-15,0 5-12 16,0-7 1-16,3 3-7 15,-1-12 5-15,2-1-1 16,1-7 10-16,-2-7-10 16,0-9 5-16,1 0-10 15,-2-6 6-15,-1-7 0 16,2-4 14-16,-3-8-7 16,2-8 6-16,1-15-14 15,-2-9-4-15,4-15-16 16,-1-5 1-16,1-7-8 15,-1 9 9-15,1 6-9 0,-4 15 10 16,2 9-6-16,-1 15 8 16,-1 7-10-16,-1 4 8 15,3 8-11-15,-3 5 8 16,2 15-4-16,-2 4 13 16,1 17-4-16,1 1 12 15,-1 16-7-15,4-11 6 16,-1 6-11-16,4-12 6 15,1-5-10-15,0-11 8 0,0-5-9 16,0-11 8-16,0-2-9 16,-2-8 9-16,2-8-8 15,-1-10 9-15,-1-15-20 16,1-12-6-16,-2-13-35 16,-3 1 3-16,-2-3-8 15,1 18 19-15,-4 10 5 16,4 17 33-16,-2 5-6 15,0 14 6-15,0 1-11 16,1 2 9-16,-2 5-7 16,-2 3 10-16,3-3-14 15,1 3-39-15,1-1-369 16,1-4 99-16</inkml:trace>
          <inkml:trace contextRef="#ctx0" brushRef="#br0" timeOffset="-9270.9231">-1414 908 887 0,'-3'0'232'16,"0"5"66"-16,0 5-238 15,0-2-23-15,3 13 4 16,2-1 9-16,-1 8-6 16,2-1-4-16,3 12-19 15,0-4-8-15,2 4-10 16,-2-3 6-16,3 4-8 15,-2-5 8-15,2 2-8 16,2-5 6-16,1-1-8 0,-3-8 7 16,1-7-7-16,-5-5 8 15,-1-4-9-15,-2-5 9 16,2-4-4-16,-4-5 19 16,0-1 0-1,-1-16-10-15,1-7 6 16,-5-11-11-16,-2-6 3 0,-4 3-11 15,2 3 7 1,-4-2-8-16,-1 4 9 0,2 1-9 16,2 7 10-16,-4 4-7 15,2 3 12-15,3 12-4 16,-1 2 10-16,2 4-3 16,2 4 9-16,2 3-5 15,-1-2 4-15,4 10-14 16,-2-7 3-16,-2 8-11 15,2 2 3-15,0 13-8 16,-1-1 10-16,5 19-9 16,2-5 10-16,2 4-11 15,-2-11 9-15,3 1-8 16,-2-11 8-16,1-2-7 16,-2-8 9-16,1-1-8 15,-1-4 8-15,-1-2-9 0,-1-5 9 16,1-1-9-16,1-4 11 15,0-11-9-15,0-5 11 16,3-10-11-16,0-4 9 16,1-5-11-16,-2 4 7 15,-1 1-9-15,-1 11 8 16,-1 5-9-16,-1 7 7 16,-1 2 3-16,-1 12-8 15,1-1 7-15,-3 8-11 16,1 7 10-16,2 13-9 15,-1-1 10-15,1 10-7 16,1 1 11-16,1 4-11 16,-2-8 11-16,1 3-10 15,2-14 8-15,2 1-8 16,-1-7 7-16,1-4-8 16,-2-6 9-16,-2 3-9 15,2-6 9-15,-4-1-9 16,1-1 9-16,1-1-10 15,-1 0 9-15,-1 0-9 16,-1 0 7-16,4 0-26 16,-5 0-23-16,-3-4-390 15,0-7 101-15</inkml:trace>
          <inkml:trace contextRef="#ctx0" brushRef="#br0" timeOffset="-621.4811">-1235 1285 435 0,'-3'2'159'16,"-5"-1"13"-16,5 4-99 15,-1-5-41-15,1 0 12 16,-3 1 7-16,4-5 1 15,-4-1 1-15,2-2-19 16,1-2-14-16,-2-5-13 16,-4 2-6-16,2-4-53 0,-2-1-41 15,-2-4-137-15,4 2-13 16</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43:03.9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581DF6-AD25-41D1-8741-4366F9099798}" emma:medium="tactile" emma:mode="ink">
          <msink:context xmlns:msink="http://schemas.microsoft.com/ink/2010/main" type="inkDrawing" rotatedBoundingBox="3388,8978 18698,8960 18701,11648 3391,11666" hotPoints="18619,9173 18655,11104 4660,11366 4624,9435" semanticType="enclosure" shapeName="Rectangle"/>
        </emma:interpretation>
      </emma:emma>
    </inkml:annotationXML>
    <inkml:trace contextRef="#ctx0" brushRef="#br0">15220 730 698 0,'-6'0'286'0,"-1"3"9"15,-2-2-182-15,1 4-42 16,5-2-44-16,2-2 2 15,1 1-13-15,0-2 4 16,1 0-16-16,-4-2 3 0,5 4-7 16,-7-4 8-16,2 1-4 15,-3-1 10-15,2 1-5 16,-7-7 8-16,2 4-7 16,-4-2 6-16,1 1-5 15,-5-1 12-15,1 2-5 16,-2 1 7-16,0-2-8 0,-5 1 4 15,2 1-14 1,-3-2 1-16,-2 2-8 0,-2 2 4 16,4-4-8-16,-8 4 5 15,7 1-7-15,-8-2 6 16,1 2-6-16,-2 2 6 16,4 1-6-16,-5-6 6 15,5 4-7-15,-1-2 4 16,-4-1-6-16,-5-2 5 15,-2 4-8-15,-6 0 3 16,0 0-5-16,-8 1 2 16,3-2-7-16,-7-5 6 15,2-2-4-15,-5 2 5 16,7-4-2-16,-10 1 8 16,6 4-3-16,-10-1 10 15,4 0-5-15,-11 5 7 0,12-1-5 16,-10 2 6-16,14 2-8 15,-5-5 8-15,1 0-7 16,-11-3 5-16,8-2-10 16,-17-1-1-16,4 3-12 15,-5-3 0-15,9 2-7 16,-10-1 2-16,8-1 8 0,-13-3 9 16,4 6 2-1,-13-4 5-15,5-2-2 0,-12-2-3 16,12 5-5-16,-14-3 5 15,11 8-2-15,-12-1 17 16,13 7 6-16,-8-5 24 16,10 7-1-16,-12-1 17 15,12 5-11-15,-14-2 7 16,6 0-20-16,-2-2 7 16,8-5-18-16,-17 2 4 15,11-1-15-15,-14-3 4 16,5 3-12-16,-12 0 8 15,17-3-10-15,-22 5 6 16,14-2-7-16,-16-6 8 16,12 1-9-16,-23 2 9 15,17-3-7-15,-15 3 7 0,13 0-6 16,-19-4 8 0,23-1-9-16,-23-8 7 0,19-2-7 15,-19 0 6-15,16 1-8 16,-23-6 7-16,20 7-5 15,-18-4 7-15,16 1-9 16,-16 2 8-16,17 4-6 16,-12-2 6-16,16 4-8 15,-19 2 9-15,18 2-7 16,-16-2 6-16,15 3-8 0,-15 0 8 16,17 0-7-16,-16 1 6 15,21 1-6-15,-17-1 7 16,16-1-5-16,-20 2 9 15,18-5-5-15,-13 0 10 16,15 1-6-16,-17 1 10 16,19-1-9-16,-14 2 6 15,14 2-12-15,-24-4 8 16,25 4-12-16,-22-4 6 16,19 2-8-16,-19-3 7 15,21 2-8-15,-20-2 6 16,20 0-7-16,-10-2 8 15,21 2-8-15,-17 2 8 16,26-1-6-16,-15-2 7 16,15 4-8-16,-11 0 9 0,22 0-10 15,-19-2 7-15,23 5-7 16,-12-3 7-16,12 6-8 16,-4 2 10-16,17 5-8 15,-3-2 9-15,13-1-9 16,-11-4 10-16,7 2-10 15,-7-1 6-15,6 1-10 16,-4 2 9-16,14-1-9 0,-3 2 10 16,14-4-7-16,-4 4 9 15,10-2-6-15,-8 1 6 16,5 2-7-16,-7-3 8 16,7 6-9-16,-8-1 7 15,11 2-8-15,-3-1 8 16,5 2-7-16,-6-1 5 15,7-1-9-15,-3 0 5 16,8-1-7-16,-10 1 7 16,4-3-5-16,-5 4 9 15,3-4-5-15,-9 5 7 16,10-4-5-16,-4 7 7 16,6-4-7-16,-1 1 7 15,8-1-7-15,-6 4 7 16,7-4-7-16,-4 4 8 15,5 4-8-15,2 3 6 0,2 0-9 16,2 9 8 0,6-1-8-16,-4 4 9 0,1-2-8 15,1 2 12-15,5-4-8 16,-1-1 9-16,5-2-7 16,2 4 10-16,5 3-9 15,1 6 8-15,4 6-9 16,5 4 6-16,3 1-9 0,3 8 7 15,3-5-9-15,3 8 9 16,2-5-9-16,4 9 9 16,0-10-9-16,0 13 9 15,1-11-9-15,-1 9 9 16,2-6-9-16,-1 6 10 16,4-11-9-16,4 11 9 15,1-7-8-15,-1 3 9 16,5-8-11-16,-2 7 8 15,-3-4-8-15,5 8 7 16,-4-11-7-16,4 7 8 16,-5-11-6-16,3 1 7 15,-6-9-5-15,7 9 8 16,-7-10-7-16,5-2 7 16,-4-9-9-16,1 0 7 15,-5-5-10-15,1 4 8 16,1-4-8-16,-1 4 8 0,-2-5-9 15,5-5 8-15,1-2-7 16,1-1 7-16,1-1-7 16,9-1 8-16,-4-2-7 15,7 0 6-15,2-3-5 16,11 1 6-16,-2-2-7 0,7-2 7 16,-4-2-6-1,15 1 6-15,-9-7-8 0,17 1 8 16,-2-2-8-16,15-2 8 15,-9-4-8-15,14-1 9 16,-10-4-9-16,19-1 8 16,-16 2-7-16,21-2 7 15,-9 0-8-15,14-3 8 16,-12-3-6-16,21-5 6 16,-11 4-8-16,14-1 9 15,-14 2-10-15,22 6 9 16,-16 5-8-16,19-2 8 15,-17-2-7-15,24 2 8 16,-16 0-9-16,16-4 7 16,-13-2-6-16,20 0 7 15,-17-2-9-15,17-4 8 16,-12 1-5-16,14 4 6 0,-18 2-8 16,19 2 7-16,-16 3-6 15,19 5 7-15,-19-1-8 16,22 1 7-16,-17 1-6 15,16 0 6-15,-16-2-7 16,19-1 8-16,-20 5-7 16,16-1 7-16,-18 2-9 15,14 5 8-15,-17 2-5 0,16-2 5 16,-19 1-8 0,16 1 9-16,-20-2-7 0,17 4 7 15,-19-3-8-15,16 6 9 16,-21-6-7-16,17 4 5 15,-18-2-6-15,14 1 6 16,-14-3-6-16,16 1 6 16,-14 1-7-16,15-8 8 15,-15 4-8-15,20 2 8 16,-13-3-7-16,16-1 6 16,-19 2-7-16,20-2 7 15,-20-4-6-15,17 2 6 16,-20-1-7-16,16 1 9 15,-16 0-8-15,16-2 6 16,-18-2-6-16,15-2 4 0,-12 1-9 16,14-4 7-16,-16 3-6 15,16-1 5-15,-14 2-3 16,12 1 9-16,-15 4-7 16,12 0 6-16,-16 1-6 15,12 1 7-15,-19 1-7 16,16 1 5-16,-16-1-4 15,15 2 5-15,-13-5-6 16,13 1 6-16,-14 1-5 16,10-1 4-16,-18-1-5 0,14 3 7 15,-25 2-8-15,10-2 8 16,-14 0-6-16,4 3 5 16,-16-2-6-16,13-1 6 15,-16-1-6-15,1-2 7 16,-13 0-7-16,5-2 7 15,-14-1-6-15,3 0 6 16,-9 2-7-16,3-7 8 16,-9 2-7-16,2-3 7 15,-8 0-8-15,0-4 6 16,-5 1-6-16,1-5 1 16,-4 2-7-16,-1-6 5 15,-7 0-9-15,-1-1 10 16,-7-2-5-16,-1-2 9 15,-7 2-6-15,2-6 10 0,-4 0-9 16,-1-10 8-16,-4-1-8 16,2-6 8-16,2 7-8 15,-1-7 7-15,-1 8 0 16,1-4 0-16,-3 5-7 16,-2-4 9-16,-2 6-8 15,-1-3 1-15,-1 3 1 16,0-1 6-16,0 7-6 15,0-9 8-15,-4 1-8 0,1 2 9 16,0 3-9-16,-2-5 9 16,4 11-9-16,-2 0 9 15,1 5-9-15,2-2 9 16,0 6-10-16,-3-3 9 16,2 4-10-16,-1-1 3 15,-1 2-14-15,0-14-25 16,0-6 481-16,-4-26-816 15,-2 1 408-15</inkml:trace>
  </inkml:traceGroup>
</inkml:ink>
</file>

<file path=ppt/ink/ink1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8:51.836"/>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86C6A87B-D10F-4042-A687-125DF396E1D6}" emma:medium="tactile" emma:mode="ink">
          <msink:context xmlns:msink="http://schemas.microsoft.com/ink/2010/main" type="inkDrawing" rotatedBoundingBox="19255,18589 19797,17516 20784,18014 20242,19087" semanticType="enclosure" shapeName="Other">
            <msink:sourceLink direction="with" ref="{897DBE03-7265-449D-8ACE-278412C286DC}"/>
          </msink:context>
        </emma:interpretation>
      </emma:emma>
    </inkml:annotationXML>
    <inkml:trace contextRef="#ctx0" brushRef="#br0">856 35 707 0,'-23'-12'248'0,"1"5"32"15,-9-1-172-15,3 4-56 16,-7 2-10-16,1 1-2 16,-8 2-4-16,1 2-3 0,-5 3-3 15,5 2 1-15,-2 5-2 16,2 1 6-16,-8 4-3 15,2 1 2-15,-7 8-11 16,5-1-4-16,-4 5-12 16,14 1 1-16,-3 5-9 15,10 5 7-15,1 9-6 16,19-4 4 15,1 1-2-31,1 51 2 0,14 5-10 16,8-4 8-16,14 7-8 15,5-47 8-15,8 3-5 16,3-15 9-16,11-2-9 16,1-16 9-16,11-6-7 15,-7-10 6-15,14-13-5 0,-6-7 9 16,12-13-8-16,-9-8 8 16,14-12-7-16,-11 0 7 15,2-17-9-15,-16 5 9 16,-2-13-1-16,-14 4 14 15,-9-14 2-15,-15 10 17 16,-5-13 12-16,-5 5 11 16,-11-6 0-16,-8 10 5 15,-5-1-7-15,-10 9-12 0,-20 8-21 16,-8 14-5-16,-27 8-37 16,-11 18-34-16,-18 18-71 15,4 18-18-15,-31 14-341 16,22 7 62-16</inkml:trace>
  </inkml:traceGroup>
</inkml:ink>
</file>

<file path=ppt/ink/ink1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1:43.9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D6DD5C8-38D0-43AF-8D11-63A5D0B67024}" emma:medium="tactile" emma:mode="ink">
          <msink:context xmlns:msink="http://schemas.microsoft.com/ink/2010/main" type="inkDrawing" rotatedBoundingBox="29299,2197 30461,3293 30278,3488 29116,2392" semanticType="callout" shapeName="Other">
            <msink:sourceLink direction="with" ref="{D95B4A6D-3E5A-4CB0-B5A1-30157AF7AF5A}"/>
          </msink:context>
        </emma:interpretation>
      </emma:emma>
    </inkml:annotationXML>
    <inkml:trace contextRef="#ctx0" brushRef="#br0">1159 1099 986 0,'-1'-11'297'0,"-4"7"56"15,-1-7-282-15,-1 2-36 16,-4-10-37-16,-2-7-21 15,1-19-16-15,-6-3-11 16,1-9-7-16,-4-31 2 16,0 11 14-16,-6 14 14 15,5 7 12-15,-8 4 12 16,1 44 2-16,-4-5 6 16,6-1-6-16,-4-2 6 15,1 1-6-15,-6-3 4 16,3 1-5-16,-14-1 4 15,5 3-4-15,-6 2 4 16,6-7-4-16,-9-2 4 16,9-4-4-16,-11-10 1 15,5-3-9-15,-7 0-14 16,5-3-18-16,-11-1-98 0,2 4-111 16,-8-3-29-1,3 4-107-15</inkml:trace>
  </inkml:traceGroup>
</inkml:ink>
</file>

<file path=ppt/ink/ink1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2:19.843"/>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A06FDFCB-AAA8-4897-A13F-C29F56082585}" emma:medium="tactile" emma:mode="ink">
          <msink:context xmlns:msink="http://schemas.microsoft.com/ink/2010/main" type="writingRegion" rotatedBoundingBox="26513,4362 26985,4362 26985,5478 26513,5478">
            <msink:destinationLink direction="with" ref="{D95B4A6D-3E5A-4CB0-B5A1-30157AF7AF5A}"/>
          </msink:context>
        </emma:interpretation>
      </emma:emma>
    </inkml:annotationXML>
    <inkml:traceGroup>
      <inkml:annotationXML>
        <emma:emma xmlns:emma="http://www.w3.org/2003/04/emma" version="1.0">
          <emma:interpretation id="{EB86A2B6-9A85-4F11-9477-BF242F28CD36}" emma:medium="tactile" emma:mode="ink">
            <msink:context xmlns:msink="http://schemas.microsoft.com/ink/2010/main" type="paragraph" rotatedBoundingBox="26513,4362 26985,4362 26985,5478 26513,5478" alignmentLevel="1"/>
          </emma:interpretation>
        </emma:emma>
      </inkml:annotationXML>
      <inkml:traceGroup>
        <inkml:annotationXML>
          <emma:emma xmlns:emma="http://www.w3.org/2003/04/emma" version="1.0">
            <emma:interpretation id="{1281687E-6DAB-4FC1-BE38-C06A99B49C5D}" emma:medium="tactile" emma:mode="ink">
              <msink:context xmlns:msink="http://schemas.microsoft.com/ink/2010/main" type="line" rotatedBoundingBox="26513,4362 26985,4362 26985,5478 26513,5478"/>
            </emma:interpretation>
          </emma:emma>
        </inkml:annotationXML>
        <inkml:traceGroup>
          <inkml:annotationXML>
            <emma:emma xmlns:emma="http://www.w3.org/2003/04/emma" version="1.0">
              <emma:interpretation id="{811FECCE-B279-4ED0-ADE5-3FE6E80A2CB3}" emma:medium="tactile" emma:mode="ink">
                <msink:context xmlns:msink="http://schemas.microsoft.com/ink/2010/main" type="inkWord" rotatedBoundingBox="26513,4362 26546,4362 26546,4389 26513,4389"/>
              </emma:interpretation>
            </emma:emma>
          </inkml:annotationXML>
          <inkml:trace contextRef="#ctx0" brushRef="#br0">1301 2039 970 0,'-12'-6'275'0,"5"-3"85"16,1 8-263-16,4 1-16 16,2 0-12-16,0 1-17 0,0-1-17 15,2-1-19-15,-1 5-8 16,4-1-12-16,-1 0 6 16,2 5-69-16,3 1-323 15,-3-11 87-15</inkml:trace>
        </inkml:traceGroup>
        <inkml:traceGroup>
          <inkml:annotationXML>
            <emma:emma xmlns:emma="http://www.w3.org/2003/04/emma" version="1.0">
              <emma:interpretation id="{CF41ADD6-DF15-4CA0-955E-A6B6028EAEFD}" emma:medium="tactile" emma:mode="ink">
                <msink:context xmlns:msink="http://schemas.microsoft.com/ink/2010/main" type="inkWord" rotatedBoundingBox="26542,4782 26985,4782 26985,5478 26542,5478">
                  <msink:destinationLink direction="with" ref="{CE14382D-36B7-4B42-9409-944EAA8B4112}"/>
                </msink:context>
              </emma:interpretation>
            </emma:emma>
          </inkml:annotationXML>
          <inkml:trace contextRef="#ctx0" brushRef="#br0" timeOffset="-224.635">1337 2611 491 0,'-1'-6'399'15,"-1"8"-83"-15,4-2-18 16,1-32-230-16,0 2-16 16,0-2-11-16,-2-4-8 15,1 3-2-15,-2 33-10 16,0-1 0-16,0 2-8 16,1-1 2-16,-4 33-8 0,0-1 5 15,-3 2-7-15,-1 3 6 16,-2 6-6-16,1-25 7 15,1 9-8 1,5-3 7-16,1 3-10 0,5-7 7 16,4-2-8-16,1-8 6 15,3 4-9-15,3-7 10 0,0 7-9 16,-3-10 9-16,3-2-7 16,-1-5 9-16,1 1-14 15,-3-11-6-15,3-5-39 16,-5 3 19-16,-1-8-352 15,-7-11 95-15</inkml:trace>
          <inkml:trace contextRef="#ctx0" brushRef="#br0" timeOffset="1249.9929">1537 3139 940 0,'0'-10'298'0,"-1"7"49"15,5-2-255-15,1-2-37 16,-2-5-25-16,10-8 11 0,5-2-13 16,2-22 7-16,1 4-23 15,7-8 3-15,-7 3-16 16,-1 0 10-16,-4 16-11 15,-2-4 10-15,-4 11-12 16,-1 7 10-16,-3 6-11 16,-4 4 9-16,-2 5-10 15,0 6 9-15,-5 3-8 0,1 12 10 16,-4 3-11-16,-1 12 13 16,2 5-10-16,-1 4 10 15,2-6-10 1,8 0-45-16,1-15 163 0,15-2-494 15,3-14 166-15</inkml:trace>
        </inkml:traceGroup>
      </inkml:traceGroup>
    </inkml:traceGroup>
  </inkml:traceGroup>
</inkml:ink>
</file>

<file path=ppt/ink/ink1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2:21.794"/>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CE14382D-36B7-4B42-9409-944EAA8B4112}" emma:medium="tactile" emma:mode="ink">
          <msink:context xmlns:msink="http://schemas.microsoft.com/ink/2010/main" type="inkDrawing" rotatedBoundingBox="25989,5782 26457,4156 27364,4417 26896,6043" hotPoints="27119,4263 27130,5274 26406,5979 26395,4968" semanticType="enclosure" shapeName="Ellipse">
            <msink:sourceLink direction="with" ref="{CF41ADD6-DF15-4CA0-955E-A6B6028EAEFD}"/>
          </msink:context>
        </emma:interpretation>
      </emma:emma>
    </inkml:annotationXML>
    <inkml:trace contextRef="#ctx0" brushRef="#br0">1620 2014 831 0,'-21'-3'201'16,"-5"4"78"-16,-1 2-241 15,-3 0 12-15,3 3-15 16,-6 2 5-16,3 1-14 15,-4 7-3-15,5-2-19 16,-7 7 5-16,3 1-10 0,-5 20 10 16,5 11-9-16,-7 17 8 15,5 29-8-15,-1 9 10 16,6-11-11-16,5 2 11 16,7-8-11-16,3-7 10 15,1-6-11-15,11 15 10 16,0-9-12-16,9 9 12 15,0-11-12-15,12-10 12 16,-1-11-12-16,8-4 11 16,1-18-9-16,13-12 10 15,-3-4-8-15,10-17 9 16,4-14-10-16,8-11 11 16,1-11-9-16,10-17 11 15,-9-8-8-15,6-16 13 16,-9-5-10-16,6-25 10 0,-13 5-10 15,7-2 10 1,-11 11-9-16,2-7 11 0,-15 29-9 16,-1-50 10-16,-8-6-13 15,-6-5 8-15,-12 20-10 16,-8-5 14-16,-8 58-6 16,-17 16 13-16,-8 13-9 15,-17 4 5-15,-7 5-14 16,-13 8 6-16,-3 7-16 0,-22 10 8 15,7 4-10-15,-14 10-34 16,6 3-20-16,-1 25-322 16,15 8 63-16</inkml:trace>
  </inkml:traceGroup>
</inkml:ink>
</file>

<file path=ppt/ink/ink1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1:46.5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95B4A6D-3E5A-4CB0-B5A1-30157AF7AF5A}" emma:medium="tactile" emma:mode="ink">
          <msink:context xmlns:msink="http://schemas.microsoft.com/ink/2010/main" type="inkDrawing" rotatedBoundingBox="-986,6087 27114,-3662 31892,10108 3791,19858" hotPoints="29186,5196 15832,15698 -943,13022 12409,2520" semanticType="9" shapeName="Ellipse">
            <msink:sourceLink direction="with" ref="{9248F454-134B-4AC2-8C50-3E10583D2133}"/>
            <msink:sourceLink direction="with" ref="{8D5D3346-91FA-4B25-8DD5-5A3A864E7342}"/>
            <msink:sourceLink direction="with" ref="{FAE3CF4C-A580-417C-8944-64446EA33666}"/>
            <msink:sourceLink direction="with" ref="{E9C0DE41-6FDB-4233-ADE7-CF9E0763CFC5}"/>
            <msink:sourceLink direction="with" ref="{F3F0960D-62FD-4649-B820-1DD6FA06CEE9}"/>
            <msink:sourceLink direction="with" ref="{82CC1CEB-11F7-419E-B79A-282166AFE687}"/>
            <msink:sourceLink direction="with" ref="{52424631-D423-4B82-B76E-05535EAE53E0}"/>
            <msink:sourceLink direction="with" ref="{A06FDFCB-AAA8-4897-A13F-C29F56082585}"/>
            <msink:sourceLink direction="with" ref="{E04D0A23-C291-45A5-AB00-FE3417075B49}"/>
            <msink:sourceLink direction="with" ref="{6529E9FF-5C30-4E94-9135-ED4344B731BA}"/>
            <msink:sourceLink direction="with" ref="{97BFB692-154E-4F0F-9AD3-3A4361CB2E94}"/>
            <msink:sourceLink direction="with" ref="{50D8F8A0-2A36-46FF-8539-E2C6CCF3FDB4}"/>
            <msink:sourceLink direction="with" ref="{38C083B0-229A-4078-8CF1-51B726BB8134}"/>
            <msink:sourceLink direction="with" ref="{CCA2D5A2-C329-47D0-BEBF-6D9745CDA0AD}"/>
            <msink:sourceLink direction="with" ref="{AF8EDE36-E046-4A8B-B7F1-096ECC7808C6}"/>
            <msink:sourceLink direction="with" ref="{F6FB0EBF-850E-4973-829C-7E8B1EB99B2A}"/>
            <msink:sourceLink direction="with" ref="{1EB9F21C-78DA-45FD-9A5C-F381C439EE99}"/>
            <msink:sourceLink direction="with" ref="{94930D6B-310F-4400-95F3-F4E969F6E37C}"/>
            <msink:sourceLink direction="with" ref="{C04DFBCE-FA6B-4EAA-945E-BC0B36BF7C4A}"/>
            <msink:sourceLink direction="with" ref="{76B10ADE-1267-4593-890A-6F749AE67A78}"/>
            <msink:destinationLink direction="with" ref="{2982FCA8-98A9-42AD-8BD5-7D6DD54CEC52}"/>
            <msink:destinationLink direction="with" ref="{CD6DD5C8-38D0-43AF-8D11-63A5D0B67024}"/>
          </msink:context>
        </emma:interpretation>
      </emma:emma>
    </inkml:annotationXML>
    <inkml:trace contextRef="#ctx0" brushRef="#br0">26854 462 193 0,'-69'-28'196'0,"-6"-3"-45"15,5 7-23-15,-15-4-18 16,13 7-32-16,-7-2 13 15,4 4-7-15,-6-4 0 16,27 11 6 0,1 0-71-16,-64-10 2 15,7-2-8-15,-5 4 7 16,40 10 14 0,0-1-17-16,-56-7 5 15,13 5-9-15,-16 2 6 16,8-7-11-16,30 3 9 15,4 3-6-15,-8-4 6 16,4 2-8-16,-17 4 7 0,8 2-8 16,-11 1 8-1,5 2-9-15,-13 1 6 0,8 4-8 16,-18-3 4-16,11 1-11 16,-19 4 6-16,13-1-6 15,-19 4 5-15,13 4-5 16,-24 0 6-16,15 0-6 15,-18-2 6-15,18-2-6 16,-26 1 5-16,19-2-6 16,-21 1 6-16,18 7-5 0,-32 0 5 15,22 1-5-15,-22 5 5 16,16-3-6-16,-26-1 5 16,20-1-5-16,-22-2 6 15,21-2-6-15,-24 1 7 16,29 2-7-16,-30-1 6 15,19 4-6-15,-28 0 4 16,22 0-8-16,-36 3 1 16,36-3-4-16,-32 3 5 15,25-5-3-15,-24 1 6 16,24-7-1-16,-32 4 5 16,31-5-4-16,-31 3 4 15,16 0-4-15,-22-2 5 16,24 2-4-16,-36 2 3 0,26-4-3 15,-32 4 3 1,30 0-4-16,-36 1 5 0,27-2-4 16,-31 4 7-16,33-1-5 15,-32 5 6-15,23-1-7 16,-26 5 7-16,28 1-6 16,-37 2 7-16,29-4-4 15,-31 8 14-15,27-2-5 16,-28 6 12-16,27-8-5 0,-33 13 5 15,28-13-12 1,-28 8 5-16,34-6-12 0,-31 9 5 16,28-7-9-16,-34 8 10 15,34-7-8-15,-39 2 8 16,40 1-6-16,-31 9 6 16,35-1-9-16,-33 14 4 15,31 4-8-15,-31-1 5 16,31-4-6-16,-28 5 5 15,28-11-5-15,-31 6 5 16,36-2-6-16,-32 23 6 16,32-4-6-16,-20 24 7 15,29-2-7-15,-21 4 7 16,35-13-7-16,-26 8 5 16,32-13-6-16,-13 16 7 15,21-2-8-15,-14 5 8 0,30-7-5 16,-27 13 5-16,37-14-6 15,-20 12 7-15,24-7-6 16,-16 34 5-16,35-12-7 16,-30 21 5-16,30-11-8 15,-16 37 6-15,29-24-7 16,-21 28 5-16,25-12-5 16,-10 29 7-16,27-26-7 15,-20 28 7-15,31-19-5 0,-16 26 3 16,23-12-7-16,-18 31 2 15,25-22-8-15,-17 29 7 16,23-23-4-16,-14 22 9 16,17-21-1-16,-11 23 9 15,20-29-2-15,-7 23 13 16,21-31-5-16,0 19 8 16,10-23-8-16,2 27 5 15,12-20-12-15,-1 29 6 16,4-23-9-16,0 27 8 15,7-24-6-15,1 29 6 16,5-23-7-16,8 33 5 16,9-26-8-16,5 22 6 15,5-27-7-15,8 17 10 16,-1-33-6-16,8 23 11 0,4-32-7 16,5 16 6-1,2-22-10-15,8 14 9 0,2-28-10 16,13 29 7-16,2-21-8 15,11 29 8-15,2-19-9 16,17 29 6-16,1-24-9 16,21 14 5-16,-5-27-11 15,22 12 3-15,-11-34-7 0,17 9 5 16,-11-26-3-16,21 9 8 16,-20-20-2-16,24 5 7 15,-12-17-6-15,23 7 7 16,-19-18-7-16,28 6 8 15,-16-13-7-15,28 4 8 16,-18-11-7-16,32-2 8 16,-14-11-9-16,27 0 9 15,-20-15-7-15,34 2 5 16,-21-10-5-16,32-5 5 16,-21-10-7-16,30-4 7 15,-27-10-7-15,35-5 3 16,-29-6-3-16,29-2 6 15,-26-4-6-15,30 2 8 16,-30 1-3-16,29 3 4 16,-26 3-6-16,29 7 6 15,-30-1-7-15,26 6 6 0,-23-4 0 16,28-4-1-16,-28-5-6 16,31-4 6-16,-24-7-7 15,29-4 1-15,-27-4 1 16,34-7 8-16,-32-1-6 15,34-2 8-15,-26 0-7 16,34-3 6-16,-33 1-6 0,43-11 5 16,-35-1-7-16,33-14 5 15,-26-4-7-15,35-13 7 16,-36 5 0-16,45-18 0 16,-39 7-5-16,31-9 7 15,-36 6-7-15,36-9-1 16,-42 11 2-16,36 2 5 15,-34 5-8-15,28-17 3 16,-30 5-6-16,33-19 4 16,-27-5-6-16,36-21 5 15,-27 12-2-15,35-28 6 16,-32 15-4-16,31-16 6 16,-38 14-3-16,35-12 3 15,-39 25-4-15,24-16 6 16,-31 15-6-16,32-10 6 15,-35 10-4-15,33-22 2 0,-39 16-4 16,39-18 5-16,-33 14-7 16,35-26 6-16,-33 14-5 15,36-17 5-15,-40 12-5 16,31-24 6-16,-34 19-5 16,29-20 2-16,-26 16-7 15,25-23 5-15,-29 20-7 16,23-15 6-16,-32 16 2 15,28-23 1-15,-33 23-4 0,21-16 6 16,-32 13-6-16,19-20 2 16,-30 21-1-16,17-14 5 15,-29 14-6-15,19-22 6 16,-29 18-6-16,18-22 5 16,-30 11-5-16,20-25 5 15,-26 29-4-15,18-26 6 16,-25 22-2-16,22-21 9 15,-27 27-4-15,15-38 7 16,-22 25-8-16,7-19 5 16,-22 16-8-16,8-25 3 15,-22 25-7-15,8-22 7 16,-12 14-4-16,11-22 10 16,-16 23 1-16,9-32 8 0,-14 30-5 15,-1-20 3-15,-17 20-9 16,1-22 0-16,-19 46-7 15,-2-41 5-15,-14 2-3 16,-5 5 9-16,-14 34-6 16,-8-22 13-16,-11 42-5 15,-7 19 4-15,-12 10-9 16,-12-25-7-16,-7 20-22 16,-22-3 458-16,-14-20-823 15,-44-47 416-15</inkml:trace>
  </inkml:traceGroup>
</inkml:ink>
</file>

<file path=ppt/ink/ink1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0:33.5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04DFBCE-FA6B-4EAA-945E-BC0B36BF7C4A}" emma:medium="tactile" emma:mode="ink">
          <msink:context xmlns:msink="http://schemas.microsoft.com/ink/2010/main" type="writingRegion" rotatedBoundingBox="18524,5045 18583,5045 18583,5340 18524,5340">
            <msink:destinationLink direction="with" ref="{D95B4A6D-3E5A-4CB0-B5A1-30157AF7AF5A}"/>
          </msink:context>
        </emma:interpretation>
      </emma:emma>
    </inkml:annotationXML>
    <inkml:traceGroup>
      <inkml:annotationXML>
        <emma:emma xmlns:emma="http://www.w3.org/2003/04/emma" version="1.0">
          <emma:interpretation id="{3BD45CF2-433A-4CAB-B22E-6B71F84266C6}" emma:medium="tactile" emma:mode="ink">
            <msink:context xmlns:msink="http://schemas.microsoft.com/ink/2010/main" type="paragraph" rotatedBoundingBox="18524,5045 18583,5045 18583,5340 18524,5340" alignmentLevel="1"/>
          </emma:interpretation>
        </emma:emma>
      </inkml:annotationXML>
      <inkml:traceGroup>
        <inkml:annotationXML>
          <emma:emma xmlns:emma="http://www.w3.org/2003/04/emma" version="1.0">
            <emma:interpretation id="{B1D9033E-EF6F-4738-B465-E9B4F742A6C5}" emma:medium="tactile" emma:mode="ink">
              <msink:context xmlns:msink="http://schemas.microsoft.com/ink/2010/main" type="line" rotatedBoundingBox="18524,5045 18583,5045 18583,5340 18524,5340"/>
            </emma:interpretation>
          </emma:emma>
        </inkml:annotationXML>
        <inkml:traceGroup>
          <inkml:annotationXML>
            <emma:emma xmlns:emma="http://www.w3.org/2003/04/emma" version="1.0">
              <emma:interpretation id="{AC9BC71C-73E2-470A-9342-EACB479E74A1}" emma:medium="tactile" emma:mode="ink">
                <msink:context xmlns:msink="http://schemas.microsoft.com/ink/2010/main" type="inkWord" rotatedBoundingBox="18524,5045 18583,5045 18583,5340 18524,5340">
                  <msink:destinationLink direction="with" ref="{D032284A-C17E-4701-B07A-5F9E1B7225EA}"/>
                </msink:context>
              </emma:interpretation>
            </emma:emma>
          </inkml:annotationXML>
          <inkml:trace contextRef="#ctx0" brushRef="#br0">59 0 987 0,'-14'19'205'0,"1"2"95"16,4 2-293-16,-3 1-3 16,7-6-2-16,2 4 0 15,0-2-1-15,5 7 0 16,4 0 0-16,-2-2-27 15,1-7-249-15,2 11-28 0,-5-7-99 16</inkml:trace>
        </inkml:traceGroup>
      </inkml:traceGroup>
    </inkml:traceGroup>
  </inkml:traceGroup>
</inkml:ink>
</file>

<file path=ppt/ink/ink1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0:34.4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8190E4-B6BE-400F-AEC7-8E2F05E08A82}" emma:medium="tactile" emma:mode="ink">
          <msink:context xmlns:msink="http://schemas.microsoft.com/ink/2010/main" type="inkDrawing" rotatedBoundingBox="18446,8610 18461,8381 18484,8383 18469,8611" semanticType="callout" shapeName="Other"/>
        </emma:interpretation>
      </emma:emma>
    </inkml:annotationXML>
    <inkml:trace contextRef="#ctx0" brushRef="#br0">2803-3567 968 0,'-6'21'255'0,"-3"-3"70"15,4 5-264-15,1-5-46 16,1 1 3-16,0-5-2 16,4-1 0-16,-2-5-2 0,2 2-3 15,-1-4-8-15,2-1-7 16,-2-1-8-16,1 2-16 16,1-6-9-16,-2 3-13 15,1 0 2-15,1 2 5 16,-1-1 15-16,1 4-4 15,-2-1-4-15,-2 1-71 16,1-1-49-16,-2 2-128 16,0 0-35-16</inkml:trace>
  </inkml:traceGroup>
</inkml:ink>
</file>

<file path=ppt/ink/ink16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22:14.214"/>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4AF52CEF-DF65-428A-BCE5-3BBF965D2F96}" emma:medium="tactile" emma:mode="ink">
          <msink:context xmlns:msink="http://schemas.microsoft.com/ink/2010/main" type="inkDrawing" rotatedBoundingBox="25531,10150 25546,10150 25546,10165 25531,10165" shapeName="Other"/>
        </emma:interpretation>
      </emma:emma>
    </inkml:annotationXML>
    <inkml:trace contextRef="#ctx0" brushRef="#br0">3374-1277 0,'0'0'0</inkml:trace>
  </inkml:traceGroup>
</inkml:ink>
</file>

<file path=ppt/ink/ink1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0:24.7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B10ADE-1267-4593-890A-6F749AE67A78}" emma:medium="tactile" emma:mode="ink">
          <msink:context xmlns:msink="http://schemas.microsoft.com/ink/2010/main" type="writingRegion" rotatedBoundingBox="14535,12649 14519,12863 14326,12849 14342,12634">
            <msink:destinationLink direction="with" ref="{D95B4A6D-3E5A-4CB0-B5A1-30157AF7AF5A}"/>
          </msink:context>
        </emma:interpretation>
      </emma:emma>
    </inkml:annotationXML>
    <inkml:traceGroup>
      <inkml:annotationXML>
        <emma:emma xmlns:emma="http://www.w3.org/2003/04/emma" version="1.0">
          <emma:interpretation id="{78DE21FA-C5BA-4ACD-8C54-B134C6282514}" emma:medium="tactile" emma:mode="ink">
            <msink:context xmlns:msink="http://schemas.microsoft.com/ink/2010/main" type="paragraph" rotatedBoundingBox="14535,12649 14519,12863 14326,12849 14342,12634" alignmentLevel="1"/>
          </emma:interpretation>
        </emma:emma>
      </inkml:annotationXML>
      <inkml:traceGroup>
        <inkml:annotationXML>
          <emma:emma xmlns:emma="http://www.w3.org/2003/04/emma" version="1.0">
            <emma:interpretation id="{6E7E56A7-94A8-4486-B4C0-40EDDF5E5FF2}" emma:medium="tactile" emma:mode="ink">
              <msink:context xmlns:msink="http://schemas.microsoft.com/ink/2010/main" type="line" rotatedBoundingBox="14535,12649 14519,12863 14326,12849 14342,12634"/>
            </emma:interpretation>
          </emma:emma>
        </inkml:annotationXML>
        <inkml:traceGroup>
          <inkml:annotationXML>
            <emma:emma xmlns:emma="http://www.w3.org/2003/04/emma" version="1.0">
              <emma:interpretation id="{17D29622-FF7E-4822-9DBE-1DB500599AE0}" emma:medium="tactile" emma:mode="ink">
                <msink:context xmlns:msink="http://schemas.microsoft.com/ink/2010/main" type="inkWord" rotatedBoundingBox="14535,12649 14519,12863 14326,12849 14342,12634"/>
              </emma:interpretation>
              <emma:one-of disjunction-type="recognition" id="oneOf0">
                <emma:interpretation id="interp0" emma:lang="" emma:confidence="1">
                  <emma:literal/>
                </emma:interpretation>
              </emma:one-of>
            </emma:emma>
          </inkml:annotationXML>
          <inkml:trace contextRef="#ctx0" brushRef="#br0">46 93 239 0,'0'3'181'0,"0"-5"-15"16,-2 2-38-16,1-3-25 0,1 2-28 16,-2-2 31-16,-1-2-10 15,0-2 26-15,-1 4-21 16,-1-3 15-16,2 0-34 16,2 9 7-16,-2-2-35 15,4 1 2-15,1 4-29 16,-8 4 1-16,4-1-21 15,5 6 6-15,-4-3-11 0,2 0 14 16,5-4-10-16,-4-7 15 16,-1-4-7-16,-1-1 16 15,2-5-12-15,-5-5 12 16,3 5-16-16,-5-6 8 16,4 3-18-16,-7-1 14 15,7 5-10-15,-2 2 16 16,1 5-9-16,-2 4 12 15,4 7-17-15,0 1 7 16,1 2-16-16,4 4 8 16,1-1-13-16,3-2 10 15,-2-8-9-15,-1-2 9 16,2-2-8-16,-5-7 12 16,-3-5-7-16,3-5 16 15,-3-6-8-15,-3-3 15 16,0 3-9-16,-2-2 14 0,-1 11-11 15,3 6 17-15,-1 2-15 16,2 4 11-16,1 9-17 16,1-5 6-16,0 11-20 15,6 5 11-15,-2-2-17 16,2 1 12-16,2-1-11 16,-2-6 9-16,-3-6-11 15,3-4 13-15,-2-1-11 0,1-1 14 16,-1-4-10-16,-2-5 15 15,-5 1-11-15,-2-7 11 16,1 3-12-16,-4 2 13 16,7 5-14-16,-2 1 11 15,1 7-12-15,1-2 12 16,-1 5-16-16,1 3 10 16,1 0-11-16,-2 0 10 15,2 5-12-15,3-5 12 16,-4-3-12-16,1 0 12 15,1-6-12-15,-1 0 11 16,-3-3-9-16,3-2 12 16,-3-1-10-16,0 2 11 15,3-5-10-15,0 4 9 0,-3 1-13 16,2 5 10-16,-1 2-11 16,-1 3 10-16,2 2-11 15,2 4 11-15,2-3-10 16,-3 4 10-16,2-2-10 15,-1 1 11-15,-1-6-11 16,0-2 12-16,2-1-11 16,-2-4 10-16,0-1-11 15,1 1 12-15,1-1-10 16,-2 2 11-16,0 0-11 0,0 0 12 16,-3-3-13-16,1 2 10 15,2 1-11-15,0 1 10 16,0-1-11-16,0 0 10 15,-1 0-10-15,-1 0 11 16,2 0-11-16,-1-1 12 16,2 1-11-16,4 3 12 15,-4-3-11-15,1-2 11 16,-1 4-12-16,1-1 12 16,-5-2-12-16,3 1 11 15,-2-2-12-15,2 2 13 16,-1 0-11-16,1 0 10 15,-3 0-11-15,4 0 12 16,-2 2-13-16,-1-2 11 16,5-2-12-16,-3 4 13 15,0-2-12-15,0 0 10 16,2-2-9-16,-4 5 11 0,2-4-12 16,-1 2 11-1,1-1-11-15,-2 0 11 0,7 0-9 16,-5 0 11-16,1 0-12 15,-1 0 10-15,0-1-11 16,-4 2 9-16,4-1-10 16,1 0 11-16,-1 2-11 0,2-2 12 15,-1 0-12-15,-1 0 12 16,-1 1-11-16,1 1 11 16,-3-1-11-16,1-1 12 15,2 3-10-15,3-3 10 16,-3 2-12-16,2-2 12 15,-1 3-11-15,-2-3 11 16,-1 3-12-16,4-2 12 16,-2 1-11-16,0 1 10 15,1 0-10-15,-1-3 10 16,0 3-11-16,-1 0 12 16,-2-3-12-16,4 0 11 15,-1 1-10-15,-1-2 10 16,1 1-12-16,0 0 6 15,-3 1-15-15,0-1-4 0,4 2-17 16,-1-2-13-16,-1 1-17 16,1-1-18-16,1 0-18 15,-4 0-39-15,-1 0 505 16,13 2-801-16,-3 2 410 16</inkml:trace>
          <inkml:trace contextRef="#ctx0" brushRef="#br0" timeOffset="-15042.2441">14 135 815 0,'-3'-2'249'0,"2"-1"60"16,1 2-228-16,-2 2-19 15,8-4-24-15,0-3-2 16,3 3-12-16,9-3 2 16,-3-1-3-16,2-1 0 15,-1 2-8-15,2-3-4 16,-4 3-7-16,4-1-18 15,-5-1 73-15,8 4-403 16,-6 8 143-16</inkml:trace>
        </inkml:traceGroup>
      </inkml:traceGroup>
    </inkml:traceGroup>
  </inkml:traceGroup>
</inkml:ink>
</file>

<file path=ppt/ink/ink1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8:46.415"/>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43BB1739-FE14-4BEB-9AA0-5612D4E11544}" emma:medium="tactile" emma:mode="ink">
          <msink:context xmlns:msink="http://schemas.microsoft.com/ink/2010/main" type="inkDrawing" rotatedBoundingBox="19925,16796 19930,17454 19913,17455 19908,16797" semanticType="callout" shapeName="Other">
            <msink:sourceLink direction="with" ref="{F127D763-17D0-45D0-8A2E-4B276FC03F7E}"/>
          </msink:context>
        </emma:interpretation>
      </emma:emma>
    </inkml:annotationXML>
    <inkml:trace contextRef="#ctx0" brushRef="#br0">1919 147 631 0,'-3'45'260'15,"-2"-9"-4"-15,2 6-121 16,6-4-133-16,-3 4 5 16,-1-9-8-16,-2 0 6 15,1-4-4-15,2-1 6 16,3-5-6-16,-1 4 8 16,2-5-5-16,-1 4 12 15,-3-2-5-15,-1 3 11 16,1-5-7-16,-2 2 8 15,-2-6-11-15,2-1 3 16,2-4-11-16,2 1 3 16,1-2-10-16,3 4-10 15,-3-2-61-15,-3 4-212 16,1-3 38-16</inkml:trace>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43:29.835"/>
    </inkml:context>
    <inkml:brush xml:id="br0">
      <inkml:brushProperty name="width" value="0.09333" units="cm"/>
      <inkml:brushProperty name="height" value="0.09333" units="cm"/>
      <inkml:brushProperty name="fitToCurve" value="1"/>
    </inkml:brush>
  </inkml:definitions>
  <inkml:trace contextRef="#ctx0" brushRef="#br0">2798 31 903 0,'-18'-6'229'0,"-5"-3"65"16,1 5-252-16,-1-1-25 15,-1 2-6-15,-3-4-4 16,8 4 4-1,-2-3-16-15,1 1-1 0,2 2-18 16,-3 3-2-16,-9 0-25 16,2 3 5-16,-11 0-7 15,0 3 17-15,-6 3 8 16,0 0 28-16,-9 5 15 16,6-1 13-16,-11 1 0 15,6-2 6-15,-4 3-2 16,6-3-2-16,-10 1-6 15,4 4 2-15,-11 2-10 0,5-2 1 16,-10 2-6-16,10 2 0 16,-9 2-4-16,5-5 4 15,1 6-7-15,6-3 3 16,-10-2-4-16,5-1 3 16,-4 8-1-16,-1-1 8 15,-8 2-1-15,10 2 9 0,-4 2-4 16,10-4 4-16,-7 2-7 15,9-1 1-15,-9 8-8 16,11-4 2-16,-8 9-8 16,7-4 4-16,2 5-7 15,8-4 6-15,-6 4-6 16,9-5 7-16,4 11-9 16,7-4 7-16,1 7-6 15,8-3 6-15,4 7-8 16,2-5 8-16,-2 7-8 15,8-10 8-15,4 7-10 16,4-8 10-16,6-2-9 16,9-4 9-16,7 4-7 15,1-8 10-15,8 9-8 16,2-2 7-16,9 2-8 16,8-3 7-16,11 6-7 0,2-9 5 15,19 3-5 1,-4-3 6-16,15 2-7 0,-8-9 7 15,19 4-7-15,-7-6 7 16,16-3-7-16,-8-6 8 16,23 6-8-16,-10-11 8 15,20-1-7-15,-9 0 6 16,22 0-7-16,-15-4 8 16,23-2-8-16,-13 0 8 0,25 1-8 15,-22-2 8-15,25-1-8 16,-17 2 8-16,28 2-8 15,-27-5 8-15,29 3-8 16,-20-5 6-16,22 1-5 16,-21-5 6-16,27-2-8 15,-22-2 4-15,24 2-5 16,-20-1 4-16,24 0-9 16,-24 3 7-16,23-1-6 15,-22-4 4-15,22-1-9 16,-24-1 7-16,19-5-8 15,-20-3 6-15,18 0-5 16,-25-5 9-16,16-1-5 16,-19 2 9-16,11-4-6 15,-24-5 3-15,14-4-20 16,-22-1 1-16,13-13-10 0,-24 2 8 16,13-7-2-16,-28 3 19 15,7-5 1-15,-24 10 5 16,7-7-17-16,-24 8-7 15,3-6-15-15,-23 8 2 16,-4-10-5-16,-16 5 18 16,-7-10 10-16,-16 7 23 15,-3-11 26-15,-7 8 19 0,-14-6 13 16,-9 9 7-16,-8-8-6 16,-5 4-20-16,-13-4-12 15,-4 8-10-15,-18-12-9 16,-4 8-1-16,-20-2-6 15,-7 4 2-15,-8-4-6 16,0 9 5-16,-21-5-3 16,6 10 4-16,-18-1-2 15,3 2 8-15,-26 5-6 16,16 8 4-16,-22-1-7 16,9 3 1-16,-28 2-7 15,20 1 4-15,-22-2-5 16,11 1 9-16,-27 1-6 15,25 3 8-15,-24 0-5 16,13 3 6-16,-19 0-5 0,18 0 7 16,-34 1-6-16,32 1 4 15,-25-4-7-15,12 4 5 16,-13 2-10-16,36 2 6 16,-29 3-10-16,34 8 3 15,-4 1-24-15,24 3-9 16,-11 3-322-16,31-2 89 15</inkml:trace>
</inkml:ink>
</file>

<file path=ppt/ink/ink1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8:46.7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80269A2-DEE1-4703-8304-C2AC83E18F03}" emma:medium="tactile" emma:mode="ink">
          <msink:context xmlns:msink="http://schemas.microsoft.com/ink/2010/main" type="inkDrawing" rotatedBoundingBox="22348,9550 23261,8910 23749,9607 22836,10247" hotPoints="23504,9620 23016,10108 22528,9620 23016,9132" semanticType="enclosure" shapeName="Circle">
            <msink:destinationLink direction="with" ref="{24353EE2-D9A5-4EB0-8894-38B6DF008150}"/>
          </msink:context>
        </emma:interpretation>
      </emma:emma>
    </inkml:annotationXML>
    <inkml:trace contextRef="#ctx0" brushRef="#br0">645-2187 892 0,'-25'12'223'0,"-7"8"82"16,4 4-258-16,-1 6-7 0,5 4-15 15,0 18 11 1,2-3-17-16,1 7 8 0,6 4-15 16,3 4 9-16,6-1-14 15,9 2 9-15,7-5-15 16,10 1 8-16,5-10-13 16,10-3 8-16,4-7-10 0,12 0 13 15,1-16-8 1,19-8 15-16,-3-19-4 0,8-13 20 15,-2-18-7-15,8-16 20 16,-13-6-7-16,6-15 21 16,-7 2-13-1,-7-14 20-15,-12 14-13 0,-7-2 18 16,-15 10-21-16,-9-6 15 16,-18 16-20-16,-14-13 9 15,-11 9-23-15,-16 4 2 16,-6 14-24-16,-11 6 4 15,1 18-14-15,-9 8 10 16,10 10-8-16,-4 10-16 16,8 5-56-16,-2 6 411 15,16-1-824-15,-5-13 364 16</inkml:trace>
  </inkml:traceGroup>
</inkml:ink>
</file>

<file path=ppt/ink/ink1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8:46.2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4353EE2-D9A5-4EB0-8894-38B6DF008150}" emma:medium="tactile" emma:mode="ink">
          <msink:context xmlns:msink="http://schemas.microsoft.com/ink/2010/main" type="inkDrawing" rotatedBoundingBox="22905,9833 22971,9388 23230,9427 23164,9872" semanticType="callout" shapeName="Other">
            <msink:sourceLink direction="with" ref="{980269A2-DEE1-4703-8304-C2AC83E18F03}"/>
          </msink:context>
        </emma:interpretation>
      </emma:emma>
    </inkml:annotationXML>
    <inkml:trace contextRef="#ctx0" brushRef="#br0">865-2030 720 0,'6'0'280'31,"-3"3"2"-31,3 3-141 0,3-3-138 0,-3 4 13 16,-5 4-4-16,2 5 18 15,-4 2-9-15,-4 11 15 16,-1-2-15-16,-4 9 11 16,-1-6-13-16,-4 0 21 15,0-6-10-15,-3 3 19 16,2-5-11-16,-1 4 11 0,4-4-23 15,4 2 7 1,3-6-22-16,6 0 8 0,1-3-17 16,5-3 7-16,0-4-12 15,8-1 10-15,-2-2-10 16,9-5 11-16,3 0-7 16,6-3 9-16,-5-6-11 15,5-8-13-15,-7 2-36 16,4-7-115-16,-6 4-227 0,10-3 10 15</inkml:trace>
  </inkml:traceGroup>
</inkml:ink>
</file>

<file path=ppt/ink/ink17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19:19.2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D44338E-2AA8-447B-9A14-3F306D927854}" emma:medium="tactile" emma:mode="ink">
          <msink:context xmlns:msink="http://schemas.microsoft.com/ink/2010/main" type="inkDrawing" rotatedBoundingBox="22221,10308 22236,10308 22236,10323 22221,10323" shapeName="Other"/>
        </emma:interpretation>
      </emma:emma>
    </inkml:annotationXML>
    <inkml:trace contextRef="#ctx0" brushRef="#br0">64-1119 0,'0'0'15,"0"0"1</inkml:trace>
  </inkml:traceGroup>
</inkml:ink>
</file>

<file path=ppt/ink/ink1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8:48.4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A59492-659A-4672-9E46-E93B957BDB09}" emma:medium="tactile" emma:mode="ink">
          <msink:context xmlns:msink="http://schemas.microsoft.com/ink/2010/main" type="inkDrawing" rotatedBoundingBox="11106,9133 11172,9717 10820,9756 10754,9173" semanticType="callout" shapeName="Other">
            <msink:sourceLink direction="with" ref="{7318772E-EEF9-4E8E-85E8-088B3EF89230}"/>
          </msink:context>
        </emma:interpretation>
      </emma:emma>
    </inkml:annotationXML>
    <inkml:trace contextRef="#ctx0" brushRef="#br0">895 839 963 0,'-3'-6'273'0,"4"3"59"16,4-1-256-16,2 1-60 15,4 0-5-15,1-2-4 16,7 2 1-16,1 2-3 16,4 1 0-16,-2 0-3 15,4 4 0-15,-7 2-2 16,2 2 0-16,-7 2 1 0,-2 4 4 16,-8-1 2-16,-1 7 11 15,-9-2 3-15,-3 0 3 16,-3 0-1-16,-1 0 5 15,-2-5-7-15,4-1-1 16,5 2-4 0,2-5-2-16,4-8-7 0,0 3-4 15,4-6-2-15,2-3 2 16,5-1 1-16,7 5 1 16,-2-5 0-16,5 4 2 15,0 1-6-15,3 1 1 16,-6 3-2-16,8 3 0 15,-11 1-1-15,4 6-1 16,-8 0 0-16,-2 4-1 16,-6-2 0-16,1 9 7 15,-2 0 10-15,-4 0 19 16,1-2 13-16,-10 8 19 0,1-6 1 16,-10 5 11-16,2-5-13 15,-7 6 2-15,2-8-16 16,-10 4-3-16,6-8-17 15,-4-2-7-15,4-5-12 16,3-2-3-16,6-6-3 16,0-3-7-16,4-5-22 15,2-5-85-15,5-4-37 0,-1-7-145 16,11-1-213-16,2-10 10 16</inkml:trace>
  </inkml:traceGroup>
</inkml:ink>
</file>

<file path=ppt/ink/ink1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2:36.812"/>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4983039E-D549-499C-9DE6-73777E34FD2C}" emma:medium="tactile" emma:mode="ink">
          <msink:context xmlns:msink="http://schemas.microsoft.com/ink/2010/main" type="inkDrawing" rotatedBoundingBox="15497,10444 15543,10425 15548,10436 15502,10455" shapeName="Other"/>
        </emma:interpretation>
      </emma:emma>
    </inkml:annotationXML>
    <inkml:trace contextRef="#ctx0" brushRef="#br0">1208-2205 877 0,'-15'3'385'0,"9"-2"-4"0,3 1-179 16,-2 2-157-16,-1-1-20 16,5-3-7-16,-2 0-13 15,0 2 2-15,-3-4-21 16,7 4-19-16,2-1-303 16,2 2-50-16,-2-1-108 15</inkml:trace>
  </inkml:traceGroup>
</inkml:ink>
</file>

<file path=ppt/ink/ink1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2:35.008"/>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0C384DCB-B79B-4A14-BDEA-67FA06C63916}" emma:medium="tactile" emma:mode="ink">
          <msink:context xmlns:msink="http://schemas.microsoft.com/ink/2010/main" type="inkDrawing" rotatedBoundingBox="17612,11457 17650,11355 17668,11361 17630,11463" semanticType="callout" shapeName="Other">
            <msink:sourceLink direction="from" ref="{9C9051CD-8457-4BDB-9589-54EC6C9113E9}"/>
            <msink:sourceLink direction="to" ref="{9C9051CD-8457-4BDB-9589-54EC6C9113E9}"/>
          </msink:context>
        </emma:interpretation>
      </emma:emma>
    </inkml:annotationXML>
    <inkml:trace contextRef="#ctx0" brushRef="#br0">3294-1181 731 0,'-4'1'339'0,"2"-1"-12"16,-1 5-131-16,3-5-161 15,0-2-13-15,0-2 7 16,3-1-15-16,-1 1 1 16,1-2-9-16,0 1 3 15,1-2-11-15,-1 2 6 16,2-5-11-16,-1 2 5 0,1-1-9 16,-5 3 8-16,1-1-7 15,1 1 10-15,-2 0-5 16,-2-2 8-16,2 7-6 15,0-4 6-15,-1 8-5 16,1-3 7-16,0 5-10 16,0-2 10-16,1 0-3 15,-1-2 7-15,2 2-4 16,-1-1 12-16,-1-1-6 16,0 2 6-16,2-3-2 15,-2-3 9-15,0-1-10 16,0 4 4-16,0-6-6 15,0 4 3-15,0 1-10 16,0 5 9-16,-2-5-7 16,4 7 8-16,-1-5-7 15,-1 4 7-15,-1-5-7 0,1 1 7 16,0 1-10-16,0-8 7 16,0 6-9-16,0-5 6 15,0 5-8-15,0-3 6 16,-2 8-9-16,4-5 4 15,-5 1-47-15,0-2-14 16,0-2-339-16,1-11 69 0</inkml:trace>
  </inkml:traceGroup>
</inkml:ink>
</file>

<file path=ppt/ink/ink1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2:35.944"/>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4E9B780B-3D6A-46C9-ADBC-22096E15221E}" emma:medium="tactile" emma:mode="ink">
          <msink:context xmlns:msink="http://schemas.microsoft.com/ink/2010/main" type="inkDrawing" rotatedBoundingBox="16278,11084 16295,11106 16288,11110 16272,11088" semanticType="callout" shapeName="Other">
            <msink:sourceLink direction="with" ref="{4B3AB13C-0E3E-4CA5-AB5B-3463CE3CA643}"/>
          </msink:context>
        </emma:interpretation>
      </emma:emma>
    </inkml:annotationXML>
    <inkml:trace contextRef="#ctx0" brushRef="#br0">1957-1530 1080 0,'-3'-3'296'0,"-3"3"80"15,6-1-303-15,-3-1-16 16,3 4-11-16,-2-4-13 16,4 2 1-16,-4-1-13 15,4 1-4-15,-4-2-15 0,4-1-6 16,-4 2-42-16,1-1-15 16,-2-1-349-16,4 0 77 15</inkml:trace>
  </inkml:traceGroup>
</inkml:ink>
</file>

<file path=ppt/ink/ink1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6:36.399"/>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738DC5D3-EAB0-482B-98F8-209395005A17}" emma:medium="tactile" emma:mode="ink">
          <msink:context xmlns:msink="http://schemas.microsoft.com/ink/2010/main" type="inkDrawing" rotatedBoundingBox="4546,9496 5949,9254 5960,9317 4557,9559" semanticType="callout" shapeName="Other">
            <msink:sourceLink direction="with" ref="{B1DABDFB-7A42-4283-ACA1-C54EEBA83CD9}"/>
          </msink:context>
        </emma:interpretation>
      </emma:emma>
    </inkml:annotationXML>
    <inkml:trace contextRef="#ctx0" brushRef="#br0">1398 0 1102 0,'-31'9'330'15,"-10"4"65"-15,4 4-316 16,-1-4-18-16,5-2-30 16,-1-1-2-16,5-2-3 15,-1 1-1-15,6-2-11 16,-6 4-7-16,4-3 1 0,-5-1 1 16,1-1 32 15,15-3 28-31,0 2-31 0,-57 8-5 15,1-1-3-15,-13 3-7 16,2 0-1-16,20-6-3 16,10 0 3-16,-7 6-4 15,8-7 5-15,0-1-9 16,9 1 1-16,-3-2-9 16,7-6 1-16,1 3-8 15,7-2 5-15,-3-1-9 16,4-1 4-16,2 1-14 15,8 1 0-15,-2 1-27 16,9-2-8-16,-2 0-46 16,5 0-5-16,2 0-42 15,2 3 4-15,1-5-306 0,7-1 99 16</inkml:trace>
  </inkml:traceGroup>
</inkml:ink>
</file>

<file path=ppt/ink/ink1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8:35.959"/>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AD9F8E34-8736-41DC-94FF-352D73648783}" emma:medium="tactile" emma:mode="ink">
          <msink:context xmlns:msink="http://schemas.microsoft.com/ink/2010/main" type="inkDrawing" rotatedBoundingBox="17861,15618 17885,15053 17898,15054 17874,15619" semanticType="callout" shapeName="Other">
            <msink:sourceLink direction="with" ref="{9248F454-134B-4AC2-8C50-3E10583D2133}"/>
          </msink:context>
        </emma:interpretation>
      </emma:emma>
    </inkml:annotationXML>
    <inkml:trace contextRef="#ctx0" brushRef="#br0">-108-1596 169 0,'-6'50'81'0,"0"7"-7"15,0-9-27-15,3 9-43 16,0-6 1-16,2 12-7 15,-1-9 5-15,2 9-46 16,0-6-32-16,3 8-4 16</inkml:trace>
  </inkml:traceGroup>
</inkml:ink>
</file>

<file path=ppt/ink/ink1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23:26.168"/>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8E369476-2728-479F-BB6F-B07E4931A458}" emma:medium="tactile" emma:mode="ink">
          <msink:context xmlns:msink="http://schemas.microsoft.com/ink/2010/main" type="inkDrawing" rotatedBoundingBox="19261,16880 19296,17210 19270,17212 19235,16883" semanticType="strikethrough" shapeName="Other"/>
        </emma:interpretation>
      </emma:emma>
    </inkml:annotationXML>
    <inkml:trace contextRef="#ctx0" brushRef="#br0">1255 231 971 0,'-4'51'246'16,"-1"-19"73"-16,2 3-264 15,5-4-45-15,2-1 9 16,1-7-13-16,-2 4 7 16,-2-8-10-16,7 2 5 15,-7-3-19-15,4-1-39 16,4-4-282-16,0-1 72 16</inkml:trace>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43:31.612"/>
    </inkml:context>
    <inkml:brush xml:id="br0">
      <inkml:brushProperty name="width" value="0.09333" units="cm"/>
      <inkml:brushProperty name="height" value="0.09333" units="cm"/>
      <inkml:brushProperty name="fitToCurve" value="1"/>
    </inkml:brush>
  </inkml:definitions>
  <inkml:trace contextRef="#ctx0" brushRef="#br0">3878 463 356 0,'-41'2'146'16,"-7"5"32"-16,5-1-68 15,-8 5-16-15,9-5-3 16,-5 0-8-16,5-3-23 16,-4-5-20-16,5 5-16 0,-6-1 8 15,4-1 8-15,-7-2 14 16,10 1 11-16,-10-5 0 15,1-1-8-15,-10 5-10 16,7-4-10-16,-17 4-10 16,6 2-3-16,-8 2-11 15,7-1 1-15,-12 1-9 16,10-3 3-16,-19-3-6 16,8 4 6-16,-16-1-6 15,6 3 9-15,-21 6-6 16,16 3 8-16,-16 0-8 15,9 3 5-15,-15 3-7 16,12 2 5-16,-15 4-8 16,15-2 7-16,-17 5-7 15,13-1 6-15,-14 8-6 16,12 1 6-16,-9 11-8 0,16 1 8 16,-12 11-7-16,19-3 7 15,-10 11-7-15,14-3 6 16,0 9-8-16,24-9 8 15,0 13-9-15,18-7 8 16,1 11-8-16,13-11 9 16,4 14-11-16,7-10 8 15,10 11-10-15,4-12 8 0,10 20-7 16,4-10 10-16,11 11-8 16,7-12 9-16,11 13-8 15,5-16 6-15,20 10-8 16,4-11 8-16,20 10-8 15,2-15 8-15,19 7-8 16,-2-11 8-16,25 6-8 16,-5-13 7-16,28 7-7 15,-7-10 8-15,19 5-8 16,-8-12 8-16,22 2-8 16,-15-7 9-16,23 2-9 15,-11-3 8-15,19-3-9 16,-19-7 7-16,22-2-8 15,-18-10 6-15,18-7-9 16,-21-2 8-16,26-2-7 16,-26-5 9-16,23-4-13 0,-20-4 11 15,23-7-7-15,-23-2 8 16,24-10-8-16,-24-5 12 16,20-9-7-16,-26 3 7 15,25-11-7-15,-29 0 9 16,19-2-6-16,-22-1 6 15,18-7-6-15,-32 4 6 16,22-8-7-16,-23 1 5 0,13-5-5 16,-28 4 7-16,13-8-8 15,-23 3 7-15,8-9-5 16,-23-1 6-16,11-13-7 16,-27 5 7-16,6-7-7 15,-20 10 7-15,2-14-7 16,-19 7 5-16,3-13-7 15,-20 6 6-15,-6-14-6 16,-15 20 7-16,-5-6-6 16,-13 8 5-16,-9-13-6 15,-7 11 3-15,-16-15-3 16,-5 9 7-16,-13 1-1 16,-6 11 9-16,-17-6-3 15,2 13 9-15,-20-10-1 16,-4 8 6-16,-23-4 2 15,4 11 7-15,-29-6-1 0,8 18 3 16,-26-1-7-16,11 8-1 16,-24-7-7-16,9 9-2 15,-36-9-10-15,25 4 3 16,-31 1-5-16,9 8 6 16,-21-1-5-16,19 11 8 15,-42-1-8-15,29 10 4 16,-36 5-10-16,13 13 3 15,-29 16-36-15,17 7-18 0,-49 26-337 16,34 9 77-16</inkml:trace>
</inkml:ink>
</file>

<file path=ppt/ink/ink1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6:37.181"/>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B1DABDFB-7A42-4283-ACA1-C54EEBA83CD9}" emma:medium="tactile" emma:mode="ink">
          <msink:context xmlns:msink="http://schemas.microsoft.com/ink/2010/main" type="inkDrawing" rotatedBoundingBox="3703,9413 5015,8375 5680,9216 4368,10254" shapeName="Other">
            <msink:destinationLink direction="with" ref="{738DC5D3-EAB0-482B-98F8-209395005A17}"/>
          </msink:context>
        </emma:interpretation>
      </emma:emma>
    </inkml:annotationXML>
    <inkml:trace contextRef="#ctx0" brushRef="#br0">1008 1005 932 0,'-33'20'339'0,"-9"4"21"16,0-3-240-16,1 4-77 16,7-2-31-16,-5-3-13 15,10-5 0-15,-1 0-7 16,2-5 1-16,-4-4-1 15,4-1 5-15,-8-1 6 16,1-5 12-16,-1-1 13 0,1 2 10 16,-4-6 7-16,11-3 5 15,-7-3-8-15,7-6-9 16,-5-12-16-16,-2 1-10 16,-8-14-12-16,5-4 1 15,-5-10-8-15,5 2 9 16,4-4-5-16,8 10 8 15,1-1-4-15,7 10 7 0,3-2-7 16,7 4 6-16,4-5-3 16,7 1 2-16,9-5-5 15,6 5 1-15,12 1 5 16,4 10 6-16,20 2 3 16,2 13 9-16,17 4-3 15,7 1-1-15,19 5-10 16,-3 0 0-16,26 0-9 15,-10-3 6-15,19-3-17 16,-14-6-10-16,18-12-54 16,-13-7 479-16,22-44-822 15,-26-6 395-15</inkml:trace>
  </inkml:traceGroup>
</inkml:ink>
</file>

<file path=ppt/ink/ink181.xml><?xml version="1.0" encoding="utf-8"?>
<inkml:ink xmlns:inkml="http://www.w3.org/2003/InkML">
  <inkml:definitions>
    <inkml:context xml:id="ctx0">
      <inkml:inkSource xml:id="inkSrc0">
        <inkml:traceFormat>
          <inkml:channel name="X" type="integer" max="9600" units="cm"/>
          <inkml:channel name="Y" type="integer" max="2160" units="cm"/>
          <inkml:channel name="T" type="integer" max="2.14748E9" units="dev"/>
        </inkml:traceFormat>
        <inkml:channelProperties>
          <inkml:channelProperty channel="X" name="resolution" value="370.65637" units="1/cm"/>
          <inkml:channelProperty channel="Y" name="resolution" value="124.85549" units="1/cm"/>
          <inkml:channelProperty channel="T" name="resolution" value="1" units="1/dev"/>
        </inkml:channelProperties>
      </inkml:inkSource>
      <inkml:timestamp xml:id="ts0" timeString="2021-06-02T07:46:49.264"/>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8C42D271-C0E7-4757-A6F5-92C53F996434}" emma:medium="tactile" emma:mode="ink">
          <msink:context xmlns:msink="http://schemas.microsoft.com/ink/2010/main" type="writingRegion" rotatedBoundingBox="32182,2445 32197,2445 32197,2460 32182,2460"/>
        </emma:interpretation>
      </emma:emma>
    </inkml:annotationXML>
    <inkml:traceGroup>
      <inkml:annotationXML>
        <emma:emma xmlns:emma="http://www.w3.org/2003/04/emma" version="1.0">
          <emma:interpretation id="{511E8554-6D48-42D2-8E9B-F38FFE621C44}" emma:medium="tactile" emma:mode="ink">
            <msink:context xmlns:msink="http://schemas.microsoft.com/ink/2010/main" type="paragraph" rotatedBoundingBox="32182,2445 32197,2445 32197,2460 32182,2460" alignmentLevel="1"/>
          </emma:interpretation>
        </emma:emma>
      </inkml:annotationXML>
      <inkml:traceGroup>
        <inkml:annotationXML>
          <emma:emma xmlns:emma="http://www.w3.org/2003/04/emma" version="1.0">
            <emma:interpretation id="{99E1FECB-A6D6-4FB1-AA0A-5F6DEF4496D5}" emma:medium="tactile" emma:mode="ink">
              <msink:context xmlns:msink="http://schemas.microsoft.com/ink/2010/main" type="line" rotatedBoundingBox="32182,2445 32197,2445 32197,2460 32182,2460"/>
            </emma:interpretation>
          </emma:emma>
        </inkml:annotationXML>
        <inkml:traceGroup>
          <inkml:annotationXML>
            <emma:emma xmlns:emma="http://www.w3.org/2003/04/emma" version="1.0">
              <emma:interpretation id="{7F704CB3-9C99-4A77-9557-267309CE1A19}" emma:medium="tactile" emma:mode="ink">
                <msink:context xmlns:msink="http://schemas.microsoft.com/ink/2010/main" type="inkWord" rotatedBoundingBox="32182,2445 32197,2445 32197,2460 32182,2460"/>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1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3:13.2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243B86-111E-4CAF-95BC-BEA34520147F}" emma:medium="tactile" emma:mode="ink">
          <msink:context xmlns:msink="http://schemas.microsoft.com/ink/2010/main" type="writingRegion" rotatedBoundingBox="18842,2388 21292,2388 21292,4311 18842,4311"/>
        </emma:interpretation>
      </emma:emma>
    </inkml:annotationXML>
    <inkml:traceGroup>
      <inkml:annotationXML>
        <emma:emma xmlns:emma="http://www.w3.org/2003/04/emma" version="1.0">
          <emma:interpretation id="{262F896A-1A04-44F5-A80E-CD86864FB320}" emma:medium="tactile" emma:mode="ink">
            <msink:context xmlns:msink="http://schemas.microsoft.com/ink/2010/main" type="paragraph" rotatedBoundingBox="18842,2388 21292,2388 21292,4311 18842,4311" alignmentLevel="1"/>
          </emma:interpretation>
        </emma:emma>
      </inkml:annotationXML>
      <inkml:traceGroup>
        <inkml:annotationXML>
          <emma:emma xmlns:emma="http://www.w3.org/2003/04/emma" version="1.0">
            <emma:interpretation id="{DB568D79-7F72-4826-B59E-9DA8BB89D2B5}" emma:medium="tactile" emma:mode="ink">
              <msink:context xmlns:msink="http://schemas.microsoft.com/ink/2010/main" type="line" rotatedBoundingBox="18842,2388 21292,2388 21292,4311 18842,4311"/>
            </emma:interpretation>
          </emma:emma>
        </inkml:annotationXML>
        <inkml:traceGroup>
          <inkml:annotationXML>
            <emma:emma xmlns:emma="http://www.w3.org/2003/04/emma" version="1.0">
              <emma:interpretation id="{E496CC98-9D53-4FF2-92A1-6EB805E8B8FD}" emma:medium="tactile" emma:mode="ink">
                <msink:context xmlns:msink="http://schemas.microsoft.com/ink/2010/main" type="inkWord" rotatedBoundingBox="18842,2388 21292,2388 21292,4311 18842,4311"/>
              </emma:interpretation>
              <emma:one-of disjunction-type="recognition" id="oneOf0">
                <emma:interpretation id="interp0" emma:lang="" emma:confidence="1">
                  <emma:literal/>
                </emma:interpretation>
              </emma:one-of>
            </emma:emma>
          </inkml:annotationXML>
          <inkml:trace contextRef="#ctx0" brushRef="#br0">1838 455 359 0,'-6'0'124'0,"0"-1"32"0,0-1-85 16,-3-1 26-16,1 5 7 16,4-2 16-16,1-2-6 15,0 5-12-15,1-1-31 16,-2-2-23-16,-2 0-21 16,-3 1-10-16,4 1-2 15,-5 2-7-15,-1-2 5 0,7 5-6 16,-4 1 2-16,-2 1-7 15,1-3 4-15,-2 10-8 16,-2-7 6-16,-2 9-5 16,-3-4 8-16,0 25-7 15,0-6 7-15,-5 11-3 16,5-7 6-16,-3 13 1 16,5-23 9-16,-2 18 0 15,3-5 4-15,-2 2-4 16,4-1 0-16,-2 7-7 15,0-21 2-15,1 1-6 16,3 1 3-16,4-1-5 16,2-7 3-16,2 14-8 15,3-1 4-15,5 4-6 16,1 0 4-16,3 4-5 16,1-6 5-16,6 1-6 0,-3-5 7 15,1 2-6-15,-1-10 6 16,4 2-3-16,-2-8 7 15,4-3-7-15,1-5 8 16,5 1-1-16,1-5 8 16,7-5-3-16,-3-1 9 15,7-9-5-15,-4-4 4 16,5-13-9-16,-4-5 4 16,4-10-8-16,-5 1 4 15,6-16-5-15,-6 5 6 0,1-3-8 16,-1 6 6-16,-1-5-7 15,-6 16 5-15,1-8-6 16,-9-3 5-16,0-9-1 16,-5-3 9-16,-4-6 1 15,-10-11 8-15,-2 10 2 16,-8 10 8-16,-7 5-1 16,0 9 0-16,-9 16-7 15,-3 4-3-15,-8 1-13 16,1 2-4-16,-10-4-10 15,2 6 5-15,-4 0-8 16,2 8 5-16,-4-4-30 16,5 11-6-16,-10-1-38 0,5 5-12 15,-9 1-41-15,0 5 47 16,-6-14-327 0,6 1 116-16</inkml:trace>
          <inkml:trace contextRef="#ctx0" brushRef="#br0" timeOffset="-16496.0994">1452 94 1033 0,'-44'-15'256'0,"-8"-2"81"16,5 4-296-16,-2-2-30 16,7 7-11-16,1-1-9 15,7 8-2-15,-7-5-3 16,2 9 2-16,-9 4 2 16,-3 4 7-16,-9 1 7 0,2 12 5 15,-9 6 11-15,7 1 5 16,-7 8 13-16,-574 899 153 109,638-920-190-109,1 17 0 16,5-4 0-16,2 4 0 15,4 24-1-15,9 11-1 16,3-5 0-16,9-4 2 16,3-7-1-16,15 5 3 15,0-11 0-15,17 3 1 16,-4-5-2-16,11-1 0 16,-4 2-1-16,17-13-1 15,-7-7 0-15,23-7 0 16,-6-6 0-16,17-16 0 15,-17-1 0-15,20-15 1 16,-14-3-1-16,14-9 1 16,-11-6-1-16,9-12-1 15,-19 9 0-15,11-6 1 0,-21 6-1 16,5-6 1 0,-10 6 1-16,7-18 1 0,-17 3-1 15,-3-17-1-15,-15 2 1 16,-4-3-1-16,-14 12-1 15,-5-5 1-15,-20 19 4 16,1-1-1 0,-2-73 2-16,-7 9-1 15,-16-9 1-15,-11 3-1 0,-11 39 5 16,-5 33 0 0,-22-8 0-16,-2-2 1 0,-25-11 2 15,-1 3-5-15,-17-6 2 16,-2 10 0-16,-34 16-3 15,5 25-7-15,-44 25-35 16,-17 34-36-16,-62 56-336 16,1 26 68-16</inkml:trace>
        </inkml:traceGroup>
      </inkml:traceGroup>
    </inkml:traceGroup>
  </inkml:traceGroup>
</inkml:ink>
</file>

<file path=ppt/ink/ink1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3:50.6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41F76E-9C16-4AD4-935F-F7B320E0803A}" emma:medium="tactile" emma:mode="ink">
          <msink:context xmlns:msink="http://schemas.microsoft.com/ink/2010/main" type="inkDrawing" rotatedBoundingBox="3341,7823 13086,8161 13075,8495 3329,8156" shapeName="Other"/>
        </emma:interpretation>
      </emma:emma>
    </inkml:annotationXML>
    <inkml:trace contextRef="#ctx0" brushRef="#br0">-9 234 527 0,'-2'3'206'16,"2"2"20"-16,0-2-133 0,5-1-11 15,1-4-28-15,3-1-6 16,4-5-13-16,7-2-4 16,-1-1-17-16,5-4 8 15,0 0-1-15,6-1 14 16,-4-2-3-16,2-3 9 15,-1 1-12-15,6-4 1 16,-4 3-15-16,2-1 2 16,2 4-9-16,0 1 7 15,-3 7-4-15,4 4 4 16,-4 6-5-16,6 1 3 16,-3 1-8-16,9 2 3 15,-3-1-6-15,10 2 2 16,-4-1-4-16,9 2 4 0,-6-1-5 15,11 2 4-15,-7 5-4 16,14 2 3-16,-6-2-3 16,16 6 5-16,-7-3-5 15,15 3 1-15,-9-2 0 16,16 2 4-16,-11-3-5 0,11 3 2 16,-8-3 2-16,16 3 0 15,-15-3-6-15,11 4 6 16,-10-4-5-16,13 4 4 15,-14-4-3-15,17 3 3 16,-8-4-3-16,12 1 7 16,-20-6-2 15,-41-5 0-31,-1 2-6 0,145 11 6 16,-14-2-5-16,12 1 4 15,-12-2-5-15,-66-14 6 16,-14 7-6-16,15-8 5 15,-13-1-6-15,14 2 7 16,-16 2-5-16,13-8 4 16,-12 6-4-16,13-2 6 15,-14-2-7-15,13-2 7 0,-13 6-4 16,10-3 4-16,-14 0-4 16,14 6 5-16,-8 1-6 15,6-1 7-15,-11 0-6 16,13 0 5-16,-14-1-6 15,9-1 7-15,-3 2-8 16,8-3 7-16,-11 0-8 16,13 2 7-16,-16-1-8 15,12-5 6-15,-8-1-6 16,9 4 7-16,-13-1-8 16,9-2 7-16,-10 5-6 0,7 7 6 15,-10-5-6-15,11 0 7 16,-11 0-6-16,7-6 5 15,-9 4-6-15,7-1 6 16,-10-1-6-16,13 5 6 16,-12-1-6-16,11-1 7 15,-15-1-8-15,9 1 7 16,-12-2-6-16,8 0 6 16,-13-5-6-16,12 5 6 15,-10-4-5-15,4 2 6 16,-4-1-7-16,3-1 5 15,-13-1-3-15,10 7 3 16,-9-7-4-16,0 4 6 16,-3 4-6-16,8 1 5 0,-14-4-5 15,7 3 5-15,-7 0-6 16,3 0 6-16,-12-4-6 16,8 2 6-16,-11-1-6 15,4 2 7-15,-8-4-7 16,5 5 13-16,-7-1-5 15,3-2 7-15,-7 1-5 16,7-4 7-16,-9 0-9 16,5-1 6-16,-7 5-6 0,4-10 9 15,-8 8-6-15,0-1 6 16,-8-1-8-16,-1-3 5 16,-3 8-10-16,2-4 5 15,-1-1-8-15,1 2 5 16,-2-1-8-16,1 1-23 15,2-2-16-15,15 0-330 16,-1-3 79-16</inkml:trace>
  </inkml:traceGroup>
</inkml:ink>
</file>

<file path=ppt/ink/ink1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4:38.4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E5AFE3-39FE-48F0-98F7-0FA2A5B43112}" emma:medium="tactile" emma:mode="ink">
          <msink:context xmlns:msink="http://schemas.microsoft.com/ink/2010/main" type="writingRegion" rotatedBoundingBox="23749,5817 32512,3278 34524,10220 25760,12759">
            <msink:destinationLink direction="with" ref="{0CB7820A-DE76-4143-B89C-4C1E4E40151C}"/>
          </msink:context>
        </emma:interpretation>
      </emma:emma>
    </inkml:annotationXML>
    <inkml:traceGroup>
      <inkml:annotationXML>
        <emma:emma xmlns:emma="http://www.w3.org/2003/04/emma" version="1.0">
          <emma:interpretation id="{95F298CB-2429-4F4F-A169-D64E2922F5F2}" emma:medium="tactile" emma:mode="ink">
            <msink:context xmlns:msink="http://schemas.microsoft.com/ink/2010/main" type="paragraph" rotatedBoundingBox="25246,5669 28407,4464 28758,5385 25597,6590" alignmentLevel="2"/>
          </emma:interpretation>
        </emma:emma>
      </inkml:annotationXML>
      <inkml:traceGroup>
        <inkml:annotationXML>
          <emma:emma xmlns:emma="http://www.w3.org/2003/04/emma" version="1.0">
            <emma:interpretation id="{5BCB9D9C-9EB2-4A5A-B273-0660CB3BC52D}" emma:medium="tactile" emma:mode="ink">
              <msink:context xmlns:msink="http://schemas.microsoft.com/ink/2010/main" type="line" rotatedBoundingBox="25246,5669 28407,4464 28758,5385 25597,6590">
                <msink:destinationLink direction="with" ref="{7B85B589-3AB9-4E56-BFA6-BF047198A0DD}"/>
              </msink:context>
            </emma:interpretation>
          </emma:emma>
        </inkml:annotationXML>
        <inkml:traceGroup>
          <inkml:annotationXML>
            <emma:emma xmlns:emma="http://www.w3.org/2003/04/emma" version="1.0">
              <emma:interpretation id="{D57364A9-0C5D-49A3-AFC6-4D8265235461}" emma:medium="tactile" emma:mode="ink">
                <msink:context xmlns:msink="http://schemas.microsoft.com/ink/2010/main" type="inkWord" rotatedBoundingBox="25246,5669 28407,4464 28758,5385 25597,6590"/>
              </emma:interpretation>
              <emma:one-of disjunction-type="recognition" id="oneOf0">
                <emma:interpretation id="interp0" emma:lang="" emma:confidence="1">
                  <emma:literal/>
                </emma:interpretation>
              </emma:one-of>
            </emma:emma>
          </inkml:annotationXML>
          <inkml:trace contextRef="#ctx0" brushRef="#br0">7628 3212 1053 0,'-6'-2'269'0,"1"-4"74"16,7 5-300-16,2-4-26 15,7-1-8-15,8-3 0 16,7-3 7-16,10-2-5 15,3-5 3-15,11-7-9 16,-5 2 0-16,4 0-7 0,-5-3 6 16,-4 5-6-16,-10 5-3 15,0 1-29-15,-12 2-5 16,-7 5 6-16,-10 11-325 16,-22 14 110-16</inkml:trace>
          <inkml:trace contextRef="#ctx0" brushRef="#br0" timeOffset="279.1491">7508 3482 810 0,'-9'1'303'16,"10"1"2"-16,7-4-180 15,10-4-127-15,9-3-7 16,9-4 21-16,12-5 3 15,3-3 9-15,12-5-7 16,-1 2-1-16,5-7-10 16,-10 1 1-16,2-3-11 15,-13 3-13-15,7-6-310 16,-11 9 93-16</inkml:trace>
          <inkml:trace contextRef="#ctx0" brushRef="#br0" timeOffset="-921.2919">6469 3374 278 0,'-3'-3'203'16,"1"4"-10"-16,1 2 103 31,1 2-188-31,1-1 0 0,2 8-18 16,3 6-11-16,0 5-23 15,2 4-4-15,-1 4-5 0,7 8-9 16,-1 0-6-16,6 5-8 16,-1-5-5-16,3 4-7 15,0-8 2-15,1 1-6 16,-4-6 5-16,3-3-4 16,-1-6 5-16,1-4-7 15,-3-10 6-15,3-4 0 16,-8-4 12-16,4-8 2 15,-4-8 11-15,4-8-1 16,-4-9 5-16,8-14-9 16,0-6 0-16,0-13-9 15,-3 2 1-15,2-8-9 16,-8 11 2-16,0-2-10 16,-6 13 5-16,3 4-7 15,-6 16 9-15,1 7 2 16,-4 15 10-16,2 4-7 0,-2 7 4 15,1 5-14-15,2 7-4 16,5 13-9-16,-1 7 7 16,4 8-5-16,1-3 12 15,0-1-8-15,1-7 7 16,4-1-9-16,-2-6 8 16,3 3-10-16,-2 0 10 15,-1-6-11-15,0-1 9 0,-3-5-9 16,-4-6 7-16,1-2-8 15,-1-1 8-15,-2-3-46 16,3-4-37-16,0-4-372 16,-5-2 71-16</inkml:trace>
          <inkml:trace contextRef="#ctx0" brushRef="#br0" timeOffset="4083.0251">8601 2596 1110 0,'6'-12'259'16,"-6"6"95"-16,0 2-326 15,-2 4-23-15,11 0-11 16,-6 0 12-16,3 10 4 16,5 4 10-16,7 11-4 15,0 7 6-15,6 13-12 16,-11-3-2-1,1 0-2-15,17 61-6 16,-1-1 9-16,-1 8-8 16,-4-5 8-16,-7-42-8 15,-7-18 13-15,-4-7 10 16,-4-16 17-16,-1-4 13 0,-2-12 23 16,-3-4 16-16,-2-4-1 15,-4-7-17-15,-3-6-11 16,-3-15-24-16,-3-9-22 15,2-19-20-15,-1-11 4 16,7-19-16-16,4 4 4 16,1 2-11-16,7 43-5 15,-1 0 24-15,7-29-6 16,1 19 9-16,4 10-9 16,5 9 10-16,0 16-10 15,-4 7 8-15,4-1-9 16,-3 4 8-16,3 5-9 15,-2 4 5-15,4 2-8 16,-5 4 7-16,0 4-8 16,-6-5 9-16,-6 8-7 15,-5-3 13-15,-5 5-9 16,-7-2 13-16,-5 7-4 16,-4-4 14-16,-4 2-7 15,3-4 9-15,-1 4-9 16,2-5 5-16,4-8-9 15,7 4 6-15,3-8-44 0,7-12-35 16,5-6-70 0,6-9-8-16,12-11-15 0,2 5-276 15,10-10 129-15</inkml:trace>
          <inkml:trace contextRef="#ctx0" brushRef="#br0" timeOffset="4392.2483">9533 2092 1129 0,'-20'16'303'0,"-5"31"73"15,1 5-314-15,-6 46-35 16,7-7-1-16,-1-2 9 15,3-29 11-15,0 3-6 16,11-39-3-16,-2 3-19 16,4-7-7-16,5 7-14 15,5-14 9-15,-5-2-16 16,0-4-11-16,4-4-53 16,-2-1-14-16,-7-5-114 15,4-12-213-15,-8-11 35 0</inkml:trace>
          <inkml:trace contextRef="#ctx0" brushRef="#br0" timeOffset="4633.1751">9183 2263 1184 0,'9'6'289'16,"2"12"88"-16,-1-3-336 15,10 6-26-15,4 1 0 16,6 35-2-16,1-12 12 0,17-1-9 15,2-5 1-15,10 0-14 16,0-37 3-16,4 5-7 16,-11 1-1-16,1 1-65 15,-12 0-332-15,-18-8 85 16</inkml:trace>
        </inkml:traceGroup>
      </inkml:traceGroup>
    </inkml:traceGroup>
    <inkml:traceGroup>
      <inkml:annotationXML>
        <emma:emma xmlns:emma="http://www.w3.org/2003/04/emma" version="1.0">
          <emma:interpretation id="{76157F56-6668-43A8-A7DA-6587F89FD753}" emma:medium="tactile" emma:mode="ink">
            <msink:context xmlns:msink="http://schemas.microsoft.com/ink/2010/main" type="paragraph" rotatedBoundingBox="29562,5535 32735,4166 33063,4926 29890,6295" alignmentLevel="4"/>
          </emma:interpretation>
        </emma:emma>
      </inkml:annotationXML>
      <inkml:traceGroup>
        <inkml:annotationXML>
          <emma:emma xmlns:emma="http://www.w3.org/2003/04/emma" version="1.0">
            <emma:interpretation id="{8750B1B6-228F-40E5-8518-17E7C43B87BD}" emma:medium="tactile" emma:mode="ink">
              <msink:context xmlns:msink="http://schemas.microsoft.com/ink/2010/main" type="line" rotatedBoundingBox="29562,5535 32735,4166 33063,4926 29890,6295">
                <msink:destinationLink direction="with" ref="{7B85B589-3AB9-4E56-BFA6-BF047198A0DD}"/>
              </msink:context>
            </emma:interpretation>
          </emma:emma>
        </inkml:annotationXML>
        <inkml:traceGroup>
          <inkml:annotationXML>
            <emma:emma xmlns:emma="http://www.w3.org/2003/04/emma" version="1.0">
              <emma:interpretation id="{DC0D63C0-A2F8-4C89-B01F-DAD6388267D6}" emma:medium="tactile" emma:mode="ink">
                <msink:context xmlns:msink="http://schemas.microsoft.com/ink/2010/main" type="inkWord" rotatedBoundingBox="29562,5535 32735,4166 33063,4926 29890,6295"/>
              </emma:interpretation>
              <emma:one-of disjunction-type="recognition" id="oneOf1">
                <emma:interpretation id="interp1" emma:lang="" emma:confidence="0">
                  <emma:literal>LLx)</emma:literal>
                </emma:interpretation>
                <emma:interpretation id="interp2" emma:lang="" emma:confidence="0">
                  <emma:literal>Lex)</emma:literal>
                </emma:interpretation>
                <emma:interpretation id="interp3" emma:lang="" emma:confidence="0">
                  <emma:literal>Lux)</emma:literal>
                </emma:interpretation>
                <emma:interpretation id="interp4" emma:lang="" emma:confidence="0">
                  <emma:literal>LLX)</emma:literal>
                </emma:interpretation>
                <emma:interpretation id="interp5" emma:lang="" emma:confidence="0">
                  <emma:literal>CLX)</emma:literal>
                </emma:interpretation>
              </emma:one-of>
            </emma:emma>
          </inkml:annotationXML>
          <inkml:trace contextRef="#ctx0" brushRef="#br0" timeOffset="7930.453">12771 2351 1124 0,'-5'-4'252'0,"-5"4"96"16,-4 46-325-16,-7 1-23 15,-4 2 6-15,-7 12 5 16,-2-4 13-16,-2-32 2 15,7 2 8-15,-2 8-8 16,19-14 16 15,6-11-20-31,0 2-15 0,-11 32-4 16,16-7-12-16,5-1 10 16,17-9-8-1,9-25 8-15,11-8-16 0,-1-9-7 16,11-5-42-16,0-4 41 15,3 5-365-15,-10-8 108 16</inkml:trace>
          <inkml:trace contextRef="#ctx0" brushRef="#br0" timeOffset="8233.4908">13098 2167 1167 0,'-16'6'285'0,"-1"18"89"16,8 15-326-16,-3 46-33 16,5-5 9-16,2-7-2 15,4-8 9-15,-1-3-8 16,10-49-3-16,5 4-19 15,7-1 2-15,8 1-6 16,2-2 3-16,9-9-49 0,-1-3-9 16,4-9-73-16,-8-3-271 15,8-9 53 1</inkml:trace>
          <inkml:trace contextRef="#ctx0" brushRef="#br0" timeOffset="8494.3622">13753 2065 1098 0,'-6'3'306'0,"-5"-2"68"16,-1 13-293-16,-7 17-25 15,4 13-1-15,-14 11 2 16,-1 47 7-16,-6-12-15 15,5-13-17-15,-2-8-19 16,8-13-5-16,12-43-25 16,4-1-25-16,4-4-67 15,1-5 32-15,-1-6-363 16,-2-5 86-16</inkml:trace>
          <inkml:trace contextRef="#ctx0" brushRef="#br0" timeOffset="8673.9483">13535 2144 1111 0,'9'8'275'0,"-1"5"85"0,2 5-310 16,8 14-32-16,5-7-2 16,2 5-6-16,1-4 5 15,2 44-9-15,-1-8-2 0,6 5 108 16,-1-15-483-16,5 5 198 15</inkml:trace>
          <inkml:trace contextRef="#ctx0" brushRef="#br0" timeOffset="9134.9138">13898 1805 958 0,'0'3'304'0,"5"16"40"0,4-1-244 16,3 8-86-16,0 3-11 15,6 4 17-15,-5-14-1 16,4 8 10-16,-5-4-9 15,-2 2 5-15,-4-4-16 16,-3 26 14-16,-7 4-7 16,-10 57 19-16,-1-9-6 15,-12 4 5-15,-1-17-18 16,-8 0 0-16,1-55-32 0,-14 14 342 16,4-9-792-1</inkml:trace>
          <inkml:trace contextRef="#ctx0" brushRef="#br0" timeOffset="6307.5288">11465 2851 952 0,'-14'-9'296'0,"-7"12"41"15,-3 8-251-15,-9 13-64 16,-4 7-14-16,-8 5-3 16,4 6 13-16,-11 9 3 0,7-3 10 15,-5 8-1-15,7 1 6 16,-4-1-3-16,13-4 3 15,-1-4-7-15,11-6 1 16,6 0-12-16,9-3 0 16,9-4-17-16,6-1 2 15,12-1-9-15,4-7 9 16,13-5-4-16,4-6 11 16,9-9-7-16,0-5 9 0,8-13-9 15,-4-4 5-15,7-16-20 16,-8-2-12-16,1-7-57 15,-8 2 91-15,-5-15-421 16,-14 8 130-16</inkml:trace>
          <inkml:trace contextRef="#ctx0" brushRef="#br0" timeOffset="7482.3579">11711 3258 783 0,'3'8'392'15,"2"-10"-36"-15,10-5-129 16,0-4-214-16,10-7-12 15,7-1 12-15,10-7-9 16,3-3 6-16,16-10-16 16,-2 2-8-16,7-8-36 15,-8 6-36-15,2 7-277 16,-14 13 58-16</inkml:trace>
          <inkml:trace contextRef="#ctx0" brushRef="#br0" timeOffset="7273.174">11809 3007 1119 0,'3'-7'243'0,"4"-1"101"15,1-1-323-15,8-4-18 0,1-1 6 32,5-4-7-32,4 2 8 15,8-5-9-15,-7 4 5 0,8-2-9 0,-5 4 1 16,0 0-34-16,-6 7-5 16,-3 1-312-16,-12 17 73 15</inkml:trace>
        </inkml:traceGroup>
      </inkml:traceGroup>
    </inkml:traceGroup>
    <inkml:traceGroup>
      <inkml:annotationXML>
        <emma:emma xmlns:emma="http://www.w3.org/2003/04/emma" version="1.0">
          <emma:interpretation id="{A5BDB64D-4FC4-4BE1-9EF3-DD84DEC14A39}" emma:medium="tactile" emma:mode="ink">
            <msink:context xmlns:msink="http://schemas.microsoft.com/ink/2010/main" type="paragraph" rotatedBoundingBox="24844,8132 32734,5846 33064,6985 25174,9272" alignmentLevel="1"/>
          </emma:interpretation>
        </emma:emma>
      </inkml:annotationXML>
      <inkml:traceGroup>
        <inkml:annotationXML>
          <emma:emma xmlns:emma="http://www.w3.org/2003/04/emma" version="1.0">
            <emma:interpretation id="{529F1200-BC04-46A1-87DB-DF1A5F2679D1}" emma:medium="tactile" emma:mode="ink">
              <msink:context xmlns:msink="http://schemas.microsoft.com/ink/2010/main" type="line" rotatedBoundingBox="24844,8132 32734,5846 33064,6985 25174,9272">
                <msink:destinationLink direction="with" ref="{7B85B589-3AB9-4E56-BFA6-BF047198A0DD}"/>
              </msink:context>
            </emma:interpretation>
          </emma:emma>
        </inkml:annotationXML>
        <inkml:traceGroup>
          <inkml:annotationXML>
            <emma:emma xmlns:emma="http://www.w3.org/2003/04/emma" version="1.0">
              <emma:interpretation id="{04B7D504-4EE6-4844-8682-FB3C605F7895}" emma:medium="tactile" emma:mode="ink">
                <msink:context xmlns:msink="http://schemas.microsoft.com/ink/2010/main" type="inkWord" rotatedBoundingBox="24844,8132 27646,7320 27923,8276 25121,9088"/>
              </emma:interpretation>
              <emma:one-of disjunction-type="recognition" id="oneOf2">
                <emma:interpretation id="interp6" emma:lang="" emma:confidence="1">
                  <emma:literal/>
                </emma:interpretation>
              </emma:one-of>
            </emma:emma>
          </inkml:annotationXML>
          <inkml:trace contextRef="#ctx0" brushRef="#br0" timeOffset="12836.9031">7018 6040 1274 0,'-7'-5'329'0,"1"5"86"16,7 3-369-16,7 0-30 15,4-1-22-15,9-2 1 16,4-2 3-16,7-2 2 16,-4-5 1-16,6-3 0 15,-12-2-1-15,-4-8 1 0,-7 7-1 16,-8-8-2-16,-6 7 1 16,-8-2 0-16,-1 6-1 15,-7 1-2-15,-3 2 0 16,-3 8 1-16,2 4 0 15,-1 10 2-15,6 7 7 16,-1 10 9-16,5 1 4 16,4 11 2-16,7-6-2 15,10 3-4-15,8-6-8 16,11-3-5-16,5-10-1 16,11-4 1-16,1-10 0 0,8-7 3 15,-8-8 0-15,1-9 2 16,-11-5-3-16,-5-10-1 15,-13-1-1-15,-4-4-8 16,-4 4-2-16,-5 4 0 16,-7 7 2-16,4 8 0 15,-2 6 6-15,-5 5-1 16,1 2 2-16,1 10 0 16,0 4-1-16,0 9 4 15,7 3 2-15,5 4 0 16,2-1-2-16,2-1 0 15,5-5-2-15,5-3-3 0,1-5 0 16,9-2 3 0,-5-8 1-16,7-6 1 0,-10-3 3 15,2-6 0-15,-9-5 0 16,0-5 0-16,-6 1 0 16,-3-8-1-16,-3 4 0 15,-4 1-2-15,1 9-1 16,-2 1 1-16,-1 8-3 15,3 6-3-15,2 0 0 16,-1 6-1-16,2 6 0 0,5 5 0 16,2-4 3-1,8 4-1-15,5-5-1 16,2-11 1-16,5-1 1 0,0-7 2 16,1-2 1-16,2-8 2 15,-5-1 0-15,-1-6 1 16,-4 0-2-16,-4-7 1 15,-8 4 0-15,-2-5 0 16,-3 5-1-16,-5 8 2 16,-4 8-2-16,5 4 6 15,-2 7-2-15,0 0-1 16,1 3-3-16,4 6 1 16,-2-3-6-16,7 6-1 15,1 0 2-15,4 1-1 16,3-8 1-16,7-2 1 15,-2-3 2-15,4-2-1 0,-2-4 1 16,7-1 1 0,-5-7-2-16,1-4-1 0,-2 2 1 15,1-4-1-15,-6 7 0 16,0 8 0-16,-2 2-1 16,1 5-1-16,-1 4 0 15,5 1-1-15,2-1 1 16,3 3 1-16,2 0 0 15,10-1 0-15,-7-4 0 0,1-5 0 16,-2 1 0-16,1-6 1 16,-8-2-1-16,8-1 1 15,-1 2-1-15,0-5 0 16,-6-2 1-16,5-6-1 16,-11 4 0-16,1-2 0 15,-7 0-4-15,0 1-26 16,-4 5-20-16,-4-1-41 15,-1 1-24-15,-3-2-35 16,-6 4 386-16,-6-4-653 16,0 1 348-16</inkml:trace>
          <inkml:trace contextRef="#ctx0" brushRef="#br0" timeOffset="13006.9682">8749 5327 997 0,'-7'-9'389'0,"4"10"19"0,3 4-261 16,1-4-68-16,5-4-50 16,2 0-9-16,4-1-9 15,6 1-2-15,4 3-4 16,7 3-14-16,1 3-44 16,4 1-366-16,-5 4 97 0</inkml:trace>
          <inkml:trace contextRef="#ctx0" brushRef="#br0" timeOffset="11644.4018">6452 5636 949 0,'-27'-5'225'0,"-4"8"78"15,2 6-282-15,-1 11 0 16,2 4-7-16,-1 11 11 0,-5 19 50 15,1 10-36 1,6 11 4-16,4 8-7 16,8 2-2-16,17-14-9 15,2 2-5-15,10-11-7 16,10 0-7-16,1-11-6 16,10-6-1-16,5-14 0 0,7-7-1 15,-5-13 3 1,9-10 3-16,-11-5 2 15,5-8 2-15,-10-8-1 0,-2-4 3 16,-10-6-3-16,-5-6 3 16,-14 3 4-16,-5 0 14 15,-10 6 7-15,-5 4 10 16,-4 10 2-16,-5 2-2 16,1 10-12-16,-1 5-7 15,6 4-9-15,1 4-6 16,7 0-5-16,5 3-4 15,8-3-7-15,7 4-1 16,7-7-2-16,14-4 2 16,5-7 3-16,16-8 2 15,-3-8 0-15,0-9-16 16,-9 4-10-16,-4-4-10 16,-14 6 1-16,-8 5 1 15,-4 8 17-15,-6 4 4 16,-1 7 7-16,-5 12 1 0,1 1 1 15,-2 13 3-15,7 4 6 16,-2 10 6-16,-1-3 1 16,3 5 2-16,2-14-2 15,1 1-4-15,3-13-1 16,7-2-4-16,7-8-22 16,7-5-17-16,1-10-370 15,1-31 97-15</inkml:trace>
        </inkml:traceGroup>
        <inkml:traceGroup>
          <inkml:annotationXML>
            <emma:emma xmlns:emma="http://www.w3.org/2003/04/emma" version="1.0">
              <emma:interpretation id="{401287DB-547C-4222-B148-7E03DD99755D}" emma:medium="tactile" emma:mode="ink">
                <msink:context xmlns:msink="http://schemas.microsoft.com/ink/2010/main" type="inkWord" rotatedBoundingBox="28480,7788 29030,7629 29075,7783 28525,7942"/>
              </emma:interpretation>
              <emma:one-of disjunction-type="recognition" id="oneOf3">
                <emma:interpretation id="interp7" emma:lang="" emma:confidence="1">
                  <emma:literal/>
                </emma:interpretation>
              </emma:one-of>
            </emma:emma>
          </inkml:annotationXML>
          <inkml:trace contextRef="#ctx0" brushRef="#br0" timeOffset="13439.8141">9651 5424 1188 0,'11'-16'330'0,"1"8"69"16,14-2-312-16,5-2-89 0,14-2-5 16,2 1 7-16,2-2-7 15,-1 4-26-15,0 1 281 16,-9 4-647-16,2 3 283 15</inkml:trace>
          <inkml:trace contextRef="#ctx0" brushRef="#br0" timeOffset="13650.8398">9743 5540 1001 0,'-1'-2'441'15,"-5"-1"-20"-15,7 2-199 16,11-2-203-16,21-9-17 0,6-3 1 16,17-11 1-16,5-1 1 15,13-7-18-15,-7 4-43 16,10-2-368 0,-14 4 90-16</inkml:trace>
        </inkml:traceGroup>
        <inkml:traceGroup>
          <inkml:annotationXML>
            <emma:emma xmlns:emma="http://www.w3.org/2003/04/emma" version="1.0">
              <emma:interpretation id="{C79CC129-936A-45A9-8030-CCAEFEA4E9A8}" emma:medium="tactile" emma:mode="ink">
                <msink:context xmlns:msink="http://schemas.microsoft.com/ink/2010/main" type="inkWord" rotatedBoundingBox="29439,7050 32801,6076 33064,6985 29703,7960"/>
              </emma:interpretation>
              <emma:one-of disjunction-type="recognition" id="oneOf4">
                <emma:interpretation id="interp8" emma:lang="" emma:confidence="1">
                  <emma:literal/>
                </emma:interpretation>
              </emma:one-of>
            </emma:emma>
          </inkml:annotationXML>
          <inkml:trace contextRef="#ctx0" brushRef="#br0" timeOffset="14607.3646">10834 4938 1055 0,'-7'6'256'16,"-1"7"84"-16,2 14-296 16,3 6-31-16,5 14 9 15,1 4 4-15,4 8 5 16,2-10 1-16,2 7-2 16,-2-7-9-16,3-2 0 15,-6-8-2-15,0 4 9 0,-5-10-2 16,-2-3 3-16,-2-9-2 15,1-3 6-15,-1-10-3 16,3-2 20-16,-1-11 2 16,-1-11 3-16,-1-8-11 15,3-17-9-15,-1-13-22 16,4-18-11-16,1-7-9 16,5-16-2-16,2 8 0 15,7-3-1 1,0 15 4-1,6 10 2 1,-3 22 2-16,2 10-2 0,-2 18-2 0,1 3 0 16,-7 18-10-16,0 1 7 0,18 19 0 15,-4 8 1-15,-2 5 0 16,-6 9 3-16,-15-7 1 16,-5-5 3-16,-8 1 14 15,-1 1 6-15,-11 3 9 16,-16 4 38-1,-1-6-40-15,-6-5-3 16,-1-7-8-16,3-9-1 16,16-15-5-16,3 0-25 15,8-4-47-15,8-16-89 16,7-16-334-16,10-22 35 16</inkml:trace>
          <inkml:trace contextRef="#ctx0" brushRef="#br0" timeOffset="14886.2931">11726 4537 1152 0,'-42'45'317'0,"-12"8"77"15,0-2-303-15,-2 13-14 16,16-10-8-16,1 5 5 15,12-11-3-15,4 3-17 16,10-15-36-16,5 4-11 16,4-8-5-16,2-5-6 15,2-9-29-15,2-6-66 16,-2-6-22-16,-5-9-58 16,-1-12-282-16,2-18 81 15</inkml:trace>
          <inkml:trace contextRef="#ctx0" brushRef="#br0" timeOffset="15088.4746">11279 4797 1114 0,'3'-6'293'0,"6"-3"84"0,3 3-316 15,12 3-2-15,3 3-16 16,7 0 1-16,4 1-4 16,11 7-8-16,-2 1-20 15,11 7-5-15,-2 2-6 16,3 6 4-1,-11-1-20-15,6-1-60 0,-11-2 83 16,5-2-425-16,-4-8 106 0</inkml:trace>
          <inkml:trace contextRef="#ctx0" brushRef="#br0" timeOffset="15354.3355">12002 4729 1171 0,'-4'-12'394'15,"8"9"31"-15,13 0-275 16,8-1-152-16,17-4-7 0,6 2 7 15,15-7-2-15,-1 1-34 16,6-5 25-16,-7 1-412 16,1-13 113-16</inkml:trace>
          <inkml:trace contextRef="#ctx0" brushRef="#br0" timeOffset="15647.1641">12834 4217 1138 0,'-6'-9'327'16,"-5"8"67"-16,-5 5-283 15,2 4-73-15,-5 5 11 16,1 5-1-16,-3 6 4 15,1 2-17-15,1 8-12 16,5 1-16-16,2 1-4 16,5-4-3-16,5 4-1 15,7-6 0-15,4-2-2 16,6-2 0-16,4-2-14 16,4-9-14-16,8-2-42 0,1-8-22 15,7-10 174 1,-2-11-507-16,3-14 223 0</inkml:trace>
          <inkml:trace contextRef="#ctx0" brushRef="#br0" timeOffset="16028.6576">13277 4025 970 0,'-6'6'267'0,"-8"0"74"15,1 5-258-15,-7 7-6 16,1 4-4-16,-5 7 17 15,6 4-7-15,-3 4-10 16,15 1-32-16,1 2-14 16,8-8-18-16,5 2-4 15,5-7-7-15,4 3-2 0,1-7-19 16,9 1-50-16,-3-7-24 16,4-7-330-16,-1-10 56 15</inkml:trace>
          <inkml:trace contextRef="#ctx0" brushRef="#br0" timeOffset="16516.9687">13376 4156 1108 0,'-9'-2'302'0,"3"7"73"15,4 1-297-15,7-2-68 16,11 7 2-16,4-2-2 16,13 3-1-1,7-2 0-15,13 1 0 0,-3-2-6 0,-1 0 0 16,-4-5-15-16,6-1-49 16,-16-4 59-16,10 1-384 15,-5-2 98-15</inkml:trace>
          <inkml:trace contextRef="#ctx0" brushRef="#br0" timeOffset="16837.827">13780 3743 1013 0,'1'0'287'16,"11"4"61"-16,3 5-271 16,8 5-44-16,2 1-8 15,7 8 13-15,-1 1-1 16,4 7-1-16,-5 2-12 16,1 8-6-16,-7-5-9 15,-4 4 2-15,-10-5 2 16,-13 4 9-16,-10 1-1 0,-17 16 2 15,-11-2-6 1,-17 19-6-16,-7-2-14 0,-28 16-410 16,-3 3 132-16</inkml:trace>
          <inkml:trace contextRef="#ctx0" brushRef="#br0" timeOffset="16275.5303">13685 3958 887 0,'-13'22'352'0,"-4"1"11"15,-4-2-194-15,3 6-96 16,2 1-22-16,4 4 0 16,7-4-9-16,7 7-13 15,5-2-23-15,7-2-5 16,2-5-3-16,-1-2-4 16,3-6-30-16,-3-3-11 15,-4-8-16-15,-8-2-341 16,0-8 102-16</inkml:trace>
        </inkml:traceGroup>
      </inkml:traceGroup>
    </inkml:traceGroup>
    <inkml:traceGroup>
      <inkml:annotationXML>
        <emma:emma xmlns:emma="http://www.w3.org/2003/04/emma" version="1.0">
          <emma:interpretation id="{6C143DE7-D74D-4DBA-BAC7-954DA43CC027}" emma:medium="tactile" emma:mode="ink">
            <msink:context xmlns:msink="http://schemas.microsoft.com/ink/2010/main" type="paragraph" rotatedBoundingBox="24801,9407 32731,7284 33157,8875 25227,10998" alignmentLevel="1"/>
          </emma:interpretation>
        </emma:emma>
      </inkml:annotationXML>
      <inkml:traceGroup>
        <inkml:annotationXML>
          <emma:emma xmlns:emma="http://www.w3.org/2003/04/emma" version="1.0">
            <emma:interpretation id="{1A866D4D-8E28-464E-A5DE-58E26A56A602}" emma:medium="tactile" emma:mode="ink">
              <msink:context xmlns:msink="http://schemas.microsoft.com/ink/2010/main" type="line" rotatedBoundingBox="24801,9407 32731,7284 33157,8875 25227,10998">
                <msink:destinationLink direction="with" ref="{7B85B589-3AB9-4E56-BFA6-BF047198A0DD}"/>
              </msink:context>
            </emma:interpretation>
          </emma:emma>
        </inkml:annotationXML>
        <inkml:traceGroup>
          <inkml:annotationXML>
            <emma:emma xmlns:emma="http://www.w3.org/2003/04/emma" version="1.0">
              <emma:interpretation id="{7DEA8E60-3032-4C5F-99DD-318A49BC08C8}" emma:medium="tactile" emma:mode="ink">
                <msink:context xmlns:msink="http://schemas.microsoft.com/ink/2010/main" type="inkWord" rotatedBoundingBox="24801,9407 28571,8397 28888,9582 25118,10592"/>
              </emma:interpretation>
              <emma:one-of disjunction-type="recognition" id="oneOf5">
                <emma:interpretation id="interp9" emma:lang="" emma:confidence="1">
                  <emma:literal/>
                </emma:interpretation>
              </emma:one-of>
            </emma:emma>
          </inkml:annotationXML>
          <inkml:trace contextRef="#ctx0" brushRef="#br0" timeOffset="22032.3449">7499 6739 680 0,'-2'-3'235'16,"1"5"19"-16,-2 1-155 15,1 1-77-15,-1 7 19 16,-4 4 5-16,1 3 16 0,-2 6-2 16,1 9 2-16,1 3-21 15,1 12 1-15,2 0-9 16,2 11 4-16,-2-10-6 16,3 5 0-16,0-7-8 15,6 8-2-15,-2-8-8 16,5 7 0-16,-1-12-6 15,2 4 1-15,-2-11-4 16,7 1-1-16,-2-11-3 0,7 5 2 16,-1-12-1-16,4-1 1 15,-4-7 3-15,8-4 0 16,-3-4-2-16,6-7-24 16,-1-4-18-16,4-9-16 15,-2-3 44-15,-2-7-366 16,-8-4 146-16</inkml:trace>
          <inkml:trace contextRef="#ctx0" brushRef="#br0" timeOffset="22508.3969">8102 6943 909 0,'8'-16'259'0,"-1"2"59"16,-4 7-254-16,3 2-11 16,-1 10-16-16,-8 5 16 15,-3 5 1-15,-3 20 6 16,-6 3-9-16,1 13 7 16,1-5-11-16,-7 8 4 15,4-10-11-15,-2 7-4 16,-5-11-14-16,-2 1-6 15,2-7-10-15,-2 1-2 16,5-11 0-16,4-2-1 16,5-4 1-16,2-6-34 15,3-9-23-15,-1-7-55 16,1-13 87-16,-6-17-412 16,-2-4 146-16</inkml:trace>
          <inkml:trace contextRef="#ctx0" brushRef="#br0" timeOffset="22674.5049">7838 7055 1014 0,'15'-2'303'0,"-3"-2"57"16,8 10-251-16,1 3-64 15,9 0 5-15,-5 3 0 16,7 7 2-16,-4-2-17 16,11-2-10-16,0 1-14 0,8-4-5 15,-2-4-2 1,4-8-30-16,-4 4-22 0,-4-8 306 15,-8-1-671-15,-9-17 302 16</inkml:trace>
          <inkml:trace contextRef="#ctx0" brushRef="#br0" timeOffset="22969.3317">8413 6639 1219 0,'4'1'298'0,"-4"7"91"16,5 7-349-16,1 6-25 15,0 6-6-15,5 3 11 16,-1 1 2-16,2 10 2 0,0-1-7 16,-1 5-7-16,-2 2-8 15,-5 10-1-15,-5-9 0 16,-8 15 0-16,-5 0 0 15,-8 11-17-15,-4-10-29 16,-4 16-102-16,1-16-267 16,-2-17 26-16</inkml:trace>
          <inkml:trace contextRef="#ctx0" brushRef="#br0" timeOffset="23855.7976">9027 7172 1052 0,'-18'0'326'0,"1"1"42"16,14-2-297-16,9 1-35 16,9-2-34-16,14 2 14 15,7-7 9-15,18-7 2 16,-1-8-2-16,14-2-3 15,-4-6-15-15,5-5-9 16,-13 5-28-16,7-3-28 16,-13 4-338-16,-4-4 76 15</inkml:trace>
          <inkml:trace contextRef="#ctx0" brushRef="#br0" timeOffset="23651.277">9033 7053 1059 0,'4'-9'286'0,"8"0"73"16,5-3-297-16,13-3-13 0,3-3-14 15,9-3 9-15,-3 3-1 16,8-2-4-16,-10 2-17 16,10 2-5-16,-8 4-12 15,0-3-3 1,-6 6-4-16,-2 4-46 0,-13 7-19 16,-9 7-339-16,-9 6 62 15</inkml:trace>
          <inkml:trace contextRef="#ctx0" brushRef="#br0" timeOffset="24195.9938">9590 6706 1219 0,'-2'-9'273'15,"8"-1"107"-15,5 2-356 16,8-1-19-16,5-1-3 0,11 1 5 16,-2 1 4-1,8 4-1-15,-4 4-1 16,2 4-2-16,-6 4-5 0,-7 5-3 15,-11 2 1 1,-5 6 1-16,-1 2 2 0,-10 7 11 16,-4-2 10-16,-7 17 13 15,-7 2 11 1,-26 10 14-16,-2 0-8 0,-11 8-5 16,-3-13-14-16,-2 4-9 15,17-10-18-15,1 1-13 16,15-11-54-16,15 3-403 15,16-18 105-15</inkml:trace>
          <inkml:trace contextRef="#ctx0" brushRef="#br0" timeOffset="19639.1809">6131 7574 698 0,'-7'1'361'0,"2"-1"-20"15,1-3-108-15,2 2-165 0,5-2-7 16,6-3-17-1,2-3-4-15,8-3-15 0,8-2-3 16,5-1-7-16,10-3-4 16,4 0-6-16,11-6-1 15,-3 2-1-15,11-7-1 16,-3 5-1 0,5-4-26-16,-14 7-22 0,-1 0-340 15,-8 9 79-15</inkml:trace>
          <inkml:trace contextRef="#ctx0" brushRef="#br0" timeOffset="19135.4864">6388 7517 1049 0,'-2'15'239'0,"2"10"93"15,3 8-305-15,5 11-9 16,2-5-4-16,5 3 5 16,2-7 0-16,2 4-2 15,1-8-5-15,2 4-4 16,-4-5-5-16,1 0 0 15,-6-8-1-15,-2-1 1 16,-4-4 0-16,2-5-2 16,-4-6-11-16,-1-3-24 0,-2-6-5 15,-4-12-27-15,-2-6-116 16,-5-15-162-16,-2-6 15 16</inkml:trace>
          <inkml:trace contextRef="#ctx0" brushRef="#br0" timeOffset="19343.5581">6528 7571 651 0,'3'-32'317'0,"1"11"0"16,4 9-133-16,-1 11-98 0,5 4-22 16,-1 6-35-16,4 12-6 15,-2 3-9-15,2 10 7 16,-1 3-1-16,1 6 4 16,4 4 19-1,1 1-29-15,1-3-2 16,-2-3-4-16,-2-6-2 15,-7-12-1-15,4-3 0 16,-10-11-4-16,1-1-28 16,-4-6-15-16,-8-6-176 15,-11-6-152-15,-15-4-21 16</inkml:trace>
          <inkml:trace contextRef="#ctx0" brushRef="#br0" timeOffset="20211.5301">6892 6772 1054 0,'-4'8'253'0,"-1"5"83"16,2 10-291 0,5 8-32-16,7 10 8 15,-2 1 0-15,4 6 3 16,2-1-6-16,2-2-4 15,-3-8-10-15,8-1-1 0,-1-3 1 16,-1-4-28-16,-3-5 77 16,-1 6-414-16,-8-11 135 0</inkml:trace>
        </inkml:traceGroup>
        <inkml:traceGroup>
          <inkml:annotationXML>
            <emma:emma xmlns:emma="http://www.w3.org/2003/04/emma" version="1.0">
              <emma:interpretation id="{236FB99A-B8D6-4F34-9DD4-4E8C58AE55E9}" emma:medium="tactile" emma:mode="ink">
                <msink:context xmlns:msink="http://schemas.microsoft.com/ink/2010/main" type="inkWord" rotatedBoundingBox="29115,8450 32780,7469 33157,8875 29492,9856">
                  <msink:destinationLink direction="with" ref="{28A06290-D157-4362-A172-9099839094CF}"/>
                </msink:context>
              </emma:interpretation>
              <emma:one-of disjunction-type="recognition" id="oneOf6">
                <emma:interpretation id="interp10" emma:lang="" emma:confidence="0">
                  <emma:literal>icx)</emma:literal>
                </emma:interpretation>
                <emma:interpretation id="interp11" emma:lang="" emma:confidence="0">
                  <emma:literal>dx)</emma:literal>
                </emma:interpretation>
                <emma:interpretation id="interp12" emma:lang="" emma:confidence="0">
                  <emma:literal>iCx)</emma:literal>
                </emma:interpretation>
                <emma:interpretation id="interp13" emma:lang="" emma:confidence="0">
                  <emma:literal>i(x)</emma:literal>
                </emma:interpretation>
                <emma:interpretation id="interp14" emma:lang="" emma:confidence="0">
                  <emma:literal>Kx)</emma:literal>
                </emma:interpretation>
              </emma:one-of>
            </emma:emma>
          </inkml:annotationXML>
          <inkml:trace contextRef="#ctx0" brushRef="#br0" timeOffset="27139.8114">12906 5660 1178 0,'-30'4'242'15,"-9"13"115"-15,0 7-360 0,-11 15 13 16,2-3-3 0,-3 6 20-16,8-6 7 0,7 0 16 15,12-12-17-15,9 5 0 16,12-7-22-16,4 2-1 15,8-4-16-15,8 1 11 16,4-6-7-16,10-5 11 16,4-4-10-16,11-7 10 15,4-8-9-15,11-11 0 16,-1-2-21-16,8-7-20 16,-11 1-27-16,-1-2-90 15,-10-9-240-15,-2-8 44 16</inkml:trace>
          <inkml:trace contextRef="#ctx0" brushRef="#br0" timeOffset="27429.5575">13079 5372 1190 0,'-2'-3'267'0,"-1"6"106"16,-1 6-357-1,2 4-7-15,1 7-12 0,4 5 9 16,0 5-8 0,4 5 13-16,8 1-12 0,5 1-7 15,-2-4-35-15,10-4-328 16,2-17 87-16</inkml:trace>
          <inkml:trace contextRef="#ctx0" brushRef="#br0" timeOffset="28063.0313">13555 5189 1102 0,'-6'3'267'16,"-12"-2"84"-16,-7 14-300 15,3 5-39-15,-8 14 27 0,1 4-2 16,2 16 21-16,5-6-9 15,4 12 3-15,7-8-31 16,8 8 3-16,5-13-20 16,5 4 4-16,8-10-10 15,6 4 10-15,3-12-10 16,5 1 9-16,1-8-8 16,6-2 10-16,-7-11-12 0,7-5-9 15,-6-2-25-15,0-9-26 16,-5-6-26-16,10-14 43 15,-8-2-358-15,7-19 138 16</inkml:trace>
          <inkml:trace contextRef="#ctx0" brushRef="#br0" timeOffset="28319.8981">13970 5376 757 0,'5'-10'347'0,"-2"-1"9"16,-3 8-176-16,1-4-51 15,-1 5-46-15,-1 1 9 16,-2 7-30-16,-8 4 0 16,-2 13-34-16,-11 11 6 15,-2 5-20-15,-5 9 11 16,4 2-14-16,-2-1 8 0,4-7-17 16,1 2 9-16,7-9-12 15,-2-5 9-15,7-9-10 16,4-3 5-16,4-12-30 15,-1-5-46-15,5-1-37 16,-1-12-112-16,2-10-221 16,-1-19 27-16</inkml:trace>
          <inkml:trace contextRef="#ctx0" brushRef="#br0" timeOffset="28555.0608">13741 5421 811 0,'1'-1'353'0,"1"4"-9"16,5 6-181-16,5 4-104 15,-4-1-37-15,10 6 15 16,4 0-11-16,7 5 3 16,4-4-21-16,7 1 7 15,-1-4-25-15,3-2-26 16,-6-8-4-16,-7-8-331 16,-8 1 75-16</inkml:trace>
          <inkml:trace contextRef="#ctx0" brushRef="#br0" timeOffset="25780.7615">10527 6610 726 0,'60'-78'724'0,"-50"81"-524"0,-5 20-154 15,2 13-36-15,2 18 19 16,-4 4-2-16,8 13 20 16,-4-8-19-16,6 15 6 15,-3-6-20-15,2 3 5 16,-5-9-20-16,0 5 10 16,-2-16-10-16,1-2 9 15,-4-10-10-15,-1-4 22 16,-3-12 0-16,-6-9 30 15,3-7 1-15,-4-4 36 16,-2-7-14-16,-3-6 9 16,0-3-28-16,-6-16 3 15,1-5-34-15,-1-15 3 16,2-5-20-16,-1-17 8 16,5 4-17-16,2-18 9 15,5 7-12-15,5-10 7 0,6 13-11 16,12-5 10-16,3 13-12 15,15 4 10-15,-3 16-10 16,9 5 11-16,-1 11-9 16,2 8 10-16,-5 7-11 15,7 6 11-15,-9 4-9 0,4 8 11 16,-8 5-12 0,1 4 11-16,-10 1-9 0,-2 4 9 15,-8 2-11-15,-10 4 11 16,-7 1-3-16,-13 3 20 15,-7 0-2-15,-13 4 25 16,-3-1-2-16,-11 2 11 16,6-5-19-16,0-2 2 15,8-5-22-15,2-2 4 16,13-8-15-16,5-4-10 16,8-7-29-16,11-5-106 15,7-11-47-15,15-10-336 16,6-6 5-16</inkml:trace>
          <inkml:trace contextRef="#ctx0" brushRef="#br0" timeOffset="26337.4066">11403 6504 1151 0,'3'-5'253'0,"12"-1"106"0,9-3-342 16,20-3 2-16,5-7-10 16,19-4 13-16,0-4-10 15,5 3 8-15,-7 0-16 16,8-3 4-16,-17 4-11 16,3 4-5-16,-14 4-24 15,-7 1 6-15,-16 10-350 16,-16 5 100-16</inkml:trace>
          <inkml:trace contextRef="#ctx0" brushRef="#br0" timeOffset="26517.5791">11520 6624 1087 0,'-18'1'290'0,"3"1"67"15,11-1-313-15,13-1-23 16,7-3-20-16,20-4 24 15,9-5 3-15,19 0 13 16,2-6-16 0,15-5 3-16,-6-2-24 0,10-7-1 15,-10 2-42-15,3-10-351 16,-21 1 102-16</inkml:trace>
        </inkml:traceGroup>
      </inkml:traceGroup>
    </inkml:traceGroup>
    <inkml:traceGroup>
      <inkml:annotationXML>
        <emma:emma xmlns:emma="http://www.w3.org/2003/04/emma" version="1.0">
          <emma:interpretation id="{0F5A8E9A-8806-4043-8884-8F8379B9579C}" emma:medium="tactile" emma:mode="ink">
            <msink:context xmlns:msink="http://schemas.microsoft.com/ink/2010/main" type="paragraph" rotatedBoundingBox="28477,10323 33002,8906 33499,10493 28974,11910" alignmentLevel="3"/>
          </emma:interpretation>
        </emma:emma>
      </inkml:annotationXML>
      <inkml:traceGroup>
        <inkml:annotationXML>
          <emma:emma xmlns:emma="http://www.w3.org/2003/04/emma" version="1.0">
            <emma:interpretation id="{373A09F9-3925-4E85-80A6-2464255275FC}" emma:medium="tactile" emma:mode="ink">
              <msink:context xmlns:msink="http://schemas.microsoft.com/ink/2010/main" type="line" rotatedBoundingBox="28477,10323 33002,8906 33272,9769 28748,11186">
                <msink:destinationLink direction="with" ref="{28A06290-D157-4362-A172-9099839094CF}"/>
              </msink:context>
            </emma:interpretation>
          </emma:emma>
        </inkml:annotationXML>
        <inkml:traceGroup>
          <inkml:annotationXML>
            <emma:emma xmlns:emma="http://www.w3.org/2003/04/emma" version="1.0">
              <emma:interpretation id="{3AF1F41B-8D90-4CC2-98F4-419F08800DF7}" emma:medium="tactile" emma:mode="ink">
                <msink:context xmlns:msink="http://schemas.microsoft.com/ink/2010/main" type="inkWord" rotatedBoundingBox="28477,10323 31000,9533 31270,10396 28748,11186"/>
              </emma:interpretation>
              <emma:one-of disjunction-type="recognition" id="oneOf7">
                <emma:interpretation id="interp15" emma:lang="" emma:confidence="0">
                  <emma:literal>#Poise-Graz-</emma:literal>
                </emma:interpretation>
                <emma:interpretation id="interp16" emma:lang="" emma:confidence="0">
                  <emma:literal>#Pause-Graz-</emma:literal>
                </emma:interpretation>
                <emma:interpretation id="interp17" emma:lang="" emma:confidence="0">
                  <emma:literal>#Poise-Genz-</emma:literal>
                </emma:interpretation>
                <emma:interpretation id="interp18" emma:lang="" emma:confidence="0">
                  <emma:literal>#Poise-Graz.</emma:literal>
                </emma:interpretation>
                <emma:interpretation id="interp19" emma:lang="" emma:confidence="0">
                  <emma:literal>#Pausa-Graz-</emma:literal>
                </emma:interpretation>
              </emma:one-of>
            </emma:emma>
          </inkml:annotationXML>
          <inkml:trace contextRef="#ctx0" brushRef="#br0" timeOffset="30183.7832">9919 8671 1086 0,'-26'9'255'16,"14"-3"86"-16,9-1-314 0,5-5-29 15,20-2 2-15,8-5 3 16,24-11 7-16,6-3 4 16,24-11-2-16,0 2-5 15,11 0-1-15,-15 9-15 16,-2 2-272-16,-21 10-71 15,-9-5-79-15</inkml:trace>
          <inkml:trace contextRef="#ctx0" brushRef="#br0" timeOffset="29952.7934">9998 8481 1253 0,'-37'13'662'0,"-1"2"-644"0,47-39-23 0,20 0 5 16,11 0 4-16,31-1 0 15,1 4 0-15,16-6-2 16,-8 4-1-16,6-5-15 15,-20 5-25-15,-6 1-32 16,-23 8-229-16,-4 2-89 16,-18 6-64-16</inkml:trace>
          <inkml:trace contextRef="#ctx0" brushRef="#br0" timeOffset="30583.4044">10671 7999 1175 0,'6'-17'261'0,"1"1"105"16,4 7-347-16,8 4-12 16,-4 2-5-16,5 3 1 15,-1 6 0-15,5 9 1 16,-3 3-1-16,0 5-1 16,-3 5-1-16,-3 5 0 15,-6-1 0-15,-4 7 3 16,-7 0 3-16,-8 7 9 0,-5 0 7 15,-8 0 12 1,-7-4 3-16,-6 3 0 0,3-9-6 16,-3 0-7-16,5-4-12 15,7-4-5 1,7-8-8-16,7-7-66 0,10-7 289 16,18-10-642-16,4-5 245 0</inkml:trace>
          <inkml:trace contextRef="#ctx0" brushRef="#br0" timeOffset="31113.8662">11180 7795 1066 0,'-6'4'269'0,"-5"10"79"16,4 7-304-16,2 13-14 15,-1-1-9-15,5 14 6 16,2-1 2-16,2 4-2 16,0-2-10-16,5 7-5 15,-4-8-7-15,2 4-2 0,-6-6 0 16,-1-3-1-16,-7-9 0 15,-2-4 1-15,-5-10-1 16,-8-8 2-16,-2-4 0 16,-10-11-6-16,2-2-9 15,-9-18-20 1,6-6-4-16,-2-32-2 0,10-4 6 16,7-29 6-16,10 2 20 0,10-3 5 15,8 20 3-15,11-10 3 16,8 25 2-16,10-4 7 15,5 11 4-15,7-3 12 16,-6 19 3-16,-2 5 4 16,-8 18-5-16,-4 8-5 15,-8 14-13-15,2 8-7 16,-5 5-8-16,-1 14 0 16,-4 4 0-16,-3 10 2 15,-7-3 3-15,-5 3 7 16,-5-6 4-16,-8 2 12 15,-1-7 2-15,-4 8 3 16,2 2-4-16,-8-1-5 16,1-4-12-16,-2-1-3 0,10-11-1 15,3-6-56-15,7-12-38 16,11-9-350-16,5-11 47 16</inkml:trace>
          <inkml:trace contextRef="#ctx0" brushRef="#br0" timeOffset="31744.6568">11438 7844 1215 0,'-5'8'282'0,"-5"14"103"16,-1 7-346 0,-2 8-10-16,1 1 1 0,1 4 15 15,5-8-1-15,0-1-5 16,8-10-14-16,1-4-6 15,3-7-14-15,4-6 2 16,2-4 0-16,5-10 3 16,2-4-3-16,4-13 0 15,-2-5-3-15,0-15-12 16,-5-2-8-16,-5-13-11 16,-5 9-5-16,-3 5-1 15,-3 10 10-15,-6 10 6 16,1 17 10-16,-4 6 3 15,2 6 3-15,-5 6 6 16,6 5 3-16,-2 10 8 0,5 1 5 16,5 7 1-16,7-4-6 15,3 2-2-15,6-10-5 16,9-2-2-16,0-11-1 16,3-4 1-16,2-9 3 15,4-9-1-15,-3-6 0 16,0-9-1-16,-8-1-2 15,-4-7-1-15,-7 10-4 16,-5-11-4-16,-3 9 1 0,-3 7-3 16,-5 8-2-16,4 11-3 15,-5 16 4-15,-3 10 4 16,1 1 3-16,2 13 5 16,2-6 6-16,-1 4 3 15,7-7-5-15,7 3-1 16,0-9-3-16,0 0-2 15,4-7-1-15,4-1 1 16,-5-7 1-16,6-1 0 16,-3-8-1-16,1-3-19 15,-4-2-24-15,-4-10-61 16,-5-6-26-16,1-7-326 16,-8-19 58-1</inkml:trace>
          <inkml:trace contextRef="#ctx0" brushRef="#br0" timeOffset="31986.6135">11900 7374 1277 0,'-7'3'291'15,"1"6"110"-15,1 9-370 16,4-1-26-16,4 1-6 16,7 7-1-16,7-1 1 15,8-1-17-15,5 2-24 0,12 4-19 16,-4-10-339-1,4-8 80-15</inkml:trace>
          <inkml:trace contextRef="#ctx0" brushRef="#br0" timeOffset="32267.8806">12273 7553 608 0,'1'1'524'0,"-10"-2"-111"0,-6 1-40 0,-8 6-246 15,1 6-52-15,-8 3 1 16,6 3-18-16,1 3-7 15,8-1-21-15,6 2-10 16,8-1-16-16,7 0-4 16,6-3-2-16,7-3 0 15,7-4 1-15,8-2-18 16,-1-5-10-16,4 5-12 16,-4 0 1-16,-3-1-1 0,-11 2 20 15,-2 7 9-15,-7-5 13 16,-5 10-3-16,-11-2 7 15,-3 2 18-15,-8-4 12 16,-4 2 18-16,-3-7 13 16,-1 4 8-16,-4-5-15 15,-1 0-9-15,3-3-19 0,-2 0-10 16,13-8-13 0,1-2-37-16,9-4-47 0,7-7-69 15,8-6-371-15,6-1 53 16</inkml:trace>
        </inkml:traceGroup>
        <inkml:traceGroup>
          <inkml:annotationXML>
            <emma:emma xmlns:emma="http://www.w3.org/2003/04/emma" version="1.0">
              <emma:interpretation id="{E0E4C39F-7664-4591-85B0-D01375EA95D6}" emma:medium="tactile" emma:mode="ink">
                <msink:context xmlns:msink="http://schemas.microsoft.com/ink/2010/main" type="inkWord" rotatedBoundingBox="31348,9627 33060,9091 33247,9689 31535,10225"/>
              </emma:interpretation>
            </emma:emma>
          </inkml:annotationXML>
          <inkml:trace contextRef="#ctx0" brushRef="#br0" timeOffset="33094.0836">12706 7739 1296 0,'-18'2'294'0,"5"-4"128"0,8 8-375 15,8-9-13-15,8 5-5 16,10-8-1-16,4 1-15 15,16-8-2-15,4 1-3 0,6-11-45 16,2 2-52 0,7-15-348-16,-11 3 56 0</inkml:trace>
          <inkml:trace contextRef="#ctx0" brushRef="#br0" timeOffset="32830.5728">12655 7521 1166 0,'5'-9'297'0,"8"-7"85"16,5 2-332-16,12-1-33 16,0 3-14-16,11 0 2 15,-1 11-1-15,6-4-1 16,-4 5 2-16,4 5-46 16,-11-1 3-16,5-2-348 15,-20 5 73-15</inkml:trace>
          <inkml:trace contextRef="#ctx0" brushRef="#br0" timeOffset="33869.0481">13415 6980 1041 0,'-8'-5'257'15,"-8"0"87"-15,-8 8-284 16,-2 7-31-16,-10 9 14 16,-3 5 10-16,-6 11 13 15,8 1-2-15,-2 10 6 16,12-1-13-16,3 6-12 15,12-3-17-15,4 6-8 16,10-13-13-16,7 7-3 16,9-11-4-16,6-2 0 15,3-13 0-15,7-1 2 16,-2-15 0-16,-1-7 2 16,-2-8 1-16,-2-9-2 0,-8-2 1 15,-2-5-1-15,-10-4-2 16,-5-2 1-16,-4 1 1 15,-11-3 1-15,-5 4 0 16,-6 7-1-16,-5 5-3 16,-4 11 2-16,5 8 2 15,-5 7 5-15,10 3 2 16,8 9 4-16,3-3 0 0,5 4-5 16,14-1-5-16,7-1-3 15,4-5-3-15,13 0 1 16,4-9 1-16,2-5 2 15,1-4 2-15,-1-3 0 16,-4-6-1-16,-4-3 1 16,-8 3-1-16,-5 2 0 15,-7 1-1-15,-4 6-1 16,-4 6-1-16,-2 3-3 16,-4 3 0-16,2 7 0 15,-1 5 2-15,1 3 2 16,-2 2 3-16,8 4-1 15,0-8-1-15,6 1-1 16,2-8-3-16,5 0 1 16,2-11-5-16,10-7-49 15,-1-7-32-15,3-13-51 0,-3-7-18 16,0-9-152-16,-11-1-108 16,-2-14 16-16</inkml:trace>
          <inkml:trace contextRef="#ctx0" brushRef="#br0" timeOffset="34558.9658">13663 7166 851 0,'-6'-14'400'0,"1"11"3"16,-2 5-169-16,-4 4-132 16,-2 6-9-16,2 3-31 0,-1 9-9 15,5 0-14-15,7 4-10 16,6-2-17-16,6 4-6 16,6-11-6-16,-2 1 1 15,4-8 1-15,1-5 2 16,-3-8 2-16,6-7 1 15,-3-8-1-15,4-10 0 16,-2-2-1-16,1-7-2 16,-5 7 1-16,2 5-1 15,-12 2 1-15,-1 8 2 16,-7 5-1-16,-5 5 1 16,-2 2 2-16,-2 10 1 15,1 0-1-15,1 9 2 16,1-2-2-16,4-2-2 15,4-4-1-15,6 1-3 16,3-8 0-16,4-5 1 16,4-1 1-16,2-3-1 0,-1-4 2 15,2-4 1-15,-5-2-4 16,1-1-3-16,-2 1-4 16,-5-2-15-16,-2 3-5 15,-1-2-3-15,-4 1 2 16,-1-1 5-16,1 4 14 15,-2 1 4-15,0 7 4 0,1 1-1 16,1 1 0 0,4 0-1-16,3-2 0 0,3 2 0 15,1-1 0-15,4 2-1 16,-2-1 0-16,0 8-1 16,-1-4 1-16,-4 7-1 15,-4-1-1-15,-4 8 2 16,-5-1 3-16,-8 5 6 15,-4 1 7-15,-7 7 8 16,-4-2 5-16,-2 2 2 16,0-3-4-16,3 2-1 15,8-5-9-15,4-5-4 16,5-4-5-16,7 0-3 16,4-6-5-16,3 0 2 15,3-4-1-15,4-5-2 16,-2 0-10-16,3-2-48 15,-5-1-37-15,-6 0-61 0,-6 0-329 16,-9 0 64-16</inkml:trace>
          <inkml:trace contextRef="#ctx0" brushRef="#br0" timeOffset="34825.3381">14077 7176 1132 0,'-2'0'281'16,"4"-3"93"-16,2 3-323 0,7-1-12 15,5 2-14-15,13-4-3 16,1 5-6-16,9-4-3 16,-4 1-12-16,1-5-47 15,-8 6 4-15,8 0-349 16,-9 0 71-16</inkml:trace>
        </inkml:traceGroup>
      </inkml:traceGroup>
      <inkml:traceGroup>
        <inkml:annotationXML>
          <emma:emma xmlns:emma="http://www.w3.org/2003/04/emma" version="1.0">
            <emma:interpretation id="{63ED6D92-2428-4D27-B3A3-A91327558BBA}" emma:medium="tactile" emma:mode="ink">
              <msink:context xmlns:msink="http://schemas.microsoft.com/ink/2010/main" type="line" rotatedBoundingBox="31507,10381 33320,10017 33441,10618 31628,10982">
                <msink:destinationLink direction="with" ref="{28A06290-D157-4362-A172-9099839094CF}"/>
              </msink:context>
            </emma:interpretation>
          </emma:emma>
        </inkml:annotationXML>
        <inkml:traceGroup>
          <inkml:annotationXML>
            <emma:emma xmlns:emma="http://www.w3.org/2003/04/emma" version="1.0">
              <emma:interpretation id="{5218A383-D7E1-4A12-86DD-E4F9459C2E29}" emma:medium="tactile" emma:mode="ink">
                <msink:context xmlns:msink="http://schemas.microsoft.com/ink/2010/main" type="inkWord" rotatedBoundingBox="31507,10381 33320,10017 33441,10618 31628,10982"/>
              </emma:interpretation>
              <emma:one-of disjunction-type="recognition" id="oneOf8">
                <emma:interpretation id="interp20" emma:lang="" emma:confidence="0">
                  <emma:literal>Kloster</emma:literal>
                </emma:interpretation>
                <emma:interpretation id="interp21" emma:lang="" emma:confidence="0">
                  <emma:literal>Kogler</emma:literal>
                </emma:interpretation>
                <emma:interpretation id="interp22" emma:lang="" emma:confidence="0">
                  <emma:literal>Koster</emma:literal>
                </emma:interpretation>
                <emma:interpretation id="interp23" emma:lang="" emma:confidence="0">
                  <emma:literal>Mogler</emma:literal>
                </emma:interpretation>
                <emma:interpretation id="interp24" emma:lang="" emma:confidence="0">
                  <emma:literal>Kosten</emma:literal>
                </emma:interpretation>
              </emma:one-of>
            </emma:emma>
          </inkml:annotationXML>
          <inkml:trace contextRef="#ctx0" brushRef="#br0" timeOffset="36648.2675">12783 8167 1117 0,'1'-12'288'15,"-2"6"77"-15,1 10-318 16,-3 11-10-16,0 6-6 16,-3 18 17-16,1 4 6 0,-1 6 4 15,3-5-13 1,2-2-5-16,5-14-14 0,4-1-3 16,1-7-5-16,4-5-1 15,-1-8-6-15,8-5 0 16,-1-10 4-16,13-14-1 15,9-4-1-15,8-16-1 16,-2-10-5-16,8-20-3 16,-5-2-1-16,-4-13 0 15,-7 10-1-15,-4 10-14 16,-11 25-18-16,-12 12-34 16,-12 21-21-16,-12 19-47 15,-9 13-2-15,-14 16-95 16,-1 10-58-16,-6 13-90 0,6-4-59 15,-7 5 98-15,14-8 183 16,2 0 278-16,5-17 153 16,7-1-16-16,12-14 3 15,4-4-46-15,8-10-73 16,12 3-28-16,2-7-72 16,10-7-20-16,1-7-8 15,7-6-3-15,-1-4-7 16,5-14 0-16,-4 3 1 0,-1-8 10 15,-8 4 6-15,-5-1 12 16,-11 12 3-16,-4 4 8 16,-7 13-5-1,-7 6 6-15,-2 7-8 0,-5 8 9 16,-3 6-3-16,-2 7 18 16,4-1-4-16,2 3-2 15,7-6-13-15,5-3-8 16,5-6-24-16,9-6-6 15,3-6-3-15,9-5 2 16,2-5 2-16,7-13 1 16,0-1-1-16,-1-10-8 15,-8-4-6-15,-5-6-10 16,-7 7-10-16,-7-2-11 16,-11 10 4-16,-5 5 0 15,-1 12 4-15,-13 6 8 0,-1 9 13 16,-2 8 3-16,2 2 7 15,2 4 12-15,9-1 1 16,3 1-2-16,13-5-3 16,10-6-2-16,9-8-20 15,8-8-47-15,2-10-20 16,2-8-17-16,-10-4-174 0,2-2-49 16,-10 2 46-1,-1 1 34-15,-5 7 86 0,-8 1 293 16,-11 10 79-16,-1 5 15 15,-7 7 4-15,-2 5-45 16,3 4-110-16,3 1 7 16,3 3-8-16,6 6-9 15,-3-8-22-15,6 7-12 16,0-2-23-16,1 3-8 16,-1-3-6-16,11 7 1 15,-2-2 0-15,3 5 0 16,-5-2 2-16,-1 6-1 15,-12-7-2-15,-6 1 9 16,-6-5 11-16,-6-3 22 16,0-6 11-16,-7 4 15 0,4-7-5 15,-9-4-8 1,6-1-22-16,0-4-10 0,9-6-28 16,6-7-88-16,12-1-41 15,6-32-349-15,-2-14 19 16</inkml:trace>
          <inkml:trace contextRef="#ctx0" brushRef="#br0" timeOffset="37220.8803">13889 7750 1055 0,'-28'55'312'15,"-1"-11"82"-15,1 10-246 16,7 1-49-16,4 4 4 15,10-13-24-15,11 1-16 16,7-10-38-16,7-2-14 16,0-10-12-16,6-7 1 15,-6-10 1-15,6-16 1 16,1-5 1-16,5-17-9 16,-3-3-8-16,6-11-22 15,-9 1-7-15,-4-4-2 16,-8 13 8-16,-6 4 8 15,-8 15 20-15,-10 12 11 0,-3 13 10 16,-4 13 19-16,-2 5 9 16,-2 8 14-16,11 0 1 15,2 0-6-15,7-6-19 16,9-1-11-16,4-8-12 16,10-6-4-16,2-5-2 15,10-10 2-15,-1-9 2 16,7-6 1-16,-1-6-1 15,3-4 0-15,-9-1-1 0,4 4 1 16,-11 5-1-16,-12 4-1 16,-5 8 0-1,-2 5-1-15,-5 3 0 0,3 5 10 16,1 4 3-16,-2 1 8 16,5-1 1-16,1 0-3 15,-1-4-8-15,5-5-2 16,6-3-7-16,5-6 1 15,-2-3-1-15,6-2 2 16,0 1-4-16,0-4-43 16,-5 2-55-16,4-1 215 15,-5 1-634-15,1-5 231 16</inkml:trace>
        </inkml:traceGroup>
      </inkml:traceGroup>
    </inkml:traceGroup>
  </inkml:traceGroup>
</inkml:ink>
</file>

<file path=ppt/ink/ink1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5:18.5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8A06290-D157-4362-A172-9099839094CF}" emma:medium="tactile" emma:mode="ink">
          <msink:context xmlns:msink="http://schemas.microsoft.com/ink/2010/main" type="inkDrawing" rotatedBoundingBox="28878,9100 33702,8477 34026,10987 29202,11610" hotPoints="34267,9042 32100,10988 29209,10632 31376,8686" semanticType="enclosure" shapeName="Ellipse">
            <msink:sourceLink direction="with" ref="{63ED6D92-2428-4D27-B3A3-A91327558BBA}"/>
            <msink:sourceLink direction="with" ref="{373A09F9-3925-4E85-80A6-2464255275FC}"/>
            <msink:sourceLink direction="with" ref="{236FB99A-B8D6-4F34-9DD4-4E8C58AE55E9}"/>
            <msink:sourceLink direction="with" ref="{2F8F5594-53E3-4D09-91D4-31D5FB84809D}"/>
          </msink:context>
        </emma:interpretation>
      </emma:emma>
    </inkml:annotationXML>
    <inkml:trace contextRef="#ctx0" brushRef="#br0">2622 2503 1055 0,'-8'1'297'0,"2"-2"68"15,5 1-295-15,8 0-29 16,5-2-15-16,20-2-1 16,8-5 9-16,22-3-6 15,1-2 4-15,20-4-12 16,-7 0-5-16,16-4-13 15,-7 2 4-15,17-4-10 16,-11 5 9-16,5-2-8 16,-18 4 9-16,4 1-9 15,-19 1 8-15,3 0-9 16,-12 4 9-16,3-1-10 16,-13 0 11-16,-2 0-8 15,-11 2 9-15,-6-1-5 16,-16 4 63 15,-5 2 57-31,1 2 12 16,8-7-87-16,-4 1-18 0,-6 0-5 15,3 4-16-15,-4 2 3 16,2-4-12-16,4 1 7 16,5-5-12-16,-1-5 11 15,5-4-11-15,1 1 11 16,-2-14-11-16,-4-3 12 15,2-8-11-15,5 0 11 0,1-10-14 16,-1 6 11-16,2-3-12 16,2 3 10-16,-8 0-9 15,-3 9 13-15,0 0-10 16,-3 8 11-16,-6-1-10 16,-3 5 9-16,-5-1-9 15,-1 2 10-15,-6 1-10 16,0 4 9-16,-1-2-9 15,-1 3 9-15,-2 2-10 16,1 5 11-16,-2-5-10 16,1 3 12-16,2 1-9 15,2 4 10-15,6-5-11 16,-1 7 10-16,1 1-14 16,3-1 11-16,-3 2-11 0,1 2 10 15,8 2-13-15,-1-2 11 16,7 2-12-16,3-1 12 15,0 0-11-15,0 0 13 16,9-1-11-16,-6 1 12 16,7-3-11-16,-1 1 11 15,5-1-11-15,1 0 10 16,6-1-10-16,-2-2 10 16,5-2-9-16,-4 1 10 15,1-5-9-15,-6 1 9 0,0-2-8 16,-5-1 9-16,2-4-9 15,-4 2 9-15,0-5-9 16,-5 0 9-16,1-3-8 16,-1 6 8-16,0-8-9 15,3-1 10-15,-1-4-11 16,-4 2 9-16,4-10-10 16,-2 8 11-16,-6-1-10 15,0 2 10-15,0 1-10 16,-6 7 10-16,-2-5-10 15,-2 6 11-15,1-5-11 16,-3 2 10-16,-3-3-9 16,-5 3 10-16,-4-3-11 15,-4 6 12-15,1-3-12 16,-2 8 9-16,-7-8-9 0,2 3 8 16,-10-3-12-16,-4 0 10 15,-6-6-11-15,7 7 10 16,-7-4-12-16,2 5 12 15,-8-2-8-15,4 5 12 16,-8 4-11-16,7 5 11 16,-14 1-11-16,1 4 7 15,-16 4-9-15,0 2 10 0,-16 2-9 16,9 3 12-16,-1 5-8 16,11-2 8-16,-8 4-7 15,13 1 8-15,-12 1-9 16,1 1 8-16,-12 7-10 15,11-5 9-15,-6 6-9 16,12 0 9-16,-9 2-10 16,12-1 9-16,-9 5-14 15,6-4 9-15,-8 4-19 16,11-2 9-16,-3 2-15 16,9-1 14-16,-9 2-11 15,8-4 15-15,-14 6-9 16,4-3 16-16,-13 3-13 15,13-3 10-15,-4 2-6 16,15-2 11-16,-12 1-9 16,14-1 12-16,-11 6-6 15,5 2 6-15,-8 6-9 0,14-5 11 16,-10 1-11-16,10-7 10 16,-4-4-7-16,7-10 8 15,-10 4-9-15,10-5 11 16,-7 7-10-16,3-4 9 15,-1 6-10-15,11-3 10 0,-5 3-11 16,9-6 10-16,0 0-10 16,9-1 11-16,-6-2-11 15,6-2 10-15,-3 5-9 16,1 0 8-16,-4 3-8 16,7 3 7-16,-1 5-8 15,12-1 7-15,-3 11-8 16,12 2 8-16,3 9-11 15,11-4 9-15,4 5-10 16,7-9 9-16,8 3-9 16,9-6 10-16,8 11-8 15,2-5 11-15,14 12-10 16,1-2 12-16,8 10-10 16,-8-7 9-16,13 10-10 15,-7-11 8-15,14 2-12 16,-6-16 11-16,20-2-10 15,-7-11 11-15,16 1-9 16,-8-8 11-16,12-1-10 0,-7-4 10 16,14-4-10-16,-13-7 11 15,18 2-10-15,-6-3 11 16,4 2-11-16,-15-1 12 16,14 1-11-16,-13-4 9 15,8-1-10-15,-1-3 11 16,7 2-11-16,-13-4 11 15,13-2-10-15,-13-4 8 16,15-5-8-16,-6-4 8 0,14-2-8 16,-17 1 10-16,12-3-9 15,-15 6 8-15,3-6-9 16,-16 1 9-16,7 4-10 16,-21 4 11-16,0-3-10 15,-15 6 10-15,0 3-8 16,-16 1 10-16,-2 1-69 15,-11-2-36-15,5 15-351 16,-9-6 41-16</inkml:trace>
    <inkml:trace contextRef="#ctx0" brushRef="#br0" timeOffset="19247.5887">1561 238 1689 0,'-50'21'4'0,"-20"12"-3"15,-48 27 1-15,-14 10-1 16,2 5 4-16,-13 20-6 0,29-7 9 16,-6 16-5-1,9 24 9-15,15 1-4 16,22 0-9-16,11-2 4 15,23 6-6-15,26-25 5 16,8 15-5-16,17-12 8 16,17 19-7-16,10-18 8 15,19 8-7-15,9-17 5 16,25 4-8-16,5-20 6 16,29 0-8-16,1-23 7 0,32-2-7 15,-5-21 7-15,28-11-6 16,-11-11 8-16,31-13-6 15,-15-16 7-15,25-10-4 16,-18-7 7-16,26-27-8 16,-25-6 6-16,21-14-4 15,-28-4 3-15,13-12-6 16,-38 14 8-16,8-16-6 16,-35 11 4-16,-7-11-4 15,-28 8 5-15,2-15-5 16,-33 14 5-16,-9-8-1 15,-16 7 15-15,-16-11 12 16,-16 11 15-16,-10-9 13 16,-11 8 6-16,-14-3-2 15,-8 15-8-15,-25-1-7 0,-4 11-2 16,-34-2-16-16,-11 13-1 16,-37-7-6-16,7 15-2 15,-40 1-15-15,8 12 11 16,-16 0-13-16,16 10 2 15,-34 7-22-15,27 8-26 16,-21 14-89-16,7 14-334 0,-25 8 52 16</inkml:trace>
  </inkml:traceGroup>
</inkml:ink>
</file>

<file path=ppt/ink/ink1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5:25.2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B85B589-3AB9-4E56-BFA6-BF047198A0DD}" emma:medium="tactile" emma:mode="ink">
          <msink:context xmlns:msink="http://schemas.microsoft.com/ink/2010/main" type="inkDrawing" rotatedBoundingBox="23917,10955 24376,5192 25168,5255 24709,11019" semanticType="verticalRange" shapeName="Other">
            <msink:sourceLink direction="with" ref="{5BCB9D9C-9EB2-4A5A-B273-0660CB3BC52D}"/>
            <msink:sourceLink direction="with" ref="{529F1200-BC04-46A1-87DB-DF1A5F2679D1}"/>
            <msink:sourceLink direction="with" ref="{1A866D4D-8E28-464E-A5DE-58E26A56A602}"/>
            <msink:sourceLink direction="with" ref="{8750B1B6-228F-40E5-8518-17E7C43B87BD}"/>
          </msink:context>
        </emma:interpretation>
      </emma:emma>
    </inkml:annotationXML>
    <inkml:trace contextRef="#ctx0" brushRef="#br0">833 111 1035 0,'13'-47'218'15,"-5"17"101"-15,-2 6-303 16,-9 14-3-16,-2 7-6 16,-14 27 7-1,-7 9-8-15,-10 25-4 16,-6 11 10-16,-24 32 3 15,-1-2 14-15,-22 35 3 16,-1-4 5-16,-12 31-7 16,21-20 0-16,-2 14-9 15,29-26-5-15,8 7-10 0,22-29 4 16,7 9-8-16,20-23 4 16,11 3-8-16,7-20 3 15,4-2-8-15,2-17 4 16,2 4-4-16,-5-10 6 15,0 15-3-15,-2 1 8 16,1 11-1-16,-8 1 0 0,-3 17-6 16,-5-9 6-16,-4 21-3 15,-1-6 3-15,-7 8 8 16,1-12 10-16,-7 13-5 16,4-20 4-16,-5 16-8 15,1-10-3-15,-8 15-10 16,1-15 5-16,-6 13-7 15,3-23 8-15,-6 12-6 16,7-15 6-16,-2 12-8 16,4-18 8-16,0 11-7 15,7-14 7-15,5-3-7 16,6-17 6-16,6 1-8 16,2-13 7-16,7-2-8 15,1-8 7-15,-1 4-3 16,0-2 6-16,5 13-4 15,-13 2 25-15,-2 11 22 0,-4 5 19 16,-4 18 7-16,-6-10 6 16,2 13-20-16,2-8-23 15,1 5-20-15,2-22-4 16,4 0-12-16,5-17 5 16,7-2-9-16,5-14 7 15,7 1-9-15,-1-9 8 16,5 3-8-16,0-6 2 0,0 1-13 15,-1 1-8-15,5 2-58 16,5-4-33-16,15 0-361 16,-3-9 64-16</inkml:trace>
  </inkml:traceGroup>
</inkml:ink>
</file>

<file path=ppt/ink/ink1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5:07.2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FF4F7D-4B6B-43B4-ADD0-4245CCED0AFF}" emma:medium="tactile" emma:mode="ink">
          <msink:context xmlns:msink="http://schemas.microsoft.com/ink/2010/main" type="writingRegion" rotatedBoundingBox="32871,7508 33170,7508 33170,8340 32871,8340">
            <msink:destinationLink direction="with" ref="{0CB7820A-DE76-4143-B89C-4C1E4E40151C}"/>
          </msink:context>
        </emma:interpretation>
      </emma:emma>
    </inkml:annotationXML>
    <inkml:traceGroup>
      <inkml:annotationXML>
        <emma:emma xmlns:emma="http://www.w3.org/2003/04/emma" version="1.0">
          <emma:interpretation id="{65C1389B-2F61-48AE-8DCD-8D008E4DFA89}" emma:medium="tactile" emma:mode="ink">
            <msink:context xmlns:msink="http://schemas.microsoft.com/ink/2010/main" type="paragraph" rotatedBoundingBox="32871,7508 33170,7508 33170,8340 32871,8340" alignmentLevel="1"/>
          </emma:interpretation>
        </emma:emma>
      </inkml:annotationXML>
      <inkml:traceGroup>
        <inkml:annotationXML>
          <emma:emma xmlns:emma="http://www.w3.org/2003/04/emma" version="1.0">
            <emma:interpretation id="{765F50BD-FF70-4C3F-8EFA-7260BC26BBE4}" emma:medium="tactile" emma:mode="ink">
              <msink:context xmlns:msink="http://schemas.microsoft.com/ink/2010/main" type="line" rotatedBoundingBox="32871,7508 33170,7508 33170,8340 32871,8340"/>
            </emma:interpretation>
          </emma:emma>
        </inkml:annotationXML>
        <inkml:traceGroup>
          <inkml:annotationXML>
            <emma:emma xmlns:emma="http://www.w3.org/2003/04/emma" version="1.0">
              <emma:interpretation id="{A3241F1F-48B6-4AE4-81BA-F64346E727B8}" emma:medium="tactile" emma:mode="ink">
                <msink:context xmlns:msink="http://schemas.microsoft.com/ink/2010/main" type="inkWord" rotatedBoundingBox="32871,7508 33170,7508 33170,8340 32871,8340"/>
              </emma:interpretation>
            </emma:emma>
          </inkml:annotationXML>
          <inkml:trace contextRef="#ctx0" brushRef="#br0">14311 5121 1038 0,'5'17'330'0,"-7"-5"41"16,2 6-242-16,2 3-119 15,2 9 34-15,1-6 0 16,-1 7 11-16,-5-1-9 15,7 8 5-15,-8-2-36 16,-4 10 3-16,0-4-12 16,-3 9 7-16,-7-6-13 0,-5 11 9 15,-6-1-13-15,-14 12-32 32,-5-6-59-32,-18 20-338 0,3-10 55 15</inkml:trace>
        </inkml:traceGroup>
      </inkml:traceGroup>
    </inkml:traceGroup>
  </inkml:traceGroup>
</inkml:ink>
</file>

<file path=ppt/ink/ink1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5:13.4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F8F5594-53E3-4D09-91D4-31D5FB84809D}" emma:medium="tactile" emma:mode="ink">
          <msink:context xmlns:msink="http://schemas.microsoft.com/ink/2010/main" type="writingRegion" rotatedBoundingBox="33252,9410 33431,9410 33431,9494 33252,9494">
            <msink:destinationLink direction="with" ref="{28A06290-D157-4362-A172-9099839094CF}"/>
          </msink:context>
        </emma:interpretation>
      </emma:emma>
    </inkml:annotationXML>
    <inkml:traceGroup>
      <inkml:annotationXML>
        <emma:emma xmlns:emma="http://www.w3.org/2003/04/emma" version="1.0">
          <emma:interpretation id="{46F91F65-563A-4BA3-98B7-A7B5CBDBD25D}" emma:medium="tactile" emma:mode="ink">
            <msink:context xmlns:msink="http://schemas.microsoft.com/ink/2010/main" type="paragraph" rotatedBoundingBox="33252,9410 33431,9410 33431,9494 33252,9494" alignmentLevel="1"/>
          </emma:interpretation>
        </emma:emma>
      </inkml:annotationXML>
      <inkml:traceGroup>
        <inkml:annotationXML>
          <emma:emma xmlns:emma="http://www.w3.org/2003/04/emma" version="1.0">
            <emma:interpretation id="{7AB32518-603E-4AC0-98FD-F6B6B448AF5B}" emma:medium="tactile" emma:mode="ink">
              <msink:context xmlns:msink="http://schemas.microsoft.com/ink/2010/main" type="line" rotatedBoundingBox="33252,9410 33431,9410 33431,9494 33252,9494"/>
            </emma:interpretation>
          </emma:emma>
        </inkml:annotationXML>
        <inkml:traceGroup>
          <inkml:annotationXML>
            <emma:emma xmlns:emma="http://www.w3.org/2003/04/emma" version="1.0">
              <emma:interpretation id="{BD6AC073-20C8-494B-897A-BA8C6F1C936D}" emma:medium="tactile" emma:mode="ink">
                <msink:context xmlns:msink="http://schemas.microsoft.com/ink/2010/main" type="inkWord" rotatedBoundingBox="33252,9410 33431,9410 33431,9494 33252,9494"/>
              </emma:interpretation>
            </emma:emma>
          </inkml:annotationXML>
          <inkml:trace contextRef="#ctx0" brushRef="#br0">14437 7100 1210 0,'-7'7'337'0,"-1"-7"114"16,4 0-326-16,2-1-25 16,4 2-21-16,4-7-11 15,4 5-35-15,10-5-16 0,1 3-14 16,4-3-7-16,-2-3-23 15,-1 1-88-15,-2-1 17 16,-2-4-387-16,-6-10 53 16</inkml:trace>
        </inkml:traceGroup>
      </inkml:traceGroup>
    </inkml:traceGroup>
  </inkml:traceGroup>
</inkml:ink>
</file>

<file path=ppt/ink/ink1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5:26.7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B7820A-DE76-4143-B89C-4C1E4E40151C}" emma:medium="tactile" emma:mode="ink">
          <msink:context xmlns:msink="http://schemas.microsoft.com/ink/2010/main" type="inkDrawing" rotatedBoundingBox="33268,3851 33467,11054 32898,11069 32698,3867" semanticType="verticalRange" shapeName="Other">
            <msink:sourceLink direction="with" ref="{17E5AFE3-39FE-48F0-98F7-0FA2A5B43112}"/>
            <msink:sourceLink direction="with" ref="{E2FF4F7D-4B6B-43B4-ADD0-4245CCED0AFF}"/>
          </msink:context>
        </emma:interpretation>
      </emma:emma>
    </inkml:annotationXML>
    <inkml:trace contextRef="#ctx0" brushRef="#br0">178 0 1116 0,'-20'4'261'0,"-3"17"101"16,7 11-336-16,-5 22 0 16,3 9-17-16,-5 28-1 15,8-4-7-15,0 13 4 16,6 8-4-16,2 48 3 15,5-21-4 1,4 4 1-16,1-12-4 0,3-24 4 16,3-53-5-16,3 11 3 15,0-4-1-15,3 9 4 16,1 3-3-16,2 17 4 16,-3-8-5-16,0 14 5 15,-1-4-4-15,1 17 4 16,-3-6-1-16,-4 18 10 15,2-4-6-15,2 10 7 16,0-49 4 0,2-1-17-16,25 79 5 0,6-19-6 15,7 1 6-15,-1-21-6 16,-13-34 5-16,-8-10-5 16,-3 11 4-16,-12-7-5 15,-3 26 5-15,-6-6-6 16,-9 13 8-16,-3-9-5 15,0 11 5-15,0-16-4 0,4 8 4 16,5-11-6-16,5-3 6 16,1-14-6-16,-2-6 5 15,-1-18-5-15,-6 1 4 16,-3-7-4-16,-3 3 4 16,-3 3 3-16,-4 18 36 15,-1 0 7-15,-7 20 17 16,-1-2-5-16,-5 18 3 15,3-13-38-15,0 5-4 16,7-14-19-16,7 7 6 16,7-20-12-16,0 3 9 15,4-18-9-15,-5 2 9 16,-1-15-10-16,-1 5 11 16,-3-8-8-16,-1 15 8 15,1-2-9-15,-9 19 27 0,0-1 4 16,-2 20 17-16,-1-7-6 15,-4 13 11-15,7-13-25 16,0 8-7-16,6-16-15 16,6 8 5-16,6-17-13 15,6 1 9-15,4-13-8 16,2 2 8-16,-3-15-7 16,-1-2 8-16,-4-8-7 15,-5-1 7-15,-2-3-9 16,-5 12 5-16,-5 3-27 0,-13 14-119 15,-9 11-364-15,-14-4 63 16</inkml:trace>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4:26.6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3086DC-0C00-4D41-84FC-D4DF8121E093}" emma:medium="tactile" emma:mode="ink">
          <msink:context xmlns:msink="http://schemas.microsoft.com/ink/2010/main" type="writingRegion" rotatedBoundingBox="10928,2337 9790,2993 9645,2742 10783,2086"/>
        </emma:interpretation>
      </emma:emma>
    </inkml:annotationXML>
    <inkml:traceGroup>
      <inkml:annotationXML>
        <emma:emma xmlns:emma="http://www.w3.org/2003/04/emma" version="1.0">
          <emma:interpretation id="{D28FDF3E-32AE-4221-8DF2-847714DD2E5F}" emma:medium="tactile" emma:mode="ink">
            <msink:context xmlns:msink="http://schemas.microsoft.com/ink/2010/main" type="paragraph" rotatedBoundingBox="10928,2337 9790,2993 9645,2742 10783,2086" alignmentLevel="1"/>
          </emma:interpretation>
        </emma:emma>
      </inkml:annotationXML>
      <inkml:traceGroup>
        <inkml:annotationXML>
          <emma:emma xmlns:emma="http://www.w3.org/2003/04/emma" version="1.0">
            <emma:interpretation id="{DCDD4656-A124-48EE-863F-709115927CB4}" emma:medium="tactile" emma:mode="ink">
              <msink:context xmlns:msink="http://schemas.microsoft.com/ink/2010/main" type="line" rotatedBoundingBox="10928,2337 9790,2993 9645,2742 10783,2086"/>
            </emma:interpretation>
          </emma:emma>
        </inkml:annotationXML>
        <inkml:traceGroup>
          <inkml:annotationXML>
            <emma:emma xmlns:emma="http://www.w3.org/2003/04/emma" version="1.0">
              <emma:interpretation id="{63F1F553-CA99-4CD7-A292-D21550E9B5A9}" emma:medium="tactile" emma:mode="ink">
                <msink:context xmlns:msink="http://schemas.microsoft.com/ink/2010/main" type="inkWord" rotatedBoundingBox="9645,2742 10783,2086 10928,2337 9790,2993"/>
              </emma:interpretation>
              <emma:one-of disjunction-type="recognition" id="oneOf0">
                <emma:interpretation id="interp0" emma:lang="" emma:confidence="1">
                  <emma:literal/>
                </emma:interpretation>
              </emma:one-of>
            </emma:emma>
          </inkml:annotationXML>
          <inkml:trace contextRef="#ctx0" brushRef="#br0">1834-1052 1064 0,'-6'3'317'0,"-4"15"54"16,-1 0-291-16,-1 6-52 16,-2 1-24-16,2 5 4 15,6-12 0-15,0 0 0 16,6-9-1-16,0-6-2 15,5-3-5-15,-1-3-24 16,4-6-18-16,2-9-34 16,1-1-21-16,4-10-115 15,-3 4 12-15,0 1 22 16,-1 6 41-16,-2 7 89 0,-6 7 143 16,1 5 52-16,-2 5 11 15,-4 8 16-15,-1-2-52 16,0 9-3-16,0-2-31 15,-1 1 0-15,2-2-22 16,2-2-11-16,0-4-23 16,0-3-13-16,2-6-14 0,2-4-15 15,2-5-25-15,3-6-50 16,0-5 1-16,0 2-326 16,-4 3 70-16</inkml:trace>
          <inkml:trace contextRef="#ctx0" brushRef="#br0" timeOffset="-1377.3159">1080-587 946 0,'-13'5'391'15,"7"-5"7"-15,0 0-191 16,4 6-151-16,2-5-6 16,3 1-13-16,5-4 14 15,1 1-5-15,7-10 6 0,5 4-3 16,8-4 4-16,1-2-18 16,8-4-4-16,-4 8-10 15,8-1-3-15,-6 2-7 16,8 2-2-16,-8 0-5 15,1 0-1-15,-5 3 0 16,-2-3-3-16,-9 5 2 16,-3 1-1-16,-6 0 0 0,-2-2 0 15,-7 4-9 1,2-4-49-16,-7 2-33 0,4 2-74 16,-8 1 486-16,-8 3-808 15,-10 3 410-15</inkml:trace>
          <inkml:trace contextRef="#ctx0" brushRef="#br0" timeOffset="-962.329">884-555 912 0,'-8'1'254'16,"4"8"73"-16,-5 5-256 15,-2 2-5-15,-2-4-14 16,5 11 9-16,2-7-8 0,2 2 0 16,-1-1-12-16,4 7-7 15,-4-2-16-15,-2 1-7 16,2-1-7-16,1 2-2 16,-2-10-2-16,3-4-14 15,1-5-22-15,2-5-47 16,0-6-102-16,-1-5-206 15,1-4 2-15</inkml:trace>
          <inkml:trace contextRef="#ctx0" brushRef="#br0" timeOffset="745.6461">923-395 938 0,'1'-3'277'16,"-2"0"80"-16,4 6-254 15,0-6-9-15,-6 3-17 16,0 2-2-16,3 1-23 0,-3 4-9 15,0 7-19-15,1 4-9 16,-2-2-7-16,-2 8-4 16,3-6-15-16,-5 5 130 15,2-4-533-15,-16 25 210 16</inkml:trace>
          <inkml:trace contextRef="#ctx0" brushRef="#br0" timeOffset="-771.9624">807-438 934 0,'-1'6'285'0,"1"3"60"15,-2-3-255-15,2 6-21 16,-1-3-18-16,4 0 7 0,0 3-8 15,-2 3-6 1,1-8-14-16,-1 4-9 0,1-2-13 16,-1-3 1-16,1-3-27 15,-7 1-365-15,-4-7-15 16,-6-13-143-16</inkml:trace>
        </inkml:traceGroup>
      </inkml:traceGroup>
    </inkml:traceGroup>
  </inkml:traceGroup>
</inkml:ink>
</file>

<file path=ppt/ink/ink1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5:52.3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8FD63B7-BC7B-4A4A-97D3-775D5B8E96C2}" emma:medium="tactile" emma:mode="ink">
          <msink:context xmlns:msink="http://schemas.microsoft.com/ink/2010/main" type="inkDrawing" rotatedBoundingBox="3038,13896 13058,13927 13057,14311 3036,14280" semanticType="callout" shapeName="Other">
            <msink:sourceLink direction="with" ref="{22C8246A-D644-4CA2-AC74-10DE2B55FC34}"/>
          </msink:context>
        </emma:interpretation>
      </emma:emma>
    </inkml:annotationXML>
    <inkml:trace contextRef="#ctx0" brushRef="#br0">37 94 1124 0,'-15'-32'644'15,"0"1"-605"-15,8 22-21 0,7 6-14 0,4-6-15 16,8 1-1 0,9-2-10-16,2-1 4 0,1 5-4 15,2 2 12-15,4 1-3 16,-8 1 9-16,7 7-2 15,-1-1 5-15,5 4-3 16,-3 2 7-16,11 8-3 16,-4-4 5-16,10 7-5 15,-4-3 5-15,8 1-5 16,-4 1 4-16,10-1-5 16,-6-7 4-16,10 2-4 15,0-1 2-15,11-1-2 16,-6 2 3-16,12 1-3 15,-8 3 3-15,7-2-3 16,-5 1 3-16,9-4-3 0,-7 2 3 16,16-3-4-16,-8 0 4 15,11-1-4-15,-7 1 4 16,16-3-3-16,-11 0 3 16,22-2-3-16,-9-4 3 15,11-3-5-15,-11-4 7 16,17-1-5-16,-16-1 4 15,20 2-4-15,-8 2 4 0,9 4-5 16,-15-2 4 0,18 0-3-16,-17 1 4 0,18-1-5 15,-11-3 5-15,17-1-5 16,-13-1 4-16,22-2-2 16,-21 1 3-16,19-2-5 15,-16 4 5-15,20 1-2 16,-17 3 5-16,15 0 0 15,-13 0 6-15,18 0-3 16,-14-2 4-16,12-1-4 16,-11-1 1-16,17-1-5 15,-16 1 2-15,19 2-5 16,-19-1 4-16,15 2-6 16,-14 1 4-16,19 0-5 15,-23-2 5-15,21 1-7 16,-16-1 6-16,15 2-4 15,-26-3 4-15,19 2-5 0,-19-2 6 16,14 1-6-16,-17 2 5 16,12 0-5-16,-21 2 7 15,15-2-2-15,-15-3 4 16,10-2-3-16,-12-1 3 16,11-4-7-16,-13-1 4 0,7-2-6 15,-18 1 5 1,12-2-5-16,-18 4 5 0,2-1-5 15,-16 2 6-15,2 2-6 16,-16 1 5-16,4-3-4 16,-10 3 4-16,1-2-4 15,-8 2 5-15,2 2-3 16,-15-2 4-16,0 1-2 16,-10 4 6-16,-5-2-5 15,-9 0 6-15,-2 1-2 16,-5 2 8-16,-5-1-6 15,-2 1 7-15,-5 0-9 16,-2 0 1-16,0 1-34 16,3-2-12-16,-5 2 457 15,10 2-814-15,-20 3 410 16</inkml:trace>
  </inkml:traceGroup>
</inkml:ink>
</file>

<file path=ppt/ink/ink1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5:54.0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2C8246A-D644-4CA2-AC74-10DE2B55FC34}" emma:medium="tactile" emma:mode="ink">
          <msink:context xmlns:msink="http://schemas.microsoft.com/ink/2010/main" type="inkDrawing" rotatedBoundingBox="2709,15105 13839,15200 13837,15385 2708,15289" shapeName="Other">
            <msink:destinationLink direction="with" ref="{18FD63B7-BC7B-4A4A-97D3-775D5B8E96C2}"/>
          </msink:context>
        </emma:interpretation>
      </emma:emma>
    </inkml:annotationXML>
    <inkml:trace contextRef="#ctx0" brushRef="#br0">0 59 1099 0,'3'0'259'0,"5"-1"90"15,1-2-319-15,15 0-23 16,18-5-9 15,-21 5 0-31,0 0 0 0,84-10-1 16,9 1 0-16,17 0 0 15,2 3 2-15,-38 9 0 0,-10-3 0 16,14 6 1 0,-6 3-1-16,13 3 2 0,-6 3-2 15,19 3 2-15,-8-2 0 16,21 2 1-16,-3-3-2 16,18-1 0-16,-4-4 0 15,22 2 2-15,-12-4-1 16,20 4-1-16,-16-3 0 0,23 4 1 15,-16-2-1-15,22 4-1 16,-21-5 2-16,27 2 0 16,-19-3-1-16,19 3 0 15,-19-3 1-15,30 2-1 16,-28-4-1-16,25 1 1 16,-16-2 1-16,24-3-1 15,-27-3 1-15,28 1 0 16,-26-1-1-16,21-1 0 15,-25 1 2-15,22 0-3 16,-24 1 1-16,23 1 1 16,-23 1-1-16,21 1 0 15,-21-1 2-15,21 3 1 16,-25 0 0-16,18-1 0 16,-25-2 1-16,25 3 3 15,-32-3-1-15,24-2 2 0,-24 2 2 16,22-1-1-16,-31-2-2 15,24 0-1-15,-27 1-1 16,20-2-2-16,-25 2-1 16,17-1 1-16,-27 0 0 15,17-1 3-15,-21 2 1 16,4-5 3-16,-21 2 0 0,10-2 1 16,-23-1-2-1,3-1 2-15,-13 0-4 0,1 2 5 16,-22 1 2-16,1 1 4 15,-20 2 1-15,-5 0 5 16,-11 2-4-16,-1 1-1 16,-10 0-7-16,-4-2-3 15,-8 4-5-15,-5-2-4 16,-2 0-15-16,-2 1-52 16,-6 4 476-16,-12 4-818 15,-23 1 380-15</inkml:trace>
  </inkml:traceGroup>
</inkml:ink>
</file>

<file path=ppt/ink/ink1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8:22.4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680DC0C-C666-41D4-9B10-C5A9B0271156}" emma:medium="tactile" emma:mode="ink">
          <msink:context xmlns:msink="http://schemas.microsoft.com/ink/2010/main" type="inkDrawing" rotatedBoundingBox="2674,3900 13418,3711 13422,3921 2678,4110" shapeName="Other"/>
        </emma:interpretation>
      </emma:emma>
    </inkml:annotationXML>
    <inkml:trace contextRef="#ctx0" brushRef="#br0">-7 258 947 0,'-3'-3'262'16,"-3"8"66"-16,0-8-263 16,1 1-38-16,5 2-13 15,2-1-7-15,4-2-6 16,4 7 0-16,7-5-6 16,1 5 3-16,4-2-4 15,-1 1 4-15,3-8-2 16,-1 2 5-16,-1 3-3 0,-1 3 5 15,-1-4-4-15,-5 5 4 16,0 2-4-16,-2-7 6 16,4 1-5-16,-4 4 6 15,5-5-5-15,-1-2 8 16,4 4-5-16,-2-1 6 16,4-3-3-16,-2 5 4 15,4-1-3-15,-1 1 4 0,5-2-6 16,0-3 5-16,5 1-7 15,-4 1 4-15,8 2-7 16,-4-5 3-16,11 7-5 16,-6-5 4-16,8-1-5 15,-4-6 5-15,-1 11-5 16,-4-8 6-16,4 1-6 16,-6 2 6-16,3-1-7 15,0-1 7-15,3 2-7 16,-4 2 6-16,5-4-5 15,-4 5 5-15,6-3-7 16,-4 0 7-16,4 2-5 16,-5-2 5-16,7 1-5 15,-5 1 5-15,1-4-5 16,-2 4 4-16,8 4-5 16,-5-2 6-16,8-1-5 0,-2 5 6 15,4-7-7-15,-7 1 5 16,5 1-5-16,-4-2 6 15,8 2-6-15,-11 2 7 16,7-2-6-16,-8 1 5 16,8 2-6-16,-5-9 6 15,13 9-6-15,-8 0 6 0,15-1-6 16,-7-1 6 0,10 13-5-16,-7-13 4 0,6-1-5 15,-10 0 7-15,8 0-7 16,-10-1 6-16,12 1-6 15,-4-3 5-15,10 9-5 16,-10-8 5-16,13-1-6 16,-14-1 7-16,10 5-6 15,-8-10 6-15,9 6-6 16,-9 5 6-16,12 1-5 16,-3-5 5-16,9 5-5 15,-10 2 5-15,7-2-5 16,-9-2 5-16,10 4-6 15,-10-4 6-15,11-1-6 16,-8 2 6-16,12-5-6 16,-13 6 5-16,8 0-5 0,-8 0 6 15,11 1-6-15,-10 8 7 16,17-7-6 0,-8 1 5-16,17-3-6 0,-17 1 7 15,15-4-6-15,-15 6 4 16,12-6-4-16,-12 5 5 15,20-7-6-15,-16 8 6 16,11-7-6-16,-10-2 7 16,8 3-7-16,-13 0 5 15,16-9-4-15,-12 7 5 0,11-1-7 16,-10-3 7-16,7 0-5 16,-12 5 4-16,9-5-4 15,-12 3 0-15,9 0-1 16,-10 1 7-16,4-1-7 15,-15 0 7-15,9 0-1 16,-11 2-1-16,7 1-5 16,-8-2 5-16,11 5-4 15,-11-4 4-15,4-2-3 16,-10 0 3-16,3 6-4 16,-6-3 5-16,5 0-5 15,-7-2 5-15,5-2-6 16,-1-4 6-16,1 1-5 15,-6 4 4-15,6 0-4 16,-7 3 4-16,2-3-5 0,-8 3 6 16,2-3-5-16,-5 1 4 15,2 2-4-15,-5-6 4 16,4 2-4-16,-8 2 4 16,7 5-3-16,-6-7 3 15,4 5-3-15,-5 1 4 16,7-10-6-16,-8 5 5 15,9 3-5-15,-12-3 6 0,3 0-5 16,-6-3 5-16,1 3-6 16,-4-3 7-16,11 6-5 15,-4-3 5-15,5 6-5 16,-3-3 6-16,5-3-4 16,-5 2 4-16,6-1-5 15,-3 1 5-15,11-10-5 16,-1 8 3-16,5 0-3 15,-1-1 4-15,-1-5-6 16,-5 9 5-16,2-8-4 16,-5-8 3-16,4 10-5 15,0-2 5-15,7 1-3 16,-5-1 3-16,6 5-4 16,-4-7 5-16,7 1-5 15,-8 0 5-15,1 0-5 16,-14 3 5-16,7 0-6 15,-12 4 6-15,3-4-5 0,-3 3 5 16,4 0-6-16,-8 5 6 16,1-2-3-16,-5 1 5 15,1 1 0-15,-5-1 5 16,0-1 1-16,-3-1 4 16,-1 1 0-16,-5 1 3 15,0 1 3-15,-3-1 3 0,-2 1 5 16,-2-1 5-16,-4-1 3 15,2 2 2-15,-3-1 1 16,0 1-3-16,0 2-6 16,2-2-3-16,-4-1-9 15,2-2-4-15,0-1-7 16,-1 1 0-16,-1-1-7 16,2 1 2-16,-1 2-6 15,1 2-4-15,-2-4-41 16,2 1-29-16,-1 0 181 15,-5-9-552-15</inkml:trace>
  </inkml:traceGroup>
</inkml:ink>
</file>

<file path=ppt/ink/ink1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38:28.1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BC87AEA-1375-47B8-834B-09DF13B1B027}" emma:medium="tactile" emma:mode="ink">
          <msink:context xmlns:msink="http://schemas.microsoft.com/ink/2010/main" type="inkDrawing" rotatedBoundingBox="4499,4607 10037,4596 10038,4761 4500,4773" shapeName="Other"/>
        </emma:interpretation>
      </emma:emma>
    </inkml:annotationXML>
    <inkml:trace contextRef="#ctx0" brushRef="#br0">0 168 771 0,'8'-2'198'0,"5"-4"60"16,4 3-224-16,8-6-13 15,8 0-13-15,6-3-2 16,0 3-3-16,9-3 0 15,-3 6 0-15,8-3 1 16,-8-4 5-16,10 2 6 16,-5 1 5-16,5-2 7 15,-2 6 3-15,13 7 3 16,-10 1-6-16,17-1-1 16,-7 5-6-16,11-9-4 15,-4 0-6-15,14-3-2 16,-10 2-3-16,18 2-3 0,-8 1 0 15,10 2-2-15,-10 1 2 16,15-7-2-16,-12-5 2 16,13 7-2-16,-10-9 2 15,15 10-1-15,-11 4 1 16,13-2-2-16,-13-5 1 16,13 10 0-16,-12-5 3 15,13 1 1-15,-14 4 2 16,14-4 1-16,-15 5 0 0,15-3-2 15,-16 2 0-15,15 2-3 16,-16 2 3-16,11-4-3 16,-15 1 0-16,12-3-1 15,-16-6 2-15,15 6-1 16,-17 6 3-16,10-5 1 16,-13 2 3-16,8-1-1 15,-16-4 0-15,11-4-3 16,-11 5 0-16,6-4-2 15,-13 5 1-15,6-3 1 16,-10 2 5-16,4-8 0 16,-11 10 5-16,7-5 0 15,-8 4 2-15,5-2-4 16,-10 4-1-16,5-7-5 0,-4-1-1 16,-2 5-4-16,-8-1 3 15,4 1-2-15,-11 1 4 16,-2-2-1-16,-7-5 4 15,2-1-4-15,-10 2 3 16,1-7-4-16,-2 11 2 16,3-14-7-16,-6 7 3 15,4-2-16-15,1 2-11 16,-2-6 78-16,0 14-434 16,-6 1 158-16</inkml:trace>
  </inkml:traceGroup>
</inkml:ink>
</file>

<file path=ppt/ink/ink1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0:04.3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3502A4-B9CF-438A-A854-ADCBE76D5618}" emma:medium="tactile" emma:mode="ink">
          <msink:context xmlns:msink="http://schemas.microsoft.com/ink/2010/main" type="inkDrawing" rotatedBoundingBox="12304,6184 15509,6116 15514,6372 12309,6440" shapeName="Other"/>
        </emma:interpretation>
      </emma:emma>
    </inkml:annotationXML>
    <inkml:trace contextRef="#ctx0" brushRef="#br0">33 0 952 0,'-12'6'214'0,"0"3"85"16,8-1-278-16,-1-4-14 15,4 1-4-15,2-2-2 16,2-2-3-16,-3 1-2 0,2 2-1 16,-1 1 2-16,4 1 1 15,2 1 3-15,-1 1 4 16,0-1 9-16,9 4 2 15,-4-1 9-15,-5-4 1 16,4 3 5-16,1-1-7 16,-2-1 1-16,3 4-9 0,7 5 0 15,-1-2-8-15,8-2 0 16,-1 3-5-16,10-6 2 16,-4 1-3-1,10-1 2-15,-5-1-1 0,9-4 2 16,-6 1-1-16,12-7-1 15,-3 1-1-15,9 2 1 16,-7 1-3-16,5-4 3 16,-7 2-3-16,8 3 4 15,-8-7-3-15,12 2 2 16,-2 1-2-16,12-4 2 16,-7-7-3-16,12 6 2 15,-8-4-2-15,5-1 2 16,-13 2-2-16,8 2 1 15,-8-5-1-15,5 0 1 16,-7-2 2-16,13 1 2 16,-12-1 2-16,8 1 7 0,-13 2 2 15,5 2 5-15,-11 3-3 16,4 3 0-16,-6 3-6 16,9-3-3-16,-3 2-6 15,6-2-1-15,-6-3 0 16,6-2-1-16,-4 4 0 15,2-2 0-15,-2 1 0 0,-2 1 2 16,-12 2 0 0,3-1 5-16,-5 3 1 0,2 0 0 15,0 3-1-15,5-3 3 16,-7 5-1-16,2 1 0 16,-6-3 4-16,2 4 1 15,-5 1-3-15,2-1 1 16,-7-1-5-16,4 3-2 15,-5-3-3-15,1 0 0 16,-5-1-3-16,2-2 3 16,-7-2-4-16,5 2 3 15,-7-3-4-15,1 2-11 16,-4-1-18-16,-2-2-35 16,-5-1-21-16,-5-4-319 15,-10-7 76-15</inkml:trace>
  </inkml:traceGroup>
</inkml:ink>
</file>

<file path=ppt/ink/ink1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0:06.9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DC6DBF0-8004-40B0-B089-E52C7281A777}" emma:medium="tactile" emma:mode="ink">
          <msink:context xmlns:msink="http://schemas.microsoft.com/ink/2010/main" type="inkDrawing" rotatedBoundingBox="2252,7239 12930,7201 12931,7419 2253,7457" shapeName="Other"/>
        </emma:interpretation>
      </emma:emma>
    </inkml:annotationXML>
    <inkml:trace contextRef="#ctx0" brushRef="#br0">0 82 629 0,'34'-2'244'0,"-2"4"8"0,-4-1-152 16,14 4-67-16,-3-2-21 15,9-2-2-15,2-2-2 16,7 1-2-16,-7-2-1 15,11-1-2-15,-8 0-2 16,4 0 1-16,-5 0-1 0,-1-1 0 16,-10 1 8-16,8 0 17 15,-7 1 5-15,9-2 8 16,-2 4 3-16,9-2-5 16,-5 1-18-16,8-2-5 15,-4 1-6-15,9-1-4 16,-10 0-2-16,11 2 0 15,-7-1-2-15,9-1 0 16,-7 0 0-16,15 2 1 16,-11-1-1-16,15 5 1 15,-11-1 0-15,7-1-1 16,-10 1 0-16,10-1-1 16,-13-2 2-16,13-2 0 15,-3 1-1-15,10-2 1 16,-6 4 0-16,6-2 0 0,-12 4-2 15,12-2 1-15,-9 4 1 16,9-2-2-16,-4-1 1 16,17 4 2-16,-10-4-1 15,9 2-1-15,-10 0 0 16,11 0-1-16,-11-1 1 16,15 1 0-16,-7-2 0 15,4 1 1-15,-10-2-1 16,10 1 0-16,-14 1 0 0,8 1 0 15,-1 0 0-15,10-2 0 16,-14 2 0-16,10-1 0 16,-10 1 0-16,5 0 0 15,-11 0 0-15,17 1 1 16,-14 4-1-16,7-2 1 16,-13-2-1-16,14 4 0 15,-17-4 0-15,10 2 0 16,-8-1 0-16,15-1 2 15,-17-4-2-15,9 3 3 16,-14-1 0-16,8 4 4 16,-13-3 1-16,8 1 2 15,-5 1-2-15,9 2 3 16,-13-1-4-16,13 2 1 0,-13-1-3 16,5 1 0-1,-9-2-4-15,8-2 1 16,-13 2-2-16,14-1 2 0,-8-1-2 15,8 1 1-15,-8-4-1 16,7 1 2-16,-11-2-2 16,6 0 0-16,-11-2 0 15,8 1 1-15,-4 1-1 16,5 0 1-16,-5 0 0 16,7 1 0-16,-6-1-1 15,9-3 0-15,-9 0 1 0,6-1-1 16,-10-4 0-16,4 2 1 15,-9 0-1-15,10-3 1 16,-8 3-1-16,9-1 1 16,-7 1 0-16,8 0 0 15,-10 0 0-15,7 0 0 16,-9 0-1-16,4-2 2 16,-5 1-4-16,8 1 4 15,-7-2-3-15,8 2 2 16,-4 2 0-16,4-2 0 15,-6 3-1-15,8 0 1 16,-4 0-1-16,6 3 1 16,-10-3-1-16,1 0 1 15,-9 1-2-15,7 1 2 16,-7-2-2-16,9 1 1 0,-1-1 0 16,7 0 0-16,-7-1-1 15,7-1 2-15,-5 2-1 16,7-1 1-16,-11 2-1 15,7 1 0-15,-14-4 0 16,4 1 0-16,-5 1 0 16,8-3 1-16,-7 1-1 15,8 5 0-15,-8-3 1 0,4 0-1 16,-7 0 0-16,4 0 0 16,-5-1 1-16,7 1-1 15,-10 1-1-15,5 1 5 16,-7-1-1-16,4 2 4 15,-15 0 0-15,9 0 6 16,-9 0-5-16,1-1 6 16,1-2-6-16,7 4 3 15,-9-4-5-15,7 5 0 16,-2-4-3-16,-4 2-1 16,2 2-1-16,-1-2-1 15,-3-2 1-15,-2 7 0 16,0-7-1-16,-2 1 6 15,-1 2 2-15,2-1 4 16,-2-3-1-16,1 5 2 16,-4 1-6-16,6-5-2 0,-3 5-4 15,0 0 1-15,-4-3-2 16,2-3 2-16,-5 2-2 16,-1-2 2-16,-1 4 0 15,2-2 5-15,-2 1 0 16,-2 1 5-16,-1 1-2 15,2-4 4-15,-4 1-6 0,-1 1 2 16,2 0-5-16,1-2 2 16,-5 2-5-16,1 0 2 15,1 2-3-15,0-2 1 16,0 1-3-16,0-1 0 16,0 0-12-16,1 0-32 15,2 3-12-15,2 3-325 16,-8 2 75-16</inkml:trace>
  </inkml:traceGroup>
</inkml:ink>
</file>

<file path=ppt/ink/ink1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1:15.3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312D63-BE9F-4F9F-9711-5ACDE9E1E807}" emma:medium="tactile" emma:mode="ink">
          <msink:context xmlns:msink="http://schemas.microsoft.com/ink/2010/main" type="inkDrawing" rotatedBoundingBox="19492,3129 21103,2829 21362,4217 19751,4518" hotPoints="21277,3903 20505,4675 19734,3903 20505,3131" semanticType="enclosure" shapeName="Circle"/>
        </emma:interpretation>
      </emma:emma>
    </inkml:annotationXML>
    <inkml:trace contextRef="#ctx0" brushRef="#br0">331 531 728 0,'-23'3'298'0,"-4"1"3"15,3 4-171-15,-1-5-84 16,4 1-26-16,1 1-1 16,4-4-4-16,-4 10-1 15,5 5-9-15,-4-2 0 16,8 1-3-16,-2 6 0 0,-1-6 1 15,-2-6 2 1,7 12 0-16,-9 7 6 0,7 0 2 16,2 8 1-16,2 3-1 15,-1-6 0-15,5 0-6 16,0 0-2-16,3-3-3 16,3 3-1-16,3-9 1 15,2 9-2-15,4-6 0 16,1 6 0-16,5 1 0 0,0 5-1 15,3-7 0-15,2 5 1 16,-1-1-1-16,11-4 0 16,2-4-1-16,8-2 2 15,1-5-3-15,8-12-2 16,-4 0-2-16,11-1-1 16,-6-10 0-16,8-2 0 15,-7-5 1-15,5-2 2 16,-10-16 0-16,7-2 1 15,-8-5 1-15,6-2 3 16,-9-5 0-16,4 4 1 16,-5 1 0-16,2 0 0 15,-6 0-1-15,6 0 2 16,-5-5 0-16,-1-1 1 16,-7-1-1-16,-1-7 1 15,-7-5-2-15,-2 5 4 16,-13 2-1-16,1-3 4 0,-7 7-1 15,-8-1 7-15,-4-1-2 16,-5-2 6-16,-5 0-2 16,-15-9 3-16,-6 3-6 15,-17-21 3-15,-1 7-7 16,-18 10 0-16,4 8-4 16,-16 6-10-16,-3 37-15 0,-45 8-337 15,-4 40 99-15</inkml:trace>
    <inkml:trace contextRef="#ctx0" brushRef="#br0" timeOffset="28774.2809">633 256 623 0,'-3'-1'213'0,"0"2"17"16,-2-2-158-16,2 1-78 15,2-5-62-15,-1 7-28 0,-2-4-26 16,-2 2 10-16,-2 3 8 16,1 2 65-16,-5 2 75 15,1 1 53-15,-2-1 26 16,-2 5 12-16,-3 2 5 15,0 5-35-15,-6 4-8 16,4 2-21-16,-4-2-1 16,1-1-14-16,-4-7-5 15,5-7-15-15,-7 7-3 16,4-3-9-16,-5 4 0 16,0-4-4-16,-3 14 5 15,7-10-2-15,-4 7 8 16,5-5-5-16,1 4 4 15,3-2-5-15,-8 10-1 16,8-14-9-16,-3 13 1 0,-1-3-5 16,-1 4-3-16,7-11-1 15,-4 14-1-15,4-9-2 16,2 3 1-16,4-4-1 16,-1 1 1-16,4-3 0 15,1 6 1-15,1-9 0 16,5 7 1-16,2-1 0 15,1-1 1-15,1-7-1 0,-1 7 3 16,3-4 2 0,0 5 5-16,3-3 3 0,2 6 3 15,-1-6-3-15,4 0 2 16,1-6-6-16,3 5-2 16,0-10-3-16,4 13-2 15,4 1-3-15,2-3 1 16,-1-3-2-16,3 5 0 15,-3-13 2-15,3-4-1 16,-7 3-1-16,8 3 2 16,4-4-3-16,5 2 0 15,-1-2-1-15,15 1-1 16,-6-6-2-16,6 1-1 16,-6-4-1-16,11 0 0 15,-11-1 2-15,9-1 1 16,-6-2 1-16,3 1 1 0,-10-5-1 15,8 1 1 1,-5 1-1-16,5-2 0 0,-2-1 1 16,8 3 0-16,-7-4 0 15,3-1 0-15,-8 2 1 16,3-8-5-16,-8 13 2 16,1-17-2-16,-3 3 2 15,0-2-1-15,-11 7 1 16,2-16 2-16,-1 17-2 0,-5-6 1 15,-8-1-3-15,2-1 3 16,0 2-3-16,-3-1 2 16,-3 1-1-16,3-2-4 15,-7 2-1-15,-2-1-1 16,-3-4-1-16,-2 1-1 16,-1-2 6-16,-4-11 0 15,-4 2 1-15,-2 0 3 16,-2 2-1-16,-2-7 2 15,4 5-1-15,-7-9 1 16,4 0-2-16,-13-6-1 16,2 6-1-16,-7 6 0 15,2 6 2-15,-5 3 3 16,7 7 1-16,-6-2 4 16,6 5 2-16,-5-2 0 15,2 2-2-15,-3-4 3 16,4 2-6-16,-8 2 2 0,5-8-5 15,-4-4 2-15,6 4-3 16,-4-1 4-16,4 1-3 16,-3 7 5-16,0 10-3 15,-12-2 3-15,3 4-2 16,-8 1-1-16,1 8-5 16,-10 2-10-16,5 11-10 0,-12 19-35 15,0 16 483-15,-32 24-816 16</inkml:trace>
  </inkml:traceGroup>
</inkml:ink>
</file>

<file path=ppt/ink/ink1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3:04.6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F4F132-2501-4A4F-AB04-90728D9B4373}" emma:medium="tactile" emma:mode="ink">
          <msink:context xmlns:msink="http://schemas.microsoft.com/ink/2010/main" type="inkDrawing" rotatedBoundingBox="20067,7297 29520,1157 31675,4475 22222,10615" hotPoints="30602,3567 26549,7843 20741,8828 24793,4552" semanticType="enclosure" shapeName="Ellipse"/>
        </emma:interpretation>
      </emma:emma>
    </inkml:annotationXML>
    <inkml:trace contextRef="#ctx0" brushRef="#br0">9025 137 345 0,'-3'0'137'16,"2"3"4"-16,-4-2-87 15,2-1-9-15,2-1-10 16,-5 1 38-16,1-3 17 0,1 4 25 16,-4-1-7-16,1 0 6 15,1 0-37-15,-3 0-16 16,-2-3-27-16,1 0-4 15,-1 0-14-15,-2 0 2 16,-2 0-5-16,-2 5 0 16,1-4-7-16,-8 4 1 15,1-1-4-15,-8-1 5 16,4 0 3-16,-6 0 3 16,1 2 2-16,-5-2 3 15,4 3-1-15,-8 4-4 16,2 2 0-16,-12 2-5 15,3-1-4-15,-9 2-2 16,1-3 1-16,-8-1-1 16,5-1 4-16,-11 2 5 15,13-1 2-15,-11 1 0 16,5 4 1-16,-9 1-6 16,6 5-4-16,-18 4-3 0,6-5 0 15,-11 4-4-15,13 2 4 16,-20 2-2-16,9-1 4 15,-15 7-5-15,7-10 4 16,-18 2-3-16,16-1 4 16,-10-2-5-16,11 6 4 15,-15 7-4-15,12-2 2 0,-17 34-3 16,13-3 4-16,-13 18-3 16,14-1 2-16,-15 13 0 15,13-33 2-15,-16 0-1 16,17-20 4-16,-14 5-2 15,12-10 2-15,-15 4 1 16,13 10 3-16,-12 9 0 16,14-1 4-16,-16 15-1 15,14-5-1-15,-15-4-2 16,7-1-1-16,-2 7-4 16,13-11 2-16,-14 13-4 15,16-2 1-15,-14 0-3 16,5-6 3-16,-5 11-5 15,19-1 5-15,-14 13-2 16,10 14 1-16,-10 10-3 0,9-14 3 16,-11-4-4-16,14-14 3 15,-12-6-3-15,11 0 3 16,-16 15-4-16,17-3 5 16,-12 18-4-16,16-13 3 15,-11 1-4-15,14-11 3 16,-18 11-4-16,16-12 4 15,-10 12-3-15,17-1 5 16,-15 9-5-16,18-11 4 16,-21 16-2-16,12-13 3 0,-12 11-5 15,22-8 5-15,-20 13-5 16,20-17 3-16,-13 12-5 16,15-13 4-16,-14 10-4 15,22-17 6-15,-1 15-3 16,13-11 4-16,-7 3-4 15,14-10 2-15,-4 6-2 16,5-15 2-16,1 6-1 16,10-9 2-16,-2 1-2 15,11-5 0-15,4 1-4 16,8-10 2-16,5 1-1 16,5-9 3-16,5-5-1 15,3-4-2-15,5 0 1 16,4-3 2-16,4 0-3 0,7 0 4 15,10-1 5-15,3-5-1 16,13 1-1-16,4-7 3 16,13 2 0-16,2-7 1 15,14-2-4-15,-4-7 2 16,17-1-3-16,-1-6-1 16,17-3-4-16,-7 0 5 15,21-4-5-15,-10 1 4 16,13-5-2-16,-11 4 0 15,18-4-1-15,-12 4 4 0,17-4-5 16,-13 4 2-16,20-2 0 16,-14 0 1-16,17 0-3 15,-15 1 4-15,18-2-2 16,-18 2 1-16,21-1-3 16,-19 3 4-16,16-4-2 15,-15 2 0-15,17-5-1 16,-19-4 5-16,17-2-6 15,-12 2 4-15,17-10-4 16,-20 11 5-16,20-8-8 16,-16 1 6-16,19-8-6 15,-24-1 5-15,20-8-4 16,-17 1 6-16,13-12-4 16,-17 2 3-16,18-8-4 0,-19 0 4 15,18-10-3-15,-18 2 3 16,13-7-4-16,-17 5 5 15,16-14-3-15,-18 4 2 16,14-13-3-16,-17 3 3 16,20-9-3-16,-22 10 3 15,17-13-2-15,-18 9 0 16,17-15-6-16,-23 7 4 16,15-14-4-16,-19 16 3 0,13-14 0 15,-18 16 3-15,12-17-2 16,-16 10 1-16,14-16-8 15,-16 13 1-15,15-16-6 16,-15 9 1-16,11-10-2 16,-17 6 7-16,9 0 0 15,-15 11 7-15,11 5 1 16,-13-21 2-16,11-26-2 16,-13 10 3-16,1 2-2 15,-12 2 2-15,8 15-2 16,-14 36 0-16,1-17-2 15,-4 8 2-15,5-19-6 16,-17 19 1-16,4-14-1 16,-9 13 1-16,0-3-3 15,-13 16 3-15,-3-25-1 0,-9-26 3 16,-4-11-2-16,-14 5 5 16,-11 7 0-1,-5 34 3-15,-16 22 0 0,-10 7 2 16,-15-11-2-16,-2 1-2 15,-23-8-14-15,-7 20-11 16,-40 6-334-16,-12 24 96 16</inkml:trace>
  </inkml:traceGroup>
</inkml:ink>
</file>

<file path=ppt/ink/ink1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3:48.255"/>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92C6E5C-5DA4-4C85-9368-2D998A43D823}" emma:medium="tactile" emma:mode="ink">
          <msink:context xmlns:msink="http://schemas.microsoft.com/ink/2010/main" type="writingRegion" rotatedBoundingBox="3171,581 5116,284 5265,1265 3321,1561"/>
        </emma:interpretation>
      </emma:emma>
    </inkml:annotationXML>
    <inkml:traceGroup>
      <inkml:annotationXML>
        <emma:emma xmlns:emma="http://www.w3.org/2003/04/emma" version="1.0">
          <emma:interpretation id="{2533E515-77A4-496D-8C14-9A29E7AB281A}" emma:medium="tactile" emma:mode="ink">
            <msink:context xmlns:msink="http://schemas.microsoft.com/ink/2010/main" type="paragraph" rotatedBoundingBox="3171,581 5116,284 5265,1265 3321,1561" alignmentLevel="1"/>
          </emma:interpretation>
        </emma:emma>
      </inkml:annotationXML>
      <inkml:traceGroup>
        <inkml:annotationXML>
          <emma:emma xmlns:emma="http://www.w3.org/2003/04/emma" version="1.0">
            <emma:interpretation id="{B28CDADD-734E-492A-AE57-E132B3C2F518}" emma:medium="tactile" emma:mode="ink">
              <msink:context xmlns:msink="http://schemas.microsoft.com/ink/2010/main" type="line" rotatedBoundingBox="3171,581 5116,284 5265,1265 3321,1561"/>
            </emma:interpretation>
          </emma:emma>
        </inkml:annotationXML>
        <inkml:traceGroup>
          <inkml:annotationXML>
            <emma:emma xmlns:emma="http://www.w3.org/2003/04/emma" version="1.0">
              <emma:interpretation id="{292DDEDB-660C-456F-8F25-44B2B406EF71}" emma:medium="tactile" emma:mode="ink">
                <msink:context xmlns:msink="http://schemas.microsoft.com/ink/2010/main" type="inkWord" rotatedBoundingBox="3171,581 3937,464 4086,1444 3321,1561">
                  <msink:destinationLink direction="with" ref="{E76C9568-4A31-40AC-8A00-7634D8C8F582}"/>
                </msink:context>
              </emma:interpretation>
              <emma:one-of disjunction-type="recognition" id="oneOf0">
                <emma:interpretation id="interp0" emma:lang="" emma:confidence="1">
                  <emma:literal/>
                </emma:interpretation>
              </emma:one-of>
            </emma:emma>
          </inkml:annotationXML>
          <inkml:trace contextRef="#ctx0" brushRef="#br0">258 0 990 0,'-27'6'239'15,"4"9"84"-15,-8 2-282 16,2 2-15-16,-1 1-6 16,8-4 2-16,-4 5-1 15,10 0-2-15,-1 6-6 16,7-3-1-16,-1 9-8 15,4-9 1-15,2 9-6 16,2-4 4-16,2 6-4 16,2-4 5-16,-1 4-5 0,2-2 5 15,1 4-5-15,-2-1 4 16,2 0-5-16,2-3 3 16,-1-1-3-16,1-10 5 15,1-4-4-15,-2-9 7 16,-1-4-3-16,0-2 3 15,-1-2-5-15,-1-2 4 16,1-4-16-16,-2 1-15 0,1-13-328 16,-1-10 92-1</inkml:trace>
          <inkml:trace contextRef="#ctx0" brushRef="#br0" timeOffset="1305.9738">252 389 637 0,'-6'3'245'16,"3"0"19"-16,3 2-136 15,-3-2-70-15,3-2 11 16,1 1-7-16,1-2 22 0,1 0-11 16,-3-3 11-16,0-2-23 15,0-2-2-15,0-7-30 16,3-7-2-16,4-3-20 15,2-8 2-15,3 2-9 16,5-4 6-16,-4 4-6 16,1 3 5-16,-2 6-6 15,-2 6 8-15,-8 4-6 16,1 7 10-16,0 8-6 0,-2 8 12 16,-1 8-6-16,6 14 17 15,-4 7-6-15,-1 7 13 16,1 0-13-16,4 6 8 15,-2-10-17-15,4-2 0 16,2-11-10-16,4-2 5 16,-4-11-9-16,7-3 7 15,-2-12-7-15,-2-11-28 16,0-8-37-16,-1-16-45 16,-3-7-49-16,0-13-266 15,-3 1 57-15</inkml:trace>
          <inkml:trace contextRef="#ctx0" brushRef="#br0" timeOffset="2001.7995">498-121 744 0,'-7'-2'189'15,"-1"-2"55"-15,1 2-216 16,-4-1-47-16,2 2-12 16,-2-4-1-16,1 2 1 0,-5-1 9 15,0 4 29-15,-3-2 14 16,0 7 3-16,-5 1 16 16,2 4-6-16,-1 7 7 15,-2 1-9-15,-8 10 7 16,2 1-11-16,-4 5 17 15,-2 4-3-15,-2 8 14 16,8-1-9-16,-3 14 11 16,8-1-16-16,1 13 6 15,7 0-13-15,7 8 3 16,7-8-15-16,7 1 2 16,7-14-14-16,5 2 2 15,5-16-8-15,6-4 2 16,3-7-6-16,12-6 7 15,-3-16-7-15,9-10 7 0,3-11-7 16,11-19 7-16,-8-8-6 16,7-14 8-16,-6-5-8 15,-1-17 8-15,-14 4-5 16,-1-15 6-16,-10 4 3 16,-7-6 23-16,-13 13 2 15,-6-1 13-15,-10 14 1 16,-13-3 9-16,-4 20-19 15,-13 5 8-15,-7 16-18 16,-13 13 3-16,-5 15-18 0,-13 15 0 16,5 13-16-16,-10 8 6 15,17 3-20-15,5 9-109 16,16 3-354-16,6-3 73 16</inkml:trace>
        </inkml:traceGroup>
        <inkml:traceGroup>
          <inkml:annotationXML>
            <emma:emma xmlns:emma="http://www.w3.org/2003/04/emma" version="1.0">
              <emma:interpretation id="{F442C2E6-4773-4B7A-AB33-1AC001D45C35}" emma:medium="tactile" emma:mode="ink">
                <msink:context xmlns:msink="http://schemas.microsoft.com/ink/2010/main" type="inkWord" rotatedBoundingBox="4371,402 5117,289 5224,994 4478,1107"/>
              </emma:interpretation>
            </emma:emma>
          </inkml:annotationXML>
          <inkml:trace contextRef="#ctx0" brushRef="#br1" timeOffset="3.77493E6">1166 376 707 0,'-3'0'317'0,"2"-2"-4"16,1 1-164-16,1 2-83 16,2-1-35-16,3 2-10 15,2 1-4-15,2 0-3 16,1 0 0-16,1 1 3 16,1 1 4-16,1 2 6 15,-1-1 4-15,2 3 0 0,0 0-6 16,6-1-4-16,0-5-7 15,9-8-5-15,0-7-6 16,9-25 4-16,2-13-2 16,16-33-5-16,-11-5-61 15,2-1-202 1,57-133-111-16,-13 12-58 16</inkml:trace>
        </inkml:traceGroup>
      </inkml:traceGroup>
    </inkml:traceGroup>
  </inkml:traceGroup>
</inkml:ink>
</file>

<file path=ppt/ink/ink1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6:22.3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B9C37FF-D733-4096-8FB6-D4E1CA10EACF}" emma:medium="tactile" emma:mode="ink">
          <msink:context xmlns:msink="http://schemas.microsoft.com/ink/2010/main" type="inkDrawing" rotatedBoundingBox="17427,7460 17461,5224 18861,5245 18826,7481" semanticType="enclosure" shapeName="Other"/>
        </emma:interpretation>
      </emma:emma>
    </inkml:annotationXML>
    <inkml:trace contextRef="#ctx0" brushRef="#br0">721 513 1029 0,'0'-46'711'0,"0"1"-623"0,-20 9-77 16,2 7-40-16,2-2-5 15,1 1-7-15,7 6 5 16,4 3-1-16,-11 3 6 0,3 4 2 16,0 2 5-16,1 8 5 15,-11 4 11-15,5 4 3 16,-10 5 22-16,-3 8 7 16,-9 5 25-16,6 1-2 15,-9 7 15-15,5 0-16 16,-1 7 2-16,6-5-24 15,-4 7 0-15,8 1-19 0,-4 11 4 16,5 0-11 0,2 14 8-16,5 1-9 0,-1 7 7 15,9-5-8-15,-6 6 8 16,3-8-6-16,2 10 7 16,4-10-7-16,-5 8 10 15,13-5-9-15,1 10 8 16,4-10-10-16,10 10 10 15,4-13-10-15,6 6 10 16,4-9-9-16,8 4 8 16,-1-10-7-16,10 9 5 15,0-10-8-15,8 1 8 16,-4-8-6-16,10 0 6 16,-5-10-5-16,6-6 7 15,-6-11-8-15,10-4 4 16,-8-10-8-16,7-13 6 0,-8-4-8 15,11-12 8-15,-11-10-7 16,5-11 7-16,-6-7-7 16,3-15 6-16,-11-4-7 15,2-16 8-15,-7 2-6 16,-1-28 5-16,-10 4-5 16,5-25 5-16,-11 11-6 15,-5-15 8-15,-10 22-3 16,-4-14 6-16,-16 20-3 15,-7-13 13-15,-9 19-2 0,-7-4 12 16,-5 18-1-16,-14-1 24 16,-4 22-1-16,-10-9 31 15,-5 14-5-15,-20 9 2 16,3 13-30-16,-14 9-23 16,2 21-50-16,-34 28-63 15,2 26-43-15,-42 60-335 16,-3 34 57-16</inkml:trace>
    <inkml:trace contextRef="#ctx0" brushRef="#br0" timeOffset="-164613.3533">910 1123 1020 0,'-8'-6'255'16,"-1"0"84"-16,2 4-299 16,-1 1-10-16,2-1-18 15,0-2-7-15,3 2-8 16,-3-2-7-16,2-2-6 15,-4 6 0-15,-1-2 1 16,-6-1 5-16,0 6 8 16,-6 0 8-16,0-1 4 15,-4 5 9-15,1-1-1 0,-5-3 4 16,5 6-5-16,-1 0-1 16,2-4-5-1,-2 2-1-15,1 2-5 0,-5-1 0 16,-1-2-4-16,-1 6 2 15,1-2-4-15,-2 2 3 16,2 2-1-16,0 2 1 16,2-1-2-16,-1 2 1 15,5 2 1-15,-3-1 2 16,4 0 0-16,1 5 2 16,2-1-1-16,2 5-2 15,3-3-3-15,2 5 0 16,4-2-1-16,-2 3 1 15,4-4 0-15,1 5 1 16,3-4-1-16,3 3 1 16,4-3-2-16,5 3 1 0,3-7-3 15,5 2 4-15,1-8 1 16,7 4 0-16,1-6 0 16,8 6 4-16,2-5-3 15,10 4 2-15,-3-7-2 16,14 2 1-16,-4-9-4 15,5-3 1-15,-4-3-2 16,12-9 1-16,-9 0 0 0,9-6 2 16,-4-1-2-16,7-7 2 15,-10 5-2-15,4-6 1 16,-6 3-1-16,1-9 4 16,-17 6 0-16,1-10 4 15,-8 2 0-15,-1-7 8 16,-10 8 2-16,4-7 9 15,-8 5 1-15,-4-3 5 16,-7 6-3-16,-7-5 5 16,-5 4-5-16,-10-5 8 15,-2 6-7-15,-10-8 6 16,-2 7-9-16,-14-7 0 16,-3 8-7-16,-18-6 1 15,-3 12-11-15,-23 3-8 16,0 9-15-16,-22 6-39 15,-1 12-27-15,-43 30-31 0,1 32-344 16,-52 44 89-16</inkml:trace>
  </inkml:traceGroup>
</inkml:ink>
</file>

<file path=ppt/ink/ink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6:31:19.1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81D18B-BCD0-4024-964E-655C6E86B1C1}" emma:medium="tactile" emma:mode="ink">
          <msink:context xmlns:msink="http://schemas.microsoft.com/ink/2010/main" type="writingRegion" rotatedBoundingBox="30826,11216 33059,11216 33059,12807 30826,12807"/>
        </emma:interpretation>
      </emma:emma>
    </inkml:annotationXML>
    <inkml:traceGroup>
      <inkml:annotationXML>
        <emma:emma xmlns:emma="http://www.w3.org/2003/04/emma" version="1.0">
          <emma:interpretation id="{CA99A858-9254-4A1B-9A17-3CE267A9BDB3}" emma:medium="tactile" emma:mode="ink">
            <msink:context xmlns:msink="http://schemas.microsoft.com/ink/2010/main" type="paragraph" rotatedBoundingBox="30826,11216 33059,11216 33059,12807 30826,12807" alignmentLevel="1"/>
          </emma:interpretation>
        </emma:emma>
      </inkml:annotationXML>
      <inkml:traceGroup>
        <inkml:annotationXML>
          <emma:emma xmlns:emma="http://www.w3.org/2003/04/emma" version="1.0">
            <emma:interpretation id="{9BD21082-69C1-44C5-95B8-D9F5AA935E83}" emma:medium="tactile" emma:mode="ink">
              <msink:context xmlns:msink="http://schemas.microsoft.com/ink/2010/main" type="line" rotatedBoundingBox="30826,11216 33059,11216 33059,12807 30826,12807"/>
            </emma:interpretation>
          </emma:emma>
        </inkml:annotationXML>
        <inkml:traceGroup>
          <inkml:annotationXML>
            <emma:emma xmlns:emma="http://www.w3.org/2003/04/emma" version="1.0">
              <emma:interpretation id="{A32DB7EC-F9F3-4E11-BD4E-EB1F59DF740B}" emma:medium="tactile" emma:mode="ink">
                <msink:context xmlns:msink="http://schemas.microsoft.com/ink/2010/main" type="inkWord" rotatedBoundingBox="30826,12792 30841,12792 30841,12807 30826,12807"/>
              </emma:interpretation>
              <emma:one-of disjunction-type="recognition" id="oneOf0">
                <emma:interpretation id="interp0" emma:lang="" emma:confidence="1">
                  <emma:literal/>
                </emma:interpretation>
              </emma:one-of>
            </emma:emma>
          </inkml:annotationXML>
          <inkml:trace contextRef="#ctx0" brushRef="#br0">0 0 0</inkml:trace>
        </inkml:traceGroup>
        <inkml:traceGroup>
          <inkml:annotationXML>
            <emma:emma xmlns:emma="http://www.w3.org/2003/04/emma" version="1.0">
              <emma:interpretation id="{DD780165-2DF9-4D18-8ED5-E19788685EE6}" emma:medium="tactile" emma:mode="ink">
                <msink:context xmlns:msink="http://schemas.microsoft.com/ink/2010/main" type="inkWord" rotatedBoundingBox="32489,11216 33059,11216 33059,11389 32489,11389"/>
              </emma:interpretation>
              <emma:one-of disjunction-type="recognition" id="oneOf1">
                <emma:interpretation id="interp1" emma:lang="" emma:confidence="0">
                  <emma:literal>-</emma:literal>
                </emma:interpretation>
                <emma:interpretation id="interp2" emma:lang="" emma:confidence="0">
                  <emma:literal>_</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310454.0003">1663-1403 0,'0'0'0,"0"0"0,0 0 16,60-27-1,-11 12-15,26-7 16,7-4-1,20-4-15,-20 7 16,-14 4 0,-16 8-16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45:55.3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453A6C6-96A2-4FAD-9B74-A5A8CE05226F}" emma:medium="tactile" emma:mode="ink">
          <msink:context xmlns:msink="http://schemas.microsoft.com/ink/2010/main" type="inkDrawing" rotatedBoundingBox="11712,16538 16902,16772 16890,17035 11700,16801" semanticType="callout" shapeName="Other"/>
        </emma:interpretation>
      </emma:emma>
    </inkml:annotationXML>
    <inkml:trace contextRef="#ctx0" brushRef="#br0">34 163 933 0,'-10'3'244'0,"-1"0"76"15,2-4-267-15,6 2-9 16,2-1-18-16,1-3 8 16,1 0-15-16,5-3 4 15,2 0-13-15,-1-3 16 16,7 2-5-16,1-4 20 16,0 4-6-16,3-2 19 15,4 1-17-15,8-2 12 16,0 1-20-16,12 0 9 15,-1-2-21-15,8-1 6 16,-2 3-18-16,12 0 6 0,-2 0-14 16,10 0 10-16,-5 5-11 15,7-2 9-15,-8 0-9 16,10 3 10-16,-7 3-11 16,10 0 8-16,-3 4-7 15,11 2 8-15,-8 2-9 16,5 5 10-16,-5-4-10 15,5 2 10-15,-11 2-9 0,10 2 8 16,-4-3-9-16,8 3 10 16,-4 0-10-16,3-1 9 15,-9-4-8-15,11 2 9 16,-13-1-10-16,8-1 10 16,-1 2-9-16,9 2 10 15,-14-1-11-15,6 4 10 16,-11-4-10-16,8 4 9 15,-10-5-9-15,5 3 10 16,-2-2-10-16,9 2 11 16,-10-4-11-16,10-1 11 15,4-1-6 1,1-1-5-16,-2-1 10 16,-2-2-9-16,0 2 9 15,-14-5-10-15,10-2 10 16,-5 4-10-16,3-1 10 0,-10-3-9 15,10 3 9-15,-11-1-10 16,5-8 11-16,-4 3-11 16,10-2 10-16,-9-1-10 15,9-1 10-15,-7 5-10 16,1-10 10-16,-11 5-10 16,5-4 10-16,-9 1-10 15,6-1 10-15,-6 7-11 0,6-5 12 16,-9 6-11-16,5 0 10 15,-9-2-10-15,4 5 11 16,-9-4-11-16,3 4 10 16,-8-2-9-16,-1 2 10 15,-12-3-11-15,3 6 11 16,-9-6-10-16,5 3 9 16,-7 0-9-16,4 2 9 15,-2-2-10-15,-2 0 10 16,-5 0-10-16,-4 1 11 15,-2-1-9-15,-2 2 10 16,0-1-10-16,-2 2 11 16,4-3-8-16,-2 3 17 15,1-3-7-15,-1 0 17 16,-1 2-8-16,1-2 12 16,0-3-19-16,-3 1 7 0,3 4-16 15,0-5 6-15,-2 1-17 16,1 1-19-16,-1-2-34 15,-4-3-55-15,0-2-75 16,-10-11-256-16,-10 1 29 16</inkml:trace>
  </inkml:traceGroup>
</inkml:ink>
</file>

<file path=ppt/ink/ink2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6:58.659"/>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brush xml:id="br2">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167776C2-995E-4643-BCF4-2CCEE30B1A6B}" emma:medium="tactile" emma:mode="ink">
          <msink:context xmlns:msink="http://schemas.microsoft.com/ink/2010/main" type="inkDrawing" rotatedBoundingBox="2558,1845 13833,1687 13936,9041 2661,9200" semanticType="10" shapeName="Other"/>
        </emma:interpretation>
      </emma:emma>
    </inkml:annotationXML>
    <inkml:trace contextRef="#ctx0" brushRef="#br0">0 5929 1303 0,'26'-45'343'0,"5"27"-283"16,-5 5-42-16,1 4-11 16,-5-6-7-16,10-3 6 15,2-6-8-15,7-5 4 0,-4-2-4 16,10-4 5-16,-3-1-5 15,4-4 6-15,-2 0-5 16,8-5 8-16,-3 5-2 16,5-5 7-16,-8 7-2 15,9-10 7-15,-6 6-8 16,7-4 3-16,-1 4-8 16,14-11 3-16,-2 5-7 15,12-10 4-15,-1 1-7 0,8-11 7 16,-7 6-6-16,11-7 4 15,-11 6-4-15,14-6 5 16,-7 12-6-16,11-7 6 16,-15 5-5-16,17-4 5 15,-13 6-5-15,14-11 3 16,-11 8-3-16,20-6 6 16,-18 9-7-16,12-7 6 15,-12 8-4-15,15-4 3 16,-13 0-5-16,19-6 6 15,-14 9-7-15,16-20 8 16,-16 4-6-16,14-13 4 16,-14 10-5-16,15-7 6 15,-14 22-6-15,16-7 5 0,-14 14-4 16,13-12 5 0,-12-2-6-16,16-14 6 0,-14 5-6 15,14-8 5-15,-10 14-4 16,19-14 4-16,-13 4-5 15,11-8 7-15,-13 12-8 16,12-19 7-16,-18 21-6 0,19-7 6 16,-19 5-7-1,13-7 8-15,-10 9-6 0,14-16 4 16,-17 12-4-16,12-5 4 16,-12 8-4-16,12-17 4 15,-13 13-3-15,13-13 2 16,-9 6-3-16,12-6 7 15,-18 21-8-15,11 0 5 16,-19 15-3-16,10-12 3 16,-15 7-6-16,8-10 7 15,-19 2-5-15,9-7 5 16,-18 16-5-16,6-4 6 16,-15 15-6-16,11-1 8 15,-17 11-1-15,8-2 11 16,-14 10-4-16,4-4 11 15,-13 5-7-15,-3-4 8 16,-10 8-7-16,-4-1 14 0,-7 10-7 16,0 0 17-1,-1 7-9-15,-5 2 17 0,-2 3-11 16,-4 3 11-16,-1 0-15 16,-8 0 8-16,0 3-21 15,3 0 5-15,0 2-18 16,-2-1 6-16,2-2-14 15,0-1 6-15,-4 2-13 0,2 0-28 16,4 0-41-16,-4 0-58 16,5-6-341-16,-12-6 64 15</inkml:trace>
    <inkml:trace contextRef="#ctx0" brushRef="#br1" timeOffset="3.57006E6">-217 1676 1164 0,'-6'-1'327'0,"-3"-1"71"15,0 5-335-15,4-1-28 16,2-1-34-16,3-1-7 0,3 3-4 16,5-4-6-1,1 2-1-15,1-1 0 0,4 2 5 16,-1 2 4-16,1-1 6 15,-1 2 0-15,1 1 4 16,2-2 1-16,-2 4 0 16,5 1 3-16,1 0 0 15,7 3 1-15,-2 1-2 16,8 1 0-16,-6 1-4 0,6 0 1 16,-3-3-3-16,3 6 4 15,-3-7-5-15,5 5 5 16,-2-1-3-16,6 3 5 15,-3-1-1-15,5 4 7 16,-1-6-2-16,7 1 6 16,-5-4-4-16,9 5 4 15,-12-5 8 17,-20-6-7-32,2 1-15 0,63 19 5 15,-6 1-6-15,6 0 4 16,-9-6-6-16,-26-11 5 15,-7 4-3-15,4 1 2 16,-5 1-3-16,5 5 4 0,-4 2-1 16,3-1 3-16,-6 2-2 15,-1 0 6-15,-2 0-7 16,-6 0 5-16,-2 0-7 16,2-1 5-16,0-1-7 15,3 1 5-15,2-2-5 16,4 8 4-16,-1-2-1 15,4 6 11-15,-5-5-3 16,5 7 7-16,-6-7-3 16,6 2 5-16,-6-4-7 0,8 5 6 15,-7-5-6-15,5 2 6 16,-3-2-10-16,9-2 4 16,-4-2-8-16,11 4 3 15,-1-7-7-15,5 1 6 16,-5 2-6-16,9 1 4 15,-9-4-4-15,6 5 4 16,-7 3-5-16,1-1 5 16,-11-2-4-16,14 5 3 15,-9-7-4-15,9 4 5 16,2-5-5-16,10 4 4 16,-7-7-5-16,10-1 6 15,-5-1-6-15,2-2 7 16,-7-5-6-16,8 6 5 15,-10 0-6-15,6-5 5 16,1 8-6-16,9 0 6 0,-10 5-5 16,6 5 6-16,-7 4-6 15,7-2 7-15,-11 0-6 16,11 3 4-16,-7-6-3 16,12 7 3-16,-11-1-4 15,12 5 5-15,-14-8-5 0,7 6 4 16,-11-6-4-16,9 5 3 15,-14-5-3-15,13 4 5 16,-7-1-5-16,12 0 6 16,-13-6-5-16,10 6 7 15,-7-6-7-15,3 8 8 16,-7-5-7-16,4 12 6 16,-6-8-7-16,7 8 6 15,-2-9-6-15,13 9 5 16,-6-9-6-16,8 3 5 15,-11-4-6-15,6 3 6 16,-12-2-6-16,6-2 5 16,-8-1-5-16,8-1 7 15,-4-4-6-15,6 1 4 16,-5-4-4-16,6 2 6 16,-12-1-6-16,7 2 4 15,-11-2-5-15,7-1 6 0,-6 1-7 16,13 1 5-1,-5-6-2-15,13 4 3 0,-7-1-5 16,5-1 5-16,-14-4-4 16,5 7 4-16,-11-2-4 15,5 3 4-15,-11-2-5 16,8 5 6-16,-10-4-5 0,10 4 4 16,-10-4-3-1,7-1 3-15,-4-1-3 0,9 0 4 16,-9-1-5-16,2-4 5 15,-8 1-6-15,4-4 6 16,-7-2-7-16,6-4 7 16,-3 7-4-16,5-5 4 15,-8-2-5-15,5 2 6 16,-11 2-6-16,3-4 3 16,-8-4-2-16,2 8 5 15,-7-7-5-15,1 1 8 16,-6-2-2-16,0 1 12 15,-3 1-4-15,-2 2 10 16,-5-4-7-16,-1-4 4 16,-2-2-12-16,-4 1 5 15,2-1-12-15,-3 0 7 16,2 6-9-16,-1 0 3 16,4-1-14-16,-2-2-36 0,4 0-43 15,5-5 375-15,-9-5-771 16,-15-14 352-16</inkml:trace>
    <inkml:trace contextRef="#ctx0" brushRef="#br2" timeOffset="3.9834E6">-25 1367 1015 0,'-3'20'298'0,"-2"-2"56"16,2-3-288-16,8 1-31 15,8-5-29-15,5 7-6 16,6-6-7 15,-12-6-7-31,0 0 10 0,45 18 0 16,0-3 4-16,2-8 0 16,-2 5 1-16,-21-12-1 0,-1 2 3 15,5 2 0 1,-1 4 1-16,8-8 2 0,-2 1-1 15,9-1 0-15,-9 2 1 16,1-7-3-16,-4 8 1 16,3 3-4-16,-6 2 3 0,6-1 1 15,-3 2 3-15,5 3 5 16,-6-1 6-16,7 1 2 16,-3 1-2-16,6 4 0 15,-3-2-8-15,4 4-4 16,-5 1-2-16,2 6-2 15,-11-5-1-15,7 10 0 16,-8-5 3-16,5 7 2 16,-3-6 5-16,11 6 1 15,-6-5 7-15,7 8-1 16,-6-4 0-16,7 10-2 16,-4-3 1-16,6 7-3 15,-9-5 2-15,5 4-2 16,-7-6-1-16,8 6-4 15,-7-12-1-15,11 5-5 0,-4-8 3 16,7 6-5-16,-9-5 3 16,14 10-4-16,-10 1 4 15,8 6-5-15,-4-8 5 16,2 4-5-16,-10-5 5 16,13-5-3-16,-8-7 3 15,7 4-3-15,3-6 3 16,9-1-2-16,-5 0 2 15,7-1-4-15,-6-5 2 16,6-3-3-16,-6-6 2 0,6 3-2 16,-6-3 3-16,9 3-4 15,-4 1 4-15,7 14-3 16,-8-4 3-16,7 5-3 16,-11-4 3-16,10 3-3 15,-10-15 2-15,13 8-1 16,-9-4 2-16,8 5-4 15,-9-4 3-15,3 7-2 16,-10-6 3-16,10 6-3 16,-11-3 3-16,10 3-3 15,-3-4 3-15,7 7-3 16,-8-6 5-16,5 3-3 16,-6-6 5-16,8 3-2 15,-8-6 3-15,6 4-5 16,-6-1 3-16,14 11-5 15,-10-4 3-15,10 1-5 0,-13-1 7 16,4 2-7-16,-11-4 6 16,6 4-2-16,-11 0 5 15,17 3 0-15,-5-2 5 16,8 6-1-16,-5-9 3 16,2 4-3-16,-10-5 2 15,11 3-4-15,-11-8 2 16,8 1-5-16,-2-4 1 0,12 1-7 15,-11-4 5-15,7 4-7 16,-10-1 5-16,8 2-5 16,-11-3 5-16,7 3-4 15,-7-3 4-15,10 6-4 16,-10-3 4-16,9 2-5 16,-12-4 4-16,6 4-3 15,-12-7 2-15,6 5-2 16,-12-3 5-16,7 0-5 15,-7-4 3-15,7 6-2 16,-9-7 2-16,4 7-1 16,-5-4 5-16,1 4-1 15,-5-7 4-15,-4-1-2 16,-4 0 4-16,-7 2-5 0,-4-4 3 16,1-1-5-16,-5 5 5 15,1-8-6-15,2-2 4 16,-1-2-6-16,-7 4 5 15,-1-8-6-15,-3 4 5 16,-4-5-7-16,-5 0 4 16,1 1-6-16,-4-4-4 15,2 6-35-15,-1 2-23 16,-4-4-61-16,-4-11-22 0,-7-14-322 16,-2-14 72-1</inkml:trace>
    <inkml:trace contextRef="#ctx0" brushRef="#br1" timeOffset="3.5722E6">1198 7349 1079 0,'6'-3'254'0,"6"-7"90"16,5-1-320-16,10-8-11 15,1-7-14-15,10-10-4 16,-7 6-18 15,1 0-5-31,32-31 19 0,1-1 5 16,4 1 4-16,2-1 2 16,-29 25 1-16,13-9 1 15,-4-2 0-15,8-10 3 16,-7 4-3-16,16-12 0 15,-11 6-2-15,15-2 1 16,-8 11-5-16,18-10 3 16,-9 7-2-16,13-12 2 15,-11 4-3-15,10-12 3 16,-14 13-1-16,7-7-2 0,-11 13 2 16,10 2 0-16,-11 10-2 15,14-7 3-15,-10 8-1 16,4-9 1-16,-7 2-2 15,7-15 3-15,-11 12-2 16,9-10 1-16,-3 8-1 16,8-9 2-16,-7 12-3 15,8 0 3-15,-9 9-3 0,6-4 2 16,-9 10-3-16,8-8 3 16,-8-1-3-16,8-10 4 15,-8 3-3-15,10-5 3 16,-7 8-3-16,2-7 2 15,-10 5-2-15,11-3 2 16,-12 8-3-16,8-8 4 16,-2 6-4-16,14-8 3 15,-10 2-1-15,10-10 2 16,-11 3-4-16,10-9 4 16,-10 7-3-16,9-6-1 15,-9 9 1-15,14-6 1 16,-8 10-1-16,8-10 1 15,-14 6-2-15,15-9 3 16,-15 7-2-16,7-10 2 16,-7 8-1-16,16-7 1 0,-13 19-3 15,15-4 3-15,-15 14-3 16,12-1 3-16,-9 5-1 16,12-7 5-16,-12 2-6 15,17-11 2-15,-8 1-2 16,9-9 1-16,-15 5-3 15,13-10 4-15,-11 5-2 16,10-1 1-16,-10 11 0 16,14-8 1-16,-14 13 0 0,8-5 2 15,-11 4-4-15,11-14 2 16,-14 8-2-16,11-11 1 16,-8 13-3-16,9-5 5 15,-10 4-2-15,2-10 1 16,-7 5-2-16,10-17 3 15,-14 3-2-15,8-2 1 16,1 14-2-16,3-8 3 16,-8 13-3-16,5-17 2 15,-10 6-2-15,2-14 3 16,-8 7-3-16,1-5 3 16,-10 21-2-16,3 1 2 15,-10 11-6-15,1 4 16 16,-10 14 1-16,-1-1 14 15,-5 5 3-15,-2 7 13 0,-8 5-10 16,2-1 6-16,-7 5-13 16,-1-2 8-16,-2 1-10 15,-1 1 8-15,-4 2-5 16,2-1 10-16,-5 6-8 16,-2-1 8-16,1-1-12 15,-4 1 0-15,1-2-17 16,-1 3-14-16,5-6-38 15,0 12-59-15,0-3-337 16,-15-24 68-16</inkml:trace>
    <inkml:trace contextRef="#ctx0" brushRef="#br2" timeOffset="3.98518E6">1641 6997 1040 0,'-37'40'665'0,"-1"1"-567"0,44-35-95 0,17-11-5 15,13-5-1-15,19-10-1 16,-2-4-3 0,14-7 2-16,-5-5-1 0,7-8 0 15,-5 0 3-15,11-7 0 16,-12 2 2-16,13-8 1 15,-7 3 0-15,13-3 2 16,-10 6-2-16,9-11 1 16,-6 11 0-16,9-15 0 15,-6 3-1-15,16-9 2 16,-6 4-1-16,17-8 1 16,-13 10-2-16,8-8 1 15,-10 10-1-15,14-14 0 0,-15 6 0 16,17-14 1-16,-11 5-2 15,14-8 2-15,-16 16-2 16,11-11 2-16,-14 13-1 16,18-14 1-16,-16 11-2 15,13-16 3-15,-9 6-3 16,10-3 1-16,-14 9-1 0,21-6 2 16,-16 9-2-1,10-9 2-15,-8 6-1 0,7-11 2 16,-14 6-3-16,15-2 2 15,-8 10-3-15,3-9 4 16,-12 10-3-16,12-4 1 16,-18 3 0-16,7-11 1 15,-8 8-2-15,12-4 3 16,-11 10-2-16,3 6 1 16,-12 9-1-16,10 0 1 15,-11 3-1-15,9-12 3 16,-4-4-3-16,14-8 2 15,-15 8 0-15,11-11 1 16,-13 16-2-16,13-2 1 16,-16 8 0-16,15-2-1 15,-10 11-2-15,10-11 2 16,-14 6-2-16,11-8 1 0,-14 6 0 16,10-3 1-16,-9 8-1 15,12 2 2-15,-9 7-3 16,11-7 1-16,-13 5-1 15,7-6-1-15,-8-3 0 16,6-3 3-16,-9 9 0 16,15-9 0-16,-6 10 1 15,6-5-1-15,-12 10-2 0,6-9 1 16,-10 7-2 0,2-7 3-16,-7 3-1 0,11-6 1 15,-6 9-1-15,7-10 1 16,-11 8-1-16,5-6 1 15,-15 11-2-15,0-1 2 16,-9 16 1-16,2 0 0 16,-14 9-3-16,3 0 9 15,-9 7-4-15,-5-4 3 16,-8 8-2-16,-4-1 1 16,-4 4-10-16,-3-4-36 15,-7 13 149-15,-13 8-477 16,-13 13 173-16</inkml:trace>
    <inkml:trace contextRef="#ctx0" brushRef="#br1" timeOffset="3.69958E6">1513 376 1079 0,'-6'2'840'15,"2"1"-689"-15,4 10-95 0,3 4-47 16,10 4-10-16,7 3 0 15,5-3 0-15,3-2 0 16,3-1-1-16,1-1 2 16,2 1-1-16,-4-6 2 15,6 0-2-15,-3 0 3 16,3 2 0-16,-1-8-1 16,2 6 2-16,-7 4 0 0,0-1 1 15,0 0-3-15,2 9 4 16,16 12 1-1,1 2-4-15,11-1 3 16,-1 4-5-16,6-8 3 16,-16-8-3-16,11-7 1 15,-9 0-3-15,3-1 4 16,-9-1-3-16,6 1 2 16,-13-2-1-16,7 4 5 15,-3 1-2-15,4 1 7 16,-4-14 2-16,8 11 6 15,-3-3 0-15,7 2 4 16,-6-5-6-16,7 12 0 16,-2-7-9-16,1 2-1 15,-9-2-6-15,6 4 3 0,-6-3-4 16,1 3 3-16,-4 1-3 16,9 2 3-16,-5 6-3 15,3 3 3-15,-5-6-3 16,10 2 5-16,-9 4-6 15,9-9 5-15,-8-5-5 16,5 8 5-16,-6-1-7 16,2-7 6-16,-5 5-4 15,9 8 5-15,-5-7-4 0,10 5 3 16,-2 0-2-16,9 6 1 16,-7-3-2-16,10 4 2 15,-9-3-1-15,6 11 2 16,-6-6-3-16,10 5 3 15,-10-4-4-15,16-1 4 16,-7-13-5-16,10 2 5 16,-7-4-3-16,8 5 3 15,-8-2-3-15,4 7 4 16,-7-2-5-16,6 2 5 16,-2 1-5-16,8 4 6 15,-6-3-4-15,7 6 5 16,-11-6-5-16,7 5 5 15,-12-10-6-15,12-1 2 16,-9-1-3-16,17 2 6 16,-8-7-2-16,12 15 4 0,-14 0-3 15,11 5 4-15,-13-1-6 16,11 4 2-16,-10-10-3 16,14 8 3-16,-6-6-5 15,11 3 4-15,-16-2-3 16,11 3 3-16,-11-7-3 15,10 2 3-15,-11-8-4 0,15 4 4 16,-7-1-4-16,4 17 5 16,-11-2-3-16,13 13 4 15,-8-4-5-15,7 5 4 16,-5-11-5-16,19 3 3 16,-17-7-3-16,14 5 4 15,-10-10-4-15,16-1 3 16,-14-8-4-16,15-3 5 15,-9-6-5-15,6 3 5 16,-16-6-4-16,8 3 4 16,-13 3-3-16,8-3 4 15,-9-2-4-15,13 7 3 16,-14-5-3-16,7 0 3 16,-14-2 1-16,4 1-3 15,-14-7 0-15,2 1 1 16,-10-2-2-16,5 0-2 0,-12-3 3 15,-1 3 2-15,-10-5-2 16,0 1 3-16,-9-2-1 16,-4-1 19-16,-10-4 2 15,-1 2 7-15,-7-1-2 16,-1-4 8-16,2 2-17 16,-3-1 0-16,-6-2-10 15,3 1 2-15,-6 1-12 16,0-1-30-16,0-1-42 0,6 3-104 15,-1 0-134-15,-7-3-199 16,-2-1-55-16</inkml:trace>
    <inkml:trace contextRef="#ctx0" brushRef="#br1" timeOffset="3.62681E6">1634 427 1157 0,'-82'-54'367'16,"75"29"-79"-16,13 13-278 0,12 0-5 15,14 9-7 1,11 3-2-16,4 6 1 0,13 6 1 16,1 7 0-16,10 7 1 15,-5 2 0 1,16 7 1-16,-10-2 0 0,14 4 1 16,-3-5-1-16,22 10 0 15,-18-7-1-15,22 17 0 16,-10 4 0-16,20 5 0 15,-14-11 0-15,24 10 1 16,-15-14 1-16,23 8 1 16,-16-3-1-16,25 23 2 15,-12 1-2-15,14 14 0 16,-11-8-2-16,21 7 1 16,-22-11 0-16,25 2 0 15,-14-10 1-15,24 12 1 16,-19-8-2-16,25 9 2 15,-20-13 0-15,28 3 2 0,-26-7-2 16,26 5 3-16,-17-8-2 16,18 13-1-16,-22-3-1 15,23 3 0-15,-20-9 0 16,12 15 0-16,-19-12 0 16,17 15 1-16,-22-12-1 15,7 23-1-15,-19-20 1 0,10 8 0 16,-27-20-2-16,14 13 2 15,-26-11 0-15,9 10 4 16,-17-6 2-16,7 10 2 16,-20-10 1-16,14 3-1 15,-17-10-3-15,1 3-2 16,-14-10-2-16,5-1 1 16,-14-10 0-16,5 2 0 15,-6-8 0-15,8 2 1 16,-15-4-2-16,3 5 4 15,-11-10 1-15,-1-1 5 16,-15-4 1-16,-1-2 7 16,-10-6-1-16,-2-3 5 15,-5-2-4-15,0-4 3 16,-5-3-7-16,1-1-2 16,-2-2-7-16,6-3-1 0,-2-6-1 15,16-12 254-15,-7-11-681 16</inkml:trace>
    <inkml:trace contextRef="#ctx0" brushRef="#br2" timeOffset="4.03746E6">3632 7430 979 0,'1'-7'224'16,"5"2"86"-16,2-7-289 0,10-6-12 16,0-4-8-16,10-7 0 15,2-1-2-15,12-4 1 16,-10 7-2 15,-1 1 1-31,35-25 2 0,0-1 0 16,2 1 0-16,-2-6 0 15,-19 19 2-15,10-7 3 16,-3 1-2-16,13-8 2 16,-4 5-1-16,11-11-1 15,-8 2-4-15,12-7 2 16,-5 6-1-16,16-12 0 16,-5 8 0-16,15-14 0 15,-9-1-1-15,14-12 0 0,-16 8 0 16,14-8 1-16,-10 14-1 15,15-14 1-15,-16 7 0 16,19-12-1-16,-11 5 0 16,13-17 1-16,-9 20-1 15,21-17 0-15,-13 6 0 16,17-20 0-16,-10 6 1 16,19-14-1-16,-14 11 1 15,15-19 0-15,-7 14 1 16,19-21 8-16,-12 13 2 0,15-19 2 15,-10 20-1-15,16-20 1 16,-15 20-8-16,12-10-2 16,-13 21-2-16,20-8 1 15,-14 16-3-15,15-19 1 16,-17 9-1-16,21-13 1 16,-18 11-2-16,14-10 1 15,-19 18 1-15,20-5-1 16,-22 13 0-16,6-15 0 15,-20 19 0-15,9-1 1 16,-26 8 1-16,8-1-2 16,-19 21 1-16,0 2-1 15,-20 9 3-15,-5-4 14 16,-20 13 8-16,-5-8 17 16,-15 14 9-16,-12-6 13 0,-6 18-8 15,-6 3-1-15,-9 10-15 16,-5 4-6-16,-4 14-19 15,-4-1-72-15,-4 2 157 16</inkml:trace>
    <inkml:trace contextRef="#ctx0" brushRef="#br1" timeOffset="3.62502E6">7189 4712 989 0,'-24'-12'282'16,"9"4"66"-16,6 5-283 0,6 0-26 15,6-3-24 1,6-6-6-16,3-1-3 0,9-10 6 16,5-1 1-16,8-10 4 15,2-1 0-15,14-14-1 16,1-1-6-16,14-11-4 16,-2 2-4-16,6-4 0 15,-12 9-1-15,6-2-1 16,-15 10 1-16,-2 5 0 15,-10 14-1-15,-1 2 1 16,-14 10 1-16,-2 4-2 16,-7 4 0-16,-4 1-23 15,-5 9-19-15,-8 0-45 16,-4 9-172-16,-9 6-112 16,-3 4-42-16</inkml:trace>
    <inkml:trace contextRef="#ctx0" brushRef="#br1" timeOffset="3.62542E6">7754 3949 477 0,'-9'-13'394'16,"3"2"-84"-16,3-1-61 15,10 0-160-15,2 2-63 16,5-5-11-16,2-5-9 16,11 2 0-16,-4-4-1 15,11-7 1-15,1 8 0 16,4-1-1-16,-3 2-3 0,5 4 0 15,-8 8-1-15,-2 0 1 16,-7 7-1-16,2 2 4 16,-13 4 1-16,5 0 10 15,-9 4 7-15,2 4 14 16,-8 4 3-16,-3 4 15 16,-9 4-5-16,-3 7-5 15,-6 1-14-15,-3 4-7 16,3-4-15-16,3 0-38 15,3-7 69-15,7-7-429 16,4-7 133-16</inkml:trace>
  </inkml:traceGroup>
</inkml:ink>
</file>

<file path=ppt/ink/ink20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47:13.5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48F6AA4-A957-4522-8954-9C81BD8BC1C0}" emma:medium="tactile" emma:mode="ink">
          <msink:context xmlns:msink="http://schemas.microsoft.com/ink/2010/main" type="inkDrawing" rotatedBoundingBox="15784,15157 15799,15157 15799,15172 15784,15172" shapeName="Other"/>
        </emma:interpretation>
      </emma:emma>
    </inkml:annotationXML>
    <inkml:trace contextRef="#ctx0" brushRef="#br0">0 0 0,'0'0'16</inkml:trace>
  </inkml:traceGroup>
</inkml:ink>
</file>

<file path=ppt/ink/ink20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47:31.6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35B166B-F796-49B0-B338-B32B0DC406CE}" emma:medium="tactile" emma:mode="ink">
          <msink:context xmlns:msink="http://schemas.microsoft.com/ink/2010/main" type="writingRegion" rotatedBoundingBox="19327,16602 19342,16602 19342,16617 19327,16617"/>
        </emma:interpretation>
      </emma:emma>
    </inkml:annotationXML>
    <inkml:traceGroup>
      <inkml:annotationXML>
        <emma:emma xmlns:emma="http://www.w3.org/2003/04/emma" version="1.0">
          <emma:interpretation id="{B91B9A49-5822-4691-B4A0-99ACF0257910}" emma:medium="tactile" emma:mode="ink">
            <msink:context xmlns:msink="http://schemas.microsoft.com/ink/2010/main" type="paragraph" rotatedBoundingBox="19327,16602 19342,16602 19342,16617 19327,16617" alignmentLevel="1"/>
          </emma:interpretation>
        </emma:emma>
      </inkml:annotationXML>
      <inkml:traceGroup>
        <inkml:annotationXML>
          <emma:emma xmlns:emma="http://www.w3.org/2003/04/emma" version="1.0">
            <emma:interpretation id="{1DDEC3F5-E5C4-4DB3-B032-23BA070F7A3C}" emma:medium="tactile" emma:mode="ink">
              <msink:context xmlns:msink="http://schemas.microsoft.com/ink/2010/main" type="line" rotatedBoundingBox="19327,16602 19342,16602 19342,16617 19327,16617"/>
            </emma:interpretation>
          </emma:emma>
        </inkml:annotationXML>
        <inkml:traceGroup>
          <inkml:annotationXML>
            <emma:emma xmlns:emma="http://www.w3.org/2003/04/emma" version="1.0">
              <emma:interpretation id="{6439EF88-02DF-45D2-A241-EB5A10BE4ECC}" emma:medium="tactile" emma:mode="ink">
                <msink:context xmlns:msink="http://schemas.microsoft.com/ink/2010/main" type="inkWord" rotatedBoundingBox="19327,16602 19342,16602 19342,16617 19327,1661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0,'0'0'16</inkml:trace>
        </inkml:traceGroup>
      </inkml:traceGroup>
    </inkml:traceGroup>
  </inkml:traceGroup>
</inkml:ink>
</file>

<file path=ppt/ink/ink20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47:27.9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D3E1DDD-A280-4832-8B15-894CD420289B}" emma:medium="tactile" emma:mode="ink">
          <msink:context xmlns:msink="http://schemas.microsoft.com/ink/2010/main" type="inkDrawing" rotatedBoundingBox="17623,17818 17638,17818 17638,17833 17623,17833" shapeName="Other"/>
        </emma:interpretation>
      </emma:emma>
    </inkml:annotationXML>
    <inkml:trace contextRef="#ctx0" brushRef="#br0">1839 2661 0,'0'0'31</inkml:trace>
  </inkml:traceGroup>
</inkml:ink>
</file>

<file path=ppt/ink/ink2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4:17.6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9E529A-6052-40A1-AADA-1FB6DE0DE24A}" emma:medium="tactile" emma:mode="ink">
          <msink:context xmlns:msink="http://schemas.microsoft.com/ink/2010/main" type="writingRegion" rotatedBoundingBox="17395,8629 19927,8572 19946,9404 17414,9461"/>
        </emma:interpretation>
      </emma:emma>
    </inkml:annotationXML>
    <inkml:traceGroup>
      <inkml:annotationXML>
        <emma:emma xmlns:emma="http://www.w3.org/2003/04/emma" version="1.0">
          <emma:interpretation id="{EB987701-5F86-4C7E-A10E-D06311CEC3B7}" emma:medium="tactile" emma:mode="ink">
            <msink:context xmlns:msink="http://schemas.microsoft.com/ink/2010/main" type="paragraph" rotatedBoundingBox="17395,8629 19927,8572 19946,9404 17414,9461" alignmentLevel="1"/>
          </emma:interpretation>
        </emma:emma>
      </inkml:annotationXML>
      <inkml:traceGroup>
        <inkml:annotationXML>
          <emma:emma xmlns:emma="http://www.w3.org/2003/04/emma" version="1.0">
            <emma:interpretation id="{BF284E87-2724-4851-9A83-2AD24CA72F26}" emma:medium="tactile" emma:mode="ink">
              <msink:context xmlns:msink="http://schemas.microsoft.com/ink/2010/main" type="line" rotatedBoundingBox="17395,8629 19927,8572 19946,9404 17414,9461"/>
            </emma:interpretation>
          </emma:emma>
        </inkml:annotationXML>
        <inkml:traceGroup>
          <inkml:annotationXML>
            <emma:emma xmlns:emma="http://www.w3.org/2003/04/emma" version="1.0">
              <emma:interpretation id="{746F6C2B-6611-4BC8-8455-FF40BD822AA3}" emma:medium="tactile" emma:mode="ink">
                <msink:context xmlns:msink="http://schemas.microsoft.com/ink/2010/main" type="inkWord" rotatedBoundingBox="17395,8629 19927,8572 19946,9404 17414,9461"/>
              </emma:interpretation>
              <emma:one-of disjunction-type="recognition" id="oneOf0">
                <emma:interpretation id="interp0" emma:lang="" emma:confidence="1">
                  <emma:literal/>
                </emma:interpretation>
              </emma:one-of>
            </emma:emma>
          </inkml:annotationXML>
          <inkml:trace contextRef="#ctx0" brushRef="#br0">-1 57 672 0,'0'-14'275'15,"3"4"26"-15,-1 1-134 16,-4-2-68-16,1 1 18 16,2 8-31-16,-2-1 10 15,2 2-32-15,1 5-1 16,2 2-35-16,-1 2 1 0,-3 5-22 15,3 8 10 1,0 5-11-16,-1 13 11 0,-2-2-11 16,7 16 7-16,-7-1-10 15,0 8 12-15,2-10-11 16,2 16 13-16,-4-11-8 16,3 5 16-16,0-10-11 15,-7 4 15-15,2-15-13 16,1-6 14-16,2-6-14 0,-1-4 14 15,3-7-13-15,-1-4 18 16,-4-3-11-16,-1-9 27 16,5-1-9-16,-5-11 11 15,1 0-18-15,-4-11 3 16,2-7-29-16,-4-12 2 16,1-4-16-16,4-19 9 15,4 3-10-15,-2-10 10 16,5 12-10-16,5-1 10 15,-1 13-10-15,2 1 9 16,1 14-9-16,-2 2 10 16,3 14-11-16,-3-1 9 15,6 12-10-15,1 2 8 16,-1 5-10-16,3-4 10 16,-3 8-10-16,2 1 10 15,-4-2-10-15,4 8 10 16,-8 3-11-16,1 3 11 0,-4-4-8 15,-4 8 10-15,-4-2-10 16,-2 2 13-16,-4-1-9 16,-5 8 10-16,-1-7-6 15,-5 2 11-15,1-4-9 16,-5-1 12-16,7-7-10 16,-1-3 10-16,2-4-11 0,-1-2 10 15,5-3-15-15,-1-5 9 16,2 5-26-1,4-6-41-15,6-1-45 0,-5-2-60 16,7 1-27-16,11-4-307 16,5 5 80-16</inkml:trace>
          <inkml:trace contextRef="#ctx0" brushRef="#br0" timeOffset="2996.5214">552 390 587 0,'-3'-3'287'0,"6"0"9"15,-2 4-102-15,1-2-90 16,-2 2-9-16,-2 1-38 16,-7 1-7-16,3 3-31 15,-4 3 5-15,-1 0-11 0,1 6 11 16,1 1-8-16,-5 5 14 15,2 2-7-15,2 8 8 16,2-4-9-16,2 5 9 16,5-9-11-16,2 8 8 15,4-8-7-15,-1-5 3 16,5-2-10-16,2-4 7 16,1-6-9-16,3-6 11 15,0 2-8-15,3-8 15 16,0-5-9-16,1-8 11 15,-5-4-12-15,1-5 12 16,-2-4-17-16,-4-1 13 16,-4 3-15-16,-2 0 12 15,-3 3-14-15,-3 4 11 16,-5 5-14-16,-1 5 10 0,2 5-15 16,-5 4 9-16,4 1-14 15,-7 3 5-15,0 1-9 16,2 4 6-16,-2 1-10 15,-2 0-25-15,10-2-34 16,-1 5-60-16,4-6 331 16,1-3-669-16,-5 0 302 0</inkml:trace>
          <inkml:trace contextRef="#ctx0" brushRef="#br0" timeOffset="5890.4054">1380-8 977 0,'5'-3'268'0,"-1"-9"79"16,-2 5-259-16,-1-1-15 16,-1 1 6-16,0 2 22 15,0 2-7-15,0 3-8 16,-1 3-19-16,-2 3-22 0,-3 3-26 16,-5 8-11-16,-1 1 0 15,-10 12-1-15,-1 3 10 16,-7 3-1-16,0-2 12 15,-9 5-6-15,5-4 5 16,-7 2-8-16,5-1 3 16,3 2-6-16,5-7 4 15,2-2-9-15,10-8 4 0,2-6-12 16,8-6 4-16,3-3-9 16,5-3 3-16,7-3-7 15,4 1 10-15,11-2-7 16,2-4 8-16,14-2-6 15,2-4 10-15,6-2-11 16,-6 1 8-16,8-2-9 16,-11 4 9-16,1 2-10 15,-5 2 9-15,1 2-8 16,-9 2 8-16,-2 1-8 16,-8 2 8-16,-4 1-9 15,-5 2 9-15,-4-1-9 16,-4 0 8-16,2 0-8 15,-2 0 10-15,-2-1-8 16,1-1 4-16,1 1-31 16,-2-4-31-16,2-1-98 0,-1-1 475 15,5-2-820-15,-1 1 366 16</inkml:trace>
          <inkml:trace contextRef="#ctx0" brushRef="#br0" timeOffset="6579.5343">1834-15 1078 0,'6'1'292'0,"-9"4"69"16,0 1-294-16,0 7-26 15,0 2 2-15,1 11 15 16,-4-1 16-16,2 10-2 16,-4 1-8-16,5 12-12 15,-1-3-13-15,2 12-14 16,1-6 0-16,2 6-9 16,-4-11 1-16,3-1-10 15,0-10 12-15,2-1-7 16,-2-8 9-16,3-5-7 0,-2-7 7 15,-1-5-7-15,2-5 6 16,-2-7-1-16,-2-6 11 16,2-7-9-16,0-10 5 15,0-15-13-15,-3-8 0 16,6-14-20-16,3-5 4 16,8-7-13-16,-2 9 6 15,10-1-10-15,1 19 15 16,-4 1-8-16,-8 13 15 0,5 2-9 15,-5 10 10-15,-2 2-9 16,6 11 7-16,4 8-10 16,-2 2 8-16,7 10-12 15,-3 5 10-15,-3 4-8 16,-3 1 9-16,1 9-7 16,-8-2 12-16,-5 2-5 15,-5-4 17-15,-7 7 1 16,-7-8 14-16,-8 11-5 15,0-6 9-15,-5 9-11 16,4-9 3-16,-1-1-12 16,5-11 5-16,0-6-11 15,5-6 5-15,-2-9-12 16,-2-2 5-16,2-7-41 16,3-3-6-16,6-7-78 15,5 2-34-15,7-7-63 0,6 5-213 16,10 2-62-16,-5 4-50 15</inkml:trace>
          <inkml:trace contextRef="#ctx0" brushRef="#br0" timeOffset="7125.7252">2188 504 989 0,'-9'22'302'16,"1"-5"70"-16,4-2-233 15,1-6-47-15,1-2 7 16,2-3-7-16,3-8-6 15,3-3-23-15,6-8-18 16,5-6-12-16,7-12-14 16,3-6-5-16,3-8-10 15,2 2 2-15,-1-4-6 16,-2 5 6-16,-1 2-6 16,-5 14 13-16,-5 7 0 0,-9 6 13 15,-3 7-1-15,-6 10 11 16,1-1-11-16,-1 7 9 15,5 13-5-15,-1 7 7 16,-2 10-7-16,-1 2 8 16,1 8-10-16,-4-1 0 15,-1 4-15-15,6-5 6 0,2 2-13 16,-1-8 4 0,1-1-11-16,2-11 11 0,-4-4-13 15,3-4 11-15,-3-2-11 16,5-9 9-16,-1-5-9 15,-4-2-6-15,0-7-63 16,3-7-54-16,-1-18-429 16,-4-6 67-16</inkml:trace>
        </inkml:traceGroup>
      </inkml:traceGroup>
    </inkml:traceGroup>
  </inkml:traceGroup>
</inkml:ink>
</file>

<file path=ppt/ink/ink2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6:03.53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FD1CE18-9B64-4A8C-AC93-6C4967B0227E}" emma:medium="tactile" emma:mode="ink">
          <msink:context xmlns:msink="http://schemas.microsoft.com/ink/2010/main" type="inkDrawing" rotatedBoundingBox="3173,8562 3966,10805 2362,11372 1569,9130" semanticType="enclosure" shapeName="Other">
            <msink:sourceLink direction="with" ref="{3A14D526-1D36-405C-97D1-798D2830F826}"/>
          </msink:context>
        </emma:interpretation>
      </emma:emma>
    </inkml:annotationXML>
    <inkml:trace contextRef="#ctx0" brushRef="#br0">630 356 1238 0,'-50'-3'297'0,"-3"4"93"16,5 5-364-16,-1 5-28 16,10 7-23-16,-2 12-27 15,8 1 6-15,-4 10-6 16,14-8-14 0,1 0 65-16,-28 42 0 15,7-1 6-15,-2 8-2 16,7 2 1-16,17-9-2 15,6-7 2-15,3 7 2 16,5-6 4-16,2 12 3 16,5-9 4-16,9 17 1 15,6-7-1-15,12 13-6 16,11-14 0-16,17 8-9 16,2-20 1-16,12 6-3 0,-1-14 4 15,11 5-5-15,-5-13 4 16,15 7-2-16,1-15 1 15,15-2-4-15,-14-11 5 16,13-2-2-16,-13-15 0 16,5-11-2-16,-16-11 3 15,13-14-3-15,-15-9 3 16,-1-18-1-16,-16-9 3 0,2-21 2 16,-21-3 6-16,-9-32 0 15,-10 1 4-15,-11-27-2 16,-14 10 3-16,-10-31-6 15,-7 11 0-15,-20-25-5 16,-8 27 1-16,-22-26-9 16,-4 28-1-16,-23-6-6 15,1 36 6-15,-7 5-1 16,6 37 15-16,-18 14-4 16,12 35 7-16,-17 18-26 15,2 11-25-15,-27 43-363 16,13 18 91-16</inkml:trace>
  </inkml:traceGroup>
</inkml:ink>
</file>

<file path=ppt/ink/ink20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44:16.3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ADDDC3-6CC8-42EC-A2FB-1F7D427793CF}" emma:medium="tactile" emma:mode="ink">
          <msink:context xmlns:msink="http://schemas.microsoft.com/ink/2010/main" type="inkDrawing" rotatedBoundingBox="23759,11884 23774,11884 23774,11899 23759,11899" shapeName="Other"/>
        </emma:interpretation>
      </emma:emma>
    </inkml:annotationXML>
    <inkml:trace contextRef="#ctx0" brushRef="#br0">6351 3233 0,'0'0'0,"0"0"16</inkml:trace>
  </inkml:traceGroup>
</inkml:ink>
</file>

<file path=ppt/ink/ink2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6:02.16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76C9568-4A31-40AC-8A00-7634D8C8F582}" emma:medium="tactile" emma:mode="ink">
          <msink:context xmlns:msink="http://schemas.microsoft.com/ink/2010/main" type="inkDrawing" rotatedBoundingBox="2608,1806 3409,10 4407,455 3606,2251" semanticType="enclosure" shapeName="Other">
            <msink:sourceLink direction="with" ref="{292DDEDB-660C-456F-8F25-44B2B406EF71}"/>
          </msink:context>
        </emma:interpretation>
      </emma:emma>
    </inkml:annotationXML>
    <inkml:trace contextRef="#ctx0" brushRef="#br0">420-240 979 0,'-23'-15'261'15,"4"6"72"-15,-2 0-269 16,6 3-40-16,-3 2-7 16,6 1-3-16,-3 3-11 15,1 6 1-15,-5 4-9 16,-4 4-2-16,-10 10-16 16,-4 7 6-16,-13 16-4 15,-2 4 6-15,-10 7 3 16,2 2 20-16,-7 3 10 15,32-25 34 1,2-1-20-16,-30 43-4 16,12-4-1-16,1 4-6 15,16-5-1-15,13-13-8 0,10-25 0 32,1 1-5-32,-2 50-5 0,6-2 3 15,3 8-4-15,10-5 3 16,14-8-7-16,0-10 5 15,9 4-7-15,5-14 5 16,7-2-5-16,1-17 4 16,13-8-4-16,1-8 5 15,12-11-2-15,-4-5 6 16,14-14-4-16,-4-11 5 0,3-18-2 16,-9-14 2-16,9-32-2 15,-13-11 4-15,7-30 0 16,-6 4 7-16,8-13 3 15,-16 16 8-15,-1-14 3 16,-13 19 4-16,-8-11 1 16,-15 20 3-16,-3-2-4 15,-14 22 3-15,2-1-4 16,-9 19 4-16,-13-4 6 16,-4 14 8-16,-8 0 3 15,-8 11 0-15,-11 0-12 16,2 4-13-16,-13 8-24 15,2 8-17-15,-10 8-21 16,6 14-4-16,-6 16-35 16,7 7-11-16,-7 25-47 15,8 10 18-15,-13 17-339 0,8 2 97 16</inkml:trace>
  </inkml:traceGroup>
</inkml:ink>
</file>

<file path=ppt/ink/ink2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7:42.26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F28AB45-BC24-4FB5-8C82-E208F30734A3}" emma:medium="tactile" emma:mode="ink">
          <msink:context xmlns:msink="http://schemas.microsoft.com/ink/2010/main" type="inkDrawing" rotatedBoundingBox="13560,2926 14983,1410 16148,2504 14725,4019" semanticType="enclosure" shapeName="Other"/>
        </emma:interpretation>
      </emma:emma>
    </inkml:annotationXML>
    <inkml:trace contextRef="#ctx0" brushRef="#br0">1375 405 776 0,'-6'-11'284'16,"-3"1"19"-16,1-1-194 15,1 1-75-15,1-1-23 16,0 1-10-16,0 1-2 16,-2-5-9-16,1 5 3 15,-5-4-1-15,0-4 7 0,-3 4 2 16,-9 8 25 15,12 2 11-31,0 2-17 0,-47-7 2 16,-2 2-1-16,-13 9 1 15,2 2-2-15,21 2-4 16,5 4-4-16,-5 5-6 16,5-2-2-16,-9 7-4 15,5-5 2-15,-2 8-2 16,7 3 3-16,-3 8-1 15,7-5 2-15,-8 16-1 16,4-3 2-16,-6 11-2 16,3 1 2-16,-3 11-2 15,13-12-1-15,-2 2-1 16,6-14 2-16,1-6-1 0,9-6 2 16,2 3 2-16,8-3 2 15,-1 6 2-15,11-5 1 16,-1 14-2-16,5 4-1 15,5 2-1-15,7-2-2 16,6 16 1-16,1-11 1 16,10-2 1-16,-2-2 0 15,11 1 2-15,-1-12-1 0,13 3 3 16,-1-2-1-16,11-11 2 16,-10 10-3-16,14 0 1 15,-7-9-5-15,12 0-1 16,-3 5 0-16,14-16-2 15,-9-8-1-15,13 2-2 16,-14-4-1-16,8-15-2 16,-10-6-1-16,8-6-1 15,-13-10 3-15,12-16-1 16,-9 3 2-16,7-8-1 16,-12-1 0-16,4-11-1 15,-14-5 2-15,-2-11 0 16,-14-2 4-16,-7-22 5 15,-8 8 1-15,-1 0 5 16,-5 9-1-16,-2 0 2 0,-5 13-7 16,-4-17 3-16,-4 2-5 15,-8-11 2-15,1 6-3 16,-4-2 6-16,-3 21 0 16,-7 0 6-16,-4 12 6 15,-17-3 13-15,-5 15-4 16,-24 5-2-16,-11 14-12 15,-31 25-35-15,-14 25-38 16,-59 45 433-16,-5 36-819 16,-58 64 398-16</inkml:trace>
  </inkml:traceGroup>
</inkml:ink>
</file>

<file path=ppt/ink/ink2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7:49.03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6EFFD18-44E1-4E6D-A150-B988AFD304B0}" emma:medium="tactile" emma:mode="ink">
          <msink:context xmlns:msink="http://schemas.microsoft.com/ink/2010/main" type="inkDrawing" rotatedBoundingBox="436,11167 677,9362 1737,9504 1496,11309" semanticType="enclosure" shapeName="Other">
            <msink:destinationLink direction="with" ref="{42C9D622-C733-4CBF-806C-B3C80020EC46}"/>
          </msink:context>
        </emma:interpretation>
      </emma:emma>
    </inkml:annotationXML>
    <inkml:trace contextRef="#ctx0" brushRef="#br0">667 142 1167 0,'-27'-10'675'32,"13"4"-610"-32,2 1-65 15,-45-7-27-15,9 12-13 0,-9 8-13 16,6 8-1-16,9 17 2 15,2 8 25-15,-7 19 12 16,7 13 11-16,-5 24 7 16,3 0 0-16,-2 22 2 15,9 1 1-15,4 10 5 0,10-8 0 16,6 9 8-16,16-16 0 16,8-4 6-16,9-24-5 15,21 5 3-15,11-20-7 16,16-11-3-16,8-14-6 15,20-6 0-15,-11-23-7 16,13-14-1-16,-11-17-2 0,8-32-2 16,-16-17-3-16,6-39 2 15,-16-10 0-15,-2-28 3 16,-16 2 3-16,-8-25 7 16,-19 16 4-16,-13-17 18 15,-16 16 7-15,-25-7 17 16,-8 34 6-16,-14 5 22 15,-11 34-9-15,-14 19-2 16,7 29-18-16,-7 18-19 16,10 26-29-16,-10 14-48 15,14 19-52-15,-5 32-369 16,10 7 76-16</inkml:trace>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43:58.4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8D8EC3-4CFB-4149-AD06-441ECE60F538}" emma:medium="tactile" emma:mode="ink">
          <msink:context xmlns:msink="http://schemas.microsoft.com/ink/2010/main" type="writingRegion" rotatedBoundingBox="25320,1416 30976,-41 31348,1400 25692,2858"/>
        </emma:interpretation>
      </emma:emma>
    </inkml:annotationXML>
    <inkml:traceGroup>
      <inkml:annotationXML>
        <emma:emma xmlns:emma="http://www.w3.org/2003/04/emma" version="1.0">
          <emma:interpretation id="{F375C0A8-9B70-40AD-B70C-72DEEBCE2CAD}" emma:medium="tactile" emma:mode="ink">
            <msink:context xmlns:msink="http://schemas.microsoft.com/ink/2010/main" type="paragraph" rotatedBoundingBox="25320,1416 30976,-41 31348,1400 25692,2858" alignmentLevel="1"/>
          </emma:interpretation>
        </emma:emma>
      </inkml:annotationXML>
      <inkml:traceGroup>
        <inkml:annotationXML>
          <emma:emma xmlns:emma="http://www.w3.org/2003/04/emma" version="1.0">
            <emma:interpretation id="{1ABB5E1E-D9C2-4069-B252-CB7C483BEEB8}" emma:medium="tactile" emma:mode="ink">
              <msink:context xmlns:msink="http://schemas.microsoft.com/ink/2010/main" type="line" rotatedBoundingBox="25320,1416 30976,-41 31348,1400 25692,2858"/>
            </emma:interpretation>
          </emma:emma>
        </inkml:annotationXML>
        <inkml:traceGroup>
          <inkml:annotationXML>
            <emma:emma xmlns:emma="http://www.w3.org/2003/04/emma" version="1.0">
              <emma:interpretation id="{BB4B057F-E8C8-496D-8AA7-085376770083}" emma:medium="tactile" emma:mode="ink">
                <msink:context xmlns:msink="http://schemas.microsoft.com/ink/2010/main" type="inkWord" rotatedBoundingBox="25409,1761 26712,1425 26970,2427 25667,2763"/>
              </emma:interpretation>
            </emma:emma>
          </inkml:annotationXML>
          <inkml:trace contextRef="#ctx0" brushRef="#br0">899-332 1011 0,'-10'4'211'0,"-7"10"97"16,2-1-301-16,-6 19 19 15,-3-2 2-15,-5 19 22 16,4 2-3-16,-4 14 4 16,8-6-24-16,2 14-3 15,8-8-22-15,2 7 5 16,6-14-8-16,2 4 6 15,4-16-6-15,4 4 6 16,2-13-9-16,6 4 8 16,2-5-8-16,4-2 8 15,-3-10-7-15,4 5 6 16,-1-11-9-16,7-3 6 16,-3-9-6-16,10-3-5 0,-2-12-20 15,9-7-7-15,-14-5-278 16,11-8-42-16,-6 2-80 15</inkml:trace>
          <inkml:trace contextRef="#ctx0" brushRef="#br0" timeOffset="-540.7063">-366 78 928 0,'-14'-12'263'0,"4"4"57"16,11-4-248-16,8 3-61 16,11-4-1-16,2-2-9 15,8-3 8-15,5 4-6 16,10-6 9-16,-5 4-10 0,16-2 7 15,-2 1-10-15,3 2 6 16,-5 2-8-16,7 1 7 16,-11 1-7-16,5 2 6 15,-7 2-6-15,-1 2-2 16,-10 5-19-16,-1 0-303 16,-19 3 88-16</inkml:trace>
          <inkml:trace contextRef="#ctx0" brushRef="#br0" timeOffset="-1259.0238">6 0 459 0,'-5'12'244'0,"4"4"-10"16,2 2-73-16,2 8-102 16,2-4-4-16,2 7 18 15,-2 1-15-15,2 4 5 16,-1-2-21-16,0 4 8 0,-1-5-20 16,-1 1 12-1,-1-7-7-15,-1 5 12 0,-2-1-15 16,-2 1 7-16,1 0-16 15,-2 4 4-15,0-10-17 16,0 8 7-16,0-8-14 16,0 1 7-16,1-3-8 15,1-3 5-15,1-4-9 16,0 3 8-16,1-9-8 16,-1 0 5-16,3 2-8 0,0-5-20 15,0-5-19-15,-1 1-320 16,-2-2 77-16</inkml:trace>
          <inkml:trace contextRef="#ctx0" brushRef="#br0" timeOffset="-883.6886">-137 890 880 0,'-3'4'234'0,"2"-4"63"0,4 6-254 16,0-1-11-16,0 4-13 15,4-2 20-15,1 2-7 16,2-3 10-16,8-3-19 15,8 0 1-15,4-1-20 16,7-1 5-16,-1-8-9 0,6 2 7 16,-3-5-10-16,5-7 9 15,-6 1-8-15,5-1 7 16,-7-5-8-16,2-4 8 16,-8 2-9-16,1-3-11 15,-10 3-19-15,2 2-303 16,-11-1 78-16</inkml:trace>
        </inkml:traceGroup>
        <inkml:traceGroup>
          <inkml:annotationXML>
            <emma:emma xmlns:emma="http://www.w3.org/2003/04/emma" version="1.0">
              <emma:interpretation id="{4EC157B6-0E3C-481C-8F75-83AEB6EC713E}" emma:medium="tactile" emma:mode="ink">
                <msink:context xmlns:msink="http://schemas.microsoft.com/ink/2010/main" type="inkWord" rotatedBoundingBox="27035,974 28785,522 29157,1965 27407,2416"/>
              </emma:interpretation>
              <emma:one-of disjunction-type="recognition" id="oneOf0">
                <emma:interpretation id="interp0" emma:lang="" emma:confidence="1">
                  <emma:literal/>
                </emma:interpretation>
              </emma:one-of>
            </emma:emma>
          </inkml:annotationXML>
          <inkml:trace contextRef="#ctx0" brushRef="#br0" timeOffset="651.4034">1542-482 1270 0,'-8'-6'281'0,"2"1"115"16,5 4-381-16,-1-1 0 15,4 2-18-15,1 0 4 16,0 0-7-16,7 3-23 15,2-1-34-15,2-1-331 0,-5-4 78 16</inkml:trace>
          <inkml:trace contextRef="#ctx0" brushRef="#br0" timeOffset="2450.0555">1614-370 1015 0,'-11'-6'253'15,"5"0"82"-15,-1 3-295 16,4 2-8-16,1-4-13 0,5-5 13 16,-6-2-8-1,8-6 5-15,5-5-16 0,8-5 0 16,6-1-14-16,17-8 5 16,4-1-10-16,15-2 7 15,-2 2-6-15,13 0 7 16,-4 8-8-16,11-3 8 15,-7 9-5-15,7-1 6 16,-6 4-8-16,8 1 8 16,-11 8-7-16,6 5 6 15,-8 8-7-15,8 4 9 16,-13 4-8-16,6 4 8 16,-16 4-8-16,5 4 8 15,-15 0-8-15,-1 0 8 0,-11 0-8 16,4-2 10-16,-11-4-9 15,-1-1 11-15,-5-2-5 16,-7-5 9-16,-4-1-8 16,-1-3 9-16,-4 0-10 15,-4-4 0-15,-3-1-27 16,-4 1-341-16,-5-1 101 16</inkml:trace>
          <inkml:trace contextRef="#ctx0" brushRef="#br0" timeOffset="1205.3054">1983-515 535 0,'4'6'359'0,"4"4"-65"15,-1 2-54-15,7 9-187 16,-1 5-20-16,2 8 18 15,0 1-7-15,5 4 5 0,-2-2-24 16,5 13 2-16,-1-7-21 16,2 10 4-16,-3-1-12 15,-3 5 7-15,-1-10-8 16,-1 12 10-16,-7-11-5 16,2 7 11-16,-4-7-6 0,-2 2 19 15,-10-14-6-15,1 0 17 16,-7-11-5-16,-7 4 20 15,-6-8-18-15,-1 1 7 16,-1-1-21-16,-2-1 1 16,4-5-20-16,1-2 6 15,3-4-31-15,2 0-36 16,-1-1-352-16,1-1 82 16</inkml:trace>
          <inkml:trace contextRef="#ctx0" brushRef="#br0" timeOffset="3034.813">2096-1023 745 0,'-12'15'270'0,"-4"-1"22"16,-6 13-155-16,-5 7-83 15,-12 14 14-15,0-3-6 16,-12 15 16-16,3-7-22 16,-6 8 9-16,9-8-23 0,1 3 2 15,14-10-21-15,-4 4 3 16,7-11-21-16,0-3 7 15,6-11-13-15,0-5 12 16,7-7-10-16,7-4 9 16,-1-7-10-16,4 2 8 15,1-1-11-15,0-4 8 16,3-2-11-16,4 3 7 16,1 1-14-16,5 1 11 15,2-1-9-15,11 1 9 16,-2-7-7-16,12-1 11 15,0-4-30-15,13-5-37 16,-2-6-74-16,16-6-252 16,-8-5 18-16</inkml:trace>
          <inkml:trace contextRef="#ctx0" brushRef="#br0" timeOffset="419.3594">1509 6 993 0,'0'0'222'0,"0"7"96"16,-2 2-285-16,-1 8 18 15,-3 4-5-15,2 9 12 0,-2 1-11 16,1 7-5-16,4-11-30 16,4 9 1-16,0-9-13 15,4-6 7-15,2-6-11 16,3 3 6-16,2-12-11 15,4-3-5-15,0-2-27 16,4-10-98-16,2-10-229 0,-1-19 25 16</inkml:trace>
        </inkml:traceGroup>
        <inkml:traceGroup>
          <inkml:annotationXML>
            <emma:emma xmlns:emma="http://www.w3.org/2003/04/emma" version="1.0">
              <emma:interpretation id="{B1E2AAC0-991A-42B5-9A3A-A8C44455D738}" emma:medium="tactile" emma:mode="ink">
                <msink:context xmlns:msink="http://schemas.microsoft.com/ink/2010/main" type="inkWord" rotatedBoundingBox="29355,809 31081,364 31266,1081 29540,1526"/>
              </emma:interpretation>
              <emma:one-of disjunction-type="recognition" id="oneOf1">
                <emma:interpretation id="interp1" emma:lang="" emma:confidence="0">
                  <emma:literal>uns</emma:literal>
                </emma:interpretation>
                <emma:interpretation id="interp2" emma:lang="" emma:confidence="0">
                  <emma:literal>nun</emma:literal>
                </emma:interpretation>
                <emma:interpretation id="interp3" emma:lang="" emma:confidence="0">
                  <emma:literal>ns</emma:literal>
                </emma:interpretation>
                <emma:interpretation id="interp4" emma:lang="" emma:confidence="0">
                  <emma:literal>nun,</emma:literal>
                </emma:interpretation>
                <emma:interpretation id="interp5" emma:lang="" emma:confidence="0">
                  <emma:literal>Funs</emma:literal>
                </emma:interpretation>
              </emma:one-of>
            </emma:emma>
          </inkml:annotationXML>
          <inkml:trace contextRef="#ctx0" brushRef="#br0" timeOffset="3883.0989">3550-916 790 0,'11'-14'243'0,"2"-4"51"16,-1 5-220-16,8-2-3 15,-1 10-29-15,4-4 13 16,-2 11-13-16,7 4 1 16,-4 3-21-16,5 7 3 15,-5 2-17-15,-3 3 9 16,-8 5-10-16,-5 5 9 16,-8-1-7-16,-11 11 13 15,-4-1-11-15,-6 4 16 16,0-4-10-16,2 4 14 0,2-9-11 15,2-2 10-15,6-9-16 16,2-5 9-16,4-5-17 16,3-2 5-16,4-6-15 15,5 0 11-15,5-2-11 16,5-4 12-16,4-1-7 16,8-5 10-16,-1-5-10 0,6-5-26 15,-6-2-28 1,2-3-25-16,-11-2-65 0,-3-2-255 15,-11 4 66-15</inkml:trace>
          <inkml:trace contextRef="#ctx0" brushRef="#br0" timeOffset="4109.3254">3664-741 847 0,'-25'-3'294'16,"10"3"23"-16,3 0-195 15,4 3-102-15,8 3-2 16,5-3-14-16,7 6 9 16,-2 0-15-16,17 3 5 15,2 0-10-15,13 2 9 16,-2-5-7-16,19-3-6 16,-10-4-16-16,10-9-196 0,-5-3-104 15,5-8-45-15</inkml:trace>
          <inkml:trace contextRef="#ctx0" brushRef="#br0" timeOffset="4492.8287">4209-780 878 0,'-3'9'310'0,"-3"3"27"16,2 3-195-16,-2 0-106 16,4 2 2-16,4-4-18 0,1-1 8 15,3-3-23-15,12-1 3 16,4-5-12-16,11-9 11 15,6-5-12-15,11-7-7 16,-7-3-10-16,5-7 3 16,-10 7-10-16,-2 1 9 15,-12 8 10-15,-6 2 12 16,-8 8-2-16,-4 5 17 16,-3 0 2-16,-1 6 17 15,-1 2-1-15,1 2 12 16,1-2-18-16,3 4 1 15,3-2-19-15,3-1 1 16,3 0-14-16,6 0 7 16,2-4-10-16,5-4 10 15,-1-4-9-15,2-3 7 0,-5-1-13 16,-3-4-7-16,-6-1-17 16,0-1-8-16,-5-2-15 15,1-5-5-15,-4 4-304 16,-5-8 101-16</inkml:trace>
          <inkml:trace contextRef="#ctx0" brushRef="#br0" timeOffset="4713.2502">4643-1138 1199 0,'12'6'260'15,"2"-2"105"-15,5 5-353 16,1 0-41-16,10 5 6 16,0-4-4-16,0 2-14 15,1 3-7-15,11 2-165 16,-7-4-133-16,4 5-26 16</inkml:trace>
          <inkml:trace contextRef="#ctx0" brushRef="#br0" timeOffset="5114.2814">5149-942 565 0,'10'-3'361'0,"-7"3"-38"16,2 0-49 0,-7 2-150-16,1-4 10 0,-4 2-29 15,-2 0 9-15,-2 2-41 16,-5 2-6-16,-1-1-38 16,0 2-4-16,6 2-25 15,2 1 4-15,5-2-12 16,8 0 4-16,5 3-8 15,5-2 8-15,5 1-10 0,8-5-3 16,-1 7-10-16,5-1 5 16,-1 3-9-16,4-1 12 15,-4 4 5-15,-2 1 14 16,-3 1-4-16,-5-4 8 16,-8 4-6-16,-2-4 8 15,-5-4-7-15,-4 0 24 16,-3-1 0-16,-1-4 43 15,-10 1 5-15,-10 2 32 16,-6 1-16-16,-12 1 12 16,-3 0-42-16,-6 1-3 15,6 1-34-15,1 0 1 16,10-1-21-16,-1 2 4 16,11-3-39-16,0 5 66 15,11-2-564-15</inkml:trace>
        </inkml:traceGroup>
      </inkml:traceGroup>
    </inkml:traceGroup>
  </inkml:traceGroup>
</inkml:ink>
</file>

<file path=ppt/ink/ink2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25.3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A9564E3-549C-4F8A-AEF5-99D44ABCD86C}" emma:medium="tactile" emma:mode="ink">
          <msink:context xmlns:msink="http://schemas.microsoft.com/ink/2010/main" type="writingRegion" rotatedBoundingBox="5692,17722 7625,17711 7631,18783 5698,18794"/>
        </emma:interpretation>
      </emma:emma>
    </inkml:annotationXML>
    <inkml:traceGroup>
      <inkml:annotationXML>
        <emma:emma xmlns:emma="http://www.w3.org/2003/04/emma" version="1.0">
          <emma:interpretation id="{262B49CD-2D3E-435B-9356-EDBE75F4E2A8}" emma:medium="tactile" emma:mode="ink">
            <msink:context xmlns:msink="http://schemas.microsoft.com/ink/2010/main" type="paragraph" rotatedBoundingBox="5692,17722 7625,17711 7631,18783 5698,18794" alignmentLevel="1"/>
          </emma:interpretation>
        </emma:emma>
      </inkml:annotationXML>
      <inkml:traceGroup>
        <inkml:annotationXML>
          <emma:emma xmlns:emma="http://www.w3.org/2003/04/emma" version="1.0">
            <emma:interpretation id="{8B9DE05B-46E8-462C-94B1-0A079696D3BC}" emma:medium="tactile" emma:mode="ink">
              <msink:context xmlns:msink="http://schemas.microsoft.com/ink/2010/main" type="line" rotatedBoundingBox="5692,17722 7625,17711 7631,18783 5698,18794"/>
            </emma:interpretation>
          </emma:emma>
        </inkml:annotationXML>
        <inkml:traceGroup>
          <inkml:annotationXML>
            <emma:emma xmlns:emma="http://www.w3.org/2003/04/emma" version="1.0">
              <emma:interpretation id="{C83BDC71-0CEC-4697-9022-86C7D873C4D7}" emma:medium="tactile" emma:mode="ink">
                <msink:context xmlns:msink="http://schemas.microsoft.com/ink/2010/main" type="inkWord" rotatedBoundingBox="5692,17722 7625,17711 7631,18783 5698,18794">
                  <msink:destinationLink direction="with" ref="{8EADD82C-02D3-4294-8903-51ABFCB9B87D}"/>
                </msink:context>
              </emma:interpretation>
            </emma:emma>
          </inkml:annotationXML>
          <inkml:trace contextRef="#ctx0" brushRef="#br0">-707 11214 843 0,'-7'0'330'0,"1"0"45"16,3 7-203-16,1-7-52 16,2 7-32-1,2 5 3-15,2 4-36 0,2 11-4 16,3 8-27-16,6 4 1 16,0-8-18-16,6 4 4 0,0-13-11 15,3-4 6-15,3-9-8 16,3-7 3-16,-3-14-30 15,5-14-51-15,-2-11-36 16,-2-16-322-16,-7 2 43 16</inkml:trace>
          <inkml:trace contextRef="#ctx0" brushRef="#br0" timeOffset="218.4822">-339 11160 919 0,'-9'39'303'0,"3"11"60"16,-5 1-252-16,4 15-11 15,-1-2-28-15,-5 10 10 16,4-10-27 0,7 5 3-16,-1-16-32 0,5-10-3 15,5-14-23-15,1-8-12 16,-5-14-58-16,3-4-351 16,-6 3 82-16</inkml:trace>
          <inkml:trace contextRef="#ctx0" brushRef="#br0" timeOffset="548.692">-97 10957 1015 0,'-8'18'277'0,"2"2"77"0,0 17-253 16,-2 5-57-16,1 9 18 16,-5 8-9-16,3 18 8 15,0-8-20-15,3 12 6 16,4-6-22-16,8-3 3 15,0-17-20-15,8-4 5 16,-1-16-14-16,5-7 7 16,2-8-13-16,3-11-50 15,-4-5-33-15,5-14 106 16,0-13-445-16,3-13 159 16</inkml:trace>
          <inkml:trace contextRef="#ctx0" brushRef="#br0" timeOffset="1072.9352">161 11157 708 0,'-2'16'377'16,"-2"14"-23"-16,1 13-113 16,1 11-164-16,4 4-17 15,1 19 22-15,3-11-20 16,4 4 3-16,2-14-26 15,3-2-2-15,0-21-28 0,8 1 4 16,-7-14-14-16,2-2 9 16,-6-9-11-16,-3-2 9 15,-7-11-14-15,-4-11-6 16,-2-9-23-16,-4-20-13 16,-2-10-22-16,-8-22-22 15,4 2-3-15,-4-13 20 16,8 9 14-16,4 6 24 15,6 21 26-15,4 3 27 16,8 19 0-16,-1 10 14 16,-1 7-5-16,4 3 12 15,1 9-15-15,0 7 15 16,-2 5-12 0,8 5 20-16,-3 2-5 15,2 10 26-15,-7-1-9 0,-1 4 27 0,-7 4-15 16,-4 6 21-16,-4-3-23 15,-6-1 6-15,-1-4-28 16,-4-1-1-16,-1-9-29 16,-7-4 4-16,2-5-14 15,-5-11-24-15,1-10-58 16,1-7-74-16,5-7-143 16,8-2-195-16,7-1-33 15</inkml:trace>
          <inkml:trace contextRef="#ctx0" brushRef="#br0" timeOffset="1445.0553">620 11502 1054 0,'3'33'331'15,"2"-7"75"-15,1 1-261 16,0-11-65-16,-2-4-2 15,2-7-32-15,2-11-7 16,-2-11-22-16,6-16 3 16,-3-7-13-16,3-20 7 15,-2 0-11-15,4-3 6 16,-4 12-9-16,-1 7 7 0,0 18-10 16,-3 10 3-16,0 16-7 15,3 12 7-15,-1 6-8 16,1 15 9-16,1 11-4 15,1 5 9-15,-1 2-8 16,4 12 12-16,2-9-10 16,-1 2 10-16,2-13-9 15,-4-10 9-15,-1-9 0 16,-3-10 0-16,0-11-17 0,-4-11-80 16,1-2 448-16,-5-28-825 15,-5 1 343-15</inkml:trace>
          <inkml:trace contextRef="#ctx0" brushRef="#br0" timeOffset="1835.4471">959 10819 1043 0,'0'3'320'0,"3"11"58"15,6 4-230-15,3 7-93 16,6 11 34-16,0 5 0 15,8 7 11-15,-1-3-30 0,2 7 1 16,-1-2-35-16,-4 7 4 16,-5-1-19-1,0 10 6-15,-7 1-16 0,1 13 7 16,-2-4-15-16,-8 5 7 16,-4-13-11-16,-6-2 2 15,-3-18-70-15,-3-3-435 16,1-16 118-16</inkml:trace>
        </inkml:traceGroup>
      </inkml:traceGroup>
    </inkml:traceGroup>
  </inkml:traceGroup>
</inkml:ink>
</file>

<file path=ppt/ink/ink2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5:51.109"/>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085276C6-EA56-4078-B019-079A0F0FBAF1}" emma:medium="tactile" emma:mode="ink">
          <msink:context xmlns:msink="http://schemas.microsoft.com/ink/2010/main" type="inkDrawing" rotatedBoundingBox="21553,5100 22973,3721 23961,4737 22541,6117" hotPoints="23554,4951 22717,5789 21880,4951 22717,4114" semanticType="enclosure" shapeName="Circle"/>
        </emma:interpretation>
      </emma:emma>
    </inkml:annotationXML>
    <inkml:trace contextRef="#ctx0" brushRef="#br0">5476-4075 827 0,'4'-24'273'0,"-4"-9"29"0,-1-3-209 16,-4 2-79-16,1 4-15 15,-5-5-5-15,-2 13-2 16,-4 5-2-16,-3 1 0 16,-5-1-1-16,-1 5 6 15,-10 3 9-15,-5 6 10 16,-11 6 16-16,-2-3 12 0,-5 3 17 16,18 5 63-1,0-1-72-15,-47 22-8 16,11 13-19-16,-6 28-7 15,1 5-13-15,25 24-3 16,8-1-2-16,1-2-1 16,7-13-5-16,4 16-3 15,11-24-2-15,3 6 0 16,9-6 1-16,12 4 6 16,11-17 4-16,11 4 3 15,11-13 0-15,21 2 2 16,5-8-2-16,17-1 1 15,9-13-2-15,12-4 3 16,1-19-4-16,16-8 0 16,-6-10-1-16,15-10 0 15,-7-12-3-15,5-15-2 16,-13-10 0-16,5-29 0 0,-23-7 2 16,1-18 1-16,-15 13 6 15,-6-8 7-15,-23 20 3 16,-8-28 11-16,-20 22 5 15,-13-32 6-15,-15 14-6 16,-13-2 20-16,-10 34-4 16,-16 1 9-16,-6 31 0 15,-18 1 10-15,1 13-23 16,-19-4-7-16,2 24-18 0,-34 7-11 16,2 15-14-16,-27 18-23 15,3 26-27-15,-26 41 430 16,22 32-816-16,-33 51 393 15</inkml:trace>
    <inkml:trace contextRef="#ctx0" brushRef="#br1" timeOffset="-7123.3648">4988-3899 953 0,'-54'48'260'0,"-9"8"73"16,12-28-272-16,-4 14-5 15,16-10-15-15,5 1-1 16,16-8-7-16,3 7-4 16,10-2-13-16,7 12-7 15,5-2-8-15,8 8-1 16,5-3 0-16,7 2-1 15,3-4 0-15,9 2-1 16,0-7 0-16,14-3-1 16,-1-11 0-16,4-3 1 15,-4-11 0-15,8-4 2 16,-13-9 1-16,4-4 1 16,-3-5 0-16,3-6 2 15,-6-2 2-15,9-2 0 0,-7 2 2 16,5-13 0-16,-5 1 0 15,-5-5 1-15,-11-4-1 16,1-14 5-16,-8 16-1 16,-6-5 13-16,1 2-1 15,-2-6 14-15,-8 12-4 16,-5-12 7-16,-2 0-13 16,-8 5 8-16,-5-19-12 15,-5-7 12-15,-2 0-7 0,-12-8 13 16,-5-1-9-16,-16 26 5 15,-1 8-15-15,-22 13 6 16,5 23-14-16,-11 8 1 16,13 14-8-16,-5 13 3 15,15 6-11-15,0 0 3 16,13 6-5-16,8 7-9 16,6-7-29-16,9 29-91 15,21 4 128-15,5 9-483 16</inkml:trace>
  </inkml:traceGroup>
</inkml:ink>
</file>

<file path=ppt/ink/ink2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8:18.15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9CC0764-C7EE-4C42-95A4-7BA51B25AA3D}" emma:medium="tactile" emma:mode="ink">
          <msink:context xmlns:msink="http://schemas.microsoft.com/ink/2010/main" type="inkDrawing" rotatedBoundingBox="9905,12613 10068,11252 10080,11254 9917,12614" shapeName="Line"/>
        </emma:interpretation>
      </emma:emma>
    </inkml:annotationXML>
    <inkml:trace contextRef="#ctx0" brushRef="#br0">299 6600 410 0,'-17'106'364'16,"-1"-8"-93"-16,3 17-7 15,3-7-230-15,0 11-21 16,-1-12-9-16,-1 13-3 16,1-14-2-16,1 17-57 15,-2-10-73-15,1 15-141 16,-2-11-33-16</inkml:trace>
  </inkml:traceGroup>
</inkml:ink>
</file>

<file path=ppt/ink/ink2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7:50.35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D8F9344E-C6C8-4790-9718-46192318BF0C}" emma:medium="tactile" emma:mode="ink">
          <msink:context xmlns:msink="http://schemas.microsoft.com/ink/2010/main" type="inkDrawing" rotatedBoundingBox="11203,18704 11793,17315 12797,17741 12207,19131" semanticType="enclosure" shapeName="Other"/>
        </emma:interpretation>
      </emma:emma>
    </inkml:annotationXML>
    <inkml:trace contextRef="#ctx0" brushRef="#br0">5729 10633 695 0,'-17'-13'282'0,"-4"-2"20"16,0 4-161-16,-3 2-72 15,2 0-21-15,-6 4-5 16,1 1-18-16,-7 5-12 16,5 14-3 15,2 2-6-31,-28 25 6 0,-8 15 0 16,-6 17-5-16,-3 23 1 15,24-17-3-15,-8 11 0 16,16-10-1-16,2 12 3 15,11-19-1-15,3 10 4 16,11-9-1-16,2 17 5 0,11-13-2 16,9 4 0-1,5-17-5-15,14 1 1 0,8-17-5 16,17-5 2-16,-1-10-1 16,17-2 1-16,2-15-2 15,14-12 2-15,-5-14-1 16,16-17 2-16,-9-11 0 15,12-17 4-15,-12-7-1 16,0-24 3-16,-13-5-1 0,1-22 3 16,-18 3-3-1,-12-12 0-15,-12 10-2 0,-15-7 4 16,-20 23 2-16,-19-5 14 16,-13 18 0-16,-25 6 2 15,-10 24-12-15,-31 12-17 16,-7 25-29-16,-31 28 19 15,-9 29-387-15,-38 29 126 16</inkml:trace>
  </inkml:traceGroup>
</inkml:ink>
</file>

<file path=ppt/ink/ink2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33.4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E925A2-8B29-4D54-ADD4-EDED3409AF2A}" emma:medium="tactile" emma:mode="ink">
          <msink:context xmlns:msink="http://schemas.microsoft.com/ink/2010/main" type="inkDrawing" rotatedBoundingBox="12845,14633 13251,15871 12925,15978 12519,14740" semanticType="verticalRange" shapeName="Other">
            <msink:sourceLink direction="with" ref="{21BA14AB-5171-44EB-9601-4C31D79C3750}"/>
            <msink:destinationLink direction="to" ref="{027394C1-D902-48AA-BE3F-7A45F90988EC}"/>
            <msink:destinationLink direction="from" ref="{027394C1-D902-48AA-BE3F-7A45F90988EC}"/>
            <msink:destinationLink direction="with" ref="{946A49E6-8102-404F-A517-2C4B9014CAA4}"/>
          </msink:context>
        </emma:interpretation>
      </emma:emma>
    </inkml:annotationXML>
    <inkml:trace contextRef="#ctx0" brushRef="#br0">2837 10054 1151 0,'5'4'290'0,"5"10"88"15,7 1-310-15,10 12-41 16,6 6 20-16,11 9 15 15,-1-3 13-15,11 6 1 16,-6-3-2-16,2 18-16 16,-13-4-8-16,-4 20-9 15,-10 2 0-15,-8 15-13 16,-11-10 1-16,1 7-15 16,-8-10 0-16,-6 8-13 0,-5-10 3 15,-1 9-149-15,-24-10-358 16,-21-14 68-16</inkml:trace>
  </inkml:traceGroup>
</inkml:ink>
</file>

<file path=ppt/ink/ink2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3:39.09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90819C9-5181-49B1-B93A-59136CA4301E}" emma:medium="tactile" emma:mode="ink">
          <msink:context xmlns:msink="http://schemas.microsoft.com/ink/2010/main" type="inkDrawing" rotatedBoundingBox="17567,5461 18551,5207 18775,6076 17791,6330" semanticType="9" shapeName="Other"/>
        </emma:interpretation>
      </emma:emma>
    </inkml:annotationXML>
    <inkml:trace contextRef="#ctx0" brushRef="#br0">530 325 793 0,'-6'-6'209'0,"1"1"55"15,4-1-220-15,1-1-34 16,4-1-7-16,-1-1-2 16,6 2 0-16,-3-4 0 0,3-1-1 15,-3 2 3-15,0-1 8 16,-4 1 7-16,-1 1 11 15,-2 4 7-15,-4 1 11 16,-1-4-1-16,-3 1 9 16,0-1-6-16,-6 1 8 15,2 2-12-15,-5-2 0 16,-3 1-14-16,1 1-2 16,2 1-14-16,-1 1 1 15,2 3-9-15,2 1 2 16,-3 1-8-16,3 2 2 15,-1-1-5-15,-2 2 4 16,3 1-3-16,-9 1 7 16,-3 1-4-16,1 4 4 15,4 3-3-15,-7-2 6 16,10-1-4-16,1 14 3 0,1-10-6 16,-4 1 3-16,8 2-6 15,-2 4 3-15,3-14-4 16,1 4 5-16,3 1-3 15,1 4 2-15,-1 1-3 16,2 10 4-16,0 1-5 0,3 4 3 16,0-4-1-16,3 2 2 15,2-7-2-15,4 5 4 16,-2-6-2-16,4 3 2 16,-1-6 0-1,7 5 1-15,0-6 0 0,4 2 3 16,3-2-2-16,7 2 3 15,-2-4-4-15,4-1 2 16,-3-2-3-16,4-2 7 16,-5-11 11 15,-13-1 3-31,1 1-18 0,46-1 7 16,1-1-9-16,2-10 6 15,0-5-6-15,-21-2 4 16,-6 1-4-16,2-7 7 15,-3 7-3-15,1-5 5 16,-6 2-5-16,3-2 2 16,-5 2-5-16,1-5 3 0,-8 0-6 15,1-3 7-15,-1 0-4 16,-4-5 7-16,-4 7-6 16,2-5 8-16,-6 4-8 15,-4-4 6-15,1 8-9 16,0-2 8-16,-3 6-9 15,1-5 7-15,-4 8-5 0,-6-4 14 16,-1 1-4-16,-8-5 9 16,-2 5-8-16,-13-12 3 15,2 3-15-15,-16-7 0 16,-1 1-9-16,-18-6-4 16,3 4-18-16,-26 0-49 15,-7 4-39-15,-48 23-359 16,-7 17 62-16</inkml:trace>
  </inkml:traceGroup>
</inkml:ink>
</file>

<file path=ppt/ink/ink2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4:25.083"/>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1A44D51F-7915-4155-A36D-7A9324F6A6A0}" emma:medium="tactile" emma:mode="ink">
          <msink:context xmlns:msink="http://schemas.microsoft.com/ink/2010/main" type="inkDrawing" rotatedBoundingBox="13685,3030 14654,1309 15759,1931 14790,3652" shapeName="Other"/>
        </emma:interpretation>
      </emma:emma>
    </inkml:annotationXML>
    <inkml:trace contextRef="#ctx0" brushRef="#br0">944 671 742 0,'-12'-11'207'16,"1"1"48"-16,5-2-204 16,2 0-30-16,1-3-9 0,4-3 1 15,-7 6 15 16,0 0 17-31,-3-17-11 0,-7 5 17 16,-5 2-4-16,-12 8-4 16,3 13-10-16,-9 5-4 15,0 5-16-15,-6 6 0 16,1 0 0-16,-4 6-1 16,4 0-4-16,-5 6 0 15,4-1 0-15,0 4 8 16,6-2 0-16,-5 8 4 15,5 2-1-15,-3 7 0 16,2 8-7-16,2 10-4 16,4-3-4-16,2 4-1 15,8-10-3-15,2 5 1 0,4-13-1 16,6 2 1-16,6 8 0 16,9 10 0-16,6-6-1 15,10 14 1-15,7-5-4 16,11-6 1-16,5-11 0 15,8-14 1-15,-5-5 0 16,9 0 1-16,-3-9-1 16,9 0 2-16,-2 1 1 15,11-17-1-15,-7-2 2 0,9-14 4 16,-10-7-2-16,5-4 7 16,-10-7 3-16,2-10 4 15,-11-1-1-15,4-26 3 16,-9-6-5-16,7-24 1 15,-10 0-7-15,8-16 0 16,-9 24-7-16,1-16 1 16,-11 16-4-16,-5-16 3 15,-11 13-2-15,-6-10 2 16,-8 21-1-16,-5 5 3 16,-4 20-2-16,-7 5 3 15,-4 11 3-15,-10-3 8 16,-3 11-1-16,-10-4 6 15,2 5 1-15,-10 2-1 16,7 11-11-16,-4 4-2 16,7 7-5-16,-13 6-4 0,8 10-2 15,-15 10 2-15,3 2-1 16,-9 13-2-16,10 1 1 16,-10 13-1-16,17 4-1 15,-5 16 1-15,13-2 1 16,-1 18-2-16,11-4 1 15,-5 0-1-15,9-12 0 16,-2 1 0-16,11-14 2 0,5-1 0 16,7-8 0-16,3 17-1 15,9 1 0-15,9 16-2 16,4-13-1-16,13 5-2 16,2-25-1-16,11 2-2 15,-4-23 1-15,14 3 1 16,1-18 4-16,19 4 0 15,1-14 2-15,22-14-8 16,-6-6-3-16,7-17-1 16,-11-13 2-16,7-31 3 15,-16-13 9-15,5-22 4 16,-13 12 0-16,3-21 1 16,-10 13 0-16,-5-16 5 15,-14 11 1-15,-9-20 11 16,-14 20 2-16,-16-6 13 15,-12 22-2-15,-22-3 5 0,-8 18-9 16,-17-6-3-16,-5 24-15 16,-22 13-6-16,3 21-12 15,-19 19-7-15,-7 23 2 16,-31 40-20-16,4 28-21 16,-34 65 1-16,-1 28-376 15,-36 54 102-15</inkml:trace>
  </inkml:traceGroup>
</inkml:ink>
</file>

<file path=ppt/ink/ink2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8:39.40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389D2E9-7487-487B-8B31-8463CF14EA04}" emma:medium="tactile" emma:mode="ink">
          <msink:context xmlns:msink="http://schemas.microsoft.com/ink/2010/main" type="inkDrawing" rotatedBoundingBox="13054,5495 13310,6541 13251,6555 12995,5510" semanticType="callout" shapeName="Line">
            <msink:destinationLink direction="with" ref="{9CBB6003-5CCA-45BF-99FD-0A013BF7AEE2}"/>
          </msink:context>
        </emma:interpretation>
      </emma:emma>
    </inkml:annotationXML>
    <inkml:trace contextRef="#ctx0" brushRef="#br0">-1290 688 1372 0,'-9'-15'341'0,"2"-3"109"15,4 9-403-15,3 4-33 16,4 4-26-16,7 5-10 16,2 7-6-16,7 10 3 15,-1 9 3-15,-1 19 8 16,-1 5 5-16,-2 17 6 16,-6-1-1-16,3 16 9 15,1-13 1-15,-1 13 9 16,0-12-1-16,3-5 2 15,-4-14-6-15,-1 4 0 16,-1-17-8-16,3 4 2 16,0-2-33-16,3-5-77 15,3-6-328-15,-1-12 54 16</inkml:trace>
  </inkml:traceGroup>
</inkml:ink>
</file>

<file path=ppt/ink/ink2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8:39.01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CBB6003-5CCA-45BF-99FD-0A013BF7AEE2}" emma:medium="tactile" emma:mode="ink">
          <msink:context xmlns:msink="http://schemas.microsoft.com/ink/2010/main" type="inkDrawing" rotatedBoundingBox="13546,6168 13702,5166 14151,5236 13995,6238" semanticType="callout" shapeName="Other">
            <msink:sourceLink direction="with" ref="{4389D2E9-7487-487B-8B31-8463CF14EA04}"/>
          </msink:context>
        </emma:interpretation>
      </emma:emma>
    </inkml:annotationXML>
    <inkml:trace contextRef="#ctx0" brushRef="#br0">-273 423 1047 0,'9'-25'433'16,"-14"13"8"-16,1 3-222 0,1 0-178 15,0 3-10-15,3 0-28 16,-2 3-4-16,1-2-7 16,-2 5-17-1,-6-1 0-15,-5 5 3 0,-5 1 2 16,-10 5 13-16,-1 2 17 0,-6 8 5 16,1-1-2-16,-1 2 0 15,0 5-7 1,2 8 1-16,8-5-3 0,-2 7 2 15,7 2-3-15,7-5 2 16,7-6-6-16,1 6 0 16,6-9-6-16,0 0-21 15,6-2-5-15,1-2 4 16,4-10-3-16,10 1 6 16,4 1 21-16,8-9 3 15,-1 1-1-15,7 7 5 16,-9-4-1-16,4 4 2 15,-4 4 0-15,2 0 2 16,-6 3-3-16,1 7 3 0,-8-2 4 16,-2 7 14-16,-8 1 8 15,-5 1 11 1,-5-5 4-16,-4 3 7 0,-4-5-12 16,-6 4-3-16,-3-5-10 15,-3 5-5-15,-3-7-10 16,-6 5 0-16,3-9-4 15,-5 2 3-15,2-7-2 16,-1-4 2-16,5-6-4 16,-2 2 4-16,8-8-7 0,1-3 4 15,8 6-5-15,1-6-2 16,7 1-18-16,-6 4-54 16,4 2-32-16,-2-1-57 15,2 3-18-15,7 5-304 16,2-4 97-16</inkml:trace>
  </inkml:traceGroup>
</inkml:ink>
</file>

<file path=ppt/ink/ink2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8:39.88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14DF01A9-8456-43F1-8AE9-783A2307D808}" emma:medium="tactile" emma:mode="ink">
          <msink:context xmlns:msink="http://schemas.microsoft.com/ink/2010/main" type="inkDrawing" rotatedBoundingBox="14262,5306 14341,4862 14436,4879 14357,5323" semanticType="callout" shapeName="Other"/>
        </emma:interpretation>
      </emma:emma>
    </inkml:annotationXML>
    <inkml:trace contextRef="#ctx0" brushRef="#br0">112 114 874 0,'-7'-30'359'16,"-1"15"3"-16,1 2-181 15,1-2-159-15,1 3-6 16,4 4-13-16,1-4-4 16,-3 9-4-16,4-1-1 15,-4 2-6-15,0 2 6 16,-1 5 9-16,-1 10 19 15,-7 3 11-15,-1 9 22 16,-1 4-3-16,2 10-2 16,6 2-18-16,0 10-8 15,8-5-18-15,2 9-35 16,4-11-43-16,1-1-340 16,-2-24 66-16</inkml:trace>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2:02.3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0960E17-B806-4FC5-94BC-65AC64DE34E3}" emma:medium="tactile" emma:mode="ink">
          <msink:context xmlns:msink="http://schemas.microsoft.com/ink/2010/main" type="inkDrawing" rotatedBoundingBox="23165,4695 29831,5074 29702,7353 23036,6975" hotPoints="29784,5262 29666,7104 23196,6692 23313,4850" semanticType="enclosure" shapeName="Rectangle">
            <msink:sourceLink direction="with" ref="{9C2450B1-A405-4E70-9108-0FE2BDC9D6B0}"/>
            <msink:destinationLink direction="with" ref="{3C92ED7C-DCCB-4E5B-BC6B-4BEB4391F2EB}"/>
          </msink:context>
        </emma:interpretation>
      </emma:emma>
    </inkml:annotationXML>
    <inkml:trace contextRef="#ctx0" brushRef="#br0">-6752 2970 653 0,'-6'4'228'0,"5"-5"26"0,2 5-184 15,2-2-11 1,3-1-37-16,8-2 22 0,-4 4-10 16,5-8 14-16,5 1-17 15,11-4 10-15,1-5-21 16,11-5 8-16,5 3-17 16,6-3 8-16,-3 3-15 15,8 0 8-15,-2 4-13 16,11 1 10-16,-5 2-12 0,3 1 10 15,-5 4-11-15,10 0 9 16,-11 1-9-16,9 2 9 16,-2 5-10-16,11-2 11 15,-10 3-10-15,4-2 10 16,-6 1-11-16,6-2 11 16,-12-2-10-16,8-1 9 15,-4-1-10-15,7-1 10 16,-8-1-10-16,8 2 11 15,-7-1-10-15,4 2 9 16,-10-1-8-16,13-1 7 16,-10-2-8-16,8-1 9 15,0-3-11-15,11 1 11 16,-11 1-9-16,9 0 8 0,-10 1-7 16,2-1 8-16,-8 3-9 15,7 0 8-15,-11 2-8 16,14-2 8-16,-6 3-9 15,8 0 10-15,-6 1-10 16,4-1 11-16,-14 0-11 16,14 0 9-16,-7-1-4 15,5 1 14-15,-1-2-9 16,15 2 12-16,-10 2-9 0,7 2 7 16,-12 1-15-16,5-1 8 15,-13-1-11-15,10 2 10 16,-11-4-10-16,13 5 9 15,-7-1-9-15,11 2 10 16,-9 0-10-16,4 0 10 16,-8 1-8-16,13 1 9 15,-11-2-9-15,6 5 9 16,-3-4-10-16,6 2 9 16,-8 4-11-16,10-4 11 15,-11-2-10-15,9 1 11 16,-13-5-10-16,4-4 10 15,-9 0-8-15,10 2 12 16,-8-5-10-16,8 7 11 16,-10 1-9-16,10-1 8 0,-18-1-13 15,5 6 10-15,-10-6-10 16,8-1 10-16,-8 4-8 16,10-5 10-16,-5 1-10 15,7 1 10-15,-11 1-12 16,6-2 8-16,-6-1-9 15,3 1 10-15,-9 2-11 16,3-2 11-16,-6 2-10 16,-6 2 9-16,-6 0-10 0,2-3 15 15,-8 2-8-15,-5-1 14 16,4 2-11-16,-1-3 13 16,-1 2-16-16,2-2 9 15,-2 0-14-15,1 0 10 16,-2-2-11-16,-2-1 11 15,-3 0-10-15,0-3 15 16,-3 2-8-16,0 4 20 16,0-5-8-16,0 4 17 15,-5-4-11-15,1-1 16 16,-1-1-15-16,-2-2 14 16,-1 6-17-16,2-5 10 15,0 4-19-15,0 1 9 16,0 3-18-16,2-2 10 15,-1-1-14-15,-1 0 10 0,2-3-12 16,-2 0 11 0,1-7-11-16,2 5 10 0,-1-2-11 15,1-1 10-15,-2-4-9 16,4 5 9-16,-2-7-10 16,1-1 10-16,1 0-10 15,2-3 9-15,1-1-10 16,-2-2 9-16,0 3-10 0,4-5 11 15,-2 2-11 1,-2-5 11-16,1 1-10 0,4-7 9 16,-4 2-9-16,4-4 10 15,-1 2-10-15,1-4 11 16,-2 3-10-16,0-4 11 16,-3 4-12-16,0-11 11 15,-3 5-10-15,0-13 8 16,0 4-9-16,-2-12 10 15,1 10-9-15,1-6 8 16,-3 11-9-16,0-7 9 16,1 7-9-16,-1-6 9 15,0 9-9-15,0 1 9 16,0 8-9-16,-1-1 10 16,2 7-11-16,-1-8 10 15,2 7-10-15,1-5 9 16,-2 13-9-16,2-2 8 0,-1 8-8 15,-1 1 8-15,-1 8-9 16,0-1 9-16,0 5-10 16,0-1 9-16,0 2-9 15,-1 2 8-15,2-4-10 16,-1 4 10-16,0-2-9 16,0 0 10-16,0 0-9 15,2 1 10-15,-2-1-9 0,0 0 11 16,0 0-9-16,1 0 12 15,-2-1-10-15,-1-1 10 16,2 1-9-16,-4-2 10 16,1-2-9-16,-2-1 10 15,-2-1-8-15,-2-1 9 16,0 0-10-16,-5-1 9 16,1 0-11-16,-4-4 10 15,1-1-10-15,-7-1 12 16,-1 2-9-16,-6-7 9 15,-3 4-9-15,-10-2 12 16,-1-5-11-16,-2-8 10 16,-2 2-10-16,-5-7 11 15,2 3-15-15,-10-4 10 16,-4 5-13-16,-13-2 11 0,1 16-12 16,-8-5 13-16,7 5-11 15,-15-1 12-15,7 1-10 16,-17-8 8-16,6 7-10 15,-14 2 11-15,20 5-11 16,-16 0 8-16,14 3-7 16,-12 0 7-16,9 5-9 15,-20 5-1-15,22 4 2 16,-7 2 10-16,13-1-10 0,-10-1 9 16,17 2-1-16,-14 5-1 15,13-1-9-15,-1 8 10 16,19-2-11-16,-1-4 11 15,17-4-10-15,-10 2 9 16,7-8-10-16,-9 1 12 16,2 2-11-16,-11 2 11 15,12-2-10-15,-10 7 10 16,5-5-9-16,-5-2 10 16,4-2-13-16,-15-4 12 15,4-7-11-15,-13 7 11 16,3-2-12-16,-11 5 14 15,17-3-13-15,-12-1 12 16,9-8-11-16,-9 1 12 16,6-2-12-16,-12 2 11 15,10 4-12-15,-1 4 10 0,17 3-10 16,-11-6 11-16,10 3-11 16,-5-2 10-16,4-1-10 15,-14-3 11-15,15 6-12 16,-8 2 12-16,14 1-12 15,-7-2 12-15,11-1-12 16,-7 9 11-16,13-7-11 16,-7 1 11-16,9 4-11 0,-2 4 12 15,11-13-13-15,-4 10 13 16,8 5-13-16,-4-2 12 16,11-2-12-16,2 3 13 15,4-5-13-15,3-1 14 16,0-1-12-16,-6-4 10 15,1 4-10-15,-2-1 11 16,-2-2-13-16,3 10 12 16,3 3-11-16,-2-3 10 15,4 4-11-15,-1 1 12 16,5-8-12-16,0 1 12 16,3-4-10-16,3-1 9 15,1-5-22-15,1-3-36 16,1-3-48-16,-2-5-24 15,10 4-366-15,-2-16 86 16</inkml:trace>
  </inkml:traceGroup>
</inkml:ink>
</file>

<file path=ppt/ink/ink2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00.9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C33B4D-E577-45DC-A167-3CA10F2203A8}" emma:medium="tactile" emma:mode="ink">
          <msink:context xmlns:msink="http://schemas.microsoft.com/ink/2010/main" type="inkDrawing" rotatedBoundingBox="6514,5745 6527,5359 6570,5361 6556,5746" semanticType="callout" shapeName="Other"/>
        </emma:interpretation>
      </emma:emma>
    </inkml:annotationXML>
    <inkml:trace contextRef="#ctx0" brushRef="#br0">3741 3644 930 0,'-15'15'240'16,"-3"6"66"-16,9 4-265 15,5 12-24-15,4 2-9 16,4 12-11-16,1-3-9 31,1 2-351-31,-3 49 111 0</inkml:trace>
  </inkml:traceGroup>
</inkml:ink>
</file>

<file path=ppt/ink/ink2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01.1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D491042-BAC2-4504-BA0E-94A48F448FEC}" emma:medium="tactile" emma:mode="ink">
          <msink:context xmlns:msink="http://schemas.microsoft.com/ink/2010/main" type="inkDrawing" rotatedBoundingBox="6404,7226 6475,6889 6498,6893 6426,7231" semanticType="callout" shapeName="Other">
            <msink:sourceLink direction="with" ref="{AD32C6D5-1390-4FBB-93B5-926846C3CE69}"/>
          </msink:context>
        </emma:interpretation>
      </emma:emma>
    </inkml:annotationXML>
    <inkml:trace contextRef="#ctx0" brushRef="#br0">-3283 2240 1081 0,'-19'36'243'0,"-1"6"93"15,10 2-315-15,-1 10-28 16,5 3-14-16,2 1-318 15,-4-13 89-15</inkml:trace>
  </inkml:traceGroup>
</inkml:ink>
</file>

<file path=ppt/ink/ink2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01.4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D32C6D5-1390-4FBB-93B5-926846C3CE69}" emma:medium="tactile" emma:mode="ink">
          <msink:context xmlns:msink="http://schemas.microsoft.com/ink/2010/main" type="inkDrawing" rotatedBoundingBox="6383,8109 6406,9068 6370,9069 6346,8109" semanticType="callout" shapeName="Other">
            <msink:destinationLink direction="with" ref="{5D491042-BAC2-4504-BA0E-94A48F448FEC}"/>
          </msink:context>
        </emma:interpretation>
      </emma:emma>
    </inkml:annotationXML>
    <inkml:trace contextRef="#ctx0" brushRef="#br0">3554 6392 985 0,'-9'42'253'15,"-2"-6"72"-15,5 1-287 0,0 13-19 16,8-2-12-16,1 10-8 16,3 1 4-1,0 10-8-15,3-9-9 16,-2 6-25-16,-1-13-10 0,-1-4-20 16,-2-10 7-16,-2-6 5 15,-2-10 24-15,-2-1 18 16,-2-4 37-16,1-3 17 15,-1 0 12-15,1 3 3 16,1-1 1-16,1 2-20 16,2 1-13-16,2 4-10 15,2 0-14-15,1 1-313 16,-4-4 100-16</inkml:trace>
  </inkml:traceGroup>
</inkml:ink>
</file>

<file path=ppt/ink/ink2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4:27.642"/>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331578AF-043C-45AF-924F-AF66512B615B}" emma:medium="tactile" emma:mode="ink">
          <msink:context xmlns:msink="http://schemas.microsoft.com/ink/2010/main" type="inkDrawing" rotatedBoundingBox="2313,14058 2355,14013 2362,14019 2319,14064" shapeName="Other"/>
        </emma:interpretation>
      </emma:emma>
    </inkml:annotationXML>
    <inkml:trace contextRef="#ctx0" brushRef="#br0">45 1 848 0,'-1'-1'216'0,"-1"2"62"16,-1-1-244-16,3 0-14 15,3 0-16-15,-3 0 0 16,3 2-1-16,-1-2 0 16,-2 0-3-16,1 1 5 15,-2-2-1-15,-4 2 9 16,4 2-3-16,-2 0 0 15,-5 2-1-15,7 2-1 0,-4-2-15 16,1-1-129-16,-2 1-157 16,-8 2 1-16</inkml:trace>
  </inkml:traceGroup>
</inkml:ink>
</file>

<file path=ppt/ink/ink2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8:59.330"/>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color" value="#3165BB"/>
      <inkml:brushProperty name="fitToCurve" value="1"/>
    </inkml:brush>
    <inkml:brush xml:id="br2">
      <inkml:brushProperty name="width" value="0.09333" units="cm"/>
      <inkml:brushProperty name="height" value="0.09333" units="cm"/>
      <inkml:brushProperty name="fitToCurve" value="1"/>
    </inkml:brush>
  </inkml:definitions>
  <inkml:traceGroup>
    <inkml:annotationXML>
      <emma:emma xmlns:emma="http://www.w3.org/2003/04/emma" version="1.0">
        <emma:interpretation id="{085F149E-4CFC-497D-B512-A70ED8064199}" emma:medium="tactile" emma:mode="ink">
          <msink:context xmlns:msink="http://schemas.microsoft.com/ink/2010/main" type="writingRegion" rotatedBoundingBox="5498,9928 10477,15652 9467,16531 4488,10807">
            <msink:destinationLink direction="with" ref="{B1788F08-5A1D-43C9-B926-41A1DEC5519F}"/>
            <msink:destinationLink direction="with" ref="{1E5B5DDD-A528-4396-8B33-CAFDA1881ABD}"/>
          </msink:context>
        </emma:interpretation>
      </emma:emma>
    </inkml:annotationXML>
    <inkml:traceGroup>
      <inkml:annotationXML>
        <emma:emma xmlns:emma="http://www.w3.org/2003/04/emma" version="1.0">
          <emma:interpretation id="{D5A5753F-989A-4C4F-845E-26FB940C4A75}" emma:medium="tactile" emma:mode="ink">
            <msink:context xmlns:msink="http://schemas.microsoft.com/ink/2010/main" type="paragraph" rotatedBoundingBox="5498,9928 10477,15652 9467,16531 4488,10807" alignmentLevel="1"/>
          </emma:interpretation>
        </emma:emma>
      </inkml:annotationXML>
      <inkml:traceGroup>
        <inkml:annotationXML>
          <emma:emma xmlns:emma="http://www.w3.org/2003/04/emma" version="1.0">
            <emma:interpretation id="{151663AE-EDB9-40E9-BB00-7E2B1BA5A6BF}" emma:medium="tactile" emma:mode="ink">
              <msink:context xmlns:msink="http://schemas.microsoft.com/ink/2010/main" type="line" rotatedBoundingBox="5498,9928 10477,15652 9467,16531 4488,10807"/>
            </emma:interpretation>
          </emma:emma>
        </inkml:annotationXML>
        <inkml:traceGroup>
          <inkml:annotationXML>
            <emma:emma xmlns:emma="http://www.w3.org/2003/04/emma" version="1.0">
              <emma:interpretation id="{2FB658DA-812C-4389-AF1F-0DCB3E12265A}" emma:medium="tactile" emma:mode="ink">
                <msink:context xmlns:msink="http://schemas.microsoft.com/ink/2010/main" type="inkWord" rotatedBoundingBox="5189,10197 5965,11089 5586,11419 4810,10527"/>
              </emma:interpretation>
              <emma:one-of disjunction-type="recognition" id="oneOf0">
                <emma:interpretation id="interp0" emma:lang="" emma:confidence="1">
                  <emma:literal/>
                </emma:interpretation>
              </emma:one-of>
            </emma:emma>
          </inkml:annotationXML>
          <inkml:trace contextRef="#ctx0" brushRef="#br0">-1351 3586 759 0,'-9'-28'315'0,"-1"11"15"16,-4-1-155-16,-1 3-102 15,1 5-4-15,4 4-22 0,4 3-10 16,-2 0-21-16,5 3-8 16,2 4-10-16,2 10 1 15,-1 2 2-15,6 16 3 16,-1-4 1-16,4 9-3 15,-3-7-2-15,3-2-15 16,-5-13-5-16,2-6-11 16,-3-9 4-16,0 2 1 15,-3-1 19-15,0-4 22 16,-1-1 15-16,-4-8 11 16,-1-3 6-16,-4-5 12 15,1-1-10-15,0 6 1 16,-3 4-13-16,1 2-7 15,5 3-14-15,-1 6-13 16,1 0-6-16,6 11 1 0,1 4 0 16,4 14-5-1,2 1-17-15,8 19-59 0,3 5 130 16,5 12-465-16,-4-12 146 16</inkml:trace>
          <inkml:trace contextRef="#ctx0" brushRef="#br0" timeOffset="-619.7165">-1366 3764 1372 0,'-20'-17'394'0,"4"8"61"0,10 2-450 15,1 1-118-15,5-29-360 16,9-11 81-16</inkml:trace>
          <inkml:trace contextRef="#ctx0" brushRef="#br0" timeOffset="-348.132">-1386 3698 1245 0,'-13'3'351'0,"2"0"74"16,2 1-353-16,2-1-71 15,5 3-46-15,4-4-54 0,5 2-20 16,5 1-304-16,0 2 73 16</inkml:trace>
          <inkml:trace contextRef="#ctx0" brushRef="#br0" timeOffset="-708.9939">-1096 4041 1324 0,'-3'-9'399'0,"-13"-1"38"15,2 2-385-15,5-4-150 16,9-3-69-16,-1-6-298 15,-2-1 51-15</inkml:trace>
          <inkml:trace contextRef="#ctx0" brushRef="#br1" timeOffset="381510.7253">-710 3902 555 0,'-10'-5'223'0,"-2"-2"29"15,3-1-141-15,-1 4-4 0,3-2-27 16,-1 6 6-1,2 1-11-15,-1 5 2 0,1 0-11 16,0 8 14-16,1 1-10 16,1 7 11-16,2 4-8 15,1 7 10-15,2 0-22 16,2-5-3-16,2 2-23 16,-1-6-5-16,-1-7-18 15,0-7-1-15,-1-2-9 0,-2-11 6 16,0-5 1-16,-3-1 4 15,-2-3-2 1,-4-3 7-16,-1 3-8 0,-4 3 3 16,2-1-2-16,3 7 16 15,3 3-3-15,2 7 7 16,2 5-6-16,4 14 2 16,1 4-19-16,6 7 5 15,3 4-9-15,4-1 7 16,-4-13-8-16,0-4 6 15,-6-14-9-15,2-10 7 16,-5-10-7-16,0-4 7 16,0-6-5-16,-2-2 8 15,-2 2-8-15,-2 5 6 16,1 5-6-16,1 4-3 0,1 10-18 16,4 10-50-16,4 7-39 15,4 8-78-15,2 8-5 16,4 2-299-16,-2-2 74 15</inkml:trace>
          <inkml:trace contextRef="#ctx0" brushRef="#br0" timeOffset="567.9986">-980 4321 1118 0,'-3'3'320'0,"-2"-5"67"16,5 4-309-16,0-2-54 16,2-5-24-16,4 2-25 15,-2-1-12-15,4-8-21 16,-2-2-1-16,7 7-4 15,-4-4 20-15,-1 2 12 0,-2 5 17 16,0 4 0-16,-3-2 15 16,-2 4 16-16,2-1 5 15,3 5 8-15,-3-3 6 16,2 2-7-16,-1-1-13 16,5 1-7-16,-1 1-6 15,-1-3-6-15,1 0 0 0,-1-2-1 16,-2 4 2-16,-2-5 0 15,-2 3 8-15,-2 0 14 16,2-3 8-16,-1 1 7 16,2 2 1-16,-4 0-3 15,4 0-12-15,-4 0-10 16,2-4-5-16,2 1-6 16,-1-3 0-16,4 4-6 15,-1-4 3-15,4 5-4 16,-5-7 3-16,6 1-3 15,-2-1-1-15,2 1-15 16,2 2-5-16,2 8-17 16,5 3-7-16,7 11-182 15,-1 14-125-15,-2 2-19 16</inkml:trace>
        </inkml:traceGroup>
        <inkml:traceGroup>
          <inkml:annotationXML>
            <emma:emma xmlns:emma="http://www.w3.org/2003/04/emma" version="1.0">
              <emma:interpretation id="{F3AA53A8-1D55-4F18-87F8-067BA3ADCF9C}" emma:medium="tactile" emma:mode="ink">
                <msink:context xmlns:msink="http://schemas.microsoft.com/ink/2010/main" type="inkWord" rotatedBoundingBox="6443,11014 8015,12821 7004,13700 5433,11893"/>
              </emma:interpretation>
              <emma:one-of disjunction-type="recognition" id="oneOf1">
                <emma:interpretation id="interp1" emma:lang="" emma:confidence="1">
                  <emma:literal/>
                </emma:interpretation>
              </emma:one-of>
            </emma:emma>
          </inkml:annotationXML>
          <inkml:trace contextRef="#ctx0" brushRef="#br0" timeOffset="23279.9887">950 5517 1071 0,'0'-4'285'0,"9"-3"72"15,8 3-296-15,16 2-52 16,6 4-10-16,12 2-35 16,0 6-7-16,8 2-313 15,-10 0 65-15</inkml:trace>
          <inkml:trace contextRef="#ctx0" brushRef="#br0" timeOffset="1770.8115">649 5594 672 0,'-9'-3'403'0,"-3"0"-68"15,4 4-113-15,-1 2-211 16,5 2-52-16,1 5-73 15,0 7-31-15,-3-2 22 16,4 3 59-16,-1 7 69 16,-1-4 91-16,2 0 61 15,1 3-6-15,2-1-36 16,1-5-53-16,1 0-19 16,0-3-34-16,-2-6-39 15,1-3-25-15,-2-6-91 16,-6-6-120-16,-3-12-90 0,-3-5-68 15,-3-7 66-15,-3 2 490 16,-2-1 252-16,3 8-60 16,4 5 16-16,1 5-157 15,6 4-35-15,4 5-52 16,7 10-18-16,2 8-32 16,10 16-17-16,5 10-20 15,12 12-4-15,-1 0-3 16,4 6-16-16,-2-12-25 15,-1 0-348-15,-8-5 91 16</inkml:trace>
          <inkml:trace contextRef="#ctx0" brushRef="#br0" timeOffset="-1729.0537">485 5727 1448 0,'-11'-6'459'0,"-1"6"63"0,2 5-391 15,1-4-104-15,0 1-61 16,6 1-107-1,3 0-43-15,9 0-339 0,3-2 13 16</inkml:trace>
          <inkml:trace contextRef="#ctx0" brushRef="#br0" timeOffset="-1026.1942">-432 4655 1391 0,'0'-1'412'0,"-14"-7"15"15,1-1-419-15,4-9-55 16,-5 2-437-16,-7-8 102 0</inkml:trace>
          <inkml:trace contextRef="#ctx0" brushRef="#br1" timeOffset="382233.5618">-297 4624 676 0,'0'4'311'0,"4"2"17"16,-2-3-174-16,-1-4-24 15,-2 4-51-15,5-2 2 16,-4-1-23-16,3 0 4 15,-3-1-18-15,6 1-1 16,-3 0-21-16,-3 1-2 16,0-2-16-16,6 1 2 15,-3-3-9-15,-3-3 6 0,3 1-4 16,-1 1 9-16,-7-1-4 16,4 4 8-16,4 1-7 15,-2-2 7-15,2 4-6 16,2 1 7-16,2 0-7 15,-1 3 8-15,3 0-10 16,2-5 6-16,-1-1-8 16,1-3 4-16,1-3-9 15,-5-1 7-15,1-5-5 0,-2-5 6 16,-3 2-3-16,-6-1 7 16,0-1-1-16,-3 5 27 15,3 11 4-15,-5-1 14 16,2 7-3-16,3 11 3 15,3 7-30-15,2 5-2 16,4 5-15-16,7 2 2 16,-2-13-8-16,1-2 5 15,0-13-8-15,3-4 1 16,-8-13-4-16,7-11 6 16,-5-6-4-16,-3-8 7 15,-4-5 0-15,-2 7 4 16,-3 10-4-16,0 8 3 15,0 12-9-15,0 18 4 16,4 8-5-16,2 19-2 16,3 1 0-16,3 14-19 0,2-4-21 15,1 1-48-15,0-17-28 16,1-1-40-16,-2-16 57 16,-1-7-337-16,2-13 141 15</inkml:trace>
          <inkml:trace contextRef="#ctx0" brushRef="#br0" timeOffset="953.4831">-377 5044 707 0,'-1'-12'480'0,"-5"5"-120"15,3 5-98-15,0-5-293 16,9-2-48-16,9-3-303 16,0-6 88-16</inkml:trace>
          <inkml:trace contextRef="#ctx0" brushRef="#br0" timeOffset="1238.2374">-255 4920 602 0,'6'1'376'16,"-5"-4"-36"-16,-2 5-80 15,2-4-161-15,-1 1-23 0,0 1-34 16,3 1-14-16,-4-2-17 16,-1 1-16-16,4 0-6 15,-4-2-5-15,4 1 2 16,-2 2 0-16,0-4 12 15,-3 2 19-15,1 2 14 16,-4-2 10-16,6 2 7 16,0 4-3-16,2-1-12 0,2 1-14 15,7 4-10-15,-4-2-15 16,-1-2-6-16,2 2-9 16,-2-5 3-16,-6-4-2 15,1 1 9-15,-1-1 7 16,0-1 10-16,-3-1 1 15,3 2 3-15,0 4-3 16,-1-5-1-16,7 7-11 16,1 4-10-16,5 2-30 15,3-4-18-15,5 15-329 16,1 3 83-16</inkml:trace>
          <inkml:trace contextRef="#ctx0" brushRef="#br1" timeOffset="382508.3608">143 4980 271 0,'15'31'164'0,"3"2"32"16,-2-7-56-16,2 1 26 16,-3-3-27-16,-1-6-8 15,-4-6-44-15,1-5-14 16,-4-4-34-16,2-3-5 15,-1-1-15-15,1-2 1 16,-3 0-7-16,-3 3 2 16,0 1-6-16,0 1 3 15,-6 1-4-15,0 4 2 16,6 2-5-16,-2 0 2 16,1 5-4-16,4-1-4 15,3-2-29-15,-2-1-281 0,1-1 77 16</inkml:trace>
          <inkml:trace contextRef="#ctx0" brushRef="#br2" timeOffset="-3.70009E6">12 5326 1037 0,'-1'17'263'16,"1"2"94"-16,3-2-298 0,3-2-5 15,1-5-17-15,-1-5 8 16,2-4-11-16,1-7 12 16,0-7-9-16,-3-13 7 15,-2 1-15-15,-2-14 2 16,-5 3-19-16,-5-5 13 15,-4 10-5-15,-1-1 21 16,-1 11-3-16,1 6 12 16,4 9-17-16,0 9 1 15,4 12-20-15,4 12 1 16,-1 8-15-16,5 8 10 16,3 1-9-16,5-1 6 15,1-10-8-15,1-4 7 16,1-14-9-16,-1-8 9 0,-4-7-4 15,0-9 13 1,-4-4-1-16,-4-11 18 0,-4 0-5 16,-6-9 11-16,-1 6 0 15,-5 0-5-15,0 10-16 16,1 2 5-16,5 11-15 16,0 7-5-16,5 4 0 15,-1 7 7-15,2 7-11 16,3 10 9-16,3 1-10 0,3 1 11 15,2-3-21 1,4-9-146-16,1-17-371 0,-5-16 59 16</inkml:trace>
          <inkml:trace contextRef="#ctx0" brushRef="#br0" timeOffset="-1410.2476">144 5223 1547 0,'-6'-3'361'0,"-1"-2"112"16,2 2-460-16,8-4-77 0,3-2-47 15,8-12-45-15,5-3-316 16,-1-14 70-16</inkml:trace>
          <inkml:trace contextRef="#ctx0" brushRef="#br2" timeOffset="-3.69538E6">65 5639 982 0,'-5'31'231'16,"-1"17"91"-16,5 6-285 15,-2 9-13-15,0-7-5 16,3 8-10-16,1-8-1 0,4 1-8 16,1-9 6-16,-2 3-334 15,2-4 112-15</inkml:trace>
          <inkml:trace contextRef="#ctx0" brushRef="#br1" timeOffset="382833.5983">396 5374 447 0,'3'24'346'15,"2"0"-61"-15,4-9-85 0,-5-3-91 16,-1-6-78-1,2-7-23-15,-5-7-12 0,-3-5 3 16,3-2-7 0,-2-5-121-16,2 4-148 0,9 1 4 15</inkml:trace>
          <inkml:trace contextRef="#ctx0" brushRef="#br1" timeOffset="382914.6245">673 5778 764 0,'12'12'213'16,"-3"-4"48"-16,1-5-208 16,-2-5-51-16,2 1-11 15,-4-5 0-15,2-2 10 0,-2 4 6 16,0-1 0-16,-2-2 2 15,-1 2-220-15,-3 2-51 16,3 3-67-16</inkml:trace>
          <inkml:trace contextRef="#ctx0" brushRef="#br0" timeOffset="22954.8196">716 5886 1050 0,'-3'-4'263'0,"2"-1"78"16,4 2-301-16,12 2-26 16,6-1-13-16,13-1-7 0,4-3-12 15,13-7-16-15,-3-7-131 16,15-2-177-16,-11-1 7 16</inkml:trace>
          <inkml:trace contextRef="#ctx0" brushRef="#br1" timeOffset="383099.7768">928 5885 377 0,'15'22'352'15,"-8"-7"-62"-15,5 5-36 16,-6-7-138-16,3-2-37 16,-1-5-54-16,1-2-21 15,-9-5-13-15,10-4-86 16,-7-1-93-16,0 0-117 16,-7-1-67-16</inkml:trace>
          <inkml:trace contextRef="#ctx0" brushRef="#br1" timeOffset="383393.9962">977 6018 331 0,'0'32'326'0,"5"4"-45"16,-5-2-48-16,6-1-58 0,-3-6-73 15,4-4-18 1,-2-11-42-16,1-3-13 0,-2-6-24 16,-1-6-7-16,-1-6-6 15,2-4 2-15,-1-4-9 16,0-1-44-16,2 6-25 15,2 3-66-15,-2 13-7 16,2 5 17-16,-1 14 48 16,3 3 64-16,-3 2 89 0,0-1 53 15,3-4 11 1,0-5 22-16,-3-8-30 0,0 2-23 16,-1-7-47-16,1 2-22 15,-3-7-27-15,0-3-19 16,0-6-20-16,-5-4-281 15,1 2 79-15</inkml:trace>
          <inkml:trace contextRef="#ctx0" brushRef="#br0" timeOffset="23292.9642">1392 5715 945 0,'-27'21'295'15,"-9"11"66"-15,4-1-268 16,-2 4-25-16,7 1-33 16,-3 6-12-16,7 1-18 15,-1 10-38-15,1-2 72 16,1 4-404-16,-1-20 124 15</inkml:trace>
        </inkml:traceGroup>
        <inkml:traceGroup>
          <inkml:annotationXML>
            <emma:emma xmlns:emma="http://www.w3.org/2003/04/emma" version="1.0">
              <emma:interpretation id="{CFCD5FDB-A35E-4DCF-BCEA-CB1EE6E74FBA}" emma:medium="tactile" emma:mode="ink">
                <msink:context xmlns:msink="http://schemas.microsoft.com/ink/2010/main" type="inkWord" rotatedBoundingBox="8098,13031 10421,15701 9550,16458 7228,13788">
                  <msink:destinationLink direction="with" ref="{D14CA07D-5D45-4FCB-9523-61CB056C9B56}"/>
                  <msink:destinationLink direction="with" ref="{7CEBDE0A-58C7-4902-B497-972AA7FFDB5A}"/>
                </msink:context>
              </emma:interpretation>
              <emma:one-of disjunction-type="recognition" id="oneOf2">
                <emma:interpretation id="interp2" emma:lang="" emma:confidence="1">
                  <emma:literal/>
                </emma:interpretation>
              </emma:one-of>
            </emma:emma>
          </inkml:annotationXML>
          <inkml:trace contextRef="#ctx0" brushRef="#br1" timeOffset="383847.1041">1531 6818 844 0,'12'28'245'16,"-3"-4"56"-16,2-8-246 0,-10-5-24 15,2-10-31-15,0-5-8 16,-1-5-6-16,-5-11 5 16,9 4 0-16,-3-1-24 15,0 5-50-15,3 4-88 16,3 10-15-16,4 5 0 16,5 7 31-16,5 3 53 15,1 4 82-15,4 0 18 16,-4 0 6-16,5 1-1 15,-5-7 3-15,3-1 3 16,-4-2-4-16,2-5-108 16,-4-5 32-16</inkml:trace>
          <inkml:trace contextRef="#ctx0" brushRef="#br1" timeOffset="386283.1302">2108 7407 461 0,'-21'6'390'0,"7"0"-69"0,1-5-28 16,2 7-174-16,-2-4-27 15,4-2-45-15,-2-4-5 16,4-2-19-16,-2-7-6 16,1-2-10-16,2-7 0 15,2-2-5-15,-2-5-1 16,3 0-2-16,-3-5 1 15,3 2 1-15,-5 0-10 16,1 3-4-16,-7 2-9 16,2 8 2-16,-7 1 0 15,1 7 10-15,-3 4 4 16,0 5 11-16,-3 2 17 16,7 4 4-16,-1 0 8 15,3 3 2-15,4 1 0 16,5-2-17-16,2-4-4 15,2-1-22-15,-1-7 270 0,5-7-647 16,2 1 291-16</inkml:trace>
          <inkml:trace contextRef="#ctx0" brushRef="#br1" timeOffset="383925.8948">2028 7135 542 0,'11'33'170'0,"2"0"30"0,-5-6-150 16,2-4-77-16,-2-8-163 16,-4-5 25-16</inkml:trace>
          <inkml:trace contextRef="#ctx0" brushRef="#br1" timeOffset="386227.5115">2340 7659 953 0,'-7'12'270'16,"2"3"64"-16,5 5-247 15,3-7-58-15,0 1-2 16,-1-8-11-16,2-11-3 16,-2-5-8-16,-2-11 0 15,-5-9-3-15,-4-14 0 0,-3 1-9 16,-6 1-19-16,-4 3-12 16,1 6-21-16,0 10-118 15,-3 6-163-15,3 1 15 16</inkml:trace>
          <inkml:trace contextRef="#ctx0" brushRef="#br0" timeOffset="-2258.9121">1082 6656 1366 0,'-4'14'403'16,"4"-16"69"-16,4 2-358 15,4-1-131-15,7-5-55 16,4-5-20-16,10-8-38 16,-2-8-12-16,0-11-312 15,-7 4 110-15</inkml:trace>
          <inkml:trace contextRef="#ctx0" brushRef="#br0" timeOffset="2290.8715">1051 6919 967 0,'-17'-6'310'15,"8"3"41"-15,2 6-258 16,1-4-58-16,0-1-25 16,4-7-6-16,-1-3-3 0,3-4-5 15,3 2 0-15,3-2 1 16,3 8 3-16,-1 1 1 15,-2-1 4-15,1 2-2 16,1 6 0-16,-7-10-1 16,2 5-1-16,2 2-2 15,-2-6 0-15,-2 2-3 16,2 3-1-16,2-2-9 16,-2 0-6-16,7 5-8 15,1 5-3-15,5 5-18 16,2 5 7-16,5 18-292 15,0 5 86-15</inkml:trace>
          <inkml:trace contextRef="#ctx0" brushRef="#br0" timeOffset="22056.5131">1290 6713 1253 0,'-8'3'303'0,"2"-3"101"16,9 5-368-16,11 5-20 16,7 4-16-16,13-1-14 15,5-2-17-15,14-4-46 16,-5-5-19-16,7-11-135 16,-10-9-160-16,8-9 12 15</inkml:trace>
          <inkml:trace contextRef="#ctx0" brushRef="#br0" timeOffset="22387.194">1578 6532 978 0,'1'-9'263'0,"1"1"64"15,5 2-263-15,7 2-61 16,14-1-2-16,1 4-1 16,7 2 1-16,0 2 0 0,3 6-1 15,-7 3-1-15,-2 5 0 16,-6-1-2-16,-5 5-2 15,-10-1-1-15,-7 10 3 16,-8 1 2-16,-6 13 8 16,-6-1 4-16,-5 1 4 15,4-6-4-15,-3 7 0 16,7-11-5-16,0 2 259 16,6 2-600-16,2-8 287 15</inkml:trace>
          <inkml:trace contextRef="#ctx0" brushRef="#br1" timeOffset="399924.5127">2246 7680 945 0,'-11'9'291'0,"5"6"45"0,6 3-234 31,-3-3-88-31,0-3 11 0,2-7 4 16,-1-8 8-16,1-5-2 0,-2-8-2 16,3-4-13-16,-5-2-5 15,1 1-7-15,2 4 8 16,-5 7 6-16,-1 5 15 15,5 7 3-15,-1 5 6 16,-4 2-5-16,8 6 0 16,2-1-14-16,-1 1-2 15,2-6-6-15,2-2-2 16,-5-5-7-16,3-4 7 16,-3-4 5-16,0-3 10 15,-6-3 5-15,1 0 9 16,-4-1-5-16,-3 2-2 15,-1 5-7-15,4 3-4 0,1 3-10 16,4 9-6-16,2 3-9 16,11 5-2-16,-1-1-2 15,1 2-1-15,3-4 2 16,3-7 1-16,-8-5 0 16,7-10 2-16,1-7 1 15,-3-10 2-15,3-2 0 16,-8-5 0-16,-1 8-11 0,-3 5-72 15,0 8-55-15,-3 4 300 16,11 10-687-16,4 6 285 16</inkml:trace>
          <inkml:trace contextRef="#ctx0" brushRef="#br1" timeOffset="384276.9564">2252 7655 1077 0,'1'25'245'0,"1"1"93"16,2-13-314-16,2-7-18 15,0-4-12-15,-1-5-39 16,2-2-86-16,-1-4-207 16,3 5 1-16</inkml:trace>
          <inkml:trace contextRef="#ctx0" brushRef="#br0" timeOffset="-7855.3688">1705 7685 1596 0,'-13'-39'923'0,"1"1"-843"0,-41 31-69 15,5 4-9-15,9 13-2 16,5 1-16-16,29-2-72 16,7-3-42-16,-1 6-56 15,5 0-13-15,5 7 253 16,-5 1-488-16,-5 5 282 15</inkml:trace>
          <inkml:trace contextRef="#ctx0" brushRef="#br2" timeOffset="-3.70496E6">1540 7437 816 0,'-1'-7'285'0,"2"1"55"16,-2 6-214-16,1 1-15 16,4 1-30-16,-5-2-6 15,4 3-19-15,3 6 2 16,0 0-15-16,0 0-2 16,0 3-9-16,-2-2-4 15,1-4-15-15,-1-7-2 16,-1 1-2-16,6-6 4 15,-7-5-1-15,-1-8 3 16,-2 2-1-16,-2-7 4 16,-3 6 3-16,3 1 5 15,-5 10 2-15,4-1 1 16,-2 11-7-16,1 9-8 16,-1 6-8-16,5 14-1 0,2 4-3 15,1 9 1-15,4-6 0 16,4 2-1-16,-1-11-2 15,2-2-1-15,1-11 2 16,-2-11 0-16,-1-12 2 16,2-17 3-16,-4-7 1 15,-4-13 2-15,-4-1-1 16,-7-2 6-16,-1 7 4 16,-6 4 12-16,2 14 0 15,2 3 8-15,1 7-4 0,-2 16-10 16,6 5-10-16,-5 8-1 15,4 5-9-15,1 10 0 16,3-6 0-16,3 5-1 16,3-10-2-16,4 2-3 15,4-12 7-15,4-6-62 16,7-13-94-16,7-13-374 16</inkml:trace>
          <inkml:trace contextRef="#ctx0" brushRef="#br0" timeOffset="21438.6125">2509 7326 915 0,'-8'6'327'0,"4"-8"22"15,4 5-220-15,7-4-109 16,7-2-16-16,8 1-2 16,2 2-2-16,6-3 1 15,-1 2-1-15,-1 4 2 16,-4 0-3-16,0 1 1 16,-6 2 0-16,0 9-3 15,-3 0-3-15,2 6 2 16,-8 4 1-16,0 6 2 15,-6 4 3-15,-3 8 4 16,-2 2-1-16,-1 11-2 16,-4-5-10-16,-1 4 160 0,-8-2-503 15,-22-14 213-15</inkml:trace>
          <inkml:trace contextRef="#ctx0" brushRef="#br0" timeOffset="20979.4526">1961 7653 1125 0,'-3'-3'241'0,"6"0"103"15,7 2-336 1,11-2-2-16,6 0-7 0,9-3 1 15,3-2-1-15,5-2 0 16,-5-2-1-16,4-5 0 16,-17 8-4-1,1 0-5-15,28-12-14 16,-1 9-9-16,2-1 7 16,-3 1-306-16,-14 7 1 15,-9-1-80-15</inkml:trace>
          <inkml:trace contextRef="#ctx0" brushRef="#br1" timeOffset="384626.0924">2429 7845 604 0,'20'35'305'15,"-4"-5"-22"-15,5 1-110 16,-4-5-141-16,1-10-12 0,-3-5-13 16,-2-5-14-16,-5-6-5 15,2-5-55-15,-2 2-37 16,1 0-16-16,0 3 4 15,6 6-20-15,-2 8 48 16,7 7 7-16,1 6 9 16,0 1 5-16,1-3 23 15,2 2 15-15,-7-6 33 16,-2-2 19-16,-2-7 3 0,-4-1-5 16,-6-11-2-16,5 0-2 15,-4 0-12-15,1 1 7 16,1 4 18-16,4 10 47 15,1 3 4-15,1 1 61 16,3 5 10-16,1 3 1 16,-4-3-45-16,2 0 0 15,-2-4-60-15,0-4-15 16,-5-7-19-16,-4-6-12 16,-3-9-15-16,0-6-15 15,-4-3-16-15,2 0-91 16,4 3-9-16,1 5-12 15,1 8 19-15,5 10 68 16,0 5 130-16,3 13 62 16,5 4 31-16,1 3 14 15,-3-3-46-15,3 3-27 0,-5-8-43 16,-1-5-14-16,-5-7-20 16,0-11-35-16,-5-11-35 15,-4-14-145-15,-4-5-138 16,-5-8-29-16</inkml:trace>
          <inkml:trace contextRef="#ctx0" brushRef="#br0" timeOffset="2620.0178">2240 8093 1139 0,'4'6'257'0,"10"6"69"16,1 0-643-16,12 3 37 16</inkml:trace>
          <inkml:trace contextRef="#ctx0" brushRef="#br0" timeOffset="3102.332">2354 8260 1643 0,'-24'9'428'0,"3"4"113"0,3-1-462 15,1-3-74-15,11-4-39 16,2-7-70-16,1-7-31 16,6-10-51-16,-2-7 8 15,1-8 18-15,2-1 67 16,-2 5 48-16,-2 8 70 15,0 7 56-15,0 10 24 0,0 2 22 16,0 2-10-16,4 4-21 16,8 1-45-16,6 8-25 15,3 2-19-15,8 1-8 16,-4-2 1-16,1-1-49 16,-5-9-25-16,-1-7-33 15,-5-8-12-15,-5 0-12 16,-5-6 45-16,-10-5 26 15,-5 11 35-15,-2 5 35 16,0-5 35-16,1 9 42 16,5 7 4-16,3-2-1 15,4 1-22-15,10 15-39 16,7 6-67-16,11 10-65 16,5 10-335-16,-1-1 62 15</inkml:trace>
          <inkml:trace contextRef="#ctx0" brushRef="#br1" timeOffset="385806.3716">2726 8150 564 0,'-6'6'447'0,"6"-1"-104"15,-1 2-10-15,1-2-307 16,1-1-3-16,1-5-12 16,-4-4 0-16,1-5-8 0,-2-10 5 15,-2-11-4-15,-8-15-30 16,-4-3-10-16,-8-10-317 15,-2 4 70-15</inkml:trace>
          <inkml:trace contextRef="#ctx0" brushRef="#br1" timeOffset="385791.2744">3165 8681 671 0,'-20'-19'272'16,"8"7"24"-16,5 3-148 15,4 7-66-15,1-4-8 16,4 8-23-16,1 1 4 15,-2 1-9-15,5 1 3 16,0 1-11-16,-3-3-4 16,0-5-14-16,-4-14-6 15,-7-8-10-15,-8-11-30 16,-1-7-18-16,-14-12-327 16,-1 3 70-16</inkml:trace>
          <inkml:trace contextRef="#ctx0" brushRef="#br1" timeOffset="385088.3696">3044 8512 637 0,'12'42'402'0,"5"10"-43"15,0 1-113-15,1-1-121 16,-3-9-58-16,4-3-7 16,-4-11-23-16,-1-10-9 15,-4-7-18-15,-1-9-10 16,-4-9-6-16,-7-7 3 15,-1-1-3-15,-1-5 6 16,-1 2 6-16,-1 8 0 16,5 5-6-16,4 2 0 15,3 11-2-15,7 14 4 16,4 2-5-16,5 11 7 16,2 0 2-16,3 8 3 15,-1-11-3-15,-2-2 7 16,-11-5-2-16,-2-11-2 15,-1-12-7-15,-5-11 0 16,-5-8-7-16,3-11 2 0,1 1-5 16,-5 1-5-16,-2 7 1 15,3 4-3-15,1 13-6 16,2 10 3-16,3 6 9 16,3 12 2-16,3 3 2 15,5 6 8-15,-1-3-1 16,-1 4 5-16,5-5-7 15,-2-2 5-15,-5-6-6 0,-2-8 3 16,-1-7-7-16,-7-10-28 16,-4-7-18-16,-1-7-30 15,-4-1-43-15,0-1-178 16,6 5-50-16,3 5-61 16</inkml:trace>
          <inkml:trace contextRef="#ctx0" brushRef="#br0" timeOffset="-40978.1895">3198 8389 230 0,'-15'106'146'0,"-3"17"-54"16,3-13-94-16,1 16-113 15,2-16-47-15</inkml:trace>
        </inkml:traceGroup>
      </inkml:traceGroup>
    </inkml:traceGroup>
  </inkml:traceGroup>
</inkml:ink>
</file>

<file path=ppt/ink/ink2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4:29.862"/>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brush xml:id="br2">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24FB137-FD1D-4970-9B8F-1C98D74D8E0E}" emma:medium="tactile" emma:mode="ink">
          <msink:context xmlns:msink="http://schemas.microsoft.com/ink/2010/main" type="inkDrawing" rotatedBoundingBox="4775,9413 12561,15580 9062,19997 1276,13830" rotationAngle="759411044" semanticType="9">
            <msink:destinationLink direction="with" ref="{A7725307-D04B-4E6D-A04D-23CCD5C5533B}"/>
            <msink:destinationLink direction="with" ref="{8EADD82C-02D3-4294-8903-51ABFCB9B87D}"/>
          </msink:context>
        </emma:interpretation>
      </emma:emma>
    </inkml:annotationXML>
    <inkml:trace contextRef="#ctx0" brushRef="#br0">11 90 749 0,'-4'5'370'0,"-2"-2"-27"15,3-3-147-15,1-3-159 16,5 1-29-16,6-1-5 15,0-3-5-15,5 5 2 16,1 4-3-16,0-6 5 16,-3-2-2-16,1 2 2 15,-4 0-1-15,-3 0 4 16,0 2-5-16,0 2 8 16,-3-1-3-16,5-3 7 0,-1 5-2 15,2-4 6 1,6 1 8-16,2-2-19 15,2-1 5-15,1 0-10 16,4 1 4-16,-3-3-4 16,1 0 3-16,-1 4-4 15,-1-4 10-15,-2-3-3 16,1 2 12-16,-2 4-5 16,4-2 6-16,1 2-9 15,4 3 4-15,-2 2-12 16,6-8 4-16,-1 4-5 0,2-1 3 15,-2 3-6-15,1 5 5 16,-3 1-5-16,3 1 5 16,-6-2-5-16,4 4 6 15,-4-5-6-15,0 8 6 16,-3-1-5-16,2 3 7 16,-2-2-6-16,0-6 7 15,-2-2-7-15,1 1 6 16,-4-1-8-16,1-4 8 15,-1 3-9-15,2-1 8 16,-4-4-7-16,5 2 8 16,1 0-7-16,8 2 7 15,-5-2-6-15,10 1 8 16,-8-4-8-16,6 2 6 0,-7-2-7 16,7-3 6-16,-2 1-8 15,4 5 7-15,-2-9-7 16,7 6 7-16,-8 2-6 15,6 2 5-15,-3-1-5 16,6 5 6-16,-6-2-7 16,1-3 7-16,-2 3-8 0,1 0 8 15,-6-2-8-15,6 2 7 16,-2 2-6-16,4-7 6 16,-4 2-7-16,3 0 8 15,-6-1-7-15,7-1 6 16,-4 4-6-16,5-2 7 15,-4 0-7-15,8 0 7 16,-5 0-6-16,4 0 7 16,-5-2-8-16,7 5 8 15,-16 2-8-15,10-2 6 16,-5 0-7-16,1 0 7 16,-4 0-6-16,11-5 7 15,-10 4-6-15,5-1 6 16,-4-2-6-16,4-1 4 15,-3 2-5-15,5 3 6 16,-7-3-6-16,5-1 6 16,-3 2-5-16,5-2 6 0,-5 2-8 15,4 1 8-15,-5 2-7 16,2 1 6-16,-5-1-6 16,2-4 7-16,-5 3-8 15,7 2 7-15,-3 1-6 16,3-2 7-16,-2 2-8 15,8 2 9-15,-7-4-8 16,4-2 5-16,-1-1-5 0,4 7 7 16,-5-8-7-16,5 0 7 15,-4 3-7-15,4 1 6 16,-3-5-6-16,6 2 6 16,-5 1-6-16,5-2 8 15,-6-2-8-15,3-2 6 16,-9-1-5-16,9 1 4 15,-4-4-7-15,5 2 8 16,1 0-7-16,4-1 6 16,-3-4-6-16,5 4 7 15,-5 1-5-15,1-2 4 16,-1 1-4-16,5 8 6 16,-7-7-5-16,5 0 5 15,-10 3-6-15,1-1 7 16,-8-4-8-16,4 5 7 0,-7 0-8 15,7-1 9-15,-2 5-8 16,1-4 6-16,-4 3-5 16,5 0 5-16,-5 5-5 15,3-5 5-15,-3 4-5 16,5-2 6-16,-4 2-6 16,5-5 6-16,-3 2-6 15,3 1 5-15,-1 1-4 16,2-2 6-16,-2 7-7 15,2-5 7-15,-2 0-9 0,-1-2 8 16,-4-1-8-16,6 2 9 16,-4-4-8-16,5 1 7 15,-5 4-7-15,8 0 7 16,-10-6-8-16,5 7 7 16,-5-2-6-16,5 1 7 15,-7 0-8-15,7 0 7 16,-4-5-6-16,5 8 6 15,-6-6-6-15,9 5 6 16,-7-4-6-16,5 1 9 16,-2-4-9-16,2 7 7 15,-2-7-7-15,-1 2 5 16,-7 2-7-16,9-1 8 16,-7-5-7-16,2 4 8 15,-1-3-5-15,6 1 5 0,-10-2-7 16,5 5 6-16,-2-2-6 15,2-1 7-15,-7 4-7 16,4-4 6-16,-6 4-5 16,2-1 4-16,-4 1-4 15,4-5 5-15,-5 6-5 16,4-5 5-16,-2 5-6 16,3 3 6-16,0-1-6 0,0-1 5 15,-2 2-4-15,4 0 4 16,-4 2-5-16,-1-4 7 15,0-2-6-15,0-1 6 16,-3-4-6-16,-3 0 6 16,0 3-5-16,2 5 8 15,-4-7-5-15,7 10 13 16,-4-7-6-16,2-1 10 16,-1 0-6-16,-1 5 7 15,-5-8-9-15,1 4 10 16,-3-1-7-16,0 0 16 15,-5 0-6-15,4-3 17 16,-4 3-10-16,2 2 9 16,0-2-19-16,-3-3 3 15,2 4-18-15,2 2-49 0,-2 3-72 16,-43 17-358-16</inkml:trace>
    <inkml:trace contextRef="#ctx0" brushRef="#br1" timeOffset="-4.02572E6">4554-303 715 0,'0'91'277'0,"-3"5"15"16,0-6-168-16,7 8-85 15,2-20-16-15,6-4-16 16,0-8-2-16,-1-5-93 16,1-8-133-16,4-2-77 15,1-11-106-15</inkml:trace>
    <inkml:trace contextRef="#ctx0" brushRef="#br2" timeOffset="-389312.6176">2637-4251 811 0,'0'1'296'16,"1"-4"22"-16,4 2-199 16,-1 2-89-16,7 7-19 15,-4-1-13 1,1 2 0-16,10 18 1 16,-2 2 4-16,2 5 2 15,-3-4 5-15,0-4 8 0,-1-5 6 16,4 0 9-16,-2-3 3 15,2 6 4-15,-7-9-8 16,2 7-3-16,-2-4-14 16,1 3-1-16,-3-1-5 15,9 5 1-15,-3-5-3 16,4 7 11-16,1-2 3 16,7 6 11-16,-2-3 0 15,5 5 3-15,-2-4-11 16,3 1-3-16,-4-9-12 0,6 9 7 15,-7-3 0-15,5 4 6 16,-4-1 1-16,6 9 3 16,-4-1-8-16,5-2 1 15,2-3-8-15,2 3 2 16,-7-3-6-16,5 0 3 16,-10-11 2-1,-1 2-10-15,25 29 3 16,-2-9-4-16,7 2 3 15,-3-10-2-15,-13-3 2 16,-3-7-2-16,4 10 8 16,-5-5 0-16,5 13 6 15,-8-11-2-15,5 7 2 16,-4-7-9-16,2 6 2 0,-8-6-9 16,10 5 3-16,-5-5-4 15,1 4 5-15,0-5-5 16,4 4 4-16,-10-10-3 15,5 2 2-15,-5-2-3 16,2-5 4-16,-5-3-2 16,3 3 4-16,-3-6-2 15,1 7 8-15,-2 2-1 16,1 3 5-16,-3 3-3 16,4 3 4-16,-5-4-8 0,7 1 1 15,-9-5-7-15,3 5 3 16,-5-4-4-16,2 2 3 15,-10-1-5-15,11 2 5 16,-5-4-5-16,4 4 3 16,0-5-5-16,4 5 6 15,-4-5-5-15,6 3 5 16,-4-3-6-16,2 1 6 16,2-1-6-16,5 2 3 15,-5-1-2-15,5 5 5 16,-5-1-4-16,0 2 1 15,-2 1 0-15,2 7 0 16,-3-6-2-16,-1 7 2 16,-2-2 2-16,3 5 2 15,-3-2 1-15,4 4 4 0,1-6-1 16,2 0 5-16,-4-7-6 16,6-2 4-16,-1-3-5 15,-2 7 6-15,-6 2-8 16,9 6 5-16,-5 0-6 15,2 5 5-15,5-7-6 16,8 7 7-16,-7-4-4 0,3 7 4 16,-3-10-5-16,2 8 5 15,-5-6-7-15,8 2 3 16,-5-8-3-16,7 12 4 16,-2-10-5-16,2 4 6 15,-4-3-4-15,6 6 4 16,-6-8-7-16,0 5 5 15,-3-6-6-15,6 8 4 16,-4-7-6-16,5 7 8 16,-2-5-7-16,2 0 7 15,-2-6-5-15,1 3 6 16,-3-1-5-16,5 1 3 16,-2-2-5-16,6 8 2 15,-3-3-4-15,0 0 6 16,-3 2-4-16,3 5 3 15,-9-7-3-15,0 9 4 0,0-1-5 16,3 7 4-16,-3-8-4 16,9 11 6-16,-3-7-6 15,6 9 4-15,-3-7-4 16,3 13 4-16,-3-7-4 16,5 10 4-16,-7-10-4 15,5 10 3-15,-3-11-3 16,5 6 3-16,-5-7-3 0,3 8 4 15,-3-7-3-15,3 11 4 16,-3-8-6-16,7 9 7 16,-2-11-5-16,4 7 2 15,-3-14-3-15,6 4 5 16,-7-13-6-16,10 7 3 16,-6-9-3-16,4 10 5 15,-11-11-4-15,5 9 5 16,-10-8-6-16,9 5 6 15,-6-6-5-15,5 9 2 16,-4-4-2-16,4 7 5 16,-9-8-4-16,4 2 3 15,-5-10-3-15,5 5 3 16,-6-9-3-16,8 5 2 16,-8-2-3-16,6 5 4 15,-6-9-4-15,1 3 5 16,-10-4-4-16,3 1 4 0,-4-2-6 15,2 4 6-15,-2-5-6 16,5 0 6-16,-2-3-5 16,-1 3 5-16,-4-3-4 15,0-2 3-15,-3 2-3 16,-3 0 6-16,-1-3-2 16,-2-4 10-16,-1 1-1 0,-2-3 8 15,-3-5-5-15,-2-1 4 16,-2 0-10-1,1-4 1-15,-3-2-9 0,0 0-4 16,0-2-19-16,-3-2-30 16,-2-2-33-16,-10-21-91 15,-11-24 445-15,-5-36-804 16,-13-17 358-16</inkml:trace>
    <inkml:trace contextRef="#ctx0" brushRef="#br2" timeOffset="-471546.9801">2377-4328 1118 0,'-65'81'273'0,"38"-64"89"15,5-1-328-15,2-5-17 16,8-2-21-16,12-11-5 16,2 2 0-16,2 0 0 15,2 2 1-15,6-1 5 16,-6-1 6-16,9-1 0 15,-4-1 0-15,4-1 0 16,-3 0 0-16,7 5-2 0,-2-1 1 16,1 2 0-16,0 3 0 15,1 0 1-15,-2-3 1 16,3 3 0-16,1 0-1 16,1 2 0-16,-4 1-2 15,5 1 0-15,-4 5-1 16,1-1 1-16,-1 1-1 15,5 3 5-15,-4-2-1 0,4-1 2 16,-2 0 2-16,4 2 0 16,-4-7-2-16,5 2-1 15,-7-1-1-15,4 2-2 16,-6-4 0-16,1 2 0 16,-1-2 3-16,3 0-1 15,-3-3 2-15,5 3-1 16,-2-2-2-16,-2 4 0 15,2-1 1-15,-4 5 6 16,-2-1 6-16,1 4 5 16,-4-5 4-16,4 8 3 15,-3-5-3-15,2 5 0 16,-1 1-2-16,2 7 0 16,-1-10-2-16,3 8 4 15,0-6-1-15,3-3 2 0,-4 0-1 16,5 9-4-16,-2-4-4 15,-1 5-3-15,1 1-2 16,4 1-3-16,-3-2 3 16,0 2-1-16,1-1 0 15,2 4 0-15,-6-6 1 16,5 6-5-16,-4-5 2 16,4 7-6-16,-5-5 1 15,3 3-5-15,-2-3 4 16,5 3-4-16,-4-6 3 0,4 0-2 15,-3-3 5-15,3 2-1 16,-6-7 5-16,8 5-2 16,-5-3 3-16,4 3-5 15,-1-3 0-15,3 5-5 16,-4-4 1-16,1 5-2 16,-2-1 2-16,4 1-1 15,-5-2 1-15,3 5-1 16,1-1 2-16,1 4-3 15,-4-3 3-15,4 3-4 16,-4-5 5-16,-2 6 1 16,-2-7-1-16,0 1-5 15,-3 2 5-15,-2 3-5 16,1-4-1-16,1 2 2 0,1 2 4 16,2-1-4-16,-3-5 4 15,8 6-4-15,-5-5 3 16,1-1-4-16,-2-3 4 15,7 6-3-15,-6-6 2 16,5 5-2-16,-1-4 3 16,4 4-3-16,-4-8 2 15,5 4-1-15,-3-5 1 16,3 2-3-16,-3-4 4 0,0 5-3 16,0-3 2-16,3 1-3 15,-4-6 4-15,5 3-5 16,-4-9 6-16,2 4-5 15,-5 2 6-15,3 5-6 16,-5-4 5-16,5 8-5 16,0-4 5-16,5 4-6 15,-4-3 5-15,5 4-4 16,-4-2 3-16,4 5-3 16,-4-5 3-16,4 4-2 15,-5-2 3-15,7 7-3 16,-5-5 2-16,3 7-1 15,-2-1 1-15,2 3 0 16,-3-1 4-16,2 0-4 16,-7-7 5-16,2 2-2 15,-3-1 6-15,-1 5-1 0,-4-2 7 16,7 7-4-16,-5-3 4 16,-2 6-4-16,-1-9 4 15,6 9-7-15,-6-5 3 16,8 1-3-16,-1-2 0 15,5 7-4-15,-3-7 4 16,6 5-5-16,-5-8 3 0,5 0-4 16,-2-4 1-16,7-1-3 15,-2-7 2-15,4 9-4 16,-1-6 5-16,3 5-5 16,-4-2 2-16,2 12-3 15,-7-9 4-15,-1 9-6 16,-1-3 7-16,5 3-4 15,-6-5 4-15,8 7-6 16,-1-5 5-16,5 3-5 16,-6-5 5-16,10 5-5 15,-7-9 5-15,3 1-3 16,-3-1 4-16,4 4-6 16,-4-5 5-16,6 11-3 15,-6 1 2-15,3 2-3 16,-9 1 4-16,5 7-4 15,-8-6 4-15,3 7-4 16,-3-2 5-16,6 1-6 16,-5-12 6-16,5 4-5 0,-4-9 4 15,2 3-5-15,-2-4 6 16,6 9-4-16,-7-7 2 16,7 8-2-16,-2-2 3 15,3 5-3-15,-3-2 4 16,1 4-3-16,-2-5 1 15,1 8-2-15,-5-9 4 0,2 5-6 16,-3-8 5 0,0 3-3-16,-3-7 4 0,5 5-6 15,-5-4 7-15,3 8-7 16,-2-2 6-16,4 1-4 16,-5-4 3-16,0 5-4 15,-1-7 4-15,4 4-4 16,-5 1 2-16,2 3-2 15,-1-8 3-15,1 7-2 16,-3-8 4-16,4 5-3 16,-1-2 5-16,5 6-4 15,-8-6 3-15,7 12-6 16,-4-9 6-16,2 3-6 16,-10-8 4-16,8 7-4 15,-6-10 5-15,3 4-6 16,2-2 7-16,5-2-5 0,1-4 3 15,2 2-5-15,-1-11 6 16,5 7-5-16,-4-5 4 16,7 3-3-16,-3 1 3 15,4 3-4-15,-2-6 4 16,5 4-4-16,-4-4 5 16,4-1-5-16,-6-1 4 15,1 1-4-15,-11-2 5 0,7 0-7 16,-8-2 8-16,7 2-6 15,-4-4 4-15,7-1-5 16,-10 1 6-16,7-1-5 16,-7-2 4-16,2 4-4 15,-4-5 4-15,4 4-3 16,-6-1 3-16,3 1-4 16,-3-2 5-16,0-2-4 15,-3 1 3-15,2-4-4 16,-4-1 4-16,4 2-3 15,-5-2 2-15,0 3-2 16,1-3 5-16,-1 1-5 16,-4-1 4-16,-1-1-2 15,-4-5 5-15,-1 0-2 16,-2 1 6-16,-2-4-1 16,-1 0 7-16,3 2-3 0,-3-2 6 15,2 0-3-15,-1 0 3 16,-1 1-9-16,0 4 3 15,2-5-7-15,-1 0 2 16,-2 1-8-16,1-1 4 16,-2 2-16-16,-1-2-5 15,2 1-34-15,1-1-30 16,1-9 155-16,-5-12-622 0,-23-18 237 16</inkml:trace>
    <inkml:trace contextRef="#ctx0" brushRef="#br2" timeOffset="-371266.0898">7525 2054 455 0,'1'136'317'15,"-1"-16"-38"-15,3 12-83 16,2-13-98-16,-1 12-42 16,1-22-43-16,2 10-10 15,4-22-3-15,2 5-5 16,-1-19 1-16,5 3-3 15,-4-14 2-15,1 10 1 16,-1-11 4-16,-1 10 22 16,-1-14 20-16,1 5 25 0,-5-9 12 15,4 2 9-15,-5-17-21 16,-2 0-13-16,2-13-29 16,2-11-14-16,-2-9-15 15,1-5-32-15,1-1-15 16,-2-3-320-16,-11 0 76 15</inkml:trace>
    <inkml:trace contextRef="#ctx0" brushRef="#br2" timeOffset="-305665.5257">3240-4504 955 0,'20'8'211'15,"7"7"90"-15,4 7-283 16,14 12-6-16,-1 5-5 15,8 7-2 1,-2-2-3-16,5 5 1 0,-4-4 0 16,9 6 0-16,-8-1-1 0,3 7 1 15,-5-3-3-15,2 9 9 16,-8-6 7-16,7 9 14 16,-8-7 8-1,2 1 12-15,-4-8-5 0,11 7 1 16,-7-11-11-16,11 6-2 15,0-3-8-15,7 6-1 16,-6-5-9-16,10 4 2 16,-7-5-7-16,9 3-1 15,-9-7-4-15,11 2-1 16,-11-7-2-16,7 11 2 16,-3-8-2-16,5 9 0 15,-11-6 0-15,11 9 0 16,-13-9-3-16,2 10 1 15,-7-4 2-15,3 6 7 16,-9-11 1-16,9 6 3 16,-4-7 0-16,5 2-2 0,-3-2-6 15,6 9-2-15,-8-6-1 16,7 7-1-16,-6-4-1 16,-2 6 0-16,-5-4 0 15,7 7 1-15,-11-9 2 16,4 8 4-16,-5-8 1 15,3 7 4-15,-6-10-2 16,5 11 1-16,-4-10-3 0,7 13 2 16,-2-13-3-16,4 10 2 15,-2-12-2-15,5 4 1 16,-5-12-2-16,1 10 1 16,-3-5-2-16,6 5 0 15,-2-1-1-15,14 8 0 16,-3-8-1-16,11 7 0 15,-5-1-2-15,11 0 0 16,-13-7-1-16,7 4 1 16,-8-10-2-16,6 7 1 15,-11-2 2-15,11 14-1 16,-6-4 0-16,11 14 1 16,-8-7-2-16,8 9 0 15,-8-10 0-15,6 12 0 16,-9-11 0-16,13 9 6 15,-8-5 2-15,13 7 0 0,-3-10 1 16,12 8 0-16,-6-9-6 16,8 6 0-16,-13-14-1 15,10 5 4-15,-14-11 2 16,4 7 11-16,-11-10 5 16,10 14 10-16,-15-9-1 15,3 6 5-15,-13-6-10 16,2 8 1-16,-8-11-8 15,4 6-1-15,-9-7-7 0,7 8-1 16,-8-8-5-16,1 4-2 16,-8-6-2-16,4 0 1 15,-8-11-3-15,0 1 0 16,-7-8 0-16,-5-2 0 16,-5-10-2-16,-4 0 2 15,-4-6 3-15,-1-4-60 16,-4-4-69-16,-10-10-379 15,-5-18 43-15</inkml:trace>
    <inkml:trace contextRef="#ctx0" brushRef="#br1" timeOffset="-4.02155E6">8536 1462 1035 0,'-7'3'286'0,"5"5"71"15,5 4-293-15,9 7-14 16,5 5-21-16,8 8 22 15,7 1-9-15,8 4 4 16,-4-5-22-16,11 4 1 16,-5-11-22-16,3-4 6 15,-4-7-8-15,5-10 8 16,-8-10-5-16,-1-12-36 16,-4-6-34-16,5-18-339 15,-16-1 61-15</inkml:trace>
    <inkml:trace contextRef="#ctx0" brushRef="#br1" timeOffset="-4.01768E6">9458 865 1012 0,'-3'-2'269'0,"0"4"81"16,3 7-290-16,0 7-11 15,-1 4-10-15,2 16-6 16,1 7 4-16,1 11-1 16,0 3 3-16,4 9-7 15,2-9 1-15,5 19-6 0,-1-4 0 16,2 4-9-16,0-2 3 15,3 7-10-15,-1-23 1 16,7-1-10-16,-2-16 7 16,11-7-10-16,-6-14 9 15,2-11-26-15,-1-9-17 16,1-9-69-16,-10-11 428 0,10-13-751 16,-2-4 345-16</inkml:trace>
  </inkml:traceGroup>
</inkml:ink>
</file>

<file path=ppt/ink/ink2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4:34.444"/>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9DB4FEF7-E0E8-412A-9C10-ED1D47C01DCC}" emma:medium="tactile" emma:mode="ink">
          <msink:context xmlns:msink="http://schemas.microsoft.com/ink/2010/main" type="inkDrawing" rotatedBoundingBox="10864,5655 10900,6465 10886,6466 10849,5656" semanticType="callout" shapeName="Other">
            <msink:sourceLink direction="with" ref="{E78906EB-21CC-4E78-A906-417DC2351071}"/>
          </msink:context>
        </emma:interpretation>
      </emma:emma>
    </inkml:annotationXML>
    <inkml:trace contextRef="#ctx0" brushRef="#br0">0 0 463 0,'0'16'380'15,"-2"-14"-95"-15,2 11-5 16,2-1-265-16,1 23-5 16,1 4-9-16,1 22 1 15,-2 2-1-15,3 27 1 16,-5-4-2-16,4 18 3 16,-2-11-42-16,0 12-249 15,-8-14 70-15</inkml:trace>
  </inkml:traceGroup>
</inkml:ink>
</file>

<file path=ppt/ink/ink2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4:34.73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E78906EB-21CC-4E78-A906-417DC2351071}" emma:medium="tactile" emma:mode="ink">
          <msink:context xmlns:msink="http://schemas.microsoft.com/ink/2010/main" type="inkDrawing" rotatedBoundingBox="10846,7021 10879,7954 10863,7955 10830,7022" shapeName="Line">
            <msink:destinationLink direction="with" ref="{9DB4FEF7-E0E8-412A-9C10-ED1D47C01DCC}"/>
          </msink:context>
        </emma:interpretation>
      </emma:emma>
    </inkml:annotationXML>
    <inkml:trace contextRef="#ctx0" brushRef="#br0">5 0 465 0,'0'33'299'0,"-2"9"-33"16,1 15-76 0,-1 3-109-16,4 22-29 0,-2-5-33 15,3 16-4-15,1-4-10 0,4 14 1 16,-1-8-25-16,1 13-259 15,-2-14 79-15</inkml:trace>
  </inkml:traceGroup>
</inkml:ink>
</file>

<file path=ppt/ink/ink2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4:34.773"/>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24887A2A-0B6E-46B0-9F34-665ED19F665C}" emma:medium="tactile" emma:mode="ink">
          <msink:context xmlns:msink="http://schemas.microsoft.com/ink/2010/main" type="inkDrawing" rotatedBoundingBox="10790,9966 10849,8695 10879,8697 10820,9967" semanticType="callout" shapeName="Other">
            <msink:sourceLink direction="with" ref="{7A41C2D9-8ED2-4F69-B799-BA84CA00A338}"/>
            <msink:sourceLink direction="with" ref="{DDB64DFA-512A-477D-8FBF-EB7C7E9F350D}"/>
          </msink:context>
        </emma:interpretation>
      </emma:emma>
    </inkml:annotationXML>
    <inkml:trace contextRef="#ctx0" brushRef="#br0">74 0 414 0,'-9'69'306'0,"-6"12"-47"15,4-9-76-15,2 18-95 16,6-4-52-16,0 20-21 15,5-14-12-15,-2 19 0 16,-3-10-2-16,0 17-45 16,-3-11-67-16,-2 19-151 15,1-15-17-15</inkml:trace>
  </inkml:traceGroup>
</inkml:ink>
</file>

<file path=ppt/ink/ink2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4:34.976"/>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674D405C-7F32-49EC-AE7A-3814CB07A8A3}" emma:medium="tactile" emma:mode="ink">
          <msink:context xmlns:msink="http://schemas.microsoft.com/ink/2010/main" type="inkDrawing" rotatedBoundingBox="10749,10596 10803,12607 10772,12608 10717,10596" shapeName="Line"/>
        </emma:interpretation>
      </emma:emma>
    </inkml:annotationXML>
    <inkml:trace contextRef="#ctx0" brushRef="#br0">6 0 287 0,'-3'71'84'0,"2"13"20"0,-1-8-79 15,2 25-9-15,2-1-5 16,-4 20-2-16,2-4-3 16,0 15-3-16,0-17 1 15,3 13-3-15,0-22 1 16,4 7-5-16,-1-18-1 0,1 7-5 16,-1-25 3-16,0 14-4 15,-1-15 5-15,-1 11 0 16,-1-14 6-16,-1 14-105 15,-4-11 37-15</inkml:trace>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0:41.4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FEBC5D-B795-440B-A0EF-DCCBB4154FDE}" emma:medium="tactile" emma:mode="ink">
          <msink:context xmlns:msink="http://schemas.microsoft.com/ink/2010/main" type="inkDrawing" rotatedBoundingBox="24693,3233 31746,1387 32198,3117 25145,4962" hotPoints="32003,2381 27960,4189 23550,4594 27593,2786" semanticType="enclosure" shapeName="Ellipse">
            <msink:sourceLink direction="with" ref="{6CB971F5-64DE-4717-935E-F1A1C7F08B88}"/>
            <msink:destinationLink direction="with" ref="{3C92ED7C-DCCB-4E5B-BC6B-4BEB4391F2EB}"/>
          </msink:context>
        </emma:interpretation>
      </emma:emma>
    </inkml:annotationXML>
    <inkml:trace contextRef="#ctx0" brushRef="#br0">33 1602 723 0,'-14'4'258'0,"4"1"48"0,4-7-197 16,3 1-25-16,4 1-38 15,8 0-11-15,3 3-23 16,11-5-4-16,4 4 0 15,18-10 3-15,7-4-1 16,27-10 0-16,0 2-1 0,25-17 1 16,-4 0-2-16,25-11-3 15,-8 0-2-15,29-12-1 16,-10 9-1-16,26 5 0 16,-7-2 1-16,16-9 0 15,-12 9-1-15,26-6 1 16,-19-6-2-16,25 1 2 15,-15 11-2-15,26-2 1 16,-21 11-1-16,20 9 1 16,-23 8 0-16,14-5-1 15,-28 0 1-15,18-23 0 16,-23-5 0-16,6-4 0 16,-21-34 1-16,11 2 1 15,-26 26-1-15,10-1 0 16,-23 6 1-16,6 39 15 0,-25 3 4 15,-4-3 9-15,-21 10 2 16,-1-5 1-16,-22 2-14 16,-4 10-4-16,-15-2-9 15,-5 1 1-15,-13 4-4 16,-5 7-8-16,-8-5-30 0,-19-2-342 16,-9-8 96-1</inkml:trace>
    <inkml:trace contextRef="#ctx0" brushRef="#br0" timeOffset="95536.9214">5464-749 1106 0,'-51'-2'264'15,"-1"-8"90"-15,-7-7-307 16,11 7-47-16,-8-1 7 16,4 4-12-16,-13 4 2 15,5 1-11-15,-16 5 6 16,-2 2-10-16,-21 5 10 15,-1 2-3-15,-18 3 12 16,7-6-5-16,-21 6 11 16,12-1-6-16,-23 1 12 15,12 3-6-15,-22 6 12 16,14-6-8-16,-22 4 9 16,18-1-12-16,-20 5 8 15,16-4-16-15,-23 11 9 16,24-4-14-16,-20 2 11 15,14-2-9-15,-19 7 9 16,24-7-9-16,-20 4 14 0,14-3-13 16,-16 4 11-16,21-2-7 15,-17 4 13-15,15-2-10 16,-15 4 14-16,19-8-10 16,-7 4 12-16,14-7-16 15,-13 3 11-15,23-9-15 16,-5 2 11-16,13-7-13 0,-11 8 11 15,19-6-10-15,-9 9 11 16,16-7-11-16,-2 40 12 16,22 9-12-16,-10 15 10 15,18 6-10-15,-6 12 11 16,7-42-13-16,-2-6 11 16,19-15-11-16,-6 2 8 15,15-10-12-15,3 32 10 16,13-2-11-16,5 12 9 15,8-7-8-15,7 12 9 16,4-30-9-16,2 8 11 16,3-14-11-16,12 7 9 15,-1-4-10-15,5 9 10 16,8-6-11-16,9 5 10 16,3-12-9-16,17 1 12 15,4-12-8-15,13-5 10 16,2-4-11-16,17 2 11 0,-2-7-12 15,18 4 10-15,-4-4-9 16,19-13 11-16,-5-3-10 16,20-4 10-16,-8-8-11 15,20-8 11-15,-9 4-12 16,21-2 9-16,-18-6-8 16,21-5 10-16,-15 4-11 15,23-5 11-15,-23 1-9 0,27-13 7 16,-16 1-9-16,28-8 11 15,-26 2-10-15,27-11 9 16,-22 16-9-16,21-2 9 16,-27 8-9-16,23-1 8 15,-20-1-9-15,15-5 11 16,-27 8-10-16,18-5 8 16,-19-5-8-16,16 9 10 15,-19 7-11-15,17-10 10 16,-17 9-9-16,14 10 9 15,-20-4-9-15,13 0 8 16,-16 6-7-16,11-6 8 16,-20-10-10-16,9-25 10 15,-23-53-9-15,7 2 8 16,-19 5-7-16,3 4 8 16,-13 17-9-16,5 57 10 15,-17-7-10-15,-5-7 11 0,-18 10-10 16,-4-8 11-16,-17-3-10 15,-6-12 14-15,-6 4-9 16,-3-14 16-16,-11 7-12 16,-7-10 19-16,-9 13-13 15,-12-13 10-15,-6 11-12 16,-18-13 14-16,-10 8-18 0,-23-8 7 16,-11 15-19-1,-31 1-6-15,-8 23-41 0,-47 24-52 16,-3 30 12-16,-74 42-337 15,-37 29 74-15</inkml:trace>
  </inkml:traceGroup>
</inkml:ink>
</file>

<file path=ppt/ink/ink2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4:39.454"/>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21BA14AB-5171-44EB-9601-4C31D79C3750}" emma:medium="tactile" emma:mode="ink">
          <msink:context xmlns:msink="http://schemas.microsoft.com/ink/2010/main" type="writingRegion" rotatedBoundingBox="10635,15128 10634,14220 10824,14219 10825,15127">
            <msink:destinationLink direction="with" ref="{62E925A2-8B29-4D54-ADD4-EDED3409AF2A}"/>
          </msink:context>
        </emma:interpretation>
      </emma:emma>
    </inkml:annotationXML>
    <inkml:traceGroup>
      <inkml:annotationXML>
        <emma:emma xmlns:emma="http://www.w3.org/2003/04/emma" version="1.0">
          <emma:interpretation id="{3C3EE556-5B17-4D3F-AA2D-7F0AE8F4ACBB}" emma:medium="tactile" emma:mode="ink">
            <msink:context xmlns:msink="http://schemas.microsoft.com/ink/2010/main" type="paragraph" rotatedBoundingBox="10635,15128 10634,14220 10824,14219 10825,15127" alignmentLevel="1"/>
          </emma:interpretation>
        </emma:emma>
      </inkml:annotationXML>
      <inkml:traceGroup>
        <inkml:annotationXML>
          <emma:emma xmlns:emma="http://www.w3.org/2003/04/emma" version="1.0">
            <emma:interpretation id="{A45DED6C-0DD4-4C0E-9746-01829D0DE37D}" emma:medium="tactile" emma:mode="ink">
              <msink:context xmlns:msink="http://schemas.microsoft.com/ink/2010/main" type="line" rotatedBoundingBox="10635,15128 10634,14220 10824,14219 10825,15127"/>
            </emma:interpretation>
          </emma:emma>
        </inkml:annotationXML>
        <inkml:traceGroup>
          <inkml:annotationXML>
            <emma:emma xmlns:emma="http://www.w3.org/2003/04/emma" version="1.0">
              <emma:interpretation id="{C391C07C-AD0C-4F3C-A894-7ECF7DA8170B}" emma:medium="tactile" emma:mode="ink">
                <msink:context xmlns:msink="http://schemas.microsoft.com/ink/2010/main" type="inkWord" rotatedBoundingBox="10635,15128 10634,14220 10824,14219 10825,15127"/>
              </emma:interpretation>
              <emma:one-of disjunction-type="recognition" id="oneOf0">
                <emma:interpretation id="interp0" emma:lang="" emma:confidence="0">
                  <emma:literal>M</emma:literal>
                </emma:interpretation>
                <emma:interpretation id="interp1" emma:lang="" emma:confidence="0">
                  <emma:literal>*</emma:literal>
                </emma:interpretation>
                <emma:interpretation id="interp2" emma:lang="" emma:confidence="0">
                  <emma:literal>m</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-117 1245 702 0,'-21'-9'649'16,"4"3"-482"-1,7 1-81-15,2-1-39 0,11 3-16 16,3 8-13-16,5-5-11 15,2-3-3-15,7 1-4 16,-4-2 3-16,2-8-2 16,-4 4 3-16,-2-2 1 15,-4-4 5-15,-4-1 2 16,-4-3 7-16,-3-6 10 16,-3 1 6-16,-3-1 11 15,0 3 6-15,1 5 9 16,2 5-3-16,0 8-8 15,2 5-10-15,1 7-11 16,3 6-14-16,3 9-9 16,1-2 1-16,10 7-7 15,-1-6 3-15,6-4-7 16,-4-7 5-16,1-9-7 0,-2-7 7 16,-4-4-4-16,-2-8 9 15,-5-11-4-15,-3 2 5 16,-6-9-1-16,-2 4 11 15,-4 1 15-15,2 11 13 16,-1 3 4-16,2 14 0 16,2 2-11-16,2 8-15 0,0 9-16 15,4 6-2-15,1 6-6 16,1 3 6-16,6-1-8 16,0-9 7-16,2-5-9 15,0-11 7-15,0-4-8 16,-4-7 9-16,-4-5-3 15,-2-3 7-15,-10-8-4 16,-2-3 6-16,-7-2-6 16,-1 5 5-16,0 4-4 15,4 7 5-15,1 9-8 16,5 13 5-16,8 16-8 16,5 5 11-16,11 25-149 15,10 7-362-15</inkml:trace>
          <inkml:trace contextRef="#ctx0" brushRef="#br0" timeOffset="-4169.8561">-4 1221 418 0,'-8'57'185'15,"-2"9"32"-15,-1-8-94 16,4 13-17-16,-1-10-24 16,4 11-21-16,-1-10-30 0,5 10-84 15,-2-9-192-15,1 6 37 16</inkml:trace>
        </inkml:traceGroup>
      </inkml:traceGroup>
    </inkml:traceGroup>
  </inkml:traceGroup>
</inkml:ink>
</file>

<file path=ppt/ink/ink2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8:17.52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C3E7572-E1EF-4BD2-919E-81E4B9482B44}" emma:medium="tactile" emma:mode="ink">
          <msink:context xmlns:msink="http://schemas.microsoft.com/ink/2010/main" type="inkDrawing" rotatedBoundingBox="9868,5140 9986,5723 9973,5726 9854,5143" semanticType="callout" shapeName="Other"/>
        </emma:interpretation>
      </emma:emma>
    </inkml:annotationXML>
    <inkml:trace contextRef="#ctx0" brushRef="#br0">7750-9290 758 0,'3'28'290'0,"0"11"27"15,2 2-209-15,2 5-31 16,2 1-46-16,2 5-11 16,2-6-14-16,-1 8-3 15,-1-5-5-15,1 2-28 16,-3-6-23-16,1 2-269 15,-1-8 55-15</inkml:trace>
  </inkml:traceGroup>
</inkml:ink>
</file>

<file path=ppt/ink/ink2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8:17.60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C1540D2-0A83-4724-A189-EFED7691FC47}" emma:medium="tactile" emma:mode="ink">
          <msink:context xmlns:msink="http://schemas.microsoft.com/ink/2010/main" type="inkDrawing" rotatedBoundingBox="10078,6091 10151,6351 10142,6353 10068,6094" semanticType="callout" shapeName="Other"/>
        </emma:interpretation>
      </emma:emma>
    </inkml:annotationXML>
    <inkml:trace contextRef="#ctx0" brushRef="#br0">7953-8337 331 0,'15'42'135'0,"-3"-6"1"15,0 5-70-15,2-1-70 16,-2 10-130-16,-6 1 38 0</inkml:trace>
  </inkml:traceGroup>
</inkml:ink>
</file>

<file path=ppt/ink/ink2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8:18.01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A41C2D9-8ED2-4F69-B799-BA84CA00A338}" emma:medium="tactile" emma:mode="ink">
          <msink:context xmlns:msink="http://schemas.microsoft.com/ink/2010/main" type="inkDrawing" rotatedBoundingBox="10190,8463 10222,8927 10211,8928 10179,8463" shapeName="Line">
            <msink:destinationLink direction="with" ref="{24887A2A-0B6E-46B0-9F34-665ED19F665C}"/>
          </msink:context>
        </emma:interpretation>
      </emma:emma>
    </inkml:annotationXML>
    <inkml:trace contextRef="#ctx0" brushRef="#br0">8072-5968 829 0,'1'72'266'16,"-1"-10"36"-16,2 7-209 0,4-6-88 15,1 7-210-15,1-10-96 16,-1 9-43-16</inkml:trace>
  </inkml:traceGroup>
</inkml:ink>
</file>

<file path=ppt/ink/ink2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8:18.02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0885B16-DC60-4D89-94FE-40B31F25FA02}" emma:medium="tactile" emma:mode="ink">
          <msink:context xmlns:msink="http://schemas.microsoft.com/ink/2010/main" type="inkDrawing" rotatedBoundingBox="10250,10049 10266,9554 10269,9554 10254,10050" semanticType="callout" shapeName="Other">
            <msink:sourceLink direction="with" ref="{DDB64DFA-512A-477D-8FBF-EB7C7E9F350D}"/>
          </msink:context>
        </emma:interpretation>
      </emma:emma>
    </inkml:annotationXML>
    <inkml:trace contextRef="#ctx0" brushRef="#br0">8148-4877 351 0,'0'78'269'0,"-1"-4"-59"0,-2 14-24 16,0-6-212-16,0 6-177 15,-2-2 34-15</inkml:trace>
  </inkml:traceGroup>
</inkml:ink>
</file>

<file path=ppt/ink/ink2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11.8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2C9D622-C733-4CBF-806C-B3C80020EC46}" emma:medium="tactile" emma:mode="ink">
          <msink:context xmlns:msink="http://schemas.microsoft.com/ink/2010/main" type="inkDrawing" rotatedBoundingBox="879,11717 941,12722 611,12742 550,11737" semanticType="callout" shapeName="Other">
            <msink:sourceLink direction="with" ref="{E6EFFD18-44E1-4E6D-A150-B988AFD304B0}"/>
          </msink:context>
        </emma:interpretation>
      </emma:emma>
    </inkml:annotationXML>
    <inkml:trace contextRef="#ctx0" brushRef="#br0">-1199-26 712 0,'-9'-10'329'16,"6"4"0"-16,-3 6-139 16,6 0-120-16,1 7-14 15,2 5-33-15,3 14 0 16,5 7-17-16,4 10 16 16,3 8-5-16,3 15 13 15,2 2-7-15,2 10 9 16,-4-10-16-16,6-1 8 15,-7-13-12-15,-4 0 12 16,-2-13-8-16,-5 1 15 16,-5-9-5-16,-2-11 14 15,-2-11-4-15,-5-13 32 16,-1-7-14-16,-6-18 1 16,0-9-19-16,-6-18 0 0,-3-7-37 15,-4-32 8-15,5 4-5 16,2-18 10-16,5 13-9 15,4-8 7-15,7 33-11 16,4 1 6-16,2 22-7 16,7 1 5-16,2 10-8 15,7 3 6-15,-1 11-8 16,7 6 4-16,-2 14-7 16,3 10 5-16,0 7-6 0,-2 13 9 15,-5-5-5-15,-2 14 9 16,-6 2-6-16,-6 11 10 15,-8 0-8-15,-4 14 10 16,-7-8-8-16,-8 6 14 16,-3-17-9-16,-5-5 9 15,5-11-8-15,-3-12 7 16,6-15-11-16,-3-9-30 16,9-6-54-16,0-11-68 15,11-1-205-15,10-1-124 16,4 2-60-16</inkml:trace>
  </inkml:traceGroup>
</inkml:ink>
</file>

<file path=ppt/ink/ink2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10.4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B233DF-FFDA-45D4-A107-AAB32C3DE0F9}" emma:medium="tactile" emma:mode="ink">
          <msink:context xmlns:msink="http://schemas.microsoft.com/ink/2010/main" type="inkDrawing" rotatedBoundingBox="1782,11985 2527,12076 2519,12147 1774,12056" shapeName="Other">
            <msink:destinationLink direction="to" ref="{47CB3386-FFEF-4740-AA11-C4192C5D3100}"/>
          </msink:context>
        </emma:interpretation>
      </emma:emma>
    </inkml:annotationXML>
    <inkml:trace contextRef="#ctx0" brushRef="#br0">69 69 517 0,'-24'-15'384'15,"9"4"-62"-15,2-1-33 16,2 0-187-16,7 5-11 16,2-1-11-16,4 5-14 15,1 0-14-15,12 5-11 16,1-1-11-16,10 1-10 16,6-1 4-16,8 4-8 15,-1-2 2-15,14 1-11 16,-5 2 4-16,12 3-10 15,-3-1 6-15,1 4-8 16,-8-2 8-16,1-1-9 16,-14-1 9-16,2 1-8 15,-4-3 7-15,-5-2-1 0,-9 1-27 16,-1 4-399-16,-10-2 128 16</inkml:trace>
  </inkml:traceGroup>
</inkml:ink>
</file>

<file path=ppt/ink/ink2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12.3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CB3386-FFEF-4740-AA11-C4192C5D3100}" emma:medium="tactile" emma:mode="ink">
          <msink:context xmlns:msink="http://schemas.microsoft.com/ink/2010/main" type="inkDrawing" rotatedBoundingBox="1123,12500 1213,11909 1453,11945 1364,12537" semanticType="callout" shapeName="Other">
            <msink:sourceLink direction="to" ref="{23B233DF-FFDA-45D4-A107-AAB32C3DE0F9}"/>
          </msink:context>
        </emma:interpretation>
      </emma:emma>
    </inkml:annotationXML>
    <inkml:trace contextRef="#ctx0" brushRef="#br0">-606 407 962 0,'-18'25'297'0,"3"5"77"15,9-7-269-15,-2-14-1 16,4-3-39-16,5-2 7 15,1-10-33-15,2-12 4 16,4-4-21-16,2-23 9 16,1-13-15-16,5-15 8 15,-2 1-14-15,1-5 5 16,-3 16-13-16,-2 5 7 16,-5 16-9-16,0 7 10 15,-2 18-9-15,0 4 8 16,-2 11-10-16,4 14 13 15,-1 11-11-15,2 13 10 0,2 8-6 16,1 17 10-16,3-3-13 16,0 3 8-16,3-3-9 15,4-4 21-15,-1-17-82 16,2-17-392-16,-7-22 121 16</inkml:trace>
  </inkml:traceGroup>
</inkml:ink>
</file>

<file path=ppt/ink/ink2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24.3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7725307-D04B-4E6D-A04D-23CCD5C5533B}" emma:medium="tactile" emma:mode="ink">
          <msink:context xmlns:msink="http://schemas.microsoft.com/ink/2010/main" type="inkDrawing" rotatedBoundingBox="6724,16697 6730,15639 6779,15640 6772,16698" semanticType="callout" shapeName="Other">
            <msink:sourceLink direction="with" ref="{A24FB137-FD1D-4970-9B8F-1C98D74D8E0E}"/>
            <msink:sourceLink direction="with" ref="{A4EFBD6D-F0A9-467F-94AD-1D766BDF7054}"/>
          </msink:context>
        </emma:interpretation>
      </emma:emma>
    </inkml:annotationXML>
    <inkml:trace contextRef="#ctx0" brushRef="#br0">347 8746 624 0,'-8'95'299'16,"-1"20"4"-16,3-2-156 15,0 11-40-15,0-17-51 0,2 4-27 16,2-24-12 0,5-4-15-16,2-23-2 0,2-2-94 15,2-19-146-15,2 0-79 16,1-12-110-16</inkml:trace>
  </inkml:traceGroup>
</inkml:ink>
</file>

<file path=ppt/ink/ink2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24.5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ADD82C-02D3-4294-8903-51ABFCB9B87D}" emma:medium="tactile" emma:mode="ink">
          <msink:context xmlns:msink="http://schemas.microsoft.com/ink/2010/main" type="inkDrawing" rotatedBoundingBox="6875,17229 6915,17510 6902,17512 6862,17231" semanticType="callout" shapeName="Other">
            <msink:sourceLink direction="with" ref="{C83BDC71-0CEC-4697-9022-86C7D873C4D7}"/>
            <msink:sourceLink direction="with" ref="{A24FB137-FD1D-4970-9B8F-1C98D74D8E0E}"/>
          </msink:context>
        </emma:interpretation>
      </emma:emma>
    </inkml:annotationXML>
    <inkml:trace contextRef="#ctx0" brushRef="#br0">453 10336 559 0,'3'52'305'0,"2"1"-2"15,-1-17-140-15,-1-2-21 16,0-8-63-16,2-1-26 15,-2-8-22-15,1 3-15 16,1-10-7-16,-2-2-10 0,-5-8-2 16,4-8-331-16,-2-15 106 15</inkml:trace>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1:32.7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AD9C5D-8456-4457-99CA-85245A6BFEF6}" emma:medium="tactile" emma:mode="ink">
          <msink:context xmlns:msink="http://schemas.microsoft.com/ink/2010/main" type="inkDrawing" rotatedBoundingBox="27282,7403 27332,5287 28935,5325 28885,7441" hotPoints="28979,6390 28052,7317 27125,6390 28052,5462" semanticType="enclosure" shapeName="Circle"/>
        </emma:interpretation>
      </emma:emma>
    </inkml:annotationXML>
    <inkml:trace contextRef="#ctx0" brushRef="#br0">2198 3556 520 0,'-23'-12'232'0,"5"6"28"16,0 4-118-16,-4-2-22 15,1 2-23-15,-1 2-11 16,-3 2-18-16,-2 4-15 16,1 7-13-16,-5 8-13 15,1 5-4-15,-3 16-13 16,0 1 0-16,-8 13-10 16,7 1 8-16,-7 12-9 15,10-4 18 16,16-32 3-31,0 0-2 0,-47 114-9 0,11-2-2 16,2 9-2-16,13-1 5 16,30-56-12-16,10-7 8 15,4 9-9-15,7-3 9 16,9 8-10-16,1-20 9 16,10 6-9-16,2-19 11 15,10-2-11-15,-1-17 9 0,11 2-10 16,-3-13 10-16,12-1-8 15,-4-11 8-15,13-5-8 16,-4-11 10-16,5-11-10 16,-7-14 10-16,11-18-9 15,-10-11 10-15,7-20-9 16,-8-4 10-16,7-10-8 16,-7 3 10-16,1-19-9 15,-12 10 8-15,1-13-8 16,-8 3 9-16,-5-11-6 15,-10 15 11-15,-6-17-1 16,-6 11 16-16,-7-13 1 16,-8 11 13-16,-9-10 4 15,-8 25 8-15,-16-8 1 16,-7 20 4-16,-20 4-5 16,-9 16-1-16,-21-3-18 0,-2 22-10 15,-27 5-17-15,2 10-5 16,-19 13-17-16,7 10 9 15,-15 11-40-15,19 5-25 16,-3 5-83-16,22-1-327 16,-17-19 52-16</inkml:trace>
  </inkml:traceGroup>
</inkml:ink>
</file>

<file path=ppt/ink/ink2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32.8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8C6D51C-0B1A-4E7C-B4D7-702752508DCD}" emma:medium="tactile" emma:mode="ink">
          <msink:context xmlns:msink="http://schemas.microsoft.com/ink/2010/main" type="inkDrawing" rotatedBoundingBox="12225,15194 12387,16115 11992,16184 11830,15263" semanticType="callout" shapeName="Other"/>
        </emma:interpretation>
      </emma:emma>
    </inkml:annotationXML>
    <inkml:trace contextRef="#ctx0" brushRef="#br0">1075 2057 1207 0,'-2'18'255'0,"4"15"124"16,7 9-343-16,3 9 5 15,1 0 19-15,5 15 4 16,0-1 2-16,3 7-16 16,2 0-13-16,7 7-19 15,-1-13-6-15,2-1-11 0,-5-14 8 16,-1-2-9-16,-8-22 8 16,-4-3-17-16,-7-15-8 15,-7-12-29-15,-8-12-8 16,-9-10-37-16,-3-13 4 15,-9-17-17-15,-2-8 12 16,-7-27-33-16,3 6-34 16,-5-9 27-16,10 12 67 15,1-1 43-15,12 25 68 0,6 0 86 16,12 15-6-16,6 0-28 16,6 15-24-16,6 2-15 15,3 10-12-15,4 1-11 16,4 10-6-16,5 2-10 15,0 7-2-15,6 5-12 16,-1 5 2-16,2 8-7 16,-7 1 8-16,-1 7 6 15,-10 1 20-15,-7 4 20 16,-7-3 23-16,-7 7 7 16,-11-7 2-16,-9 9-10 15,-8-10-15-15,-10 6-19 16,-1-7-8-16,-8-1-15 0,6-16-1 15,-2-2-21-15,11-14-17 16,3-10-70-16,10-3-32 16,10-4-58-16,8 2-327 15,11-10 77-15</inkml:trace>
  </inkml:traceGroup>
</inkml:ink>
</file>

<file path=ppt/ink/ink2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28.563"/>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B1788F08-5A1D-43C9-B926-41A1DEC5519F}" emma:medium="tactile" emma:mode="ink">
          <msink:context xmlns:msink="http://schemas.microsoft.com/ink/2010/main" type="inkDrawing" rotatedBoundingBox="5667,9334 12174,16827 11152,17714 4646,10221" semanticType="enclosure" shapeName="Other">
            <msink:sourceLink direction="with" ref="{085F149E-4CFC-497D-B512-A70ED8064199}"/>
            <msink:destinationLink direction="with" ref="{77ACBFF3-2818-44FF-97A9-A33F667CE330}"/>
            <msink:destinationLink direction="with" ref="{FDD8F00A-A537-48D2-93E1-75328A17BAA6}"/>
            <msink:destinationLink direction="with" ref="{7CEBDE0A-58C7-4902-B497-972AA7FFDB5A}"/>
          </msink:context>
        </emma:interpretation>
      </emma:emma>
    </inkml:annotationXML>
    <inkml:trace contextRef="#ctx0" brushRef="#br0">309 2354 1155 0,'-9'60'286'0,"3"0"98"16,0 20-292-16,-1 2-40 15,1 10 28-15,3-8-12 16,9 7 2-16,-2-17-34 15,13 3-2 1,1-14-31-16,4-3 12 0,2-17-59 16,14-4-407-16,-4-22 127 0</inkml:trace>
    <inkml:trace contextRef="#ctx0" brushRef="#br0" timeOffset="-7170.8066">-6030-2974 152 0,'-9'-10'82'16,"1"-1"-3"-16,-1-2-32 15,0 2-21-15,2-1 21 16,-4 0-2-16,7 2 29 15,1-1 12-15,0 1 38 16,1 4-10-16,2 1 25 16,-1 2-18-16,-1 2 3 15,1 1-38-15,2 1-16 16,1 2-41-16,4 5-2 16,1 5-21-16,7 5 4 15,1 5-4-15,9 5 9 16,-5 4-12-16,14 5 10 15,0 1-11-15,11 8 7 0,-5-2-8 16,12 7 5-16,-6-7-9 16,6 2 8-16,-6-1-9 15,11 8 6-15,-5-5-6 16,12 12 8-16,-11-5-7 16,4 7 8-16,-7-7-6 15,5 13 9-15,-10-13-8 16,7 9 9-16,-2-10-7 15,4 7 10-15,-5-8-7 16,8 8 13-16,-5-5-8 0,10 8 11 16,-8-4-10-16,5 9 8 15,-7-6-11-15,5 5 10 16,-10-14-11-16,5 6 9 16,-4-9-8-16,3 6 9 15,-4-6-11-15,8 12 8 16,-3-6-9-16,11 9 7 15,-8-7-11-15,4 8 12 16,-7-6-9-16,3 2 10 16,-10-11-9-16,5 10 10 15,-4-5-13-15,5 6 9 16,-3-3-9-16,4 9 7 16,-3-6-8-16,7 6 9 15,-2-11-8-15,1 7 10 16,-6-5-7-16,4 3 10 0,-4-3-10 15,3 11 18-15,-1-5-7 16,5 7 8-16,-2-2-9 16,6-2 9-16,-5-9-18 15,7 6 7-15,-7-9-10 16,5 6 8-16,-8 0-8 16,6 14 9-16,-9-7-8 0,7 10 15 15,-4-14-11-15,7 8 9 16,-6-11-9-16,10 10 5 15,-7-7-14-15,13 14 9 16,-13-8-9-16,11 15 11 16,-10-14-9-16,10 4 11 15,-11-14-8-15,13 8 11 16,-11-16-11-16,12 11 8 16,-6-3-12-16,6 11 8 15,-10-10-11-15,5 11 9 16,-10-10-8-16,6 5 7 15,-7-6-6-15,10 9 7 16,-7-8-7-16,8 11 9 16,-8-5-7-16,11 7 7 15,-10-14-7-15,5 10 7 16,-11-13-7-16,4 6 8 16,-11-12-10-16,7 7 10 0,-5-7-9 15,7 5 10-15,-8-9-9 16,5 5 11-16,-10-11-9 15,7 4 10-15,-10-11-11 16,1 1 11-16,-5-11-9 16,1 5 11-16,-10-13-9 15,-1 1 12-15,-8-7-11 0,-5 1 13 16,-8-14-11-16,2 5 13 16,-4-1-12-16,3-2 14 15,-1-3-12-15,-2 4 9 16,1-4-14-16,-1-3 8 15,0 3-14-15,-1 5 7 16,-1-1-11-16,1 5-39 16,1 0-70-16,-8-6-384 15,-10 0 59-15</inkml:trace>
    <inkml:trace contextRef="#ctx0" brushRef="#br1" timeOffset="3.95771E6">-5858-3226 970 0,'3'-10'243'16,"0"-1"83"-16,0 5-280 15,3 5-7-15,0 5-16 16,6 7-2-16,-1-1-9 16,5 5-1-16,-2-3-5 15,-1 2 2-15,0-2 0 16,-1 9 1-16,-3-8 0 16,4 10 6-16,-4 4 2 0,2 3 10 15,-1-2 1-15,2 7 10 16,-3-5-4-1,5 0 3-15,1-2-9 0,3 4-1 16,1-7-11-16,7 8-4 16,-2-1-6-16,7 4-1 15,-1-2-3-15,6 6-1 16,-7-7-1-16,2-2 1 16,-5-4-1-16,1 2 1 15,-8-5-1-15,10 4 0 16,-5 2 2-16,4 5 5 15,1-2 1-15,4 6 4 16,-2-5 0-16,4 2 3 16,-5-3-3-16,3 2-1 15,-3-5 0-15,3 4 0 0,-1-4-4 16,4 8 2 0,-5-8 3-16,4 5 1 0,-5-8 0 15,1 9 1-15,-4-11-2 16,-1 13-1-16,-5-5-2 15,3 9 4-15,-8-8 1 16,5 10-1-16,3-8-2 16,0 3 2-16,0-6-3 15,6 4-2-15,-6-4 1 0,3 5-1 16,-1-7-2-16,6 4 1 16,-7-8-2-16,7 6 0 15,-5-6-3-15,3-3 0 16,-3 2-1-16,3 2 1 15,-3-1-1-15,1 6 1 16,-1 3 1-16,0 6-1 16,-4-3 1-16,2 0-1 15,-7-4 0-15,3 7 0 16,-1-5-1-16,2 5 1 16,2 0 0-16,8 5 0 15,-5-10-1-15,4 3 1 16,-1-7 0-16,0 1 1 15,2-5-2-15,3 11 1 0,-2-4-1 16,4 9 0 0,-4 0 0-16,5 5-1 0,-4-5 0 15,5 6 1-15,-6-8-2 16,6 8 1-16,-4-7 0 16,4 4 1-16,-5-9 0 15,10 2-1-15,-4-5 0 16,5 6 0-16,-3-8 2 15,7 13-1-15,-7-4 0 0,4 8 1 16,-4-3-2-16,6 9 1 16,-3-6-1-16,0 3 0 15,-4-6 0-15,5 3-1 16,-10-13 1-16,6 6 0 16,0-5 0-16,3 3 0 15,-6-3 1-15,11 9 1 16,-11-8-2-16,9 7 1 15,-6-7 0-15,5 7 0 16,-8-5-1-16,9 4-1 16,-12-8 0-16,3 4 1 15,-9-9-1-15,6 2 1 16,-8-10 1-16,11 11-1 16,-4-6 1-16,7 11 0 15,-5-5 1-15,6 9 0 16,-9-8 0-16,8 11 1 0,-6-10-1 15,5 7 2-15,-8-5-1 16,7 5 0-16,-5-6-1 16,1 6 0-16,-5-6 0 15,2 7-1-15,-4-7 1 16,-2 3 0-16,1-2 1 16,5 7-2-16,-1-2 0 0,2 6 2 15,1-3-3-15,2 9 2 16,-3-6-2-16,0 6 0 15,-2-8-1-15,5 2 1 16,-4-8 0-16,8 8 0 16,-4-6 0-16,5 10 0 15,-6-4 1-15,2 11-1 16,-11-13-1-16,4 10 1 16,-5-13 1-16,10 10-1 15,-3-10-1-15,9 7 3 16,-3-11-2-16,4 6 0 15,-6-3 0-15,5 8 1 16,-5-5-1-16,5 10 0 16,-6-7 0-16,6 6 0 15,-7-9-2-15,5 9 2 16,-4-9-1-16,8 3 1 16,-8-6 0-16,6 4 1 0,-5-7 1 15,4 1-1-15,-5-2 0 16,6 4-1-16,-3-6 1 15,3 3-1-15,-1-3 0 16,5 6 0-16,-4-8 0 16,3 7-1-16,-6-10 1 15,0 4-1-15,-10-13 1 16,-4 4 1-16,-7-8 0 16,-3-2-1-16,-4-7 1 0,4 8 1 15,-8-11 2-15,4 2 2 16,2 1 2-16,-2 0 0 15,-4-2 0-15,5 1-1 16,-4-5-4-16,-2 1 0 16,-2-4-1-16,-1-3 1 15,0 3-2-15,-1-1-1 16,-4-2-1-16,2 0-5 16,0 3-14-16,0-6-109 15,0 0 447-15,-7-33-819 16,-26-20 317-16</inkml:trace>
  </inkml:traceGroup>
</inkml:ink>
</file>

<file path=ppt/ink/ink2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33.1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7394C1-D902-48AA-BE3F-7A45F90988EC}" emma:medium="tactile" emma:mode="ink">
          <msink:context xmlns:msink="http://schemas.microsoft.com/ink/2010/main" type="inkDrawing" rotatedBoundingBox="12746,15262 12813,15763 12504,15804 12437,15303" semanticType="callout" shapeName="Other">
            <msink:sourceLink direction="to" ref="{62E925A2-8B29-4D54-ADD4-EDED3409AF2A}"/>
            <msink:sourceLink direction="from" ref="{62E925A2-8B29-4D54-ADD4-EDED3409AF2A}"/>
          </msink:context>
        </emma:interpretation>
      </emma:emma>
    </inkml:annotationXML>
    <inkml:trace contextRef="#ctx0" brushRef="#br0">1690 2428 1114 0,'-1'15'318'0,"-2"6"109"16,4-6-299-16,2-3-28 15,2-6-12-15,-1-11-17 16,7-8-28-16,-1-16-18 15,2-5-2-15,0-14-10 16,-1-1 1-16,-2-14-12 16,-5 6 7-16,4 0-11 15,-2 9 8-15,0 9-10 16,0 18 8-16,0 12-11 16,0 14 9-16,3 14-8 15,3 8 12-15,3 17-2 16,-1 2 13-16,7 8-5 0,-6-7 9 15,6 7-10 1,-2-12 4-16,1 3-11 0,-5-12 7 16,0 2-12-16,-6-14 13 15,-3-9-60-15,-2-14-46 16,-2-14-74-16,-7-11-326 16,-7-27 30-16</inkml:trace>
  </inkml:traceGroup>
</inkml:ink>
</file>

<file path=ppt/ink/ink2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5:40.251"/>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1E5B5DDD-A528-4396-8B33-CAFDA1881ABD}" emma:medium="tactile" emma:mode="ink">
          <msink:context xmlns:msink="http://schemas.microsoft.com/ink/2010/main" type="inkDrawing" rotatedBoundingBox="10014,14934 10191,14228 10536,14314 10359,15021" semanticType="verticalRange" shapeName="Other">
            <msink:sourceLink direction="with" ref="{085F149E-4CFC-497D-B512-A70ED8064199}"/>
          </msink:context>
        </emma:interpretation>
      </emma:emma>
    </inkml:annotationXML>
    <inkml:trace contextRef="#ctx0" brushRef="#br0">62 4 1141 0,'-2'1'256'0,"7"1"102"16,1-4-336-16,4 4-12 15,4-1-5-15,7-2 1 16,0-2-1-16,7 3 0 16,2-2-2-16,8-1-1 15,-7 5-1-15,5 1 0 16,-9 0-1-16,0 3 1 15,-12 0-1-15,-1 3 8 16,-2 9 9-16,-6 3 25 16,-8-1 11-16,-1 14 27 0,-4 2 4 15,-10 8 14 1,1 1-17-16,-8 13 5 0,-5-7-20 16,-7 6-7-16,-1-10-21 15,-2 4-10-15,3-14-16 16,1 2-5-16,7-7-4 15,-1-7-45-15,4-8-77 16,4-4-397-16,4-11 62 16</inkml:trace>
  </inkml:traceGroup>
</inkml:ink>
</file>

<file path=ppt/ink/ink2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5:39.81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DBFBF8D5-CB6D-4E7B-A95B-BBF3E2B8C0CA}" emma:medium="tactile" emma:mode="ink">
          <msink:context xmlns:msink="http://schemas.microsoft.com/ink/2010/main" type="inkDrawing" rotatedBoundingBox="8602,14466 10661,14393 10664,14461 8605,14534" semanticType="underline" shapeName="Other">
            <msink:destinationLink direction="with" ref="{77ACBFF3-2818-44FF-97A9-A33F667CE330}"/>
          </msink:context>
        </emma:interpretation>
      </emma:emma>
    </inkml:annotationXML>
    <inkml:trace contextRef="#ctx0" brushRef="#br0">1 100 914 0,'2'2'235'0,"7"5"83"0,3-4-252 15,3 6-14-15,3-4-2 16,7-4 7-16,4-7-11 16,10-1 1-16,4-13-15 15,15 4-5-15,0 1-11 16,23 6-6-16,-1 0-7 16,10 10-1-16,-6-1-1 0,13-1 0 15,-13-1 0 1,13-1 1-16,-10 2 0 0,4-2-1 15,-11 1 1-15,-2-4-1 16,-15 3 0-16,6-6 1 16,-11 8-1-16,5-4 0 15,-5 1 0-15,5 4 0 16,-6 1-1-16,1-5 0 16,-5 5 1-16,1 10 0 15,-12-4 0-15,1-1 0 16,-10 6 1-16,-1-4 0 15,-10-5 0-15,-4-3 2 16,-7 3 0-16,-5-5 5 16,-9 1 0-16,-8-4 3 15,-2 2-10-15,-10-1-48 16,1-4-27-16,1-2-318 0,-5 10 49 16</inkml:trace>
  </inkml:traceGroup>
</inkml:ink>
</file>

<file path=ppt/ink/ink2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8:17.29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2BF21C0-C9AA-400C-8D65-0EC56DF66F68}" emma:medium="tactile" emma:mode="ink">
          <msink:context xmlns:msink="http://schemas.microsoft.com/ink/2010/main" type="inkDrawing" rotatedBoundingBox="9795,4653 9836,4924 9816,4927 9774,4656" shapeName="Other"/>
        </emma:interpretation>
      </emma:emma>
    </inkml:annotationXML>
    <inkml:trace contextRef="#ctx0" brushRef="#br0">7677-9778 1162 0,'-2'6'360'0,"-2"-2"55"16,-1 5-297-16,2 9-104 15,6 11-15-15,2-2-19 16,2 14-43-16,4-5-20 16,-5 1-30-16,4-5-2 0,1 1-279 15</inkml:trace>
  </inkml:traceGroup>
</inkml:ink>
</file>

<file path=ppt/ink/ink2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7:28.754"/>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5F66682F-F1E8-42C1-88DA-3DC6E9B182B3}" emma:medium="tactile" emma:mode="ink">
          <msink:context xmlns:msink="http://schemas.microsoft.com/ink/2010/main" type="writingRegion" rotatedBoundingBox="5932,9333 7552,9367 7528,10518 5907,10483"/>
        </emma:interpretation>
      </emma:emma>
    </inkml:annotationXML>
    <inkml:traceGroup>
      <inkml:annotationXML>
        <emma:emma xmlns:emma="http://www.w3.org/2003/04/emma" version="1.0">
          <emma:interpretation id="{D5474392-4842-4D95-AC68-82375A2A1DD7}" emma:medium="tactile" emma:mode="ink">
            <msink:context xmlns:msink="http://schemas.microsoft.com/ink/2010/main" type="paragraph" rotatedBoundingBox="5932,9333 7552,9367 7528,10518 5907,10483" alignmentLevel="1"/>
          </emma:interpretation>
        </emma:emma>
      </inkml:annotationXML>
      <inkml:traceGroup>
        <inkml:annotationXML>
          <emma:emma xmlns:emma="http://www.w3.org/2003/04/emma" version="1.0">
            <emma:interpretation id="{4A0F426A-DDD0-4F18-B84F-65C2590A4AEA}" emma:medium="tactile" emma:mode="ink">
              <msink:context xmlns:msink="http://schemas.microsoft.com/ink/2010/main" type="line" rotatedBoundingBox="5932,9333 7552,9367 7528,10518 5907,10483"/>
            </emma:interpretation>
          </emma:emma>
        </inkml:annotationXML>
        <inkml:traceGroup>
          <inkml:annotationXML>
            <emma:emma xmlns:emma="http://www.w3.org/2003/04/emma" version="1.0">
              <emma:interpretation id="{DDB64DFA-512A-477D-8FBF-EB7C7E9F350D}" emma:medium="tactile" emma:mode="ink">
                <msink:context xmlns:msink="http://schemas.microsoft.com/ink/2010/main" type="inkWord" rotatedBoundingBox="5932,9333 7552,9367 7528,10518 5907,10483">
                  <msink:destinationLink direction="with" ref="{50885B16-DC60-4D89-94FE-40B31F25FA02}"/>
                  <msink:destinationLink direction="with" ref="{24887A2A-0B6E-46B0-9F34-665ED19F665C}"/>
                  <msink:destinationLink direction="with" ref="{946A49E6-8102-404F-A517-2C4B9014CAA4}"/>
                </msink:context>
              </emma:interpretation>
            </emma:emma>
          </inkml:annotationXML>
          <inkml:trace contextRef="#ctx0" brushRef="#br0">7 5 320 0,'-7'-5'0'0</inkml:trace>
          <inkml:trace contextRef="#ctx0" brushRef="#br1" timeOffset="-4.2258E6">100 45 1005 0,'-12'11'290'0,"-7"-4"68"15,4 7-294-15,4 2-1 16,8 1-38-16,2 2 9 15,7-1-16-15,0 3 7 16,6-1-18-16,4 1 6 16,-1-4-14-16,2-5 9 15,4 0-11-15,0-5 12 16,0-5-11-16,0-4 11 16,3-2-22-16,-2-16-39 15,-1-2 46-15,3-18-376 16,3-3 94-16</inkml:trace>
          <inkml:trace contextRef="#ctx0" brushRef="#br1" timeOffset="-4.2256E6">381-49 767 0,'-8'28'315'0,"-4"5"18"16,-1 21-149-16,-2 3-105 15,-3 8 11-15,1-5-29 16,2 8 2-16,2-13-31 0,2 1 2 15,7-13-27-15,1 1 6 16,4-14-11-16,5-6-56 16,5-11 120-16,10-7-460 15,-2-10 133-15</inkml:trace>
          <inkml:trace contextRef="#ctx0" brushRef="#br1" timeOffset="-4.22503E6">737-184 834 0,'3'-17'305'0,"-11"5"45"16,-1 5-224-16,0 4-24 16,5 7-42-16,-10 4 0 15,7 8-27-15,-5 16 5 16,1 7-18-16,-2 18 9 15,-1 6-12-15,2 13 11 16,3-5-14-16,-1 3 7 16,5-13-14-16,1 2 7 15,2-15-14-15,2 0 10 0,3-9-11 16,2-3 8-16,1-10-10 16,1-4 8-16,1-10-27 15,2-6-49-15,-2-7-19 16,-1-17-323-16,-4-6 48 15</inkml:trace>
          <inkml:trace contextRef="#ctx0" brushRef="#br1" timeOffset="-4.22475E6">813 93 545 0,'-4'23'438'16,"-1"8"-96"-16,-7 13 11 15,5 6-296-15,-2 11 11 16,-3-2-23-16,7 5 7 16,10-8-29-16,-7 5 5 15,7-8-21-15,7-1 6 16,-5-7-14-16,2-3 8 16,3-10-11-16,2-5 10 15,-7-9-14-15,2-9-19 16,-6-7-25-16,0-13-25 15,-3-10-36-15,-1-21-277 0,1-6 80 16</inkml:trace>
          <inkml:trace contextRef="#ctx0" brushRef="#br1" timeOffset="-4.22443E6">819 180 682 0,'2'-13'316'0,"1"1"-6"16,1 6-128-16,4 1-122 15,2 4-7-15,-1 5-28 0,5 5 5 16,2 3-20-16,4 7 11 16,-4 6-13-1,7 1 10-15,-5 2-10 0,0 1 15 16,-6-7-6-16,0-2 24 16,-3 1-5-16,-8-2 30 15,-4 1-8-15,-6 7 25 16,-4-3-15-16,-10 4 24 15,5-7-26-15,-4 2 7 16,-5-10-31-16,1-2 1 16,8-7-31-16,-4-8 4 15,7-5-20-15,4-8-19 16,5-1-45-16,3-7-59 16,5 5-37-16,2-13-325 15,11 5 61-15</inkml:trace>
          <inkml:trace contextRef="#ctx0" brushRef="#br1" timeOffset="-4.22402E6">1216 533 1098 0,'-5'17'312'0,"-4"1"107"16,5-5-308-16,1-1-2 16,1-9-33-16,2-3 0 15,5-7-40 1,4-13-3-16,1-4-25 0,7-12 9 16,-2-3-13-16,6-4 6 15,-6 7-11-15,3-8 10 16,-6 10-11-16,3 2 8 15,-5 8-11-15,1 8 7 16,-2 13-13-16,-2 10 8 16,-2 7-11-16,1 14 11 15,-2 7-5-15,-2 14 14 16,4 1-9-16,-5 13 15 16,1-8-9-16,1 8 9 0,0-10-12 15,0 4 18 1,3-15-37-16,7-8-441 0,-5-22 146 15</inkml:trace>
          <inkml:trace contextRef="#ctx0" brushRef="#br1" timeOffset="-4.22134E6">1456-303 865 0,'-2'-6'249'0,"4"2"58"16,-2 1-239-16,6 9-19 16,1-2-14-16,5 4-5 0,-1-1 3 15,8 16-8-15,-5 1-1 16,5 12-9-16,-2 4 3 15,-1 17-7-15,-1-3 3 16,-3 15-7-16,-4-1 7 16,-4 16-8-16,-4-10 4 15,-7 19-7-15,-4-8 8 16,-5 11 173-16,4-7-540 16,1-4 242-16</inkml:trace>
        </inkml:traceGroup>
      </inkml:traceGroup>
    </inkml:traceGroup>
  </inkml:traceGroup>
</inkml:ink>
</file>

<file path=ppt/ink/ink2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3:51.9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14D526-1D36-405C-97D1-798D2830F826}" emma:medium="tactile" emma:mode="ink">
          <msink:context xmlns:msink="http://schemas.microsoft.com/ink/2010/main" type="writingRegion" rotatedBoundingBox="2290,9355 3446,9355 3446,10580 2290,10580">
            <msink:destinationLink direction="with" ref="{9FD1CE18-9B64-4A8C-AC93-6C4967B0227E}"/>
          </msink:context>
        </emma:interpretation>
      </emma:emma>
    </inkml:annotationXML>
    <inkml:traceGroup>
      <inkml:annotationXML>
        <emma:emma xmlns:emma="http://www.w3.org/2003/04/emma" version="1.0">
          <emma:interpretation id="{721E0FFF-8EBE-46B9-AC76-952EC4124281}" emma:medium="tactile" emma:mode="ink">
            <msink:context xmlns:msink="http://schemas.microsoft.com/ink/2010/main" type="paragraph" rotatedBoundingBox="2290,9355 3446,9355 3446,10580 2290,10580" alignmentLevel="1"/>
          </emma:interpretation>
        </emma:emma>
      </inkml:annotationXML>
      <inkml:traceGroup>
        <inkml:annotationXML>
          <emma:emma xmlns:emma="http://www.w3.org/2003/04/emma" version="1.0">
            <emma:interpretation id="{2BFEE1B6-BF7C-4B6D-9900-98C87D7CAF5E}" emma:medium="tactile" emma:mode="ink">
              <msink:context xmlns:msink="http://schemas.microsoft.com/ink/2010/main" type="line" rotatedBoundingBox="2290,9355 3446,9355 3446,10580 2290,10580"/>
            </emma:interpretation>
          </emma:emma>
        </inkml:annotationXML>
        <inkml:traceGroup>
          <inkml:annotationXML>
            <emma:emma xmlns:emma="http://www.w3.org/2003/04/emma" version="1.0">
              <emma:interpretation id="{903A3AEC-2F49-454A-8285-86DD40219A03}" emma:medium="tactile" emma:mode="ink">
                <msink:context xmlns:msink="http://schemas.microsoft.com/ink/2010/main" type="inkWord" rotatedBoundingBox="2290,9355 3446,9355 3446,10580 2290,10580"/>
              </emma:interpretation>
            </emma:emma>
          </inkml:annotationXML>
          <inkml:trace contextRef="#ctx0" brushRef="#br0">1236-2474 1047 0,'-48'0'267'0,"-5"15"79"16,4 4-301-16,-10 16-10 15,4-2-12-15,-2 10 1 0,7-2 6 16,1 5 3-16,14-7-6 15,2 8-5 1,12-3-4-16,6 4-10 0,6-6-2 16,6 10-8-16,7-1 3 15,10 11-5-15,3-4 3 16,14 13-4-16,4-10 6 16,13 4-5-16,0-14 8 15,13-2-4-15,-7-14 4 0,9-5-4 16,-6-15 3-16,6-10-6 15,-10-10 5-15,8-11-5 16,-6-14 6-16,3-19-4 16,-8-3 6-16,2-23-2 15,-10-2 5-15,-1-14-4 16,-14 8 5-16,-3-16-2 16,-17 14 10-16,-10-15 6 15,-13 12 6-15,-14-7 5 16,-9 16 6-1,-15 1 7-15,-3 28-4 0,-18 10-6 16,4 16-6-16,-16 15-14 16,3 21-16-16,-14 12-13 15,4 18-3-15,-19 30-62 0,14 15-32 16,-23 55-344 0,8 10 49-16</inkml:trace>
          <inkml:trace contextRef="#ctx0" brushRef="#br0" timeOffset="-576.5297">955-2081 1015 0,'2'-9'245'0,"2"-7"83"15,2 1-293-15,6-5-4 16,3 3-7-16,8-2 3 16,-1 4 5-16,2 0-5 15,0 7-6-15,2 2-9 16,-5 5-1-16,4 5-8 15,2 2 5-15,-10 5-6 0,-1-1 7 16,-4 7 9-16,-7-1 12 16,-4 12 7-16,1-1 11 15,-8 10 2-15,0 2-7 16,-8 6-10-16,2-4-5 16,-4 5-9-16,5-10 2 15,-4 0-7-15,8-6 5 16,-1-3-10-16,4-9 3 15,4 0-10-15,1-7 3 0,2-5-8 16,8-3 6-16,2-6-11 16,2-6-13-16,15-14-58 15,-3-8-25-15,5-16-72 16,-1 5-262-16,4-22 56 16</inkml:trace>
        </inkml:traceGroup>
      </inkml:traceGroup>
    </inkml:traceGroup>
  </inkml:traceGroup>
</inkml:ink>
</file>

<file path=ppt/ink/ink2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7:30.78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946A49E6-8102-404F-A517-2C4B9014CAA4}" emma:medium="tactile" emma:mode="ink">
          <msink:context xmlns:msink="http://schemas.microsoft.com/ink/2010/main" type="inkDrawing" rotatedBoundingBox="5937,9445 12891,16354 12745,16501 5791,9592" semanticType="callout" shapeName="Other">
            <msink:sourceLink direction="with" ref="{62E925A2-8B29-4D54-ADD4-EDED3409AF2A}"/>
            <msink:sourceLink direction="with" ref="{DDB64DFA-512A-477D-8FBF-EB7C7E9F350D}"/>
          </msink:context>
        </emma:interpretation>
      </emma:emma>
    </inkml:annotationXML>
    <inkml:trace contextRef="#ctx0" brushRef="#br0">47-23 393 0,'-10'3'348'0,"1"-2"-77"0,0 2-34 16,-2 0-144-16,7-1-44 0,1 1 0 15,1-5-10 1,1 4 3-16,2-2-13 0,-1 0 3 16,2 0-8-16,1 0 9 15,1-2-1-15,2-1 13 16,-1 0-4-16,2 0 11 16,-2 0-9-16,1 2 8 15,0 2-13-15,-2 1 6 16,-1-4-11-16,2 4 11 15,-4-2-9-15,2-2 10 16,0 2-9-16,2 6 10 16,-2-4-16-16,0 1 6 15,1 1-14-15,1 1 5 16,-1 2-12-16,2 1 8 16,0 2-11-16,0 1 7 15,2 2-12-15,1 1 5 16,0 1-10-16,3 0 3 15,0 3-7-15,-2 0 7 0,5-3-7 16,0 3 4-16,-3-3-4 16,2 4 8-16,-1-4-7 15,-4 3 11-15,-3-1-5 16,5 4 8-16,-2-5-10 16,1 4 8-16,1-1-11 0,4 2 6 15,6-1-3 32,-11-9-1-47,2-1-1 0,35 29-5 0,2 3 1 16,3 0 0-16,5-4 8 15,-30-19-7-15,6 1 6 16,-3-5 1-16,6 3-1 16,-6 1-8-16,6 2 8 15,-3 2-7-15,3 2 8 16,-6-2-8-16,3 2 9 15,-9-4-9-15,3 5 7 16,-2-2-8-16,5 3 8 16,0-2-8-16,8 8 7 15,-5-4-7-15,5 2 8 0,-5-6-8 16,6 9 7-16,-3-7-5 16,1 0 9-16,-4-4-8 15,3-1 12-15,-4-4-7 16,1 6 7-16,-3 0-9 15,1 6 8-15,-5 0-12 16,1 3 9-16,-2-4-10 16,2 5 8-16,0-4-9 15,5 2 9-15,1-7-10 16,0 7 8-16,-3-7-7 16,8 8 9-16,-10-4-8 0,7 10 10 15,-4-6-8-15,5 5 9 16,-6-7-9-16,6 7 8 15,-3-10-9-15,2 10 8 16,-5-1-10-16,4 8 9 16,-5 0-10-16,-2 2 10 15,-5-4-10-15,5 10 10 16,-1-8-9-16,5 6 9 16,5-5-9-16,5 3 9 15,-2-9-10-15,3 1 9 16,-1-5-8-16,4 9 9 15,-5-5-9-15,8 8 8 16,-7-1-9-16,2 4 10 16,-7-8-10-16,2 7 9 0,-7-7-8 15,7 4 9-15,-2-7-10 16,4 2 10-16,1-5-9 16,4 0 8-16,-3-10-8 15,5 9 1-15,-4-6-1 16,7 8 10-16,-4-5-7 15,7 15 8-15,-11-11 0 16,4 11 1-16,-10-6-10 16,6 5 8-16,-4-4-10 0,8 8 9 15,-4-7-9-15,11 2 8 16,-7-6-10-16,6 0 10 16,-6-7-8-16,8 12 7 15,-7-6-8-15,7 11 10 16,-8-2-9-16,-1 3 8 15,-6-11-7-15,8 13 7 16,-8-11-8-16,9 7 9 16,-3-4-10-16,9 3 9 15,-7-8-8-15,5 3 8 16,-5-4-9-16,10 5 9 16,-6-2-7-16,4 9 7 15,-11-8-8-15,10 8 10 16,-9-4-10-16,9 5 7 0,-6-4-8 15,12 9 10-15,-8-12-10 16,12 6 9-16,-10-4-8 16,7 10 9-16,-5-9-10 15,-1 14 10-15,-8-7-8 16,5 5 7-16,-5-10-7 16,4 10 7-16,0-8-9 0,9 5 9 15,-7-10-9-15,5 13 10 16,-4-12-8-16,8 14 7 15,-11-5-8-15,3 15 0 16,-14-12-1-16,10 9 9 16,-11-9-8-16,7 6 8 15,-2-14 1-15,8 2 0 16,-10-7-9-16,7 6 7 16,-7-7-7-16,7 10 8 15,-7-5-8-15,3 4 10 16,-4-7-6-16,-2 6 10 15,-2-9-7-15,-2 3 10 16,-2-4-7-16,0-7 8 16,0-8-10-16,0-4 7 15,1-6-11-15,1-3 10 16,-2 2-10-16,-2 2 11 16,0-4-9-16,-3 1 9 15,-2-7-10-15,-1 1 7 0,-4-4-10 16,-1 1 6-16,-5-2-9 15,0 0-7-15,-6-3-28 16,1-5-144-16,-10-5-358 16,-18-16 50-16</inkml:trace>
  </inkml:traceGroup>
</inkml:ink>
</file>

<file path=ppt/ink/ink2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4:35.254"/>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73055166-EB9B-4109-88AD-E8706E0D11AF}" emma:medium="tactile" emma:mode="ink">
          <msink:context xmlns:msink="http://schemas.microsoft.com/ink/2010/main" type="inkDrawing" rotatedBoundingBox="10810,13255 10819,13679 10812,13679 10804,13256" shapeName="Line"/>
        </emma:interpretation>
      </emma:emma>
    </inkml:annotationXML>
    <inkml:trace contextRef="#ctx0" brushRef="#br0">2 0 455 0,'0'57'181'0,"0"12"9"15,-2-7-129-15,4 5-13 16,2-7-51-16,-2 3-185 15,1-18 45-15</inkml:trace>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1:19.7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5188E30-0C2C-46E2-AA99-AE367575E5DB}" emma:medium="tactile" emma:mode="ink">
          <msink:context xmlns:msink="http://schemas.microsoft.com/ink/2010/main" type="inkDrawing" rotatedBoundingBox="25060,6793 26134,4921 27641,5786 26567,7657" semanticType="enclosure" shapeName="Other"/>
        </emma:interpretation>
      </emma:emma>
    </inkml:annotationXML>
    <inkml:trace contextRef="#ctx0" brushRef="#br0">13 3810 262 0,'-7'0'210'15,"-4"1"-17"-15,4-1-58 16,-4 2-18-16,5-1-44 16,0 1-4-16,0-2-19 15,0 1 3-15,3-1-9 16,2 2-4-16,-4-1-15 0,2 1-3 16,0 1-4-16,-4 3 1 15,1 0-3-15,-3 7 0 16,1 2-3-16,1 5-3 15,4-1-5-15,-5 5 0 16,2-3-1 15,3-10 2-31,2-1-3 0,-11 35 1 16,-5 0-1-16,2 3 0 16,0-3 0-16,6-13 1 15,3 1 2-15,2 3 2 16,-4-2 2-16,2 8 0 15,2-4 1-15,-2 5 2 16,4 0-2-16,-1 5-1 16,3-6-1-16,2 9-2 0,4-8-4 15,-6 7-1-15,4-7-1 16,5 8 0-16,-6-9 1 16,0 9-1-16,3-9 0 15,-1 8 1-15,-5-7 0 16,10 6 0-16,-1-7 0 15,6 1 0-15,-1-5 0 16,2 1 1-16,-2-14-2 16,1 8 2-16,-2-9-1 0,4 6 0 15,-1-1 0-15,2 2 1 16,2-5 0-16,4 4 0 16,0-9 1-16,6 0-1 15,-2-2-1-15,10-1-1 16,-4-4-1-16,12-1 0 15,-1-2 0-15,9-8 0 16,-5-3 0-16,8-5 1 16,-7-4 0-16,2-7 1 15,-4-1-2-15,9-7 0 16,-7-3 1-16,8-10 0 16,-4 2 0-16,11-4 1 15,-8 3 0-15,0-4-1 16,-6 4-1-16,3-11 1 15,-13-2 0-15,8-8 1 0,-4 1 0 16,2-6 1-16,-5 2-2 16,1-4 1-16,-8 7 0 15,2 0 2-15,-8 3-2 16,1-6 3-16,-7 4 4 16,-1-13 4-16,-8 0 1 15,-2-5 3-15,-3 8 2 16,-2-4-1-16,-7 13 0 15,5 4 5-15,-5 10 2 0,-5-5 9 16,-2 7 0-16,-5-4 14 16,-6 2 0-16,-8 2 5 15,-4 10-7-15,-9 1 5 16,-3 2-17-16,-12 1 1 16,6 3-9-16,-11 0-1 15,10-1-8-15,-13-1-2 16,8 2-8-16,-19-3-10 15,7-1-1-15,-20 1-1 16,5 7-4-16,-17 8-13 16,13 11-11-16,-17 11-33 15,9 11-26-15,-17 20-57 16,18 11-278-16,-10 11 70 16</inkml:trace>
  </inkml:traceGroup>
</inkml:ink>
</file>

<file path=ppt/ink/ink2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8:19.84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7ACBFF3-2818-44FF-97A9-A33F667CE330}" emma:medium="tactile" emma:mode="ink">
          <msink:context xmlns:msink="http://schemas.microsoft.com/ink/2010/main" type="inkDrawing" rotatedBoundingBox="9757,14075 9892,14524 9666,14592 9530,14144" semanticType="callout" shapeName="Other">
            <msink:sourceLink direction="with" ref="{DBFBF8D5-CB6D-4E7B-A95B-BBF3E2B8C0CA}"/>
            <msink:sourceLink direction="with" ref="{B1788F08-5A1D-43C9-B926-41A1DEC5519F}"/>
          </msink:context>
        </emma:interpretation>
      </emma:emma>
    </inkml:annotationXML>
    <inkml:trace contextRef="#ctx0" brushRef="#br0">3301 7308 1135 0,'-15'10'283'0,"2"2"90"16,8 11-318-16,4 5-42 16,10 9-4-16,1-9-5 15,2 2-6 1,18 27-10-16,-1-7-12 16,2-10-4-16,-7-14-1 0,-10-34 2 15,-10-10 11-15,-2-18 15 16,-8-6 40 15,1 2 69-31,-10-46-34 0,-7 3 25 16,-4 7-11-16,-1 16 3 15,9 51-23-15,2 12-7 16,4 7-27-16,4 13-9 16,2 8-15-16,3 14-1 15,5 0-6-15,5 2 2 16,2-6-7-16,0-7-6 15,2-11-17-15,-1-5-38 16,-2-12-9-16,2-5 4 16,-2-11 7-16,-5-10 17 15,-3-7 41-15,-3-10 30 16,-5-4 12-16,-1 5 29 16,2 7 8-16,-1 5 19 0,1 17-23 15,1 7-12-15,3 4-25 16,1 10-9-16,1 5-23 15,5 14 1-15,-1-6-3 16,5 11 0-16,1-12-4 16,-3-2-3-16,0-12-7 15,-2-2-6-15,-4-8-7 0,-3-2 4 16,2-8 3 0,-8-4 9-16,-2-4 8 0,-4-7 17 15,-1-1 3-15,-4 0 17 16,5 7 0-16,0 2 6 15,3 9-14-15,3 6-7 16,3 5-25-16,5 11-30 16,2 13-108-16,-1 33-395 15,-4 4 74-15</inkml:trace>
  </inkml:traceGroup>
</inkml:ink>
</file>

<file path=ppt/ink/ink2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8:52.17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257EDBB-F835-444C-B8C0-EA1E700A9695}" emma:medium="tactile" emma:mode="ink">
          <msink:context xmlns:msink="http://schemas.microsoft.com/ink/2010/main" type="inkDrawing" rotatedBoundingBox="9780,14372 9888,14339 9898,14370 9790,14404" shapeName="Other"/>
        </emma:interpretation>
      </emma:emma>
    </inkml:annotationXML>
    <inkml:trace contextRef="#ctx0" brushRef="#br0">3364 7491 1543 0,'44'-19'914'16,"-22"8"-905"-16,1 2-125 0,-7 2-71 0,-14 16-307 0,-2 16 49 16</inkml:trace>
  </inkml:traceGroup>
</inkml:ink>
</file>

<file path=ppt/ink/ink2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4:35.433"/>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FDD8F00A-A537-48D2-93E1-75328A17BAA6}" emma:medium="tactile" emma:mode="ink">
          <msink:context xmlns:msink="http://schemas.microsoft.com/ink/2010/main" type="inkDrawing" rotatedBoundingBox="10762,15832 10798,16417 10781,16418 10745,15833" semanticType="callout" shapeName="Other">
            <msink:sourceLink direction="with" ref="{B1788F08-5A1D-43C9-B926-41A1DEC5519F}"/>
            <msink:sourceLink direction="with" ref="{81D66E22-948A-472F-9307-2A703C804884}"/>
          </msink:context>
        </emma:interpretation>
      </emma:emma>
    </inkml:annotationXML>
    <inkml:trace contextRef="#ctx0" brushRef="#br0">-45 2576 953 0,'-3'71'276'16,"0"-5"57"-16,5 16-254 15,2-10-64-15,2 5-14 16,3-17-21-16,-1 2-206 16,-4-17-107-16,-1 6-50 15</inkml:trace>
  </inkml:traceGroup>
</inkml:ink>
</file>

<file path=ppt/ink/ink2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9:02.70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D14CA07D-5D45-4FCB-9523-61CB056C9B56}" emma:medium="tactile" emma:mode="ink">
          <msink:context xmlns:msink="http://schemas.microsoft.com/ink/2010/main" type="inkDrawing" rotatedBoundingBox="9308,15839 9764,15970 9735,16074 9279,15942" semanticType="underline" shapeName="Other">
            <msink:sourceLink direction="with" ref="{CFCD5FDB-A35E-4DCF-BCEA-CB1EE6E74FBA}"/>
          </msink:context>
        </emma:interpretation>
      </emma:emma>
    </inkml:annotationXML>
    <inkml:trace contextRef="#ctx0" brushRef="#br0">2893 8947 1524 0,'-9'17'352'0,"3"2"124"16,4-2-442-16,7-2-77 15,7-6-28-15,10-3-39 16,1 1-5-16,7-1-1 16,0-1 38-16,-3-1 23 15,-6-1 33-15,2-3 12 16,-11 0 2-16,1-1 3 15,-4-2-1-15,0-2 4 16,-1 1-2-16,1-1 2 16,-2 1-2-16,7 2 3 15,-1 5-9-15,4 3-15 16,1 5-9-16,7 8-12 16,-4 5-9-16,6 3-126 0,-6 0-141 15,2 5 8-15</inkml:trace>
  </inkml:traceGroup>
</inkml:ink>
</file>

<file path=ppt/ink/ink2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5:24.691"/>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7CEBDE0A-58C7-4902-B497-972AA7FFDB5A}" emma:medium="tactile" emma:mode="ink">
          <msink:context xmlns:msink="http://schemas.microsoft.com/ink/2010/main" type="inkDrawing" rotatedBoundingBox="9978,16082 10465,16541 10393,16618 9906,16159" semanticType="callout" shapeName="Other">
            <msink:sourceLink direction="with" ref="{B1788F08-5A1D-43C9-B926-41A1DEC5519F}"/>
            <msink:sourceLink direction="with" ref="{CFCD5FDB-A35E-4DCF-BCEA-CB1EE6E74FBA}"/>
          </msink:context>
        </emma:interpretation>
      </emma:emma>
    </inkml:annotationXML>
    <inkml:trace contextRef="#ctx0" brushRef="#br0">3550 9198 520 0,'15'33'313'0,"6"9"-37"15,-1-9-114-15,4 3-36 16,-2-6-69-16,2 5-9 16,-1-7-7-16,4 10-16 15,-1-5-13-15,4 3-1 16,-3-9-8-16,6 3-1 16,-2-6-1-16,4 0 1 15,-5-8-2-15,-2-1 0 0,-11-7-4 16,1-5-5-16,-9-6-5 15,-5-6 1-15,-2-5-4 16,-4-5-18-16,-10-5-32 16,-7-3-239-16,-5 0 46 15</inkml:trace>
  </inkml:traceGroup>
</inkml:ink>
</file>

<file path=ppt/ink/ink2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4:35.620"/>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56FD5FE0-F388-4D76-B1A5-7E98A28786EE}" emma:medium="tactile" emma:mode="ink">
          <msink:context xmlns:msink="http://schemas.microsoft.com/ink/2010/main" type="writingRegion" rotatedBoundingBox="11127,17255 11098,18996 10391,18985 10420,17243"/>
        </emma:interpretation>
      </emma:emma>
    </inkml:annotationXML>
    <inkml:traceGroup>
      <inkml:annotationXML>
        <emma:emma xmlns:emma="http://www.w3.org/2003/04/emma" version="1.0">
          <emma:interpretation id="{802B92D6-C4E7-4CF1-B509-E23AB88595DB}" emma:medium="tactile" emma:mode="ink">
            <msink:context xmlns:msink="http://schemas.microsoft.com/ink/2010/main" type="paragraph" rotatedBoundingBox="11127,17255 11098,18996 10391,18985 10420,17243" alignmentLevel="1"/>
          </emma:interpretation>
        </emma:emma>
      </inkml:annotationXML>
      <inkml:traceGroup>
        <inkml:annotationXML>
          <emma:emma xmlns:emma="http://www.w3.org/2003/04/emma" version="1.0">
            <emma:interpretation id="{2E12E061-8AA5-436D-9B8F-38261887B88A}" emma:medium="tactile" emma:mode="ink">
              <msink:context xmlns:msink="http://schemas.microsoft.com/ink/2010/main" type="line" rotatedBoundingBox="11127,17255 11098,18996 10391,18985 10420,17243"/>
            </emma:interpretation>
          </emma:emma>
        </inkml:annotationXML>
        <inkml:traceGroup>
          <inkml:annotationXML>
            <emma:emma xmlns:emma="http://www.w3.org/2003/04/emma" version="1.0">
              <emma:interpretation id="{81D66E22-948A-472F-9307-2A703C804884}" emma:medium="tactile" emma:mode="ink">
                <msink:context xmlns:msink="http://schemas.microsoft.com/ink/2010/main" type="inkWord" rotatedBoundingBox="10661,17248 10657,17470 10628,17470 10631,17247">
                  <msink:destinationLink direction="with" ref="{FDD8F00A-A537-48D2-93E1-75328A17BAA6}"/>
                </msink:context>
              </emma:interpretation>
              <emma:one-of disjunction-type="recognition" id="oneOf0">
                <emma:interpretation id="interp0" emma:lang="" emma:confidence="1">
                  <emma:literal/>
                </emma:interpretation>
              </emma:one-of>
            </emma:emma>
          </inkml:annotationXML>
          <inkml:trace contextRef="#ctx0" brushRef="#br0">-147 3992 997 0,'-14'61'211'16,"4"5"95"-16,5-19-331 31,2-23-521-31,2 0 158 15</inkml:trace>
        </inkml:traceGroup>
        <inkml:traceGroup>
          <inkml:annotationXML>
            <emma:emma xmlns:emma="http://www.w3.org/2003/04/emma" version="1.0">
              <emma:interpretation id="{4109B3D9-E53C-4234-93AA-BF5F5A0649E9}" emma:medium="tactile" emma:mode="ink">
                <msink:context xmlns:msink="http://schemas.microsoft.com/ink/2010/main" type="inkWord" rotatedBoundingBox="11113,18114 11098,18996 10391,18985 10406,18102"/>
              </emma:interpretation>
              <emma:one-of disjunction-type="recognition" id="oneOf1">
                <emma:interpretation id="interp1" emma:lang="" emma:confidence="1">
                  <emma:literal/>
                </emma:interpretation>
              </emma:one-of>
            </emma:emma>
          </inkml:annotationXML>
          <inkml:trace contextRef="#ctx0" brushRef="#br0" timeOffset="134.1423">-362 4897 1022 0,'-12'36'252'0,"-3"2"81"15,6-11-292-15,5 3-26 16,1-9-10-16,3-8-7 15,4-7-16-15,-2-6-316 16,-8-9 91-16</inkml:trace>
          <inkml:trace contextRef="#ctx0" brushRef="#br0" timeOffset="1814.4457">-239 5236 919 0,'-25'-21'250'16,"10"-1"69"-16,3 2-266 15,6 13-9-15,0 1-19 0,0 7-5 16,1 4-11-16,4 2 3 16,1 5-12-16,3 6 4 15,1 5-9-15,5 1 9 16,8 3-8-16,2-5 10 16,5-4-6-16,-3-18 10 15,0 0-1 1,30-13-18-16,-4-8-5 15,4-12-32-15,-3-5-18 0,-15 4-28 16,-10 4 13-16,-4 1 8 16,-10 8 36-16,-4 5 57 15,-5 7 37-15,-5 4 4 16,-1 7 3-16,-3 5-10 16,-4 4-33-16,-7 10-11 15,2 6 2-15,-4 12-4 16,1 3 4-16,1 18-6 15,3 1 2-15,1 8-7 16,5-7 4-16,2 4-6 16,3-16 5-16,6-5-5 15,5-8 6-15,4-4-5 16,3-12 5-16,3-7-26 16,5-14 121-16,5-14-434 15,-5-11 162-15</inkml:trace>
          <inkml:trace contextRef="#ctx0" brushRef="#br0" timeOffset="2271.2681">305 4868 982 0,'-11'-9'277'0,"1"8"57"15,2 2-277-15,-7 8-28 16,3 5-21-16,-7 14-9 16,2 1 8-16,-1 16-8 15,9-1 6-15,2 8-5 16,10-4 6-16,9 6-1 15,7-13-343-15,-7-23 116 16</inkml:trace>
        </inkml:traceGroup>
      </inkml:traceGroup>
    </inkml:traceGroup>
  </inkml:traceGroup>
</inkml:ink>
</file>

<file path=ppt/ink/ink2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9:03.13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AD6C458-8FF1-40B4-96FD-2C26ECA631B4}" emma:medium="tactile" emma:mode="ink">
          <msink:context xmlns:msink="http://schemas.microsoft.com/ink/2010/main" type="inkDrawing" rotatedBoundingBox="10270,17088 10350,17166 10341,17175 10261,17097" shapeName="Other"/>
        </emma:interpretation>
      </emma:emma>
    </inkml:annotationXML>
    <inkml:trace contextRef="#ctx0" brushRef="#br0">8272 2789 1384 0,'5'2'443'0,"-5"-1"42"15,-2 2-361-15,1 0-126 16,-1 0-44-16,5 2-42 15,3-1-17-15,9 4-51 16,0 2 15-16,8 10-311 16,-10 4 98-16</inkml:trace>
  </inkml:traceGroup>
</inkml:ink>
</file>

<file path=ppt/ink/ink2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8:13.51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4EFBD6D-F0A9-467F-94AD-1D766BDF7054}" emma:medium="tactile" emma:mode="ink">
          <msink:context xmlns:msink="http://schemas.microsoft.com/ink/2010/main" type="inkDrawing" rotatedBoundingBox="2116,14432 8096,14626 8093,14723 2112,14529" shapeName="Other">
            <msink:destinationLink direction="with" ref="{A7725307-D04B-4E6D-A04D-23CCD5C5533B}"/>
          </msink:context>
        </emma:interpretation>
      </emma:emma>
    </inkml:annotationXML>
    <inkml:trace contextRef="#ctx0" brushRef="#br0">119 131 880 0,'3'1'272'0,"0"5"45"16,3 3-242-16,2 3-41 15,4-4-26-15,1-1-2 16,4-5-5-16,-1-4 1 16,-1-1-1-16,2 0 1 0,-8 5 2 47,-5-1 30-47,2 1-5 0,12 2 11 0,-1 4-2 15,4 4-1-15,-6-2-15 16,1-2-5-16,2-1-8 15,2-1-3-15,1-1-3 16,9-1-1-16,-5-2-1 0,5-2 1 16,1 1 0-16,0-2-1 15,-2-1-1-15,1 2 2 16,-6 0-1-16,6-1 1 16,-3 2-2-16,6 1 1 15,-2-2-1-15,10-2-1 16,-7 1 0-16,7-1 2 15,-8-1-1-15,3-1 6 16,-5 2 2-16,4-2 3 16,-4 1 0-16,7-2 1 15,-1 1-5-15,3-1-2 16,0-1-3-16,5 0 1 16,-4 3-3-16,4-3 1 15,-5 5-2-15,4 2 2 16,-5 2-5-16,4 2 12 15,-5-1-1-15,4 4 4 16,-6-4 0-16,7 2 5 0,-5 0-8 16,7 0-1-16,-5-1-3 15,9 2 0-15,-6-2-2 16,7-1 0-16,-5 2-2 16,7-3 0-16,-4 0 0 15,5 0 0-15,-13 3-1 16,4-4 1-16,-8 2 0 0,1 1 1 15,-4-1-1-15,11-1 7 16,-5 2 2-16,6-4 0 16,-4 1-1-16,4-1 2 15,-6-1-6-15,6 0 6 16,-3 0 2-16,6 2 10 16,-6 1 3-16,0 0 1 15,-3 0-6-15,4 1-3 16,-4-2-8-16,9-1-5 15,0 1-2-15,5-4-1 16,-3 1 1-16,4-1-1 16,-5 1-1-16,10-1 1 15,-10 1-1-15,5 4 0 16,-9-2-1-16,3 4 1 16,-6-2-1-16,9 0 1 15,-6-2 1-15,12-1 1 0,-4-1-1 16,10-1-1-16,-9-1 1 15,12 0-1-15,-9 3-2 16,2 0 1-16,-11-1 0 16,6 1 0-16,-11 1 1 15,7-1 0-15,-4 2 2 16,7-1-1-16,-8 2 1 16,6-1 0-16,-7 1-1 15,7 0 4-15,-6 0 3 16,4 0 3-16,-7 0-1 0,5 0 2 15,-8 1-5-15,4-1-3 16,-4 0-4-16,6-1 3 16,-4 1-2-16,5 0 0 15,-5 1 0-15,7 1 1 16,-9-2-2-16,6 0 2 16,-7-2-1-16,8 2-1 15,-7-1-1-15,6-1 1 16,-10 1-2-16,7 1 2 15,-8 0 0-15,8 0 0 16,-3 0 0-16,9-2 1 16,-6-1-1-16,6-1 1 15,-7-1 0-15,4-1 0 16,-7 0 0-16,1-1-1 0,-3 1 0 16,-2-2 0-16,-7 2 0 15,2-1 0-15,-8 2 1 16,0 2-1-16,-3 0 1 15,0-1 4-15,-5 2 2 16,1-2 1-16,1-1 0 16,-2 1 0-16,-7-1-4 15,3 1-2-15,-4-1-1 0,-1 1 8 16,-2 1 3-16,4 0 8 16,-5 0 4-16,1 0 8 15,-2 0-3-15,1 0 0 16,-2-2-7-16,2 2-1 15,-1 0-6-15,0 0 1 16,-3 2-4-16,5-1 3 16,-4 1-2-16,2-2-1 15,3 0-3-15,0-2-1 16,-4 2-4-16,2-3-2 16,1 5-1-16,-4-4-1 15,1 2 0-15,4 0 1 16,-3 5 1-16,3-4-1 15,-2 2 0-15,2-3 0 16,-6 2-1-16,6-2-1 16,-1 0 2-16,-2-2-1 0,0 1-1 15,4-1 6-15,-5 2 4 16,-1-1 4-16,2 1 1 16,0 1 5-16,0-1-6 15,0 0 0-15,6 2-4 16,-7-1 0-16,5-4-2 15,-8 5 0-15,4-5-4 16,-5 4-1-16,4 1-1 0,-4-1 0 16,7 1 0-16,-1-1 0 15,-2-2 3-15,7-1 2 16,-6 1 1-16,0-1 4 16,0 2 0-16,1 0 0 15,-4 0-3-15,5 0-2 16,1 2-5-16,-5 1 1 15,2-2-1-15,-1 1-1 16,-2-1 0-16,3-1 0 16,3-3-1-16,-5 2 0 15,4 1 1-15,-1-2-1 16,1 2 1-16,1 0 0 16,-2 2 0-16,1-2 2 15,1 1-1-15,-2-1 0 16,-4 0-1-16,3 2 1 15,0-4-1-15,0 4 2 0,-1-4 2 16,2 5 0-16,1-3 1 16,-4 0 0-16,-1 0-1 15,6 3 0-15,-4-4-3 16,-1 1 0-16,5 0 1 16,-1 0 0-16,-4 1 1 15,4 1 3-15,-2-2 4 16,-5 1-1-16,4-1-1 15,5 2-1-15,-5-2-4 0,-1 1 3 16,5-1 1-16,-1 3 4 16,-7-1 0-16,4 1 2 15,1-2-5-15,-5 1-1 16,5-2-3-16,2 1 0 16,-4-1-2-16,1 2 0 15,2-1-1-15,1 2-1 16,-4-4-1-16,4 2 0 15,-1-1 1-15,-2 2 0 16,-1-2 0-16,1-2 1 16,1 4-1-16,0-1-1 15,4-1 1-15,-5 0 0 16,4 0 1-16,-3-1-1 16,-2 1 0-16,1 0 1 15,2 0-1-15,-1 0 0 16,2 1 0-16,-4-1 0 0,-1 0-1 15,3 0 1-15,0 0 0 16,-1 0 0-16,5 0 0 16,-2 0 1-16,-4 0 0 15,1 0-1-15,1-1 0 16,0-1 1-16,0 4-1 16,0-2 2-16,-2-2-1 15,1 2 1-15,-2 2-1 0,3-2 3 16,3-2-1-16,0 2 2 15,-2 2-1-15,-1-2 0 16,0 0-2-16,-1 0-1 16,-2 0 0-16,6 0-1 15,-3-2 0-15,-3 2 0 16,4 0 1-16,-2 2 0 16,-1-4-1-16,2 4 0 15,3-4 0-15,-3 2 1 16,0 0-2-16,-1 0 1 15,2 0 1-15,-1 2 0 16,3-1-2-16,-1-2 1 16,-2 1 0-16,0-2 0 15,-2 2 0-15,1 0 0 16,1 2 0-16,3-2 0 0,-6 1 1 16,6-1 0-16,-6 0 3 15,1 0-2-15,1 0 2 16,1 0-2-16,-3 0-1 15,3 0-1-15,0 0 1 16,0 2-1-16,0-2 0 16,1 0 1-16,-1 0-1 15,0 0 1-15,-1 0-1 16,2-2 1-16,1 4-1 0,-4-4 0 16,2 1-1-16,2 1 2 15,-2-2-2-15,0 2 2 16,1 2-1-16,-2-2 0 15,-1 0 0-15,2 0 0 16,-3 1 0-16,6-1 0 16,-1 0 0-16,-1 2 1 15,-5-2-2-15,4 0 0 16,-3 0 2-16,1 1 0 16,2-2-1-16,3 1 0 15,-1 0 0-15,1 0 0 16,-2 0-2-16,-1-2 2 15,-1 2-1-15,-1 2 1 16,-1-2-1-16,5 1 3 0,-5 1-2 16,1-4 1-1,2 2 0-15,2 0 0 0,-4 0-2 16,2 0 2-16,2 2 0 16,-1-1-1-16,-2-1 1 15,-1 0 0-15,2 0-2 16,2 0 2-16,-4-1-1 15,2 2-1-15,2-1-1 16,-4 0 2-16,4 0-2 0,-2 0 1 16,0 0 2-16,-5 0-2 15,4 0 1-15,-1 0 0 16,4 0 0-16,-2-1 0 16,3 2 1-16,-2-2 0 15,1 1-1-15,-2 0-1 16,0 0 0-16,1 0 1 15,-1 1-1-15,-1-1 1 16,-2 0 1-16,1 0-1 16,-1 0 0-16,0-1 0 15,3 2 0-15,2 1-2 16,-4-2-1-16,2 0 1 16,3 1 1-16,-4-2-3 15,-2 1 2-15,6 0-12 16,-3 0-14-16,1 0-29 15,4-2-23-15,1 1-132 16,-2-1-39-16,19-7-325 0,-4-1-7 16</inkml:trace>
  </inkml:traceGroup>
</inkml:ink>
</file>

<file path=ppt/ink/ink2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47.3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0461C67-6E6D-42C3-A888-4773EA0827F1}" emma:medium="tactile" emma:mode="ink">
          <msink:context xmlns:msink="http://schemas.microsoft.com/ink/2010/main" type="inkDrawing" rotatedBoundingBox="6823,9667 14486,4308 14540,4385 6877,9743" semanticType="callout" shapeName="Other">
            <msink:sourceLink direction="with" ref="{E3BBE18D-A3D8-46E2-A7A3-A203D25B18C1}"/>
            <msink:sourceLink direction="with" ref="{04A10160-E3C3-4896-934F-9830AA8F8DD9}"/>
          </msink:context>
        </emma:interpretation>
      </emma:emma>
    </inkml:annotationXML>
    <inkml:trace contextRef="#ctx0" brushRef="#br0">26 5335 1127 0,'-15'3'313'0,"8"-3"71"16,2 1-321-16,7-1-32 15,5-3-27-15,10-6-8 16,2-4-2-16,14-7-4 16,4-2 2-16,6-11-1 15,1 4 5-15,14-4 2 16,7-13 1 15,-34 23 7-31,2 1-1 0,119-91 2 16,4 3-2-16,24-20 1 15,-3 2-5-15,-48 43 1 16,-6 7-2-16,25-15 1 0,-13 4-1 16,22-24 0-16,-2 13 0 15,27-19-1-15,-17 7 1 16,33-19 1-16,-5 11-1 15,21-24-1-15,-24 12 1 16,32-21-1-16,-19 13 0 16,19-13 0-16,-19 13 1 15,25-23 0-15,-24 20 0 16,25-16 0-16,-25 9 0 0,27-21 0 16,-22 24 0-16,11-16 0 15,-19 13 1-15,22-19 0 16,-34 14-2-16,15-1 2 15,-21 21 0-15,5 6 0 16,-31 18 2-16,4-2 9 16,-29 17 2-16,3-2 7 15,-31 13 3-15,-8 20 2 16,-23 25-9-16,-10 10 12 16,-21 7-3-16,-3 8 6 15,-12 5-3-15,-4 1 0 16,-11 4-14-16,-2 4-15 15,-5 1-46-15,-5 0-40 16,-3 0-355-16,-8-14 71 16</inkml:trace>
  </inkml:traceGroup>
</inkml:ink>
</file>

<file path=ppt/ink/ink2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48.4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5BB3DB-0C7B-4DDA-B0E1-8EC6386F73CA}" emma:medium="tactile" emma:mode="ink">
          <msink:context xmlns:msink="http://schemas.microsoft.com/ink/2010/main" type="writingRegion" rotatedBoundingBox="17275,3607 15680,4539 15160,3650 16756,2718">
            <msink:destinationLink direction="with" ref="{D1AFFC21-DD2A-45A4-A0ED-417680B3541C}"/>
          </msink:context>
        </emma:interpretation>
      </emma:emma>
    </inkml:annotationXML>
    <inkml:traceGroup>
      <inkml:annotationXML>
        <emma:emma xmlns:emma="http://www.w3.org/2003/04/emma" version="1.0">
          <emma:interpretation id="{CC7C52D8-2E69-4660-96C6-21A34A300931}" emma:medium="tactile" emma:mode="ink">
            <msink:context xmlns:msink="http://schemas.microsoft.com/ink/2010/main" type="paragraph" rotatedBoundingBox="17275,3607 15680,4539 15160,3650 16756,2718" alignmentLevel="1"/>
          </emma:interpretation>
        </emma:emma>
      </inkml:annotationXML>
      <inkml:traceGroup>
        <inkml:annotationXML>
          <emma:emma xmlns:emma="http://www.w3.org/2003/04/emma" version="1.0">
            <emma:interpretation id="{5A886A36-4993-4BF4-BA70-D44565870FD9}" emma:medium="tactile" emma:mode="ink">
              <msink:context xmlns:msink="http://schemas.microsoft.com/ink/2010/main" type="line" rotatedBoundingBox="17275,3607 15680,4539 15160,3650 16756,2718"/>
            </emma:interpretation>
          </emma:emma>
        </inkml:annotationXML>
        <inkml:traceGroup>
          <inkml:annotationXML>
            <emma:emma xmlns:emma="http://www.w3.org/2003/04/emma" version="1.0">
              <emma:interpretation id="{E3BBE18D-A3D8-46E2-A7A3-A203D25B18C1}" emma:medium="tactile" emma:mode="ink">
                <msink:context xmlns:msink="http://schemas.microsoft.com/ink/2010/main" type="inkWord" rotatedBoundingBox="17275,3607 15680,4539 15160,3650 16756,2718">
                  <msink:destinationLink direction="with" ref="{80461C67-6E6D-42C3-A888-4773EA0827F1}"/>
                  <msink:destinationLink direction="with" ref="{3967738E-3F4C-4DFF-A61D-D70B72303705}"/>
                </msink:context>
              </emma:interpretation>
              <emma:one-of disjunction-type="recognition" id="oneOf0">
                <emma:interpretation id="interp0" emma:lang="" emma:confidence="1">
                  <emma:literal/>
                </emma:interpretation>
              </emma:one-of>
            </emma:emma>
          </inkml:annotationXML>
          <inkml:trace contextRef="#ctx0" brushRef="#br0">331-3 799 0,'-6'1'230'16,"-3"11"49"-16,-7 23-200 16,0 5-48-16,-7 26 11 15,-4 10-7-15,-4 12 14 16,-2-2-15-16,-3 7 6 0,7-12-18 15,-4-5 7-15,9-11-16 16,6-8 7 0,6-15-16-16,2-9 9 0,5-10-12 15,2-11 7-15,3-9-11 16,3-11 16-16,8-7-15 16,8-33-18-16,7-12 26 15,10-42-349-15,4-15 95 16</inkml:trace>
          <inkml:trace contextRef="#ctx0" brushRef="#br0" timeOffset="242.3784">530-269 849 0,'2'44'209'0,"-7"13"96"16,1 9-248-16,-4 12 26 15,2-3-13-15,2 4 6 16,2-2-31-16,2 4 1 15,9-6-31-15,3-3 4 16,3-13-18 0,0-8 9-16,2-12-11 15,-1-3 10-15,-7-14-9 0,-6-4 10 16,5-6-13-16,-8-10 0 16,-11-14-30-16,-5-11-70 0,-2-5-261 15,-14-19 44-15</inkml:trace>
          <inkml:trace contextRef="#ctx0" brushRef="#br0" timeOffset="480.4234">258 300 871 0,'-18'-1'293'15,"6"2"52"-15,5 2-246 0,4 0-22 16,3 2-42 0,3-1 0-16,1-4-21 0,10 3 12 15,4 2-8-15,7-7 8 16,6-2-9-16,8-2 5 15,0 0-16-15,6-8 5 16,-2 5-17-16,5-3-7 16,-9 3-45-16,5-4-320 15,-8-1 80-15</inkml:trace>
          <inkml:trace contextRef="#ctx0" brushRef="#br0" timeOffset="1539.209">1339-257 492 0,'5'-58'340'15,"-1"1"-28"-15,-2 12-67 16,-4 13-72-16,-5 6-20 16,-1 5-55-16,-10 15-8 15,-1 23-43-15,-13 12-8 16,-5 4-33-16,-11 18 5 16,3 22-9-16,-8-11 9 15,7 1-10-15,7 0 9 0,12-14-12 16,3-11 9-16,11-7-9 15,10-5 7-15,8-5-11 16,15 0 10-16,8-3-8 16,17-11 10-16,9-2-9 15,6 2 9-15,-6-4-10 16,8-1 4-16,-14 2-9 0,0 4 5 16,-8-2-6-16,1 7 6 15,-16 7-8-15,-4 3 6 16,-10-1-7-16,-10 8 7 15,-7-4 2-15,-10 4 32 16,-10 6 7-16,-8 3 34 16,-5-2 0-16,-12 5 19 15,-2-4-26-15,-5-2 2 16,1-6-34-16,0-2 4 16,10-5-22-16,7-10 4 15,14-11-11-15,10-17-131 16,16-11-371-16</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4:35.0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A727CAF-DF22-441C-9E4F-7354A28D8AB5}" emma:medium="tactile" emma:mode="ink">
          <msink:context xmlns:msink="http://schemas.microsoft.com/ink/2010/main" type="inkDrawing" rotatedBoundingBox="7779,79 25111,284 25093,1782 7761,1578" hotPoints="8036,1581 23819,-875 23996,265 8213,2722" semanticType="9" shapeName="Rectangle"/>
        </emma:interpretation>
      </emma:emma>
    </inkml:annotationXML>
    <inkml:trace contextRef="#ctx0" brushRef="#br0">280 1165 923 0,'-15'5'389'0,"1"-2"-8"16,8-2-203-16,-3 1-134 15,6 2-35-15,-1-1 11 0,5-1-9 16,4 2 3-16,5 2-18 16,2 3 8-16,6 2-8 15,9-1 8-15,2-1-8 16,5 0 8-16,1 0-8 15,7-1 8-15,-1-2-7 16,8 4 8-16,2-1-8 0,15 0 7 16,0 2-4 15,-33-5 0-31,2 0-5 0,116 19 8 16,1-8-8-16,18-1 9 15,-5 4-8-15,-50-17 7 16,-8 0-6-16,24 3 7 15,-11 0-8-15,21-8 7 16,-14 4-8-16,26-4 9 16,-17-2-10-16,24-4 10 15,-16 2-8-15,30 0 8 16,-20-3-8-16,20 0 7 16,-20 3-7-16,26-1 7 15,-25-2-6-15,27 1 8 16,-22 1-8-16,25-2 7 15,-24 1-8-15,25 2 7 16,-24 0-7-16,23 0 8 0,-20 3-8 16,24-1 9-16,-23 1-8 15,21-3 7-15,-24 3-8 16,22-6 6-16,-23 0-7 16,18 0 8-16,-24 1-8 15,24 1 8-15,-26-1-4 16,14 2 5-16,-24-1-7 0,24 2 6 15,-27-1-6-15,21 5 8 16,-19-2-9-16,22 1 8 16,-22 1-7-16,16-4 8 15,-18 1-10-15,18-2 8 16,-21 0-7-16,15 0 9 16,-15 4-9-16,17 2 9 15,-17 5-8-15,14 1 8 16,-17 0-9-16,19 0 7 15,-17 0-5-15,15 0 6 16,-11 0-9-16,12 1 9 16,-14 1-5-16,20-1 4 15,-22 2-7-15,21 6 8 16,-16-1-7-16,17 1 5 16,-19 0-6-16,22 4 8 15,-19-2-8-15,19-1 8 0,-22 2-7 16,22-4 7-16,-18-4-8 15,19-2 8-15,-17 1-8 16,19 0 8-16,-22 0-8 16,19 0 8-16,-22 0-8 15,16-5 8-15,-17 2-9 16,22 3 9-16,-23-6-8 16,17-3 8-16,-20 3-7 0,18 2 7 15,-21-1-7-15,14-1 9 16,-16 5-10-16,16-5 8 15,-19-5-7-15,16-2 7 16,-20 2-10-16,14 4 10 16,-25-4-6-16,13-2 6 15,-22 4-8-15,13 0 9 16,-21-3-8-16,13 1 7 16,-18 8-8-16,7-10 9 15,-14-1-8-15,8 5 7 16,-15 6-8-16,2-7 10 15,-17 8-8-15,5 1 7 16,-13-1-8-16,1-4 8 16,-9 2-9-16,0-4 8 15,-8 2-6-15,-1 0 9 16,-7 0 0-16,2 3 11 0,-5-3-4 16,-2-3 11-16,-4 3-6 15,-4-1 9-15,-4-1-8 16,-3 4 13-16,-3-4-10 15,2 4 5-15,-2-7-17 16,0 2 5-16,-2 0-16 16,1 0 7-16,-4-1-10 0,2 2 8 15,2 1-9 1,-1-2 8-16,1 0-9 0,2-3 9 16,1 0-9-16,1-2 9 15,1-2-10-15,2-1 10 16,-3-2-9-16,3-7 8 15,3 1-9-15,0-4 9 16,-1-1-9-16,1-4 10 16,-6-2-9-16,4-8 9 15,-1-2-8-15,-1-8 9 16,-4 3-9-16,7-5 8 16,-4 5-8-16,-1-6 10 15,2 3-9-15,1-3 8 16,-2 4-8-16,-1-2 8 15,-3 7-9-15,0 3 9 16,-1 3-9-16,1 1 10 0,-6 7-9 16,1-1 9-1,-4 2-9-15,0 3 9 0,-4 2-8 16,1 2 16-16,1 4-3 16,1 4 22-16,-4 0-1 15,-1 6 15-15,-1 0-17 16,-2 0 5-16,1-2-24 15,1 5 2-15,1-4-17 16,-2 2 10-16,2-2-11 0,-3-1 7 16,-1-1-10-16,-4 2 6 15,-4-4-10-15,-6 1 8 16,0-1-11-16,-4-2 8 16,-1-1-5-16,-4 1 7 15,-3-4-6-15,-8 2 11 16,2 2-5-16,-12-4 5 15,8-1-5-15,-11 2 5 16,3-5-9-16,-12 0 3 16,3 1-8-16,-20 0 0 15,7 2-6-15,-18 3 3 16,9 0-3-16,-7 3 9 16,7-6-2-16,-19 5 9 15,11-1 0-15,-18-1 8 16,3 5-8-16,-14 1 10 15,17 1-7-15,-19 4 6 0,11 2-8 16,-16-1 6-16,12 3-9 16,-20-3 4-16,17 0-7 15,-18 0 9-15,16-3-8 16,-16 3 11-16,14 0-6 16,-20 0 10-16,17 2-10 15,-14-2 10-15,17-3-10 16,-19 6 8-16,19-6-8 0,-12-5 7 15,12 1-8 1,-25 4 8-16,22-5-9 0,-22 8 9 16,20 0-9-16,-27-1 9 15,22 2-8-15,-20 1 8 16,21-2-9-16,-27 0 10 16,23 1-8-16,-22 2 7 15,25-6-8-15,-25 0 8 16,18 3-9-16,-21 6 8 15,22-4-7-15,-28 5 8 16,23-1-8-16,-26 5 8 16,26-4-7-16,-26-2 7 15,23 4-8-15,-28-2 6 16,30-1-5-16,-28-1 5 16,18 5-6-16,-18-1 7 15,25 2-7-15,-26 2 8 0,20-1-7 16,-14 0 7-16,20 0-8 15,-30 0 7-15,23-1-7 16,-12 1 0-16,15 0-11 16,-27 0-1-16,22-4-8 15,-15 5 5-15,14 1-2 16,-21 4 11-16,21-3 4 16,-15 6 8-16,16-8-7 15,-23 2 8-15,26-4-6 0,-18-1 7 16,14-2-10-16,-16 1 9 15,26-3-6-15,-25 1 6 16,22-2-7-16,-20-4 7 16,24-1-6-16,-24-3 6 15,23 0-7-15,-17 0 6 16,21-3-5-16,-20 2 5 16,23-2-6-16,-17-6 6 15,25-2-6-15,-12-1 6 16,19-4-7-16,-13-7 6 15,22 4-5-15,-13-8 6 16,20 0-6-16,-12-5 8 16,19 6-5-16,-11-8 5 15,10 7-5-15,-7-2 8 16,21 7-10-16,-11-1 8 16,15 10-8-16,-6-2 8 0,12-2-7 15,-8 2 11-15,21 2-9 16,-4-2 10-16,15 0-8 15,-3 3 14-15,11 1-6 16,-7 1 11-16,13 1-8 16,-4 4 10-16,8 5-15 15,0 5 5-15,9 2-10 16,-2 2 9-16,5 3-7 16,2 0 10-16,4 3-6 0,-2 5 9 15,5-2-10-15,3 0 9 16,3 7-11-16,2 1 9 15,2 5-13-15,2 7 9 16,0 1-13-16,-3 7 9 16,6 1-11-16,-3 2 10 15,-1 4-11-15,1 10 10 16,-2-7-8-16,-4 11 10 16,2 1-8-16,-2 5 10 15,0-7-9-15,-6 12 9 16,6-12-12-16,-5 6 12 15,5-5-9-15,2 2 8 16,4-11-7-16,3 8 8 16,3-21-11-16,1 0 7 0,2-12-7 15,2-3-21-15,-4-10-31 16,2 8-82-16,-6 8-350 16,-12-3 61-16</inkml:trace>
  </inkml:traceGroup>
</inkml:ink>
</file>

<file path=ppt/ink/ink2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51.1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8A4DD85-A1AB-455F-B767-5FC340615A01}" emma:medium="tactile" emma:mode="ink">
          <msink:context xmlns:msink="http://schemas.microsoft.com/ink/2010/main" type="inkDrawing" rotatedBoundingBox="8335,4228 14579,8849 14350,9158 8107,4537" semanticType="callout" shapeName="Other">
            <msink:sourceLink direction="with" ref="{F1CF1DE0-E13A-4014-AF61-30890E8C7115}"/>
            <msink:sourceLink direction="with" ref="{3B41C86C-1EDE-4494-BB49-80E192C39208}"/>
          </msink:context>
        </emma:interpretation>
      </emma:emma>
    </inkml:annotationXML>
    <inkml:trace contextRef="#ctx0" brushRef="#br0">0-5 914 0,'13'-6'567'16,"1"2"-508"-16,28-1-45 15,13 13-15-15,20 16-3 16,9 6-1-16,8 25 1 16,-5 10 1-16,19 19 2 15,-2 3 2-15,22 25 0 16,-6-12 0 0,18 21 1-16,-10-5-1 0,22 23 0 15,-16-8 0-15,16 24-1 16,-11-16-1-16,24 16 1 15,-18-14 0-15,23 18 3 0,-10-13 1 16,25 17 3-16,-16-13 2 16,25 16 3-16,-15-22-1 15,20 19 2-15,-25-23-2 16,26 4 0-16,-20-18-2 16,17 12 1-16,-24-25 2 0,27 14 5 15,-28-16 8-15,13-1 10 16,-27-14 0-16,18 5-4 15,-31-23-4-15,8 1-8 16,-26-13-11-16,10 2 0 16,-28-16-1-16,5 3 6 15,-26-13 6-15,1-3 9 16,-24-15 2-16,-3-5 12 16,-15-8-1-16,-8 1 0 15,-10-6-8-15,-3 1-1 16,-11-4-10-16,-6 0 2 15,-4-3-4-15,-4 2 2 16,-4-2-3-16,-2 6-1 16,-6 0-3-16,-5 0-93 15,0-8-40-15,3-13-339 16,0-21 10-16</inkml:trace>
  </inkml:traceGroup>
</inkml:ink>
</file>

<file path=ppt/ink/ink2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8:40.331"/>
    </inkml:context>
    <inkml:brush xml:id="br0">
      <inkml:brushProperty name="width" value="0.09333" units="cm"/>
      <inkml:brushProperty name="height" value="0.09333" units="cm"/>
      <inkml:brushProperty name="fitToCurve" value="1"/>
    </inkml:brush>
    <inkml:context xml:id="ctx1">
      <inkml:inkSource xml:id="inkSrc2">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6-02T07:48:39.451"/>
    </inkml:context>
  </inkml:definitions>
  <inkml:traceGroup>
    <inkml:annotationXML>
      <emma:emma xmlns:emma="http://www.w3.org/2003/04/emma" version="1.0">
        <emma:interpretation id="{F5140B90-A2D4-47A9-A8A0-A90B3555D151}" emma:medium="tactile" emma:mode="ink">
          <msink:context xmlns:msink="http://schemas.microsoft.com/ink/2010/main" type="writingRegion" rotatedBoundingBox="19746,2124 31144,1087 31683,7011 20284,8048"/>
        </emma:interpretation>
      </emma:emma>
    </inkml:annotationXML>
    <inkml:traceGroup>
      <inkml:annotationXML>
        <emma:emma xmlns:emma="http://www.w3.org/2003/04/emma" version="1.0">
          <emma:interpretation id="{1564E271-79E3-43FD-86DF-843F2EE6C99C}" emma:medium="tactile" emma:mode="ink">
            <msink:context xmlns:msink="http://schemas.microsoft.com/ink/2010/main" type="paragraph" rotatedBoundingBox="19846,2114 31061,1094 31187,2478 19972,3498" alignmentLevel="1"/>
          </emma:interpretation>
        </emma:emma>
      </inkml:annotationXML>
      <inkml:traceGroup>
        <inkml:annotationXML>
          <emma:emma xmlns:emma="http://www.w3.org/2003/04/emma" version="1.0">
            <emma:interpretation id="{81416578-59CF-42C2-BC3F-F09F2B27A3C3}" emma:medium="tactile" emma:mode="ink">
              <msink:context xmlns:msink="http://schemas.microsoft.com/ink/2010/main" type="line" rotatedBoundingBox="19846,2114 31061,1094 31187,2478 19972,3498"/>
            </emma:interpretation>
          </emma:emma>
        </inkml:annotationXML>
        <inkml:traceGroup>
          <inkml:annotationXML>
            <emma:emma xmlns:emma="http://www.w3.org/2003/04/emma" version="1.0">
              <emma:interpretation id="{2F31FC47-B1E2-4CE8-84C8-EFF6AAEB2C73}" emma:medium="tactile" emma:mode="ink">
                <msink:context xmlns:msink="http://schemas.microsoft.com/ink/2010/main" type="inkWord" rotatedBoundingBox="19856,2227 23233,1920 23348,3191 19972,3498"/>
              </emma:interpretation>
              <emma:one-of disjunction-type="recognition" id="oneOf0">
                <emma:interpretation id="interp0" emma:lang="" emma:confidence="1">
                  <emma:literal/>
                </emma:interpretation>
              </emma:one-of>
            </emma:emma>
          </inkml:annotationXML>
          <inkml:trace contextRef="#ctx0" brushRef="#br0">355 54 958 0,'11'-25'336'0,"-8"8"50"16,0 8-205-16,-2 6-95 15,-4 8-2-15,-4 8-1 16,-8 14-16-16,-2 12-22 16,-9 23-5-16,-1 7-3 15,-6 15-11-15,2-4 1 0,-7 4-9 16,7-18-2-16,-2-3-11 15,4-20 4-15,2 20-10 16,8-7 9-16,4 9-9 16,1-20 10-16,8 0-10 15,2-33-2-15,5-17-51 16,4-20-26-16,4-25-51 16,0-16-5-16,9-9-14 15,-2-3 35-15,2-2 24 16,3 19 53-16,0-2 10 15,-3 7 33-15,2 2 24 16,-7 5 18-16,1 10 18 16,-4 15 5-16,1 10-7 15,-5 11-13-15,0 12-15 16,3 5-16-16,0 13-7 16,0 6 7-16,3 18-4 0,-2-6 10 15,1 9-9-15,-1-5 2 16,-1-4-11-16,-1-12 3 15,1 8-10-15,-6-8 7 16,1-3-6-16,-2-3 8 16,-2-6-3-16,-3-11-10 15,0-2-55-15,-5-5-19 16,-7-6-30-16,-1-2-118 16,-8-7-110-16,-2 0 40 0,-10-7 16 15,0-5 28-15,0-2 296 16,8 5 174-16,1 0 56 15,12 5 26-15,7 8 27 16,4 5-168-16,5 2-54 16,4-1-39-16,5 5-27 15,8-3-24-15,11-1-15 16,4-2 8-16,12 1-8 16,-2-2 7-16,11-4-6 15,-7 7-4-15,4 1 151 16,-6-2-555-16,-1-4 228 15</inkml:trace>
          <inkml:trace contextRef="#ctx0" brushRef="#br0" timeOffset="1120.871">786 437 1104 0,'-2'9'290'0,"1"-1"73"16,-1 11-296-16,-1 2-31 16,0 3 4-16,-1 5 4 15,2-5 13-15,5-3-13 16,5-2-9-16,7-1-16 15,6-9-4-15,9-10-10 16,1-8 7-16,14-12-4 16,-1-3 4-16,6-3-4 0,-8-3 6 15,0 6-8-15,-14 7 3 16,-2 2-8-16,-14 8 1 16,-3 8-14-16,-8 5 5 15,-1 9-5-15,-1-1 12 16,4 1-4-16,-3 3 14 15,3-5-5-15,4-1 4 16,5-3-9-16,-1-6 8 0,7-4-11 16,3-4 3-16,10-16-46 15,-1 3-15-15,5-6-44 16,-2 6-6-16,0-4-15 16,-12 5 45-16,0-1 14 15,-8 9 40-15,-1 9 4 16,-9 5 29-16,-1 13 10 15,-4 1 18-15,-1 8 5 16,0-10 19-16,3 7-9 16,2-9-9-16,5 9-13 15,5-6-6-15,5 4-13 16,1-2 0-16,7 5-8 16,-1-5 6-16,3 20-8 15,-4 3 7-15,3 8-6 16,-11 3 6-16,-5 18-4 0,-8-18 15 15,-5 0 20-15,-8-5 24 16,-4-11 19-16,-4-16 16 16,-4-5 6-16,0-10-12 15,-2-5-14-15,4-5-13 16,-3-9-22-16,3-15-14 16,3-23-19-16,7-8-6 0,7-29-13 15,13 6 7 1,12 3-7-16,6 22 9 0,7 2-3 15,2 33 9-15,8-9-6 16,-6 7 8-16,4-4-6 16,-5 11 7-16,-2-4-9 15,-10 10 8-15,-2 4-10 16,-11 3 10-16,-6 1-10 16,-6 2 9-16,-3 3-9 15,-2-1 13-15,1 7-10 16,-1-2 10-16,-2 8-9 15,2 3 9-15,-2 2-10 16,2 1 7-16,4 1-9 16,7-7 9-16,3-4-11 15,6-4 9-15,3-7-8 16,1-3-2-16,11-7-69 16,0-4-26-16,6-5-71 15,0-4 50-15,3-4-376 0,-9 0 142 16</inkml:trace>
          <inkml:trace contextRef="#ctx0" brushRef="#br0" timeOffset="2202.2304">2111-10 1219 0,'-18'22'263'0,"-4"17"135"15,2 3-342-15,1 11 8 16,8 1 12-16,8 3-6 15,6-9-11-15,11 2-23 16,7-14-14-16,7-3-16 16,5-12 4-16,6-12-7 15,0-14 7-15,5-7-6 16,-5-9 7-16,2-1-9 16,-8 2 4-16,-3 8-8 15,-8 8 4-15,-5 8-13 16,-4 10 7-16,-7 5-9 15,-6 4 11-15,-4 2-4 16,-5-2 18-16,-11 1 13 16,-1-5 21-16,-4 1 13 15,-1-4 12-15,-1 1-6 16,6-7-9-16,-3-2-19 0,6-7-12 16,0-4-16-16,4-4 0 15,4-7-38-15,2-1-18 16,14-10-91-16,8 7-25 15,8-6-43-15,9 9 24 16,6-3 13-16,-4 10 87 16,8-1 28-16,-5 3 43 0,-2-10 3 15,-4 7 11 1,-1-2-1-16,-14 5 13 16,0 8 12-16,-9 7 17 0,-2 1 15 15,1-2 18-15,-5 2 7 16,1 2-2-16,-1 0-5 15,3 2-13-15,-3 2-19 16,3-2-11-16,3-5-16 16,9-3-2-16,11-6-10 15,2 0 8-15,11-12-7 16,2-5 7-16,5-11-8 16,-7-14 6-16,3-17-9 15,-7 1 6-15,-6-13-3 16,-11 4-6-16,-5 3-25 15,-8 12-2-15,-4 7-8 16,-1 16-1-16,-1 13 3 0,-2 14 25 16,-5 17 3-16,-1 9 7 15,-3 11-2-15,5 7 12 16,4 9-1-16,7-4 10 16,10 4-4-16,8-8 5 15,10 4-7-15,2-13 2 16,5-4-10-16,-3-7 6 15,-1-10-7-15,-8-7 7 16,1-7-8-16,-4-1 8 16,-3-7-9-16,-4-3 9 0,-2-9-8 15,-8 0 7 1,-8-10-7-16,-8 2 4 16,-8-4-23-1,-7 2-2-15,-10-2-20 0,-5 7 6 0,-11 2-6 16,7 9 22-16,-5 7 0 15,12 7 22-15,4 2 4 16,13 4 13-16,4 3-1 16,12-4 9-16,3 5-10 15,7 0-5-15,10 3-12 16,7-1 1-16,15 2-9 16,0-5 10-16,10-2-7 15,-1-2 9-15,11-2-31 16,-7-4-84-16,13-2-376 15,-14-2 71-15</inkml:trace>
        </inkml:traceGroup>
        <inkml:traceGroup>
          <inkml:annotationXML>
            <emma:emma xmlns:emma="http://www.w3.org/2003/04/emma" version="1.0">
              <emma:interpretation id="{A0C9329B-0F54-4CF2-8779-D46EAA906634}" emma:medium="tactile" emma:mode="ink">
                <msink:context xmlns:msink="http://schemas.microsoft.com/ink/2010/main" type="inkWord" rotatedBoundingBox="23714,1894 24757,1799 24833,2634 23790,2729"/>
              </emma:interpretation>
              <emma:one-of disjunction-type="recognition" id="oneOf1">
                <emma:interpretation id="interp1" emma:lang="" emma:confidence="1">
                  <emma:literal/>
                </emma:interpretation>
              </emma:one-of>
            </emma:emma>
          </inkml:annotationXML>
          <inkml:trace contextRef="#ctx0" brushRef="#br0" timeOffset="3625.434">4660-372 1022 0,'-6'42'264'16,"-1"14"98"-16,5 4-274 0,1 7-15 16,2-14 8-16,10 7-12 15,2-9-13-15,11 4-16 16,3-9-17-16,6 6-15 16,-4-13 5-16,0-1-9 15,-10-13 6-15,-5-2-6 16,-7-13 6-16,-10-7-2 15,-6-9 7-15,-13-10-13 16,-8-5-4-16,-13-18-24 16,-2 1-9-16,-9-11-12 15,9 2 9-15,-3-1 3 16,11 10 35-16,7 7 23 16,12 13 23-16,6 4 6 15,6 5 8-15,13 5-18 0,7 1-14 16,11-6-18-16,11 4-5 15,18 2-8 1,3-6 24-16,15-3 348 0,-7 5-813 16,-3-10 406-16</inkml:trace>
          <inkml:trace contextRef="#ctx0" brushRef="#br0" timeOffset="3148.1142">3809 14 1201 0,'-6'-6'341'16,"6"4"75"-16,2 4-335 15,2-1-67-15,7 5-18 16,5 0 2-16,16 3-7 16,4 0 14-16,15-1-25 15,4-4-23-15,5 1-36 0,-4-4-145 16,7-1-162 0,-15 2 15-16,-1 1 24 0,-11 0 85 15,-9 0 314-15,-17 4 190 16,-4 1 53-16,-12 1 31 15,-7 6-27-15,-7 5-147 16,-4-1-11-16,-1 4-38 16,5-5-22-16,2-3-26 0,8-3-20 15,5-6-19 1,8 1-18-16,6-2-1 0,11-4-3 16,4 1 10-16,10-1-5 15,1-4 12-15,4 3-7 16,-2 6 3-16,-1 8-11 15,-4-1 6-15,-1 11-10 16,-11 6 6-16,-7-4-7 16,-7-1 10-16,-13 2-4 15,-7 0 13-15,-13-13 4 16,-1 7 15-16,-10-9 3 16,4 1 8-16,-5-7-10 15,7 2-2-15,-1-5-10 16,5-6-16-16,2-9-111 15,11 0 117-15,8-18-471 16,5-21 89-16</inkml:trace>
          <inkml:trace contextRef="#ctx0" brushRef="#br0" timeOffset="2642.1068">3997 115 1180 0,'-3'7'304'16,"0"19"79"-16,0 8-316 15,-5 17-67-15,2 3 6 16,-1 5-7-16,-1-11 11 16,4-2-8-16,2-19 6 0,2-1-5 15,3-14-44-15,-1 0-352 16,1-6 102-16</inkml:trace>
        </inkml:traceGroup>
        <inkml:traceGroup>
          <inkml:annotationXML>
            <emma:emma xmlns:emma="http://www.w3.org/2003/04/emma" version="1.0">
              <emma:interpretation id="{90991915-DC51-4119-88DD-5AC2160A7D92}" emma:medium="tactile" emma:mode="ink">
                <msink:context xmlns:msink="http://schemas.microsoft.com/ink/2010/main" type="inkWord" rotatedBoundingBox="25187,1629 28956,1286 29081,2662 25312,3005"/>
              </emma:interpretation>
              <emma:one-of disjunction-type="recognition" id="oneOf2">
                <emma:interpretation id="interp2" emma:lang="" emma:confidence="1">
                  <emma:literal/>
                </emma:interpretation>
              </emma:one-of>
            </emma:emma>
          </inkml:annotationXML>
          <inkml:trace contextRef="#ctx0" brushRef="#br0" timeOffset="6443.4852">6840-654 1203 0,'-6'1'258'15,"-4"19"115"-15,1 8-353 16,-5 17 0-16,-1 11 3 15,2 19 26-15,8 2 3 16,5 5 5-16,9-10-5 16,8 12-7-16,1-15-21 0,0 8-7 15,1-8-8-15,-2 8-3 16,-7-17-2-16,4 1 6 16,-8-20 7-16,-2-7 11 15,-2-10 4-15,-1-10 19 16,-1-14 17-16,-3-8 12 15,-1-10-11-15,-1-25-6 16,-1-5-19-16,-7-21-24 16,5-3-24-16,-2-8-15 15,1 14 2-15,6 7 0 16,4 26 0-16,1 9 3 16,1 17 10-16,9 14-5 15,-6 7-3-15,6 5 1 0,-2 10 2 16,10 7 4-1,-10-8 6-15,13 5-1 0,-1-7-1 16,10-5 0-16,1-12 0 16,9-6 1-16,-3-9 1 15,3-9 3-15,-9-6 1 16,1-8 2-16,-8 4 0 16,-7-5 1-16,-8 4-2 15,-4 2 1-15,-8 6-4 16,-2 3-2-16,-2 5-4 15,-1 5 0-15,2 7-2 16,-1 8 0-16,1 2 1 0,1 11 2 16,3-2-2-16,6 4 3 15,3-2 1 1,10 1 2-16,2-6 0 16,10-2 1-16,-3-7 0 0,8-3 1 15,-6-6 0-15,3-4 1 16,-9-5 0-16,-1-5 1 15,-11-5-5-15,0-8-29 16,-12-6-35-16,0-6-80 16,-9-5-39-16,-3-22 302 15,-8-1-613-15,-5-17 311 16</inkml:trace>
          <inkml:trace contextRef="#ctx0" brushRef="#br0" timeOffset="6901.3015">7369-573 1024 0,'-9'-14'347'0,"0"13"42"0,3 7-284 16,1 9-50-16,7 4-40 15,5 12-14 1,7 0-3-16,11 10 0 0,4-4 4 16,11 4 0-16,1-5 0 15,10 3 3-15,-5-8 0 16,7-4-3-16,-10-7-1 16,-1-11 0-16,-12-11-1 0,-3-4 2 15,-10-7 2-15,-7 2 1 16,-4 1 0-1,-3 4 14-15,-4 4 2 0,-4 8 4 16,-2-1 2-16,-2 10 5 16,0 3-12-16,0-2-3 15,3 4-4-15,4 1-1 16,4 0-6-16,4-2-2 16,1 2-3-16,5 5 1 15,0-4-1-15,5 4 0 16,-2-5 0-16,0-2 1 15,-3-2 1-15,-3-2 0 16,-5-5 0-16,-8 2 1 16,-4-3 2-16,-8 0 10 15,-5-1 3-15,-12-4 5 16,-2-2-1-16,-8-4 0 0,2-5-10 16,-1-5-5-16,9 0-3 15,9-3-25-15,12 1-32 16,3-1-67-16,8 3-4 15,5-4-343-15,13 4 69 16</inkml:trace>
          <inkml:trace contextRef="#ctx0" brushRef="#br0" timeOffset="7393.6236">7998-596 488 0,'-2'8'514'16,"1"5"-148"-16,-4 14-270 16,-1 11 305-16,0 12-337 15,2 5 0-15,4 7-4 16,6-2-24-16,7-3-10 16,10-9-17-16,1-5-1 15,6-8-2-15,1-8 2 16,-2-6 1-16,-4-8 7 15,-2-7 4-15,-5-10 13 16,-3-8 3-16,3-8 2 0,-5-2-4 16,2-11-4-16,-7-5-13 15,-5-8-6-15,-8 5-5 16,-1-4-1-16,-7 14-3 16,4 8-3-16,1 17 0 15,4 8-3-15,-1 11-1 16,7 13 1-16,1 4 2 0,3 6-1 15,0-6 3-15,12 3 1 16,0-12 0 0,10-2 2-16,1-5 1 0,8-4 1 15,-2-7 0-15,7-3 2 16,-6-4-2-16,1-2 1 16,-10-8-2-16,-1-4-2 15,-11 2-21-15,-3-16-92 16,-9-8 21-16,-1-11-396 15,-7 0 49-15</inkml:trace>
          <inkml:trace contextRef="#ctx0" brushRef="#br0" timeOffset="7562.2729">8454-608 1145 0,'-11'6'325'16,"4"2"72"-16,2 4-305 15,5 3-66-15,3 4-9 16,6 2-7-16,6 5 0 15,5-3-5-15,7 2 4 0,3-4-30 16,7 2-167 0,3-5-218-16,-3-9-13 0</inkml:trace>
          <inkml:trace contextRef="#ctx0" brushRef="#br0" timeOffset="8039.0842">8825-331 870 0,'-11'27'297'0,"8"3"41"0,3 7-209 16,9-2-79-16,0 7-4 15,5-9-14-15,4 4-3 16,4 1-10-16,4 4-2 16,2-2-8-16,7 8-3 15,-4-2-3-15,2 3 0 16,-6-2 0-16,-4 10-1 15,-10-3 4-15,-7-3 26 16,-9-11 12-16,-7-4 33 16,-5-18 17-16,-9-10 28 15,0-5-11-15,-9-8 8 16,-2-2-24-16,-7-16-10 16,5-4-32-16,-4-19-13 0,8-7-21 15,3-14-10-15,9 7-8 16,6-3-1-16,14 13-3 15,8 2-2-15,7 13 1 16,14 2-4-16,4 9-2 16,5-3-17-16,2 11-22 15,11 2-111-15,-4-1-145 16,4-13-237-16,-11 1-63 16</inkml:trace>
          <inkml:trace contextRef="#ctx0" brushRef="#br0" timeOffset="4819.2982">5488-569 974 0,'4'-10'327'0,"-7"14"36"16,-3 11-248-16,-10 20-57 15,-4 10-18-15,-9 26 16 16,4 5 4-16,-7 16-3 16,8-11-13-16,5 7-9 15,11-19-16-15,4 0-5 16,8-16-6-16,7 0 1 15,4-17-2-15,6-6-1 0,3-15 0 16,10-12 5-16,6-9-9 16,8-17-63-16,-3-7-36 15,1-10-345-15,-8 1 34 16</inkml:trace>
          <inkml:trace contextRef="#ctx0" brushRef="#br0" timeOffset="5460.1651">5729-118 569 0,'-12'9'473'0,"-4"10"-101"16,2 8 6-16,2 6-287 0,3 6 9 16,-1-6-21-16,8-1-7 15,7-10-22-15,5 1-15 16,8-8-23-16,18-10 3 16,2-5-1-16,13-12 0 15,0-10-2-15,7-8 2 16,-5 5-5-16,-2-7-2 15,-12 7-4-15,-1 1-3 16,-16 10-2-16,-7 2-4 16,-6 11-4-16,-7 5 0 15,-4 8 0-15,-4 5 1 16,2 4 4-16,-1 3 6 16,2-3 2-16,8 0 0 0,4-3 0 15,7-5 0 1,5-1-1-16,8-5 2 0,-4-4 1 15,5-6 0-15,-3-1 1 16,6-2 0-16,-3 6-2 16,3-3-1-16,-4 8-2 15,-2 6-2-15,-8 4-4 0,1 12-1 16,-7 3 1 0,1 13 1-16,-4 2 3 0,-5 11 2 15,-4-7 1-15,-1 5 0 16,-3-16 0-16,-4-8-1 15,-1-14 1-15,1 2 10 16,-5-10 9-16,1 1 12 16,2 3 8-16,-3-8 23 15,2-1-2-15,-2-7 3 16,-2 2-13-16,1-13-7 16,-1-1-24-16,4-11-10 15,4 1-10-15,4-25-2 16,7 6 0-16,5-6 1 15,5 2 1-15,2 2 1 16,2 20 0-16,2 2-1 16,-3 8-1-16,0 7-15 15,0-2-23-15,2 3-111 16,-2 4-52-16,6 4-346 0,-5-1 3 16</inkml:trace>
        </inkml:traceGroup>
        <inkml:traceGroup>
          <inkml:annotationXML>
            <emma:emma xmlns:emma="http://www.w3.org/2003/04/emma" version="1.0">
              <emma:interpretation id="{4277FF0E-64E6-46EE-8DE0-7347F94FCC64}" emma:medium="tactile" emma:mode="ink">
                <msink:context xmlns:msink="http://schemas.microsoft.com/ink/2010/main" type="inkWord" rotatedBoundingBox="29630,1462 31082,1330 31138,1941 29685,2073"/>
              </emma:interpretation>
              <emma:one-of disjunction-type="recognition" id="oneOf3">
                <emma:interpretation id="interp3" emma:lang="" emma:confidence="0">
                  <emma:literal>nun</emma:literal>
                </emma:interpretation>
                <emma:interpretation id="interp4" emma:lang="" emma:confidence="0">
                  <emma:literal>uni</emma:literal>
                </emma:interpretation>
                <emma:interpretation id="interp5" emma:lang="" emma:confidence="0">
                  <emma:literal>u</emma:literal>
                </emma:interpretation>
                <emma:interpretation id="interp6" emma:lang="" emma:confidence="0">
                  <emma:literal>uu</emma:literal>
                </emma:interpretation>
                <emma:interpretation id="interp7" emma:lang="" emma:confidence="0">
                  <emma:literal>un</emma:literal>
                </emma:interpretation>
              </emma:one-of>
            </emma:emma>
          </inkml:annotationXML>
          <inkml:trace contextRef="#ctx0" brushRef="#br0" timeOffset="9224.8488">9746-533 457 0,'-1'-19'439'0,"2"2"-99"16,-1 8 0-16,0 3-202 15,0 5-43-15,0 8-17 16,0 8-15-16,-1 17-19 16,-2 10-23-16,1 15 0 15,-2 2 13-15,2 7-1 16,2-12 4-16,8-5-10 16,-1-14-1-16,8-8-5 15,-1-14 7-15,7-7-2 16,0-7 12-16,7-13-5 15,3-1 1-15,6-9-16 16,-10-9 2-16,-1-9-13 0,-8 2 6 16,-3-10-11-16,-9 10 8 15,-3 10-13-15,-2 10 8 16,-2 10-18 0,-5 11 10-16,-3 11-10 0,7 8 9 15,-7 11-9-15,2 7 16 16,7 8-9-16,0-7 12 15,7 2-10-15,7-13 10 0,4-5-9 16,3-11 12-16,12-6-8 16,-2-6 12-16,10-8-7 15,-2-7 9-15,1-12-9 16,-4-6 7-16,-6-10-9 16,-9 2 6-16,-3 2-8 15,-7 8 6-15,-4 7-11 16,-4 10 6-16,-3 7-12 15,-1 10 7-15,-1 7-8 16,1 7 8-16,2 7-6 16,4 3 12-16,5 6-9 15,5-3 9-15,9 1-8 16,5-7 9-16,8-6-8 16,3-7 11-16,0-10-6 15,1-5 8-15,-4-10-7 0,-5-5 9 16,-5-10-9-1,-8 4 8-15,-1-13-9 0,-6 13 9 16,-3-2-10-16,-3 6 8 16,-4 3-11-16,-4 10 8 15,1 2-11-15,-1 6 8 16,2 8-11-16,0 2 10 16,6 5-9-16,3 2 9 0,3 4-9 15,0-9 11-15,12 3-11 16,0-6 10-16,9 0-8 15,2-5 9-15,8 1-7 16,-1-4 8-16,3-1-7 16,-6-3 7-16,2-1-22 15,-12-2-16-15,-2-2-69 16,-12 1-22-16,-6-5-12 16,-8-2-352-16,-8-2 116 15</inkml:trace>
          <inkml:trace contextRef="#ctx0" brushRef="#br0" timeOffset="9500.7056">10730-812 1229 0,'4'-3'379'0,"4"-1"74"15,13 7-320-15,4-6-75 16,2 7-19-16,-1-4-5 16,-2 3-15-16,-8-3 19 15,2 15-508-15,-4-16 172 0</inkml:trace>
        </inkml:traceGroup>
      </inkml:traceGroup>
    </inkml:traceGroup>
    <inkml:traceGroup>
      <inkml:annotationXML>
        <emma:emma xmlns:emma="http://www.w3.org/2003/04/emma" version="1.0">
          <emma:interpretation id="{601DBBF8-9187-48D6-BAC3-75FE4A76C3FC}" emma:medium="tactile" emma:mode="ink">
            <msink:context xmlns:msink="http://schemas.microsoft.com/ink/2010/main" type="paragraph" rotatedBoundingBox="19910,3922 30852,2954 30940,3943 19998,4911" alignmentLevel="1"/>
          </emma:interpretation>
        </emma:emma>
      </inkml:annotationXML>
      <inkml:traceGroup>
        <inkml:annotationXML>
          <emma:emma xmlns:emma="http://www.w3.org/2003/04/emma" version="1.0">
            <emma:interpretation id="{46ABED16-5E78-49F5-976B-5895DA5797F3}" emma:medium="tactile" emma:mode="ink">
              <msink:context xmlns:msink="http://schemas.microsoft.com/ink/2010/main" type="line" rotatedBoundingBox="19910,3922 30852,2954 30940,3943 19998,4911"/>
            </emma:interpretation>
          </emma:emma>
        </inkml:annotationXML>
        <inkml:traceGroup>
          <inkml:annotationXML>
            <emma:emma xmlns:emma="http://www.w3.org/2003/04/emma" version="1.0">
              <emma:interpretation id="{8E0074DF-6155-4D34-8E55-F5051271FBF0}" emma:medium="tactile" emma:mode="ink">
                <msink:context xmlns:msink="http://schemas.microsoft.com/ink/2010/main" type="inkWord" rotatedBoundingBox="19938,4234 21686,4079 21746,4756 19998,4911"/>
              </emma:interpretation>
              <emma:one-of disjunction-type="recognition" id="oneOf4">
                <emma:interpretation id="interp8" emma:lang="" emma:confidence="1">
                  <emma:literal/>
                </emma:interpretation>
              </emma:one-of>
            </emma:emma>
          </inkml:annotationXML>
          <inkml:trace contextRef="#ctx0" brushRef="#br0" timeOffset="10829.4129">16 2179 426 0,'-8'-32'423'0,"8"2"-101"16,8 12-9-16,-1-6-206 15,8 8-52-15,2 2 9 0,2 11-24 16,-2 2-5-16,-1 8-21 15,1 14 0-15,-5 6-16 16,-3 12 6-16,-5 6-4 16,-2 26 15-16,-4 1-2 15,1 25 17-15,2-13-3 16,5-6 11-16,6-21-12 16,8-11 5-16,2-34-15 15,8-3 3-15,5-9-10 0,11-11 22 16,3-29-2-16,12-24 19 15,-4-9-8-15,-1-16 10 16,-14 4-16-16,-6 11 16 16,-17 17-17-16,-8 11 14 15,-13 8-15-15,2-22 5 16,-12 39-27-16,0 6 4 16,0 11-14-16,0 13 8 15,-4 31-14-15,4-7 10 16,1 0-10-16,13 6 9 15,2-7-11-15,16 4 1 16,11-14-29-16,20-7-50 16,2-12-37-16,17-6-35 15,-2-13-3-15,5-10-179 0,-14 5-69 16,-2-3-2-16</inkml:trace>
          <inkml:trace contextRef="#ctx0" brushRef="#br0" timeOffset="11228.437">1164 2119 507 0,'5'-8'447'16,"-7"8"-73"-16,-5 9-97 15,-5-3-71-15,1 3-112 16,-4 11-1-16,6-2-36 16,5 6 2-16,4-2-23 15,4 4 4-15,11-10-25 0,9-5 8 16,3-17-15-16,15-6 12 16,8-8-11-16,7-17 8 15,-3 4-12-15,10-3 7 16,-16 7-10-16,-4 2 6 15,-11 15-8-15,-5 6-2 16,-11 12-12-16,-2 8 3 16,-4 5-6-16,-4 10 11 15,-1-4-1-15,2 4 21 16,-1-8-3-16,-1 1 11 16,2-8-8-16,5-2 12 15,-1-2-19-15,3-2 16 16,2-5-22-16,8-8 117 15,-11 2-593-15</inkml:trace>
        </inkml:traceGroup>
        <inkml:traceGroup>
          <inkml:annotationXML>
            <emma:emma xmlns:emma="http://www.w3.org/2003/04/emma" version="1.0">
              <emma:interpretation id="{17D03BA5-52D8-4443-831C-751D033E5E99}" emma:medium="tactile" emma:mode="ink">
                <msink:context xmlns:msink="http://schemas.microsoft.com/ink/2010/main" type="inkWord" rotatedBoundingBox="22336,3760 23733,3636 23785,4232 22388,4355"/>
              </emma:interpretation>
              <emma:one-of disjunction-type="recognition" id="oneOf5">
                <emma:interpretation id="interp9" emma:lang="" emma:confidence="1">
                  <emma:literal/>
                </emma:interpretation>
              </emma:one-of>
            </emma:emma>
          </inkml:annotationXML>
          <inkml:trace contextRef="#ctx0" brushRef="#br0" timeOffset="13434.6516">2605 1931 314 0,'2'0'236'0,"-2"0"8"16,-2-3-65-16,1 4-28 15,-2 4-55-15,0-5-20 0,0-9-55 16,3 9-5-16,1-3-15 16,1-2 6-16,1-1-7 15,-2 8 16-15,1-7 3 16,1-4 17-16,0 5-3 15,-2-2 15-15,4 1-12 16,-2 7 13-16,-8-4-10 16,2 1 12-16,2-1-10 15,-2 4 11-15,1-8-17 0,2 4 9 16,2-1-16-16,-4 2 5 16,4 1-16-16,-5 1 1 15,4 1-16-15,-2-2 5 16,2 0-12-16,2 1 8 15,-1 1-6-15,1-1 7 16,-6 2-7-16,1 0 6 16,-2-1-7-16,2-4 8 15,-2 4-7-15,4-2 8 16,1 1-7-16,2-1 9 16,-4 5-11-16,-1-5 9 15,4-2-7-15,-2 2 6 16,-2 2-8-16,5-2 9 15,-1 0-8-15,-4 3 7 16,4-3-7-16,-1-2 8 16,1 1-9-16,-5 1 8 0,3-2-8 15,-2 5 8-15,-2-1-8 16,-1-2 11-16,10 3-9 16,-4-2 9-16,-4-5-8 15,5 5 9-15,-1 2-11 16,-5-4 9-16,2-1-10 15,2 4 11-15,0-2 1 0,0-5 4 16,3 5-5-16,-1 2 17 16,-1-5-7-16,-1 3 4 15,-1-2-1-15,-2 1 7 16,3-1-15-16,-5 2 5 16,1 0-12-16,2-1 10 15,-2 1-9-15,-7 0 11 16,5 1-11-16,0 1 9 15,-6-1-13-15,2 7 5 16,1 1-11-16,-5 4 10 16,-1 8-10-16,-1 9 9 15,7-1-7-15,-6 7 9 16,9-1-7-16,0-5 11 16,7-3-8-16,4-6 9 15,8-9-11-15,5-6 10 16,6-8-11-16,14-11 13 15,7-14-9-15,9-20 10 16,3-7-10-16,10-18 9 0,-7 6-12 16,1-8 8-16,-16 19-9 15,-3-10 7-15,-17 16-8 16,-8-4 6-16,-11 20-8 16,-8 5 1-16,-8 19-15 15,-10 21 8-15,-2 16-8 0,-7 16 12 16,-1 7-1-16,-2 9 18 15,10-3-5-15,4 4 14 16,7-5-10-16,14-5 8 16,9-9-13-16,15-12 9 15,4-18-14-15,11-9 10 16,0-6-8-16,7-21 11 16,-5-3-11-16,5-8 11 15,-16-4-15-15,2-4-1 16,-19 14-12-16,-4 5 7 15,-10 9-11-15,1 9 2 16,-9 8-4-16,0 11 10 16,0 10-7-16,-6 7 11 15,3 1 4-15,-3 10 18 16,10-4-8-16,2-8 13 16,6-11-12-16,11-3 10 15,8-16-16-15,10-16 12 16,2 0-11-16,11-8 9 0,-6-4-10 15,5-1 9-15,-11 8-11 16,-2 2 6-16,-11 10-9 16,0 4 4-16,-11 9-11 15,-3 7 6-15,-2 2-6 16,2 6 9-16,-3-1-3 16,5-2 10-16,-1-9-4 15,7-2 9-15,2-5-10 0,10-5 10 16,-2-3-9-16,4-6 15 15,-4-2-27-15,9 2-10 16,-3 6-473-16</inkml:trace>
        </inkml:traceGroup>
        <inkml:traceGroup>
          <inkml:annotationXML>
            <emma:emma xmlns:emma="http://www.w3.org/2003/04/emma" version="1.0">
              <emma:interpretation id="{9AC7B72B-1EB8-498A-B851-3665A6905213}" emma:medium="tactile" emma:mode="ink">
                <msink:context xmlns:msink="http://schemas.microsoft.com/ink/2010/main" type="inkWord" rotatedBoundingBox="24507,3515 26943,3300 26998,3918 24562,4134"/>
              </emma:interpretation>
              <emma:one-of disjunction-type="recognition" id="oneOf6">
                <emma:interpretation id="interp10" emma:lang="" emma:confidence="1">
                  <emma:literal/>
                </emma:interpretation>
              </emma:one-of>
            </emma:emma>
          </inkml:annotationXML>
          <inkml:trace contextRef="#ctx0" brushRef="#br0" timeOffset="14229.3048">4771 1312 1035 0,'2'2'305'15,"-2"7"53"-15,0 18-243 16,0 11-91-16,-2 14 19 16,-2 4 3-16,-1 11 27 15,1-8-19-15,-2 1 2 16,0-11-23-16,0 5 0 16,0-12-26-16,0 0 5 15,1-12-10-15,-1-4 9 16,2-13-6-16,-2-10-13 15,-5-6-28-15,1-9-36 16,-4-7-17-16,1-13-9 16,-2 2 6-16,0-18 14 0,0-3 34 15,3-15 15 1,4 5 8-16,11-10 16 0,8 14 11 16,14 0 19-16,4 17 3 15,5 3 22-15,2 15-5 16,5 5 10-16,-8 14-16 15,3 8 0-15,-4 4-22 16,-2 13 6-16,-8 1-13 0,-5 6 22 16,-5 1-5-16,-8 6 17 15,-7-5-14-15,-4 11 11 16,-7-3-19-16,-10 6 11 16,-3-10-13-16,-6 2 19 15,3-5-9-15,2-4 11 16,9-10-17-16,4 8 5 15,9-11-20-15,9-9 4 16,8-3-15-16,9-5 9 16,8-5-8-16,14 1 8 15,0-2-6-15,8-2-15 16,-4 7-46-16,10-3-72 16,-8-8 299-16,7 11-653 15,-4 2 266-15</inkml:trace>
          <inkml:trace contextRef="#ctx0" brushRef="#br0" timeOffset="15387.0128">5372 1635 859 0,'-30'-4'368'0,"-2"2"8"16,-7 13-164-16,6 4-139 15,-4 10 20-15,7-1-21 0,3-3 13 16,10 6-21-16,7-6 3 15,10-6-36-15,6-1-2 16,10-5-22-16,10-12 7 16,4-8-12-16,12-7 10 15,3-7-6-15,4-14 9 16,-5 1-10-16,4-5 6 16,-12 1-9-16,-6 1 1 15,-10 13-5-15,-10 4-3 16,-10 13-13-16,-3 13-2 15,-4 8-4-15,-7 16 5 16,2 5 1-16,-1 11 16 16,-1-7 1-16,7 1 15 15,4-12-9-15,7-9 11 16,8-6-12-16,9-3 11 16,3-6-13-16,11-9 12 15,-2 4-10-15,4-20 11 16,-7-5-12-16,3-17 6 0,-7-4-8 15,1-15 7-15,-9 12-15 16,-5-1-8-16,-10 17-10 16,-9 8-6-16,-6 18-5 15,-7 12 11-15,-2 9 9 16,-6 19 10-16,6 7 4 0,-5 12 11 16,5 1-3-16,3 4 19 15,12-11-8-15,6 1 13 16,8-17-13-16,11 1 7 15,4-13-18-15,10-2 9 16,3-7-12-16,12-8 11 16,-3-11-12-16,12-2 10 15,-8-5-10-15,1-8 6 16,-10 10-10-16,-1 7 7 16,-11 2-10-16,-3 10 4 15,-8 10-10-15,-2 7 7 16,-6-1-6-16,0 9 11 15,-5-3-6-15,4-4 14 16,-2-7-10-16,6 4 11 16,1-10-12-16,11-2 12 15,2-7-9-15,2-5 11 16,-1-7-12-16,8-5 12 16,-7-2-11-16,-1 0 5 0,-1 4-8 15,-1 5 8-15,-8 9-11 16,-5 8 5-16,-3 5-8 15,0 11 8-15,-2-4-6 16,2-4 8-16,2 4-3 16,5-4 9-16,2-7-11 0,11 0 9 15,2 5-8 1,10-19 9-16,-1-5-9 0,6-10 11 16,-9 2-8-16,1-7 8 15,-16 8-10-15,-1 4 9 16,-12 8-9-16,-1 1 0 15,-10 4-4-15,-2 6 9 16,-7 4-9-16,-4 7 6 16,2 2 1-16,-1 7 3 15,4 1-9-15,4 0 7 16,9 1-7-16,3-5 9 16,7-8-9-16,8 3 12 15,2-14-8-15,5-2 9 16,2 2-11-16,0-2 13 15,0-7-66-15,11 4-443 16,-2-14 132-16</inkml:trace>
        </inkml:traceGroup>
        <inkml:traceGroup>
          <inkml:annotationXML>
            <emma:emma xmlns:emma="http://www.w3.org/2003/04/emma" version="1.0">
              <emma:interpretation id="{AF3D6E80-F6CE-47E9-B1AE-7D49070B3982}" emma:medium="tactile" emma:mode="ink">
                <msink:context xmlns:msink="http://schemas.microsoft.com/ink/2010/main" type="inkWord" rotatedBoundingBox="27195,3357 30859,3033 30934,3884 27271,4208"/>
              </emma:interpretation>
              <emma:one-of disjunction-type="recognition" id="oneOf7">
                <emma:interpretation id="interp11" emma:lang="" emma:confidence="0">
                  <emma:literal>dieser</emma:literal>
                </emma:interpretation>
                <emma:interpretation id="interp12" emma:lang="" emma:confidence="0">
                  <emma:literal>dienst</emma:literal>
                </emma:interpretation>
                <emma:interpretation id="interp13" emma:lang="" emma:confidence="0">
                  <emma:literal>dienert</emma:literal>
                </emma:interpretation>
                <emma:interpretation id="interp14" emma:lang="" emma:confidence="0">
                  <emma:literal>dienet</emma:literal>
                </emma:interpretation>
                <emma:interpretation id="interp15" emma:lang="" emma:confidence="0">
                  <emma:literal>dienest</emma:literal>
                </emma:interpretation>
              </emma:one-of>
            </emma:emma>
          </inkml:annotationXML>
          <inkml:trace contextRef="#ctx0" brushRef="#br0" timeOffset="16962.6469">7550 1362 1031 0,'-9'-15'246'0,"-6"12"94"0,-1 4-305 16,-4 2 7-16,-1 11-12 16,-10 9 21-16,2 2-7 15,-2 13 20 1,4 5-13-16,1 1 16 0,9-8-19 16,8 3 9-16,8-12-19 15,5-8 5-15,8-16-20 0,10-7 10 16,3-13-14-16,11-11 6 15,2-8-13-15,1-5 9 16,-5 2-17-16,-1-10 7 16,-3 8-11-16,-3-9 2 15,0 8-14-15,-6 2 3 16,-6 11-8-16,-9-1 9 16,-6 18-6-16,-4 3 10 15,-2 3-5-15,-3 5 10 16,0 1-7-16,1-2 11 15,4 4-7-15,-1-4 8 16,2 1-12-16,3 2 10 16,0 1-9-16,-1-4 11 15,2 4-5-15,1-2 12 16,-2-6-9-16,-2 3 11 16,2 1-10-16,-1 1 9 15,1-2-12-15,-2 4 10 0,1 1-12 16,-2-13 9-1,-3 7-11-15,3-7 9 0,0 8-11 16,1 0 10-16,-2 5-8 16,-1-2 8-16,-1 10-9 15,0 1 10-15,-4-1-12 16,-2 13 9-16,3-2-8 16,-5 9 15-16,2-3 6 0,-3 15 4 15,3-2-8-15,6 7 14 16,-1-5-15-16,2-1-4 15,10-13-1-15,-1-7 12 16,-2-6-12-16,4-9 12 16,1-4-13-16,2-10 13 15,2 4-16-15,5-11 11 16,1-3-12-16,7-6 10 16,-2 3-13-16,13-12 10 15,-5 4-11-15,7 5 8 16,-8 6-9-16,-1 6 7 15,-10 10-11-15,3 2 5 16,-7 14-9-16,-5 4 8 16,-5 5-6-16,-2 5 11 15,-7 4-6-15,-7-1 12 16,-4-5-7-16,-8 1 18 0,-6 0-5 16,-9 3 19-16,1-14-8 15,-1 1 10-15,8-2-19 16,-2-15 7-16,7-12-21 15,-1 4 8-15,9-1-12 16,-1-7-15-16,7 2-26 16,12 4-61-16,6-5-49 15,9-2-43-15,6 2 2 0,6 2 5 16,-2 1 58-16,13 4 31 16,-8-4 41-16,13 0 20 15,1 0 12-15,7 0 12 16,-8-7 13-16,11-2 26 15,-13 10 8-15,-2-5 31 16,-7 2 11-16,-7 2 39 16,-10 12-7-16,-1-8 20 15,-10 7-15-15,-2 1 18 16,-1-2-35-16,-5 1-1 16,-4 1-33-16,-1 1-9 15,-3 1-35-15,-4-2 0 16,2 13-17-16,-1 3 6 15,1 0-9-15,1 5 8 16,5 5-8-16,5-10 6 16,5-2-7-16,7-1 8 0,4-1-9 15,11-6 9-15,4-3-6 16,8-3 1-16,1-6 2 16,4-9 10-16,-7-1-10 15,2-2 8-15,-10-11 7 16,4 4-12-16,-6-1-11 15,-6-1 5-15,-6 4-11 16,-9 10-12-16,-14-2-2 16,-7 9 9-16,-1 3-6 0,-8 10 11 15,6 2 3-15,-3 6 13 16,3 8-7-16,1 7 8 16,8-4-8-16,5 1 8 15,8-2-9-15,5-7 6 16,9-6-22-16,2-4-40 15,1-2-37-15,9-6-48 16,1-6-6-16,8-8-316 16,0 1 101-16</inkml:trace>
          <inkml:trace contextRef="#ctx0" brushRef="#br0" timeOffset="18351.0182">8496 1248 933 0,'-6'-3'297'0,"-9"6"62"15,-2 3-260-15,-5 3 3 0,1 6-31 16,-2 4 13-16,10-2-18 16,7-2-2-16,7 0-30 15,7-5 0-15,7-4-25 16,10-7 9-16,2-1-8 16,12-11 11-16,3-5-11 15,3-6 8-15,-2 4-14 16,-1-2 6-16,-6 2-17 0,-6 1-15 15,-5 1-19-15,-8 4 4 16,-7 5-10-16,-8 8 13 16,-7 5 13-16,-8 8 23 15,-2 0-2-15,-11 6 26 16,5 2 0-16,2 5 26 16,4-2-8-16,4 1 10 15,14 4-25-15,3 2 4 16,8-5-27-1,5 0 5-15,2-4-12 0,6-13 11 16,-3-8-8-16,3-6 12 16,3-15-15-16,3 0-22 15,3-5-30-15,11-4-29 16,-7 1-16-16,1 16 13 16,-11-4 21-16,-5 5 27 0,-10 6 30 15,0 6 25-15,-4 2-2 16,1 4 20-16,-3 1-1 15,4 7 19-15,-1-4-14 16,5 2 10-16,2-4-15 16,10 1 6-16,1-6-21 15,11-3 4-15,-1-2-16 0,1-5 6 16,-4-1-12 0,7-7 9-16,-2 2-11 0,4 1-13 15,-2 1-18-15,-1 1 4 16,-10 8-9-16,-4-1 10 15,-8 0 11-15,0 5 15 16,-3 2-2-16,3-4 10 16,-2 3-7-16,5 0 8 15,2 2-6-15,6-8 6 16,-1 4-8-16,4-2 7 16,-7 1-9-16,4-3 7 15,-10 6-8-15,-1-2 7 16,-4 4-10-16,1-1 8 15,-3 5-12-15,4 5 9 16,-2 2-10-16,1-5 11 16,-3 19-7-16,-2 2 10 15,-1 2-8-15,3 8 9 0,-3 8-10 16,-3-5 9-16,0-3-8 16,-7-2 8-16,-4-8-7 15,-8-1 10-15,-4-11-1 16,-1-1 21-16,-3-7-4 15,-3-1 21-15,8-11-2 16,-4-5 15-16,4-1-17 16,-1-12 11-16,8-1-24 15,-4-13 3-15,2-2-24 0,4-19-7 16,-1 8-24-16,4-7 5 16,8 14-12-16,8-5-5 15,3 17-17-15,9 2-27 16,-1 7-19-16,7-1-18 15,-2 14 0-15,7-2 10 16,-4 0 30-16,10-5 8 16,-5 4 18-16,1-7 2 15,-4 2 0-15,5-1-46 16,-12 4 2-16,-1-2 37 16,-10 5 38-16,-4-1 36 15,-10 5 59-15,-4-1 32 16,-9 5-23-16,-1 2-6 15,-5 4-18-15,4 4 12 16,2 3-25-16,3 6 0 16,9-5-28-16,3 4 1 0,2-7-16 15,2 13 4-15,2 0-10 16,2 7 7-16,-5 3-9 16,4 10 7-16,-2-16-7 15,1 8 7-15,-2-8-8 16,1 1 10-16,-2-10-9 15,-6 0 9-15,-3-13-7 16,-2-4 30-16,1-8 16 16,-2-2 36-16,0 3-3 0,6-14 20 15,-8-4-27-15,1-12-15 16,2-4-36-16,1-25 3 16,-4 10-12-16,7-1-6 15,-1 15-13-15,7 2 10 16,7 24-10-16,4-1-1 15,4 4 4-15,14 1 9 16,-4 4-7-16,6-1 7 16,-3 7-7-16,3 1-43 15,-16 0-77-15,4 6-360 16,-9-2 47-16</inkml:trace>
        </inkml:traceGroup>
      </inkml:traceGroup>
    </inkml:traceGroup>
    <inkml:traceGroup>
      <inkml:annotationXML>
        <emma:emma xmlns:emma="http://www.w3.org/2003/04/emma" version="1.0">
          <emma:interpretation id="{4868DBB6-8FFB-4726-B464-8C899C627B04}" emma:medium="tactile" emma:mode="ink">
            <msink:context xmlns:msink="http://schemas.microsoft.com/ink/2010/main" type="paragraph" rotatedBoundingBox="20950,5121 31368,3875 31514,5094 21096,6340" alignmentLevel="2"/>
          </emma:interpretation>
        </emma:emma>
      </inkml:annotationXML>
      <inkml:traceGroup>
        <inkml:annotationXML>
          <emma:emma xmlns:emma="http://www.w3.org/2003/04/emma" version="1.0">
            <emma:interpretation id="{E719B3E7-7FB9-457D-82FE-F04A55812608}" emma:medium="tactile" emma:mode="ink">
              <msink:context xmlns:msink="http://schemas.microsoft.com/ink/2010/main" type="line" rotatedBoundingBox="20950,5121 31368,3875 31514,5094 21096,6340"/>
            </emma:interpretation>
          </emma:emma>
        </inkml:annotationXML>
        <inkml:traceGroup>
          <inkml:annotationXML>
            <emma:emma xmlns:emma="http://www.w3.org/2003/04/emma" version="1.0">
              <emma:interpretation id="{B0B6C2B7-EB18-4AAC-B672-6D5A2928596F}" emma:medium="tactile" emma:mode="ink">
                <msink:context xmlns:msink="http://schemas.microsoft.com/ink/2010/main" type="inkWord" rotatedBoundingBox="20950,5121 23380,4830 23487,5722 21057,6013"/>
              </emma:interpretation>
              <emma:one-of disjunction-type="recognition" id="oneOf8">
                <emma:interpretation id="interp16" emma:lang="" emma:confidence="1">
                  <emma:literal/>
                </emma:interpretation>
              </emma:one-of>
            </emma:emma>
          </inkml:annotationXML>
          <inkml:trace contextRef="#ctx0" brushRef="#br0" timeOffset="19261.7641">1212 2991 512 0,'2'-45'437'0,"-2"18"-81"0,0 19-26 15,3 13-232-15,-6 1-40 16,0 27-8-16,-5 12-28 16,1 22-7-16,-2 8 0 15,3 18-1-15,1-11-2 16,10 2 3-16,-1-24-3 16,10-3 3-16,5-18-2 0,2-11 0 15,-1-10-4-15,5-9 3 16,-1-9-1-16,6-10 3 15,6-8 0-15,5-12 0 16,-1 1-1-16,1 2-4 16,-13 11-4-16,-2 8-7 15,-11 10-4-15,-8 10-4 16,-4 1 1-16,-9 8 2 16,-6 2 6-16,-10 8 21 15,-4-1 18-15,-14 8 27 16,-1-1 12-16,-7 2 20 15,6-7-11-15,-3-2-3 16,8-11-26-16,1-5-10 16,6-13-21-16,-2-5-6 15,13-4-13-15,2-2-5 0,8 1-5 16,14-3-25-16,7 0-20 16,10-3-67-16,2 3-29 15,12-5-58-15,3 2-184 16,20 5-103-16,-4 4-22 15</inkml:trace>
          <inkml:trace contextRef="#ctx0" brushRef="#br0" timeOffset="20224.5789">1825 3602 569 0,'6'-12'493'0,"-5"9"-92"15,2-3-23-15,3 0-240 16,-3-3-40-16,0-2-2 15,0 1-32-15,6-4-14 16,-6-2-27-16,9-5-9 16,-3 0-11-16,2-6 0 15,-8 1 0-15,-2 2 1 16,-7 6-1-16,3 2-1 16,0 8-3-16,-4 4-4 15,2 2-3-15,1 5 1 16,-4 2 1-16,-1 5 2 15,-3 4 5-15,-3 5 0 16,2-1 0-16,1 11-1 0,0-7 0 16,9-1-1-16,0-4 0 15,6 5-1-15,-2-11-1 16,11-1-1-16,2-5 2 16,8-1 2-16,-2-17 2 15,5 2 2-15,-2-1 2 16,5-3 0-16,-4-10-1 0,12-2-2 15,2-8 0-15,5-4 1 16,-5 2-3-16,1 10 1 16,-11 9-2-16,-4 9-7 15,-10 10-6-15,-7 13-5 16,-5 5 0-16,-7 14 4 16,-5 0 6-16,-7 11 6 15,1-4 7-15,-7 4 0 16,5-13 1-16,0 2 1 15,8-10-1-15,4-4 0 16,7-4 1-16,8-4-2 16,3-13 2-16,9-8 1 15,5-8 1-15,10-9 2 16,3-3-2-16,6-9-1 16,-3 4-4-16,-4-1 1 15,-8 6-3-15,-8 2 0 16,-5 13-3-16,-10 6-3 0,-2 10-6 15,-4 7 0-15,-4 8 0 16,-3 10 1-16,2 4 4 16,1 3 6-16,1-5 0 15,4 1 0-15,5-10 0 16,7-1 1-16,2-7 0 16,8-10 4-16,2-1 0 15,8-9 1-15,1-10 1 0,7-10 1 16,-2 1-2-16,5-14-1 15,-7-3-1-15,-2 0 0 16,-12 10-1-16,-3 2 0 16,-9 14-1-16,-5 8-4 15,-5 9-7-15,-5 8 2 16,-3 10 1-16,0 6-1 16,4 4 5-16,1 4 6 15,5-6-4-15,8-2 2 16,5-7 0-16,3-4 3 15,1-7 2-15,9-4 5 16,-2-3 0-16,2-10 1 16,-3-4-2-16,2-10-1 15,-8 2-4-15,-2-4 3 16,-7 5-13-16,-1 0-74 16,-4 9-57-16,1-2-362 0,-10 10 25 15</inkml:trace>
          <inkml:trace contextRef="#ctx0" brushRef="#br0" timeOffset="20527.2477">3356 3488 890 0,'21'12'355'0,"1"-9"74"15,1 0-214-15,4-3-15 16,-6-5-43-16,-2-2-22 15,-2 5-58-15,0-4-28 16,-8-3-23-16,-3-3-101 16,-5 3-429-16,-11-16 121 15</inkml:trace>
        </inkml:traceGroup>
        <inkml:traceGroup>
          <inkml:annotationXML>
            <emma:emma xmlns:emma="http://www.w3.org/2003/04/emma" version="1.0">
              <emma:interpretation id="{77ED8882-AA6C-48C2-A395-80990456921F}" emma:medium="tactile" emma:mode="ink">
                <msink:context xmlns:msink="http://schemas.microsoft.com/ink/2010/main" type="inkWord" rotatedBoundingBox="23746,4946 29022,4315 29149,5377 23873,6008"/>
              </emma:interpretation>
              <emma:one-of disjunction-type="recognition" id="oneOf9">
                <emma:interpretation id="interp17" emma:lang="" emma:confidence="1">
                  <emma:literal/>
                </emma:interpretation>
              </emma:one-of>
            </emma:emma>
          </inkml:annotationXML>
          <inkml:trace contextRef="#ctx0" brushRef="#br0" timeOffset="23838.4176">4570 3163 1034 0,'-1'-4'348'16,"1"5"52"-16,4 2-258 15,4 0-48-15,7 2 3 16,6-2-17-16,9-2 12 16,4-5-13-16,8-7-9 15,-3-5-25-15,8-10-8 16,-9 1-15-16,-2-7-6 15,-12 4-8-15,-5 1 0 16,-14 9-1-16,-13-3 1 0,-4 7-4 16,-15 5 1-16,-6 5-2 15,-9 2 1-15,0 11-3 16,-8 18 2-16,7 3-2 16,-2 9-1-16,9 6-2 15,3 6 1-15,6-7 1 16,4 5 1-16,13-8 0 15,7 0-1-15,7-7-2 16,17-7 0-16,6-10-3 0,15-11 2 16,8-15-15-16,17-17-81 15,-1-1-55-15,14-15-357 16,-9 6-7-16,7-3-158 16</inkml:trace>
          <inkml:trace contextRef="#ctx0" brushRef="#br0" timeOffset="24768.0992">5151 2916 1087 0,'-27'7'302'0,"-4"19"89"15,2 5-300-15,4 11 9 16,4-4-10-16,6 8 6 16,7-10-15-16,8 2-11 15,5-11-34-15,7-8-16 16,6-8-15-16,9-16 2 0,9-10-2 15,10-16 4-15,4-8-2 16,8-20 3-16,-4 4-3 16,-3-4-1-16,-7 14-3 15,-3-6-3-15,-14 14-3 16,-11-4-1-16,-10 5-3 16,-10 0-3-16,-8 18 0 15,-11 11 5-15,-1 17 0 0,-14 13 4 16,2 7 4-16,-4 7 7 15,7-1 2-15,3 0 10 16,12-7 1-16,6 5 1 16,12-10-4-16,9 2-4 15,6-10-9-15,10-7-2 16,5-10-1-16,9-10 1 16,-1-7 1-16,7-3 0 15,-7 8-1-15,1-5-1 16,-9 7-3-16,0 11-3 15,-8 6-2-15,-1 6-3 16,-9 6-1-16,2 11 1 16,-4-4 4-16,-2 5 1 15,-4-6 3-15,4 0 2 16,-2-9-1-16,3-3-1 16,7-12 0-16,5-7 0 0,5-2-6 15,7-12-49-15,1-5-34 16,1-2-43-16,-4-1-16 15,2-2-10-15,-7 8 44 16,-4 2 35-16,-5 6 44 16,-1 5 15-16,-7 4 18 15,-4 4 5-15,-4 4 6 0,-5 7 20 16,-4 0 13-16,-4 7 22 16,0 7 11-16,0 5 16 15,3-1-15-15,3 5-6 16,5-8-22-16,7-3-14 15,3-9-20-15,6-5-3 16,1-5-6-16,10-8 0 16,-1-3 3-16,7-6 1 15,-2-6-2-15,2-5 0 16,-8 5-1-16,-5-7-1 16,-5 5-3-16,-7-1 3 15,-7 11-3-15,-4-2 2 16,-4 7-3-16,-5-1 7 15,-4 6 0-15,-1-3 7 16,-3 3-1-16,0 0 4 16,0 8-7-16,3 2 0 0,6-2-5 15,3 2 0-15,6-1-2 16,3-3 0 0,1-3-3-16,1 3-3 0,2-3 1 15,1 0-11-15,1 3-55 16,3 2-429-16,-2 4 116 15</inkml:trace>
          <inkml:trace contextRef="#ctx0" brushRef="#br0" timeOffset="25607.4988">6028 2836 1071 0,'0'-1'340'0,"0"5"51"16,0 4-298-16,-3 4-11 0,1 1-30 15,-5 14 13-15,-1 8 8 16,-1 5 11-16,2 4-18 16,2 4-3-16,4-15-19 15,5-8-7-15,4-11-15 16,4-8-3-16,3-9-6 0,9-9 1 15,3-8-4 1,6-10 0-16,-1-4-2 0,-1-4-5 16,-8 8-8-16,-1 5-7 15,-8 5 0-15,-5 7-2 16,-5 5 0-16,2 8-6 16,-12 3 6-16,2 9 2 15,-1 2 1-15,1 13 3 16,-4-3 11-16,10 0-2 15,5-2 0-15,1 4-3 16,5-14-2-16,7-3-2 16,-1-5-11-16,8-14-38 15,-1-5-10-15,1-8-25 16,0-2-4-16,-2-4 8 16,-10 10 36-16,-1-8 16 15,-8 7 24-15,-6 4 23 0,-5 4 12 16,-2 0 26-16,-2 9 4 15,-5 6 7-15,1 3-14 16,-4 4 2-16,-1 8-16 16,2 6 9-16,7-4-1 15,1 8 5-15,8-5-8 16,6-4-6-16,5-5-13 16,8-4-3-16,4-8-5 15,4-8 0-15,1-2-1 0,5-10 0 16,-10-3-1-16,1-1-1 15,-9 1 0-15,-2 1 1 16,-11 8-3-16,-2-3-2 16,-6 3-1-16,-9 0-5 15,-5 3-8-15,-1 5-16 16,-1-5-20-16,1 12-125 16,7-3 340-16,10 25-684 15,7-7 234-15</inkml:trace>
          <inkml:trace contextRef="#ctx0" brushRef="#br0" timeOffset="23112.5412">3815 2820 538 0,'3'-6'486'0,"6"0"-115"16,12-2 25-16,2 5-305 15,16-1-1-15,4 1-7 16,19-3-1-16,-4 0-25 16,22-2-14-16,-8 4-19 15,5-2-9-15,-8 3-10 16,-3-3 11-16,-17 3-23 0,-5-3 370 16,-8 4-821-16,-14-1 374 31</inkml:trace>
          <inkml:trace contextRef="#ctx0" brushRef="#br0" timeOffset="22890.3266">4248 2817 669 0,'4'-11'432'16,"-1"8"-59"-16,0 6-106 15,-1 6-167-15,-2 6-41 0,3 9 13 16,-5 8-6-16,-4 14 9 15,2 5-8-15,-5 17-5 16,0 2-25-16,-2 7-8 16,5-16-14-16,0 0-2 15,3-19-6-15,3-6 0 16,2-14 0-16,-1-5 1 16,1-10 0-16,-2-8-16 15,-5-10-32-15,-4-10-73 16,-4-4-32-16,-10-13-334 15,-3 4 45-15</inkml:trace>
          <inkml:trace contextRef="#ctx0" brushRef="#br0" timeOffset="27150.3166">6735 2582 1020 0,'9'2'259'0,"0"29"83"16,0 7-283-16,2 13-6 16,-5-25 1-16,4 10 18 15,-2 4 5-15,1 4 10 16,1-10-16-16,1 1-8 15,2-4-22-15,5-1-10 16,-1-4-17-16,4-4-1 16,3-10-3-16,3-16 1 15,0-7 2-15,9-11-8 0,-8-7-10 16,-2-1-16 0,-8 6-8-16,-11 2-4 0,-8 2 4 15,-4 4 4-15,-7 7 5 16,-6 0 12-16,-1 7 4 15,-4 11 3-15,2 2 11 16,-1 8 18-16,5 4 0 0,5 4 10 16,3 0 5-16,5 7 5 15,7-7-8-15,7-1-1 16,-1-7-11-16,17-8-5 16,-1-11-9-16,11-14 0 15,2-5-3-15,5-11 0 16,-10 3-1-16,2-8-22 15,-11 13-28-15,-5-2-72 16,-5 6-37-16,-7-6-25 16,-2 7-171-16,-4 2-63 15,-1-1 75-15,0 4 159 16,0 6 98-16,0 1 220 16,-1 7 101-16,-1 5 16 15,-2-5-111-15,4 8-63 16,1-7-26-16,2 0-6 15,2-1-20-15,5 8-4 16,1-5-10-16,5-2-1 0,2-2-4 16,4 4-1-1,-3-2-6-15,7 1 0 0,-5 7-2 16,4 2 0-16,-2 1-1 16,-1 10 2-16,-2-2 1 15,2 8 4-15,-4 3 5 16,-1 6 7-16,-5-9 2 0,-3 11 9 15,-6-5 3 1,-5 4 19-16,2-10 3 0,-4 6 15 16,-1-6-2-16,-4 2 9 15,3-9-15-15,-9 2 2 16,5-7-12-16,-5-6 0 16,1-6-12-16,-1-3 2 15,0-6-8-15,-3-9-2 16,5-1-8-16,-2-14-6 15,3-2-15-15,3-10-5 16,3 0-4-16,3-9-3 16,6 7-1-16,1-5 0 15,5 11-1-15,6-2-5 16,-1 8-1-16,4 5-8 16,-3 3-3-16,4-3-12 15,1 12-6-15,1-1-15 0,1 5 0 16,-1-5 2-16,-1 4 13 15,-8-9 10-15,4 6 20 16,-7-6 9-16,0 13 3 16,-4-2 2-16,4 5 0 15,-6 1 1-15,-2 4-1 16,-1-3 1-16,-3 4 0 16,5 7-1-16,-4-1-1 15,7 10 1-15,-1-4 1 16,10-1 4-16,-2-1 2 0,7-10 4 15,-1-2 2-15,9-1 0 16,0-1-2-16,3-7-1 16,-3 4-3-16,3-11-1 15,-3-1-1-15,0-3-2 16,-4 0-1-16,-5-6 0 16,-6 3-1-16,-4-6-1 15,-7 2 0-15,-4 4-2 16,-3 6-4-16,-3 3 4 15,1 9-1-15,-2 6-3 16,-1 3 2-16,-1 13 1 16,2 1-3-16,4 5 0 15,4-1 2-15,8 2-1 0,6-7 0 16,3-2 1-16,3-7-1 16,1 4 4-16,-1-7-10 15,-2-4-65-15,-2 0-64 16,-7-6-68-16,-4-6-78 15,-3-7-249-15,-6-5 59 16</inkml:trace>
          <inkml:trace contextRef="#ctx0" brushRef="#br0" timeOffset="27257.8958">7802 2291 1057 0,'-19'-6'277'15,"5"18"75"-15,-1 12-263 16,5 8-437-16,5 11 133 15</inkml:trace>
          <inkml:trace contextRef="#ctx0" brushRef="#br0" timeOffset="28105.8668">8191 2812 998 0,'-3'-12'300'16,"0"2"77"-16,0 7-275 0,5 3-34 16,1 4-15-16,-2 7 22 15,5-1-9-15,5 10 12 16,1-2 3-16,12-3-6 16,-3-2-30-1,10 1-9-15,4-8-16 0,8-3-1 16,1-8-6-16,11-5 1 15,-5-8-4-15,4 1-1 16,-6 2-5-16,-3-1 0 16,-12 1-2-16,-6 3-2 15,-9 0-4-15,-4 1 1 16,-10 10-3-16,1 2-10 16,-2 2 0-16,-3 6 2 15,-2 0 2-15,5 6 2 16,-1-6 9-16,1 2 5 15,6-4-2-15,3-2 3 0,1-7 0 16,8 1 0 0,2 1 1-16,1-14 0 0,4 2-5 15,4-6-3-15,-4-1-3 16,1-5-1-16,-8 10 1 16,-5 1 2-16,-7 4 2 15,-3 4-2-15,-4 4-3 16,-2 2-8-16,0 5 1 0,-2 5 2 15,1-1 4-15,1 5 8 16,-2-1 9-16,7 2 5 16,-2-5-2-16,4-1 1 15,2-1-4-15,6 0-3 16,-4-3-2-16,4-1 0 16,0-1-2-16,0 4 1 15,-5-7 0-15,2 5 4 16,-6-4-22-16,-4-1-119 15,-4-4-333-15,-5 12-19 16,-2-9-228-16</inkml:trace>
        </inkml:traceGroup>
        <inkml:traceGroup>
          <inkml:annotationXML>
            <emma:emma xmlns:emma="http://www.w3.org/2003/04/emma" version="1.0">
              <emma:interpretation id="{39624591-C4C4-465E-99E6-80D3673FF657}" emma:medium="tactile" emma:mode="ink">
                <msink:context xmlns:msink="http://schemas.microsoft.com/ink/2010/main" type="inkWord" rotatedBoundingBox="29329,4324 31392,4077 31498,4963 29435,5210"/>
              </emma:interpretation>
              <emma:one-of disjunction-type="recognition" id="oneOf10">
                <emma:interpretation id="interp18" emma:lang="" emma:confidence="0">
                  <emma:literal>ach</emma:literal>
                </emma:interpretation>
                <emma:interpretation id="interp19" emma:lang="" emma:confidence="0">
                  <emma:literal>Ud</emma:literal>
                </emma:interpretation>
                <emma:interpretation id="interp20" emma:lang="" emma:confidence="0">
                  <emma:literal>ad</emma:literal>
                </emma:interpretation>
                <emma:interpretation id="interp21" emma:lang="" emma:confidence="0">
                  <emma:literal>nach</emma:literal>
                </emma:interpretation>
                <emma:interpretation id="interp22" emma:lang="" emma:confidence="0">
                  <emma:literal>ah</emma:literal>
                </emma:interpretation>
              </emma:one-of>
            </emma:emma>
          </inkml:annotationXML>
          <inkml:trace contextRef="#ctx0" brushRef="#br0" timeOffset="29982.0885">10697 2179 985 0,'-3'6'310'0,"-6"3"58"0,3 16-232 16,0 14-80-16,-3 18 14 15,-2-1 4-15,10 46 9 16,-1-20-13-16,5-1-3 15,2-20-17 1,8-1-6-16,-2-48-14 0,4 1 3 16,1-4-4-16,10-12 0 15,-1-4-7-15,8-11-4 16,3 1-9-16,0-52 2 16,-7 1-6-16,-1-31 2 15,-7-1-2-15,-6-11-5 16,-6 40-4-16,-6 7-2 15,-7 29-2-15,-4 10-2 16,-1 10 5-16,0 7 2 16,-1 7 1-16,-1 10 0 15,1 1 1-15,-1 8 0 16,2-1-1-16,3 7 2 0,5-2 1 16,4 16 0-1,4 7 0-15,10 13 1 0,2-2-1 16,8 35-12-16,3-16-87 15,6-13-397-15,-4-14 92 16</inkml:trace>
          <inkml:trace contextRef="#ctx0" brushRef="#br0" timeOffset="31771.9186">11130 2182 981 0,'-13'-6'273'0,"-5"3"86"16,-2 0-289-16,-7 7 0 16,-3 4-27-16,-4 10 9 15,2 10-21-15,-1 29 13 16,9 2-10-16,5 5 18 0,10 25-12 16,6-11 19-16,10-26-12 15,10-5 7-15,8-9-21 16,14-41 8-16,8-39-19 15,14-20 8-15,-4-16-10 16,-1-18 7-16,-9-5-17 0,-7 35 23 16,-17 11-5-1,-4 4 17-15,-10 15-8 0,-3-5 15 16,-6 10-28-16,0-13 1 16,-4 11-17-16,1 3 6 15,-6 12-15-15,1 3 11 16,-4 18-11-16,-6 19-1 15,-1 8-4-15,-1 9 9 16,4 5-12-16,4 4 11 16,10-10-1-16,17 14 3 15,8 4-8-15,5 7 11 16,1 42-12-16,11-8 13 16,1-17-11-16,5-12 10 15,-2-16-112-15,7-40-425 16,-12-3 107-16</inkml:trace>
          <inkml:trace contextRef="#ctx0" brushRef="#br0" timeOffset="28832.1027">9527 2159 1110 0,'-10'-12'397'16,"4"9"22"0,4 0-287-16,-7 9-92 0,-1 2-38 0,-1 8 6 15,1 4 11-15,1 22 15 16,4 7 2-1,5 53 8-15,0-6-8 0,3 3-6 16,-3-16-12-16,6 1-3 16,-3-51-9-16,12 9-1 15,-3-3-2-15,6 0 2 16,0-7-2-16,2 1 1 16,-13-9 0-16,7-9 17 15,-7-3 7-15,-2-14 16 16,-1-8 5-16,2-10 7 15,-3-4-16-15,-4-10-8 16,1 7-15-16,-5-14-6 16,-5 2-6-16,1-1-3 15,3-34-1-15,1-3-1 16,4 16 0-16,2 8-4 16,2 7-1-16,5 47-4 0,1 44 0 15,4 2-2-15,4-5 4 16,8 6 0-16,1-4 5 15,5-37 1-15,5 2 0 16,11 0 0-16,-4-4 2 16,10-2 1-16,-8-5 0 15,3-5 1-15,-10-1 2 16,-5-40-1-16,-8-6-1 16,-1-12 3-16,-7-9-1 0,-5-18 0 15,1 37 0-15,-5 2 0 16,-8 8-4-16,-5 7-3 15,-8 22 0-15,-2 1-4 16,-6 10 1-16,-3 6-2 16,0 13 3-16,-5 4 0 15,4 2 3-15,-1 20-2 16,11 11 3-16,3 7 0 16,9-2 0-16,8 38-2 15,4-21 2-15,7-7-2 16,1-12 1-16,8-1 0 15,2-38 4-15,3-2-1 16,-6-9 2-16,5-5-1 16,-4-1-16-16,1-10-63 0,-4-2-45 15,4-38 131-15,-5-7-538 16,4-12 194-16</inkml:trace>
          <inkml:trace contextRef="#ctx0" brushRef="#br0" timeOffset="29517.484">10656 2132 978 0,'-4'-18'328'0,"2"5"61"15,-5 1-271-15,-5 4-35 16,1 2-37-16,-2 5-10 15,-4-2-15-15,-4 3 10 16,3-2 5-16,-4 2 9 16,1 2-5-16,-1-1-1 15,7 2-13-15,2 3-8 0,2-3-11 16,4 3-2-16,1-1-4 16,4-2 2-16,1-6-1 15,1 3 3-15,0-2 1 16,1-1 2-16,-1-1 1 0,0-1 0 15,3-1-2-15,0-4 1 16,2 1-3-16,-2 1-1 16,1 2-1-16,-2 2-2 15,-1 1-1-15,-1 6-5 16,-1 1-3-16,-4 4-2 16,1 5-2-16,-2 8 1 15,0 3 4-15,1 8 5 16,4 2 3-16,-1 26 7 15,4 6 1-15,4 38 3 16,-2-7-1-16,1-1-1 16,2-26-2-16,2-12 1 15,0-41-4-15,3-1 3 16,-1-5 2-16,1-7 4 16,-3-4-15-16,2-6-65 15,-1-7-32-15,4-4-50 16,1 4-29-16,10-46-291 15,-1-1 110-15</inkml:trace>
        </inkml:traceGroup>
      </inkml:traceGroup>
    </inkml:traceGroup>
    <inkml:traceGroup>
      <inkml:annotationXML>
        <emma:emma xmlns:emma="http://www.w3.org/2003/04/emma" version="1.0">
          <emma:interpretation id="{6AEFE6B3-649E-42AD-9D33-82B13AC5D5B8}" emma:medium="tactile" emma:mode="ink">
            <msink:context xmlns:msink="http://schemas.microsoft.com/ink/2010/main" type="paragraph" rotatedBoundingBox="22049,6743 26284,6214 26438,7439 22202,7969" alignmentLevel="3"/>
          </emma:interpretation>
        </emma:emma>
      </inkml:annotationXML>
      <inkml:traceGroup>
        <inkml:annotationXML>
          <emma:emma xmlns:emma="http://www.w3.org/2003/04/emma" version="1.0">
            <emma:interpretation id="{BD405110-ADAC-4B80-AA8A-4BA5748A5815}" emma:medium="tactile" emma:mode="ink">
              <msink:context xmlns:msink="http://schemas.microsoft.com/ink/2010/main" type="line" rotatedBoundingBox="22049,6743 26284,6214 26438,7439 22202,7969"/>
            </emma:interpretation>
          </emma:emma>
        </inkml:annotationXML>
        <inkml:traceGroup>
          <inkml:annotationXML>
            <emma:emma xmlns:emma="http://www.w3.org/2003/04/emma" version="1.0">
              <emma:interpretation id="{99932E27-C262-4FC9-B663-E57A79CB71FF}" emma:medium="tactile" emma:mode="ink">
                <msink:context xmlns:msink="http://schemas.microsoft.com/ink/2010/main" type="inkWord" rotatedBoundingBox="22049,6743 26284,6214 26438,7439 22202,7969"/>
              </emma:interpretation>
              <emma:one-of disjunction-type="recognition" id="oneOf11">
                <emma:interpretation id="interp23" emma:lang="" emma:confidence="1">
                  <emma:literal/>
                </emma:interpretation>
              </emma:one-of>
            </emma:emma>
          </inkml:annotationXML>
          <inkml:trace contextRef="#ctx0" brushRef="#br0" timeOffset="36157.2013">5144 4186 1463 0,'-5'1'366'0,"-1"-1"110"0,6 2-415 15,-3 7-44-15,2-3-12 16,1 3-3-16,3-5 1 16,3 8 0-16,4-10-1 15,7-1 2-15,1-4 2 0,4-1-28 16,-2-7-32-16,1 2-75 15,-11-3 456-15,2-1-812 16,-9-4 375-16</inkml:trace>
          <inkml:trace contextRef="#ctx0" brushRef="#br0" timeOffset="35534.8496">5364 4202 1151 0,'-9'12'338'0,"3"3"65"0,0 12-290 16,3 3-87-16,6 5 7 16,6-7-2-16,6 7-1 15,6-10-7-15,13 1-3 16,2-7-10-16,9 4-2 15,-3-8 0-15,3-3-15 16,-12-3-18-16,-6-5-23 16,-8-7-8-16,-2 2-4 15,-5-4 13-15,0 7 12 16,1 2 20-16,-2 11 4 16,2 6 1-16,-4 13 1 15,3 3 4-15,2 10 12 0,-2-1 10 16,-3 5 15-16,3-7 8 15,0 7 12-15,-5-3-4 16,2 4 4-16,-3-5-8 16,-3 7 6-16,-4-11-7 15,-5-1 13-15,0-9-2 16,-5-2 9-16,-2-13-8 16,-1-5 8-16,4-5-14 15,-4-8 2-15,5-6-12 16,0-6-6-16,0-5-14 15,3-13-8-15,5 4-9 0,5-19-4 16,5 0 1-16,14-15-6 16,2 5-5-16,8-17-19 15,-4 6-7-15,8-14-11 16,-11 13 1-16,-1-8 2 16,-7 11 19-16,0 12 8 15,-10 19 12-15,-2 7 3 16,-5 19-1-16,-7 8 3 15,-4 11 0-15,-5 12-1 16,-3 6 2-16,-2 6 4 16,5 0-2-16,0 8 1 15,5-8 1-15,7 3 1 16,4-9 1-16,10-3 2 0,2-10 2 16,11-2 2-16,5-12 0 15,13-9 2-15,-3-6-3 16,9-6-2-16,-4 0-2 15,-5-6-1-15,-9 6-1 16,-3 0-1-16,-11 4 0 16,-1-1 0-16,-1 6-1 15,-2 3-2-15,-3 5 0 16,3 2-1-16,-3 1 0 0,1 4 0 16,-2-2 0-16,4 1 0 15,-3-2 2-15,-2 0-1 16,-1 0 5-16,-6-2-25 15,-1-4-60-15,-2-1-338 16,3-4-93-16,-6-7-145 16</inkml:trace>
          <inkml:trace contextRef="#ctx1" brushRef="#br0">6226 4160 0,'0'0'0,"0"0"15,0 0-15,0 0 16,0 0 0,60-4-16,-22 1 15,-1-1 1</inkml:trace>
          <inkml:trace contextRef="#ctx0" brushRef="#br0" timeOffset="32913.21">2427 4917 804 0,'-29'13'260'0,"-5"10"58"16,4 8-219-16,-3 14-6 15,6 5-24-15,-2 14 2 16,9 0-18-16,5-1-6 16,12-17-19-16,6-7-4 15,11-19-13-15,9-13-2 16,8-14-1-16,11-26 6 15,3-14-1-15,8-22 2 16,-1-8 0-16,-1-13-2 16,-13 17-5-16,-5 2 1 15,-14 20-4-15,-7 5 0 16,-9 22-1-16,-3 10-3 16,-3 14 3-16,-4 9-1 0,-2 18 0 15,-5 14 3-15,-2 5 4 16,5 17 9-16,-2 2 9 15,4 5 14-15,6-11 1 16,9 0 2-16,-5-19-12 16,20-4-4-16,5-13-15 0,7-16-3 15,1-13-2-15,10-15 2 16,-4-12-1-16,2-15 2 16,-6 0 1-16,0-8 0 15,-8 10-4-15,-7-1 0 16,-11 16-1-16,-2 5-3 15,-5 14-3-15,-2 8-3 16,-2 7-1-16,-2 9-4 16,-2 4 2-16,1 8-1 15,-1 3 3-15,1 6 0 16,2-3 4-16,1 5 2 16,1-10 2-16,4-4 2 15,4-6-1-15,5-7 2 16,2-9-3-16,8-7 2 15,-2-4-1-15,0-9-84 16,-6 0-67-16,-9 1-340 16,-14 5 9-16</inkml:trace>
          <inkml:trace contextRef="#ctx0" brushRef="#br0" timeOffset="33636.7637">2916 4468 1037 0,'-3'12'244'0,"-3"15"90"16,3 13-292-16,2 24 3 0,1-3 6 16,0 23 22-16,0-6 2 15,3 5 6-15,-2-17-18 16,4 6-8-16,4-23-21 16,4-7-3-16,1-16-13 15,5-8-3-15,1-15-6 16,8-12 4-16,1-9-2 0,7-15 1 15,-5-5-2 1,5-8 4-16,-4 5-7 0,1 1-3 16,-11 13-4-16,4 7-3 15,-7 14-6-15,-4 11-4 16,-7 7-1-16,4 12-3 16,-6 4 3-16,-3 7 3 15,-5 1 7-15,-8 9 18 16,-5-5 16-16,-9 5 24 15,-5-2 9-15,-4 0 14 16,3-8-10-16,-6-7-6 16,5-5-20-16,-2-10-8 15,3-11-13-15,-8-8-5 16,10-8-9-16,-1-5-38 16,7-2-43-16,7-2-100 0,10 2-23 15,11 3-337-15,11 2 42 16</inkml:trace>
          <inkml:trace contextRef="#ctx0" brushRef="#br0" timeOffset="34731.8199">3617 4650 660 0,'-3'-56'336'0,"-7"0"18"16,-5 13-170-16,-2 7 7 16,1 16-62-16,-2 13-23 15,1 11-37-15,0 22-7 16,1 10-30-16,1 21-5 16,3 9 1-16,0 12 15 15,3-4-2-15,6 4 11 16,0-18-4-16,9-3-1 15,6-12-16-15,12-11-4 16,6-13-12-16,12-6-2 16,2-15-6-16,10-13 4 15,-3-11-1-15,9-15 1 16,-9-6-3-16,4-6 0 16,-8 4-1-16,-4 7-2 0,-11 13-2 15,-7 6-2-15,-8 15-3 16,-4 7-7-16,-7 4-4 15,2 11-3-15,-2 5 3 16,1 5 1-16,-2-2 7 16,5 1 5-16,2-5 3 0,9-8 1 15,5-6 1-15,15-8-1 16,2-8 0-16,10-16 1 16,-2 1-1-16,6-10-6 15,-12 2-9-15,6-3-9 16,-9 11-8-16,-2-5-3 15,-10 10 3-15,2 5 8 16,-14 9 7-16,0 8 0 16,-5 10 2-16,-1 6-3 15,0 6-1-15,5 6 2 16,-2 0 5-16,4 3 6 16,2 1 3-16,4 4 5 15,0-2 0-15,7 1 0 16,1-1-1-16,6-3-1 15,-5-4 0-15,2 5-1 16,-4-2 1-16,1 2-3 16,-8-1 1-16,4 5-3 15,-11-5-3-15,-3 3 5 16,-14-7 6-16,-5 2 16 0,-8-7 10 16,0-1 21-16,-6-10 5 15,1 1 12-15,-2-10-8 16,-5-4 4-16,-2-4-10 15,-2-11-8-15,-1-11-18 0,-2-16-9 16,4-6-12 0,0-19-14-16,12 3-7 0,7-2-5 15,13 14 1 1,14 1-1-16,8 15 8 0,8 0 4 16,-2 4 4-16,6 4 0 15,-3 5 1-15,1-2 0 16,-4 1 0-16,5 4 0 15,-10-4 1-15,-2-1-2 16,-8 4 2-16,-5-2 0 16,-7 4-1-16,-1 2-1 15,-4 8 0-15,-2 2-5 16,-2 10-5-16,1 7 1 16,-1 7 0-16,0 13-1 15,3 1 4-15,3 7 5 16,2-1 0-16,5-1 0 15,2-9 1-15,3 2-1 0,2-8 2 16,5-12-2-16,1-3 2 16,2-8 2-16,-2-4 1 15,1-7-15-15,-4-1-35 16,-4-11-94-16,-4-1-51 16,-3-14 324-16,-4-7-674 15,-13-19 322-15</inkml:trace>
          <inkml:trace contextRef="#ctx1" brushRef="#br0" timeOffset="84528.9173">3847 4674 0,'0'0'16,"0"0"0,0 0 15,0 0-15,0 0 15,75 34 0,-26-26-15,-1-1 15</inkml:trace>
        </inkml:traceGroup>
      </inkml:traceGroup>
    </inkml:traceGroup>
  </inkml:traceGroup>
</inkml:ink>
</file>

<file path=ppt/ink/ink2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8:10.7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1AFFC21-DD2A-45A4-A0ED-417680B3541C}" emma:medium="tactile" emma:mode="ink">
          <msink:context xmlns:msink="http://schemas.microsoft.com/ink/2010/main" type="inkDrawing" rotatedBoundingBox="15323,5049 15411,2123 17872,2197 17784,5123" rotationAngle="759411044" semanticType="enclosure">
            <msink:sourceLink direction="with" ref="{0C5BB3DB-0C7B-4DDA-B0E1-8EC6386F73CA}"/>
            <msink:sourceLink direction="with" ref="{081E05C9-6EF5-48E0-B0EA-C3655E125EA7}"/>
          </msink:context>
        </emma:interpretation>
      </emma:emma>
    </inkml:annotationXML>
    <inkml:trace contextRef="#ctx0" brushRef="#br0">-2420 48 903 0,'-52'0'209'16,"-16"11"81"-16,5 1-268 0,-17 15 9 15,5 3-3-15,-12 10 9 16,5 4 0-16,-16 27 10 15,14 1-7-15,-9 3 0 16,12-5-7-16,-2 10-2 16,17-22-7-16,0 14 3 15,12 2-3-15,-1 31 4 16,10-9 0-16,12 17-2 16,6-13-8-16,12 20-4 15,12-16-8-15,10 22-2 16,10-1-3-16,17 23 0 15,4-17-1-15,20 12-1 16,4-13 1-16,16 14 2 16,-3-16-1-16,24 5 0 15,-7-24-1-15,19-15-1 16,-8-31-1-16,16-24-3 0,-11-19 0 16,24-4-1-16,-13-16 2 15,14-16 0-15,-8-8 1 16,11-23 1-16,-18-28-1 15,6-33 1-15,-19-8 1 16,3-29 2-16,-22-7 2 16,-2-17 2-16,-17 20-1 15,-6-37 2-15,-22 18-1 0,-14-32 7 16,-19 23 10-16,-21-29 25 16,-15 46 10-16,-22-6 18 15,-10 36-1-15,-18 2-4 16,-1 38-27-16,-30 0-10 15,2 29-19-15,-26 17-10 16,1 23-4-16,-27 16-3 16,17 20-15-16,-24 22-87 15,16 15-19-15,-26 41-354 16,25 8 29-16</inkml:trace>
  </inkml:traceGroup>
</inkml:ink>
</file>

<file path=ppt/ink/ink26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49:01.6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B8351B-A964-42FB-8962-4ADDD1EF21BF}" emma:medium="tactile" emma:mode="ink">
          <msink:context xmlns:msink="http://schemas.microsoft.com/ink/2010/main" type="writingRegion" rotatedBoundingBox="29562,8549 29659,8549 29659,8620 29562,8620">
            <msink:destinationLink direction="with" ref="{AA04B271-932C-42A0-A89A-EBAB1454FEA8}"/>
          </msink:context>
        </emma:interpretation>
      </emma:emma>
    </inkml:annotationXML>
    <inkml:traceGroup>
      <inkml:annotationXML>
        <emma:emma xmlns:emma="http://www.w3.org/2003/04/emma" version="1.0">
          <emma:interpretation id="{2F9DFDAC-A989-4257-951C-F3302FF8ADAE}" emma:medium="tactile" emma:mode="ink">
            <msink:context xmlns:msink="http://schemas.microsoft.com/ink/2010/main" type="paragraph" rotatedBoundingBox="29562,8549 29659,8549 29659,8620 29562,8620" alignmentLevel="1"/>
          </emma:interpretation>
        </emma:emma>
      </inkml:annotationXML>
      <inkml:traceGroup>
        <inkml:annotationXML>
          <emma:emma xmlns:emma="http://www.w3.org/2003/04/emma" version="1.0">
            <emma:interpretation id="{EFDBB773-2902-4F0A-BAEC-9A62E272E0EB}" emma:medium="tactile" emma:mode="ink">
              <msink:context xmlns:msink="http://schemas.microsoft.com/ink/2010/main" type="line" rotatedBoundingBox="29562,8549 29659,8549 29659,8620 29562,8620"/>
            </emma:interpretation>
          </emma:emma>
        </inkml:annotationXML>
        <inkml:traceGroup>
          <inkml:annotationXML>
            <emma:emma xmlns:emma="http://www.w3.org/2003/04/emma" version="1.0">
              <emma:interpretation id="{F06136BE-B33C-4A7F-9256-9B0EA48CCC24}" emma:medium="tactile" emma:mode="ink">
                <msink:context xmlns:msink="http://schemas.microsoft.com/ink/2010/main" type="inkWord" rotatedBoundingBox="29562,8549 29659,8549 29659,8620 29562,8620"/>
              </emma:interpretation>
              <emma:one-of disjunction-type="recognition" id="oneOf0">
                <emma:interpretation id="interp0" emma:lang="" emma:confidence="1">
                  <emma:literal/>
                </emma:interpretation>
              </emma:one-of>
            </emma:emma>
          </inkml:annotationXML>
          <inkml:trace contextRef="#ctx0" brushRef="#br0">9720 6363 0,'0'0'16,"0"0"0,0 0 15,-75 30-16,56-11 17,16 3-1</inkml:trace>
        </inkml:traceGroup>
      </inkml:traceGroup>
    </inkml:traceGroup>
  </inkml:traceGroup>
</inkml:ink>
</file>

<file path=ppt/ink/ink2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50:04.6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1DAF99-DE18-405E-8B02-04FE25D2EA43}" emma:medium="tactile" emma:mode="ink">
          <msink:context xmlns:msink="http://schemas.microsoft.com/ink/2010/main" type="writingRegion" rotatedBoundingBox="16829,3630 18657,3123 19073,4623 17246,5130">
            <msink:destinationLink direction="with" ref="{C4C442FE-61B8-417B-80DF-4DE8E4FDF5BA}"/>
          </msink:context>
        </emma:interpretation>
      </emma:emma>
    </inkml:annotationXML>
    <inkml:traceGroup>
      <inkml:annotationXML>
        <emma:emma xmlns:emma="http://www.w3.org/2003/04/emma" version="1.0">
          <emma:interpretation id="{3888C2E5-99FE-4EFA-A3E3-9D3EA8002AD9}" emma:medium="tactile" emma:mode="ink">
            <msink:context xmlns:msink="http://schemas.microsoft.com/ink/2010/main" type="paragraph" rotatedBoundingBox="17163,3537 18371,3463 18402,3976 17195,4050" alignmentLevel="1"/>
          </emma:interpretation>
        </emma:emma>
      </inkml:annotationXML>
      <inkml:traceGroup>
        <inkml:annotationXML>
          <emma:emma xmlns:emma="http://www.w3.org/2003/04/emma" version="1.0">
            <emma:interpretation id="{081E05C9-6EF5-48E0-B0EA-C3655E125EA7}" emma:medium="tactile" emma:mode="ink">
              <msink:context xmlns:msink="http://schemas.microsoft.com/ink/2010/main" type="line" rotatedBoundingBox="17163,3537 18371,3463 18402,3976 17195,4050">
                <msink:destinationLink direction="with" ref="{D1AFFC21-DD2A-45A4-A0ED-417680B3541C}"/>
              </msink:context>
            </emma:interpretation>
          </emma:emma>
        </inkml:annotationXML>
        <inkml:traceGroup>
          <inkml:annotationXML>
            <emma:emma xmlns:emma="http://www.w3.org/2003/04/emma" version="1.0">
              <emma:interpretation id="{8C2E96AA-A35A-4286-8887-AF002F6A2FFF}" emma:medium="tactile" emma:mode="ink">
                <msink:context xmlns:msink="http://schemas.microsoft.com/ink/2010/main" type="inkWord" rotatedBoundingBox="17163,3537 18371,3463 18402,3976 17195,4050"/>
              </emma:interpretation>
            </emma:emma>
          </inkml:annotationXML>
          <inkml:trace contextRef="#ctx0" brushRef="#br0">41-956 655 0,'2'-8'312'0,"-4"4"12"15,-1 2-153-15,3 2-64 16,0 11-47-16,-1 5-4 16,2 9-31-16,2 14 3 15,0 9-13-15,2 1 12 16,-1-1-11-16,2 0 12 15,-1-7-10-15,-1-4 12 16,2-5-11-16,0-4 17 16,0-1-11-16,-1-4 16 15,1-5-10-15,-3-6 14 16,-2-5-15-16,2-5 16 16,-1-4-12-16,2-4 20 15,-1-7-15-15,5-10 9 16,2-2-21-16,1-8 3 0,-4 0-27 15,4-6 8-15,-5 7-13 16,0 1 9-16,-3 2-11 16,-3 2 0-16,-2 12-21 15,4 3-15-15,-7 5-20 16,2 7-24-16,2 3-3 16,-2 7 7-16,0 2 11 15,-2 8 19-15,4-4 24 0,-1-1 13 16,1 5 4-16,-1 1 11 15,5-3-7-15,-1 4 7 16,2 10-7-16,2-10 8 16,3 1-7-16,0-4 11 15,2 1-8-15,5-10 11 16,-4 1-6-16,3-5 12 16,2-2-7-16,-2-8 15 15,-6-2-10-15,7-6 9 16,-8-5-12-16,-2-5 10 15,-2 2-13-15,5-2 14 16,-7 2-10-16,2 1 13 16,-2 11-10-16,-1 1 20 15,-4-2-15-15,0 9 8 16,0 7-14-16,0-1 7 16,3 9-24-16,2 11 11 15,5-5-12-15,-1-3 12 16,5-3-12-16,5-6 11 0,2-8-13 15,8-8 14-15,4-5-9 16,6-2 11-16,-3-8-9 16,1-5 12-16,-8 4-12 15,-2 2 9-15,-5-6-10 16,-2 9 7-16,-3 12-11 16,-2 2 8-16,-5 1-13 15,-1 9 9-15,0 3-8 0,0-2 10 16,0 5-6-16,2-1 12 15,-1-2-8-15,4 3 8 16,-1-8-11-16,5-2 10 16,0-1-11-16,5-1 11 15,-1 2-10-15,2-10 12 16,-1 7-10-16,-2-8 11 16,-3-5-13-16,-6-4-20 15,0 9-31-15,-2-16-40 16,-2 4-29-16,-5-5 59 15,4-1-358-15,-4-4 147 16</inkml:trace>
          <inkml:trace contextRef="#ctx0" brushRef="#br0" timeOffset="535.7325">931-926 518 0,'5'8'0'0,"2"4"508"0,2 1-448 16,-4 8 330-16,-2 0-342 15,-2 8 365-15,-2 2-372 16,1 5 9-16,1-3-22 16,-4 3 1-16,9-7-24 15,-1-4 9-15,-1-10-15 0,5-7 9 16,2-1-10 0,-1-2 11-16,2-5-13 0,5 1 12 15,-2-2-8-15,4-4-13 16,-8-4-34-16,-2 3-36 15,-6-4-27-15,-8 8-57 16,-7-4-186-16,-7 2-11 16,-4 1 96-16,-8-2 170 15,1 2 102-15,-3 0 265 16,9 6 54-16,1 0-15 16,8 0-139-16,3-3-18 15,14 6-63-15,1-4-12 16,10-8-43-16,8-3-6 15,9 0-29-15,12-17 7 16,6 2-7-16,12 0 15 16,2-1-47-16,1 1-378 0,-12 4 119 15</inkml:trace>
          <inkml:trace contextRef="#ctx0" brushRef="#br0" timeOffset="211.9508">922-938 292 0</inkml:trace>
        </inkml:traceGroup>
      </inkml:traceGroup>
    </inkml:traceGroup>
    <inkml:traceGroup>
      <inkml:annotationXML>
        <emma:emma xmlns:emma="http://www.w3.org/2003/04/emma" version="1.0">
          <emma:interpretation id="{44C86BAA-510A-46AA-AAF5-FBAFE1F1419E}" emma:medium="tactile" emma:mode="ink">
            <msink:context xmlns:msink="http://schemas.microsoft.com/ink/2010/main" type="paragraph" rotatedBoundingBox="17048,4418 18876,3911 19073,4623 17246,5130" alignmentLevel="1"/>
          </emma:interpretation>
        </emma:emma>
      </inkml:annotationXML>
      <inkml:traceGroup>
        <inkml:annotationXML>
          <emma:emma xmlns:emma="http://www.w3.org/2003/04/emma" version="1.0">
            <emma:interpretation id="{FFABAB1C-07C5-4315-B7AD-176A39E0F269}" emma:medium="tactile" emma:mode="ink">
              <msink:context xmlns:msink="http://schemas.microsoft.com/ink/2010/main" type="line" rotatedBoundingBox="17048,4418 18876,3911 19073,4623 17246,5130"/>
            </emma:interpretation>
          </emma:emma>
        </inkml:annotationXML>
        <inkml:traceGroup>
          <inkml:annotationXML>
            <emma:emma xmlns:emma="http://www.w3.org/2003/04/emma" version="1.0">
              <emma:interpretation id="{0C181CF9-0086-4DB9-8AE9-13FAC9B9EC75}" emma:medium="tactile" emma:mode="ink">
                <msink:context xmlns:msink="http://schemas.microsoft.com/ink/2010/main" type="inkWord" rotatedBoundingBox="17048,4418 18876,3911 19073,4623 17246,5130"/>
              </emma:interpretation>
              <emma:one-of disjunction-type="recognition" id="oneOf0">
                <emma:interpretation id="interp0" emma:lang="" emma:confidence="0">
                  <emma:literal>kuttet.</emma:literal>
                </emma:interpretation>
                <emma:interpretation id="interp1" emma:lang="" emma:confidence="0">
                  <emma:literal>woher.</emma:literal>
                </emma:interpretation>
                <emma:interpretation id="interp2" emma:lang="" emma:confidence="0">
                  <emma:literal>wohnt.</emma:literal>
                </emma:interpretation>
                <emma:interpretation id="interp3" emma:lang="" emma:confidence="0">
                  <emma:literal>Hutbeef.</emma:literal>
                </emma:interpretation>
                <emma:interpretation id="interp4" emma:lang="" emma:confidence="0">
                  <emma:literal>Hutbeet.</emma:literal>
                </emma:interpretation>
              </emma:one-of>
            </emma:emma>
          </inkml:annotationXML>
          <inkml:trace contextRef="#ctx0" brushRef="#br0" timeOffset="1576.5231">5 137 504 0,'0'-9'438'15,"-3"4"-90"1,0 7 5-16,3-1-272 0,3 8-10 16,-3 8-26-16,3 10-5 15,2-6-16-15,-1 16 4 16,2-1-4-16,3-4-1 16,-1-10-5-16,2 4-1 0,2-17-7 15,5-4 1-15,-2-5 0 16,3-3 3-16,-2-5 0 15,2-1 0-15,-4 0-2 16,-1-18-1-16,1 1-4 16,-1 2-2-16,-8 0 0 15,-1 2-3-15,-1 20-2 16,-3 7 1-16,-3 19-1 16,9 0 2-16,0 0 2 0,-1 3 6 15,1-4 0-15,4-19 3 16,-4 2-1-16,5-3 3 15,4-4 1-15,0-4 3 16,0 1 0-16,4-25 0 16,-5 2-3-16,1-8-3 15,0 4-6-15,-8-1-1 16,-5 25-2-16,-2 1-1 16,-2 6-3-16,1 9 0 15,5-2 0-15,1 25 0 16,2-4 2-16,-4 5 2 15,2-7-1-15,-1 4 0 16,4-25 0-16,1 1-2 16,4-5 0-16,2-8 3 0,2 1 1 15,5-29-41-15,2-7-42 16,2-17-56-16,-8-5-274 16,-3-11-65-16,-6 10-84 15</inkml:trace>
          <inkml:trace contextRef="#ctx0" brushRef="#br0" timeOffset="2561.9271">602-267 1160 0,'-7'26'262'0,"-4"7"123"15,4 0-335-15,2 4 13 16,2-2-2-16,5 7-6 16,2-2-17-16,8 10-10 15,3-5-19-15,7 3-3 16,-3-9-3-16,4 12 0 15,-7-11 2-15,-1-8-1 16,-6-10 1-16,-3-4-2 16,-3-36-2-16,-4-3-6 15,-5-1-10-15,-5-13-8 16,-4-4-1-16,-3 3 0 16,-1-1 7-16,-1-16 9 15,2 22 7-15,3-4 6 16,3 19 7-16,4 4 8 15,4 19 1-15,2-10-2 0,5 11-3 16,3-8-10-16,5-3-9 16,10-3-2-16,5-6 3 15,5-8 4 1,4-1 1-16,7-7 4 0,-9-5 0 16,1-5 1-16,-4 1-4 15,-1-4 1-15,-11 4-2 16,-5 3 2-16,-4 15-3 15,-6 4-7-15,-4 18-1 0,-7 15-1 16,4 13-1-16,-5 13 7 16,0 0 14-16,6 2 2 15,4 1 3-15,1 4 31 16,5-3-4-16,7 7-5 16,-5-10-2-16,9-4-1 15,1-14-31-15,2-9-2 16,-3-14 0-16,5-8 4 15,-11-7 0-15,1-19 4 16,-5 0 1-16,-7-4 3 16,-1-2-2-16,-3 0-1 15,-6 13-3-15,3 2-2 16,0 6-7-16,-1 9-1 16,7 5-5-16,0 10-5 15,1 1 1-15,4 8 0 16,1-1 2-16,0 5 3 0,4-4 3 15,10-3 1-15,-2-9-1 16,7-9-1-16,2-7 1 16,5-11 1-16,-5-2 2 15,4-8 2-15,-5 7 3 16,-2-6 1-16,-7 3 0 16,-5-5-1-16,-9 5 2 15,-5-6-3-15,-4 5-1 0,-1 5-3 16,-2 10-1-16,-2 5-3 15,1 10-4-15,-1 11-2 16,-1 7 0-16,0 10-1 16,4-2 3-16,1 8 6 15,5-6 4-15,5-7 1 16,6-5 1-16,9 1 1 16,2-4-5-16,7-1 1 15,0-7-1-15,11-2 2 16,-5 1-2-16,6-5 4 15,-9-1-2-15,3 6 1 16,-9-4 5-16,-3-4-52 16,-12 1-75-16,0-2-389 15,-11 7 54-15</inkml:trace>
          <inkml:trace contextRef="#ctx0" brushRef="#br0" timeOffset="3145.9037">1413-327 1461 0,'24'-48'422'15,"-4"-2"-323"-15,-7 14-17 16,-2 6-21-16,-10 48-6 16,1 5-24-16,4 17-3 15,1-1-7-15,4 9 3 16,1-5-8-16,3 5-5 16,1-8-2-16,2 8-1 15,-3-6-7-15,3 14 1 16,2-4 3-16,-5 4 1 15,-3-13 0-15,-2-2 16 16,-7-16 5-16,0-7 6 16,-3-15 13-16,-3 0 30 15,-1-9-14-15,-4-13-3 0,-5-8-10 16,-5-17-11-16,3-5-31 16,-2-10-6-16,1 10-1 15,7-4-2-15,1 19 1 16,4 2 0-16,1 16 1 15,3 7-3-15,-2 4 0 16,5 4-7-16,-1 1-1 16,5 4-2-16,5-1 3 0,5 5 2 15,-1-4 5-15,8 5 1 16,-4-3 2-16,-1-1 0 16,-1 1 1-16,2-3 7 15,-4 0-18-15,4-3-98 16,-4 3-81-16,4-5-352 15,-5-1-15-15</inkml:trace>
          <inkml:trace contextRef="#ctx0" brushRef="#br0" timeOffset="3316.4502">1856-133 1477 0,'0'3'344'0,"-2"-3"132"15,4-2-428-15,-2 2-16 16,0 2-8-16,3-4-8 0,1 1 2 16,1 4-111-16,1-12-394 15</inkml:trace>
        </inkml:traceGroup>
      </inkml:traceGroup>
    </inkml:traceGroup>
  </inkml:traceGroup>
</inkml:ink>
</file>

<file path=ppt/ink/ink2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50:08.7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4C442FE-61B8-417B-80DF-4DE8E4FDF5BA}" emma:medium="tactile" emma:mode="ink">
          <msink:context xmlns:msink="http://schemas.microsoft.com/ink/2010/main" type="inkDrawing" rotatedBoundingBox="16896,5304 16926,3387 17036,3388 17006,5306" semanticType="verticalRange" shapeName="Other">
            <msink:sourceLink direction="with" ref="{891DAF99-DE18-405E-8B02-04FE25D2EA43}"/>
          </msink:context>
        </emma:interpretation>
      </emma:emma>
    </inkml:annotationXML>
    <inkml:trace contextRef="#ctx0" brushRef="#br0">132 0 806 0,'-12'9'189'0,"-3"10"70"16,3-2-230-16,-3 11-6 16,3 8 2-16,3 24 3 15,3 7-2-15,3 29 3 16,2 7-10-16,-1 22 0 16,4-2-1-16,-2 20 0 15,-2-11-5-15,1 24 6 16,1-24 1-16,0 0 7 0,-2-22 0 15,5-13 6-15,2-35-4 16,-4 5-4-16,-1-11-7 16,3-2 0-16,-3-12-6 15,3-8-1-15,2-19-4 16,-2-13 3-16,0-17-1 16,1-23 5-16,-7-10-20 0,-6-16-35 15,-6-10-63-15,-4-38-253 16,-7 8 24-16</inkml:trace>
  </inkml:traceGroup>
</inkml:ink>
</file>

<file path=ppt/ink/ink2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58.1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D38C5C8-EDF6-485A-B147-CB1847963739}" emma:medium="tactile" emma:mode="ink">
          <msink:context xmlns:msink="http://schemas.microsoft.com/ink/2010/main" type="writingRegion" rotatedBoundingBox="3326,6212 6946,6117 6994,7942 3374,8038"/>
        </emma:interpretation>
      </emma:emma>
    </inkml:annotationXML>
    <inkml:traceGroup>
      <inkml:annotationXML>
        <emma:emma xmlns:emma="http://www.w3.org/2003/04/emma" version="1.0">
          <emma:interpretation id="{B178573D-722D-4344-98C3-6EAD54C1A721}" emma:medium="tactile" emma:mode="ink">
            <msink:context xmlns:msink="http://schemas.microsoft.com/ink/2010/main" type="paragraph" rotatedBoundingBox="3326,6212 6946,6117 6994,7942 3374,8038" alignmentLevel="1"/>
          </emma:interpretation>
        </emma:emma>
      </inkml:annotationXML>
      <inkml:traceGroup>
        <inkml:annotationXML>
          <emma:emma xmlns:emma="http://www.w3.org/2003/04/emma" version="1.0">
            <emma:interpretation id="{A954C3D2-D517-43CE-9E24-675089986D0B}" emma:medium="tactile" emma:mode="ink">
              <msink:context xmlns:msink="http://schemas.microsoft.com/ink/2010/main" type="line" rotatedBoundingBox="3326,6212 6946,6117 6994,7942 3374,8038"/>
            </emma:interpretation>
          </emma:emma>
        </inkml:annotationXML>
        <inkml:traceGroup>
          <inkml:annotationXML>
            <emma:emma xmlns:emma="http://www.w3.org/2003/04/emma" version="1.0">
              <emma:interpretation id="{6450C55A-185D-460C-ACEC-934F537509FD}" emma:medium="tactile" emma:mode="ink">
                <msink:context xmlns:msink="http://schemas.microsoft.com/ink/2010/main" type="inkWord" rotatedBoundingBox="3326,6212 4188,6190 4236,8015 3374,8038"/>
              </emma:interpretation>
            </emma:emma>
          </inkml:annotationXML>
          <inkml:trace contextRef="#ctx0" brushRef="#br0">-7584-278 432 0,'-27'-7'347'15,"9"1"-59"-15,3 0-38 16,9 0-146-16,7-8-36 16,7-2-33-16,9-14-10 15,8-3-15-15,13-12-3 16,2 1-3-16,14-10 1 0,3 9-3 16,8-7 116-16,-8 2-433 15,6-1 183-15</inkml:trace>
          <inkml:trace contextRef="#ctx0" brushRef="#br0" timeOffset="-203.9935">-7624-651 733 0,'-2'12'284'0,"5"3"9"16,3 4-176-16,8 17-69 16,-1 2-23-16,8 11 5 15,3 2-2-15,8 11-3 16,1-8-8-16,10 7-4 15,-4-11-6-15,-1-2 0 16,-5-10-2-16,-3-5-1 16,-12-14 0-16,-5-1 0 15,-4-10 0-15,-9-7 4 16,-6-4 1-16,-6-6 0 16,-7-12 0-16,-11-4-3 15,-2-7-12-15,-13-11-28 0,2-3-17 16,-4-5-100-1,7 6-6-15,-1 3 17 0,16 14 40 16,4 10 58-16,9 10 109 16,6 10 14-16,6 5-4 15,4 7-8-15,5 4-37 16,9 4 0-16,3 1-6 16,9-1 0-16,5-5-7 15,4-2-4-15,3-3-7 16,6-6-1-16,-6-3-3 0,-3-2 1 15,-8-1-1-15,-11-3 1 16,-10 2-1-16,-2-2 0 16,-10 3-7-16,-10-2-136 15,-4 2-160-15,-16 0 2 16</inkml:trace>
          <inkml:trace contextRef="#ctx0" brushRef="#br0" timeOffset="-985.2082">-8064-91 807 0,'-5'39'206'15,"7"24"76"-15,8 9-228 16,7 22 0-16,-1 2-7 15,4 20 7-15,2-12-10 16,2 11 4-16,-6-20-11 16,3 4-1-16,-6-23-11 15,-4-1 2-15,-7-21-4 16,1-7 5-16,-2-20 1 0,-3-7 8 16,-2-14 5-16,-5-14 8 15,-4-15-8-15,-5-22-2 16,-2-18-12-16,-6-28-13 15,6-7-11-15,-2-38-2 16,4-1-2-16,5-15 1 16,11 25-1-16,5-8 0 15,5 40 0-15,10 17-1 16,-1 30 0-16,2 8-5 16,-1 25-2-16,5 15-4 15,-4 13 2-15,5 14-1 16,-1 9 5-16,7 14 2 15,-5-5 3-15,0 3 0 16,-6-3 1-16,-3 7 1 16,-11-8 5-16,-8 8 9 15,-4 2 5-15,-4 5 6 16,-4-8 1-16,-10 0-1 0,5-12-7 16,-3-9-4-16,0-15-4 15,-7-10-1-15,4-11-4 16,-2-15-40-16,2-9-22 15,5-17-55-15,5-3 62 16,4-8-389-16,1 13 135 16</inkml:trace>
        </inkml:traceGroup>
        <inkml:traceGroup>
          <inkml:annotationXML>
            <emma:emma xmlns:emma="http://www.w3.org/2003/04/emma" version="1.0">
              <emma:interpretation id="{886BCB10-2E0A-427D-AF1A-6300C5607F71}" emma:medium="tactile" emma:mode="ink">
                <msink:context xmlns:msink="http://schemas.microsoft.com/ink/2010/main" type="inkWord" rotatedBoundingBox="5294,7058 6970,7014 6972,7112 5297,7157"/>
              </emma:interpretation>
            </emma:emma>
          </inkml:annotationXML>
          <inkml:trace contextRef="#ctx0" brushRef="#br0" timeOffset="-2324.4745">-4443 87 532 0,'-85'12'289'16,"13"-3"-16"-16,-12-3-89 0,8-4-115 15,-7 1-19 1,8-6-25-16,-9 3-8 0,12 4-9 16,-6 5 3-16,10-4 1 15,-8 8 3-15,8-2-2 16,-8 1-1-16,7-3-4 15,-8 4 0-15,14-2-2 16,-6-1 4-16,10-2 2 0,-1-7 0 16,11 1-2-1,-10-2 2-15,5-3-261 0,-7 6-67 16,5 1-62-16</inkml:trace>
        </inkml:traceGroup>
      </inkml:traceGroup>
    </inkml:traceGroup>
  </inkml:traceGroup>
</inkml:ink>
</file>

<file path=ppt/ink/ink2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50:42.3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57F090D-8509-4D55-AF8A-DA1E352FBBFA}" emma:medium="tactile" emma:mode="ink">
          <msink:context xmlns:msink="http://schemas.microsoft.com/ink/2010/main" type="inkDrawing" rotatedBoundingBox="11028,11406 11311,2512 11536,2520 11253,11413" semanticType="callout" shapeName="Other">
            <msink:sourceLink direction="with" ref="{8EB50972-EAEB-4FD2-9F54-05227652693E}"/>
            <msink:sourceLink direction="with" ref="{3B41C86C-1EDE-4494-BB49-80E192C39208}"/>
          </msink:context>
        </emma:interpretation>
      </emma:emma>
    </inkml:annotationXML>
    <inkml:trace contextRef="#ctx0" brushRef="#br0">138 8845 621 0,'-6'6'232'0,"5"4"20"15,-1 2-141-15,-1-7-60 16,3-1 2-16,2 1-10 16,-1-2 5-16,1-3-10 15,2 4-1-15,-1-2-14 0,-3-2-1 16,0-3-6-16,3 3 5 15,-1 1-3-15,-2-1 4 16,3-1-1-16,-2 4-2 16,1-6-5-16,-4 0-1 15,1-5-4-15,-2 2 0 16,1-4-3-16,-1-7-1 16,2-1-3-16,-4-1 3 15,1-5-2-15,-4-5 1 16,1 4-1-16,-2-8 1 15,1 1-3-15,-2-7 0 16,4 1 1-16,1-5 2 16,-1 5-2-16,0-7 0 15,6 5 0-15,-3-7 1 16,0 4-2-16,2-7 1 16,2 7-2-16,-7-5 2 0,2 6-2 15,-2-9 2-15,1 1-1 16,-1-9 1-16,2 7 0 15,1-8 0-15,0 7 0 16,1-5 1-16,-1 8-2 16,2-7 0-16,-1 9 0 15,1-7 0-15,1 7 0 16,-2-12 0-16,1 7 1 16,-2-3 1-16,0 4 1 0,0-7 1 15,1 10 0-15,-1-11 2 16,5 4 0-16,1 2 2 15,-3 3-1-15,0-3 0 16,3 5-3-16,-3-5 0 16,-2 2-3-16,4-2 1 15,-1 3-2-15,1-4 1 16,-1 2-1-16,-2-8-1 16,2 7 0-16,-1-6 0 15,2 4 0-15,-2-11 0 16,4 11 1-16,-2-12-1 15,1 7 1-15,3-4-1 16,-3 10 1-16,-2-7 0 16,1 8-1-16,-2-3 1 0,0 12 0 15,1-6 0-15,1 5-1 16,-1-10 1-16,7 5-1 16,-4-15 0-16,-2 9 1 15,1-8-1-15,1 7 0 16,-2-8 0-16,4 12 1 15,0-5-2-15,-8 7 1 16,2-8 1-16,3 10-1 16,0-13 0-16,2 4 0 15,4-4 0-15,-2 8 1 0,-1-11-1 16,0 13 0-16,3-2 0 16,-4 1 1-16,1-9-1 15,-5 6 1-15,1-12-1 16,1 2 1-16,4-5 6 15,-2 9 2-15,5-4 2 16,-2 10 2-16,-4-8 0 16,1 11-6-16,-1-9-2 15,-2 5-2-15,2-11-1 16,2 2 0-16,0-5 0 16,0 6-1-16,0-6 1 15,-1 11-2-15,-1-10 0 16,-4 13 1-16,3-10-1 15,-3 8 1-15,3-10 4 16,-1 6 2-16,1-18-1 16,0 11 1-16,-2-7-1 0,-1 15-2 15,0-6-2-15,0 15-2 16,-1-6 1-16,4-4 1 16,0-19-2-16,-2 3 1 15,1-8-1-15,-1 10 0 16,-2 1 0-16,-1 16 0 15,4-4 1-15,1 13 2 0,1-20 0 16,4 4 0-16,1-12 0 16,-3 11-1-16,1-7-1 15,-2 16-1-15,-2-11 1 16,0 11 1-16,3-9-1 16,-3 6-1-16,3-3 1 15,0 16 0-15,-1-4-1 16,-2 12 2-16,-2-3 1 15,-1 6 1-15,0-13 0 16,0 2 0-16,-1-10-2 16,2 6-1-16,1 2 0 15,1 5 0-15,-3 2 1 16,3 9 0-16,0-2 1 16,-3 8 0-16,1 3 0 15,1 6-1-15,-2-3 1 16,0 8-1-16,3-5 0 15,0 3-1-15,0 0-1 16,0-2 0-16,1 2-1 0,-1 8-1 16,-1-8 1-16,1 9 1 15,-2-2 1-15,-1-7-1 16,0 2 0-16,-1 7 0 16,-2-5 0-16,3 10-2 15,0 1 1-15,-3 0 0 0,4 1-6 16,-2 1-19-1,-2-2-43-15,0 3 481 0,1-8-819 16,-1-14 395-16</inkml:trace>
  </inkml:traceGroup>
</inkml:ink>
</file>

<file path=ppt/ink/ink2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50:51.5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48343C7-D24B-4366-8A16-9A71B8FD941C}" emma:medium="tactile" emma:mode="ink">
          <msink:context xmlns:msink="http://schemas.microsoft.com/ink/2010/main" type="writingRegion" rotatedBoundingBox="11944,1790 15726,1278 15877,2393 12095,2905">
            <msink:destinationLink direction="with" ref="{69BFEC0A-0BE1-4791-8A3D-58408E2EC37E}"/>
          </msink:context>
        </emma:interpretation>
      </emma:emma>
    </inkml:annotationXML>
    <inkml:traceGroup>
      <inkml:annotationXML>
        <emma:emma xmlns:emma="http://www.w3.org/2003/04/emma" version="1.0">
          <emma:interpretation id="{DADB8B62-3AD9-4B12-80EC-A1A1997D9D2E}" emma:medium="tactile" emma:mode="ink">
            <msink:context xmlns:msink="http://schemas.microsoft.com/ink/2010/main" type="paragraph" rotatedBoundingBox="11944,1790 15726,1278 15877,2393 12095,2905" alignmentLevel="1"/>
          </emma:interpretation>
        </emma:emma>
      </inkml:annotationXML>
      <inkml:traceGroup>
        <inkml:annotationXML>
          <emma:emma xmlns:emma="http://www.w3.org/2003/04/emma" version="1.0">
            <emma:interpretation id="{ACF6C5B4-6BE4-4E61-A8A9-129D19BC0AB1}" emma:medium="tactile" emma:mode="ink">
              <msink:context xmlns:msink="http://schemas.microsoft.com/ink/2010/main" type="line" rotatedBoundingBox="11944,1790 15726,1278 15877,2393 12095,2905"/>
            </emma:interpretation>
          </emma:emma>
        </inkml:annotationXML>
        <inkml:traceGroup>
          <inkml:annotationXML>
            <emma:emma xmlns:emma="http://www.w3.org/2003/04/emma" version="1.0">
              <emma:interpretation id="{4FAF91B0-64F4-4FEE-B810-5DABCA37D98F}" emma:medium="tactile" emma:mode="ink">
                <msink:context xmlns:msink="http://schemas.microsoft.com/ink/2010/main" type="inkWord" rotatedBoundingBox="11944,1790 15726,1278 15877,2393 12095,2905">
                  <msink:destinationLink direction="with" ref="{332CE7DC-0E08-4976-8A0A-9F14E023B181}"/>
                  <msink:destinationLink direction="to" ref="{95D06F2E-9DD1-4313-81B2-86C74FB158CA}"/>
                </msink:context>
              </emma:interpretation>
              <emma:one-of disjunction-type="recognition" id="oneOf0">
                <emma:interpretation id="interp0" emma:lang="" emma:confidence="1">
                  <emma:literal/>
                </emma:interpretation>
              </emma:one-of>
            </emma:emma>
          </inkml:annotationXML>
          <inkml:trace contextRef="#ctx0" brushRef="#br0">1903 82 1033 0,'-6'-11'296'16,"-1"5"82"-16,-2 6-279 16,3 6-42-16,-3 3-9 15,0 3-9-15,-3 0-15 16,4 3-2-16,2 2-12 16,3 4 3-16,3 4-12 15,5-1 4-15,1-1-9 16,1 1 9-16,2-6-10 15,3-3 9-15,0 3-7 16,0-5 8-16,3 5-8 16,0-3 8-16,2 5-8 15,-2-1 9-15,0 7-11 0,-5-5 10 16,-1 8-10-16,-4-4 9 16,-1 2-11-16,-1-1 13 15,-1 5 7-15,-5-2 20 16,-6-1 9-16,3 1 22 15,-11-2 6-15,1-3 2 16,-4-9-2-16,1 0-1 0,-7-11-8 16,5-1-6-16,-4-15-14 15,4 0-6 1,-2-15-16-16,7-1-4 0,4-11-12 16,10 4 5-16,5-1-13 15,5 8 7-15,5 2-8 16,2 7 9-16,3-1-8 15,-3 5 4-15,6 3-41 16,-3-1-14-16,3 0-72 16,0 3-24-16,3-2-57 15,-4 0 74-15,4 1-344 16,-5 1 140-16</inkml:trace>
          <inkml:trace contextRef="#ctx0" brushRef="#br0" timeOffset="-1959.2274">1115 295 907 0,'-6'4'334'16,"-4"8"34"-16,-4 9-184 16,2 3-116-16,-1 11 20 0,4 0-21 15,1 1 1-15,5-8-31 16,5 2-3-16,4-13-27 16,6-4 4-16,3-7-11 15,9-9 9-15,3-7-5 0,6-14 11 16,1-3-10-1,5-12 9-15,-1 3-13 0,-2-1-2 16,-9 12-12-16,-5 1 7 16,-7 10-9-16,-9 8 6 15,-3 5-5-15,-1 5 7 16,-1 8-7-16,1 5 9 16,-7 1-5-16,4-2 17 15,-1 4-8-15,4-10 10 16,-1 0-12-16,5-9 10 15,6 1-11-15,0-10 14 16,0-4-10-16,9-8 12 16,-1 1-9-16,-2-5 9 15,-5 4-12-15,2 7 8 16,-9 2-10-16,0 5 8 16,-4 5-10-16,1 2 5 0,-5-2-10 15,4 4 9-15,-4 0-8 16,4 1 13-16,-1-1-7 15,-1 6 13-15,2-3-9 16,-2-1 9-16,-2-1-12 16,2 1 10-16,0-4-12 15,3 4 8-15,-3-2-10 16,3 0 9-16,0 1-10 0,0-2 11 16,0-2-9-16,0 1 9 15,2 1-7-15,-4-4 10 16,2 4-10-16,-1-2 9 15,-1 0-10-15,-1-2 9 16,2 4-11-16,-1-2 10 16,-1 0-9-16,0 0 8 15,0 1-9-15,2 2 12 16,-2 0-9-16,0-3-4 16,3-1-38-16,-3-2-58 15,4 1-346-15,4-4 63 16</inkml:trace>
          <inkml:trace contextRef="#ctx0" brushRef="#br0" timeOffset="2545.4447">944 20 952 0,'-3'-1'287'0,"0"1"71"15,1 1-270-15,2 13-21 16,0 5-18-16,2 10-18 16,-1 4-5-16,-1 16-1 15,0-1 9-15,3 5 1 16,-3 4 8-16,5 7-2 16,2-8 4-16,1 7-9 15,-1-7-3-15,2 5-12 16,-3-14 1-16,0-2-8 15,0-18 9-15,0-5-8 16,-1-14 9-16,-1-2-10 16,1-6 7-16,-2-2-10 0,0-1 7 15,0-3-4-15,-1-6 8 16,-2-6-9-16,3-6-31 16,-3-10-109-16,3-2 469 15,1-8-826-15,-1 10 333 16</inkml:trace>
          <inkml:trace contextRef="#ctx0" brushRef="#br0" timeOffset="3095.7195">1174 358 906 0,'0'-9'331'15,"-3"0"54"-15,-3 4-222 0,-3 2-36 16,1 2-22-16,-1 4-17 16,-1 3-23-16,-4 4-22 15,1 5-21-15,-4 11-9 16,2 1 6-16,2 12-3 15,1-1 9-15,6 5-8 0,3-8 4 16,4-2-11-16,4-8 1 16,1-8-10-16,1-7 9 15,4-7-8-15,1-6 11 16,6-19-4-16,1-7 10 16,2-17-8-16,2 1 6 15,-2-9-10-15,-5 9 4 16,-1-2-10-16,-4 15 8 15,-2 5-9-15,-5 9 7 0,-1 8-6 16,-3 8 8-16,0 8-10 16,-1 5 9-16,-1 10-9 15,2 3 5-15,5 12-8 16,-4-3 10-16,1 2-9 16,2-2 9-16,2-5-9 15,-1-10 10-15,2-4-3 16,5-4-25-16,-3-11 192 15,-6-10-671-15,-7-11 257 16</inkml:trace>
          <inkml:trace contextRef="#ctx0" brushRef="#br0" timeOffset="1099.5656">2011-214 1015 0,'-4'-8'288'15,"1"5"80"1,1 8-285-16,1 1-20 0,-1 5-13 15,4 13-13-15,2 3-2 0,-4 15-3 16,3 6 10-16,3 12-3 16,-1-8 4-16,4 5-7 15,-2-10 2-15,2 2-12 16,0-10 0-16,2 0-9 16,-5-9 5-16,3-3-7 15,0-12 10-15,-3-4-10 16,-2-7 9-16,1-2-4 15,-5-7 8-15,1-8-3 16,4-4 8-16,1-11-12 16,-2-8 0-16,2-5-14 15,-1 7 2-15,-1-5-12 16,-1 10 9-16,-1 16-10 16,1 1 8-16,-3 7-19 15,3 7 7-15,0 11-8 0,0-1 9 16,6 9-8-16,-2 0 20 15,5 6-8-15,-1-9 9 16,4-1-11-16,-3-7 9 16,6-5-10-16,-2-8 10 15,5-11-6-15,-1-2 13 16,0-5-7-16,-2-2 11 16,-3 2-7-16,-6 2 4 0,-2-7-8 15,-7 4 7-15,2 1-9 16,-5 1 6-16,1 10-9 15,-1 7 4-15,5 9-13 16,-4 6 9-16,4 6-9 16,1 1 10-16,1 4-6 15,1-7 13-15,2-1-11 16,1-7 10-16,2 1-12 16,-1-8 9-16,5 1-10 15,-1-10 2-15,4-11-53 16,-2-5-14-16,-2-11-45 15,-7-4-4-15,-3-3-26 16,-6 5 40-16,-4-4-4 16,-2 7 41-16,0 1 7 15,1 10 30-15,4 10 17 16,1 7 26-16,1 6 1 16,5 6 9-16,-1 6 0 0,2 1 1 15,2 2-3-15,0 2 5 16,3-4-9-16,3-2 1 15,2-4-7-15,-1-1 4 16,5-1-5-16,-1-1 5 16,5-4-7-16,-2 0 4 0,1-1-9 15,-5-4 6-15,2 1-8 16,-9 1 8 0,3 0-8-16,0 3 8 0,0 0-8 15,-4 3 8-15,4 6-7 16,-8 3 10-16,1 4-4 15,1 4 13-15,-6 4 5 16,-5 0 18-16,1 7 13 16,-7-1 19-16,-4 0 5 15,5-1 4-15,-4-4-9 16,2-5-12-16,2-7-20 16,4-2-10-16,1-4-17 15,2-7 0-15,3-7-22 16,5-7 0-16,4-16-56 15,3-12-19-15,7-15-56 16,2-7 2-16,3-14 486 16,-1 3-771-16,-1-8 444 0</inkml:trace>
          <inkml:trace contextRef="#ctx0" brushRef="#br0" timeOffset="1864.6175">2823-517 498 0,'3'3'408'15,"-3"18"-67"-15,-3 3-40 16,0 16-151-16,0 8-35 15,0 14 9-15,3-7-14 16,5 12-18-16,4-15-24 16,6 5-23-16,4-15-20 0,4-3-17 15,-4-12 2-15,-1-4-8 16,-2-13 11-16,-4-4-3 16,-6-3 11-16,0-9 11 15,-5-4 15-15,-5-13-7 16,-2-4 4-16,-3-9-11 15,-3 0-12-15,-2-1-16 16,0 4 2-16,-1 3-10 16,5 12 7-16,-1 7-11 15,5 10 5-15,3 11-12 16,3 5 10-16,6 8-9 16,2 1 12-16,5 0-8 15,4-5 12-15,9-7-10 16,-1-6 8-16,13-7-10 15,-2-10 11-15,6-7-7 16,-9-3 11-16,4-7-6 0,-7 2 11 16,0-4-8-16,-13 6 7 15,1 3-8-15,-9 6 6 16,-3 7-14-16,-6 7 6 16,6 7-12-16,-5 4 9 15,2 11-9-15,0 1 14 16,2 6-7-16,-5 2 11 15,6 5-10-15,3-2 9 0,10 4-10 16,2-2 9-16,11-1-10 16,1-2 11-16,4-2-9 15,-8-9 10-15,-1 0-10 16,-4-5 10-16,-3-1-11 16,-7-7 11-16,-4 7-11 15,-1-6 10-15,-7 0 0 16,-4 1 10-16,-1 2 7 15,-4-6 21-15,-7 2 7 16,2-1 7-16,-9-8-3 16,2 1-5-16,-5-9-18 15,1-6-7-15,-4-11-18 16,5 8 1-16,1-18-12 16,7 8 8-16,1-7-14 0,14 8 11 15,4-6-10-15,4 9 9 16,6-1-9-16,6 4 12 15,-3-2-25-15,3 5-5 16,6 5-63-16,-6 2-73 16,-2 4-407-16,-5 5 69 15</inkml:trace>
          <inkml:trace contextRef="#ctx0" brushRef="#br0" timeOffset="-5647.9562">-9 104 1040 0,'-8'0'242'0,"4"8"101"16,-2-1-290-16,-3 5-2 15,-2 3 5-15,1 8-3 16,-2-2-4-16,-3 10-7 16,1 4-4-16,-1 7 0 15,0-5 5-15,-3 8-4 0,0-10-2 16,2 4-13-16,2-9-4 16,-1 3-13-16,5-9 2 15,2-6-7-15,1-6 8 16,4-10-12-16,1-10-19 15,5-13-61-15,5-6-18 16,5-19-40-16,5-8-109 0,6-11-166 16,0 5 46-16</inkml:trace>
          <inkml:trace contextRef="#ctx0" brushRef="#br0" timeOffset="-5229.2969">-92 417 876 0,'-12'-8'311'16,"2"3"53"-16,5 2-227 15,-1 0-18-15,6 2-27 16,3 2-21-16,3-2-23 15,6 1-21-15,6-2-17 0,11 1-14 16,2-4 7-16,7-1-6 16,-2 0 11-16,-2 0-43 15,-1 0-33-15,3 0-345 16,-4 2 67-16</inkml:trace>
          <inkml:trace contextRef="#ctx0" brushRef="#br0" timeOffset="-5418.2644">0 8 904 0,'3'-9'289'0,"1"14"48"16,-2 4-248-16,-4 6-17 15,1 9-19-15,-1 9-9 16,1-2 3-16,-2 5-10 16,4-3-9-16,5 5-15 15,0-4-2-15,2-2-10 16,2 2 7-16,4-1-8 16,-2-9 8-16,-2-3-8 15,-2-2 8-15,-4-1-39 16,-1-6-14-16,-3-5-47 15,-3 2-1-15,-9-6-300 16,2-6 91-16</inkml:trace>
          <inkml:trace contextRef="#ctx0" brushRef="#br0" timeOffset="-4624.9615">358-1 1209 0,'-1'0'329'0,"-2"-4"102"15,0 1-312-15,1 0-46 16,1 4-8-16,-1-2-10 16,-1 8-23-16,0 2-18 15,-3 8-16-15,-1 1 6 16,1 6-8-16,0-3 10 16,1 0-8-16,5-5 9 15,3 2-11-15,3-9 9 16,3 2-11-16,3-5 10 0,5-2-11 15,1-2 9-15,8-1-8 16,-1-1 11-16,7 0-10 16,-2 2 11-16,4-1-8 15,-8 4 8-15,1-1-12 16,-9 10 11-16,-3-4-12 16,-8 2 10-16,-7 0-9 15,-4 5 11-15,-11 1-3 16,-5 0 19-16,-10 6 12 15,-3 1 20-15,-10 4 6 16,1-4 9-16,-8 3-9 16,8-4-10-16,-3-5-18 15,12-5-6-15,3-7-14 0,12-5-1 16,6-4-21-16,7-10-22 16,11-4-136-16,15-4-121 15,9-6-262-15,5 1-71 16</inkml:trace>
        </inkml:traceGroup>
      </inkml:traceGroup>
    </inkml:traceGroup>
  </inkml:traceGroup>
</inkml:ink>
</file>

<file path=ppt/ink/ink2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50:55.8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BFEC0A-0BE1-4791-8A3D-58408E2EC37E}" emma:medium="tactile" emma:mode="ink">
          <msink:context xmlns:msink="http://schemas.microsoft.com/ink/2010/main" type="inkDrawing" rotatedBoundingBox="12118,3357 16156,1865 16225,2052 12187,3544" semanticType="underline" shapeName="Other">
            <msink:sourceLink direction="with" ref="{E48343C7-D24B-4366-8A16-9A71B8FD941C}"/>
            <msink:destinationLink direction="from" ref="{95D06F2E-9DD1-4313-81B2-86C74FB158CA}"/>
          </msink:context>
        </emma:interpretation>
      </emma:emma>
    </inkml:annotationXML>
    <inkml:trace contextRef="#ctx0" brushRef="#br0">15 1401 841 0,'-7'1'270'0,"-2"4"40"15,3-2-237-15,6 4-38 16,1-2-35-16,7 7 0 16,4 0-8-16,9-3 8 15,6-3-5-15,19 1 13 16,7-4 0-16,22-10 9 15,9-2-4-15,28-12 9 16,4-9-14-16,33-15 7 16,-4-8-11-16,35-20 5 0,-8-10-9 15,24-10 7-15,-13 3-8 16,30-2 7-16,-25 22-7 16,25-8 8-16,-25 7-8 15,16-10 6-15,-31 8-7 16,13-16 6-16,-31 18-2 15,10-2 27-15,-30 17-1 16,4 1 25-16,-29 16-3 0,3 3 12 16,-26 12-25-16,-9 0 6 15,-24 6-24-15,-8 6 6 16,-22 7-18-16,-15 2 3 16,-4 6-9-16,-10 6 10 15,-7 0-11-15,-1 2-32 16,-14-1 422-16,-15 2-792 15,-2-10 361-15</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47:53.7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38F7652-12C6-446C-A077-D85D8A02AB48}" emma:medium="tactile" emma:mode="ink">
          <msink:context xmlns:msink="http://schemas.microsoft.com/ink/2010/main" type="inkDrawing" rotatedBoundingBox="26272,5357 26853,5845 26367,6425 25786,5937" semanticType="enclosure" shapeName="Other"/>
        </emma:interpretation>
      </emma:emma>
    </inkml:annotationXML>
    <inkml:trace contextRef="#ctx0" brushRef="#br0">464 3776 694 0,'-8'-7'258'15,"-1"4"44"-15,0 1-185 16,2-1-14-16,2 2-33 16,-4 1-11-16,3-2-24 0,0 2-5 15,0 0-14-15,0 2 2 16,2-1-5-16,-8-1 2 16,1 2-4-16,-5 1 1 15,1 1-6-15,-5 4 0 16,7 4-4-16,-7 3 1 15,5 0-2-15,-4 2 1 16,2 1 0-16,1 3 1 16,-2-2-2-16,4 4 1 15,0-1-1-15,2 2 0 16,0-6 0-16,5 2 0 16,1-1 1-16,1 2-1 15,5-4 0-15,5 7-1 0,-2-2 0 16,4 1 0-1,1-1 0-15,1 8 0 0,0-6 0 16,2 6 0-16,-4 0 0 16,5 0-1-16,-1-4 1 15,2 2 0-15,1-4-1 16,5 0-1-16,-1-4 2 16,3 3-2-16,-1-8 1 15,4 1-1-15,-6-5 1 16,4-1 0-16,-2-5 1 15,-1 1 0-15,-2-2 1 0,8-1 1 16,-4-1-1-16,5-5 0 16,4-2 1-16,0-5 0 15,-3-2 0-15,3-2-1 16,-2 2 0-16,1-6 0 16,-1 3-1-16,1-5 1 15,-4 2 0-15,4-7 0 16,-3 1 0-16,1-8 1 15,0 1-1-15,3-8 0 16,-9 6 2-16,3-2 4 16,-17 14 10 15,-2 11 11-31,-1 1-10 0,4-26 8 16,-8 7 5-16,-5-2 14 0,-8 1-2 15,-13 16 2 1,-1-4-11-16,-13 1-6 0,-1 5-14 15,-10 1-13-15,4 1-17 16,-5 1-48-16,2 2-28 16,-5 2-199-16,-5 4-132 15,-23-9-36-15</inkml:trace>
  </inkml:traceGroup>
</inkml:ink>
</file>

<file path=ppt/ink/ink2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51:10.7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1CF1DE0-E13A-4014-AF61-30890E8C7115}" emma:medium="tactile" emma:mode="ink">
          <msink:context xmlns:msink="http://schemas.microsoft.com/ink/2010/main" type="inkDrawing" rotatedBoundingBox="15812,9932 15821,7258 18101,7266 18092,9940" hotPoints="18106,8629 16850,9885 15594,8629 16850,7374" semanticType="9" shapeName="Circle">
            <msink:sourceLink direction="with" ref="{CBEAFB10-55D9-41A4-9EDA-672CCE837BCB}"/>
            <msink:destinationLink direction="with" ref="{E8A4DD85-A1AB-455F-B767-5FC340615A01}"/>
          </msink:context>
        </emma:interpretation>
      </emma:emma>
    </inkml:annotationXML>
    <inkml:trace contextRef="#ctx0" brushRef="#br0">927 234 166 0,'-35'-39'203'0,"-10"0"-25"15,5 5 6-15,-5 3-50 16,4 9-24-16,-4-1-1 15,6 10-28-15,-5-1-11 16,11 5-26-16,-7 2-6 16,4 5-14-16,0 7-6 15,4 5 3-15,-1 11-1 0,6 6-2 16,-3 17-4-16,-1 3 4 16,-1 19-8-1,-1 1 0-15,-4 22-5 0,5-2 1 16,-1 19-4-16,3-4 3 15,2 16-4-15,4-15 4 16,3 20-4-16,7-18 3 16,5 12-3-16,7-10 5 0,7 6-7 15,5-13 6-15,10 7-4 16,6-8 2-16,7 13-4 16,6-8 5-16,13 4-5 15,-2-9 5-15,7 2-3 16,-3-26 4-16,9 0-5 15,-6-18 4-15,9-2-3 16,-2-19 3-16,15 2-5 16,-6-11 5-16,10-9-5 15,-7-10 3-15,11-11-10 16,-10-8 5-16,8-16-1 16,-7-3 4-16,13-21-1 15,-10-5 10-15,9-22-7 16,-14 0 2-16,10-16-1 15,-14 4 1-15,4-15-1 16,-10 10 2-16,8-16-3 0,-12 16 3 16,1-13-4-16,-12 11 2 15,0-13-1-15,-17 11 5 16,-1-18 0-16,-12 16 6 16,-7-8 7-16,-10 13 8 15,-1-8 5-15,-13 17 4 16,-1-11 3-16,-2 17-3 15,-17 2-6-15,-5 16-5 16,-16 0-8-16,-12 13 0 0,-25-1-3 16,-3 11-9-16,-24 2-6 15,-2 14 0-15,-24 11-15 16,4 19-16-16,-19 13-28 16,13 13 123-16,-16 26-441 15,24 11 162-15</inkml:trace>
  </inkml:traceGroup>
</inkml:ink>
</file>

<file path=ppt/ink/ink2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52.8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BEAFB10-55D9-41A4-9EDA-672CCE837BCB}" emma:medium="tactile" emma:mode="ink">
          <msink:context xmlns:msink="http://schemas.microsoft.com/ink/2010/main" type="writingRegion" rotatedBoundingBox="17938,8628 16318,9297 15903,8294 17523,7625">
            <msink:destinationLink direction="with" ref="{F1CF1DE0-E13A-4014-AF61-30890E8C7115}"/>
          </msink:context>
        </emma:interpretation>
      </emma:emma>
    </inkml:annotationXML>
    <inkml:traceGroup>
      <inkml:annotationXML>
        <emma:emma xmlns:emma="http://www.w3.org/2003/04/emma" version="1.0">
          <emma:interpretation id="{816D40DC-E056-4539-B0DD-E168A95455DA}" emma:medium="tactile" emma:mode="ink">
            <msink:context xmlns:msink="http://schemas.microsoft.com/ink/2010/main" type="paragraph" rotatedBoundingBox="17938,8628 16318,9297 15903,8294 17523,7625" alignmentLevel="1"/>
          </emma:interpretation>
        </emma:emma>
      </inkml:annotationXML>
      <inkml:traceGroup>
        <inkml:annotationXML>
          <emma:emma xmlns:emma="http://www.w3.org/2003/04/emma" version="1.0">
            <emma:interpretation id="{F4AEB7F6-C15D-4523-9974-2FD482EA30B2}" emma:medium="tactile" emma:mode="ink">
              <msink:context xmlns:msink="http://schemas.microsoft.com/ink/2010/main" type="line" rotatedBoundingBox="17938,8628 16318,9297 15903,8294 17523,7625"/>
            </emma:interpretation>
          </emma:emma>
        </inkml:annotationXML>
        <inkml:traceGroup>
          <inkml:annotationXML>
            <emma:emma xmlns:emma="http://www.w3.org/2003/04/emma" version="1.0">
              <emma:interpretation id="{5FFF7564-4AAA-4E9F-AA63-516D45B8EAD7}" emma:medium="tactile" emma:mode="ink">
                <msink:context xmlns:msink="http://schemas.microsoft.com/ink/2010/main" type="inkWord" rotatedBoundingBox="17938,8628 16318,9297 15903,8294 17523,7625"/>
              </emma:interpretation>
              <emma:one-of disjunction-type="recognition" id="oneOf0">
                <emma:interpretation id="interp0" emma:lang="" emma:confidence="1">
                  <emma:literal/>
                </emma:interpretation>
              </emma:one-of>
            </emma:emma>
          </inkml:annotationXML>
          <inkml:trace contextRef="#ctx0" brushRef="#br0">12 0 1164 0,'-4'27'235'0,"-1"17"119"16,2 4-351-16,2 9 10 15,5-6-5-15,5 2 10 16,5-7-9-16,8 8 5 16,2-6-11-16,0 11 8 15,-6-8-13-15,2 1 10 0,-7-10-9 16,-10-4-33-16,-1-14 99 16,-7-10-431-16,-7-13 139 15</inkml:trace>
          <inkml:trace contextRef="#ctx0" brushRef="#br0" timeOffset="-751.5059">-749 142 843 0,'8'-39'278'0,"1"10"58"15,-5 17-240 1,-2 6-10-16,-2 12-43 0,-3 15-2 16,-3 11-23-16,-3 17 13 15,-6 13-9-15,-6 28 11 16,-2 3-9-16,-6 25 7 15,-1-4-19-15,-4 11 10 16,1-18-13-16,1-2 8 16,8-30-10-16,6-8 8 15,9-22-13-15,6-10 9 16,3-17-11-16,5-17-10 16,5-14-25-1,5-29-29 1,2-17-23-16,2-26-307 0,-1-19 77 0</inkml:trace>
          <inkml:trace contextRef="#ctx0" brushRef="#br0" timeOffset="-503.5346">-747 163 667 0,'10'-12'266'16,"-1"16"17"-16,-4 14-177 16,-1 11 1-16,1 2-37 15,-1 19 13-15,2 4-11 0,5 9 9 16,1 3-36-16,9 7-1 15,1-7-23-15,8 5 2 16,2-14-17-16,2 3 6 16,-4-13-10-16,-1-2 9 15,-7-11-9-15,-4-1 8 16,-4-16-10-16,-5-5-22 16,-5-6-32-16,-2-11-326 15,-11-8 71-15</inkml:trace>
          <inkml:trace contextRef="#ctx0" brushRef="#br0" timeOffset="-298.4044">-833 668 1009 0,'-5'9'303'0,"1"-10"55"15,4 1-249-15,4 0-89 16,10-3 10-16,1-5-7 15,14-1 4-15,2-1-11 16,14-5 5-16,-1 3-17 16,8-3-39-16,-7 4-18 15,8-1-330-15,-11 2 63 16</inkml:trace>
          <inkml:trace contextRef="#ctx0" brushRef="#br0" timeOffset="410.0026">-305 122 1134 0,'-3'-13'257'0,"8"-4"107"15,8 7-341-15,10-4 2 16,4 1-14-16,15-1 6 15,2 3-10-15,14 2 7 16,-2 9-11-16,11 8 5 16,-7 4-10-16,8 9 6 15,-13 5-9-15,7 8 9 16,-11 1-9-16,3 5 8 16,-12-8-8-16,0 10 9 15,-10-9-8-15,-5 7 12 16,-12-2-1-16,-8 10 43 15,-11-8 11-15,-10 8 39 16,-11-3 2-16,-16 11 24 16,-4-4-35-16,-15 9 2 15,-3-13-38-15,-9 3 1 16,6-14-32-16,-9-10 3 0,9-7-19 16,-2-5 6-16,13-14-13 15,-1-4 8-15,18-4-12 16,4-10-54-16,14 1-80 0,11-17-399 15,11-11 48 1</inkml:trace>
        </inkml:traceGroup>
      </inkml:traceGroup>
    </inkml:traceGroup>
  </inkml:traceGroup>
</inkml:ink>
</file>

<file path=ppt/ink/ink2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51:17.6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B50972-EAEB-4FD2-9F54-05227652693E}" emma:medium="tactile" emma:mode="ink">
          <msink:context xmlns:msink="http://schemas.microsoft.com/ink/2010/main" type="inkDrawing" rotatedBoundingBox="9549,12549 12453,10936 13657,13103 10753,14716" hotPoints="12871,12871 11413,14330 9954,12871 11413,11413" semanticType="9" shapeName="Circle">
            <msink:sourceLink direction="with" ref="{ECCD5202-61DC-4739-9862-491AAB2712CA}"/>
            <msink:destinationLink direction="with" ref="{157F090D-8509-4D55-AF8A-DA1E352FBBFA}"/>
            <msink:destinationLink direction="with" ref="{FE836AC3-052D-42A0-A5F2-8A2AEB74462D}"/>
          </msink:context>
        </emma:interpretation>
      </emma:emma>
    </inkml:annotationXML>
    <inkml:trace contextRef="#ctx0" brushRef="#br0">1993 500 1124 0,'-125'-86'303'0,"4"55"-239"15,2 5-42-15,-7-3-1 16,10 16-12-16,44 14 4 16,11 5-12-16,-7 6 5 15,4 2-5-15,-11-1 3 16,7 3-5-16,-11 5 8 0,4 1-8 16,-2 10 5-1,11-1-4-15,-6 14 4 0,6 0-5 16,-6 9 5-16,7 0-4 15,-5 15 4-15,10-3-3 16,-2 20 4-16,11-10-5 16,-3 22 6-16,15-8-2 15,3 17 5-15,13-11-4 0,10 22 5 16,11-17-6-16,8 13 2 16,11-12-7-16,11 11 3 15,10-14-4-15,16 10 4 16,6-11-5-16,23 6 5 15,-5-19-4-15,24 2 4 16,-2-13-6-16,23 1 5 16,-7-20-3-16,25-7 3 15,-10-18-4-15,23-12 2 16,-13-19-2-16,14-22 2 16,-9-14-3-16,16-26 4 15,-18-12 0-15,11-26 2 16,-16-1-4-16,4-26 6 15,-22 7-2-15,2-17 4 0,-22 7-3 16,0-17 7 0,-25 17-4-16,-7-16 6 0,-21 15-4 15,-10-18 12-15,-22 18 0 16,-8-13 14-16,-17 19-5 16,-18-9 14-16,-9 24-12 15,-24-10 5-15,-11 21-12 16,-23 6 3-16,-7 17-9 15,-27 8 4-15,-2 27-17 0,-44 24 1 16,4 20-9-16,-51 32-26 16,-1 28-34-16,-41 58-332 15,11 12 80-15</inkml:trace>
  </inkml:traceGroup>
</inkml:ink>
</file>

<file path=ppt/ink/ink2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19:21.5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E205EDC-238E-4A06-AE78-4F225E89403E}" emma:medium="tactile" emma:mode="ink">
          <msink:context xmlns:msink="http://schemas.microsoft.com/ink/2010/main" type="inkDrawing" rotatedBoundingBox="28786,9126 30300,7574 30985,8242 29471,9794" semanticType="10" shapeName="Other">
            <msink:sourceLink direction="with" ref="{AA04B271-932C-42A0-A89A-EBAB1454FEA8}"/>
            <msink:sourceLink direction="with" ref="{FCDB9BB0-D048-45FC-AF09-C79849D75E72}"/>
          </msink:context>
        </emma:interpretation>
      </emma:emma>
    </inkml:annotationXML>
    <inkml:trace contextRef="#ctx0" brushRef="#br0">-4 0 1122 0,'0'8'261'16,"3"7"95"-16,3 4-324 0,9 13 0 15,1 5-6 1,7 13 6-16,-1 0 1 0,11 7-1 16,-3-3-13-16,8 0-1 15,-2-11-6-15,3 8 5 16,-5-10 0-16,4 5 11 15,-5-5 2-15,-1-1 13 16,-7-5-2-16,2-1 11 16,-6-11-11-16,-4 2-2 15,-4-7-14-15,-1-3-5 16,-7-4-13-16,1 1-2 16,-3-6-4-16,1-5 4 15,-5 4-23-15,2-2-89 16,-5-2-36-16,-17-4-325 15,-12 2 3-15</inkml:trace>
    <inkml:trace contextRef="#ctx0" brushRef="#br0" timeOffset="394.9466">-204 1084 1257 0,'-16'-13'387'0,"-4"8"59"16,8 5-345-16,3-1-31 15,9-5-34-15,8-8 1 16,10 4-2-16,15-19-8 31,7-8-22-31,1 1-9 0,70-70 5 16,16-9 1-16,25-29 2 15,39-36 4 17,-35 30-6-32,-3 10 1 0,-11 9-1 0,-18 13 0 15,-48 44-1-15,-4 7 0 16,-24 17 1-16,-7 5 3 16,-20 21-1-16,-8 9-3 15,-11 8-11-15,-19 8-21 16,-4 8-26-16,-10 12-71 15,-14 9-31-15,-20 23-317 0,4 5 48 16</inkml:trace>
  </inkml:traceGroup>
</inkml:ink>
</file>

<file path=ppt/ink/ink2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19:22.7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04B271-932C-42A0-A89A-EBAB1454FEA8}" emma:medium="tactile" emma:mode="ink">
          <msink:context xmlns:msink="http://schemas.microsoft.com/ink/2010/main" type="inkDrawing" rotatedBoundingBox="29474,7190 31504,8698 30087,10604 28057,9096" hotPoints="31107,8995 29897,10205 28687,8995 29897,7785" semanticType="9" shapeName="Circle">
            <msink:sourceLink direction="with" ref="{96B8351B-A964-42FB-8962-4ADDD1EF21BF}"/>
            <msink:destinationLink direction="with" ref="{4E205EDC-238E-4A06-AE78-4F225E89403E}"/>
            <msink:destinationLink direction="with" ref="{8681EBF0-649F-41F9-B0D8-F0506B0752D9}"/>
          </msink:context>
        </emma:interpretation>
      </emma:emma>
    </inkml:annotationXML>
    <inkml:trace contextRef="#ctx0" brushRef="#br0">1568 10 603 0,'-73'-12'508'0,"-23"11"-114"15,-2 10-11-15,-18 12-285 16,8 7-18-16,-13 10 16 16,13 4-6-16,-17 13-4 15,11 1-34-15,-12 13-11 16,13-3-23-16,4 17-11 0,25-7-6 15,12 25 1-15,24-1-2 16,12 34-2-16,19 3 0 16,23 32-3-16,20-8 1 15,25 19-1-15,18-22 2 0,30 7-3 16,7-27-3-16,34-11-6 16,3-35-4-16,34-14-4 15,-11-37-4-15,32-23 2 16,-20-24 6-16,24-35 1 15,-29-26 0-15,12-36 8 16,-37-14 3-16,4-30 4 16,-41 8 5-16,-12-22 22 15,-34 17 13-15,-26-18 39 16,-33 16 13-16,-33-22 25 16,-26 22-10-16,-40-10-7 15,-9 23-37-15,-44-14-21 16,-5 38-28-16,-36 4-11 15,1 30-7-15,-52 30-2 16,24 41 2-16,-48 47-38 16,14 46-65-16,-37 79-464 15,21 17 92-15</inkml:trace>
  </inkml:traceGroup>
</inkml:ink>
</file>

<file path=ppt/ink/ink2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19:34.7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81EBF0-649F-41F9-B0D8-F0506B0752D9}" emma:medium="tactile" emma:mode="ink">
          <msink:context xmlns:msink="http://schemas.microsoft.com/ink/2010/main" type="inkDrawing" rotatedBoundingBox="31475,9280 32059,7855 33091,8277 32506,9703" semanticType="10" shapeName="Other">
            <msink:sourceLink direction="with" ref="{AA04B271-932C-42A0-A89A-EBAB1454FEA8}"/>
            <msink:sourceLink direction="with" ref="{FCDB9BB0-D048-45FC-AF09-C79849D75E72}"/>
          </msink:context>
        </emma:interpretation>
      </emma:emma>
    </inkml:annotationXML>
    <inkml:trace contextRef="#ctx0" brushRef="#br0">56 14 1394 0,'-27'-9'295'0,"4"2"126"15,17 9-417-15,6 15-16 16,3 10-8-16,6 21 1 15,5-2-5 1,1 1 21-16,28 70 4 16,7 3 2-16,13 15-2 15,4-12 0-15,-4-30 0 16,-1 3-1-16,-5-6 0 16,-3-6 6-16,-9-1-29 15,-6 2-60-15,-16-20 41 16,-7 7-368-16,-11-13 73 15</inkml:trace>
    <inkml:trace contextRef="#ctx0" brushRef="#br0" timeOffset="244.5381">-256 1338 689 0,'-64'-3'646'0,"12"-3"-182"15,17-3-6-15,16-3-408 16,20-3-53-16,22-16 3 15,16-6 0-15,33-23 4 16,14-14 3-16,37-14 4 16,-2-1-5-16,29-17-1 15,-21 11-3-15,17-6-7 16,-27 10-25-16,5-7-78 16,-31 20-17-16,-3 3-344 15,-34 14 40-15</inkml:trace>
  </inkml:traceGroup>
</inkml:ink>
</file>

<file path=ppt/ink/ink2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19:35.4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CDB9BB0-D048-45FC-AF09-C79849D75E72}" emma:medium="tactile" emma:mode="ink">
          <msink:context xmlns:msink="http://schemas.microsoft.com/ink/2010/main" type="inkDrawing" rotatedBoundingBox="30990,9690 31437,7442 33342,7820 32895,10068" hotPoints="33338,8736 32277,9797 31216,8736 32277,7676" semanticType="9" shapeName="Circle">
            <msink:destinationLink direction="with" ref="{4E205EDC-238E-4A06-AE78-4F225E89403E}"/>
            <msink:destinationLink direction="with" ref="{8681EBF0-649F-41F9-B0D8-F0506B0752D9}"/>
          </msink:context>
        </emma:interpretation>
      </emma:emma>
    </inkml:annotationXML>
    <inkml:trace contextRef="#ctx0" brushRef="#br0">974 51 1129 0,'-33'-35'271'15,"-17"16"81"-15,-1 16-317 16,-10 6-43-16,4 10-1 0,-12 16 10 16,1 11 10-16,-16 29 3 15,6 12 1-15,-12 38 2 16,9 12-4 0,1 32-1-16,28-2-2 0,2 32-4 15,20-15-2-15,14 23-1 16,17-26-3-16,4 7-4 15,25-39 2-15,21-7-3 16,16-41-1-16,35-13-2 16,12-35 2-16,35-20-4 15,1-32 3-15,27-32 2 16,-16-31 2-16,22-34 5 16,-28-21 3-16,2-39 15 15,-35 0 17 1,-15-23 39-16,-38 7 15 0,-23-21 20 0,-35 37-8 15,-26-18-2-15,-24 29-35 16,-42-3-14-16,-23 40-28 16,-36 0-21-16,-17 44-21 15,-49 28-13-15,14 39-6 16,-45 42-44-16,7 39-37 16,-30 73-366-16,40 16 65 15</inkml:trace>
  </inkml:traceGroup>
</inkml:ink>
</file>

<file path=ppt/ink/ink2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25:44.8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64CC968-E0E1-4FC4-9F00-B8FFC2AD1685}" emma:medium="tactile" emma:mode="ink">
          <msink:context xmlns:msink="http://schemas.microsoft.com/ink/2010/main" type="inkDrawing" rotatedBoundingBox="26863,8556 27943,8456 28021,9301 26941,9401" semanticType="callout" shapeName="Other">
            <msink:sourceLink direction="with" ref="{A511085C-535F-4E06-9A5D-80124B6A2949}"/>
          </msink:context>
        </emma:interpretation>
      </emma:emma>
    </inkml:annotationXML>
    <inkml:trace contextRef="#ctx0" brushRef="#br0">-4 0 839 0,'0'18'215'0,"12"7"63"15,4 7-233-15,7 10-42 16,7 0-2-16,12 3 0 16,-6-6 0-16,10 3 5 15,-1-9 0-15,11 9 2 16,-5-1 0-16,12 5 0 15,-7-8-4-15,2 7 8 16,-14-14 7-16,1-4 13 16,-11-6 5-16,2-3 14 15,-6-9-8-15,5-1-2 16,-8-2-12-16,0-8-4 0,-6-5-12 16,-3 2 0-16,-9-1-6 15,1-4-1-15,-1-2-5 16,-4 3-25-16,1-5-118 15,0-5-209-15,-5 1 6 16</inkml:trace>
    <inkml:trace contextRef="#ctx0" brushRef="#br0" timeOffset="277.8284">200 833 1014 0,'-27'3'392'0,"7"-12"14"16,11 0-247-16,9-3-116 15,8 3-34-15,8-7-6 16,8-4-2-16,18-14 1 16,6-7 0-16,23-18 1 15,4-4-2-15,20-13 0 16,-7 5-1-16,8-4 3 15,-16 6 0-15,1-1-30 16,-23 11-19-16,-2-3-41 16,-14 7-182-16,-7 1-142 15,-17 9-24-15</inkml:trace>
  </inkml:traceGroup>
</inkml:ink>
</file>

<file path=ppt/ink/ink2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9:58.4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2207224-2A67-4890-8069-3C6DEEB19993}" emma:medium="tactile" emma:mode="ink">
          <msink:context xmlns:msink="http://schemas.microsoft.com/ink/2010/main" type="inkDrawing" rotatedBoundingBox="18312,1970 31588,-339 32808,6668 19532,8978" hotPoints="31610,263 32516,6683 19723,8489 18816,2069" semanticType="9" shapeName="Rectangle">
            <msink:destinationLink direction="with" ref="{3967738E-3F4C-4DFF-A61D-D70B72303705}"/>
          </msink:context>
        </emma:interpretation>
      </emma:emma>
    </inkml:annotationXML>
    <inkml:trace contextRef="#ctx0" brushRef="#br0">2646-1336 1338 0,'15'-3'273'0,"20"3"129"16,13 5-395-16,33 1-15 15,14 1 2-15,38 1-11 16,8-1-11-16,38-4-22 16,-2-3-7-16,42-4-9 15,-19-5 10-15,36-9 12 16,-19 0 23-16,37-9 8 15,-27 0 9-15,41-7 4 0,-29 4-1 16,34-3 1-16,-26 3 0 16,36 0 0-16,-28 3-1 15,41-1 1-15,-29 4 1 16,41 0 0-16,-30-5-1 16,49-2 0-16,-27-10 1 15,46-10-1-15,-36-6 1 16,48-6 0-16,-40 5-1 0,35-4 1 15,-44 6-2-15,35-1 2 16,-52 9-1-16,28-6 0 16,-48 8 0-16,24-7 0 15,-47 1 0-15,18-2 1 16,-46 6-1-16,17-3 1 16,-42 10 2-16,9 4 5 15,-32 7 1-15,2-1 1 16,-35 9 0-16,3-2-2 15,-28 4-4-15,-2-2-1 16,-20 2 3-16,0-4 4 16,-25 15 5-16,-10-3 11 15,-16 11 5-15,-13 2 8 16,-10 11-3-16,-2-10 1 16,-10 7-8-16,5-2-4 0,-1 4-11 15,2 4-3-15,-1 3-7 16,6 10-5-16,-4 4-1 15,1 12 1-15,-5 4-2 16,4 19 2-16,-5 2 1 16,1 18 1-16,-1 0 0 15,5 20 1-15,-1-4-1 16,8 22 1-16,0-9-3 16,5 29 0-16,-1-5 1 15,1 28-2-15,-2-12 0 0,7 30 1 16,-4-7 2-16,10 4-2 15,0-27 2-15,1 75-1 16,-2-26 1-16,7-10-1 16,-5-3 0-16,10 27 1 15,-2-78 0-15,11 29-1 16,-1-14 2-16,8 23-2 16,-8 19 1-16,10 10 0 15,-7-31 0-15,-1 37-1 16,-8-31 0-16,-2-24 1 15,-11-21-1-15,-1 24 1 16,-4-34 0-16,-2 5 0 16,-5-23 0-16,-2 7 0 0,-8-36 1 15,-6-3-1 1,-6-21 0-16,-6-4 1 0,-3-16 0 16,-3 1-1-16,-5-8-1 15,-5 0-1-15,-4-9-4 16,-10 1-4-16,2-4 1 15,-17 5 1-15,1-4 3 16,-26 7 4-16,-5-4 3 16,-29 7 2-16,0-6-1 15,-28 10 0-15,9-3-2 0,-33 7 1 16,12-4-5-16,-36 3 1 16,7-6 1-16,-28 2 1 15,18-5-3-15,-44 12 4 16,27-3 0-16,-37 7 0 15,11-4 2-15,-34 6 2 16,24-6 0-16,-42 6 1 16,25-3-1-16,-35 10-1 15,29-4-2-15,-45 3 0 16,24-5 0-16,-35 5 3 16,30-6 1-16,-51 8 2 15,37-7-2-15,-33 7 2 16,29-8-3-16,-30-3 1 15,38-9-1-15,-18-9 2 16,29-9 0-16,-18-6 0 0,36-6-3 16,-32-3 1-16,46 1 0 15,-32 1 2-15,36 4-1 16,-25 6 1-16,39 1-3 16,-26 10 0-16,44 3-1 15,-23 5 6-15,44 2 3 16,-17 5 2-16,32-4-3 15,-3 1 1-15,42-2-8 0,-14 0-2 16,37-2-4-16,-5 1 0 16,24-2-11-16,-7-2-44 15,27-5-30-15,-10 1-363 16,13-3 68-16</inkml:trace>
    <inkml:trace contextRef="#ctx0" brushRef="#br0" timeOffset="-1561.3971">2193-983 1104 0,'14'0'250'16,"-8"28"99"-16,0 11-316 15,1 27-26-15,-2 17-1 16,1 25-1-16,3-4-2 15,1 17-2-15,-5 26-2 16,4 32 0-16,-3-8 1 16,-11 56 0-16,-1 0 2 0,0 4 1 15,-7-20 3-15,-1 64 9 16,1-42 10-16,-1 48 13 16,2-22 8-16,9 40 0 15,2-45-8-15,8 37-9 16,5-39-14-16,11 23-9 15,2-40-1-15,10 24-2 16,1-43 0-16,0 17 0 16,-2-38-1-16,10 12-1 15,-17-104 2 1,0 1-1-16,27 100 0 16,-2-39 0-16,-1-6-1 15,-13-37 1-15,-23-60-21 16,-6-22-33-16,-8-13 57 15,-7-39-416-15,-12-40 125 16</inkml:trace>
  </inkml:traceGroup>
</inkml:ink>
</file>

<file path=ppt/ink/ink2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25:45.7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511085C-535F-4E06-9A5D-80124B6A2949}" emma:medium="tactile" emma:mode="ink">
          <msink:context xmlns:msink="http://schemas.microsoft.com/ink/2010/main" type="inkDrawing" rotatedBoundingBox="26000,9611 27007,7260 28616,7949 27609,10300" hotPoints="28038,7810 28066,9366 26668,10049 26640,8493" semanticType="enclosure" shapeName="Ellipse">
            <msink:destinationLink direction="with" ref="{664CC968-E0E1-4FC4-9F00-B8FFC2AD1685}"/>
          </msink:context>
        </emma:interpretation>
      </emma:emma>
    </inkml:annotationXML>
    <inkml:trace contextRef="#ctx0" brushRef="#br0">1339 331 679 0,'-45'-15'274'15,"-11"3"12"-15,1 6-165 0,-17 6-66 16,1 5-22-16,-14 7 14 15,2 7-3-15,-16 14 9 16,15 6-9-16,-12 19-3 16,12-1-20-16,-9 21-4 15,15-2-7-15,-13 22 3 16,21-4-2-16,4 25 1 16,16-12-2-16,8 23-1 15,26-10-7-15,13 26-2 16,13-20-2-16,20 21-2 15,11-25 0-15,14 5 2 16,2-26-2-16,23 2 1 0,0-26-1 16,23-8 1-16,-1-25 1 15,23-22 3-15,-8-23-1 16,14-32 5-16,-16-18-1 16,14-32 3-16,-21-12 1 15,9-23 16-15,-13-4 9 16,3-31 13-16,-20 4 3 0,0-28 4 15,-24 5-14 1,-8-23-2-16,-22 28-10 0,-24-12 10 16,-18 26 5-16,-22 2 8 15,-19 32-7-15,-37 2-9 16,-7 36-19-16,-45 12-15 16,-2 31-16-16,-51 37-43 15,6 34-27-15,-48 58 187 16,21 59-556-16,-59 47 222 15</inkml:trace>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48:01.2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0988120-0177-42F9-AB9B-876284E1A86F}" emma:medium="tactile" emma:mode="ink">
          <msink:context xmlns:msink="http://schemas.microsoft.com/ink/2010/main" type="inkDrawing" rotatedBoundingBox="28676,5369 28703,6251 27793,6279 27766,5397" semanticType="9" shapeName="Other"/>
        </emma:interpretation>
      </emma:emma>
    </inkml:annotationXML>
    <inkml:trace contextRef="#ctx0" brushRef="#br0">2307 3661 358 0,'-6'-8'154'0,"6"4"32"15,-4-1-41-15,-4 1-19 16,5-4 11-16,-3 5-33 16,-1-3-6-16,5 3-49 0,-8 0 4 15,1 8-20-15,1-7 10 16,-4 4-16-16,0-1 3 15,6 2-17-15,-4 2 6 16,-1 1-16-16,2 6 9 16,-3-3-9-16,0 4 6 15,0-1-10-15,-1 6 8 16,2-3-10-16,1 5 9 16,-2-2-7-16,3 4 8 15,-2-2-8-15,-3 1 7 16,4 2-9-16,-2 5 8 15,1-5-8-15,1 2 10 16,2-1-8-16,-4 3 10 16,5-4-9-16,-2 1 10 15,1-2-9-15,2 2 8 16,3-3-11-16,-1 2 10 16,2 2-12-16,2 1 11 0,2-4-10 15,-1 2 8-15,4-4-8 16,1 2 10-16,1-4-8 15,1 3 7-15,1-3-7 16,1 3 7-16,2-3-1 16,0 3-2-16,2-4-5 15,1 2 6-15,2-1-8 16,2-2 2-16,-1-6 0 0,6 4 6 16,-1-5-6-16,2 0 8 15,-4-2-9-15,5 1 8 16,-2-4-8-16,-3 1 8 15,0-4-10-15,4-1 9 16,1 0-9-16,2-4 9 16,1-5-10-16,2-3 9 15,-1-3-8-15,2-8 9 16,-5 0-8-16,6-5 9 16,-5 1-6-16,4-2 8 15,-7 4-8-15,4-2 8 16,-7 4-8-16,6-2 6 15,-7-1-7-15,3-1 9 16,-5-1-8-16,2-5 12 16,-10 10 16 15,-7 11 25-31,2 2-23 0,14-34 24 0,-8 5-11 16,-11 2 20-16,-7 5-18 15,-10 13 13-15,-7-1-24 16,-8-1 11-16,2 2-22 15,-7-2 6-15,-2 4-19 16,-10 1 4-16,5 3-19 16,-14-3-13-16,4 10-26 0,-7-6-33 15,5 3-32-15,-16-3-16 16,4 12-301-16,-11 3 91 16</inkml:trace>
  </inkml:traceGroup>
</inkml:ink>
</file>

<file path=ppt/ink/ink2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33:33.3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32CE7DC-0E08-4976-8A0A-9F14E023B181}" emma:medium="tactile" emma:mode="ink">
          <msink:context xmlns:msink="http://schemas.microsoft.com/ink/2010/main" type="inkDrawing" rotatedBoundingBox="12248,3462 13404,4835 13089,5100 11933,3727" semanticType="callout" shapeName="Other">
            <msink:sourceLink direction="with" ref="{4FAF91B0-64F4-4FEE-B810-5DABCA37D98F}"/>
            <msink:sourceLink direction="with" ref="{3B41C86C-1EDE-4494-BB49-80E192C39208}"/>
          </msink:context>
        </emma:interpretation>
      </emma:emma>
    </inkml:annotationXML>
    <inkml:trace contextRef="#ctx0" brushRef="#br0">1103 1404 541 0,'5'-2'141'0,"-2"1"70"15,0 8-137-15,3-2 3 16,3-10 0 0,-3 1 0-16,1 5-26 0,2-10-13 15,0-1-14-15,-3 5 2 16,3-4-1-16,-3-3 4 15,-1 2 2-15,-2 1 2 16,-2-2-4-16,-2-2 0 16,-1-1-3-16,-4-5-1 15,0-1-2-15,0-2-1 16,0-4-2-16,-1 2-2 16,-1-9-3-16,-1-2-1 15,-1 1-3-15,-1-7-1 16,1 2-3-16,2 2 0 15,1 1-5-15,-1 0 1 0,2 1-2 16,-4-1 1-16,2 8-2 16,1-1 3-16,-5 2-1 15,-2-3 1-15,5 6-2 16,-6-6 5-16,3 8 1 16,-1 1 15-16,1 6-2 15,-11-9 1-15,1-2-3 16,-10-7-4-16,1-5-13 15,-5-2 0-15,3 5 0 0,-3 2 2 16,1 8 1-16,-4-4 4 16,3 5 3-16,-3 3 10 15,3 6 2-15,-6-3 15 16,7 3-2-16,-1 0 11 16,2 3-9-16,-5-1 5 15,1 1-15-15,-4-2 1 16,2 1-14-16,-2-5 4 15,6 0-7-15,1 1 9 16,4 2-3-16,1 3 5 16,7 5-5-16,0-1-2 15,8 1-8-15,3-1-5 16,3 7-10-16,5-7-18 16,1 7-13-16,3-1-39 0,0 1-19 15,3-5-39-15,0 3 72 16,4-3-364-16,4-5 138 15</inkml:trace>
  </inkml:traceGroup>
</inkml:ink>
</file>

<file path=ppt/ink/ink2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33:33.9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D06F2E-9DD1-4313-81B2-86C74FB158CA}" emma:medium="tactile" emma:mode="ink">
          <msink:context xmlns:msink="http://schemas.microsoft.com/ink/2010/main" type="inkDrawing" rotatedBoundingBox="12041,3293 12215,4289 11852,4353 11678,3357" semanticType="callout" shapeName="Other">
            <msink:sourceLink direction="to" ref="{4FAF91B0-64F4-4FEE-B810-5DABCA37D98F}"/>
            <msink:sourceLink direction="from" ref="{69BFEC0A-0BE1-4791-8A3D-58408E2EC37E}"/>
          </msink:context>
        </emma:interpretation>
      </emma:emma>
    </inkml:annotationXML>
    <inkml:trace contextRef="#ctx0" brushRef="#br0">294 999 1040 0,'-17'9'250'0,"-2"0"85"16,5-3-299-16,5 0-26 15,5 6-11-15,-2-8-12 0,6-7-8 16,-3 6-4-16,1-3 0 16,2-3 14-16,-1-1 18 15,-4-2 25-15,4-8 13 16,-7-7 19-16,2 0-9 15,-3-15-3-15,2-2-17 16,-8-8-2-16,3-1-14 16,-5-11 7-16,1 13-3 15,-4-6 11-15,5 7-6 0,-3-4 1 16,5 8-13-16,-1-11 1 16,4 6-14-16,1-5 2 15,6 5-7-15,-5 2 4 16,4 11-4-16,2 2 3 15,-1 7-3-15,0 5 4 16,2 3-4-16,4 2 4 16,-6 5-5-16,4-5 4 15,4 7-6-15,4-6 0 16,0 6-7-16,7-5 0 16,1 4-5-16,4-4-4 15,6-2-15-15,16 5-40 16,8 1 176-16,17-8-501 15,-3-26 187-15</inkml:trace>
  </inkml:traceGroup>
</inkml:ink>
</file>

<file path=ppt/ink/ink2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35:59.3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B41C86C-1EDE-4494-BB49-80E192C39208}" emma:medium="tactile" emma:mode="ink">
          <msink:context xmlns:msink="http://schemas.microsoft.com/ink/2010/main" type="inkDrawing" rotatedBoundingBox="13192,1940 13261,12615 9902,12636 9834,1962" hotPoints="11680,2621 13159,8077 11290,13412 9811,7956" semanticType="9" shapeName="Ellipse">
            <msink:sourceLink direction="with" ref="{ECCD5202-61DC-4739-9862-491AAB2712CA}"/>
            <msink:destinationLink direction="with" ref="{332CE7DC-0E08-4976-8A0A-9F14E023B181}"/>
            <msink:destinationLink direction="with" ref="{157F090D-8509-4D55-AF8A-DA1E352FBBFA}"/>
            <msink:destinationLink direction="with" ref="{E8A4DD85-A1AB-455F-B767-5FC340615A01}"/>
            <msink:destinationLink direction="with" ref="{FE836AC3-052D-42A0-A5F2-8A2AEB74462D}"/>
          </msink:context>
        </emma:interpretation>
      </emma:emma>
    </inkml:annotationXML>
    <inkml:trace contextRef="#ctx0" brushRef="#br0">1267 183 635 0,'-33'-6'299'15,"5"0"-16"-15,1 4-107 32,3-4-157-32,4 3 1 0,4 3-11 0,1 2-1 15,1-2-7-15,2 4-9 16,3 2-11-16,-1 5-12 0,2 1-15 15,-4 9-10-15,2 3 5 16,-7 4 13-16,2 1 10 16,-4 7 20-16,1-4 12 15,-2 7 11-15,1-3-4 16,-2 10 18-16,3-2-3 16,-1 5 8-16,3-5-5 15,-2 1 10-15,3-12-11 16,-3 6 4-16,0-6-7 0,1 9 2 15,4-2-13-15,-5 17 0 16,9-4-9-16,0 18 1 16,-6-2-6-16,3 16 2 15,0-11-3-15,-5 8 3 16,1-11-1-16,4 8 3 16,-3-11 0-16,0 18 9 15,0-13 0-15,-2 10 7 16,2-11 1-16,3 10 0 15,3-16-7-15,-3 17 0 16,2-10-7-16,-1 7-2 16,1-6-4-16,-1 14 2 15,5-8-1-15,-4 17 1 16,2 1 0-16,-5 10 1 16,-2-13-3-16,-2 5 5 15,4-16-1-15,-4 11 7 16,4-11-1-16,-5 13 11 0,1-10-2 15,-7 17 9-15,3-18-4 16,-6 13 7-16,3-14-9 16,-3 17 1-16,6-13-10 15,-2 19-3-15,5-13-6 16,-1 14-3-16,7-10-1 16,-2 18-1-16,5-12 0 0,3 18 0 15,0-11 0-15,0 17-1 16,0-17 1-16,-3 17-2 15,2-10 1-15,-1 12-1 16,1-14 0-16,-4 16-1 16,10-14 1-16,-7 8-1 15,5-8 1-15,0 10-1 16,5-16 2-16,-8 13 0 16,7-12 0-16,-2 12 0 15,-2-13 1-15,3 11-2 16,1-10 0-16,4 14-2 15,-1-19 1-15,7 16 0 16,-4-14 0-16,7 8 1 16,-2-20 2-16,1 19-1 15,-1-14 2-15,2 16-1 16,-5-15 0-16,0 17 1 0,1-13-2 16,-2 16 1-16,-4-14 0 15,4 18 1-15,-4-13-2 16,5 13 2-16,3-15-2 15,3 12 2-15,2-18-2 16,4 6 2-16,0-18-4 16,6 11 4-16,3-19-4 15,5 3 2-15,-5-16-3 0,7 4 3 16,-2-13-2-16,5 3 0 16,-5-4 1-16,7 5-2 15,-11-8-1-15,7 2 4 16,-4-14 0-16,8 0 0 15,-1-13 0-15,10-4 0 16,-5-13-3-16,12-1-2 16,-6-8 0-16,11-5 1 15,-1-5-2-15,7-7-3 16,-5-3 0-16,8-9 1 16,-9-4-1-16,6-17 2 15,-4-2 1-15,7-12 4 16,-6-4-1-16,12-10 1 15,-9 4 0-15,11-15 3 16,-11 7-2-16,6-10 1 0,-12 3-4 16,12-15-1-16,-10 7-3 15,8-16-6-15,-5 5-4 16,7-19-4-16,-18 7-3 16,10-26 0-16,-10 7 3 15,0-13 9-15,-10 12 5 16,5-15 6-16,-10 16 1 15,-2-16 4-15,-3 16-4 16,5-20 4-16,-9 16-4 16,2-19 2-16,-2 18-1 0,3-34 1 15,-6 20-2-15,3-24 3 16,-5 22-2-16,1-31 2 16,-4 18-1-16,-2-18 2 15,-4 16 0-15,5-28 0 16,-3 26-2-16,-6-13 4 15,-4 17-1-15,2-15 2 16,-8 22-1-16,-5-9 3 16,-8 17-2-16,2-12 1 15,-6 21-5-15,-4-12 3 16,-1 13-2-16,4-22-1 16,-4 17-1-16,4-24-1 15,-5 12-4-15,1-29-2 16,1 18-2-16,-4-14 2 0,1 24 0 15,-4-20 4-15,-4 27 1 16,-6-6 2-16,0 17 0 16,-13-14 3-16,4 29-3 15,-8-6 5-15,-1 22-1 16,-11-13 9-16,7 23 1 16,-5-13 5-16,4 11-2 15,-7 0-1-15,9 5-8 16,-7-28-3-16,4 4-3 0,-8-12-1 15,11 2-1-15,-12 4 1 16,9 18-1-16,-11-1 1 16,8 8 1-16,-12-1 4 15,11 12 1-15,-10 10 4 16,7 16-1-16,-10 7-7 16,8 10-13-16,-20-2 65 15,2 8-398-15,-33 4 143 16</inkml:trace>
    <inkml:trace contextRef="#ctx0" brushRef="#br0" timeOffset="25509.8128">820 797 644 0,'-15'22'195'0,"-2"8"37"16,5 3-183-16,-3 15-20 15,5 4-20-15,-4 14-10 16,2 0-1-16,-3 13 0 16,2-8 2-16,-4 8 5 15,-1-11 12-15,-1 7 24 0,-4-11 13 16,-1 12 21-1,3-9 4-15,-1 7 4 16,-1-14-21-16,7 6-7 0,1-11-20 16,-2 8-9-16,4 0-11 15,-2 18-6-15,1 0-6 16,-1 28-2-16,2 8 0 16,-2 22-5-16,1-10-1 0,1 14-3 15,-2-23 1 1,1 11-2-16,1-19 5 0,1 13 1 15,3-14 5-15,3 14-2 16,3-26 2-16,1 9-4 16,2-15 4-16,3 13-3 15,0-10 2-15,-1 11-1 16,-1-15 1-16,-1 16-2 16,-1-11 3-16,-4 11-4 15,1-12 4-15,-2 17-2 16,-3-18 2-16,-2 13-2 15,4-15 3-15,-2 15-4 16,4-9 2-16,1 9-1 16,0-13 1-16,1 14-2 15,0-14 2-15,-1 14-2 16,-1-5 2-16,1 13-2 16,-2-10 2-16,-3 16-2 15,1-12 2-15,1 18-2 0,-2-12 2 16,0 14-1-16,1-13 2 15,1 19-3-15,-1-17 2 16,2 21-2-16,3-18 1 16,2 12-1-16,-1-16 1 15,10 13-1-15,-2-23 2 16,1 19-2-16,4-15 2 16,2 10-1-16,-2-15 0 0,4 19-1 15,3-18 0-15,3 11-2 16,3-14 2-16,6 8-4 15,2-15 4-15,14 6-2 16,4-13 2-16,10 10 0 16,-2-16 1-16,11 1-3 15,-4-11 1-15,10 1-3 16,-5-17 0-16,12 3 0 16,-9-14 2-16,10 3-6 15,-8-18 2-15,7-7-9 16,-7-13-7-16,12-5-15 15,-9-12 2-15,14-8-7 16,-8-10 8-16,8-12 8 16,-11-7 14-16,10-19 5 0,-10 2 11 15,6-6-2 1,-8 1 5-16,14-5-3 0,-11 7 1 16,5-14-5-16,-9 1 3 15,8-14-4-15,-14 5 3 16,4-17-4-16,-9 8 2 15,6-8-4-15,-11 6 2 16,4-20-2-16,-14 14 5 16,-4-17 0-16,-9 8 8 15,-3-13 0-15,-13 14 1 0,2-20-1 16,1 8-1-16,-4-18-4 16,-4 10 1-16,3-25-3 15,-4 13 2-15,-4-18-3 16,-4 12 2-16,0-28-2 15,-3 22 1-15,-3-16-2 16,-7 11 1-16,-1-17-2 16,1 22 4-16,-8-13-4 15,-5 11 3-15,-1-15-2 16,3 16 3-16,-7-15-3 16,-1 10 1-16,5-23-1 15,2 16 1-15,-2-24-4 16,4 11-1-16,1-28-14 15,2 20-12-15,-2-34-93 16,-1 18-5-16,-1-8 0 0,3 32 15 16,-16-30 17-1,-1 40 96-15,-7-7 10 0,-6 22 5 16,-12-22-3-16,6 40 2 16,-16-11 28-16,0 19 29 15,-8-17 34-15,6 29 12 16,-18-8 10-16,6 19-25 0,-16-16-13 15,5 20-27-15,-13-12 5 16,16 15-6-16,-8 0 7 16,13 27-12-16,-12 7-2 15,12 16-14-15,-11 4-1 16,17 9-12-16,-2 0-5 16,20 6-11-16,5 10-26 15,17 7-27-15,4 11 74 16,-5 14-429-16,-6 3 151 15</inkml:trace>
  </inkml:traceGroup>
</inkml:ink>
</file>

<file path=ppt/ink/ink2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36:31.3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FE10E43-2955-4FC2-926C-B3A145A4EF33}" emma:medium="tactile" emma:mode="ink">
          <msink:context xmlns:msink="http://schemas.microsoft.com/ink/2010/main" type="inkDrawing" rotatedBoundingBox="14288,10877 14561,12445 14411,12471 14138,10903" semanticType="callout" shapeName="Other">
            <msink:sourceLink direction="with" ref="{A4971B63-E8CD-4F08-A770-42C667A8C125}"/>
          </msink:context>
        </emma:interpretation>
      </emma:emma>
    </inkml:annotationXML>
    <inkml:trace contextRef="#ctx0" brushRef="#br0">26 158 844 0,'-15'-41'178'16,"3"2"80"-16,10 17-251 15,5 2-4-15,8 7-1 16,-1 1-3-16,1 4 0 0,5 5 1 16,-1 5 0-16,3 4 0 15,0 6 0-15,2 10-2 16,-1 5-2-16,-2 14 1 16,-5 5-5-16,-3 22 1 15,1 7 0-15,-7 32 4 16,3 2 1-16,-1 40 8 15,4-4-2-15,4 40 2 16,13-8 0-16,5 38-258 16,4-32 85-16</inkml:trace>
  </inkml:traceGroup>
</inkml:ink>
</file>

<file path=ppt/ink/ink2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50:09.1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45AAA75-10D2-41B9-A08B-23D697AEA9F1}" emma:medium="tactile" emma:mode="ink">
          <msink:context xmlns:msink="http://schemas.microsoft.com/ink/2010/main" type="inkDrawing" rotatedBoundingBox="17633,2436 19912,3794 19175,5030 16896,3672" shapeName="Other"/>
        </emma:interpretation>
      </emma:emma>
    </inkml:annotationXML>
    <inkml:trace contextRef="#ctx0" brushRef="#br0">-2202 1559 829 0,'18'-23'222'0,"10"2"70"15,5 11-233-15,17-2-19 16,8 6-11-16,25-5 1 15,1 8-11-15,26-7-2 16,2-3-4-16,23-6 0 16,-13-5-6-16,16-11 1 0,-15 7-3 15,5-4 1-15,-28 4-2 16,4-7 1-16,-21-1-2 16,-2-16 1-16,-17 7-2 15,-2-9 0-15,-22 12-1 16,-2 12-1-16,-14 19 2 15,-5 10 1-15,-7 19 0 16,6 18 2-16,-6 12 8 16,-1 13 7-16,-5 1 1 15,3 13 4-15,0 0 1 0,9 21-5 16,4-1-8-16,7 16-2 16,5-3-4-16,5 6-3 15,-3-18-2-15,4 6 0 16,-6-10-1-16,2-8 2 15,-6-24-2-15,0 7 1 16,-7-7-1-16,1-7 3 16,-3-5-2-16,-3 16 0 15,-8-19 2-15,2-4 1 16,-4-11-1-16,-7-1 3 16,-8-23-13-16,-7 4 310 15,-14-5-669-15,-23-4 314 16</inkml:trace>
  </inkml:traceGroup>
</inkml:ink>
</file>

<file path=ppt/ink/ink2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36:40.0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836AC3-052D-42A0-A5F2-8A2AEB74462D}" emma:medium="tactile" emma:mode="ink">
          <msink:context xmlns:msink="http://schemas.microsoft.com/ink/2010/main" type="inkDrawing" rotatedBoundingBox="14897,9985 15946,12827 13687,13660 12638,10818" rotationAngle="759411044" semanticType="10">
            <msink:sourceLink direction="with" ref="{3B41C86C-1EDE-4494-BB49-80E192C39208}"/>
            <msink:sourceLink direction="with" ref="{8EB50972-EAEB-4FD2-9F54-05227652693E}"/>
            <msink:sourceLink direction="with" ref="{A4971B63-E8CD-4F08-A770-42C667A8C125}"/>
          </msink:context>
        </emma:interpretation>
      </emma:emma>
    </inkml:annotationXML>
    <inkml:trace contextRef="#ctx0" brushRef="#br0">885 1 828 0,'-26'0'284'16,"-5"0"26"-16,-8 2-196 16,10-2-98-16,-5 1-5 0,5 2-9 15,-1 0 3-15,5 0-8 16,-4 2 1-16,6 2-6 16,-4 1 3-16,6 2-2 15,-3 5 4-15,3 2 0 16,0 4 3-16,3 0-2 15,-4 3 4-15,-1-3-3 0,1 5 3 16,-1-2-2 0,-5 7 1-16,8-1-1 0,-4 5 1 15,2-4 0-15,-2 8 1 16,3-4 0-16,-9 7 2 16,7 0-2-16,-5 4 2 15,4 2-4-15,-2 8 3 16,4-2-4-16,-1 7 2 15,8-2-3-15,-1-2 3 16,5-4-4-16,4 4 4 16,4-6-3-16,1 4 5 15,5-2-3-15,3 5 4 16,3-7-3-16,3 6 4 16,3-1-5-16,8 8 5 15,1-6-4-15,9 14 3 16,-2-3-3-16,5 12 3 15,-7 0-4-15,1 15 2 0,-3-11-1 16,1 10 2-16,-4-15 0 16,9 4 3-16,-1-18-1 15,8 0 5-15,-1-9-3 16,11 1 5-16,-2-10-4 16,11 5 4-16,-4-8-5 15,8-6 5-15,-1-5-5 16,7 1 5-16,-6-11-2 0,7-1 3 15,-5-4-4-15,8-5 1 16,-10-8-6-16,11-5 2 16,-5 5-2-16,3-7 1 15,-4-1-1-15,14-5-1 16,-8-5-5-16,10-14-3 16,-6-2-8-16,12-18-6 15,-16-3-5-15,5-17-6 16,-16-2-2-16,3-19 1 15,-21 5 2-15,-1-13 5 16,-19 2 5-16,-7-15 6 16,-12 7 5-16,-4-14 6 15,-11 14 5-15,-8-1 12 16,-2 15 5-16,-13-1 11 16,2 15 4-16,-9-3 9 15,2 11-4-15,-10-4 4 0,5 14-7 16,-13-5 2-16,2 13-9 15,-10-7-3-15,3 5-8 16,-12-13-5-16,9 3-7 16,-11-13-3-16,5 5-2 15,-12-5-1-15,6 9-1 16,-19-3-3-16,5 7-2 16,-6-8-8-16,8 10-5 0,-24-12-25 15,2 4-17-15,-37-9-319 16,-16 19 83-16</inkml:trace>
    <inkml:trace contextRef="#ctx0" brushRef="#br0" timeOffset="148736.8307">954 166 750 0,'-14'2'230'16,"-4"1"41"-1,0 0-207-15,2 1-17 0,2-2-26 16,-5 3-8-16,7-2-1 16,0 4-10-16,1-2 1 15,-4 5-5-15,8-2 5 16,-5 8-5-16,1-7 6 15,1 6-7-15,2-1 5 0,-5-2-8 16,2-3 3-16,-1 4-8 16,0-7 5-16,-1 8-6 15,-1-4 10-15,-4 5-4 16,0 0 9-16,-3 5-4 16,0-4 6-16,-3 10-3 15,1-2 6-15,-4 4-4 16,3 2 5-16,-6 8 0 15,5-7 4-15,-7 5 3 16,5-3 11-16,-3 2 8 16,9-7 2-16,-4 8 0 15,5-9-6-15,-1 6-10 16,2-2-9-16,-4 0-7 16,1-7-2-16,-1 8-3 15,7-7 2-15,-4 1-2 0,5-1 4 16,0 7-3-16,5-5 5 15,-2 9-3-15,3-5 2 16,0 4-4-16,3-5 2 16,-2 6-5-16,1-8 4 15,-1 10-3-15,1-5 4 16,1 9-2-16,0-5 7 16,4 7-3-16,1-3 4 0,4 4-4 15,3-5 2-15,4 5-5 16,4-3 2-16,2 2-4 15,-1-2 4-15,5-2-3 16,-2-1 4-16,7 2-4 16,-4-5 5-16,8 4-6 15,-1-4 3-15,4 3-4 16,-8-3 3-16,1 4-3 16,1-7 3-16,-4 0-2 15,1-5 2-15,5 5-2 16,1-4 3-16,5 5-2 15,-1-2 1-15,6-1-2 16,-3-4 3-16,8 2-4 16,-3-8 4-16,8 4-4 15,-7-7 4-15,8 3-3 16,-7-6 3-16,4 5-3 16,-8-4 2-16,10 4-3 0,-7-4 1 15,3-1-2-15,-3-4 2 16,8-4-2-16,-10-2 3 15,12-5-5-15,-6 0 3 16,8-5-4-16,-7-1 5 16,5-3-4-16,-10 2 4 15,-1-5-2-15,-10 0 4 0,7 0-5 16,-11 1 3 0,10-7-6-16,-2 5 4 0,4-8-5 15,-12 1 3-15,6-4-3 16,-8 3 7-16,-1-6-4 15,-2 6 6-15,0-6-6 16,-4 3 6-16,0-6-5 16,-1-1 5-16,-1-4-2 15,-2 2 5-15,-1-6-3 16,1 3 3-16,-1-9-3 16,-1 3 3-16,-3-9-6 15,-3 1 3-15,-6-4-3 16,-3 8 3-16,-4-10-3 15,-2 7 7-15,-3 1-3 16,3 1 4-16,-2-2-3 16,1 4 1-16,-1-11-5 0,2-1 3 15,-4-5-4-15,2 7 3 16,-2-8-4-16,1 10 4 16,-3-4-4-16,1 12 4 15,-7-7-3-15,0 11 4 16,-8-7-4-16,-1 6 3 15,-9-9-2-15,5 3 6 16,-7-6 2-16,7 7 7 16,-7-4 4-16,8 8 4 15,-9-2-2-15,2 6-3 0,-10-2-4 16,5 10-5-16,-9-4-1 16,6 11-1-16,-7 2-1 15,6-2 1-15,-9 0-2 16,7 4-1-16,-6-5-1 15,7 1 0-15,-7 4-3 16,6 5 3-16,-3 5 2 16,2 8 1-16,-4 7-4 15,11 8 7-15,-4 7-5 16,5 2 0-16,0 10-2 16,5-2 4-16,-1 9-9 15,4 1-3-15,0 16-17 16,6-2-4-16,-2 18-10 15,1 0 3-15,-4 15 3 16,2-13 17-16,-4 17 4 0,4-13 12 16,-2 11-3-16,8-11 5 15,-1 19-5-15,5-16 4 16,4 12-3-16,5-2 4 16,4 14-5-16,5-8 5 15,4 19-5-15,5-5 3 16,4 6-2-16,1-15 2 0,7 8-4 15,1-25 5-15,5 7-4 16,4-16 2-16,10-1-2 16,1-12 3-16,11 4-4 15,-3-15 3-15,11-2-2 16,-5-8 1-16,13-3-2 16,-4-8 4-16,14-4-3 15,-3-6 3-15,14-10-4 16,-7-8 3-16,15-12-5 15,-6-12 2-15,11-12-9 16,-10-3 4-16,18-15-6 16,-13 3 3-16,7-20-1 15,-14 5 5-15,4-14-1 16,-20 4 8-16,2-13-5 16,-13 13 4-16,3-8-5 15,-11 3 3-15,4-15-8 0,-13 8 5 16,0-6-3-16,-7 4 4 15,-11 0-1-15,-14 15 7 16,-1-6-2-16,-12 9 3 16,-21-12-1-16,-4 2 2 15,-20-12-2-15,-14 1 3 16,-26-11-5-16,-4 2 0 16,-34-24-15-16,-5 12-9 0,-43-15-319 15,-9 4 91 1</inkml:trace>
    <inkml:trace contextRef="#ctx0" brushRef="#br0" timeOffset="114980.2238">1069 231 823 0,'-13'-7'19'16,"2"-7"-19"-16,7 4-261 16</inkml:trace>
  </inkml:traceGroup>
</inkml:ink>
</file>

<file path=ppt/ink/ink2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54.3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2827CAB-3CF6-4AF8-AFC4-B391E93BDDBF}" emma:medium="tactile" emma:mode="ink">
          <msink:context xmlns:msink="http://schemas.microsoft.com/ink/2010/main" type="inkDrawing" rotatedBoundingBox="11116,8124 11143,7099 11186,7100 11158,8125" shapeName="Other"/>
        </emma:interpretation>
      </emma:emma>
    </inkml:annotationXML>
    <inkml:trace contextRef="#ctx0" brushRef="#br0">-6101-866 951 0,'-9'23'211'0,"-4"13"91"0,4 9-288 16,1 18 5-16,2 4-17 16,0 22 11-16,12-5-12 15,-6 18 7-15,0-10-12 16,2 14 9-16,-1-11-10 16,-2 22-297-16,4-12 98 15</inkml:trace>
  </inkml:traceGroup>
</inkml:ink>
</file>

<file path=ppt/ink/ink2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54.4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B34D54F-A52D-4268-8610-7DFFF63690F5}" emma:medium="tactile" emma:mode="ink">
          <msink:context xmlns:msink="http://schemas.microsoft.com/ink/2010/main" type="inkDrawing" rotatedBoundingBox="11220,9442 11281,10278 11207,10283 11146,9447" semanticType="callout" shapeName="Other">
            <msink:sourceLink direction="with" ref="{64739D92-BA84-4EDC-B712-42583850F8F4}"/>
          </msink:context>
        </emma:interpretation>
      </emma:emma>
    </inkml:annotationXML>
    <inkml:trace contextRef="#ctx0" brushRef="#br0">-6080 1476 789 0,'-10'96'227'0,"1"3"54"16,4-10-225-16,5 19-26 15,2-15-21-15,1-4 3 16,4-22-9-16,1-4 9 15,4-25-10 1,4-7-1-16,1-7-94 0,1-1-190 16,-3-8 24-16</inkml:trace>
  </inkml:traceGroup>
</inkml:ink>
</file>

<file path=ppt/ink/ink2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54.6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AC88B2-1E59-48FD-A85C-DA682EDBD2D3}" emma:medium="tactile" emma:mode="ink">
          <msink:context xmlns:msink="http://schemas.microsoft.com/ink/2010/main" type="inkDrawing" rotatedBoundingBox="11363,10496 11394,11069 11384,11070 11354,10497" semanticType="callout" shapeName="Other">
            <msink:sourceLink direction="with" ref="{64739D92-BA84-4EDC-B712-42583850F8F4}"/>
          </msink:context>
        </emma:interpretation>
      </emma:emma>
    </inkml:annotationXML>
    <inkml:trace contextRef="#ctx0" brushRef="#br0">-5929 2530 220 0,'6'68'293'0,"-1"4"-37"0,-2-5-6 16,0 2-66-16,-2-15-57 15,-1 0-8-15,2-10-51 16,2-7-7-16,-1-7-30 16,0-4-3-16,0-8-21 0,-1-2 0 15,-1-5-19-15,-4-5 21 16,0-5-341 0,-1-11 109-16</inkml:trace>
  </inkml:traceGroup>
</inkml:ink>
</file>

<file path=ppt/ink/ink2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8:01.1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CCD5202-61DC-4739-9862-491AAB2712CA}" emma:medium="tactile" emma:mode="ink">
          <msink:context xmlns:msink="http://schemas.microsoft.com/ink/2010/main" type="writingRegion" rotatedBoundingBox="10777,12496 11975,11513 12573,12243 11376,13226">
            <msink:destinationLink direction="with" ref="{8EB50972-EAEB-4FD2-9F54-05227652693E}"/>
            <msink:destinationLink direction="with" ref="{3B41C86C-1EDE-4494-BB49-80E192C39208}"/>
          </msink:context>
        </emma:interpretation>
      </emma:emma>
    </inkml:annotationXML>
    <inkml:traceGroup>
      <inkml:annotationXML>
        <emma:emma xmlns:emma="http://www.w3.org/2003/04/emma" version="1.0">
          <emma:interpretation id="{1485B35F-352B-4728-B8B9-541394FCE3BF}" emma:medium="tactile" emma:mode="ink">
            <msink:context xmlns:msink="http://schemas.microsoft.com/ink/2010/main" type="paragraph" rotatedBoundingBox="10777,12496 11975,11513 12573,12243 11376,13226" alignmentLevel="1"/>
          </emma:interpretation>
        </emma:emma>
      </inkml:annotationXML>
      <inkml:traceGroup>
        <inkml:annotationXML>
          <emma:emma xmlns:emma="http://www.w3.org/2003/04/emma" version="1.0">
            <emma:interpretation id="{B0D5E97D-1214-477F-A8DF-14454D7E843D}" emma:medium="tactile" emma:mode="ink">
              <msink:context xmlns:msink="http://schemas.microsoft.com/ink/2010/main" type="line" rotatedBoundingBox="10777,12496 11975,11513 12573,12243 11376,13226"/>
            </emma:interpretation>
          </emma:emma>
        </inkml:annotationXML>
        <inkml:traceGroup>
          <inkml:annotationXML>
            <emma:emma xmlns:emma="http://www.w3.org/2003/04/emma" version="1.0">
              <emma:interpretation id="{64739D92-BA84-4EDC-B712-42583850F8F4}" emma:medium="tactile" emma:mode="ink">
                <msink:context xmlns:msink="http://schemas.microsoft.com/ink/2010/main" type="inkWord" rotatedBoundingBox="10777,12496 11975,11513 12573,12243 11376,13226">
                  <msink:destinationLink direction="with" ref="{4B34D54F-A52D-4268-8610-7DFFF63690F5}"/>
                  <msink:destinationLink direction="with" ref="{71AC88B2-1E59-48FD-A85C-DA682EDBD2D3}"/>
                </msink:context>
              </emma:interpretation>
            </emma:emma>
          </inkml:annotationXML>
          <inkml:trace contextRef="#ctx0" brushRef="#br0">-5062 3851 970 0,'-6'5'288'16,"-3"2"62"-16,-3 10-260 16,-1 7-39-16,-5 16-6 15,-2 2 2-15,-5 17-2 16,4-1 1-16,-8 11-10 16,5-3-5-16,0 5-13 0,4-13 1 15,1-4-10-15,7-13 4 16,3-14-11-16,6-16 9 15,4-16-8-15,4-18 6 16,2-19-18-16,4-9 3 16,-1-18-19-16,1 3 0 15,-4-10-16-15,-2 11 17 16,1 5-2-16,-4 17 16 16,-1 1-1-16,2 21 15 0,2 9-11 15,-4 6 6-15,5 10-11 16,-3 11 8-16,0 12-4 15,2 2 17-15,1 16 1 16,0 1 17-16,4 7 5 16,2-7 5-16,3 7-6 15,0-8 0-15,5 0-12 16,-4-11-2-16,4 2-10 16,-2-9 4-16,-3-4-9 15,-5-8 8-15,-2-5-9 16,-4-5 11-16,-5-10-5 15,-2-5 9-15,-9-10-9 16,-5-2 8-16,-10-13-9 16,-3 1 1-16,-9-7-19 15,0 1-5-15,-8-2-14 16,5 7 8-16,0 1-8 16,5 10 19-16,-1 4 3 0,13 8 13 15,2 6-9-15,13 6 9 16,5 5-11-16,7 2 9 15,5 13-10-15,4-2 10 16,2 3-11-16,8 0 11 16,6-2-10-16,6-5 11 0,9-7-8 15,0-4 9-15,11-9-8 16,-3-7 10-16,4-8-8 16,-6 0 9-16,0-2-46 15,-12 4 28-15,-20 4-399 16,-22 6 100-16</inkml:trace>
          <inkml:trace contextRef="#ctx0" brushRef="#br0" timeOffset="-996.4723">-5794 4208 942 0,'-5'45'270'0,"-2"20"74"16,1 7-259-16,-5 10-6 15,1 1-8-15,-4 10-2 16,1-16-3-16,-4 16-13 16,7-8-11-16,-2 2-18 31,5-12-7-31,1-2-14 0,4-24 6 0,2-8-38 15,3-19-28-15,-3-13-19 16,3-16-337-16,-1-34 72 16</inkml:trace>
          <inkml:trace contextRef="#ctx0" brushRef="#br0" timeOffset="-1190.541">-6182 4261 1077 0,'-1'12'239'0,"-1"9"106"16,13 10-301-16,-10 11-7 16,8 3 14-16,5 11-3 15,-1-6 3-15,-2-2-15 31,5-8-5-31,3-2-17 0,-4-11 0 0,6 1-12 16,2-10 6-16,2-7-8 0,-1-10 5 16,3-17-52-16,-5-11-18 15,2-18-337-15,-4-21 59 16</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44:24.0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5E0437B-CECE-4E58-AD15-DC70C8ACC8A8}" emma:medium="tactile" emma:mode="ink">
          <msink:context xmlns:msink="http://schemas.microsoft.com/ink/2010/main" type="inkDrawing" rotatedBoundingBox="8910,4541 9006,3169 9861,3229 9765,4601" rotationAngle="759411044" semanticType="enclosure"/>
        </emma:interpretation>
      </emma:emma>
    </inkml:annotationXML>
    <inkml:trace contextRef="#ctx0" brushRef="#br0">-2607-5638 345 0,'-1'-4'219'0,"-7"-7"16"16,5 2-75-16,-1 2-6 16,2 2-36-16,-2-1-9 15,5 5-37-15,-5 1-1 16,-1 0-19-16,-1-5 0 15,0 8-14-15,-1-3 0 16,-1 5-11-16,5-2-3 16,-4 4-8-16,2 1-3 15,-2 5-3-15,-5 7-1 16,0-2-1-16,0 4-1 0,-2-2-1 16,-4-1-2-16,6-1-2 15,-1 5 0-15,-2-4-1 16,0 7 2-16,3-2 0 15,-6 3 3-15,3 0-1 16,0 6 3-16,0-5-1 16,1 8 1-16,2-4-2 15,-1 4 2-15,1-1-3 16,0 4 0-16,4-3 1 0,1 0-1 16,4 0-2-16,-2 0-1 15,5-6 0-15,0-2-2 16,3-1 0-16,2 5 2 15,4-7-2-15,1 7 0 16,1 1 1-16,2 7-1 16,-2-10 0-16,2 9 1 15,-1-6-1-15,3 5 0 16,0-6 1-16,3 1 0 16,-3-3-1-16,2 1-1 15,-4-7-1-15,2-4 1 16,-1 1 0-16,2-2 0 15,1-4 1-15,2 5 2 16,-2-2-2-16,-1-5-1 16,-1 2 1-16,3-3 1 15,-4-9-1-15,4 0 1 0,3-3 1 16,3-9 0-16,-3 5 0 16,7-8 0-16,-7 3-1 15,3-8 2-15,-1 4-1 16,1-11 0-16,-4 4-1 15,7-10 1-15,-5 5-1 16,4-13 0-16,-4 7 0 16,5-14 2-16,-6-1 0 0,3-11-1 15,-3-1 0-15,3-7-1 16,-6 13 0-16,3-7 0 16,-4 5-1-16,-4-3 1 15,-2 2 0-15,-5-11 1 16,0 9-1-16,0-2 1 15,-2 11 0-15,-5-2 1 16,-1 14 3-16,-7-3 5 16,-3 8 3-16,-6-1 7 15,3 10 3-15,-3-7 6 16,-3 10-2-16,-1-1 9 16,-4 2-4-16,-7 0-3 15,-1 11-8-15,-8-2-6 16,0 9-12-16,-5 1-5 15,5 7-4-15,-2-4-26 0,10 4-21 16,-4-8-56-16,5 0-61 16,-16 3-266-16,-2-20 38 15</inkml:trace>
  </inkml:traceGroup>
</inkml:ink>
</file>

<file path=ppt/ink/ink2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55.5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941CDD-65D9-4E0D-8D1E-DCD5C02D734F}" emma:medium="tactile" emma:mode="ink">
          <msink:context xmlns:msink="http://schemas.microsoft.com/ink/2010/main" type="inkDrawing" rotatedBoundingBox="7706,6963 8600,6914 8603,6979 7710,7029" shapeName="Other"/>
        </emma:interpretation>
      </emma:emma>
    </inkml:annotationXML>
    <inkml:trace contextRef="#ctx0" brushRef="#br0">-2813-13 514 0,'-95'24'374'15,"10"-2"-55"-15,-10-2-50 16,16-7-159-16,-6-2-30 16,19-7-35-16,-12-7-12 15,8-6-35-15,-11-3 49 16,9 3-399 0,-15-1 136-16</inkml:trace>
  </inkml:traceGroup>
</inkml:ink>
</file>

<file path=ppt/ink/ink2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55.4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055FB1-D28B-43B7-9753-77F78DC91266}" emma:medium="tactile" emma:mode="ink">
          <msink:context xmlns:msink="http://schemas.microsoft.com/ink/2010/main" type="inkDrawing" rotatedBoundingBox="9202,6922 10117,6888 10119,6955 9205,6989" shapeName="Other"/>
        </emma:interpretation>
      </emma:emma>
    </inkml:annotationXML>
    <inkml:trace contextRef="#ctx0" brushRef="#br0">-1296-39 1107 0,'-79'24'677'0,"-1"0"-618"0,-103 8-50 0,-12-35-189 15,1-14-196 1,11-7 20 0</inkml:trace>
  </inkml:traceGroup>
</inkml:ink>
</file>

<file path=ppt/ink/ink2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47:55.2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F8CBCD9-347C-485B-9F04-007BD9A63CE9}" emma:medium="tactile" emma:mode="ink">
          <msink:context xmlns:msink="http://schemas.microsoft.com/ink/2010/main" type="inkDrawing" rotatedBoundingBox="11427,6914 11511,6939 11495,6992 11411,6966" shapeName="Other"/>
        </emma:interpretation>
      </emma:emma>
    </inkml:annotationXML>
    <inkml:trace contextRef="#ctx0" brushRef="#br0">-5874-1005 1123 0,'11'6'239'0,"-1"-3"107"15,1 3-329-15,2-3-14 16,1 0 1-16,-2 1-1 16,-3-1-5-16,-5-4-29 15,-5-2-12-15,-10-21-305 16,-4-11 69-16</inkml:trace>
  </inkml:traceGroup>
</inkml:ink>
</file>

<file path=ppt/ink/ink2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50:09.5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967738E-3F4C-4DFF-A61D-D70B72303705}" emma:medium="tactile" emma:mode="ink">
          <msink:context xmlns:msink="http://schemas.microsoft.com/ink/2010/main" type="inkDrawing" rotatedBoundingBox="17134,5411 19156,4831 19236,5110 17214,5689" semanticType="callout" shapeName="Other">
            <msink:sourceLink direction="with" ref="{E3BBE18D-A3D8-46E2-A7A3-A203D25B18C1}"/>
            <msink:sourceLink direction="with" ref="{A2207224-2A67-4890-8069-3C6DEEB19993}"/>
          </msink:context>
        </emma:interpretation>
      </emma:emma>
    </inkml:annotationXML>
    <inkml:trace contextRef="#ctx0" brushRef="#br0">-1921 3285 1106 0,'-17'30'268'0,"7"4"85"16,17-3-316-16,23-1-37 15,11-9-7-15,23-2 15 16,7-8 10-16,34-11 7 16,1-11 6-16,34-13 3 15,-3-9-13-15,26-24-4 16,-16-3-6-16,18-12-1 15,-28 4 0-15,10-4-1 16,-30 21-1-16,-1 5-1 16,-31 16-1-16,1 0 0 15,-27 13 0-15,-8 1 0 16,-17 8 0-16,-10-2-29 16,-13 2-34-16,-17 4-342 15,-17-1 73-15</inkml:trace>
  </inkml:traceGroup>
</inkml:ink>
</file>

<file path=ppt/ink/ink2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36:25.7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4A10160-E3C3-4896-934F-9830AA8F8DD9}" emma:medium="tactile" emma:mode="ink">
          <msink:context xmlns:msink="http://schemas.microsoft.com/ink/2010/main" type="inkDrawing" rotatedBoundingBox="6644,10252 7182,12363 5903,12689 5365,10578" hotPoints="7077,11664 6234,12507 5391,11664 6234,10821" semanticType="9" shapeName="Circle">
            <msink:destinationLink direction="with" ref="{80461C67-6E6D-42C3-A888-4773EA0827F1}"/>
          </msink:context>
        </emma:interpretation>
      </emma:emma>
    </inkml:annotationXML>
    <inkml:trace contextRef="#ctx0" brushRef="#br0">690 775 1257 0,'-21'19'285'15,"-3"-5"112"-15,1 10-361 16,13 1-32-16,4 17-1 15,6 6-4-15,9 21-15 16,4 5-10-16,5 22-25 16,2 0-14-16,7 16-71 15,-3-6-245-15,-1 11 57 16</inkml:trace>
    <inkml:trace contextRef="#ctx0" brushRef="#br0" timeOffset="99162.3924">460 441 635 0,'-24'-4'298'0,"-4"-1"-6"16,4 2-141-16,-3-1-74 15,6 2-32-15,-2-4-12 16,5 0-5-16,-1 2-10 15,1 4-4-15,-3 1-3 16,1 5 1-16,-2 5-3 16,-1 4 2-16,-2 7-5 0,2 5 0 15,-4 9-3-15,4 3 1 16,1 12-1-16,5-4 2 16,2 11-3-16,6-3 2 15,2 2-1-15,4-5 1 16,3 16-2-16,3-10 2 15,6 16 0-15,4-1 1 16,7 17-2-16,1-7 2 0,6 12-3 16,0-13 0-16,6 10-5 15,0-20 4-15,8 6-2 16,1-14 3-16,13 8-3 16,-4-15 4-16,11-1-2 15,-5-14 1-15,12-4-2 16,-8-16 2-16,14-2-2 15,-10-11 3-15,15-8-3 16,-13-8 3-16,4-14-2 16,-10-12 2-16,4-22-1 15,-13-8 3-15,4-27-2 16,-14-3 2-16,-3-31-1 16,-12-2 1-16,-11-31-3 15,-13 12 4-15,-13-22-1 16,-11 16 1-16,-14-12 4 15,-8 31 6-15,-16-4 11 0,-4 25 5 16,-21 7 10-16,0 25-2 16,-18 3-9-16,2 22-28 15,-22 15-40-15,-4 30 459 16,-33 35-823-16,-23 50 400 16</inkml:trace>
  </inkml:traceGroup>
</inkml:ink>
</file>

<file path=ppt/ink/ink2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38:36.5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4971B63-E8CD-4F08-A770-42C667A8C125}" emma:medium="tactile" emma:mode="ink">
          <msink:context xmlns:msink="http://schemas.microsoft.com/ink/2010/main" type="inkDrawing" rotatedBoundingBox="14666,10254 15810,13125 14127,13795 12983,10925" hotPoints="15568,12011 14320,13259 13071,12011 14320,10762" semanticType="9" shapeName="Circle">
            <msink:destinationLink direction="with" ref="{FE836AC3-052D-42A0-A5F2-8A2AEB74462D}"/>
            <msink:destinationLink direction="with" ref="{5FE10E43-2955-4FC2-926C-B3A145A4EF33}"/>
          </msink:context>
        </emma:interpretation>
      </emma:emma>
    </inkml:annotationXML>
    <inkml:trace contextRef="#ctx0" brushRef="#br0">715 189 958 0,'-15'2'288'0,"-9"-8"58"15,3 4-266-15,-4 1-42 16,5 2-25-16,0 2-8 16,5 2-20-16,-3-1-15 15,3 1-10-15,-4 2-4 16,1 2-2-16,-6 6 11 16,3 2 11-16,-6 1 12 15,1-2 6-15,-2 1 8 16,2-8 5-16,-7 4 15 15,5 1 2-15,-7 1 5 16,7-5-3-16,-4 8-2 16,7-1-11-16,-1 2-5 15,7 1-6-15,-1 8 0 0,7-4-2 16,-2 8 1-16,3-4-3 16,0 7 4-16,1-4-5 15,1 10 5-15,1-8-4 16,0 6 4-16,1-5-5 15,-1 5 6-15,2-4-4 16,2 4 4-16,-1-7-2 0,3 10 6 16,3-9-2-16,5 6 2 15,-2 0-4-15,3 10 3 16,3-4-5-16,1 14 1 16,1-2-3-16,2 9 3 15,1-6-3-15,-1 5 3 16,1-8-3-16,4 6 3 15,-5-9-3-15,7 4 3 16,-1-1-3-16,2 5 2 16,-3-8-2-16,5 9 2 15,1-5 0-15,1 8 3 16,-1-2 2-16,5 12 2 16,-5-8 0-16,7 16-1 15,-1-11-4-15,6 13 0 16,2-16-4-16,11 10 2 15,-7-22-2-15,8 7 3 0,-3-17-5 16,4 6 4-16,-5-10-2 16,5 5 2-16,-6-11-3 15,0 5 3-15,-4-11-4 16,2-1 2-16,-4-5-3 16,6-4 2-16,0-8-1 15,3-2 1-15,-7-8-3 16,6-5 4-16,-8-1-3 15,6-2 6-15,-8-4-2 0,8-1 5 16,-4 0-5-16,4-6 4 16,-12 5-5-1,6-14 3-15,-5 1-3 0,2-10 2 16,-3 2-3-16,9-13 2 16,-10 5-2-16,-2-7 2 15,-5 4-2-15,-4-11 5 16,-4 5-2-16,-1-6 4 15,-5 6-4-15,1-12 4 16,-3 9-4-16,0-8 4 16,-4 5-5-16,2-10 3 15,-2 7-4-15,-2-9 4 16,-2 1-5-16,4-10 4 16,-5 4-3-16,0-10 2 15,1 5-3-15,1-11 1 0,-1 13-4 16,-1-10 2-16,-3 9-3 15,-4-7 2-15,-1 12-2 16,-7-8 5-16,-1 14-3 16,-6-5 4-16,0 13-1 15,-10-2 4-15,2 7-3 16,-10-15 3-16,1 7-3 16,-5-11 0-16,7 2-1 15,-10-3 1-15,5 14-1 0,-7-1 2 16,2 11-2-16,-10-4 4 15,8 9 2-15,-10 3 2 16,5 9 1-16,-14-1 1 16,7 8-2-16,-19 5-3 15,1 0-3-15,-20 11-4 16,1 5-8-16,-33 19 85 16,-7 19-421-16,-43 42 163 15</inkml:trace>
  </inkml:traceGroup>
</inkml:ink>
</file>

<file path=ppt/ink/ink2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2:57.4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9D9D0F-94E2-4ED1-9042-143FF9C745E9}" emma:medium="tactile" emma:mode="ink">
          <msink:context xmlns:msink="http://schemas.microsoft.com/ink/2010/main" type="inkDrawing" rotatedBoundingBox="6855,9619 13476,4569 13531,4642 6910,9692" semanticType="underline" shapeName="Other">
            <msink:sourceLink direction="with" ref="{8B593E75-07F4-468D-9003-4A06474A57F7}"/>
            <msink:sourceLink direction="with" ref="{068FE85D-7716-48E3-AFBE-CA8C4E1E72E1}"/>
            <msink:sourceLink direction="with" ref="{07529676-0351-4A1D-A8FE-60CFF29F400A}"/>
            <msink:sourceLink direction="with" ref="{BB2D96B4-FF77-462D-8AC8-59D093410663}"/>
          </msink:context>
        </emma:interpretation>
      </emma:emma>
    </inkml:annotationXML>
    <inkml:trace contextRef="#ctx0" brushRef="#br0">25 5083 847 0,'-15'-8'334'15,"8"10"5"-15,4-5-189 16,6 0-140-16,9-6-11 16,9-8-9-16,14-4 3 15,4-4 2-15,18-10 3 16,1-1 0-16,19-10 3 15,-5-11-2-15,21-11 1 16,-6-3-3-16,19-19 4 16,-5 8-3-16,25-16 3 15,-9-1-2-15,29-22 3 0,-10 9-3 16,28-15 2-16,-15 7 0 16,31-21 0-16,-15 13-2 15,24-15 3-15,-19 11-2 16,26-15 1-16,-21 15-2 15,27-18 4-15,-22 21-4 16,29-29 3-16,-18 23-3 0,25-30 3 16,-20 21-4-16,30-30 4 15,-24 21-3-15,19-24 2 16,-27 34-2-16,16-15 3 16,-30 29-3-16,11-13 3 15,-34 21-2-15,11-2 1 16,-30 23-1-16,4 4 8 15,-31 21 1-15,7 0 12 16,-28 9 4-16,0-5 15 16,-21 6-1-16,-2 5 16 15,-19 2-4-15,-5 14 14 16,-13 11-9-16,-9 2-2 16,-9 11-17-16,-3 14-9 15,-7-1-17-15,-1 10-6 16,-1-3-20-16,2 3-59 15,-2-5-27-15,-5-2-333 16,-5-5 46-16</inkml:trace>
  </inkml:traceGroup>
</inkml:ink>
</file>

<file path=ppt/ink/ink2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3:01.7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3C9913-AA86-4C51-8C86-E918A29CD306}" emma:medium="tactile" emma:mode="ink">
          <msink:context xmlns:msink="http://schemas.microsoft.com/ink/2010/main" type="inkDrawing" rotatedBoundingBox="7558,3425 12834,9203 12674,9349 7398,3572" semanticType="callout" shapeName="Other">
            <msink:sourceLink direction="with" ref="{427C926F-F5D0-4A2B-BD86-5B390AD4C506}"/>
            <msink:sourceLink direction="with" ref="{2370C269-BAC6-47BA-A10D-2B359C679078}"/>
          </msink:context>
        </emma:interpretation>
      </emma:emma>
    </inkml:annotationXML>
    <inkml:trace contextRef="#ctx0" brushRef="#br0">-1-4 873 0,'-1'0'213'0,"4"0"73"16,6 6-251-16,7 4-9 16,2 8-3-16,11 11 6 15,2 6 0-15,8 14 2 16,-1 4-6-16,16 7-4 15,0-6-9-15,12 10-2 16,0-1-4-16,12 14-1 16,-9-2-1-16,18 15 0 15,-10-9 0-15,19 6 1 0,0-7 4 16,15 17-2-16,-9-4 2 16,15 11 0-16,-12-7-3 15,17 3-2-15,-9-12 0 16,8 16 0-16,-8-2 3 15,13 22 2-15,-17 1 1 16,18 13 2-16,-12-15 3 16,16 14-4-16,-19-16-2 0,19 15 0 15,-14-13-1-15,9 15 0 16,-10-8 5-16,11 16 5 16,-14-18 3-16,7 19 3 15,-12-17-1-15,8 11-3 16,-16-21-5-16,7 19-3 15,-19-22-4-15,12 9-1 16,-15-18 0-16,2 9-2 16,-10-19 4-16,5-1-1 15,-17-13 2-15,2 5 5 16,-7-17 2-16,2 7-2 16,-14-10 0-16,5 5-1 15,-7-17-4-15,2 3 0 16,-6-12 0-16,8 5-2 15,-13-11-1-15,-1 3-3 16,-7-8 0-16,1 7-4 16,-9-11 3-16,6 1-3 0,0-7 1 15,4 3-1-15,-5-6 1 16,-1 0-7-16,-2 2-13 16,-2-1-29-16,-5-4-24 15,2-3-8-15,-1-3-339 16,3-10 102-16</inkml:trace>
  </inkml:traceGroup>
</inkml:ink>
</file>

<file path=ppt/ink/ink2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3:12.441"/>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DF1504AB-98DC-4E5F-B668-70BDBE5BCABA}" emma:medium="tactile" emma:mode="ink">
          <msink:context xmlns:msink="http://schemas.microsoft.com/ink/2010/main" type="writingRegion" rotatedBoundingBox="10384,1851 15628,1093 15811,2363 10568,3121">
            <msink:destinationLink direction="with" ref="{80536934-7F56-44B8-B48E-8D571460CD5C}"/>
          </msink:context>
        </emma:interpretation>
      </emma:emma>
    </inkml:annotationXML>
    <inkml:traceGroup>
      <inkml:annotationXML>
        <emma:emma xmlns:emma="http://www.w3.org/2003/04/emma" version="1.0">
          <emma:interpretation id="{F055729D-3687-4AAD-B2E2-A84E1B6E8E8B}" emma:medium="tactile" emma:mode="ink">
            <msink:context xmlns:msink="http://schemas.microsoft.com/ink/2010/main" type="paragraph" rotatedBoundingBox="10384,1851 15628,1093 15811,2363 10568,3121" alignmentLevel="1"/>
          </emma:interpretation>
        </emma:emma>
      </inkml:annotationXML>
      <inkml:traceGroup>
        <inkml:annotationXML>
          <emma:emma xmlns:emma="http://www.w3.org/2003/04/emma" version="1.0">
            <emma:interpretation id="{19C46168-2F1A-403F-8BA8-E26DBB90B154}" emma:medium="tactile" emma:mode="ink">
              <msink:context xmlns:msink="http://schemas.microsoft.com/ink/2010/main" type="line" rotatedBoundingBox="10384,1851 15628,1093 15811,2363 10568,3121"/>
            </emma:interpretation>
          </emma:emma>
        </inkml:annotationXML>
        <inkml:traceGroup>
          <inkml:annotationXML>
            <emma:emma xmlns:emma="http://www.w3.org/2003/04/emma" version="1.0">
              <emma:interpretation id="{4FCE1799-32B9-4E4A-A79E-7E48E7185959}" emma:medium="tactile" emma:mode="ink">
                <msink:context xmlns:msink="http://schemas.microsoft.com/ink/2010/main" type="inkWord" rotatedBoundingBox="10384,1851 15628,1093 15811,2363 10568,3121"/>
              </emma:interpretation>
              <emma:one-of disjunction-type="recognition" id="oneOf0">
                <emma:interpretation id="interp0" emma:lang="" emma:confidence="1">
                  <emma:literal/>
                </emma:interpretation>
              </emma:one-of>
            </emma:emma>
          </inkml:annotationXML>
          <inkml:trace contextRef="#ctx0" brushRef="#br0">-4392-1355 994 0,'-3'-17'279'0,"-5"5"81"16,5 9-283-16,0 3-16 16,0 5-22-16,-5 11-9 15,1 11-16-15,-8 18-2 16,-2 14-3-16,-7 19 0 15,0 1-2-15,-3 13-2 16,2-7-2-16,-2 10 0 16,9-15-2-16,3 2 2 15,4-19-1-15,1-7 1 16,11-23 1-16,-2-11-33 16,1-14-25-16,6-16-162 15,4-20-167-15,7-28-24 16</inkml:trace>
          <inkml:trace contextRef="#ctx0" brushRef="#br0" timeOffset="445.9706">-4576-847 1038 0,'-7'-7'272'0,"7"2"78"16,1 4-305-16,8-2-12 16,3 1-20-16,6 1-2 15,5-4-2-15,10-2 1 16,0-2-1-16,7-5 0 0,3-1-4 15,5-3-18-15,-5-1-21 16,5-4-327-16,-3-2 83 16</inkml:trace>
          <inkml:trace contextRef="#ctx0" brushRef="#br0" timeOffset="256.9606">-4386-1337 991 0,'0'4'221'16,"-3"11"95"-16,1 17-284 15,-1 16-10-15,3 4 2 0,3 7 8 16,3-2-2-16,3 1 1 31,2-10-6-31,4 5-2 0,1-5-10 0,2 3-3 16,2-9-5-16,-4 2 0 15,-2-10-3-15,-5 4-9 16,-8-11-27-16,-10-5-322 16,-3-13 86-16</inkml:trace>
          <inkml:trace contextRef="#ctx0" brushRef="#br0" timeOffset="838.02">-3896-1458 1049 0,'-7'-4'284'0,"-8"8"87"15,-5 9-299-15,-2 12-15 16,-7 7-18-16,1 10-3 16,1 4-13-16,1 7-2 15,8-10-6-15,8 1-5 16,5-13-5-16,13-7-3 16,5-7-3-16,10-2 0 15,2-8 1-15,13-2 1 16,-4-1-1-16,10-1-6 15,-4-7-1-15,4 4-2 16,-11-2 0-16,0 2-1 16,-9 0 5-16,-3 11-2 0,-10-1-4 15,-5 10 2-15,-12-2 4 16,-9 10 17-16,-8 4 16 16,-12 7 36-16,-2 0 11 15,-11 9 16-15,1-7-12 16,-1-1-5-16,11-14-31 15,-1-2-10-15,17-11-17 16,-1-7-6-16,10-9-8 16,-2-6-45-16,10-9-49 0,7-6 423 15,18-3-818-15,3-4 370 16</inkml:trace>
          <inkml:trace contextRef="#ctx0" brushRef="#br0" timeOffset="1342.272">-3405-1055 510 0,'-1'-20'441'15,"-1"10"-90"-15,-1 4-27 16,2 1-231-16,1 8-45 16,-5 6-6-16,5 6-17 15,-1 12 0-15,-1 11 0 0,2 16 8 16,-6-2-2-16,6 16 0 16,2-8-4-16,-1 0-1 15,4-9-7-15,7-4-3 16,-3-16-5-16,1-4 0 15,-4-12-3-15,2-10 1 16,-5-8 1-16,7-8 1 16,2-11-17-16,6-13-68 15,-1-5 194-15,17-10-548 16,-4 7 176-16</inkml:trace>
          <inkml:trace contextRef="#ctx0" brushRef="#br0" timeOffset="2225.8112">-3008-1024 911 0,'-9'-1'361'16,"-6"11"28"-16,-2 10-211 0,-2 7-101 0,1 0-23 0,-2 3 4 0,7 0-20 15,0-2-5-15,9-5-10 16,2-2-6-16,5-7-12 15,7-5-1-15,2-6-1 0,7-14 3 16,7-7 0-16,4-12 2 16,1-5 0-16,1-10 0 15,-5 9-3-15,-5 2-1 16,-7 11-1 0,-4 7-2-1,-4 13-3-15,-2 4-3 0,-1 5-3 16,1 9 2-16,1 3 1 0,-2 8 3 15,1-4 4-15,4 5 2 16,1-6-1-16,5-6 0 16,0-9-2-16,9-7 4 15,0-10 0-15,5-10 0 16,-2-6-2-16,9-9-11 16,-8 3-13-16,1-1-18 15,-10 11 0-15,2 5 0 0,-10 12 11 16,-2 2 9-16,-2 5 16 15,2 1-3-15,-3 8 0 16,5-2 3-16,-4 4 0 16,5-2 3-16,0-1 0 15,4-7 3-15,0 1-2 16,10-14 3-16,-1 4-2 16,5-7 3-16,2 4-1 0,2-8 0 15,-4 16-3-15,6-1-1 16,-4 6-2-16,-1 8-2 15,-5 8-1-15,-2 5 2 16,-5 5 0-16,-2 8 2 16,-8-4 1-16,7 11 3 15,-2-4 0-15,-7 5 16 16,1-2 7-16,-2 8 13 16,-11-6 6-16,-1-8 11 15,0-5-7-15,-7-5 16 16,-2-12-4-16,1-11 12 15,-4 2-7-15,0-18-3 16,2-7-21-16,-5-20-12 16,-2-6-17-16,5-27-5 0,0-1-8 15,11-8-3-15,10 11-1 16,16-10-1-16,5 20-5 16,15-1-35-16,6 8-39 15,15-8 187-15,6 10-628 16,8 0 232-16</inkml:trace>
          <inkml:trace contextRef="#ctx0" brushRef="#br0" timeOffset="479949.7075">-1591-1168 1050 0,'-5'-3'262'0,"2"6"90"16,0 2-304-16,-3 2-7 0,0 10-8 16,-1 11-7-1,-4 2-4-15,1 23-6 0,4-1-1 16,-8 16-3-16,2 0 6 16,2 11 7-16,-2-13 6 15,-2 0-2-15,5-18-1 16,-4-6-9-16,2-19-5 15,-1-4-9-15,5-7 2 16,1-6-4-16,3-6 4 0,1 0-4 16,2-10 6-16,2-8-41 15,2-8-18-15,4-26-29 16,2-13-9-16,4-16-13 16,-1-1 33-16,4-4 17 15,-5 20 27-15,3 1 8 16,-3 19 12-16,3 1 10 15,-5 15 12-15,2 6 15 16,-3 10 9-16,-4 4 10 16,1 5-2-16,-3 7-4 15,-2-1-9-15,2 5-7 16,6 2-7-16,0 8-3 16,3 5-3-16,6 8-7 15,-1 5 2-15,1 14-7 16,-3-3 4-16,6 11-8 0,-3 0 7 15,3 4-8-15,3-6 6 16,3 4-8-16,-8-10 7 16,-2-4-6-16,-2-13 6 15,-5-8-3-15,-4-7 5 16,0-13-5-16,0 2 5 16,-6-5-3-16,-1-2 0 15,-7-13-46-15,-2-4-16 0,-10-22-37 16,-2 1 0-1,-7-17-214-15,4 7 36 0,-7 1 54 16,1 14 105-16,2 4 74 16,5 14 230-16,-1 5 27 15,2 7-22-15,8 4-53 16,5-1-62-16,1 4-5 16,4-2-15-16,8 3-13 15,3-2-16-15,3 4-9 16,3-4-6-16,15-1-6 15,0-1 3-15,8-5-4 16,4-5 1-16,10-4-5 16,-8-4-8-16,10-7-36 15,-8 5-339-15,-4-4 91 16</inkml:trace>
          <inkml:trace contextRef="#ctx0" brushRef="#br0" timeOffset="478027.6743">-1483-1145 381 0,'10'-41'343'0,"-8"19"-44"16,1 7-29-16,-5 7-116 15,5 8-37-15,-3 3-51 16,5 5-23-16,-1 7-20 0,4 7-10 16,-4 13-1-16,8 7-8 15,2 1 5-15,-1 13-7 16,4-2 6-16,4 1-5 15,-2-3 4-15,2 0-4 16,-4-14 3-16,-1-2-2 16,-5-9 1-16,-4-12-2 15,-4-6-5-15,-4-9-21 16,-8-9-15-16,-5-12-46 16,-2-2-18-16,-8-14-68 15,3 1 1-15,1-9 15 16,1 4 65-16,-1-3 90 15,8 13 101-15,2-1 47 16,4 14 12-16,1 2-10 16,7 8-68-16,2 2-25 0,1 2-25 15,2-2-14-15,8 1-7 16,6-2-7-16,2 2 0 16,10-7-4-16,3 9 2 15,4-7-33-15,-1-2-98 16,4-6-218-16,-6 6 10 15</inkml:trace>
          <inkml:trace contextRef="#ctx0" brushRef="#br0" timeOffset="478463.4916">-832-1537 1023 0,'-4'-12'307'15,"-2"7"72"-15,-5 7-276 16,-1 4-46-16,-10 7-9 15,1 6-15-15,-8 3-8 16,7 2-2-16,-4 8-8 16,10-5-1-16,4 3-12 15,10-5 1-15,5 4-6 16,9-10 2-16,12 1-7 16,2-8 3-16,2-3-14 15,7-5-2-15,4-1-16 16,-6 0 3-16,7 6-10 15,-2 0 14-15,-2 6 2 0,-6-3 17 16,-5 3-1-16,-8-1 10 16,-5-2-4-16,-9-3 12 15,-8 4 22-15,-5-1 19 16,-13 5 23-16,-4 4 22 16,-13 1 17-16,2 4-10 15,-5 1-4-15,5-3-13 0,-2 1-20 16,8-7-22-16,-2-1-16 15,2-7-10-15,10-4-12 16,8-7 3-16,5-2-48 16,11-5-47-16,10-13-78 15,4 2-340-15,7-5 38 16</inkml:trace>
          <inkml:trace contextRef="#ctx0" brushRef="#br1" timeOffset="964862.0007">-293-1780 185 0,'9'-12'219'0,"-1"3"11"16,1-3-7-16,-3 0 1 16,0 0-43-16,0 0-6 15,-2-2-56-15,1 1-6 16,-1 2-29-16,-2-1 5 16,-4 6-16-16,7 3 7 15,-5 2-16-15,-2 2-3 16,2 7-18-16,-3 2-9 0,-6 5-18 15,-1 18-4-15,-2 8-6 16,-2 23 2-16,-1 5 1 16,-1 15 0-16,2-4-2 15,-2 4 0-15,5-15-3 16,1-3 0-16,2-15 0 16,2-4 1-16,0-13-1 15,2-4 2-15,-1-6-2 16,2-4 1-16,-1-8-2 0,1-3 2 15,0-3-1-15,0-5 1 16,1 1-1-16,1-4-6 16,-4 1-12-16,2-10-40 15,2-4-24-15,-1-7-40 16,4-5-13-16,4-17 23 16,0 1-304-16,1-16 124 15</inkml:trace>
          <inkml:trace contextRef="#ctx0" brushRef="#br1" timeOffset="963475.8851">-281-1536 1012 0,'-6'-4'268'0,"-1"2"84"0,2-1-261 15,8 2-44-15,5-2-2 16,1 0-6-16,10-5-10 15,4 2-17-15,8-7-4 16,1-1-2-16,5-4 1 16,1 3-20-16,5-4-41 15,-1 4 47-15,3 4-376 16,-3-1 97-16</inkml:trace>
          <inkml:trace contextRef="#ctx0" brushRef="#br1" timeOffset="965414.9119">-219-1822 1013 0,'0'-5'280'0,"-2"2"87"0,2 2-288 15,-1 1 9-15,1 3-21 16,4 3-3-16,-1 0-14 15,3 10-3-15,2 5-18 16,1 15-1-16,-5 5-8 16,5 13-2-16,-1 3-7 15,4 9-1-15,0-6-4 16,3 8-1-16,0-14-2 16,3 3 2-16,-2-14-3 0,2-5 1 15,-4-19-1-15,-1-1 2 16,-5-12-2-16,-2 2 2 15,-5-5-2-15,1-2-11 16,-7-2-9-16,-1-4-35 16,-4-7-24-16,-5-7-39 15,-2-5-6 1,-4-11-81-16,0 1-49 0,-1-7-11 16,-2 7 43-16,-3 1 47 15,9 12 173-15,0 3 144 16,3 7 49-16,3 7 24 15,4 2-17-15,-1 1-59 16,8-1-48-16,-2 2 3 16,3 0-23-16,1-1-13 15,2 1-25-15,0-2-12 16,8 2-17-16,5-4-4 0,4-4 0 16,4-2 0-16,1-2-1 15,7-6-18-15,-5 0-21 16,7-5-37-16,-1 3-33 15,5 1-291-15,-7 4 67 16</inkml:trace>
          <inkml:trace contextRef="#ctx0" brushRef="#br1" timeOffset="965947.5605">347-1960 1102 0,'3'-6'329'0,"-9"-5"97"16,-3 5-284-16,-5 0-37 16,1 3-11-16,-8 5-2 15,-3 4-33-15,-6 6-13 16,3 6-23-16,-3 9-4 16,4 0-11-16,3 4-1 15,10-4-5-15,4 0-3 16,10-1 0-16,7-1-4 15,7-5 0-15,9 5 1 16,5-5 0-16,8-2 1 0,2-6 1 16,3 1-7-16,0-4-4 15,0 0-3-15,-7-1-2 16,1-1 2-16,-11-1 7 16,-4 0 5-16,-3-1 4 15,-3 4 0-15,-6-5 1 16,-3 2-1-16,-3 3 0 15,-6 3 14-15,-6-1 10 0,-6 8 14 16,0 1 8-16,-6 4 14 16,-6-1-7-16,-1 5 0 15,-4-2-9-15,-10-2-3 16,2-5-14-16,-2-2-7 16,4-4-9-16,2-2-7 15,11-4-5-15,2-4 1 16,8 0-5-16,3-6-27 15,4 0-19-15,4-1-59 16,5-4-57-16,7-8-375 16,1-7 19-16,6-4-160 15</inkml:trace>
        </inkml:traceGroup>
      </inkml:traceGroup>
    </inkml:traceGroup>
  </inkml:traceGroup>
</inkml:ink>
</file>

<file path=ppt/ink/ink2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9:35.38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E0EC857-2E34-448F-B3A9-9D12BB92CAF5}" emma:medium="tactile" emma:mode="ink">
          <msink:context xmlns:msink="http://schemas.microsoft.com/ink/2010/main" type="inkDrawing" rotatedBoundingBox="8962,2320 14162,8888 14024,8998 8823,2430" semanticType="callout" shapeName="Other">
            <msink:sourceLink direction="with" ref="{41248FCC-62F1-4279-A71A-BE17568AB579}"/>
            <msink:sourceLink direction="with" ref="{ECB2C4C9-DB53-4478-95EB-A4E3C9C07A4F}"/>
          </msink:context>
        </emma:interpretation>
      </emma:emma>
    </inkml:annotationXML>
    <inkml:trace contextRef="#ctx0" brushRef="#br0">-4 38 787 0,'3'-16'264'15,"-2"8"39"-15,-1-2-196 16,5 5-62-16,1 1-12 0,1 5-13 15,5 2-5-15,3 11-2 16,3 8-1 0,-1 5 1-16,5 12 3 0,2 6-1 15,5 14 0-15,-4-19 6 32,-13-19-7-17,2 0-12-15,47 71 11 0,-2-1-3 16,8 17 6-16,-1 5-3 0,-15-20 5 15,-2-6-12-15,11 8 3 16,-3-14-6-16,9 4 0 16,-3-1-4-16,4 14 3 15,-7-14-2-15,8 14 1 16,-4-13-1-16,11 13 1 16,-4-11-1-16,12 18 1 15,-2-15-4-15,3 18 6 16,-11-9 1-16,14 11 2 15,-6-8 1-15,5 3 6 16,-3-21-5-16,14 15 3 16,-13-10-5-16,14 10 3 15,-10-2-7-15,13 23 3 16,-8-11 0-16,18 8 12 16,-15-9-5-16,8 13 9 0,-13-11-1 15,8 13 13 1,-16-16-7-16,16 16 10 0,-9-14-5 15,11 14 8-15,-10-13-20 16,13 15 3-16,-16-19-10 16,19 16-1-16,-12-16-11 15,7 16 6-15,-9-10-8 16,7 15 6-16,-20-19-5 16,13 12 5-16,-12-15-5 0,5 10 6 15,-10-18-7-15,5 6 6 16,-18-13-6-16,5 6 4 15,-14-18 2-15,3 11 12 16,-6-13-2-16,1-1 14 16,-8-17-1-16,1-3 3 15,-12-16-10-15,-3-3 1 16,-7-9-11-16,-5 0 6 16,-9-4-8-16,-2-5 6 15,-5-3-6-15,-2-2 5 16,-5-7-11-16,2 0-44 15,-3-1-49-15,-7-17 402 16,-5-15-796-16,-3-36 357 16</inkml:trace>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33:11.1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6CF889C-32CE-4439-90EB-89EB05EE76CE}" emma:medium="tactile" emma:mode="ink">
          <msink:context xmlns:msink="http://schemas.microsoft.com/ink/2010/main" type="writingRegion" rotatedBoundingBox="9867,8945 3508,9291 3468,8560 9827,8214"/>
        </emma:interpretation>
      </emma:emma>
    </inkml:annotationXML>
    <inkml:traceGroup>
      <inkml:annotationXML>
        <emma:emma xmlns:emma="http://www.w3.org/2003/04/emma" version="1.0">
          <emma:interpretation id="{F962E566-B8BA-43FE-970B-5BB2AD321039}" emma:medium="tactile" emma:mode="ink">
            <msink:context xmlns:msink="http://schemas.microsoft.com/ink/2010/main" type="paragraph" rotatedBoundingBox="9867,8945 3508,9291 3468,8560 9827,8214" alignmentLevel="1"/>
          </emma:interpretation>
        </emma:emma>
      </inkml:annotationXML>
      <inkml:traceGroup>
        <inkml:annotationXML>
          <emma:emma xmlns:emma="http://www.w3.org/2003/04/emma" version="1.0">
            <emma:interpretation id="{8AAB0546-0260-43FD-9769-EAA336D7B977}" emma:medium="tactile" emma:mode="ink">
              <msink:context xmlns:msink="http://schemas.microsoft.com/ink/2010/main" type="line" rotatedBoundingBox="9867,8945 3508,9291 3468,8560 9827,8214"/>
            </emma:interpretation>
          </emma:emma>
        </inkml:annotationXML>
        <inkml:traceGroup>
          <inkml:annotationXML>
            <emma:emma xmlns:emma="http://www.w3.org/2003/04/emma" version="1.0">
              <emma:interpretation id="{8CBBE6B3-C664-43D3-AB40-D19D4E273512}" emma:medium="tactile" emma:mode="ink">
                <msink:context xmlns:msink="http://schemas.microsoft.com/ink/2010/main" type="inkWord" rotatedBoundingBox="9855,8713 6744,8882 6731,8649 9842,8479"/>
              </emma:interpretation>
              <emma:one-of disjunction-type="recognition" id="oneOf0">
                <emma:interpretation id="interp0" emma:lang="" emma:confidence="1">
                  <emma:literal/>
                </emma:interpretation>
              </emma:one-of>
            </emma:emma>
          </inkml:annotationXML>
          <inkml:trace contextRef="#ctx0" brushRef="#br0">-332 51 862 0,'-13'-3'286'0,"1"-2"42"16,-5 1-225-16,2-2-51 15,-1 0-19-15,-4 0-19 16,4 1 0-16,-1 1-16 16,-1 1 5-16,0-2-32 15,0 2-8-15,-3-3-137 16,-1 2-132-16,-4-4-32 15,5 2-142-15</inkml:trace>
          <inkml:trace contextRef="#ctx0" brushRef="#br0" timeOffset="-228.3953">305 70 1011 0,'-8'0'289'0,"-1"-1"79"16,-1 2-278-16,4-4-22 15,-5 5-13-15,2-5-18 16,0 1-6-16,-3-2-19 16,2 2 2-16,-2-1-15 15,0 0 9-15,-6 0-14 16,1-1 7-16,-5-2-39 15,-2 0-5-15,-5-3-45 16,1 1-116-16,-4-1-189 0,5 3 15 16</inkml:trace>
          <inkml:trace contextRef="#ctx0" brushRef="#br0" timeOffset="190.5332">-881-18 571 0,'-23'0'298'0,"2"-2"-11"16,5 1-135-16,-7 1-48 15,4-2-49-15,-2-1-28 16,-3 2-7-16,-6 1-17 0,6-2 5 16,-6 2-15-16,3 3 3 15,-5 2-128-15,5-4-170 16,-4 2 12-16</inkml:trace>
          <inkml:trace contextRef="#ctx0" brushRef="#br0" timeOffset="387.525">-1618 3 797 0,'-32'4'225'15,"-1"-1"56"-15,0 0-228 16,8 2-24-16,-7-2-20 16,7-3 2-16,-1 1-13 15,2 1 7-15,-4-1-34 16,2 1-27-16,-5-2-117 15,4 1-67-15,-7 1-42 16,4-4-97-16</inkml:trace>
          <inkml:trace contextRef="#ctx0" brushRef="#br0" timeOffset="550.6966">-2346-5 526 0,'-36'-3'228'15,"-2"2"3"-15,5 1-129 16,-3 3-40-16,5 1-28 15,-4 5-18-15,4-3 2 16,-3 2-14-16,4-4 6 16,-4-1-14-16,4-4-20 15,-3-4-134-15,4-1-86 16,-13-4-42-16</inkml:trace>
        </inkml:traceGroup>
        <inkml:traceGroup>
          <inkml:annotationXML>
            <emma:emma xmlns:emma="http://www.w3.org/2003/04/emma" version="1.0">
              <emma:interpretation id="{ED54BF70-0BA4-4BC0-97ED-5DE5B11F610F}" emma:medium="tactile" emma:mode="ink">
                <msink:context xmlns:msink="http://schemas.microsoft.com/ink/2010/main" type="inkWord" rotatedBoundingBox="4209,9253 3508,9291 3468,8560 4170,8522">
                  <msink:destinationLink direction="with" ref="{3A028695-9B2A-43BB-AC92-F3EA5501C84B}"/>
                </msink:context>
              </emma:interpretation>
              <emma:one-of disjunction-type="recognition" id="oneOf1">
                <emma:interpretation id="interp1" emma:lang="" emma:confidence="1">
                  <emma:literal/>
                </emma:interpretation>
              </emma:one-of>
            </emma:emma>
          </inkml:annotationXML>
          <inkml:trace contextRef="#ctx0" brushRef="#br0" timeOffset="3691.8646">-5734-101 883 0,'-6'42'256'16,"0"18"71"-16,0 0-237 15,1 13-26-15,-1-10-7 16,2 6-17-16,-1-15-8 15,2 6-17-15,2-12 1 16,1 3-15-16,3-14 7 16,0 5-11-16,0-12 10 0,1-3-39 15,-4-10 175-15,3-16-504 16,0-14 196-16</inkml:trace>
          <inkml:trace contextRef="#ctx0" brushRef="#br0" timeOffset="3456.531">-6063 46 868 0,'-2'8'261'0,"-4"4"54"16,5 4-238-16,2 10-8 15,4 3-28-15,4 5-12 16,6-7 2-16,0 2-14 15,-5-10-8-15,5-1-4 16,0-7 6-16,0 4-11 16,-1-3 8-16,7-2-8 15,-6-4 9-15,1-9-8 16,-1-6 8-16,0-12-35 16,-3-9 27-16,5-22-355 15,-1-1 97-15</inkml:trace>
          <inkml:trace contextRef="#ctx0" brushRef="#br0" timeOffset="4208.5082">-5590 317 589 0,'-6'7'295'0,"1"-2"-15"15,2 5-118-15,0 2-111 16,5 5-24-16,1 1 1 15,1 4-5-15,2-1 11 0,5 3-12 16,-2-6 7-16,4-1-14 16,1-7 2-16,7-2-12 15,-3-8 12-15,7-8-4 16,-2-5 12-16,5-11-7 16,-7-3 9-16,-4-11-8 15,-2 2 4-15,-3-1-11 16,-9 2 7-16,-2-1-6 15,-1 9 8-15,-4 3-8 16,-5 3 10-16,-3 3-11 16,-3 12 3-16,0 3-12 15,-2 11 6-15,-5 7-12 16,1 4 9-16,-2 10-13 16,2-2 8-16,0 4 443 15,3 1-814-15,-3 8 422 0</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44:35.7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9B108C1-D744-444E-906C-6C462FF0900D}" emma:medium="tactile" emma:mode="ink">
          <msink:context xmlns:msink="http://schemas.microsoft.com/ink/2010/main" type="inkDrawing" rotatedBoundingBox="9682,4553 9823,2973 11123,3089 10982,4669" hotPoints="11145,3911 10425,4631 9705,3911 10425,3192" semanticType="enclosure" shapeName="Circle">
            <msink:destinationLink direction="with" ref="{CF6341F4-C218-486D-ADB0-AB3229CBA6F8}"/>
          </msink:context>
        </emma:interpretation>
      </emma:emma>
    </inkml:annotationXML>
    <inkml:trace contextRef="#ctx0" brushRef="#br0">-1647-5693 371 0,'-6'-11'243'0,"0"2"-30"0,-2 2-38 15,1-5-98-15,-1 3 11 16,1 4-17-16,-2 1 18 16,-2-1-14-16,-1 4 3 15,2-2-28-15,-5 0-2 16,1 1-25-16,-1 1 1 15,0 4-14-15,-1-3 8 16,-1 1-8-16,-1 5 9 16,1 0-9-16,-2 0 5 15,4 6-11-15,-5 0 12 16,4 2-15-16,-1 2 11 16,-1 2-8-16,-1 0 12 15,2 5-14-15,4-2 16 16,-1-2-11-16,2-1 8 15,6 5-11-15,-7-2 8 16,-2-5-10-16,6 7 13 0,-3-4-9 16,-5 2 15-16,10-1-11 15,1 2 11-15,-6 2-13 16,4 8 9-16,5-5-15 16,-6 4 13-16,5 2-11 15,1 4 14-15,-2-4-11 16,5 6 10-16,5-2-13 15,-2-1 9-15,1-1-14 16,4 4 11-16,-2-9-12 0,0 1 10 16,1-1-11-16,5 3 10 15,-6-10-11-15,6 14 11 16,-3-2-12-16,2 4 10 16,-5-6-11-16,7 9 11 15,-2-9-11-15,4 1 10 16,0-3-8-16,0 0 10 15,-2-5-12-15,5-1 12 16,-3-1-11-16,5-3 10 16,1-1-12-16,3-1 13 15,-3-2-11-15,3 1 9 16,-3-3-11-16,3-3 11 16,-3 0-11-16,6-5 8 15,-3-1-8-15,3 0 14 16,0-3-11-16,5 0 10 0,-5-4-9 15,7-5 10-15,-4 0-12 16,2-3 11-16,-4-3-10 16,1-2 12-16,-7 2-11 15,8-6 9-15,-7-1-10 16,5-7 10-16,-1 1-11 16,6-8 8-16,-4 4-9 15,5-13 10-15,-2 3-9 0,1-5 9 16,-3 1-8-16,-1-8 10 15,-5 7-9-15,1-2 9 16,-5 8-10-16,2-2 10 16,-5 8-11-16,1-7 11 15,-3 5-11-15,0-8 11 16,-6 6-8-16,-3-11 11 16,-2 8-10-16,-5-6 12 15,-5 3-10-15,-3-2 11 16,-3 8-11-16,-6-3 11 15,-2 3-9-15,-4 3 10 16,-1-1-10-16,-7-1 13 16,4-2-10-16,-5-5 10 15,-1 3-7-15,-3-2 15 16,2 5-13-16,-8 6 13 16,5 8-13-16,-4-2 8 0,5 12-14 15,-8-9 7-15,3 4-14 16,-12 4 5-16,6 16-17 15,-6-14-6-15,6 26-16 16,0-15-20-16,7 0-22 16,-4-3 0-16,7 11-350 15,-10-23 105-15</inkml:trace>
    <inkml:trace contextRef="#ctx0" brushRef="#br0" timeOffset="576682.1401">-1710-5437 593 0,'-12'5'261'0,"-2"5"8"16,4-4-151-16,-1 5-46 15,2-2-42-15,0 1-4 16,0 1-18-16,2 7 0 15,1-2-9-15,-3 7 4 16,-2-1-6-16,0 7 6 16,-1-2 2-16,0 5 18 15,2-1 1-15,1 7 14 16,0-4-7-16,1 7 2 16,2-1-20-16,3-1 1 15,-1-4-13-15,4 5 8 16,0-4-7-16,-2 6 6 0,5-1-5 15,5 4 6-15,-2-8-9 16,7 13 6-16,1-11-7 16,2 3 5-16,1-6-6 15,6 5 6-15,-7-10-5 16,7 2 6-16,-1-1-6 16,7 1 6-16,-5-6-7 15,9 0 8-15,0-8-6 0,4-2 6 16,10 4 2-1,-1-14-8-15,4-10 7 16,2-6-7-16,1-16 8 16,-13-13-10-16,11-4 6 15,-9 0-8-15,5-15 12 16,-8 6-6-16,5-15 9 16,-10 1-6-16,4-10 9 15,-8 12-11-15,3-9 5 16,-9 5-8-16,4-14 5 15,-11 15-8-15,-7-18 6 16,-2 10-3-16,-4-4 9 16,-7 18-8-16,0-8 10 15,-1 13-5-15,-8-4 14 16,-2 17-2-16,-4-6 25 16,-1 14-1-16,-8 4 18 0,3 9-12 15,-8 0 10-15,4 12-26 16,-4-2-1-16,4 8-26 15,-8 5-9-15,6 2-25 16,-5 8-18-16,2 0-25 16,-8 15-22-16,7 6-115 15,-11 18-186-15,-6 0 17 16</inkml:trace>
  </inkml:traceGroup>
</inkml:ink>
</file>

<file path=ppt/ink/ink30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8:50:01.74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C01A914-46F0-48DA-A8AC-6595C20B9C3D}" emma:medium="tactile" emma:mode="ink">
          <msink:context xmlns:msink="http://schemas.microsoft.com/ink/2010/main" type="writingRegion" rotatedBoundingBox="25306,15462 25321,15462 25321,15477 25306,15477"/>
        </emma:interpretation>
      </emma:emma>
    </inkml:annotationXML>
    <inkml:traceGroup>
      <inkml:annotationXML>
        <emma:emma xmlns:emma="http://www.w3.org/2003/04/emma" version="1.0">
          <emma:interpretation id="{3F1D6935-59CA-49B1-9570-439A0B70DEF6}" emma:medium="tactile" emma:mode="ink">
            <msink:context xmlns:msink="http://schemas.microsoft.com/ink/2010/main" type="paragraph" rotatedBoundingBox="25306,15462 25321,15462 25321,15477 25306,15477" alignmentLevel="1"/>
          </emma:interpretation>
        </emma:emma>
      </inkml:annotationXML>
      <inkml:traceGroup>
        <inkml:annotationXML>
          <emma:emma xmlns:emma="http://www.w3.org/2003/04/emma" version="1.0">
            <emma:interpretation id="{724839B6-D54E-47FE-8433-6199DA19A220}" emma:medium="tactile" emma:mode="ink">
              <msink:context xmlns:msink="http://schemas.microsoft.com/ink/2010/main" type="line" rotatedBoundingBox="25306,15462 25321,15462 25321,15477 25306,15477"/>
            </emma:interpretation>
          </emma:emma>
        </inkml:annotationXML>
        <inkml:traceGroup>
          <inkml:annotationXML>
            <emma:emma xmlns:emma="http://www.w3.org/2003/04/emma" version="1.0">
              <emma:interpretation id="{5C624B56-410E-44CF-879C-ED4E80616B54}" emma:medium="tactile" emma:mode="ink">
                <msink:context xmlns:msink="http://schemas.microsoft.com/ink/2010/main" type="inkWord" rotatedBoundingBox="25306,15462 25321,15462 25321,15477 25306,1547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3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0:48.9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0536934-7F56-44B8-B48E-8D571460CD5C}" emma:medium="tactile" emma:mode="ink">
          <msink:context xmlns:msink="http://schemas.microsoft.com/ink/2010/main" type="inkDrawing" rotatedBoundingBox="9552,2097 13555,592 14438,2940 10434,4445" hotPoints="13870,2020 12113,3800 9685,3199 11442,1419" semanticType="enclosure" shapeName="Ellipse">
            <msink:sourceLink direction="with" ref="{DF1504AB-98DC-4E5F-B668-70BDBE5BCABA}"/>
          </msink:context>
        </emma:interpretation>
      </emma:emma>
    </inkml:annotationXML>
    <inkml:trace contextRef="#ctx0" brushRef="#br0">4015 630 1065 0,'-37'-9'268'0,"-8"0"87"15,3 1-315-15,-6-2-8 0,4-4-22 16,-5-4-2 0,-2 0-6-16,-9-7 1 0,0 1-1 15,-15-11 3-15,6 2-1 16,-11-11 9-16,-24-5 32 15,-7-1-9 1,-19 8 9-16,-13 5-6 16,-15 5-1-16,14 20-15 15,-30 9-6-15,15 2-9 16,-23 7 8-16,17 10 5 0,-16 8 9 16,28-1-3-16,-11 14-1 15,23 4-10-15,-17 16-6 16,26 0-10-16,-9 18-1 15,16 0-1-15,-10 12 0 16,26-1-1-16,-7 16 2 16,23-11 0-16,4 23 1 15,32-1 0-15,9 12-1 16,26-17 0-16,5 24 0 16,14-17 0-16,12 21 0 15,12-12 0-15,15 16-1 16,15-28 0-16,23 17 0 15,7-28-1-15,26 6 0 16,8-20-1-16,28-8-1 0,1-20 1 16,29-13-1-1,-7-25 1-15,31-13-3 0,-12-10 1 16,23-23 0-16,-17-19 3 16,21-20 3-16,-23-10 1 15,19-25 4-15,-23-1-1 16,18-24-1-16,-29 1 0 15,13-27 3-15,-30 17-2 16,-4-9 2-16,-30 15 0 16,-2-19 2-16,-34 22-3 0,-4-23 3 15,-26 11-3-15,-13-20 8 16,-29 26 2-16,-26-11 9 16,-26 24 5-16,-37-11 5 15,-15 35-4-15,-46-3-2 16,-16 25-11-16,-46 13-6 15,-15 22-6-15,-62 30-2 16,0 39-37-16,-69 55-102 16,2 38-345-16,-99 80 47 15</inkml:trace>
  </inkml:traceGroup>
</inkml:ink>
</file>

<file path=ppt/ink/ink3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1:07.9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3AD2CBD-54C6-4962-8ED4-F69CA9E010D7}" emma:medium="tactile" emma:mode="ink">
          <msink:context xmlns:msink="http://schemas.microsoft.com/ink/2010/main" type="inkDrawing" rotatedBoundingBox="5844,9081 12821,2330 12928,2441 5951,9191" semanticType="underline" shapeName="Other">
            <msink:sourceLink direction="with" ref="{5D0B0E2D-76DF-490D-B514-1B4EDCB6FADF}"/>
          </msink:context>
        </emma:interpretation>
      </emma:emma>
    </inkml:annotationXML>
    <inkml:trace contextRef="#ctx0" brushRef="#br0">142 6660 732 0,'-33'15'239'0,"0"3"32"16,8-5-208-16,1 4-20 15,10-5-33-15,4-6-5 16,4-3-2-16,9 0 2 16,3-6-2-16,9-6 5 15,3-3 4-15,13-9 2 16,2-5 4-16,8-11 10 16,-7 1 32-1,2 1-29-15,57-61-1 16,1-7-7-16,24-31-5 15,8-4-2-15,-1 1-4 16,-7 5-2-16,30-30-1 0,-7 10-2 16,31-28-4-1,-8 2 2-15,36-24-3 0,-14 13 1 16,39-36-1-16,-19 23 0 16,38-30-1-16,-20 15 0 15,36-27-1-15,-29 36 2 16,40-47-1-16,-38 35 2 15,34-24 0-15,-29 20 0 16,27-25-9-16,-40 39 7 0,25-21-1 16,-36 28 2-16,18-7 1 15,-37 36 12-15,12-14-1 16,-29 29 3-16,-2-3 0 16,-33 34 1-16,-7 2-3 15,-31 39-3-15,-6 3-2 16,-23 28 1-16,-10-7-3 15,-18 14 4-15,-11 1 7 16,-17 16 7-16,-11 5 5 16,-9 18 8-16,-14 2-7 15,-2 5-14-15,-14 11-60 16,-5 11 4-16,-11 19-372 16,-4-2 78-16</inkml:trace>
  </inkml:traceGroup>
</inkml:ink>
</file>

<file path=ppt/ink/ink3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9:40.166"/>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brush xml:id="br2">
      <inkml:brushProperty name="width" value="0.09333" units="cm"/>
      <inkml:brushProperty name="height" value="0.09333" units="cm"/>
      <inkml:brushProperty name="color" value="#3165BB"/>
      <inkml:brushProperty name="fitToCurve" value="1"/>
    </inkml:brush>
    <inkml:context xml:id="ctx1">
      <inkml:inkSource xml:id="inkSrc4">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6-02T08:49:42.728"/>
    </inkml:context>
  </inkml:definitions>
  <inkml:traceGroup>
    <inkml:annotationXML>
      <emma:emma xmlns:emma="http://www.w3.org/2003/04/emma" version="1.0">
        <emma:interpretation id="{89775D41-B2AD-4EA5-8A91-83A71851D4FF}" emma:medium="tactile" emma:mode="ink">
          <msink:context xmlns:msink="http://schemas.microsoft.com/ink/2010/main" type="writingRegion" rotatedBoundingBox="13486,1750 34186,1503 34298,10887 13598,11134"/>
        </emma:interpretation>
      </emma:emma>
    </inkml:annotationXML>
    <inkml:traceGroup>
      <inkml:annotationXML>
        <emma:emma xmlns:emma="http://www.w3.org/2003/04/emma" version="1.0">
          <emma:interpretation id="{387AB3ED-F2D1-46C4-8451-80FA3D9223AC}" emma:medium="tactile" emma:mode="ink">
            <msink:context xmlns:msink="http://schemas.microsoft.com/ink/2010/main" type="paragraph" rotatedBoundingBox="21282,1620 33239,1533 33253,3391 21295,3478" alignmentLevel="3"/>
          </emma:interpretation>
        </emma:emma>
      </inkml:annotationXML>
      <inkml:traceGroup>
        <inkml:annotationXML>
          <emma:emma xmlns:emma="http://www.w3.org/2003/04/emma" version="1.0">
            <emma:interpretation id="{2BFD1095-D794-48D9-A579-911D2612AD61}" emma:medium="tactile" emma:mode="ink">
              <msink:context xmlns:msink="http://schemas.microsoft.com/ink/2010/main" type="line" rotatedBoundingBox="21282,1620 33239,1533 33253,3391 21295,3478"/>
            </emma:interpretation>
          </emma:emma>
        </inkml:annotationXML>
        <inkml:traceGroup>
          <inkml:annotationXML>
            <emma:emma xmlns:emma="http://www.w3.org/2003/04/emma" version="1.0">
              <emma:interpretation id="{790B9D14-2BAC-486E-AD28-C7688C424E54}" emma:medium="tactile" emma:mode="ink">
                <msink:context xmlns:msink="http://schemas.microsoft.com/ink/2010/main" type="inkWord" rotatedBoundingBox="21283,1839 23635,1822 23643,2818 21291,2835"/>
              </emma:interpretation>
              <emma:one-of disjunction-type="recognition" id="oneOf0">
                <emma:interpretation id="interp0" emma:lang="" emma:confidence="1">
                  <emma:literal/>
                </emma:interpretation>
              </emma:one-of>
            </emma:emma>
          </inkml:annotationXML>
          <inkml:trace contextRef="#ctx0" brushRef="#br0">6135-1049 1048 0,'8'-47'281'0,"17"-2"79"15,11 5-296-15,17-5-29 16,2 7-13-16,11 3-6 16,-4 18 0-16,4 9-4 15,-10 18 0-15,-2 15-6 16,-15 10-1-16,-2 10-8 15,-13 2 7-15,-13 10-6 16,-10-5 9-16,-10 10 8 16,-10-5 15-16,-13 14 8 15,-1-3 16-15,-16 18 6 16,2-8-3-16,-4 2-5 16,6-20-8-16,5 2-15 15,18-28-9-15,9-3-12 16,13-9-3-16,12-1-8 15,6-13 4-15,15 5-3 0,8-12 8 16,10 0-5-16,4-4 5 16,20-1-19-16,-7-1-32 15,7 5-73-15,-8 2 415 16,5 1-761-16,-19-1 339 16</inkml:trace>
          <inkml:trace contextRef="#ctx0" brushRef="#br0" timeOffset="-368.0702">6548-1054 1017 0,'-7'3'238'0,"-10"15"84"16,-1 6-288-16,-1 18-24 15,2 5 1-15,-4 18 12 16,5 2 8-16,5 16 2 15,5-11-3-15,5 0-5 16,7-18-11-16,1-3-7 16,-1-18-3-16,0-5-6 0,-1-8-12 15,-5-4-31-15,-5-13-133 16,-2-7-183-16,-4-4-8 16</inkml:trace>
          <inkml:trace contextRef="#ctx0" brushRef="#br0" timeOffset="344.0804">7126-692 1097 0,'-40'17'291'0,"-11"11"79"16,8 7-298-16,3 2-31 16,10 4-1-16,7-5 5 15,14-8-2-15,12-1-11 16,12-7-10-16,17-5-15 15,8-6-3-15,22-11-2 16,-2-8 6-16,8-11-2 16,-8-8 8-16,-5-4-4 15,-16 3 2-15,-7-10-4 16,-13-2 3-16,-8-3-4 16,-14 3 3-16,-11-5-9 0,-2 16-4 15,-8 11-12-15,1 11 2 16,7 9-6-16,1 9 7 15,1 2-9-15,11 1-14 16,8-5-61-16,5-7 89 16,26-12-410-16,15-13 120 15</inkml:trace>
          <inkml:trace contextRef="#ctx0" brushRef="#br0" timeOffset="740.2708">7818-1337 915 0,'-3'21'353'0,"-16"15"14"16,-4 9-209-16,-7 16-99 16,2 1-10-16,-2 8 18 15,8-4 4-15,9 11-7 16,11-5-13-16,11 12-18 16,8-10-18-16,10-8-10 15,0-17 1-15,3-14-5 16,-3-16 5-16,-4-10-5 15,-8-7-7-15,-9-7-31 16,-14-5-22-16,-11-13-53 16,-8-5-15-16,-18-19-12 15,-3-10 20-15,-10-6 31 0,6-3 62 16,-1 2 57-16,19 20 39 16,7 8 37-16,10 13 12 15,10 10-9-15,8 8-39 16,11 2-22-16,9 5-28 15,20-4-17-15,10-1-3 16,19 0-3-16,7 0 6 0,7 0 6 16,-3 5-29-1,11 4-400-15,-16 4 133 0</inkml:trace>
          <inkml:trace contextRef="#ctx0" brushRef="#br0" timeOffset="984.1504">8440-934 1273 0,'7'5'420'0,"-11"2"43"16,1 1-311-16,1-1-173 0,2 5-64 16,3-7-381-16,-7-2 75 15</inkml:trace>
          <inkml:trace contextRef="#ctx0" brushRef="#br0" timeOffset="1248.0565">8491-516 1327 0,'-6'22'335'0,"-2"-14"107"15,5-5-369-15,-3 4-51 16,3-2-4-16,-1-2 5 16,-1-8-37-16,2 2-432 15,-4-18 143-15</inkml:trace>
        </inkml:traceGroup>
        <inkml:traceGroup>
          <inkml:annotationXML>
            <emma:emma xmlns:emma="http://www.w3.org/2003/04/emma" version="1.0">
              <emma:interpretation id="{EEA77135-BA5E-4E5F-9A02-B948E28B71B3}" emma:medium="tactile" emma:mode="ink">
                <msink:context xmlns:msink="http://schemas.microsoft.com/ink/2010/main" type="inkWord" rotatedBoundingBox="24091,1599 30105,1556 30114,2779 24100,2823"/>
              </emma:interpretation>
              <emma:one-of disjunction-type="recognition" id="oneOf1">
                <emma:interpretation id="interp1" emma:lang="" emma:confidence="1">
                  <emma:literal/>
                </emma:interpretation>
              </emma:one-of>
            </emma:emma>
          </inkml:annotationXML>
          <inkml:trace contextRef="#ctx0" brushRef="#br0" timeOffset="5586.1382">10038-1420 1109 0,'2'-12'289'0,"-1"3"83"16,2 8-323-16,5 2-24 15,-1 5-23-15,10 9-3 0,1 3-1 16,9 8 2-16,3 4-8 15,9 6-48-15,-3-3-8 16,12-2-304-16,-1-2 46 16</inkml:trace>
          <inkml:trace contextRef="#ctx0" brushRef="#br0" timeOffset="5934.25">10454-1108 736 0,'-9'8'372'15,"-13"-4"-3"-15,-4 2-171 16,-7 2-67-16,0-1-59 0,-1 1-8 15,10-1-30 1,4 4-6-16,13-2-21 0,7 3-4 16,10 0-7-16,11 1 2 15,9-2-1-15,8 4 2 16,4-2-4-16,0 2-4 16,-3 0-4-16,3 5 3 15,-8-1-2-15,1 6 5 16,-7-3 4-16,-7 5 2 15,-10 0-2-15,-7 2 2 16,-11-1 3-16,-10 8 21 16,-8-4 11-16,-11 2 29 15,-3-7 7-15,-11-1 25 16,2-8-18-16,-3-3-1 16,5-5-31-16,-1-4-2 0,13-4-31 15,4-5 4-15,13-2-31 16,11-10-86-16,10-4-55 15,19-14-343-15,6-6 4 16</inkml:trace>
          <inkml:trace contextRef="#ctx0" brushRef="#br0" timeOffset="6493.2923">10832-1567 874 0,'-1'6'373'0,"-4"13"-14"15,-1 16-161-15,2 10-194 16,-5 24 21-16,1 2 9 15,-1 10 13-15,3-6-1 16,0 9 4-16,6-17-25 0,2 5-4 16,4-10-13-16,3-3 2 15,1-16-8-15,2-4 10 16,0-16-2-16,5-8 12 16,0-14 1-16,7-14 25 15,1-13-4-15,10-19 6 16,-4-9-14-16,7-18 1 15,-8-2-28-15,3-14-1 16,-6 8-15-16,-2 2-16 16,-7 21-33-16,-4 11-50 15,-5 20-26-15,-12 17-337 16,-6 17 75-16</inkml:trace>
          <inkml:trace contextRef="#ctx0" brushRef="#br0" timeOffset="6667.7462">11023-879 640 0,'0'34'345'0,"5"2"-9"0,1-6-159 15,4-3-30-15,-1-9-78 16,5-1-6-16,5-11-31 16,13-5-4-16,4-8-17 15,7-13 13-15,11-4-394 16,5-7 138-16</inkml:trace>
          <inkml:trace contextRef="#ctx0" brushRef="#br0" timeOffset="7082.8419">11406-1030 1263 0,'-38'18'272'0,"-5"12"144"15,8 0-364-15,4 8 11 16,11-6-1-16,7 2 6 15,10-10-28-15,13 2-7 16,8-11-21-16,15-8-1 16,8-10-7-16,14-13 5 15,-1-8-5-15,10-11 6 16,-10 1-4-16,-9-7 3 16,-15 8-5-16,-11-2 4 15,-14 11-7-15,-10 3 3 0,-7 9-6 16,-7 9 3-16,-4 9-7 15,-5 11 7-15,-1 5-4 16,7 11 6-16,7 2-3 16,3 5 3-16,10 0-5 15,14 2 5-15,11-8-5 16,17-1-10-16,10-13-82 16,31-19-375-16,-5-14 85 15</inkml:trace>
          <inkml:trace contextRef="#ctx0" brushRef="#br0" timeOffset="7612.814">11885-1489 1137 0,'-14'5'279'0,"8"7"84"0,-1 16-315 16,2 14-52-16,-1 26 6 15,-1-2 4-15,-2 13 10 16,4-1 0-16,1 3 1 15,8-15-5-15,5 11-2 16,8-15-4-16,-1 2 0 16,2-11 0-16,0-7-14 15,-6-13-6-15,3-10-370 16,0-37 105-16</inkml:trace>
          <inkml:trace contextRef="#ctx0" brushRef="#br0" timeOffset="8232.2377">12191-1075 1194 0,'0'11'260'16,"-4"11"108"-16,-1 10-347 0,1 13-12 15,-2 4 8-15,-3 16 14 16,3 1 3-16,3 9 3 16,3-10-4-16,6-1-9 15,1-11-12-15,1-8-2 16,-1-15-3-16,-2-3 14 15,-2-8 9-15,0-7 16 16,-3-6 8-16,0-6 39 16,0-3 0-16,-2-12 2 15,1-4-19-15,-2-8-7 16,3-3-40-16,1-35-17 16,2-5-9-16,3-20 0 15,6 1-4-15,5-4 0 16,4 30-1-16,6 10-2 15,-6 25-1-15,6 8 0 0,-3 13-2 16,3 8-1-16,-2 5 0 16,7 12 1-16,-4-1 1 15,-2 8 1-15,-10-1 2 16,-4 5-1-16,-9 1 0 16,-13 8 0-16,-5-5 1 15,-12 9 1-15,-3-3 2 0,-6-5 0 16,9-7 2-16,-2-4 3 15,10-11-1-15,-2-14-2 16,6-7-20-16,3-19-128 16,12-5-24-16,24-11-355 15,15 4-13-15</inkml:trace>
          <inkml:trace contextRef="#ctx0" brushRef="#br0" timeOffset="8975.335">12760-1057 687 0,'2'-1'427'16,"-10"7"-59"-16,-9 9-74 16,-5 10-236-16,-10 11 19 15,1 3-6-15,2 10 7 16,10-9-10-16,10 2-8 16,9-13-30-16,10-4-13 0,7-8-13 15,13-8 4-15,3-11-1 16,13-11 5-16,3-10-1 15,-3-11 1-15,-8-4-2 16,-5-7-1-16,-15 4-5 16,-5-7-10-16,-7 6-4 15,-6 2-5-15,-1 10-3 16,-8 3-2-16,0 13 8 16,-2 10 4-16,2 8 3 0,0 8 4 15,6 0 2-15,5 8 1 16,7-1 0-16,7-4-1 15,4-4 0-15,13-5 1 16,1-11 4-16,14-8 2 16,-1-4 2-16,7-14 0 15,-6 5 0-15,-3-8-2 16,-15-4-4-16,-6-5 1 16,-15 5-8-16,-6-4-7 15,-9 15-6-15,-8 12-6 16,-4 17 0-16,-7 20 5 15,-4 14 5-15,-4 11 10 16,0 5 8-16,2 8 11 16,8-10 4-16,7 1 1 15,10-6-2-15,9-3-3 16,9-9-11-16,9 0 0 16,4-13-2-16,14-7 1 0,2-11 0 15,10-13 4-15,-3-8-4 16,3-9-8-16,-15-3-6 15,-3-7-18-15,-15 4-14 16,-6 2-12-16,-10 5 5 16,1 11 0-16,-6 13 13 15,-5 9 13-15,1 4 13 0,1 14 12 16,-5 0 10-16,7 3 9 16,5-3-1-16,8 0 3 15,5-10-9-15,11-4-2 16,5-8-4-16,11-11 2 15,2-6-2-15,8-11-60 16,-3-5-34-16,0-10 30 16,-4 1-91-16,-1-26-292 15,-10-2 160-15</inkml:trace>
          <inkml:trace contextRef="#ctx0" brushRef="#br0" timeOffset="9468.0168">13841-1498 982 0,'-24'26'285'0,"-3"13"74"15,4 6-264-15,1 12-30 16,5 1-17-16,7 7-1 0,7-13-16 16,4 2-8-16,7-9-12 15,5-1-3-15,4-11-5 16,4 1 2-16,1-11 0 16,4-8 3-16,-5-11 0 15,3-13 5-15,-8-6-2 16,-2-12 1-16,-2-4-4 15,-5-11-15-15,-8 3-10 0,-1 3-2 16,-2 6-3-16,-1 7 1 16,2 16 13-16,2 5 7 15,2 10 1-15,5 7 6 16,0 3 0-16,8 0 3 16,4 1 1-16,6-7 2 15,0 0-4-15,8-1 1 16,-2-7-2-16,3-2 1 15,-2-5-3-15,2-6 1 16,-7-3-1-16,-5-3-6 16,-5 4-7-16,-4 2-5 15,-7 6-4-15,-5 5-7 16,0 10 5-16,-6 6 6 16,1 3 5-16,1 3 6 15,5 3 7-15,-1-3 0 16,9-3-1-16,-1-5 0 0,4-7 1 15,1-9 4-15,7-7-11 16,11-13-48-16,1-5 51 16,4-13-391-16,3-1 94 15</inkml:trace>
          <inkml:trace contextRef="#ctx0" brushRef="#br0" timeOffset="10089.4864">14156-1602 1295 0,'-9'-13'410'0,"2"4"60"16,2 6-350-16,8 4-80 15,2 5-34-15,10 5-52 16,6-1-30-16,7 10-392 15,10-4 72-15</inkml:trace>
          <inkml:trace contextRef="#ctx0" brushRef="#br0" timeOffset="9699.3979">14482-1447 886 0,'-17'33'326'15,"4"8"39"-15,-2 14-197 16,3 2-96-16,3 5-5 16,6-10-27-16,9 2-10 15,3-12-17-15,7 2-4 16,2-13-5-16,6 1 2 16,3-13 0-16,5-5 2 15,-1-14-2-15,10-9-16 16,-5-9-21-16,5-11-34 15,-7-2-19-15,-4-8-320 16,-9 0 84-16</inkml:trace>
          <inkml:trace contextRef="#ctx0" brushRef="#br0" timeOffset="9860.4847">14790-1115 830 0,'-12'28'300'0,"-2"10"53"15,2-1-212-15,6 2-37 16,3 0-35-16,5 5-9 0,5-9-31 15,10-1-11-15,1-7-12 16,7-6-1-16,2-9 0 16,6-6-10-16,-6-9-28 15,6-4-351-15,-4-7 99 16</inkml:trace>
          <inkml:trace contextRef="#ctx0" brushRef="#br0" timeOffset="4878.5766">8946-860 431 0,'6'9'281'0,"7"2"11"15,5-8-89-15,9-3-13 16,5-2-50-16,7-1-14 15,-2-7-45-15,7-4-11 16,-4 1-31-16,8-6-7 16,-1 0-19-16,5 5 0 15,-4 1-27-15,2 1-365 0,-11 7 117 16</inkml:trace>
          <inkml:trace contextRef="#ctx0" brushRef="#br0" timeOffset="4529.3549">8976-1183 987 0,'-5'-19'289'0,"4"-4"79"16,5 4-283-16,8 10-13 15,6-5-30-15,15-1-5 16,3 9-24-16,17-6 1 16,2-1-10-16,22-1 1 15,-4 4-6-15,14-2 5 16,-9 7-4-16,5 2 2 16,-23 2 0-16,0 4-45 0,-21 1 220 15,-3-5-561-15,-18-1 214 16</inkml:trace>
          <inkml:trace contextRef="#ctx0" brushRef="#br0" timeOffset="4306.6493">9415-1282 1130 0,'-16'27'232'15,"-7"17"112"-15,-2 7-338 16,-4 16 7-16,2-4 9 16,6 15-5-16,12-4-4 15,9 13 4-15,6-12-13 16,8-1-7-16,-1-20 5 16,-1-8 4-16,-3-25-4 15,0-1 5-15,-3-13-2 0,-4-5-20 16,-5-5-10-16,-8-9-337 15,1-14 86-15</inkml:trace>
          <inkml:trace contextRef="#ctx0" brushRef="#br0" timeOffset="5398.5136">10100-1070 1079 0,'-12'0'358'15,"-3"21"37"-15,0 3-277 16,-3 16-92-16,1 4-23 15,-1 6 6-15,6-5-3 0,5 6 4 16,8 3-6-16,7-6 2 16,2-6-5-16,4-5 1 15,-2-10-21-15,-2-19-48 16,-1-5 67-16,0-17-402 16,0-20 107-16</inkml:trace>
        </inkml:traceGroup>
        <inkml:traceGroup>
          <inkml:annotationXML>
            <emma:emma xmlns:emma="http://www.w3.org/2003/04/emma" version="1.0">
              <emma:interpretation id="{136778C3-A9B3-4FAE-B4A6-ACD4E29D8801}" emma:medium="tactile" emma:mode="ink">
                <msink:context xmlns:msink="http://schemas.microsoft.com/ink/2010/main" type="inkWord" rotatedBoundingBox="30501,1651 33240,1631 33253,3391 30514,3411"/>
              </emma:interpretation>
              <emma:one-of disjunction-type="recognition" id="oneOf2">
                <emma:interpretation id="interp2" emma:lang="" emma:confidence="0">
                  <emma:literal>TAG</emma:literal>
                </emma:interpretation>
                <emma:interpretation id="interp3" emma:lang="" emma:confidence="0">
                  <emma:literal>+ AG</emma:literal>
                </emma:interpretation>
                <emma:interpretation id="interp4" emma:lang="" emma:confidence="0">
                  <emma:literal>+ AGs</emma:literal>
                </emma:interpretation>
                <emma:interpretation id="interp5" emma:lang="" emma:confidence="0">
                  <emma:literal>MAG</emma:literal>
                </emma:interpretation>
                <emma:interpretation id="interp6" emma:lang="" emma:confidence="0">
                  <emma:literal>+ Abu</emma:literal>
                </emma:interpretation>
              </emma:one-of>
            </emma:emma>
          </inkml:annotationXML>
          <inkml:trace contextRef="#ctx0" brushRef="#br0" timeOffset="11273.3362">16728-1548 1094 0,'3'14'277'0,"-2"10"81"15,4 18-291-15,-2 5-56 16,-5 20 6-16,4 2 6 16,-1 11 0-16,2-7-7 15,0 8-1-15,5-10-7 0,-1 8-1 16,-2-11 0-16,-4 7-45 16,-2-12 50-16,-4-10-396 15,-1-22 103-15</inkml:trace>
          <inkml:trace contextRef="#ctx0" brushRef="#br0" timeOffset="12071.2757">17433-1454 1203 0,'-27'-5'268'0,"-9"16"108"15,3 10-348-15,-12 16-9 16,0 10 2-16,-3 16 12 16,12 0 3-16,4 10 0 15,16-7-11 1,8 6-3-16,11-9-13 0,8 8-3 15,8-8-2-15,13 0 0 16,3-12-2-16,10-12 5 16,0-18-1-16,0-10 4 15,-8-14 1-15,1-17 1 16,-14-2-1-16,-3-13 3 16,-6-5 0-16,-11-10 17 15,-11 7 5-15,-13-4 4 16,-10 9-2-16,-9 4-3 15,-3 11-19-15,-1 7-5 16,10 11-6-16,1 8-3 16,11 9-2-16,6 8-1 0,11 1-2 15,8 6 1-15,11-3 0 16,12 0-1-16,6-3 3 16,8-4 2-16,5-8-1 15,13-8-7-15,-5-7-8 16,6-7-10-16,-8-2 0 15,-4-2-1-15,-18 4 8 0,-7 2 10 16,-14 6 2 0,-5 11 0-16,-8 11-1 0,-10 13 0 15,-4 9 5-15,-6 23 16 16,-1-1 4-16,-2 4 2 16,6-13 0-16,3 2-1 15,6-19-11-15,6-4-50 16,12-2 277-16,13-8-705 15</inkml:trace>
          <inkml:trace contextRef="#ctx0" brushRef="#br0" timeOffset="10687.478">15354-1025 1199 0,'0'-17'318'16,"5"11"79"-16,8 8-341 0,14 4-39 15,11 1-19-15,14 4 0 16,11-4 3-16,23 2 3 16,2-1-40-16,11 4-41 15,-7 1-321-15</inkml:trace>
          <inkml:trace contextRef="#ctx0" brushRef="#br0" timeOffset="10497.428">15678-1222 1223 0,'-3'-10'286'0,"5"7"104"16,1 12-351-16,-2 3-24 15,-1 10-6-15,0 16 12 16,-1 4 4-16,-2 7 4 15,-3 4-2-15,0 8 2 16,1-2-12-16,1 4-5 0,-1-6-5 16,1-3-14-16,-1-13-39 15,-1-17 302-15,5-15-684 16,-5-27 291-16</inkml:trace>
          <inkml:trace contextRef="#ctx0" brushRef="#br0" timeOffset="11484.7707">16306-740 1059 0,'-6'-3'286'0,"12"2"72"15,9 1-299-15,16-3-35 16,8 3-17-16,23 3-1 15,2 0-2-15,19-3 0 16,-5 1-2-16,9 1-19 16,-12-4-6-16,11-7-339 15,-16-1 92-15</inkml:trace>
          <inkml:trace contextRef="#ctx0" brushRef="#br0" timeOffset="11093.8175">16768-1492 626 0,'-12'18'426'0,"3"8"-88"0,-6 17-34 15,-10 13-298-15,-14 10 12 16,-2 0 10-16,-10 6 8 16,7-12-2-16,2 1 0 15,11-11-13-15,4-1-5 16,9-14-9-16,7-5 1 15,7-15-2-15,7-13-30 16,6-16-9-16,10-16-349 16,7-8 83-16</inkml:trace>
          <inkml:trace contextRef="#ctx0" brushRef="#br0" timeOffset="12670.2533">15747 212 836 0,'26'4'303'16,"14"-1"30"-16,26-6-167 16,17 2-116-16,28-2 8 15,9 0 4-15,44-8-16 16,4 5-15-1,39-1-14-15,-4-4-8 0,16-2-8 16,-33-10 5-16,5-17-6 16,-43-4 3-16,-16-59 7 15,-32 4 6-15,-15 13-6 16,-37 20 4-16,-13 4-1 0,-17 64-3 16,-17-5-63-16,-14 1 353 15,-28 1-699-15</inkml:trace>
        </inkml:traceGroup>
      </inkml:traceGroup>
    </inkml:traceGroup>
    <inkml:traceGroup>
      <inkml:annotationXML>
        <emma:emma xmlns:emma="http://www.w3.org/2003/04/emma" version="1.0">
          <emma:interpretation id="{96D070D6-3838-45FE-AB16-8DC051A5F1CC}" emma:medium="tactile" emma:mode="ink">
            <msink:context xmlns:msink="http://schemas.microsoft.com/ink/2010/main" type="paragraph" rotatedBoundingBox="15159,2826 33343,2955 33324,5515 15141,5386" alignmentLevel="2"/>
          </emma:interpretation>
        </emma:emma>
      </inkml:annotationXML>
      <inkml:traceGroup>
        <inkml:annotationXML>
          <emma:emma xmlns:emma="http://www.w3.org/2003/04/emma" version="1.0">
            <emma:interpretation id="{4A21E6F7-E972-4408-8EC2-EFECA1B7EA00}" emma:medium="tactile" emma:mode="ink">
              <msink:context xmlns:msink="http://schemas.microsoft.com/ink/2010/main" type="line" rotatedBoundingBox="15159,2826 33343,2955 33331,4654 15147,4525"/>
            </emma:interpretation>
          </emma:emma>
        </inkml:annotationXML>
        <inkml:traceGroup>
          <inkml:annotationXML>
            <emma:emma xmlns:emma="http://www.w3.org/2003/04/emma" version="1.0">
              <emma:interpretation id="{957424F8-D5B8-4FC9-9608-3C24A7AC820C}" emma:medium="tactile" emma:mode="ink">
                <msink:context xmlns:msink="http://schemas.microsoft.com/ink/2010/main" type="inkWord" rotatedBoundingBox="15159,2826 16382,2835 16374,4060 15150,4051"/>
              </emma:interpretation>
              <emma:one-of disjunction-type="recognition" id="oneOf3">
                <emma:interpretation id="interp7" emma:lang="" emma:confidence="1">
                  <emma:literal/>
                </emma:interpretation>
              </emma:one-of>
            </emma:emma>
          </inkml:annotationXML>
          <inkml:trace contextRef="#ctx0" brushRef="#br1" timeOffset="-401310.312">173 0 1004 0,'-9'21'217'0,"-2"12"101"16,2 8-292-16,-3 11 5 15,2-1 3-15,-4 5 14 16,2-2-2-16,-4 12 7 0,2-3-10 16,-1 12-3-1,1-3-14-15,2-6-6 0,3-16-8 16,2 1-3 0,1-17-5-16,3-7 1 0,3-1-3 15,0-8-1-15,1-11-9 16,2-16-28-16,3-9-25 15,0-28-327-15,5-20 72 0</inkml:trace>
          <inkml:trace contextRef="#ctx0" brushRef="#br1" timeOffset="-401033.0593">210-109 555 0,'6'-6'414'0,"-6"3"-82"16,2 4-45-16,-5 2-216 15,0 12-29-15,1 11 2 16,2 8-8-16,3 20-4 16,6 0-13-16,8 0-5 15,4-6-9-15,9 2-2 16,-3-17-2-16,3 7 1 16,-5-7 0-16,2 0 0 15,-6-1 0-15,2-10 1 0,-7-5-1 16,-1-7-1-16,-4-5-14 15,-2-13-28-15,-6 4-8 16,-2-16-325 0,1 4 79-16</inkml:trace>
          <inkml:trace contextRef="#ctx0" brushRef="#br1" timeOffset="-400816.5975">164 267 1043 0,'-14'-9'254'0,"4"11"94"15,7-1-306-15,1 2-7 16,2 0-15-16,6 3-3 16,5-3-9-16,5 0-1 15,7 0-1-15,11-4 1 16,4-2-3-16,10-6 1 16,0 0-7-16,4 0-35 15,-5 1-93-15,7-2-230 16,-14-10 11-16</inkml:trace>
          <inkml:trace contextRef="#ctx0" brushRef="#br1" timeOffset="-400377.3819">932-347 1077 0,'-4'-9'267'0,"-11"14"85"15,-6 7-298-15,4 7-43 16,-7 7 9-16,0 8 1 16,0 8 7-16,5 1-3 15,4 0 0-15,6-2-11 16,7 5-6-16,8-14-6 0,8-2 0 16,5-5-4-16,11-10-10 15,5-16-5-15,5-10-13 16,1-5-6-16,8-1-4 15,-8-2 5-15,4 5 2 16,-6 8 12-16,3 8 5 16,-15 1 4-16,-2 13 3 15,-13 2 4-15,-6 15 22 16,-9 3 18-16,-7 5 38 16,-7-10 21-16,-11 13 32 15,-2-17-7-15,-6 6 1 16,1-6-31-16,-1 7-17 15,9-10-32-15,-6 3-13 16,6-10-19-16,0-8-5 16,5-6-39-16,1-15 231 15,10-3-688-15</inkml:trace>
        </inkml:traceGroup>
        <inkml:traceGroup>
          <inkml:annotationXML>
            <emma:emma xmlns:emma="http://www.w3.org/2003/04/emma" version="1.0">
              <emma:interpretation id="{583CE4CD-26CF-4315-B997-4EB8BFE4F6A4}" emma:medium="tactile" emma:mode="ink">
                <msink:context xmlns:msink="http://schemas.microsoft.com/ink/2010/main" type="inkWord" rotatedBoundingBox="21619,3644 22417,3650 22413,4311 21614,4305"/>
              </emma:interpretation>
              <emma:one-of disjunction-type="recognition" id="oneOf4">
                <emma:interpretation id="interp8" emma:lang="" emma:confidence="1">
                  <emma:literal/>
                </emma:interpretation>
              </emma:one-of>
            </emma:emma>
          </inkml:annotationXML>
          <inkml:trace contextRef="#ctx0" brushRef="#br0" timeOffset="100543.2821">6919 520 1019 0,'3'-5'306'0,"3"-5"53"16,4 2-278-16,11-1-50 15,0-1-18-15,8 2 10 16,1 2 3-16,5 2 8 16,-7 5-6-16,8 4-3 15,-6 1-11-15,3 7-3 16,-7 7-7-16,-5-1 4 0,-11 5 4 16,-2 11 21-16,-14-2 14 15,-11 4 16-15,-2 7 2 16,-14 13 0-16,-8-3-20 15,-8 13-17-15,2-4-12 16,-1 0 0-16,15-13-15 16,6-6 245-16,18-19-717 15</inkml:trace>
          <inkml:trace contextRef="#ctx0" brushRef="#br0" timeOffset="100188.1722">6467 803 1307 0,'2'-10'341'15,"-5"8"92"-15,6 2-369 0,0 2-48 16,6-2-8-16,3-3 1 16,13 1 8-16,7 1 2 15,5-1 1 1,2 5-5-16,11-1-5 0,-8-5-9 16,4 1 1-16,-1-2-2 15,5-5-6-15,-10 3-31 0,1-9-67 16,-10 6-17-1,-2-2-331-15,-13 2 44 0</inkml:trace>
        </inkml:traceGroup>
        <inkml:traceGroup>
          <inkml:annotationXML>
            <emma:emma xmlns:emma="http://www.w3.org/2003/04/emma" version="1.0">
              <emma:interpretation id="{AD55C461-9B4D-484D-863C-E41B833C9A85}" emma:medium="tactile" emma:mode="ink">
                <msink:context xmlns:msink="http://schemas.microsoft.com/ink/2010/main" type="inkWord" rotatedBoundingBox="22992,3258 26829,3285 26819,4608 22983,4581"/>
              </emma:interpretation>
              <emma:one-of disjunction-type="recognition" id="oneOf5">
                <emma:interpretation id="interp9" emma:lang="" emma:confidence="1">
                  <emma:literal/>
                </emma:interpretation>
              </emma:one-of>
            </emma:emma>
          </inkml:annotationXML>
          <inkml:trace contextRef="#ctx0" brushRef="#br0" timeOffset="101732.4801">7955 237 1052 0,'-9'-12'379'0,"0"8"28"16,1 5-260-1,1 4-88-15,-7 4-25 0,2 12 4 16,-1 4 4-16,-4 23-2 16,5 10-4-16,3 15-9 15,3-2-6-15,5 4-12 16,8-17 0-16,4-1-5 15,7-21 5-15,7-7-7 16,-1-7 5-16,11-16-5 16,1-15 4-16,10-13-45 15,1-10-15-15,8-11-34 16,-11-1-8-16,1-2-11 16,-15 7 43-16,-8 7 17 15,-10 13 28-15,-6 11 7 16,-9 16 7-16,-3 13 7 15,-1 9 7-15,-5 3 15 0,4 0 8 16,4 1 0-16,8-13-5 16,13-4-7-16,9-7-10 15,13-14-7-15,7-4-4 16,10-7-15-16,-11-6-7 16,1-10-8-16,-14 10 3 15,-5-12 2-15,-15 7 16 16,-3 8 39-16,-5 9 21 15,-4 9 22-15,-6 9 11 16,-4 9 2-16,-1 2-25 0,2 4-14 16,5-2-19-16,4-2-12 15,9-8-2-15,7 0-11 16,5-9 2-16,8-8-9 16,5-4-1-16,5-3-20 15,-6-10-3-15,2 5-9 16,-10 1 5-16,-4 8-1 15,-9 11 17-15,-1 9 2 16,-8 5 8-16,-2 16-1 16,-2 3 7-16,-1 9-1 15,-2 3 11-15,4 10 3 16,0 1 6-16,0 2 7 16,0-5 7-16,0 0 4 15,-3-11 5-15,-3 0 4 0,-2-11 2 16,-4 10 1-16,-1-4 2 15,-4 4-2-15,2-10-7 16,-1-7-7-16,2-18 0 16,-1-18-9-16,3-12-2 15,-3-21-8-15,2 0 1 16,2-15-17-16,5 2-4 16,8-8-11-16,5 7 4 0,8-4-5 15,5 13 9-15,4 7-1 16,-2 11 7-16,4 11-3 15,-5 9-7-15,6 0-43 16,-2 0-23-16,7 5-56 16,3-2-36-16,7-3-341 15,-5 7 90-15</inkml:trace>
          <inkml:trace contextRef="#ctx0" brushRef="#br0" timeOffset="102473.5937">9480 128 1276 0,'-12'6'276'16,"-6"4"115"-16,1 7-367 15,-4 8 6-15,2 4 12 16,2 19 10-16,4 0 8 16,7 16-7-16,9 9-19 15,4 9-16-15,2-14-7 16,3 11-8-16,-3-16 2 0,2 3-4 16,-5-16 4-16,-2-1-7 15,-2-10 14-15,1-6 11 16,-3-13 6-16,-2-2 1 15,1-13 12-15,1-7 5 16,-2-12-12-16,5-20-7 16,0-8-2-16,5-17-24 15,4-5-19-15,6 1-6 16,-2 9 4-16,5 1-3 16,-1 11 18-16,-1 12 0 15,-2 12 5-15,-1 9-9 16,-2 9 2-16,0 12-5 15,-2 5 3-15,3 1-2 16,-5 4 9-16,4 7-2 16,-4-5 7-16,2-5-5 15,-1-5 7-15,4 4-7 0,-2-18 4 16,8-3-5 0,2-6 8-16,-1-15-6 0,2-15 8 15,-1-5-5-15,-5 2 6 16,-5-4-8-16,-4 13 6 15,-7 7-6-15,2 14 5 16,-2 2-5-16,-2 13 4 0,-2 3-7 16,1 10 8-16,-2 11-2 15,4 3 8-15,2 9-4 16,5 0 10-16,7-1-10 16,0-11 3-16,6-5-8 15,1-11 4-15,4-5-9 16,-2-6 6-16,1-9-9 15,-5-5-6-15,-2-11-45 16,-6-11-34-16,-5-17-70 16,-2-4-64-16,-5-15-274 15,0 9 44-15</inkml:trace>
          <inkml:trace contextRef="#ctx0" brushRef="#br0" timeOffset="102980.7518">10073 152 1014 0,'-3'10'290'15,"0"2"60"-15,0 0-269 0,3 0-71 16,4 2-8 0,7-1 1-16,5-1-4 0,5-1 1 15,8-5-13-15,1 0-10 16,3 0-14-16,-3-5 1 16,3 2 0-16,-7-1 13 15,-4-1 11-15,-8-1 18 16,-7 5 20-16,-10-2 12 15,-6 6 20-15,-4 0 9 0,-1 0 10 16,1 3-15-16,2 0-9 16,5 3-22-16,5 3-10 15,4-1-12-15,3 1-6 16,6-2-1-16,3-5-3 16,3-2 4-16,4 1-3 15,-2-2 4-15,5 4-4 16,-4 0 4-16,0 4-4 15,-6-1 3-15,5 12-6 16,-13-9 6-16,-2-1-1 16,-8-1 20-16,-6 2 27 15,-2-7 18-15,-5 8 12 16,-4-4 12-16,-4-1-5 16,3-1-19-16,-7-7-14 15,4-4-12-15,3 1-15 0,7-3-11 16,2-6-33-16,6-2-23 15,5 1-103-15,10-2-39 16,9-23-347-16,1-5 26 16</inkml:trace>
          <inkml:trace contextRef="#ctx0" brushRef="#br0" timeOffset="103452.1363">10667 132 1218 0,'6'-4'299'0,"-21"29"108"16,-3 4-326-16,-1 10-18 16,-2-5 9-16,-2 17 1 15,11-6-7-15,8 5-19 16,7-8-24-16,7 3-14 16,5-15-2-16,5 3-7 15,-4-12 4-15,4 0-5 16,-4-10 3-16,7-10-1 15,-4-10 5-15,4-10-3 16,-4-14 5-16,2-8-4 16,-3-4 2-16,-1 0-6 15,-4 11 2-15,-4 3-3 16,-4 15 3-16,-2 10-4 0,-3 6 1 16,0 7-2-16,1 11 3 15,4 5 1-15,3 0 5 16,7 5-4-16,1-4 7 15,11-6-5-15,2-6-1 16,5-4-3-16,-2-8 5 16,2-8-5-16,-5-5 5 15,4-14-5-15,-6-2 7 0,-2-1-6 16,-4 6 3-16,-7 3-1 16,-10 16-4-16,-5 2-13 15,-7 5 1-15,-4 4-7 16,-6 1-6-16,3-4-56 15,-1-3-22-15,5 5 390 16,4-7-755-16,19-4 356 16</inkml:trace>
          <inkml:trace contextRef="#ctx0" brushRef="#br0" timeOffset="103646.6294">11160 93 1268 0,'-6'17'269'0,"1"2"119"16,7-2-373-16,10 2-14 16,1-2 1-16,11-1-9 0,6-4-9 15,8 2-42-15,-2-2-13 16,10-3-317 0,-4-2 64-16</inkml:trace>
          <inkml:trace contextRef="#ctx0" brushRef="#br0" timeOffset="104123.0636">11636 273 938 0,'3'12'300'0,"-8"6"65"0,-2-6-250 0,-5 26-4 16,4 3-16-16,-5 1-5 15,2-2-11-15,8 14-16 16,5-16-26-16,-1 2-18 16,8-2-9-16,5 7-9 15,-8-5 2-15,6 11-4 16,-5-6 3-16,-7 12-5 15,-6-6 6-15,-3-4-5 16,-9-5 4-16,-7-1 8 16,2-14 20-16,-2-8 28 15,1-1 20-15,1-9 13 16,5-6-3-16,0-7-11 16,1-7-26-16,5-8-16 15,5-8-14-15,4-29-12 16,10-7-11-16,10-17-24 15,5 5-1-15,10 0-9 16,3 26-2-16,4 8-44 0,0 11-29 16,3-3 21-16,-3 3-432 15</inkml:trace>
        </inkml:traceGroup>
        <inkml:traceGroup>
          <inkml:annotationXML>
            <emma:emma xmlns:emma="http://www.w3.org/2003/04/emma" version="1.0">
              <emma:interpretation id="{7EC02841-3C8B-400E-A992-BB19509BCD5F}" emma:medium="tactile" emma:mode="ink">
                <msink:context xmlns:msink="http://schemas.microsoft.com/ink/2010/main" type="inkWord" rotatedBoundingBox="27677,3010 30720,3032 30711,4326 27668,4305"/>
              </emma:interpretation>
              <emma:one-of disjunction-type="recognition" id="oneOf6">
                <emma:interpretation id="interp10" emma:lang="" emma:confidence="1">
                  <emma:literal/>
                </emma:interpretation>
              </emma:one-of>
            </emma:emma>
          </inkml:annotationXML>
          <inkml:trace contextRef="#ctx0" brushRef="#br0" timeOffset="105360.9096">12859 249 618 0,'3'-16'426'0,"-18"4"-73"15,-7 12-74-15,-10-2-210 0,1 2-36 16,-12 3 8 0,7 0-8-16,2 3 4 0,5 0-9 15,7 5 0-15,8-2-18 16,7 4-4-16,10-1-8 16,9 3 2-16,10-4-1 15,16 4 1-15,5-3 1 16,12 4 3-16,-1-11-2 15,3 14 2-15,-11-2-2 0,-10 3-1 16,-12-5-5-16,-10 12-1 16,-14-11-5-16,-12 7 3 15,-6 1 0-15,-24 7 6 16,-5-4 2-16,-10 2 13 16,-2-4 8-16,-4-4 18 15,15-13-3-15,0 1 5 16,14-12-10-16,11-9-10 15,14-12-44-15,20-17-70 16,16-13 479-16,19-10-819 16,2-7 365-16</inkml:trace>
          <inkml:trace contextRef="#ctx0" brushRef="#br0" timeOffset="105891.3861">13168-67 1042 0,'-15'57'267'15,"-7"0"86"-15,-7 10-271 0,-2-10-42 16,2 2 12-16,8-28-13 16,5 4-1-16,11 5-21 15,13 9 1-15,5-9-15 16,11 8 5-16,3-6-7 16,12-16 3-16,-3-11-2 15,8-23 1-15,-5-13-2 0,0-10 4 16,-6-11 0-16,-5-9-8 15,-10 8 0-15,-6 4-3 16,-7 11-4-16,-8 10-4 16,-3 10 7-16,-6 7 4 15,-2 7 0-15,2 7 4 16,2 1 6-16,4 5 2 16,6-2-2-16,10 7 1 15,7-4-1-15,16-2 0 16,6-3-4-16,12-3 5 15,-1-11-2-15,10-16 4 16,-9-1-3-16,3-10 5 16,-6 2-6-16,-6-3 2 15,-11 12-4-15,-7 4 2 16,-13 7-8-16,-10 8 0 16,-7 4-6-16,-6 5 4 15,-1 2-1-15,-4 18 11 0,4-7 2 16,5 10 12-16,5-4-6 15,9 2 4-15,8-14-8 16,8-2 4-16,2-11-8 16,12-5 5-16,-3-7-4 15,8-7 4-15,-7-4-10 16,1-5-66-16,-11-12-36 0,-6-2-330 16,-10 4 30-16</inkml:trace>
          <inkml:trace contextRef="#ctx0" brushRef="#br0" timeOffset="106159.2361">13950 156 1209 0,'-10'-1'271'0,"4"2"107"16,6 11-361-16,3-4-6 16,6-2-13-16,6 4 2 15,0 1-3-15,12-2 5 16,5 0-14-16,11 6-32 15,1-3-100-15,5 0-231 16,-5 0 8-16</inkml:trace>
          <inkml:trace contextRef="#ctx0" brushRef="#br0" timeOffset="106485.0377">14438 272 647 0,'-1'4'361'16,"-11"5"-34"-16,-3 8-113 15,-6-1-146-15,-5 14-33 16,-1 13 0-16,5-7-14 15,4 7 1-15,6 11-11 16,4-1 1-16,8-5-9 16,5 15 5-16,-5-3-8 15,4 6 5-15,2-3-5 0,6 4 6 16,-6-13-5-16,5-2 6 16,-4-18-7-16,1-11 6 15,-8-13-2-15,0-2 36 16,-2-4 22-16,-7-5 48 15,-3-4 4-15,-6-4 7 16,0-4-23-16,-4-10-15 16,2 1-49-16,-2-16-4 15,8-1-12-15,4-9-10 16,2 6-15-16,13-9 5 16,13 19-9-16,6-4 6 15,6 12-5-15,16 2-45 16,-1 10-47-16,11-8-61 15,1 14 78-15,9 0-406 16,-9 0 148-16</inkml:trace>
          <inkml:trace contextRef="#ctx0" brushRef="#br0" timeOffset="610728.286">14671-81 1045 0,'4'-58'315'0,"-7"37"59"16,2 18-292-16,-1 9-40 15,1 13-32-15,-4 79 0 16,1-35-5-16,-1 4 6 16,-1-2-4-16,3 1 5 15,0-27-6-15,5 13 3 16,1 5-9-16,4 11 5 15,1-8-4-15,2 0 6 16,1-19-5-16,-4-13 7 16,-1-13-4-16,-3-4 6 0,-3-10-4 15,-9-7 7-15,-3-3-16 16,-9-13-23-16,-7-7-14 16,-8-14-11-16,0 2-12 15,-5-14 9-15,4 7 22 16,4-2 21-16,6 12 20 15,1 4 33-15,13 11 14 16,5 11 28-16,5 6-11 16,9 3-2-16,8 2-30 0,10 2 0 15,6-2-27-15,16-1 10 16,7 1-10-16,19-2 9 16,-2 1-15-16,16-2 5 15,-14-1-15-15,-1 4 7 16,-11 2-56-16,-6 1-397 15,-18-1 115-15</inkml:trace>
          <inkml:trace contextRef="#ctx0" brushRef="#br0" timeOffset="107216.1203">15567 246 1095 0,'-42'21'266'0,"-18"21"117"15,-1 8-304-15,-13 21 4 16,5 4-7-16,3 7 1 16,16-11-32-16,7 13-8 15,20-17-29-15,10 7 2 16,14-7 1-16,10 3-86 16,13-21-358-16</inkml:trace>
          <inkml:trace contextRef="#ctx0" brushRef="#br0" timeOffset="106966.7491">15121 236 1261 0,'-4'-2'319'15,"-7"5"97"-15,5 6-358 16,0 6-21-16,0 5-20 16,3 5 5-16,5-7-5 15,4 20-2-15,4-5-12 16,10 2 5-16,5-7-3 0,14 2 1 15,5-21-42-15,13-15 421 16,-1-6-823-16,1-21 374 16</inkml:trace>
        </inkml:traceGroup>
        <inkml:traceGroup>
          <inkml:annotationXML>
            <emma:emma xmlns:emma="http://www.w3.org/2003/04/emma" version="1.0">
              <emma:interpretation id="{3BBE5343-1B3A-4BEB-88CA-540951894F4E}" emma:medium="tactile" emma:mode="ink">
                <msink:context xmlns:msink="http://schemas.microsoft.com/ink/2010/main" type="inkWord" rotatedBoundingBox="31296,3301 33340,3316 33334,4197 31289,4183"/>
              </emma:interpretation>
              <emma:one-of disjunction-type="recognition" id="oneOf7">
                <emma:interpretation id="interp11" emma:lang="" emma:confidence="1">
                  <emma:literal/>
                </emma:interpretation>
              </emma:one-of>
            </emma:emma>
          </inkml:annotationXML>
          <inkml:trace contextRef="#ctx0" brushRef="#br0" timeOffset="108084.588">16587 116 1138 0,'4'19'273'0,"-4"-7"92"0,0 8-322 0,8-4-41 0,2-1-3 15,2-3 4-15,6 2 4 16,2 1-28-16,1 3-344 0,-6 0 110 15</inkml:trace>
          <inkml:trace contextRef="#ctx0" brushRef="#br0" timeOffset="108972.2069">17016 406 1007 0,'-2'-17'336'0,"-4"0"68"15,-1 2-272-15,-5 20-38 16,-5-2-32-16,-8 9-14 16,-2 5-23-16,-9 13-7 15,4-2-2-15,2 11-5 16,6-3 2-16,9 6-7 16,14-4 5-16,7 2-10 15,6-10 5-15,13-7-7 16,4-11 8-16,11-8-6 15,5-8 9-15,12-11-4 16,-1-6 7-16,10-18-4 16,-9-9 2-16,3-20-6 15,-10 5 2-15,-4-1-5 16,-19 11 1-16,-4 8-8 16,-16 21 1-16,-5 6-11 15,-14 7 1-15,-6 8-8 0,-5 6 8 16,-8 8-2-16,-1 2 16 15,1 10 0-15,8 1 12 16,8 12-4-16,15 0 5 16,9 2-9-16,9-1 2 15,14-2-6-15,-4-13 7 0,14-10-6 16,0-7 6 0,14-22-1-16,-7-10 6 0,14-13-4 15,-10-7 3-15,1-4-5 16,-17 10-3-16,-2 4-15 15,-16 11 0-15,-4 1-6 16,-10 13 1-16,-7 6-1 16,-4 3 12-16,-9 3-6 15,-3 7 9-15,-4 4 3 16,-1-5 7-16,2 12-2 16,9 3 10-16,5 12-7 15,8 0-1-15,8 12-5 16,3 0 2-16,6 6-3 15,3 2 5-15,3-7-4 16,-3-7 5-16,3-7-4 16,-6-17 7-16,-3-9-2 15,-7-5 8-15,1-5 2 16,-6-7 5-16,-5-11-3 0,-5-7-1 16,-10-8-7-16,-7-2-4 15,-13-14-5-15,-4 16 0 16,-7-4-2-16,5 8 3 15,-2-2-4-15,12 19 3 16,4 2-4-16,14 5 5 16,3 5-6-16,11 4 4 15,2 0-11-15,10 1 5 16,11 5-7-16,7 0 6 0,14 6-3 16,7 0 12-16,8 3-4 15,-2-3 7-15,4 9-4 16,-13 1 11-16,-7 0-68 15,-13-5-58-15,-19 4-365 16,-17-17 37-16</inkml:trace>
          <inkml:trace contextRef="#ctx0" brushRef="#br0" timeOffset="108062.6455">16220 324 913 0,'-3'-3'327'16,"-1"5"21"-16,-4 4-203 16,-5 19-108-16,-2 12 1 15,0 3 14-15,3 14 4 16,4 0-3-16,8-4-13 16,8-13-10-16,2-2-11 15,2-16-3-15,11-5-6 16,2-14 6-16,14-8-2 15,0-7 3-15,14-16-1 16,-5-5 1-16,1-14-4 0,-11 2-2 16,-5-10-1-16,-14 16-1 15,-5 4-6-15,-11 17-2 16,-11 7-7-16,-4 22-4 16,-7 11-6-16,-5 9 4 15,-2 9 1-15,4 8 11 16,1 2 6-16,10-4 11 15,8-4-2-15,8-7 6 16,7-8-5-16,6-6-2 0,7-12-7 16,-2 0 5-16,7-8-7 15,-6-8 3-15,-1-13-87 16,-8-7-37-16,-5-13-341 16,-13-5 19-16</inkml:trace>
          <inkml:trace contextRef="#ctx0" brushRef="#br0" timeOffset="109327.3493">16199 899 857 0,'-25'8'324'16,"14"17"21"-16,14-7-191 16,12 0-70-16,12-1-6 15,24-7 23-15,20-10 8 16,40-10 0-16,15-7-24 15,41-2-20-15,2-4-25 16,26-8-19-16,-16 8-14 16,19-2-6-16,-31 4 7 0,2-3-35 15,-30 4-46-15,-4 2-404 16,-35 14 87-16</inkml:trace>
        </inkml:traceGroup>
      </inkml:traceGroup>
      <inkml:traceGroup>
        <inkml:annotationXML>
          <emma:emma xmlns:emma="http://www.w3.org/2003/04/emma" version="1.0">
            <emma:interpretation id="{6005AA79-98B6-472F-96A1-3742753D36AC}" emma:medium="tactile" emma:mode="ink">
              <msink:context xmlns:msink="http://schemas.microsoft.com/ink/2010/main" type="line" rotatedBoundingBox="22937,4406 29859,4323 29872,5412 22950,5495"/>
            </emma:interpretation>
          </emma:emma>
        </inkml:annotationXML>
        <inkml:traceGroup>
          <inkml:annotationXML>
            <emma:emma xmlns:emma="http://www.w3.org/2003/04/emma" version="1.0">
              <emma:interpretation id="{49E01E96-0E00-4791-B806-8D75D9113616}" emma:medium="tactile" emma:mode="ink">
                <msink:context xmlns:msink="http://schemas.microsoft.com/ink/2010/main" type="inkWord" rotatedBoundingBox="22940,4655 26342,4614 26351,5402 22950,5443"/>
              </emma:interpretation>
              <emma:one-of disjunction-type="recognition" id="oneOf8">
                <emma:interpretation id="interp12" emma:lang="" emma:confidence="1">
                  <emma:literal/>
                </emma:interpretation>
              </emma:one-of>
            </emma:emma>
          </inkml:annotationXML>
          <inkml:trace contextRef="#ctx0" brushRef="#br0" timeOffset="110468.4042">8279 1524 1044 0,'-12'-44'277'0,"-11"29"85"15,-5 11-301-15,-17 11-21 16,-5 10-16-16,-8 29-11 15,7 1-7-15,-5 1 3 16,19-7-4-16,8 7 2 16,8-26-2-16,5 7 0 15,11-7-5-15,7 5 3 16,7-1-6-16,13-4 1 0,14-4-2 16,14-1 4-16,7-4-3 15,10-10 5-15,-2 2 0 16,1-1 1-16,-12 10-3 15,-4-4 1-15,-19 4-3 16,-8 8-1-16,-17 2-5 16,-11 2 8-16,-16 2 16 0,-15 7 38 15,-9-5 14-15,-17 6 33 16,-4-8 1-16,-7-1 4 16,10-9-34-16,-2-6-7 15,19-6-30-15,1-6-5 16,13-4-24-16,10-7-7 15,16-2-21-15,16-10-81 16,22 2-39-16,22-7 25 16,7 4-377-16,17 4 114 15</inkml:trace>
          <inkml:trace contextRef="#ctx0" brushRef="#br0" timeOffset="110813.5553">8566 1968 730 0,'4'-10'418'0,"-4"14"-28"0,-1-1-144 16,-5 14-126-16,-2-4-53 16,2 5 0-16,0 0-29 15,5 2 1 1,5-7-19-16,5 1 0 0,14-10-15 16,13-10 6-16,4-4-5 15,19-14 5-15,1-9-5 16,1 1 2-16,-5 4-6 15,0 2-1-15,-17 11-5 0,-5 11 3 16,-16 1-6-16,-4 4-1 16,-8 2 0-16,0 11 2 15,-3-5-3-15,4 7 8 16,4 2 0-16,-1 0 2 16,5-1-5-16,5-5 3 15,1-6-12-15,9-3-58 16,6-12-26-16,6-14-332 15,0 2 43-15</inkml:trace>
          <inkml:trace contextRef="#ctx0" brushRef="#br0" timeOffset="111609.2696">9549 1830 752 0,'-2'6'285'0,"1"2"30"16,-2-2-194-16,0-3-52 0,3 3-34 15,0-6-9-15,1 3-17 16,5-5-7-16,3 1-3 16,3-5-3-16,4-2-3 15,0-1-11-15,-1-3 1 16,0 0-13-16,-3 3 3 16,-4 3 0-16,-4 2 6 15,-7 7 5-15,-6 1 17 0,-10 13 12 16,-4-4 9-1,-9 11 18-15,5 0 5 0,3 3 8 16,8-1-10-16,7 4-6 16,13-14-12-16,13-4-6 15,8-16-8-15,19-14 1 16,10-14-3-16,11-1 4 16,-1 2-4-16,5-10-1 15,-12-2-5-15,-3 5 2 16,-15-23-2-16,-7-10 0 15,-16 18 1-15,-8 8 15 16,-13 9 3-16,-11 36 7 16,-8 39 0-16,-11 12 5 15,1 0-15-15,-2 11 16 16,12-2-8-16,3-21 9 16,16-6-12-16,7 2 5 15,10-13-23-15,9 2 2 0,12-10-9 16,12-10 6-16,6 2-5 15,10-6 9-15,-4-10-4 16,3-5 5-16,-10 3-3 16,-3-11 3-16,-13 7-7 15,-5-1 3-15,-16 7-6 16,-4-1 0-16,-6 13-6 0,-4 2 3 16,-1 4-4-16,-1 7 6 15,0 1-1-15,-1 1 8 16,4-1-5-16,6 2 6 15,4-3-6-15,10-3 5 16,-2 0-7-16,4-4 7 16,-1-8-7-16,3-6 12 15,-4-6-6-15,2-5 9 16,-2 2-4-16,-8 0 30 16,-8-4-6-16,-2 4 13 15,-7 0-5-15,-4-8 7 16,2 5-30-16,1 8 2 15,3-5-17-15,1 6 3 16,7 9-13-16,2 1 2 16,5-1-5-16,12 6-36 15,6 0-53-15,15 0-397 0,3-1 78 16</inkml:trace>
          <inkml:trace contextRef="#ctx0" brushRef="#br0" timeOffset="112340.195">10777 1826 866 0,'0'-8'327'0,"-2"7"30"0,1 4-204 16,-2 0-80-16,0 6 1 15,0 7-24-15,0-1 0 16,0-1-14-16,3 1-1 16,6-8-22-16,9-4-1 15,4-6-6-15,14 3 8 16,5-7-7-16,9-1 6 15,-2-7-5-15,1 0-1 16,-8-1-8-16,-8 2 2 16,-15 5-6-16,-2 9-1 15,-8 6-7-15,-7 11 5 16,1-4-3-16,-2 4 8 16,-6-1 0-16,4 1 11 15,4-8-6-15,-2 4 7 16,6-4-9-16,10-6-4 0,5-4-58 15,20-2-351-15,2-12 89 16</inkml:trace>
        </inkml:traceGroup>
        <inkml:traceGroup>
          <inkml:annotationXML>
            <emma:emma xmlns:emma="http://www.w3.org/2003/04/emma" version="1.0">
              <emma:interpretation id="{9E9E3B1F-DF85-4635-9655-2C099AECB8C0}" emma:medium="tactile" emma:mode="ink">
                <msink:context xmlns:msink="http://schemas.microsoft.com/ink/2010/main" type="inkWord" rotatedBoundingBox="26742,4360 29859,4323 29872,5412 26755,5449"/>
              </emma:interpretation>
              <emma:one-of disjunction-type="recognition" id="oneOf9">
                <emma:interpretation id="interp13" emma:lang="" emma:confidence="1">
                  <emma:literal/>
                </emma:interpretation>
              </emma:one-of>
            </emma:emma>
          </inkml:annotationXML>
          <inkml:trace contextRef="#ctx0" brushRef="#br0" timeOffset="115589.5946">13730 1308 534 0,'4'-53'360'0,"7"19"-52"16,10 5-58-16,9 11-173 15,13 6-18-15,1 3-19 16,13 0-11-16,0 8-9 16,10 7-9-16,-3-2-3 0,5 8-4 15,-11 5 4-15,1 8-2 16,-14-1 7-16,-5 14-1 15,-10 4 5-15,-9 4 8 16,-10-4 10-16,-14 35 19 16,-8-11 22-16,-16-9 25 15,-4-6 3-15,-11-6 1 16,-2-40-13-16,-14-2-15 16,5-2-23-16,-7-4-10 15,9 0-9-15,1-1-13 16,20-2-8-16,6 0-7 15,15 1-25-15,14-31-87 16,11-2-53-16,14 2-363 16,6 2 18-16</inkml:trace>
          <inkml:trace contextRef="#ctx0" brushRef="#br0" timeOffset="115257.779">14114 1287 1029 0,'2'-8'284'0,"-1"11"64"15,1 6-284-15,-1 29-21 16,-1 5-15-16,-1 40 1 16,-4-7 5-16,-2 5-6 15,-3-16-8-15,4 0-6 16,2-32-2-16,2-2-5 15,4-7 3-15,-1-3-4 16,-1-4 4-16,-1-13-2 16,-2 5-5-16,-9-4-46 15,-3-11-25-15,-11-5-329 16,-4 10 57-16</inkml:trace>
          <inkml:trace contextRef="#ctx0" brushRef="#br0" timeOffset="113257.9913">11630 1719 869 0,'6'-4'301'0,"0"1"58"15,-5 6-236-15,4 3-17 16,-7 6-27-16,-5 4 12 16,-2 10-20-16,-2-1 12 15,-2 1-21-15,7-7-1 16,6 1-31-16,3-7-3 16,4-2-19-16,11-7 4 0,2 5-9 15,14-13 10-15,4-4-6 16,8 4 6-16,-4-16-4 15,6-7-1-15,-12 5-12 16,0-8-9-16,-10-6-8 16,-5 13 0-16,-11 8 0 15,-2 0 3-15,-8 11 6 16,-6 7 0-16,-5 4 1 0,-2 5 0 16,-4 8 3-16,-1 7 12 15,5-5 5-15,4 1 5 16,7-5-2-16,10-5 4 15,5-1-11-15,13-7 2 16,4-1-6-16,10-2 6 16,2-4-3-16,10-13 6 15,-7 9-4-15,1-10 5 16,-10-1-6-16,-1-2 2 16,-11 5-4-16,-8-5 3 15,-7 8-6-15,-3 4 0 16,-7 5-10-16,4 8 3 15,-3 6-5-15,-2 3 8 16,1 2-1-16,-1 1 10 16,-1-5-5-16,9 5 7 15,3-6-9-15,18-3 7 0,5 2-5 16,10-8 7-16,3-14-6 16,10 4 7-16,-8-2-4 15,7-5 4-15,-11 8-4 16,-2 0 3-16,-11 0-4 15,-7-3 3-15,-10 3-3 16,-5 2 25-16,-5-1 9 16,-2-2 20-16,-1 2 0 0,-3-2 11 15,0-10-26-15,-1 1-4 16,1 2-24-16,-5-2 0 16,4 2-11-16,-2 8 2 15,3 3-9-15,1 0 2 16,5-30-6-16,8 1 3 15,5 32-5-15,11 0 9 16,5 3 0-16,5 31-63 16,2 2-83-16,6-36-385 15,2 3 32-15</inkml:trace>
          <inkml:trace contextRef="#ctx0" brushRef="#br0" timeOffset="116947.049">13656 2178 734 0,'-18'-3'310'16,"-1"-1"17"-16,5 5-137 15,4-2-94-15,4 1-1 16,1 0-31-16,17-2-14 0,0 2-31 15,17 3-7 1,13-3-16-16,25-6 7 0,10 3 2 16,26-4 2-16,4-2-5 15,12 3 4 1,-14 6-5-16,7-3 3 0,-23 3-2 16,-4-5 1-16,-17-1-1 15,-13 0 1-15,-22 2-1 0,-12-1 0 16,-21 4 2-16,-16-1 2 15,-19 4-3-15,-23 5 2 16,-13 2 1-16,-17 2 1 16,-11 4-3-16,-21 0 9 15,4-2 1-15,-16 7 12 16,13-7 0-16,4-1 16 16,25-3-9-16,9-7 3 15,30-4-15-15,7 4-3 16,21-8-15-16,14 0-7 15,22 1-3-15,18-4 4 16,13-4-4-16,23 1 6 16,14-2 5-16,23 1-1 15,-4-2-3-15,28 3 3 16,-18 3-3-16,10 1 4 16,-17 2-4-16,-2-1 3 15,-28-1-3-15,-5-1 3 0,-28 2-3 16,-14 1 2-16,-19 3-3 15,-19 3 8-15,-15 3-3 16,-27 10 1-16,-12 4 0 16,-22-1 6-16,-13-1-11 15,-20 5 8-15,8-7 0 0,-16 7 5 16,19 2-7-16,11-13 7 16,26-7-9-16,11-4 5 15,25-13-6-15,16-13-15 16,18 13-448-16,31 0 143 15</inkml:trace>
        </inkml:traceGroup>
      </inkml:traceGroup>
    </inkml:traceGroup>
    <inkml:traceGroup>
      <inkml:annotationXML>
        <emma:emma xmlns:emma="http://www.w3.org/2003/04/emma" version="1.0">
          <emma:interpretation id="{B441F98E-8431-4544-9BA8-BA88E624703C}" emma:medium="tactile" emma:mode="ink">
            <msink:context xmlns:msink="http://schemas.microsoft.com/ink/2010/main" type="paragraph" rotatedBoundingBox="15000,6394 31791,5235 31900,6818 15109,7977" alignmentLevel="2"/>
          </emma:interpretation>
        </emma:emma>
      </inkml:annotationXML>
      <inkml:traceGroup>
        <inkml:annotationXML>
          <emma:emma xmlns:emma="http://www.w3.org/2003/04/emma" version="1.0">
            <emma:interpretation id="{695654BD-351A-4114-B25D-209BE3B989B7}" emma:medium="tactile" emma:mode="ink">
              <msink:context xmlns:msink="http://schemas.microsoft.com/ink/2010/main" type="line" rotatedBoundingBox="15000,6394 31791,5235 31900,6818 15109,7977"/>
            </emma:interpretation>
          </emma:emma>
        </inkml:annotationXML>
        <inkml:traceGroup>
          <inkml:annotationXML>
            <emma:emma xmlns:emma="http://www.w3.org/2003/04/emma" version="1.0">
              <emma:interpretation id="{2305E5E7-C5EA-484D-A2B7-E6AD6260D7AA}" emma:medium="tactile" emma:mode="ink">
                <msink:context xmlns:msink="http://schemas.microsoft.com/ink/2010/main" type="inkWord" rotatedBoundingBox="15000,6394 16550,6287 16658,7848 15108,7955"/>
              </emma:interpretation>
              <emma:one-of disjunction-type="recognition" id="oneOf10">
                <emma:interpretation id="interp14" emma:lang="" emma:confidence="1">
                  <emma:literal/>
                </emma:interpretation>
              </emma:one-of>
            </emma:emma>
          </inkml:annotationXML>
          <inkml:trace contextRef="#ctx0" brushRef="#br2" timeOffset="496724.4216">87 4453 982 0,'-9'1'271'0,"3"1"88"15,3-5-258-15,1 3-32 0,7-3 2 16,1 1-25-16,7-7 0 16,5 5-21-16,11-5 6 15,0 3-13-15,10-8 3 16,-3 2-17-16,7 2 6 15,-7-2-12-15,-1-8 0 16,-5 7-37-16,-2-4-30 16,-10-4-345-16,-4-7 75 15</inkml:trace>
          <inkml:trace contextRef="#ctx0" brushRef="#br2" timeOffset="496597.2667">127 3933 894 0,'5'-13'260'0,"0"7"73"16,-2 10-243-16,-3 7-7 15,1 2-14-15,4 14 11 16,-1 6-19-16,7 11 1 16,2 2-27-16,8 11-4 15,3-1-19-15,9 6 2 16,-3-13-15-16,9 8 6 16,-3-12-6-16,2 6 7 15,-7-9-9-15,1 6 8 16,-14-12-8-16,-2-1 9 15,-2-14-8-15,-4-6-8 16,-4-6-26-16,-4-8-27 0,-4-5-22 16,-11-16-321-1,-4-5 81-15</inkml:trace>
          <inkml:trace contextRef="#ctx0" brushRef="#br2" timeOffset="497417.9056">527 3764 1212 0,'-6'-3'255'0,"6"-5"120"16,6-2-368-16,10-5 8 15,2 1-10-15,14-4 7 16,5-3-9-16,16 5 8 0,-2 1-9 15,14 4 4 1,-4 13-8-16,11 5 7 0,-13 10-8 16,1 7 6-16,-9 7-6 15,-3 1 9-15,-12-2-9 16,0 7 11 0,-9-5-5-16,-11 4 30 0,-7-2 9 15,-10 10 46-15,-13-5 3 0,-10 15 29 16,-7-3-21-16,-14 15 1 15,-3-4-39-15,-14 2 3 16,5-14-30-16,-3-5 3 16,3-20-19-16,5-4 3 15,14-16-20-15,0-8-2 16,11-3-29-16,3-9-51 16,9-14-55-16,5-11-67 15,7-8 483-15,10-17-799 16,7 8 415-16</inkml:trace>
          <inkml:trace contextRef="#ctx0" brushRef="#br2" timeOffset="497161.5896">648 3645 1194 0,'3'15'287'0,"0"5"95"15,3 11-322-15,0 5-45 16,5 23 7-16,-2-1-3 0,7 11 3 15,4-3-14-15,5 6 3 16,3-16-10-16,5 2-3 16,-5-15-30-16,1 0 16 15,-10-10-390-15,-10-9 109 16</inkml:trace>
          <inkml:trace contextRef="#ctx0" brushRef="#br2" timeOffset="497933.1324">1105 3121 1324 0,'-3'21'288'0,"-2"2"125"15,5 11-394-15,2 16 1 16,1 4-10-16,4 10 10 15,5-4-11-15,11 5 6 16,-1-14-16-16,14-6 6 16,-3-18-8-16,3-10-10 15,-6-19-21-15,0-19-13 16,-7-13-14-16,-4-21-9 16,-10-6 13-16,-6-17 17 15,-6 7 15-15,-4-1 15 16,-5 20 11-16,1 4 34 15,2 27 7-15,0 7 24 16,3 14-6-16,0 6 4 0,3 11-34 16,0 16-2-16,3-2-23 15,3 13 7-15,5 1-8 16,4 1 10-16,4-13-31 16,8 3 415-16,1-16-823 15,-7-10 389-15</inkml:trace>
          <inkml:trace contextRef="#ctx0" brushRef="#br2" timeOffset="496199.3115">70 3960 959 0,'2'-12'240'0,"-2"6"99"15,1 6-275-15,-2 3 13 16,-2 3-16-16,-2 15 3 15,1 8-20-15,-4 19-1 16,1 9-19-16,1 21 5 16,0-6-13-16,-3 8 7 15,-3-11-11-15,-2 4 6 16,1-16-10-16,2 5 8 0,2-13-11 16,3-2 3-16,5-16-9 15,-1-5 7-15,4-13-17 16,1-10-47-16,3-12-28 15,1-22-322-15,5-16 47 16</inkml:trace>
        </inkml:traceGroup>
        <inkml:traceGroup>
          <inkml:annotationXML>
            <emma:emma xmlns:emma="http://www.w3.org/2003/04/emma" version="1.0">
              <emma:interpretation id="{8BE1AC42-C1E0-4A4D-AC0F-2083F717BE39}" emma:medium="tactile" emma:mode="ink">
                <msink:context xmlns:msink="http://schemas.microsoft.com/ink/2010/main" type="inkWord" rotatedBoundingBox="21025,6361 23386,6198 23455,7198 21094,7361"/>
              </emma:interpretation>
              <emma:one-of disjunction-type="recognition" id="oneOf11">
                <emma:interpretation id="interp15" emma:lang="" emma:confidence="1">
                  <emma:literal/>
                </emma:interpretation>
              </emma:one-of>
            </emma:emma>
          </inkml:annotationXML>
          <inkml:trace contextRef="#ctx0" brushRef="#br2" timeOffset="188579.5057">6971 3481 980 0,'-12'15'368'0,"-6"14"32"15,-3 4-241-15,-7 15-53 16,1 0-35-16,0 9 18 15,4-12-16-15,5 3-8 16,8-12-33-16,7-1-4 16,6-11-23-16,9-2-1 15,3-20-9-15,13-10 4 16,1-11-12-16,7-17-9 16,-5-11-10-16,4-17-18 15,-8-1-2-15,-2-5 10 16,-8 11 13-16,-5 11 10 15,-6 22 23-15,-9 13 7 16,-3 16 1-16,-3 18 8 16,-3 9 7-16,-3 20 19 15,1 2-1-15,4 7 11 0,5-10-12 16,7-7-3-16,5-12-25 16,11-10 1-16,8-11-15 15,11-12 4-15,3-3-6 16,9-12 6-16,-4-9-10 15,2-17 2-15,-11-2-7 16,-3-8 5-16,-14 3-5 16,-2 11 7-16,-14 19-5 15,-3 14 6-15,-5 14-5 0,-4 16 12 16,-4 9-5-16,2 13 14 16,4 1-2-16,-2 4 10 15,7-16-11-15,14-5 4 16,2-14-12-16,7-8 7 15,7-10-13-15,10-6 7 16,-5-10-5-16,9-10 7 16,-9-7-8-16,0-1 7 15,-11 4-6-15,-5 7 5 16,-8 13-7-16,-3 8 1 16,-6 13-5-16,-3 10 3 15,-2 9-3-15,1 10 6 16,-1-1 0-16,5 0 4 15,3-7 2-15,5-7-80 16,5-8-62-16,11-4-369 0,-1-13 19 16</inkml:trace>
          <inkml:trace contextRef="#ctx0" brushRef="#br2" timeOffset="188893.1792">8264 3495 1442 0,'-6'1'433'16,"0"2"72"-16,0 3-366 16,-2 5-136-16,-1 2-17 15,2 1-38-15,-1 0-111 16,5-5 51-16,12-8-391 16,0-4 49-16</inkml:trace>
          <inkml:trace contextRef="#ctx0" brushRef="#br2" timeOffset="189141.0498">8292 3822 1239 0,'-4'12'561'0,"-2"-3"-31"0,1-1-276 16,2 8-195-16,2-8-62 16,1 2-48-16,1-7-77 15,8 3-399-15,3-21 56 0</inkml:trace>
          <inkml:trace contextRef="#ctx0" brushRef="#br2" timeOffset="187654.9127">5940 3351 605 0,'-4'-33'461'0,"2"1"-72"0,7 5-37 15,7 3-251-15,4 8-30 16,7-5 5-16,2 10-24 16,8-1-1-16,0 5-24 15,3-1-1-15,-3 2-7 16,5 3-12-16,-7 6-12 15,1 5 5-15,-7 7-8 0,1 9 7 16,-11 1-4-16,-6 8 8 16,-6-1-3-16,-6 1 8 15,-6-3 0-15,-3 4 11 16,1-7-5-16,-2-1 5 16,4-5-7-16,0-2 2 15,7-8-13-15,2-2-7 16,8-2-12-16,4 1-3 15,3 1-3-15,3 3 3 16,3 3 7-16,0 5 8 16,0 2 2-16,1 8 1 15,-5 3-3-15,-5 8 1 16,-5-7-3-16,-8 5 9 16,-8-4 10-16,-11 5 29 15,-7-7 12-15,-12 12 32 16,-6-6 2-16,-6 8 12 0,2-8-23 15,-4 3-2-15,4-14-30 16,5-1-5-16,11-10-26 16,3-10-2-16,8-7-13 15,10-4-10-15,4-10-18 16,5-11-42-16,11-7-41 16,11-11-79-16,10-5-13 15,10-12-147-15,6 4-133 0,13-17 18 16</inkml:trace>
          <inkml:trace contextRef="#ctx0" brushRef="#br2" timeOffset="187136.7553">6269 3282 1332 0,'-8'-20'342'0,"8"13"96"0,-1 5-366 16,2 4-62-16,-4 5-1 15,-1 8-5-15,-1 15 13 16,-4 8-3-16,0 14 6 15,3 5-8 1,0 12 5-16,2-5-14 0,-1 0 3 16,2-11-6-16,0-5 6 15,2-15-22-15,-5-8-85 16,7-11-33-16,-5-7-325 16,-2-10 7-16</inkml:trace>
          <inkml:trace contextRef="#ctx0" brushRef="#br2" timeOffset="187903.7925">6676 3157 1119 0,'3'-6'299'0,"-5"8"111"15,-4 7-317-15,-1 10 6 16,-7 10-15-16,-1 17 4 15,-1 4-30-15,-2 16-5 16,1 1-27-16,1 11-4 16,5-4-17-16,4 6 2 15,2-14-7-15,8-5 3 16,3-17-4-16,2-7-44 16,-1-14-36-16,7-7-65 0,-1-14-329 15,8-25 55-15</inkml:trace>
        </inkml:traceGroup>
        <inkml:traceGroup>
          <inkml:annotationXML>
            <emma:emma xmlns:emma="http://www.w3.org/2003/04/emma" version="1.0">
              <emma:interpretation id="{B2848257-B730-4FE9-894E-68CC993ABE88}" emma:medium="tactile" emma:mode="ink">
                <msink:context xmlns:msink="http://schemas.microsoft.com/ink/2010/main" type="inkWord" rotatedBoundingBox="24091,6188 28898,5857 28978,7020 24172,7352"/>
              </emma:interpretation>
              <emma:one-of disjunction-type="recognition" id="oneOf12">
                <emma:interpretation id="interp16" emma:lang="" emma:confidence="1">
                  <emma:literal/>
                </emma:interpretation>
              </emma:one-of>
            </emma:emma>
          </inkml:annotationXML>
          <inkml:trace contextRef="#ctx0" brushRef="#br2" timeOffset="190440.1861">9468 3244 732 0,'-2'-24'303'0,"4"3"32"15,-2 2-169-15,-5-2-40 16,-1 6-20-16,-7 3 8 15,-5 1-24-15,-12 10-5 16,0 1-36-16,-9 13-4 16,1 4-27-16,-14 13-2 0,5 6-11 15,-5 19 4-15,7 2-2 16,-2 17 9-16,18-5-2 16,7 7 5-16,13-12-8 15,10-6-1-15,10-16-9 16,10-9 4-16,8-12-5 15,10-9 6-15,3-4-6 0,4-16 6 16,-7-5-6-16,-1-13 5 16,-8-4-5-16,-8-9 7 15,-10 8-3-15,-4-1 6 16,-5 7-3-16,-12 4 4 16,-2 8-7-16,-5 6 3 15,-7 7-4-15,-5 10 6 16,2 9-2-16,-4 11 12 15,3 1 0-15,6 5 1 16,11-9-8-16,7 0 1 16,13-7-14-16,14-7 2 15,9-8-6-15,15-13 2 16,3-8-11-16,9-16-11 16,-3-4-9-16,5-3 4 15,-20 12 2-15,1 6 4 16,-17 15 11-16,-10 14-1 0,-13 14-1 15,-10 16 14-15,-11 5 9 16,-11 16 17-16,1-5 8 16,-4 4 9-16,10-14-16 15,5-4-2-15,11-16-21 16,14-4-112-16,16-17 166 16,9-8-540-16,0-17 127 0</inkml:trace>
          <inkml:trace contextRef="#ctx0" brushRef="#br2" timeOffset="191138.9015">9852 3573 1110 0,'-4'12'296'0,"-1"-4"86"16,5 2-287-16,-1-1-53 16,5 0 4-16,5-3-13 15,6 0 2-15,6-6-19 0,8-9 3 16,4-6-9-16,9-10 4 16,0-7-7-16,-3-7 2 15,-8 0-4-15,-7 0 5 16,-9 4-2-16,-10 5 2 15,-8 9 2-15,-8 6 8 16,-5 6 2-16,-13 14 6 16,1 8-2-16,-5 16 1 15,-5 8-7-15,8 16 5 16,8-4-5-16,8 12 8 16,5-15-9-16,12 2 4 15,6-12-17-15,11-6 3 16,2-16-12-16,20-11 9 15,6-21-7-15,15-26 5 16,5-10-3-16,10-25 3 16,-9-6-6-16,3-12 2 15,-18 5-4-15,-4-13 3 0,-14 23-3 16,-14 7 4-16,-16 24-5 16,-6 19 4-16,-10 28-6 15,-14 22 8-15,-5 15-6 16,-10 18 10-16,-6 3 2 15,-3 18 14-15,6-6-5 16,5 0 6-16,14-11-9 16,8 5 1-16,13-16-14 0,11-4-11 15,11-8-44-15,16-14-100 16,11-18-340-16,14-15-6 16,5-14-203-16</inkml:trace>
          <inkml:trace contextRef="#ctx0" brushRef="#br2" timeOffset="191520.4512">10808 3177 1190 0,'-42'37'394'0,"-16"10"52"16,4 4-304-16,1 9-53 16,10-8-31-16,13 1 20 15,18-17-14-15,9-8-8 16,9-8-32-16,13-6-6 15,5-14-21-15,18-18 2 0,9-11-16 16,12-21-10-16,5-8-6 16,2-17-8-16,-8 6-14 15,1-23-32-15,-13 8 3 16,-5-6 5-16,-15 21 10 16,-11 10 27-16,-11 31 46 15,-17 23 31-15,-9 26 2 16,-17 26 23-16,-7 13-1 15,-10 17 20-15,7-5-15 16,-1 1 2-16,18-17-23 0,11-5-12 16,13-12-18-16,14-2-73 15,10-13-75-15,10-7-367 16,-3-16 32-16</inkml:trace>
          <inkml:trace contextRef="#ctx0" brushRef="#br2" timeOffset="192283.5753">11394 3202 1115 0,'-8'5'306'15,"-1"11"77"-15,-4 11-313 16,-11 26-20-16,-3 13-10 16,-9 22 24-16,1 1 4 15,5 12 8-15,12-17-12 0,-1-5-8 16,10-17-25-16,3-8-7 15,1-17-12 1,1-7-3-16,5-13-1 0,-1-11 1 16,3-12 2-16,11-23 2 15,5-11-2-15,8-28-8 16,6-19-18-16,15-33-70 16,-4 8-26-16,4-9-2 15,-8 24 4-15,2 23 18 16,-15 29 65-16,-4 20 22 15,-10 20-2-15,-4 14 0 16,-7 6 2-16,-7 21 23 16,-5 3 17-16,-7 14 24 15,-1-5 11-15,-4 10 17 16,1-11-17-16,-5 4-1 16,4-12-12-16,-5 2 0 0,1-11-16 15,-5 0-4-15,-1-14-12 16,-1-4-6-16,2-7-12 15,2-7-2-15,5-10-13 16,3-4-57-16,6-2-28 16,6-2-37-16,0 4-10 15,11 4-6-15,2 7 50 0,7 2 19 16,2 0 31-16,13 0-1 16,-1-1 6-16,14-7-102 15,-1-2-195-15,16-2 27 16</inkml:trace>
          <inkml:trace contextRef="#ctx0" brushRef="#br2" timeOffset="194167.5124">11978 3291 344 0,'9'-18'344'0,"-3"-6"-39"16,-8 7-61-16,-5 1-16 0,-8 8-80 15,-8 5-26-15,-8 6-40 16,-7 11-7-16,-7 8-23 16,-3 13 7-16,6 7 5 15,-3 16 20-15,8-2-4 16,7 7 4-16,9-9-21 15,6-1-17-15,15-14-23 16,9-5-12-16,9-11-7 16,9-11 0-16,6-14 1 0,4-14 3 15,-1-11 2-15,5-18-2 16,-4-5-1-16,2-12-3 16,-3 1-2-16,2-4 0 15,-11 11-2-15,-6 8 0 16,-11 16 0-16,-4 12-1 15,-6 9-3-15,-1 6 0 16,-2 4-3-16,0 7 4 16,1-4 1-16,1 5 5 15,2 0 0-15,7-1 1 16,2-5-2-16,11-5 2 16,6-7-3-16,11-12 0 15,-2-3-1-15,6-10-8 16,-3-4-5-16,-1-1-5 15,-13 9 2-15,-7 6-2 0,-9 12-5 16,-12 17 1-16,-12 17 4 16,-7 14 2-16,-4 9 7 15,-5 12 22-15,5-6 12 16,3 2 6-16,10-11-1 16,7-6-3-16,7-11-12 15,11-4-8-15,6-10-6 16,11-11 1-16,4-8 0 0,9-11-8 15,0-10-8-15,8-10-13 16,-10-1-5-16,2 2 1 16,-10 11 8-16,-5 8 3 15,-12 10 12-15,-2 12-1 16,-5 7 0-16,-2 2 7 16,-2 3 6-16,4 0 8 15,-1-6 3-15,8-4 6 16,2-2-4-16,10-15 1 15,1-3-9-15,11-9 3 16,2-6-5-16,11-14-1 16,-3-2-3-16,2-22-3 15,-5 2-15-15,-1-9-17 16,-12 16-1-16,-12 10-1 16,-6 26 0-16,-7 14 6 0,-10 17 18 15,-10 16 10-15,-3 10 8 16,-15 20 21-16,-3 8 16 15,-7 10 4-15,5-7-8 16,5 2-5-16,11-14-19 16,0-5-5-16,12-11-7 15,1 2-2-15,4-10-1 16,2-7 0-16,0-8-3 16,2-7-2-16,-1-5 0 15,2-10 2-15,0-8 0 0,5-13 0 16,1-8 0-16,2-10-4 15,1 5-2-15,0-6-3 16,0 15 1-16,-2 5 2 16,-2 10 2-16,1 4-3 15,0 13 0-15,0 8-1 16,0 4-1-16,3 1 2 16,0 4 2-16,3 2 3 15,1-4 0-15,1-4 2 16,-2-2 1-16,9-7-10 15,-3-7-21-15,9-12-36 16,6-10-17-16,10-14-30 16,-5-8-2-16,8-14 4 15,-7 5 29-15,-1 0 14 0,-8 16 29 16,-6 7 14-16,-12 16 21 16,-6 11 12-16,-6 14 9 15,-9 11 34-15,-6 7 15 16,-8 17 36-16,-5 8 14 15,-7 16 10-15,2-6-26 16,2 8-14-16,5-15-37 16,5 3-18-16,6-13-16 15,3 1-7-15,5-11-4 0,2 1-3 16,2-11-1-16,2-6-3 16,2-8-1-16,5-7 6 15,0-7 2-15,5-13 2 16,2-1 3-16,4-9 1 15,-1 0-11-15,2-6-7 16,-1 6-4-16,1 0 0 16,-8 9-1-16,2 0 3 15,-4 8 6-15,-1 7 1 16,-4 4 0-16,0-1 1 16,0 2 0-16,2 5 2 15,-1-8 0-15,4-1 1 16,3 1-2-16,2-5-13 15,4-9-5-15,1-5-4 16,1-4-1-16,-1-7 0 16,0 2 10-16,-1 2-7 0,-2-2-3 15,-8 4-11-15,5 4-9 16,-6 3-9-16,-1-2 9 16,-2 10 3-16,0 1 12 15,0 0 9-15,-3 4 12 16,0 4 4-16,0 1 1 15,0 1-1-15,-3 2-1 0,4-1-3 16,-4 2-6 0,2-2-14-16,1-1-3 0,0 2-6 15,-5 2 2-15,2-1 3 16,-1 1 13-16,-4 2 7 16,5-2 6-16,0 2 1 15,3-4 3-15,3 2 0 16,2-2 1-16,-7 0 0 15,5-3 2-15,-1 0 1 16,-5-2-1-16,0 4-1 16,3-4-2-16,-3 7-8 15,-5-2-8-15,2 4-3 16,-3 2-3-16,2 2 4 16,-2-1 8-16,0 4 8 15,3-4 2-15,3 4-93 16,-6-4-203-16,1 7 32 15</inkml:trace>
          <inkml:trace contextRef="#ctx0" brushRef="#br2" timeOffset="194419.8379">13520 3184 1150 0,'-3'-1'304'0,"1"-1"97"16,4 1-327-16,1 4-25 16,1-2-17-16,4 7-2 15,5-2-13-15,2-2-3 16,2 8-4-16,1 3 1 16,-3-4-35-16,6 2-297 15,-2 11-97-15,10-9-95 16</inkml:trace>
        </inkml:traceGroup>
        <inkml:traceGroup>
          <inkml:annotationXML>
            <emma:emma xmlns:emma="http://www.w3.org/2003/04/emma" version="1.0">
              <emma:interpretation id="{6D6F27F4-DADD-44E1-BFD9-87E21826D174}" emma:medium="tactile" emma:mode="ink">
                <msink:context xmlns:msink="http://schemas.microsoft.com/ink/2010/main" type="inkWord" rotatedBoundingBox="29669,5877 31825,5728 31898,6794 29743,6943"/>
              </emma:interpretation>
              <emma:one-of disjunction-type="recognition" id="oneOf13">
                <emma:interpretation id="interp17" emma:lang="" emma:confidence="1">
                  <emma:literal/>
                </emma:interpretation>
              </emma:one-of>
            </emma:emma>
          </inkml:annotationXML>
          <inkml:trace contextRef="#ctx0" brushRef="#br2" timeOffset="196084.8276">15734 2675 955 0,'-5'14'252'0,"7"-1"75"16,2 2-254-16,-4-1-44 16,2-2-1-16,-1-3-4 0,-1 1 0 15,0-1-3-15,0 0 2 16,2-1-1-16,-2 4-4 16,0 0-4-16,-3 3-2 15,1 3 0-15,-4 3 2 16,3 0 5-16,-3 0-1 15,0-3-2-15,-1 0-4 16,4-6-1-16,-3-4 2 16,1-5 1-16,1-2 8 15,1-7 7-15,-2-4-3 16,2-5-2-16,5-8-16 16,1-6-23-16,4-5-36 15,2 2-15-15,3-2-13 0,-6 7 11 16,-1 4 11-16,-2 11 29 15,0 0 10-15,-3 9 12 16,3-1 0-16,1 2 2 16,-1-1 1-16,3 2 1 15,2-4-3-15,-2-1 0 16,-2-1-2-16,2-1 2 16,-1 1 0-16,-2 1 5 0,-2 4 6 15,2 1 7-15,-1 2 9 16,-2-2 10-16,0 5 16 15,0 5 4-15,-8 8 18 16,-2 2 5-16,-8 17 15 16,-5 3-3-16,-7 14 6 15,0-1-14-15,-1 15-11 16,1-9-17-16,-2 7-12 16,5-10-12-16,-3 4-10 15,3-14 0-15,-1 1-9 16,4-7 2-16,1-3-8 15,7-9 5-15,-1-4-5 16,6-10 2-16,5-7-3 16,3-4 4-16,2-10-27 15,4-5-18-15,3-14-66 16,3-9-34-16,11-17-196 0,13-17-152 16,9-23-22-1</inkml:trace>
          <inkml:trace contextRef="#ctx0" brushRef="#br2" timeOffset="196288.2839">15800 2600 1112 0,'0'12'254'16,"-2"14"123"-16,-1 5-312 0,-1 20 18 16,-1 0 11-16,-4 15 8 15,3-3-15-15,2 10-12 16,1-12-30-16,4 1-17 15,2-14-13-15,3 1-11 16,0-13 2-16,3 6-6 16,-3-4 4-16,3 5-4 15,-3-8 5-15,-3-1-51 16,-3-11-45-16,-6-5-55 16,-4-11-146-16,-7-8-182 15,2-7 6-15</inkml:trace>
          <inkml:trace contextRef="#ctx0" brushRef="#br2" timeOffset="196537.7466">15533 3247 973 0,'-5'-10'409'0,"5"5"14"16,-3 2-219-16,6 3-131 16,0 2-24-16,0 2-16 15,5 2-3-15,4 0 4 16,3 0-5-16,4-4 2 15,10-5-11-15,2-2-7 16,5-5-24-16,2 2-27 16,4-5-81-16,-3-4-345 0,-5-16 59 15</inkml:trace>
          <inkml:trace contextRef="#ctx0" brushRef="#br2" timeOffset="197768.5976">16225 2794 1195 0,'-14'-18'236'16,"10"10"106"-16,4 5-348 15,1 3-23-15,4 6 6 16,-1 2 38-16,4 8 29 16,-2 7 19-16,-2 17 11 15,-2 4 4-15,-2 19-13 16,-5 3-21-16,-1 11-18 15,-4-10-7-15,-2 5-8 16,-3-15 5-16,1 0-3 16,7-13 5-16,-7-4 2 15,5-11 9-15,6-8 1 16,-1-9 7-16,-2-9 7 16,6-11 2-16,3-13-10 0,-3-9-4 15,6-19-13-15,0-11-6 16,7-23-13-16,1-4 5 15,1-22-9-15,-2 4 5 16,4-5-7-16,-8 23 6 16,-2 19-6-16,1 34 8 15,-4 16-11-15,-4 19 5 0,5 17-7 16,-2 6 7 0,-2 14-5-16,4 5 15 0,2 14 1 15,2-9 10-15,8 4-5 16,1-12 5-16,4-1-9 15,4-12 0-15,1-7-7 16,-2-16 7-16,7-14-5 16,-4-13 6-16,7-17-3 15,-5-8 2-15,3-13-3 16,-11 1 3-16,-1 0-5 16,-9 14 5-16,-1 11 1 15,-8 20 5-15,-1 17-8 16,-2 14 5-16,-5 26-6 15,-1 12 1-15,-2 26-7 16,1 6 8-16,1 8-5 16,4-10 5-16,7 2-6 15,4-23 3-15,11-3-6 16,4-11-67-16,10-13-466 0,2-19 131 16</inkml:trace>
          <inkml:trace contextRef="#ctx1" brushRef="#br0">14591 3739 0,'0'0'0,"0"0"15</inkml:trace>
          <inkml:trace contextRef="#ctx0" brushRef="#br2" timeOffset="195377.9692">14710 3093 904 0,'1'-20'334'0,"8"10"21"15,-1 5-236-15,9 11-48 16,5 5-32-16,10-1 2 15,-4-2 2-15,14 1-6 16,0-5-10-16,14 1-11 16,-7-4-7-16,16-2-37 15,-11-2-29-15,10-12-343 16,-13-12 73-16</inkml:trace>
          <inkml:trace contextRef="#ctx0" brushRef="#br2" timeOffset="195184.9553">14956 2888 1216 0,'5'15'398'16,"-13"8"45"-16,7 13-296 15,-5 9-138-15,-6 14-7 0,4 1 10 16,1 7-4-16,-4-11 8 16,2-1-8-16,2-8 3 15,-4-5-8-15,1-11 5 16,-1-2-67-16,4-13-34 15,-2-8-49-15,-6-10-12 16,-3-16-306-16,-2-12 113 16</inkml:trace>
        </inkml:traceGroup>
      </inkml:traceGroup>
    </inkml:traceGroup>
    <inkml:traceGroup>
      <inkml:annotationXML>
        <emma:emma xmlns:emma="http://www.w3.org/2003/04/emma" version="1.0">
          <emma:interpretation id="{7144486D-34AD-46A0-B767-38D2B1D58E68}" emma:medium="tactile" emma:mode="ink">
            <msink:context xmlns:msink="http://schemas.microsoft.com/ink/2010/main" type="paragraph" rotatedBoundingBox="13394,7861 33819,5714 34360,10855 13935,13003" alignmentLevel="1"/>
          </emma:interpretation>
        </emma:emma>
      </inkml:annotationXML>
      <inkml:traceGroup>
        <inkml:annotationXML>
          <emma:emma xmlns:emma="http://www.w3.org/2003/04/emma" version="1.0">
            <emma:interpretation id="{A6E93FE6-CB6F-436D-8E50-21E9EB7C52DD}" emma:medium="tactile" emma:mode="ink">
              <msink:context xmlns:msink="http://schemas.microsoft.com/ink/2010/main" type="line" rotatedBoundingBox="13394,7861 32026,5902 32254,8067 13622,10026"/>
            </emma:interpretation>
          </emma:emma>
        </inkml:annotationXML>
        <inkml:traceGroup>
          <inkml:annotationXML>
            <emma:emma xmlns:emma="http://www.w3.org/2003/04/emma" version="1.0">
              <emma:interpretation id="{41248FCC-62F1-4279-A71A-BE17568AB579}" emma:medium="tactile" emma:mode="ink">
                <msink:context xmlns:msink="http://schemas.microsoft.com/ink/2010/main" type="inkWord" rotatedBoundingBox="13394,7861 15889,7599 16117,9764 13622,10026">
                  <msink:destinationLink direction="with" ref="{6E0EC857-2E34-448F-B3A9-9D12BB92CAF5}"/>
                  <msink:destinationLink direction="with" ref="{734C07D0-D8B9-4518-BFD3-0596F6CC042D}"/>
                </msink:context>
              </emma:interpretation>
              <emma:one-of disjunction-type="recognition" id="oneOf14">
                <emma:interpretation id="interp18" emma:lang="" emma:confidence="1">
                  <emma:literal/>
                </emma:interpretation>
              </emma:one-of>
            </emma:emma>
          </inkml:annotationXML>
          <inkml:trace contextRef="#ctx0" brushRef="#br0" timeOffset="535579.1542">-1501 4646 810 0,'0'36'338'0,"-9"17"-1"16,-2-1-173-16,4 13-133 15,4-6-16-15,3 1-7 16,3-11 0-16,9 2-6 15,3-6 0-15,1 9-32 16,4-4-6-16,1 8-178 16,-5-5-128-16,-1 7-24 15</inkml:trace>
          <inkml:trace contextRef="#ctx0" brushRef="#br0" timeOffset="535635.005">-1384 6097 586 0,'-11'73'378'16,"8"-7"-56"-16,-4 12-59 0,8-6-230 16,-2 6-6-16,2-12-19 15,4 3-7-15,4-12-3 0,-2 0-106 16,8-5-215-16,0 2 34 16</inkml:trace>
          <inkml:trace contextRef="#ctx0" brushRef="#br2" timeOffset="538273.6875">-1476 6386 821 0,'3'69'281'0,"0"6"35"16,0-13-232-16,2-4-25 15,-4-13-44-15,4-7-8 16,-2-12-23-16,4-5-202 16,-4-9-102-16,0-5-48 15</inkml:trace>
          <inkml:trace contextRef="#ctx0" brushRef="#br0" timeOffset="501419.5137">-1524 6130 1002 0,'14'-3'254'0,"-4"3"80"0,-1 3-279 16,9 9-18-16,-4 4 6 15,2 16 2-15,-1-7 7 16,3 19-6-16,-4-4-8 16,7 7-16-16,-2-8-5 15,8 10-13-15,2-10 4 0,-1-3-8 16,-2-6 7-16,-1-4-7 15,-8-7 5-15,-4-4-25 16,-5-4-16-16,-5-4-39 16,-5-5 28-16,-7-11-349 15,-3-3 110-15</inkml:trace>
          <inkml:trace contextRef="#ctx0" brushRef="#br0" timeOffset="501763.2376">-1554 6436 615 0,'-4'1'456'16,"-4"4"-90"-16,4-1-33 15,5-1-286-15,10 2-9 16,2-5-6-16,11-5-9 16,8-2 0-16,7-11-11 15,0-6 1-15,7-6-11 0,-4 0 8 16,0-6-54-16,-7 6-19 15,-1-9-332-15,-8 0 56 16</inkml:trace>
          <inkml:trace contextRef="#ctx0" brushRef="#br0" timeOffset="501796.1499">-1130 5916 1129 0,'4'20'259'16,"5"4"102"-16,3 15-327 15,3 3-23-15,8 11-4 16,1-1 0-16,6 2-6 16,0-7 3-16,6-1-14 15,-6-7-20-15,1 2-231 16,-10-2-101-16,-16-3-66 15</inkml:trace>
          <inkml:trace contextRef="#ctx0" brushRef="#br0" timeOffset="502193.2113">-1233 6130 1139 0,'-12'-9'274'16,"6"-14"91"-16,9-1-321 15,11-8-34-15,4 2-2 16,10-4-2-16,-1 5 6 16,13 2-6-16,-4 3 5 15,7 5-5-15,-1 4-2 16,11 6-6-16,-8 7 4 0,1 11-7 16,-10 8 5-16,0 5-5 15,-12 7 0-15,3 13 4 16,-10 0 14-16,-1 7 2 15,-7 4 29-15,-10 0 28 16,-7-10 14-16,-5 7 11 16,-5-7 8-16,-11 10-20 15,1-8-15-15,-14 6-19 16,1-11-15-16,-8-2-16 16,5-14-1-16,1-5-13 15,7-13 2-15,1-6-33 16,11-10-31-16,0-14-72 15,12-9-34-15,3-15-360 0,7-14 65 16</inkml:trace>
          <inkml:trace contextRef="#ctx0" brushRef="#br0" timeOffset="502578.1804">-775 5471 1023 0,'-9'18'495'15,"6"-2"-40"-15,-1 10-175 16,4 5-265-16,0 5-15 16,7 6 8-16,-1 6-9 15,6-4 7-15,8 4-19 16,5-3-62-16,11-2-384 15,0-16 96-15</inkml:trace>
          <inkml:trace contextRef="#ctx0" brushRef="#br1" timeOffset="-396157.0882">-344 5473 572 0,'3'0'353'0,"-1"3"-36"16,-2 3-89-16,-2 14-123 16,1 5-37-16,-7 15 4 15,-1 5-16-15,0 13-4 16,0-2-13-16,-1 17 0 15,-1-2-8-15,-5 16-5 16,-1-8-5-16,-2 17-2 16,1-16-4-16,-2 4-5 15,5-19 0-15,0 1-2 16,5-20-2-16,2-2-2 16,2-14 1-16,5-6-1 15,-2-14 1-15,4-4-1 16,-1-6-1-16,0-7 3 15,-1-8-7-15,-2-12-51 16,1-12-26-16,1-11-337 16,5-5 50-16</inkml:trace>
          <inkml:trace contextRef="#ctx0" brushRef="#br1" timeOffset="-395574.6102">-392 6111 954 0,'-16'2'273'16,"2"-1"79"-16,8-1-261 15,6 2-39-15,3-4-18 16,8 2-6-16,7-6-16 0,12-4 3 16,3-8 3-16,7-5 1 15,-2 1 1-15,1-4-5 16,-9 4-7 0,7 1-38-16,-5 3-6 0,8 4-343 15,-7 7 79-15</inkml:trace>
          <inkml:trace contextRef="#ctx0" brushRef="#br1" timeOffset="-395819.8149">-351 5619 830 0,'4'-28'306'16,"-1"4"43"-16,-3 13-188 0,2 5-81 16,-2 8-11-16,4 1-12 15,-1 0-23-15,3 7-16 16,3 2-11-16,6 12-9 16,2 3 5-16,7 11-2 15,1-4 6-15,4 13-4 16,-1-5 4-16,5 9-5 15,-1-5 3-15,2 4-4 16,-4-4 3-16,3 5-4 16,-4-7 2-16,-2 5-1 15,-3-2 1-15,0-6-2 16,-7-11 4-16,-4-5 0 16,-5-13 1-16,-4-6-1 15,-5-6-5-15,-8-6-38 16,-2-7-27-16,-10-11-275 15,-1-11-53-15,-9-7-96 0</inkml:trace>
          <inkml:trace contextRef="#ctx0" brushRef="#br1" timeOffset="-393183.3116">113 5661 936 0,'-18'-7'309'0,"3"-1"49"0,6-1-232 16,6-3-79-16,6-4-17 16,10-7 4-16,5-5-16 15,11-7-3-15,5 0-7 16,10 5-2-16,-4 6-5 15,11 2-2-15,-7 8-3 16,7 7 0-16,-9 2-2 16,10 5 4-16,-7 8 0 0,8 4 1 15,-8 4 2 1,8 8-1-16,-14 5 0 0,3 7-1 16,-8 0 0-16,-4 14 0 15,-9-7 1-15,-3 10 6 16,-9-10 5-16,-7 14 10 15,-10-6 1-15,-10 14 4 16,-7-5-3-16,-14 13 8 16,-5-7-2-16,-7 2 13 15,4-8 2-15,-11-6 5 16,5-13-12-16,-1-8-4 16,3-14-14-16,-10-7-4 15,13-6-9-15,-3-13-2 16,7-2-11-16,13 1-50 15,14-5-36-15,11-5-365 16,11-9 63-16</inkml:trace>
          <inkml:trace contextRef="#ctx0" brushRef="#br1" timeOffset="-393661.7683">471 5368 904 0,'-4'-3'266'16,"1"2"60"-16,6 5-255 15,0 10-18-15,1 7-17 16,4 15 5-16,1 9-2 16,3 17 8-16,0-4-11 15,6 8-2-15,-2-6-12 16,1 0-4-16,-2-10-10 0,1 1 0 16,-5-11-4-16,-1-2 1 15,-2-8-2-15,-5-6 2 16,0-11-2-16,-2 1-13 15,-2-8-20-15,-5-9 10 16,-5-6-290-16,1-12-77 16,-1-8-47-16</inkml:trace>
        </inkml:traceGroup>
        <inkml:traceGroup>
          <inkml:annotationXML>
            <emma:emma xmlns:emma="http://www.w3.org/2003/04/emma" version="1.0">
              <emma:interpretation id="{EFE23417-08FF-42DB-80E8-6FF10CEB4E83}" emma:medium="tactile" emma:mode="ink">
                <msink:context xmlns:msink="http://schemas.microsoft.com/ink/2010/main" type="inkWord" rotatedBoundingBox="21203,7992 22221,7885 22291,8547 21273,8654"/>
              </emma:interpretation>
            </emma:emma>
          </inkml:annotationXML>
          <inkml:trace contextRef="#ctx0" brushRef="#br2" timeOffset="603039.7709">6101 5062 1194 0,'-11'-12'342'0,"4"6"95"16,2 5-315-16,8 2-60 15,5-4 1-15,2 3-32 16,13 3-4-16,8-4-19 16,8-1 9-16,6 5-13 15,12-3 7-15,-4 0-13 16,8 5 10-16,-2-1-10 0,7 2 5 16,-9 2-59-1,8-2-71-15,-16-5 111 0,5 1-449 16,-15-7 115-16</inkml:trace>
          <inkml:trace contextRef="#ctx0" brushRef="#br2" timeOffset="603368.7824">6817 4775 1178 0,'1'-9'337'0,"7"-6"76"16,7 6-337-16,10-4-24 15,-1 4-36-15,6 1 10 16,0 7-10-16,3 7 4 16,-7 4-11-16,2 10 3 15,-7 5-10-15,-3 13 3 0,-7 3-6 16,-10 11 10-16,-8-1-6 16,-11 12 13-16,-8-7-5 15,-8 8 10-15,1-5-9 16,-3-2 6-16,7-9-12 15,4-3 11-15,13-18-78 16,13-14-390-16,10-13 113 16</inkml:trace>
        </inkml:traceGroup>
        <inkml:traceGroup>
          <inkml:annotationXML>
            <emma:emma xmlns:emma="http://www.w3.org/2003/04/emma" version="1.0">
              <emma:interpretation id="{BE1DB5F3-E184-43A1-A02C-FAF9A4776F20}" emma:medium="tactile" emma:mode="ink">
                <msink:context xmlns:msink="http://schemas.microsoft.com/ink/2010/main" type="inkWord" rotatedBoundingBox="22980,7673 26068,7348 26180,8421 23093,8746"/>
              </emma:interpretation>
              <emma:one-of disjunction-type="recognition" id="oneOf15">
                <emma:interpretation id="interp19" emma:lang="" emma:confidence="1">
                  <emma:literal/>
                </emma:interpretation>
              </emma:one-of>
            </emma:emma>
          </inkml:annotationXML>
          <inkml:trace contextRef="#ctx0" brushRef="#br2" timeOffset="604658.0601">7922 4480 1087 0,'6'-6'294'0,"-11"12"70"16,-2 15-301-16,2 3-55 0,-5 18-8 15,-2 6-2-15,1 15 3 16,5-2 2-16,2 13 1 15,7-9-2-15,9-5 2 16,0-20-2-16,9-4 0 16,1-18 0-16,10-10 2 15,-7-8 0-15,14-9 1 16,0-11 2-16,11-16 1 16,-5-7-2-16,9-11 0 15,-11 7-1-15,-4 2-1 16,-12 15-2-16,-6 13-2 0,-10 14-5 15,-4 8-2-15,-4 7-2 16,2 9 2-16,-2 3 2 16,3 5 5-16,2-4 2 15,2-1 2-15,5-9-1 16,12-4-1-16,8-13-1 16,10-10 2-16,0-7-1 15,6-8 3-15,-8-5-1 16,-2 0-2-16,-11 11-2 0,-6 5-1 15,-9 7-5-15,-8 10-3 16,-5 5 1-16,-1 6-1 16,-2 5 3-16,2 4 4 15,2-2 3-15,5 1 2 16,-1-5 0-16,10-6-4 16,2-7 0-16,13-10 4 15,-2-5-1-15,9-6 0 16,-5 3 4-16,2 5-2 15,-8 8-5-15,0 11-3 16,-8 10-1-16,-5 11-2 16,-5 2 2-16,-1 11 1 15,-4-1 2-15,-1 4 2 16,-1-3 0-16,2 6 5 16,-2-3 5-16,-2 6 15 15,-2-6 7-15,-4 3 19 16,-2-9 9-16,-4-2 18 0,1-8-4 15,-1-5 11-15,-1-8-15 16,0-5 6-16,5-5-14 16,-2-8 5-16,1-1-15 15,-2-10-2-15,-1-8-16 16,-3-14-12-16,4-5-16 16,2-14-5-16,7 4-2 0,4-1-2 15,3 11-10-15,6 7-42 16,-1 15-40-16,8-2-93 15,-2 8-42-15,1-7-296 16,1-8 37-16</inkml:trace>
          <inkml:trace contextRef="#ctx0" brushRef="#br2" timeOffset="605521.1417">9436 4366 1118 0,'-7'-6'270'0,"-1"4"85"15,2 10-327-15,-1 16-24 16,-1 9-13-16,2 13 3 15,-3 5 7-15,5 12 2 0,5-3 4 16,1 8 0-16,5-7-2 16,7 6-2-16,-1-12-1 15,-1-1 0-15,0-16 1 16,-3-4 1-16,-3-17 1 16,2-2 1-16,-2-12-3 15,6-5 4-15,1-13-1 16,8-15 1-16,2-16-3 15,5-20-13-15,-1-6-6 16,-1-1-1-16,-10 19-1 0,-4 14 7 16,-5 20 16-16,-6 17-2 15,-4 14-1-15,-5 16 1 16,2 6-4-16,-1 15 8 16,1-3 6-16,3 9 4 15,7-15 0-15,8-3 0 16,5-10-9-16,9-8 1 15,2-14 1-15,14-8 4 16,-4-8 1-16,5-18 6 16,-8-5-2-16,-4-10-2 15,-11 4-2-15,-2-1 15 16,-14 12 2-16,4 9 14 16,-7 9-1-16,-2 12-6 15,-1 11-19-15,1 10-10 16,1 3-14-16,-5 10-1 0,1 3 3 15,4 0 2-15,1-10 1 16,5 0 0-16,8-10 0 16,2-4-1-16,4-10-1 15,5-1-23-15,-1-10-23 16,2-8-55-16,-1-14-17 16,-4-11-327-16,-3-4 70 0</inkml:trace>
          <inkml:trace contextRef="#ctx0" brushRef="#br2" timeOffset="605962.6826">10131 4481 913 0,'-1'12'189'0,"1"6"86"16,3-4-269-16,4 8-10 16,1-7 1-16,5 6 3 15,1-7 2-15,10 5 2 16,0-4 0-16,10 2 2 15,1-2-1-15,7-2-2 16,-4-4-2-16,4-3 2 16,-9-1-1-16,0-2 3 15,-8-3 2-15,-7-2 0 16,-6 8-4-16,-1 6-5 16,-5 5-2-16,-8 10 8 0,-1 7 13 15,-1 7 24-15,-4 1 16 16,-5 5 24-16,-1-8 0 15,-8-3 7-15,-4-11-11 16,-7 1 5-16,0-10-21 16,-4 2-4-16,5-6-17 15,1 2-11-15,8-14-13 16,2 3 1-16,9-8-3 16,1-2-4-16,13-4-13 0,5-1-51 15,8-12-36-15,17-19 43 16,4-13-393-16,9-20 125 15</inkml:trace>
          <inkml:trace contextRef="#ctx0" brushRef="#br2" timeOffset="606301.8185">10798 4213 553 0,'-15'31'453'0,"-6"16"-110"16,-2 7-324-16,-5 15 352 15,2-3-327-15,7 7 5 16,4-5-5-16,13 7-5 16,7-8-19-16,10 6-9 0,0-10-6 15,3-11 0 1,-5-16-1-16,2-6 0 0,-7-16-4 16,-2-5-15-16,-5-6-4 15,-5-9-23-15,-5-12-10 16,-8-17-9-16,-1-11 9 15,-4-16 3-15,2-1 24 16,-5-3 28-16,11 15 30 16,-1 6 25-16,11 21 8 0,2 7 1 15,8 11-22-15,5 5-17 16,5 7-21-16,11-3-8 16,5 1-3-16,11 1 3 15,7-1 5-15,17 2-52 16,-7 5-342-16,2 1 101 15</inkml:trace>
        </inkml:traceGroup>
        <inkml:traceGroup>
          <inkml:annotationXML>
            <emma:emma xmlns:emma="http://www.w3.org/2003/04/emma" version="1.0">
              <emma:interpretation id="{6200BD23-FD23-4E47-AC95-E39D979584B8}" emma:medium="tactile" emma:mode="ink">
                <msink:context xmlns:msink="http://schemas.microsoft.com/ink/2010/main" type="inkWord" rotatedBoundingBox="26551,7458 28543,7248 28656,8321 26663,8531"/>
              </emma:interpretation>
              <emma:one-of disjunction-type="recognition" id="oneOf16">
                <emma:interpretation id="interp20" emma:lang="" emma:confidence="1">
                  <emma:literal/>
                </emma:interpretation>
              </emma:one-of>
            </emma:emma>
          </inkml:annotationXML>
          <inkml:trace contextRef="#ctx0" brushRef="#br2" timeOffset="608127.0778">11840 4223 723 0,'10'2'377'0,"-4"5"-41"0,-9 11-107 16,2 11-191-16,-5 10 5 16,-3 4 4-16,-2 13 9 15,5-2-8-15,2 4-7 16,5-4-20-16,1 3-7 16,10-12-9-16,1 0 0 15,2-12 0-15,-1-9 1 16,-1-10 1-16,-4-10 3 15,3-8 1-15,2-14 4 16,-1-5-1-16,4-11 1 16,-2-7-4-16,-2-7-3 15,-5 9-4-15,-4 2-2 16,-4 13-3-16,-3 7-2 16,0 14-6-16,-1 6-4 0,1 11-2 15,3 5 3-15,3 5 3 16,1 2 4-16,8-1 6 15,6-4 4-15,5-4-1 16,8-7 4-16,2-7 0 16,8-3 4-16,-5-7 0 0,-1-10 1 15,-5 1-2-15,-3-7 2 16,-9 2 0-16,-3 0 5 16,-8 8-1-16,-5 4 4 15,-4 7-5-15,-1 7-8 16,-4 5-6-16,-1 8 0 15,2 2-2-15,2 5 4 16,2 1 5-16,8-2 2 16,5-6-1-16,7-5 1 15,3-8-3-15,7-7 1 16,-1-8-2-16,9-7 2 16,-4-2-7-16,7-7-44 15,-9-1-26-15,0-4-36 16,-5 4-19-16,-4 0-11 15,-9 10 43-15,0 4 22 16,-4 7 33-16,-5 6 15 16,-2 6 17-16,-1 0 16 15,-1 4 5-15,-1 5 5 0,4 0 2 16,2 2 0-16,5-1-14 16,8 8-2-16,1 0-5 15,10 8 1-15,2 2-3 16,5 8 1-16,-1-3-1 15,9 17 0-15,-10-3 0 16,3 2 0-16,-8-4-1 16,-5 3 0-16,-10-16-1 15,-4-2-3-15,-7-8 15 0,-10-5 52 16,-4-8 29-16,-9-6 36 16,-3-8 15-16,-6-8 1 15,5-5-47-15,-2-12-25 16,4-5-35-16,5-11-12 15,7-2-16-15,10-20-13 16,7-5-18-16,13-27-55 16,10 0-34-16,15-20-45 15,-1 12 0-15,4-6 17 16,-7 27 54-16,-5 6 40 16,-11 28 54-16,-9 8 28 15,-8 22 9-15,-1 7 11 16,-3 10-8-16,-9 10-7 15,6 10-18-15,-4 10-4 0,1 12-4 16,-5 9 10-16,5-1 1 16,0 8 0-1,5-5-8-15,2 5-4 0,11-7-9 16,6 11 0-16,0-13-1 16,2 4 0-16,-7-14 0 15,2-3 2-15,-10-14-2 16,-1-6 2-16,-5-10 2 15,-5-14 7-15,-5-7-2 0,-5-14-1 16,-5-7-4-16,-5-18-12 16,1-1-13-16,-11-14-1 15,3 3 2-15,-2-8 0 16,8 14 9-16,-1 6 4 16,10 15 1-16,12 6 3 15,4 18-1-15,5 3-2 16,8 5 1-16,8 4-4 15,2 0-2-15,24 3 1 16,2 1 1-16,16-1-29 16,1 3-51-16,7-3-352 15,-20-6 71-15</inkml:trace>
          <inkml:trace contextRef="#ctx0" brushRef="#br2" timeOffset="606859.6102">11658 4537 1109 0,'8'-20'309'15,"-1"5"96"-15,-4 2-308 16,-1 4 7 0,-2 4-18-16,-6 8-5 0,-8 0-25 0,-8 6-9 15,-2 0-32-15,-8 8-3 16,0-1-7-16,4 5 2 16,7 0-3-16,1 3 1 15,10 0-5-15,5 0 0 16,8-1-1-16,8 2-2 15,5-4-3-15,8 2-2 16,2-5 0-16,6 4 2 16,-2-4 2-16,0 3 2 15,-6-1 1-15,-3 0 1 16,-8-2-3-16,-4 0 1 16,-10-3-1-16,-8 1 0 15,-11-1-2-15,-7 3 3 0,-3-4 3 16,-3-2 6-16,1-9 2 15,2-3 5-15,9-9 1 16,0-12-31-16,11-11-42 16,14-17-68-16,10-12 14 15,11-17-361 1,10 2 91-16</inkml:trace>
        </inkml:traceGroup>
        <inkml:traceGroup>
          <inkml:annotationXML>
            <emma:emma xmlns:emma="http://www.w3.org/2003/04/emma" version="1.0">
              <emma:interpretation id="{B2F3FDAC-50D0-43D1-8ADD-96683EEC7A4A}" emma:medium="tactile" emma:mode="ink">
                <msink:context xmlns:msink="http://schemas.microsoft.com/ink/2010/main" type="inkWord" rotatedBoundingBox="29106,7262 29562,7214 29665,8196 29210,8244"/>
              </emma:interpretation>
              <emma:one-of disjunction-type="recognition" id="oneOf17">
                <emma:interpretation id="interp21" emma:lang="" emma:confidence="0">
                  <emma:literal>4</emma:literal>
                </emma:interpretation>
                <emma:interpretation id="interp22" emma:lang="" emma:confidence="0">
                  <emma:literal>Y</emma:literal>
                </emma:interpretation>
                <emma:interpretation id="interp23" emma:lang="" emma:confidence="0">
                  <emma:literal>y</emma:literal>
                </emma:interpretation>
                <emma:interpretation id="interp24" emma:lang="" emma:confidence="0">
                  <emma:literal>5</emma:literal>
                </emma:interpretation>
                <emma:interpretation id="interp25" emma:lang="" emma:confidence="0">
                  <emma:literal>/</emma:literal>
                </emma:interpretation>
              </emma:one-of>
            </emma:emma>
          </inkml:annotationXML>
          <inkml:trace contextRef="#ctx0" brushRef="#br2" timeOffset="613481.7741">13982 4071 1152 0,'-3'21'269'0,"-3"9"105"16,3 8-321-16,3 9-19 16,6-4 0-16,7 5-5 15,5-12-4-15,11-3-12 0,2-12 0 16,15-9-9-1,-3-6 9-15,5-6-46 0,-3-7-30 16,9-13-341-16,-9-7 63 16</inkml:trace>
          <inkml:trace contextRef="#ctx0" brushRef="#br2" timeOffset="613820.5335">14431 4210 1098 0,'-15'22'317'0,"-8"11"89"0,-1 6-291 0,0 11-12 15,2-2-9-15,-5 7-5 16,4-1-15-16,2 6-26 16,6-1-17-16,6 13-21 15,8-6-2-15,8 5-1 16,4-13-21-16,-2-1-116 16,-6-13-346-16,0-8 49 15</inkml:trace>
        </inkml:traceGroup>
        <inkml:traceGroup>
          <inkml:annotationXML>
            <emma:emma xmlns:emma="http://www.w3.org/2003/04/emma" version="1.0">
              <emma:interpretation id="{3549C0E7-F10F-4899-B009-AB424A101E4A}" emma:medium="tactile" emma:mode="ink">
                <msink:context xmlns:msink="http://schemas.microsoft.com/ink/2010/main" type="inkWord" rotatedBoundingBox="30307,7221 32145,7028 32219,7731 30381,7924"/>
              </emma:interpretation>
              <emma:one-of disjunction-type="recognition" id="oneOf18">
                <emma:interpretation id="interp26" emma:lang="" emma:confidence="0">
                  <emma:literal>um</emma:literal>
                </emma:interpretation>
                <emma:interpretation id="interp27" emma:lang="" emma:confidence="0">
                  <emma:literal>zum</emma:literal>
                </emma:interpretation>
                <emma:interpretation id="interp28" emma:lang="" emma:confidence="0">
                  <emma:literal>mur</emma:literal>
                </emma:interpretation>
                <emma:interpretation id="interp29" emma:lang="" emma:confidence="0">
                  <emma:literal>mint</emma:literal>
                </emma:interpretation>
                <emma:interpretation id="interp30" emma:lang="" emma:confidence="0">
                  <emma:literal>urst</emma:literal>
                </emma:interpretation>
              </emma:one-of>
            </emma:emma>
          </inkml:annotationXML>
          <inkml:trace contextRef="#ctx0" brushRef="#br2" timeOffset="614594.5494">15219 4235 1154 0,'-3'-3'272'16,"0"11"89"-16,0 7-329 15,0 15-18-15,-2 4 0 16,2 11 0-16,3 2 14 16,3 4-9-16,6-15 0 0,6 3-9 15,3-14 1-15,9-7-6 16,3-10 8-16,8-13-4 16,3-10 6-16,7-7-7 15,-6-11 6-15,-2-6-8 16,-11 0 6-16,-10-5-7 15,-8 5 6 1,-4 2 1-16,-4 5 14 0,-1 10 1 16,-2 11 13-16,0 8-8 15,-5 14-1-15,2 11-14 16,-3 5-4-16,5 8-13 16,-2-2 8-16,9 0-11 15,0-6 9-15,9-6-10 16,0-8 10-16,13-4-9 15,-4-6 11-15,14-12-6 16,-4-3 9-16,5-6-8 0,-9 2 9 16,-1-10-10-16,-10 7 8 15,-5 4-9 1,-8 4 7-16,-3 7-16 0,-3 11 5 16,-6 11-11-16,3 0 9 15,-5 17-7-15,-1-5 15 16,3 6-4-16,5-6 10 15,4-5-10-15,6-8 6 0,6-10-17 16,4-11-38 0,5-14-57-16,-1-8-348 15,-7-23 56-15</inkml:trace>
          <inkml:trace contextRef="#ctx0" brushRef="#br2" timeOffset="615042.0939">15858 3960 1022 0,'-13'0'283'0,"-5"11"67"16,6 2-282-16,4 4-49 16,10 1-13-16,10 3-8 15,6-3 3-15,16 3-22 16,7-2 10-16,11 1-339 16,-5-2 98-16</inkml:trace>
          <inkml:trace contextRef="#ctx0" brushRef="#br2" timeOffset="615499.3707">16247 4190 894 0,'-1'0'345'0,"-7"5"17"15,-2 4-219-15,-2 13-77 0,-2 8-19 16,-4 11 8-16,5-1 5 16,8 4-9-16,7-10-4 15,10-4-18-15,7-13-14 16,17-2-11-16,0-12 10 0,12-12-8 15,0-9 7-15,11-5-7 16,-11-13 5-16,1-3-8 16,-13-1 6-16,-3-10-5 15,-15 2 5-15,-4 3-8 16,-11 6 5-16,-3 7-10 16,-5 16 0-16,-5 10-9 15,-2 12 6-15,-5 16-6 16,-1 4 11-16,3 7 3 15,9 2 11-15,6 4-5 16,12-9 7-16,9 1-7 16,8-11 2-16,12-5-8 15,-1-12 11-15,10-9-6 16,-7-11 9-16,5-5-9 16,-9-5 8-16,-3-9-8 0,-7 1 4 15,1-4-6-15,-12 3 7 16,-3 1-8-16,-6 11 6 15,-6 8-10-15,-5 8 2 16,-5 17-7-16,-4 8 4 16,-4 11-6-16,0 8 11 15,2 11-5-15,4-2 9 16,9 3-7-16,6-6 7 0,6 2-8 16,4-11 8-16,2 4-10 15,-3-4 10 1,0-1-9-16,-4-10 8 0,-4-2-6 15,-4-11 9-15,-3-5-4 16,-1-2 11-16,-7-11-3 16,-2-5 7-16,-8-8-8 15,-3-8 3 1,-11-20-11-16,1-2 3 0,-1-19-10 16,1-2 1-16,4-7-15 15,7 17 8-15,10 9-9 16,-1 22 9-16,13 13-9 15,5 13 15-15,5 6-12 16,0 4 9-16,17 7-7 16,4 1 8-16,7 7-97 0,5 1-356 15,6-1 84 1</inkml:trace>
        </inkml:traceGroup>
      </inkml:traceGroup>
      <inkml:traceGroup>
        <inkml:annotationXML>
          <emma:emma xmlns:emma="http://www.w3.org/2003/04/emma" version="1.0">
            <emma:interpretation id="{49A71C57-EF82-46C7-BDD0-BDC0FD241958}" emma:medium="tactile" emma:mode="ink">
              <msink:context xmlns:msink="http://schemas.microsoft.com/ink/2010/main" type="line" rotatedBoundingBox="22898,8570 34337,9026 34263,10900 22824,10444"/>
            </emma:interpretation>
          </emma:emma>
        </inkml:annotationXML>
        <inkml:traceGroup>
          <inkml:annotationXML>
            <emma:emma xmlns:emma="http://www.w3.org/2003/04/emma" version="1.0">
              <emma:interpretation id="{472DF396-A922-4F03-8385-FC340A92CED3}" emma:medium="tactile" emma:mode="ink">
                <msink:context xmlns:msink="http://schemas.microsoft.com/ink/2010/main" type="inkWord" rotatedBoundingBox="22882,8973 25924,9095 25896,9789 22855,9667"/>
              </emma:interpretation>
              <emma:one-of disjunction-type="recognition" id="oneOf19">
                <emma:interpretation id="interp31" emma:lang="" emma:confidence="1">
                  <emma:literal/>
                </emma:interpretation>
              </emma:one-of>
            </emma:emma>
          </inkml:annotationXML>
          <inkml:trace contextRef="#ctx0" brushRef="#br2" timeOffset="616699.0342">8093 5999 953 0,'-18'-5'383'16,"3"4"9"-16,1 5-216 16,5 4-138-16,-1 5-21 15,-1 4-2-15,5 1-11 16,0-2 5-16,3 4-11 15,6-2 7-15,8 2-11 16,1-5 8-16,3 0-10 16,6-5 7-16,4 1-17 15,-1-5 1-15,5 1-12 16,-1 4 8-16,1 4-4 16,-10-5 13-16,1 7 0 15,-10 1 10-15,-2 0-8 0,-10-9 7 16,-4 13 11-16,-6-1 24 15,-9 2 34-15,-6 2 29 16,-10 5 24-16,-1-9 8 16,-8 0 1-16,-1-4-22 15,-8-8-13-15,4-3-18 16,-6-5-23-16,7-5-18 16,5-4-16-16,16 2-8 0,8 0-16 15,15 0-2-15,12 2-47 16,12-4-18-16,14-2-92 15,10-4-30-15,21-1-354 16,8 3 59-16</inkml:trace>
          <inkml:trace contextRef="#ctx0" brushRef="#br2" timeOffset="617197.6589">8594 6068 1308 0,'-25'9'350'0,"-14"9"104"16,0 17-361-16,-9 5-25 16,6-1-5-16,5 9-2 15,15-7-8-15,11-8-16 16,16-2-11-16,13-2-20 16,9-16-2-16,18-7-9 0,5-7 13 15,11-14-7-15,-5-5 12 16,7-7-10-16,-14 2 7 15,1-4-8-15,-16 7 5 16,1 5-9-16,-16 7 8 0,-1 7-11 16,-9 6 7-16,0 1-11 15,-4 4 7-15,-1 8-7 16,2-5 11-16,0 7-8 16,0-2 13-1,3 1-10-15,6-11 6 0,12-2-10 16,5-10-16-1,18-6-77-15,2-6-34 0,10-15 443 16,-8-4-813-16,7-13 403 16</inkml:trace>
          <inkml:trace contextRef="#ctx0" brushRef="#br2" timeOffset="617748.8607">9406 6090 632 0,'-18'29'484'15,"-4"-2"-76"-15,1 11-34 16,1-4-239-16,5 1-15 15,6-11-28-15,6-5-30 16,9-10-21-16,11-12-22 0,8-6-9 16,20-9-11-16,9-12 13 15,11-21-5-15,-1 2-3 16,2-12-31-16,-14 3-8 16,-9 1-21-16,-16 18-14 15,-7 4 14-15,-10 17 28 16,-8 8-4-16,-8 14 21 15,-8 16 15-15,-4 8-6 0,-7 16 8 16,2 7 26-16,2 10 7 16,9-8 11-1,11 0-7-15,10-16-6 0,16-4-18 16,11-13-7-16,12-7-11 16,3-4 6-16,11-12-5 15,-4-6 10-15,1-7-6 16,-11-4 3-16,-2-5-13 15,-16 1 5-15,-9 6-8 16,-9 4 4-16,-3 7-14 16,-6 11 11-16,-3 13-6 15,-4-2 7-15,-1 4-4 16,4 2 16-16,-1-6-1 16,5-3 5-16,9-6-7 15,3 0 6-15,9-3-6 16,5-4 5-16,9-10-5 15,1 2 8-15,6-6-6 0,-6-7 6 16,1 1-9-16,-13 1 6 16,-6 1-7-16,-10 1 3 15,-1 6 9-15,-7 4 15 16,-6 4 1-16,6 2 11 16,0 4-8-16,-4-1-8 15,1 2-16-15,6-3 0 16,-2 0-12-16,-1 2 9 0,11-1-9 15,-1-1 6-15,14 2-6 16,5-1-8-16,10-7-160 16,1-7-346-16,2-7 49 15</inkml:trace>
        </inkml:traceGroup>
        <inkml:traceGroup>
          <inkml:annotationXML>
            <emma:emma xmlns:emma="http://www.w3.org/2003/04/emma" version="1.0">
              <emma:interpretation id="{974578B5-3C5F-4777-A104-5A831C6ADD93}" emma:medium="tactile" emma:mode="ink">
                <msink:context xmlns:msink="http://schemas.microsoft.com/ink/2010/main" type="inkWord" rotatedBoundingBox="26700,8721 30784,8884 30750,9734 26666,9571"/>
              </emma:interpretation>
              <emma:one-of disjunction-type="recognition" id="oneOf20">
                <emma:interpretation id="interp32" emma:lang="" emma:confidence="0">
                  <emma:literal>warp</emma:literal>
                </emma:interpretation>
                <emma:interpretation id="interp33" emma:lang="" emma:confidence="0">
                  <emma:literal>urpr</emma:literal>
                </emma:interpretation>
                <emma:interpretation id="interp34" emma:lang="" emma:confidence="0">
                  <emma:literal>mrpr</emma:literal>
                </emma:interpretation>
                <emma:interpretation id="interp35" emma:lang="" emma:confidence="0">
                  <emma:literal>warpt</emma:literal>
                </emma:interpretation>
                <emma:interpretation id="interp36" emma:lang="" emma:confidence="0">
                  <emma:literal>warpe</emma:literal>
                </emma:interpretation>
              </emma:one-of>
            </emma:emma>
          </inkml:annotationXML>
          <inkml:trace contextRef="#ctx0" brushRef="#br2" timeOffset="622208.2775">13565 6355 981 0,'-11'-6'405'16,"10"3"-9"-16,8 4-233 15,19-7-109-15,16 2-35 0,34-7 0 16,13-4 15-1,47-7-5-15,8-1-1 0,37-2-13 16,-6-2-1 15,23-8-11-31,-26 5 5 0,14-4-7 16,-33 5 10-16,4 2-50 0,-38 10-37 16,-2-7-361-16,-27 3 63 0</inkml:trace>
          <inkml:trace contextRef="#ctx0" brushRef="#br2" timeOffset="621572.7934">14153 5661 1089 0,'11'17'240'16,"-7"11"99"-16,1 14-307 15,-5 12-12-15,-3 9 14 16,-6 15 14-16,-3-6 11 16,4 8 2-16,2-8-1 15,6 0-12-15,3-16-14 16,2 2-9-16,-1-13 0 16,-2-4 12-16,-2-17 16 0,1-5 7 15,-1-13 19-15,-1-9 27 16,2-7-9-16,-4-16-18 15,2-8-8-15,1-19-21 16,1-5-35-16,5-34-15 16,5 2-2-16,2-17-18 15,4 8 3-15,8 0-10 16,1 35 7-16,4 10-2 16,-2 24 16-16,4 10-7 15,-2 16 9-15,4 7-11 16,-1 9 9-16,5 10-7 15,-4 5 10-15,4 9-8 16,-10-4 11-16,-1 4-7 16,-7-5 8-16,-11-1-8 0,-9-7 8 15,-11-1-3-15,-11-2 10 16,-17 1 1-16,-5-5 14 16,-14-1 0-16,5-7 7 15,-7-10-9-15,11-2 1 16,1-13-11-16,15-7-16 15,4-7-126-15,17 2-51 0,14-1-366 16,11 8-13-16</inkml:trace>
          <inkml:trace contextRef="#ctx0" brushRef="#br2" timeOffset="619104.144">11585 5948 1010 0,'7'-5'345'16,"-7"5"49"-16,-4 5-264 15,-2 8-73-15,-5 14-1 16,1 6-23-16,-7 15 21 16,5 4-4-16,4-4 7 15,8-9-21-15,5-8-4 16,8-7-28-16,12-12 7 0,2-4-9 16,10-13 11-16,4-2-7 15,4-16 10-15,-8 2-10 16,-1-6 6-16,-6 2-11 15,-9-5 8-15,-7 12-9 16,-4 0 8-16,-4 9-10 16,-6 7 1-16,-3 10-9 0,-1 7 10 15,-1 4-8 1,-2 5 11-16,1-3-2 0,7 6 11 16,1-12-10-16,11 2 7 15,8-5-10-15,11-5 11 16,-1-7-10-16,14-3 10 15,-3-10-6-15,6-7 7 16,-7-1-8-16,-1-6 7 16,-8 2-10-16,-2 4 6 15,-9 9-8-15,-3 1 4 16,-4 10-8-16,-2 5 7 16,-3 4-8-16,-2 2 9 15,1 5-4-15,-4-1 8 16,4-4-5-16,1-1 7 15,4-1-7-15,4-7 7 16,4-2-5-16,6-2-56 0,0-5-71 16,12-20-356-16,0 2 32 15</inkml:trace>
          <inkml:trace contextRef="#ctx0" brushRef="#br2" timeOffset="620710.6205">12460 6247 646 0,'-6'-8'390'16,"4"4"-28"-16,1 2-82 15,4-2-165-15,0-10-19 16,9 1-30-16,9-13-23 15,7-4-20-15,10-4-13 16,4 5-4-16,4 0-9 16,-7 13 7-16,0 5-8 15,-9 11 5-15,-3 6-7 16,-6 9 4-16,-1 5-1 16,-8 9 10-16,-6 4 1 15,-3 1 11-15,-3-5 4 16,-4-4 7-16,1-2 6 15,1-7 10-15,1-8 3 16,1 1 6-16,1-5 1 0,-1-10 1 16,3-3-7-1,-1-3-3-15,1-9-13 0,1-4-5 16,-1-11-15-16,-3-3-1 16,0-10-11-16,-4 4 6 0,-1 3-9 15,-1 11 6-15,1 5-8 16,2 13 7-1,0 5-8-15,3 4 4 0,3 4-10 16,5 3 5-16,4 3-7 16,5 0 7-16,8 4-14 15,4 1-35-15,10-2-88 16,-3-3-370-16,12-5 51 16</inkml:trace>
        </inkml:traceGroup>
        <inkml:traceGroup>
          <inkml:annotationXML>
            <emma:emma xmlns:emma="http://www.w3.org/2003/04/emma" version="1.0">
              <emma:interpretation id="{D6E797EC-0C44-4B07-91C9-87E4F41F7EA6}" emma:medium="tactile" emma:mode="ink">
                <msink:context xmlns:msink="http://schemas.microsoft.com/ink/2010/main" type="inkWord" rotatedBoundingBox="31990,9640 32219,9650 32211,9870 31981,9860"/>
              </emma:interpretation>
              <emma:one-of disjunction-type="recognition" id="oneOf21">
                <emma:interpretation id="interp37" emma:lang="" emma:confidence="1">
                  <emma:literal/>
                </emma:interpretation>
              </emma:one-of>
            </emma:emma>
          </inkml:annotationXML>
          <inkml:trace contextRef="#ctx1" brushRef="#br0" timeOffset="102294.6597">17060 6681 0,'0'0'15,"0"0"1,-30-41-16,4 11 16,-12-8-16,-7-3 15,0 4 1,15 10-16,23 16 15,10 7 1,-3 4 0,0 0 15</inkml:trace>
        </inkml:traceGroup>
        <inkml:traceGroup>
          <inkml:annotationXML>
            <emma:emma xmlns:emma="http://www.w3.org/2003/04/emma" version="1.0">
              <emma:interpretation id="{1BA696CC-29AE-43E2-B32D-FCEC4910366C}" emma:medium="tactile" emma:mode="ink">
                <msink:context xmlns:msink="http://schemas.microsoft.com/ink/2010/main" type="inkWord" rotatedBoundingBox="34053,10151 34292,10161 34263,10900 34024,10891"/>
              </emma:interpretation>
              <emma:one-of disjunction-type="recognition" id="oneOf22">
                <emma:interpretation id="interp38" emma:lang="" emma:confidence="1">
                  <emma:literal/>
                </emma:interpretation>
              </emma:one-of>
            </emma:emma>
          </inkml:annotationXML>
          <inkml:trace contextRef="#ctx1" brushRef="#br0" timeOffset="111701.7907">18959 6974 0,'0'0'0,"0"0"15,0 0-15,0 0 16,0 0 0,0 0-16,0 0 15,38 0-15,-8-4 16,7 4-16,-11 0 16,-3 4-1,-12 3-15,-3 1 16,-1 3-1,-7 4-15,0 8 16,0-23 0,-30 79-16,-26-8 15,3-4-15,5 1 16,29-12 0,15-7-16,-3 0 15,-1 0 1,-3 3-16,0-3 15,-1-8 17,5-7-17</inkml:trace>
        </inkml:traceGroup>
      </inkml:traceGroup>
    </inkml:traceGroup>
  </inkml:traceGroup>
</inkml:ink>
</file>

<file path=ppt/ink/ink3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1:14.2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BD58952-0BCF-4AB7-B3F2-D5A89AE726C3}" emma:medium="tactile" emma:mode="ink">
          <msink:context xmlns:msink="http://schemas.microsoft.com/ink/2010/main" type="inkDrawing" rotatedBoundingBox="10467,2422 10947,6882 10862,6892 10382,2431" semanticType="verticalRange" shapeName="Line">
            <msink:sourceLink direction="with" ref="{54459298-28FA-4699-A9FA-01B837B8B318}"/>
            <msink:sourceLink direction="with" ref="{5D0B0E2D-76DF-490D-B514-1B4EDCB6FADF}"/>
          </msink:context>
        </emma:interpretation>
      </emma:emma>
    </inkml:annotationXML>
    <inkml:trace contextRef="#ctx0" brushRef="#br0">20 0 128 0,'-10'27'48'0,"1"20"15"15,6-1-25-15,4 13 1 16,-1 2 9-16,3 11 13 0,-1 6-8 16,2 23-6-16,5 7-12 15,-1 18-13 1,2-3-15-16,4 20-3 0,2-11-2 15,-4 17 4-15,-1-7-1 16,5 19 2-16,5-22 0 16,-3 25 1-16,0-17-1 15,8 18 1-15,-4-21-1 16,-5 23 0-16,2-23-1 0,5 18 0 16,-4-15-2-16,3 25 1 15,-2-22-1-15,1 18 2 16,-5-23-1-16,-1 19 0 15,-4-24-2-15,2 20-11 16,-7-23-63-16,1 13-69 16,-2-22-10-16</inkml:trace>
  </inkml:traceGroup>
</inkml:ink>
</file>

<file path=ppt/ink/ink3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1:14.6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3C9E353-F1CD-492F-A5AD-55BB4C368011}" emma:medium="tactile" emma:mode="ink">
          <msink:context xmlns:msink="http://schemas.microsoft.com/ink/2010/main" type="inkDrawing" rotatedBoundingBox="10845,11711 10958,7707 11052,7710 10939,11714" semanticType="verticalRange" shapeName="Other">
            <msink:sourceLink direction="with" ref="{54459298-28FA-4699-A9FA-01B837B8B318}"/>
          </msink:context>
        </emma:interpretation>
      </emma:emma>
    </inkml:annotationXML>
    <inkml:trace contextRef="#ctx0" brushRef="#br0">49 0 280 0,'17'153'217'15,"-1"-20"-33"-15,-2 21-26 16,-7-21-98-16,-1 20-14 15,-1-24-28-15,-4 14-4 16,-5-21-8-16,-1 13 7 0,-2-23 5 16,2 17 23-1,-1-14 15-15,3 14 20 0,2-14-3 16,-1 14-5-16,-1-16-24 16,0 4-14-16,0-16-22 15,-3 4-3-15,2-21-3 16,-4 10 0-16,1-7-1 15,-2 3 1-15,1-8-2 16,4 17 2-16,2-11-1 0,-2 8 1 16,1-7-1-16,0 7 9 15,-2-20 2-15,1 3 12 16,1-18 5-16,3 4 11 16,-2-14-4-16,1 7-1 15,2-10-8-15,1 2-2 16,-1-10-9-16,-1 1-4 15,2-14-5-15,1 3-1 16,-3-9-4-16,3-3-3 16,-2-9-1-16,1-2-15 15,-4-7-11-15,1-3-62 16,-4-4-251-16,-5-5 54 16</inkml:trace>
  </inkml:traceGroup>
</inkml:ink>
</file>

<file path=ppt/ink/ink3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9:12.205"/>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brush xml:id="br2">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7CF01B9-F55A-46BD-BD17-2B582CD54D5A}" emma:medium="tactile" emma:mode="ink">
          <msink:context xmlns:msink="http://schemas.microsoft.com/ink/2010/main" type="writingRegion" rotatedBoundingBox="12695,2775 14401,12886 10983,13462 9278,3351"/>
        </emma:interpretation>
      </emma:emma>
    </inkml:annotationXML>
    <inkml:traceGroup>
      <inkml:annotationXML>
        <emma:emma xmlns:emma="http://www.w3.org/2003/04/emma" version="1.0">
          <emma:interpretation id="{572B1F90-76BA-42AD-A63E-61BCFF168813}" emma:medium="tactile" emma:mode="ink">
            <msink:context xmlns:msink="http://schemas.microsoft.com/ink/2010/main" type="paragraph" rotatedBoundingBox="12793,3458 14429,12876 13297,13072 11661,3655" alignmentLevel="2"/>
          </emma:interpretation>
        </emma:emma>
      </inkml:annotationXML>
      <inkml:traceGroup>
        <inkml:annotationXML>
          <emma:emma xmlns:emma="http://www.w3.org/2003/04/emma" version="1.0">
            <emma:interpretation id="{049EAE7E-0D4A-491A-B4E4-897AC3621C8C}" emma:medium="tactile" emma:mode="ink">
              <msink:context xmlns:msink="http://schemas.microsoft.com/ink/2010/main" type="line" rotatedBoundingBox="12793,3458 14429,12876 13297,13072 11661,3655"/>
            </emma:interpretation>
          </emma:emma>
        </inkml:annotationXML>
        <inkml:traceGroup>
          <inkml:annotationXML>
            <emma:emma xmlns:emma="http://www.w3.org/2003/04/emma" version="1.0">
              <emma:interpretation id="{8434E5FC-F76A-4765-B050-FE5A6146FAA1}" emma:medium="tactile" emma:mode="ink">
                <msink:context xmlns:msink="http://schemas.microsoft.com/ink/2010/main" type="inkWord" rotatedBoundingBox="12518,3506 13022,6412 12185,6557 11680,3651"/>
              </emma:interpretation>
            </emma:emma>
          </inkml:annotationXML>
          <inkml:trace contextRef="#ctx0" brushRef="#br0">-2527 1847 388 0,'3'0'338'0,"0"-3"-44"16,0 1-41-16,2 2-97 16,-1 3-50-16,1-6-3 15,1 5-28-15,-2-2 3 16,2-6-15-16,-1 0 9 16,-2 1-6-16,1-4 11 15,-1-6-10-15,0 2 2 16,0-4-17-16,2-10-5 15,-4-3-20-15,4-15-6 16,-4-3-10-16,2-20-2 16,-1-1-3-16,-4-6 5 15,-2 11-1-15,-5 1 4 16,-5 16 1-16,-2-1 1 0,2 9-5 16,-4-4 1-1,3 5-5-15,-3-8-1 0,3 8-2 16,-4-1-1-16,7 6 0 15,-6-6-1-15,1 12 0 16,1-3-2-16,1 4 1 16,-6 1 0-16,3 1 1 15,-3 1-1-15,3 4 4 16,-6 4 5-16,-2 3 2 0,1 4 3 16,4 2-1-16,-3-9-1 15,4 3-6-15,4-1 0 16,2 5-4-16,1 1-1 15,1 5 0-15,1-1-1 16,-1-3-1-16,2 0 0 16,1-1 1-16,1 5-1 15,4-5 0-15,1 10 0 16,-2-5-8-16,2 1-33 16,-1 1-26-16,-1 0-73 15,1-2-33-15,-2 2 85 16,0-3-391-16,3 3 161 15</inkml:trace>
          <inkml:trace contextRef="#ctx0" brushRef="#br1" timeOffset="-486085.6916">-3193 1561 1053 0,'-15'0'306'16,"9"5"62"-16,0-8-275 16,6 1-74-16,1-7-6 15,-1-4-5-15,2-20-1 16,1 4-3-16,-3-26 0 16,-2 1-1-16,-2-8-1 15,-2 10-2-15,-3-11 1 16,0 16-1-16,-2-4 1 15,4 17-1-15,-1-5 2 16,4 14-1-16,1 7 8 16,3 11 5-16,1-5 7 15,5 19 1-15,5 11 4 16,1 3-6-16,7 10-3 0,2 6-9 16,6-2-1-16,-3-13-3 15,8 5 1-15,-3-10-15 16,1-5-66-16,-3-11-332 15,-8-19 75-15</inkml:trace>
          <inkml:trace contextRef="#ctx0" brushRef="#br1" timeOffset="-486507.0857">-2750 2024 1045 0,'-2'1'270'16,"1"-1"78"-16,-1 0-285 16,1 0-31-16,2-7 4 15,-2-1 1-15,1-8 9 16,0-4-11-16,-12-14-4 16,0 1-15-16,-6-12-3 15,-3-3-11-15,-9-21 1 16,0 4-3-16,-8-21 1 15,7 10 0-15,-5-1 1 16,9 22-2-16,4 4 2 16,5 22 0-16,3 10-2 15,6 13-1-15,2 6-6 16,5 4-6-16,4 5-4 16,2 8-14-16,7 13-34 0,2 3-9 15,5 12-310-15,0 3 67 16</inkml:trace>
          <inkml:trace contextRef="#ctx0" brushRef="#br0" timeOffset="701.8159">-3026 1054 827 0,'1'2'289'0,"-1"-2"49"15,2 1-196-15,-2 1-29 16,-2-4-5-16,2-1 28 15,0 0-11-15,-3-10-4 16,-1-5-36-16,-2-8-11 16,-4-6-34-16,-2-14-4 15,-3 2-11-15,-1-8-3 16,-2 7-5-16,-2-6-4 16,1 12-6-16,-4-12-3 15,4 7-2-15,-2-2-1 16,6 10 0-16,4 0 0 15,2 19 0-15,6 2-1 16,3 9 0-16,2 2-2 16,1 2-1-16,6-4 0 0,-2 5-1 15,13-2-2-15,2 4 1 16,10 2-2-16,4 3 0 16,10 6 0-16,-2 2 2 15,10 8 0-15,-6 4 4 16,3 1 2-16,-7-5 2 15,1 1 2-15,-12-8-14 0,0-8-39 16,-12-10-448-16</inkml:trace>
          <inkml:trace contextRef="#ctx0" brushRef="#br0" timeOffset="-9594.6108">-3144 2118 809 0,'-3'0'276'0,"0"-3"40"16,2 2-214-16,1 1-37 16,1 1-25-16,5-1 3 15,3 3-3-15,3-3 6 0,2-1-6 16,4 1 1-1,-3-2-10-15,4 2 1 0,0 3-7 16,-1 0 3-16,0 3-2 16,0 2 2-16,-3-1-7 15,4 4 0-15,1 1-6 16,-1 3 2-16,-1 3 1 0,0 0 8 16,-4 0 1-16,-2 6 16 15,-6-2 6 1,-3 9 17-16,-2 0-14 0,-8 8 16 15,-5-6-8-15,-8 9-1 16,-2-6-13-16,-11 5 10 16,1-5-19-16,-1 3-7 15,6-8-11-15,3-5-7 16,9-8-7-16,6-8-16 16,3-4-18-16,3-6-75 15,3-6-58-15,4-6-385 16,2-1 47-16</inkml:trace>
          <inkml:trace contextRef="#ctx0" brushRef="#br0" timeOffset="-8732.023">-2980 2440 992 0,'-7'12'229'0,"2"10"88"15,7 2-294-15,-1 26 1 16,4 7-6-16,-1 21 6 16,2 0-1-16,0 21 1 15,3-16-9-15,3-1-3 16,3-10-10-16,5 2-7 15,-1-16-17-15,2 4-319 16,-1-4 95-16</inkml:trace>
        </inkml:traceGroup>
        <inkml:traceGroup>
          <inkml:annotationXML>
            <emma:emma xmlns:emma="http://www.w3.org/2003/04/emma" version="1.0">
              <emma:interpretation id="{FFC526D0-9E51-4F77-B1D2-9931B5B18963}" emma:medium="tactile" emma:mode="ink">
                <msink:context xmlns:msink="http://schemas.microsoft.com/ink/2010/main" type="inkWord" rotatedBoundingBox="13379,6834 13517,7630 12464,7813 12326,7017"/>
              </emma:interpretation>
            </emma:emma>
          </inkml:annotationXML>
          <inkml:trace contextRef="#ctx0" brushRef="#br0" timeOffset="-77982.6088">-2048 3702 743 0,'-3'3'482'0,"3"-3"-59"15,-4-4-115 1,2 4-176-16,4 1-47 0,-1-1-10 15,-2 2-22-15,11-4-7 16,-4-1-23-16,6-4-10 16,3 2-9-16,6 5-3 0,-4-1 0 15,10 2-1-15,-3 5 2 16,3 2-1-16,-2-1 4 16,2 7 3-16,-4 1 2 15,1-3 3 1,-8 1 2-16,3-1 12 0,-6 5 0 15,-7 1 14-15,-4 6 5 16,-5 9 8-16,-6 0-10 16,-5 6 1-16,-1-3-18 0,-3 1-6 15,6-8-11-15,1-1-3 16,4-11-18-16,2-1-74 16,1-10-102-16,2-9-373 15,2-9 18-15</inkml:trace>
          <inkml:trace contextRef="#ctx0" brushRef="#br0" timeOffset="-8727.0363">-2726 4181 1120 0,'0'75'274'0,"-2"-4"87"0,5 2-326 16,11-11-66-16,1-1-102 16,-2-10-229-16,2-4 18 15</inkml:trace>
        </inkml:traceGroup>
        <inkml:traceGroup>
          <inkml:annotationXML>
            <emma:emma xmlns:emma="http://www.w3.org/2003/04/emma" version="1.0">
              <emma:interpretation id="{427C926F-F5D0-4A2B-BD86-5B390AD4C506}" emma:medium="tactile" emma:mode="ink">
                <msink:context xmlns:msink="http://schemas.microsoft.com/ink/2010/main" type="inkWord" rotatedBoundingBox="12716,8908 12748,9090 12744,9090 12713,8909">
                  <msink:destinationLink direction="with" ref="{143C9913-AA86-4C51-8C86-E918A29CD306}"/>
                </msink:context>
              </emma:interpretation>
              <emma:one-of disjunction-type="recognition" id="oneOf0">
                <emma:interpretation id="interp0" emma:lang="" emma:confidence="1">
                  <emma:literal/>
                </emma:interpretation>
              </emma:one-of>
            </emma:emma>
          </inkml:annotationXML>
          <inkml:trace contextRef="#ctx0" brushRef="#br0" timeOffset="-8644.2574">-2437 5720 410 0,'9'57'65'0,"5"9"-65"16,-3-8-93-16</inkml:trace>
        </inkml:traceGroup>
        <inkml:traceGroup>
          <inkml:annotationXML>
            <emma:emma xmlns:emma="http://www.w3.org/2003/04/emma" version="1.0">
              <emma:interpretation id="{89884161-1CBA-4BF4-8A15-9D335B8B6864}" emma:medium="tactile" emma:mode="ink">
                <msink:context xmlns:msink="http://schemas.microsoft.com/ink/2010/main" type="inkWord" rotatedBoundingBox="12878,9692 12939,10048 12928,10049 12866,9694"/>
              </emma:interpretation>
              <emma:one-of disjunction-type="recognition" id="oneOf1">
                <emma:interpretation id="interp1" emma:lang="" emma:confidence="1">
                  <emma:literal/>
                </emma:interpretation>
              </emma:one-of>
            </emma:emma>
          </inkml:annotationXML>
          <inkml:trace contextRef="#ctx0" brushRef="#br0" timeOffset="-8536.414">-2283 6505 406 0,'12'76'136'0,"0"-11"15"16,1-1-125-16,-1-14-97 15,-1 3-78-15,1-7-19 16</inkml:trace>
        </inkml:traceGroup>
        <inkml:traceGroup>
          <inkml:annotationXML>
            <emma:emma xmlns:emma="http://www.w3.org/2003/04/emma" version="1.0">
              <emma:interpretation id="{55F5DE78-157A-4784-ABBB-94A3252CA647}" emma:medium="tactile" emma:mode="ink">
                <msink:context xmlns:msink="http://schemas.microsoft.com/ink/2010/main" type="inkWord" rotatedBoundingBox="13755,10911 14106,12932 13297,13072 12946,11051">
                  <msink:destinationLink direction="with" ref="{73B403C2-C1B2-49B5-B989-20F93D45F75B}"/>
                </msink:context>
              </emma:interpretation>
              <emma:one-of disjunction-type="recognition" id="oneOf2">
                <emma:interpretation id="interp2" emma:lang="" emma:confidence="1">
                  <emma:literal/>
                </emma:interpretation>
              </emma:one-of>
            </emma:emma>
          </inkml:annotationXML>
          <inkml:trace contextRef="#ctx0" brushRef="#br0" timeOffset="-6667.2867">-1395 8543 1199 0,'-10'5'304'16,"2"7"88"-16,5 12-335 16,3 15-43-16,0 9 4 15,3 23 20-15,-4 1 12 16,4 7-2-16,3-8 5 16,6-1-16-16,-2-23-21 0,11-7-16 15,-3-17 1-15,5-13-23 16,-5-16-18-16,0-15-32 15,-6-10-7-15,0-20-17 16,-6-6 14-16,-3-15 21 16,-2 6 30-16,-1 7 11 15,0 14 16-15,-1 11 19 16,1 17 14-16,-2 7 15 16,2 8 11-16,-1 13 13 15,4 4-1-15,-3 7 1 16,0 7-6-16,3 8-6 15,1-2-10-15,-1 2-15 16,5-4-12-16,2-1-10 16,1-16-3-16,-2 4-5 15,0-8 6-15,-2-2-102 0,4-2-363 16,-7-5 90-16</inkml:trace>
          <inkml:trace contextRef="#ctx0" brushRef="#br0" timeOffset="-7183.8963">-1970 8856 945 0,'-13'0'309'0,"2"7"62"16,1 4-242-16,7 1-28 15,-2 1-12-15,1 7-4 16,2-4-13-16,11 10-17 16,5-2-21-16,4 4-16 15,4-2-9-15,10 2-10 16,-7-7 3-16,5-4-5 16,3-8 6-16,6-12-10 15,-4-11-16-15,6-14-58 16,-10-7-23-16,-2-10-31 15,-13 2-7-15,-2 1 7 0,-10 12 54 16,-1 7 31-16,-7 16 32 16,-2 17 37-16,-3 14 31 15,-5 17 33-15,-1 11 10 16,0 20 17-16,2 2-11 16,-4 8 1-16,7-3-22 15,-1 11-5-15,5-11-17 16,3 4-15-16,6-10-15 15,2-1-13-15,2-21-7 0,1 0-20 16,-1-19-35-16,2-2-59 16,0-12-349-16,-4-27 60 15</inkml:trace>
          <inkml:trace contextRef="#ctx0" brushRef="#br0" timeOffset="-8210.1924">-2009 7829 650 0,'3'46'384'16,"2"-4"-55"-16,-4 0-80 15,2-6-225-15,2-1-5 16,-2-11-15-16,-2-1 2 15,2-4-7-15,-4-5 3 16,-1-7-14-16,1-2-320 16,2 1 101-16</inkml:trace>
          <inkml:trace contextRef="#ctx0" brushRef="#br1" timeOffset="250615.3089">-1983 8359 375 0,'-9'-5'-18'15,"6"-2"18"-15,0-5-138 16</inkml:trace>
        </inkml:traceGroup>
      </inkml:traceGroup>
    </inkml:traceGroup>
    <inkml:traceGroup>
      <inkml:annotationXML>
        <emma:emma xmlns:emma="http://www.w3.org/2003/04/emma" version="1.0">
          <emma:interpretation id="{3AB1B02F-0BF4-4009-942B-DA64D238970A}" emma:medium="tactile" emma:mode="ink">
            <msink:context xmlns:msink="http://schemas.microsoft.com/ink/2010/main" type="paragraph" rotatedBoundingBox="11815,5973 12912,12474 11651,12687 10554,6186" alignmentLevel="3"/>
          </emma:interpretation>
        </emma:emma>
      </inkml:annotationXML>
      <inkml:traceGroup>
        <inkml:annotationXML>
          <emma:emma xmlns:emma="http://www.w3.org/2003/04/emma" version="1.0">
            <emma:interpretation id="{9B26D54B-E993-416B-86A9-6A1817BF5319}" emma:medium="tactile" emma:mode="ink">
              <msink:context xmlns:msink="http://schemas.microsoft.com/ink/2010/main" type="inkBullet" rotatedBoundingBox="11815,5973 11929,6649 10668,6862 10554,6186"/>
            </emma:interpretation>
            <emma:one-of disjunction-type="recognition" id="oneOf3">
              <emma:interpretation id="interp3" emma:lang="" emma:confidence="0">
                <emma:literal>→</emma:literal>
              </emma:interpretation>
            </emma:one-of>
          </emma:emma>
        </inkml:annotationXML>
        <inkml:trace contextRef="#ctx0" brushRef="#br2" timeOffset="-548804.6844">-3791 3000 615 0,'-16'-9'301'16,"2"1"-7"-16,1-4-107 16,4 5-105-16,0 2-1 15,4-1-15-15,1-3 2 16,4 6-17-16,6-4-9 16,1-1-18-16,8-3-8 15,3 2-11-15,6-3-1 16,-1 2-3-16,9-2 1 15,-2 1-1-15,4 1 0 0,-1 1-1 16,2-2 1 0,-7 5 0-16,-1 5 0 0,-7 1-2 15,-5 4 3-15,-11 5-1 16,-7 12 10-16,-9 6 0 16,-10 19 10-16,-7 0-4 15,-8 13 4-15,1-5-10 0,-5 9 0 16,7-12-9-16,1 4-5 15,10-8-43 1,9-1-344-16,11-22 95 0</inkml:trace>
        <inkml:trace contextRef="#ctx0" brushRef="#br2" timeOffset="-549193.291">-4478 3623 578 0,'-5'-5'310'16,"-1"4"-14"-16,3-2-103 15,2 0-105-15,1 3-23 0,0 0-1 16,0 0-17-16,4-2-7 16,2 2-13-16,3-1-3 15,3-1-7-15,6-4 4 16,2 3-2-16,4-7 5 15,3-5-3-15,9-10 0 16,2 1-7-16,11-9-1 16,-2 2-9-16,4-8 1 15,-2 4-4-15,-1-2 2 16,-7 1-3-16,7-5 4 16,-6 10-5-16,3-2 5 15,-2 1-5-15,1 2 4 16,-9 6-3-16,2-6 2 15,-7 8-3-15,2-5 6 16,-10 6-1-16,-1 3 5 16,-9 6-2-16,-1 1 4 0,-8 8-1 15,-3 5 8-15,-3-4-2 16,-5 8 2-16,-2 2-4 16,-4 1-1-16,4 0-10 15,-2 3 0-15,3-3-1 16,3 1 0-16,0-5-3 15,1 2-10-15,2 1-21 16,-3-4-41-16,3 1-17 16,2-1-152-16,-5-7-154 0,0 2 7 15</inkml:trace>
        <inkml:trace contextRef="#ctx0" brushRef="#br2" timeOffset="-531057.5451">-3309 2940 878 0,'-12'7'253'0,"3"10"61"15,0 4-245-15,3 10-22 0,2 5-24 16,1 11 5-16,0-1-14 15,3 7 1-15,6-2-12 16,-2 4 4-16,4-2-5 16,4 10-330-16,6-8 110 15</inkml:trace>
      </inkml:traceGroup>
      <inkml:traceGroup>
        <inkml:annotationXML>
          <emma:emma xmlns:emma="http://www.w3.org/2003/04/emma" version="1.0">
            <emma:interpretation id="{03C193FE-62CA-4927-A5D0-392494D978A8}" emma:medium="tactile" emma:mode="ink">
              <msink:context xmlns:msink="http://schemas.microsoft.com/ink/2010/main" type="line" rotatedBoundingBox="12006,7980 12768,12499 12052,12620 11289,8100"/>
            </emma:interpretation>
          </emma:emma>
        </inkml:annotationXML>
        <inkml:traceGroup>
          <inkml:annotationXML>
            <emma:emma xmlns:emma="http://www.w3.org/2003/04/emma" version="1.0">
              <emma:interpretation id="{5C8EE0FF-B3EE-4814-9009-115E96809685}" emma:medium="tactile" emma:mode="ink">
                <msink:context xmlns:msink="http://schemas.microsoft.com/ink/2010/main" type="inkWord" rotatedBoundingBox="11823,8010 11937,8692 11851,8706 11736,8025">
                  <msink:destinationLink direction="with" ref="{ECB2C4C9-DB53-4478-95EB-A4E3C9C07A4F}"/>
                </msink:context>
              </emma:interpretation>
            </emma:emma>
          </inkml:annotationXML>
          <inkml:trace contextRef="#ctx0" brushRef="#br2" timeOffset="-530852.9017">-3328 4822 767 0,'-12'95'180'0,"3"8"66"16,6-16-228-16,6 0-4 16,4-16-12-16,11-2 3 15,-1-14-4-15,10 5-246 16,0 1 82-16</inkml:trace>
        </inkml:traceGroup>
        <inkml:traceGroup>
          <inkml:annotationXML>
            <emma:emma xmlns:emma="http://www.w3.org/2003/04/emma" version="1.0">
              <emma:interpretation id="{186E93B2-D3E0-4C46-A900-C26D46AB7E4B}" emma:medium="tactile" emma:mode="ink">
                <msink:context xmlns:msink="http://schemas.microsoft.com/ink/2010/main" type="inkWord" rotatedBoundingBox="12321,9847 12768,12499 12052,12620 11604,9968">
                  <msink:destinationLink direction="with" ref="{73B403C2-C1B2-49B5-B989-20F93D45F75B}"/>
                </msink:context>
              </emma:interpretation>
            </emma:emma>
          </inkml:annotationXML>
          <inkml:trace contextRef="#ctx0" brushRef="#br2" timeOffset="-529210.7947">-2698 8733 845 0,'-12'28'369'0,"0"16"18"16,0 5-189-16,-3 10-74 15,6-1-27-15,-1 14-18 16,1-10-17-16,7 1-22 16,4-11-12-16,2 0-22 15,4-16-63-15,4 4-393 16,-2-17 108-16</inkml:trace>
          <inkml:trace contextRef="#ctx0" brushRef="#br2" timeOffset="-528327.0579">-2537 8392 1183 0,'-2'-5'332'0,"2"8"77"16,0 8-341-16,2 14-21 15,-2 8-30-15,0 18-3 16,-2 3-3-16,4 6 3 16,-1-4-7-16,4 4-53 15,1-9-291-15,0 2-83 16,-2-14-124-16</inkml:trace>
          <inkml:trace contextRef="#ctx0" brushRef="#br2" timeOffset="-529404.2758">-3133 8761 430 0,'-9'6'253'16,"1"-1"17"-16,-1-4-64 15,3 4-48-15,0-2 3 0,3 1-42 16,0 2-6-16,0 8-17 16,2 7 7-16,-2 6-12 15,3 9-3-15,1 1-16 16,5 5-15-16,3-10-21 15,6-4-19-15,5-10-11 16,12-9-10-16,5-10 2 16,11-13-6-16,2-5 8 15,5-19-57-15,-7 1-41 0,2-10-40 16,-14 7-312-16,-3-11 45 16</inkml:trace>
          <inkml:trace contextRef="#ctx0" brushRef="#br2" timeOffset="-530514.3884">-3002 6688 574 0,'15'72'259'0,"-5"-10"-7"15,5 10-125-15,-1-11-90 16,2 8-20-16,-2-12-12 16,2 8-1-16,-2-13-4 15,-1 4-27-15,-1-14-30 16,0 7-44-16,-3-8-15 0,2 0-5 16,-4-10 27-16,-1 13 30 15,-3-10 45-15,0 7 36 16,-3-1 35-16,2 5 55 15,-5-6 13-15,6 0 27 16,-5-1-18-16,-2 2-19 16,2-7-58-16,2 3-11 15,-4 0-28-15,5-6-5 16,2-9-11-16,-10-1-290 16,-2-12 94-16</inkml:trace>
        </inkml:traceGroup>
      </inkml:traceGroup>
    </inkml:traceGroup>
    <inkml:traceGroup>
      <inkml:annotationXML>
        <emma:emma xmlns:emma="http://www.w3.org/2003/04/emma" version="1.0">
          <emma:interpretation id="{5261DBA6-2998-4BAA-829C-2182FF0DE387}" emma:medium="tactile" emma:mode="ink">
            <msink:context xmlns:msink="http://schemas.microsoft.com/ink/2010/main" type="paragraph" rotatedBoundingBox="10447,3189 10842,11242 10539,11257 10143,3204" alignmentLevel="1"/>
          </emma:interpretation>
        </emma:emma>
      </inkml:annotationXML>
      <inkml:traceGroup>
        <inkml:annotationXML>
          <emma:emma xmlns:emma="http://www.w3.org/2003/04/emma" version="1.0">
            <emma:interpretation id="{E9EFC24B-F579-4062-B2A2-B4ABF35D2E96}" emma:medium="tactile" emma:mode="ink">
              <msink:context xmlns:msink="http://schemas.microsoft.com/ink/2010/main" type="inkBullet" rotatedBoundingBox="10172,3203 10184,3429 10154,3430 10143,3204"/>
            </emma:interpretation>
            <emma:one-of disjunction-type="recognition" id="oneOf4">
              <emma:interpretation id="interp4" emma:lang="" emma:confidence="0">
                <emma:literal>•</emma:literal>
              </emma:interpretation>
            </emma:one-of>
          </emma:emma>
        </inkml:annotationXML>
        <inkml:trace contextRef="#ctx0" brushRef="#br1" timeOffset="-962788.2886">-4996 15 530 0,'-7'41'113'16,"7"2"49"-16,4-1-155 16,2-4-8-16,2-19-14 0,1 2-148 15,0 0 42-15</inkml:trace>
      </inkml:traceGroup>
      <inkml:traceGroup>
        <inkml:annotationXML>
          <emma:emma xmlns:emma="http://www.w3.org/2003/04/emma" version="1.0">
            <emma:interpretation id="{54459298-28FA-4699-A9FA-01B837B8B318}" emma:medium="tactile" emma:mode="ink">
              <msink:context xmlns:msink="http://schemas.microsoft.com/ink/2010/main" type="line" rotatedBoundingBox="10463,3519 10842,11242 10591,11254 10211,3531">
                <msink:destinationLink direction="with" ref="{9BD58952-0BCF-4AB7-B3F2-D5A89AE726C3}"/>
                <msink:destinationLink direction="with" ref="{63C9E353-F1CD-492F-A5AD-55BB4C368011}"/>
                <msink:destinationLink direction="with" ref="{ECB2C4C9-DB53-4478-95EB-A4E3C9C07A4F}"/>
              </msink:context>
            </emma:interpretation>
          </emma:emma>
        </inkml:annotationXML>
        <inkml:traceGroup>
          <inkml:annotationXML>
            <emma:emma xmlns:emma="http://www.w3.org/2003/04/emma" version="1.0">
              <emma:interpretation id="{8B593E75-07F4-468D-9003-4A06474A57F7}" emma:medium="tactile" emma:mode="ink">
                <msink:context xmlns:msink="http://schemas.microsoft.com/ink/2010/main" type="inkWord" rotatedBoundingBox="10454,3519 10557,5597 10313,5608 10211,3531">
                  <msink:destinationLink direction="with" ref="{D09D9D0F-94E2-4ED1-9042-143FF9C745E9}"/>
                </msink:context>
              </emma:interpretation>
            </emma:emma>
          </inkml:annotationXML>
          <inkml:trace contextRef="#ctx0" brushRef="#br1" timeOffset="-962580.8441">-4904 341 713 0,'-6'16'223'0,"0"1"35"15,0 2-183-15,3 4-62 16,-2 7 2-16,4-3 4 0,1 6-4 15,3-1 3 1,0-2 18-16,4-8-85 0,2-8-225 16,-1-11 68-16</inkml:trace>
          <inkml:trace contextRef="#ctx0" brushRef="#br1" timeOffset="-962368.8857">-4783 1019 941 0,'-7'50'210'0,"1"9"90"16,3-8-278-16,3 4-4 15,4-13-6-15,-1-13-4 16,3-2-3-16,3-8-22 16,0-8-77-1,5-1-210-15,-8 5 25 0</inkml:trace>
          <inkml:trace contextRef="#ctx0" brushRef="#br1" timeOffset="-962201.3046">-4687 1809 259 0,'2'42'216'0,"4"8"-27"16,1-8-44-16,-2 0-64 16,1 1-37-16,1 4-23 15,-1-8-15-15,3 0-2 16,-3 0-1-16,-1-9-1 0,-1 1-2 15,7 5-48-15,-10-3-75 16,7 10-72-16,2 0-46 16</inkml:trace>
        </inkml:traceGroup>
        <inkml:traceGroup>
          <inkml:annotationXML>
            <emma:emma xmlns:emma="http://www.w3.org/2003/04/emma" version="1.0">
              <emma:interpretation id="{068FE85D-7716-48E3-AFBE-CA8C4E1E72E1}" emma:medium="tactile" emma:mode="ink">
                <msink:context xmlns:msink="http://schemas.microsoft.com/ink/2010/main" type="inkWord" rotatedBoundingBox="10596,6213 10619,6690 10608,6690 10586,6214">
                  <msink:destinationLink direction="with" ref="{D09D9D0F-94E2-4ED1-9042-143FF9C745E9}"/>
                </msink:context>
              </emma:interpretation>
            </emma:emma>
          </inkml:annotationXML>
          <inkml:trace contextRef="#ctx0" brushRef="#br1" timeOffset="-962014.8049">-4556 3025 260 0,'-2'66'127'0,"5"-13"-6"15,-3 2-56-15,2-7-43 0,-1 2-12 16,2-13-12-16,-1 1-26 16,-2-7-29-16,4 2-60 15,2-6-4-15,-1 11-43 16</inkml:trace>
        </inkml:traceGroup>
        <inkml:traceGroup>
          <inkml:annotationXML>
            <emma:emma xmlns:emma="http://www.w3.org/2003/04/emma" version="1.0">
              <emma:interpretation id="{07529676-0351-4A1D-A8FE-60CFF29F400A}" emma:medium="tactile" emma:mode="ink">
                <msink:context xmlns:msink="http://schemas.microsoft.com/ink/2010/main" type="inkWord" rotatedBoundingBox="10607,7608 10625,7982 10583,7984 10565,7611">
                  <msink:destinationLink direction="with" ref="{D09D9D0F-94E2-4ED1-9042-143FF9C745E9}"/>
                </msink:context>
              </emma:interpretation>
            </emma:emma>
          </inkml:annotationXML>
          <inkml:trace contextRef="#ctx0" brushRef="#br1" timeOffset="-961802.3265">-4544 4420 636 0,'-5'54'212'16,"-2"-6"29"-16,4 9-163 0,-2-9-50 15,2 7-2-15,-1-11-141 16,7-2-127-16,3-15 7 16</inkml:trace>
        </inkml:traceGroup>
        <inkml:traceGroup>
          <inkml:annotationXML>
            <emma:emma xmlns:emma="http://www.w3.org/2003/04/emma" version="1.0">
              <emma:interpretation id="{BB2D96B4-FF77-462D-8AC8-59D093410663}" emma:medium="tactile" emma:mode="ink">
                <msink:context xmlns:msink="http://schemas.microsoft.com/ink/2010/main" type="inkWord" rotatedBoundingBox="10571,8614 10596,9128 10520,9132 10494,8617">
                  <msink:destinationLink direction="with" ref="{D09D9D0F-94E2-4ED1-9042-143FF9C745E9}"/>
                </msink:context>
              </emma:interpretation>
              <emma:one-of disjunction-type="recognition" id="oneOf5">
                <emma:interpretation id="interp5" emma:lang="" emma:confidence="1">
                  <emma:literal/>
                </emma:interpretation>
              </emma:one-of>
            </emma:emma>
          </inkml:annotationXML>
          <inkml:trace contextRef="#ctx0" brushRef="#br1" timeOffset="-961641.7575">-4580 5425 932 0,'-11'59'228'0,"4"4"74"16,5-3-269-16,-1 2-28 16,2-16-16-16,-4 1-19 15,2-10-14-15,-6-2-79 16,6-4-60-16,-3 11-106 16,5-6-45-16</inkml:trace>
        </inkml:traceGroup>
        <inkml:traceGroup>
          <inkml:annotationXML>
            <emma:emma xmlns:emma="http://www.w3.org/2003/04/emma" version="1.0">
              <emma:interpretation id="{D33B5A87-D779-424E-90E5-323F6DCB50C1}" emma:medium="tactile" emma:mode="ink">
                <msink:context xmlns:msink="http://schemas.microsoft.com/ink/2010/main" type="inkWord" rotatedBoundingBox="10525,9733 10544,10131 10538,10132 10518,9734"/>
              </emma:interpretation>
              <emma:one-of disjunction-type="recognition" id="oneOf6">
                <emma:interpretation id="interp6" emma:lang="" emma:confidence="1">
                  <emma:literal/>
                </emma:interpretation>
              </emma:one-of>
            </emma:emma>
          </inkml:annotationXML>
          <inkml:trace contextRef="#ctx0" brushRef="#br1" timeOffset="-961504.1235">-4631 6545 531 0,'4'80'267'16,"2"-16"-25"-16,-7 5-113 15,8-7-229-15,-1 7-140 0,-4-15-11 16</inkml:trace>
        </inkml:traceGroup>
        <inkml:traceGroup>
          <inkml:annotationXML>
            <emma:emma xmlns:emma="http://www.w3.org/2003/04/emma" version="1.0">
              <emma:interpretation id="{81EE88C1-B1E4-4DF2-AFEF-D0B56C0DC297}" emma:medium="tactile" emma:mode="ink">
                <msink:context xmlns:msink="http://schemas.microsoft.com/ink/2010/main" type="inkWord" rotatedBoundingBox="10637,11239 10638,11252 10610,11253 10609,11241"/>
              </emma:interpretation>
            </emma:emma>
          </inkml:annotationXML>
          <inkml:trace contextRef="#ctx0" brushRef="#br1" timeOffset="-961246.2152">-4540 8052 979 0,'-1'5'228'0,"2"-1"74"15,2-2-387 1,8-1-221-16,2-5 18 0</inkml:trace>
        </inkml:traceGroup>
      </inkml:traceGroup>
    </inkml:traceGroup>
  </inkml:traceGroup>
</inkml:ink>
</file>

<file path=ppt/ink/ink3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7:55.456"/>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734C07D0-D8B9-4518-BFD3-0596F6CC042D}" emma:medium="tactile" emma:mode="ink">
          <msink:context xmlns:msink="http://schemas.microsoft.com/ink/2010/main" type="inkDrawing" rotatedBoundingBox="9694,2171 14959,8373 14799,8509 9534,2306" semanticType="callout" shapeName="Other">
            <msink:sourceLink direction="with" ref="{41248FCC-62F1-4279-A71A-BE17568AB579}"/>
            <msink:sourceLink direction="with" ref="{ECB2C4C9-DB53-4478-95EB-A4E3C9C07A4F}"/>
          </msink:context>
        </emma:interpretation>
      </emma:emma>
    </inkml:annotationXML>
    <inkml:trace contextRef="#ctx0" brushRef="#br0">1 9 802 0,'-3'-12'285'0,"1"9"25"16,2 5-208-16,5 4-61 15,4 4-26-15,7 11 7 16,4 8 1-16,11 16 16 16,5 11-1-16,12 28 6 15,-3 0-17-15,14 13 2 16,-2-4-21-16,12 21 4 0,-2-9-7 16,19 22 12-1,-2-7-8-15,12 12 10 0,-7-6-8 16,17 15 7-16,-5-18-13 15,19 20 10-15,-7-7-9 16,16 5 10-16,-15-20-11 16,15 29 26-16,-18-18-9 15,17 19 17-15,-16-19-9 16,11 17 21-16,-13-17-22 0,14 24 16 16,-14-22-13-16,13 19 10 15,-12-16-18-15,14 10 4 16,-19-23-17-16,16 14 7 15,-11-17-15-15,12 11 15 16,-16-20-8-16,11 13 11 16,-16-19-9-16,8 10 8 15,-12-24-14-15,5 7 10 16,-16-21-14-16,5 9 10 16,-14-12-9-16,7 15 12 15,-12-17-9-15,6 4 10 16,-13-17-9-16,0 3 7 15,-12-9-11-15,-3 3 6 16,-7-4-10-16,2 10 8 16,-8-8-9-16,5 4 9 0,-4-7-4 15,-1 7 12-15,-8-8-8 16,1-4 9-16,-5-7-8 16,3-2 4-16,-5-10-12 15,3 2 8-15,-5 0-7 16,1 0 5-16,-5 0-5 15,0-1 5-15,-6-11-7 16,-2-3 6-16,-4-8-7 16,-1 2 5-16,-2-4-5 0,3 1 6 15,-5-3-6-15,4 1 6 16,-2-2-5-16,-2-2-13 16,-2 1-22-16,-1-1-69 15,-1 0-54-15,-10-1-365 16,-8-1 48-16</inkml:trace>
  </inkml:traceGroup>
</inkml:ink>
</file>

<file path=ppt/ink/ink3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0:40.349"/>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7E485F45-0720-4E95-AEBC-0BDEA1D11FB7}" emma:medium="tactile" emma:mode="ink">
          <msink:context xmlns:msink="http://schemas.microsoft.com/ink/2010/main" type="writingRegion" rotatedBoundingBox="3942,5732 9900,6506 9735,7773 3777,6999"/>
        </emma:interpretation>
      </emma:emma>
    </inkml:annotationXML>
    <inkml:traceGroup>
      <inkml:annotationXML>
        <emma:emma xmlns:emma="http://www.w3.org/2003/04/emma" version="1.0">
          <emma:interpretation id="{618E1B0F-679D-434F-8AAB-901BF7252954}" emma:medium="tactile" emma:mode="ink">
            <msink:context xmlns:msink="http://schemas.microsoft.com/ink/2010/main" type="paragraph" rotatedBoundingBox="3942,5732 9900,6506 9735,7773 3777,6999" alignmentLevel="1"/>
          </emma:interpretation>
        </emma:emma>
      </inkml:annotationXML>
      <inkml:traceGroup>
        <inkml:annotationXML>
          <emma:emma xmlns:emma="http://www.w3.org/2003/04/emma" version="1.0">
            <emma:interpretation id="{D897B500-1E0C-4C52-B32A-65F2A7FC904E}" emma:medium="tactile" emma:mode="ink">
              <msink:context xmlns:msink="http://schemas.microsoft.com/ink/2010/main" type="line" rotatedBoundingBox="3942,5732 9900,6506 9735,7773 3777,6999"/>
            </emma:interpretation>
          </emma:emma>
        </inkml:annotationXML>
        <inkml:traceGroup>
          <inkml:annotationXML>
            <emma:emma xmlns:emma="http://www.w3.org/2003/04/emma" version="1.0">
              <emma:interpretation id="{1F333F50-A5FD-4898-AD12-73B63B9458A1}" emma:medium="tactile" emma:mode="ink">
                <msink:context xmlns:msink="http://schemas.microsoft.com/ink/2010/main" type="inkWord" rotatedBoundingBox="3942,5732 5458,5929 5293,7196 3777,6999"/>
              </emma:interpretation>
            </emma:emma>
          </inkml:annotationXML>
          <inkml:trace contextRef="#ctx0" brushRef="#br0">-8070 904 912 0,'-15'-15'259'0,"1"3"71"16,7 6-259-16,2 3-12 16,1 5-25-16,5 10-10 0,4 4-13 15,4 17-3 1,3 5-7-16,6 17 3 15,-2-1-1-15,2 17 0 0,-6-4 0 16,3 8 4-16,-3-7-1 16,-1-1 10-16,-2-17 4 15,0-6 9-15,-3-17 0 16,-3-12 17-16,-2-9-2 16,-2-14 13-16,-4-10-9 15,1-25 0-15,-4-11-19 0,-2-28-7 16,4-3-15-16,-2-17 0 15,5 10-4-15,2-4 2 16,2 20-3-16,2 8 0 16,3 20-3-16,3 16 1 15,0 16-5-15,6 10 1 16,2 9-3-16,4 10 0 16,0 5-2-16,3 11 6 15,-3 4-2-15,1 6 4 16,-4 2-2-16,-6 2 6 15,-10-8-6-15,-5 5 12 16,-6-5 1-16,-12-1 16 16,-2-5-1-16,-5 1 17 15,-4-12-7-15,-5-5 3 0,4-13-12 16,-3-9-1-16,7-7-17 16,2-13-10-16,9-4-21 15,11-7-67-15,10-1-37 16,9-14 100-16,7 5-435 15,2-10 161-15</inkml:trace>
          <inkml:trace contextRef="#ctx0" brushRef="#br0" timeOffset="287.2272">-7794 475 844 0,'4'-8'316'0,"-2"5"32"15,1 9-231-15,0 8-28 16,-2 2-46-16,-5 13 5 15,4 2-16-15,-6 14 3 16,3 2-15-16,0 5 1 16,1-5-16-16,10-2 8 15,5-15-49-15,13-15-347 16,7-22 106-16</inkml:trace>
          <inkml:trace contextRef="#ctx0" brushRef="#br1" timeOffset="2052.6555">-7056 1847 1197 0,'-30'-9'712'0,"0"1"-665"0,51-14-19 16,9 2-27-16,18 2-3 15,13-4 2-15,6 4-58 16,-2-3 458-16,13-12-797 16,-5-5 361-16</inkml:trace>
        </inkml:traceGroup>
        <inkml:traceGroup>
          <inkml:annotationXML>
            <emma:emma xmlns:emma="http://www.w3.org/2003/04/emma" version="1.0">
              <emma:interpretation id="{A981B28A-3784-4D5C-93F6-ECABFE4FB720}" emma:medium="tactile" emma:mode="ink">
                <msink:context xmlns:msink="http://schemas.microsoft.com/ink/2010/main" type="inkWord" rotatedBoundingBox="6623,6780 7385,6879 7354,7112 6592,7013"/>
              </emma:interpretation>
              <emma:one-of disjunction-type="recognition" id="oneOf0">
                <emma:interpretation id="interp0" emma:lang="" emma:confidence="1">
                  <emma:literal/>
                </emma:interpretation>
              </emma:one-of>
            </emma:emma>
          </inkml:annotationXML>
          <inkml:trace contextRef="#ctx0" brushRef="#br1" timeOffset="2351.3756">-5407 1709 1044 0,'64'9'277'16,"8"-5"77"-16,-1 2-303 15,16-13-19-15,0-5-22 16,21-15-33-16,-12-5-22 16,12-7-309-16,-9 3 67 15</inkml:trace>
        </inkml:traceGroup>
        <inkml:traceGroup>
          <inkml:annotationXML>
            <emma:emma xmlns:emma="http://www.w3.org/2003/04/emma" version="1.0">
              <emma:interpretation id="{91ADB972-7CA9-4F2B-8F0B-5A8290B3F443}" emma:medium="tactile" emma:mode="ink">
                <msink:context xmlns:msink="http://schemas.microsoft.com/ink/2010/main" type="inkWord" rotatedBoundingBox="8507,6631 9861,6807 9827,7068 8474,6892"/>
              </emma:interpretation>
            </emma:emma>
          </inkml:annotationXML>
          <inkml:trace contextRef="#ctx0" brushRef="#br1" timeOffset="2429.1715">-3526 1589 935 0,'72'0'268'16,"-9"0"67"-16,15 1-258 15,-9-4-37 1,26 2-10-16,1-2-20 0,15-6-5 15,-2-3-2-15,20-3 0 16,-16-2 0-16,12 2-33 16,-16 8 221-16,7 1-532 15,-14 7 216-15</inkml:trace>
        </inkml:traceGroup>
      </inkml:traceGroup>
    </inkml:traceGroup>
  </inkml:traceGroup>
</inkml:ink>
</file>

<file path=ppt/ink/ink3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9:14.326"/>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11FFDE21-8B35-49EA-982D-0D21B6D66188}" emma:medium="tactile" emma:mode="ink">
          <msink:context xmlns:msink="http://schemas.microsoft.com/ink/2010/main" type="inkDrawing" rotatedBoundingBox="5595,9594 13006,1950 13069,2010 5658,9654" semanticType="underline" shapeName="Other">
            <msink:sourceLink direction="with" ref="{5D0B0E2D-76DF-490D-B514-1B4EDCB6FADF}"/>
          </msink:context>
        </emma:interpretation>
      </emma:emma>
    </inkml:annotationXML>
    <inkml:trace contextRef="#ctx0" brushRef="#br0">-7 7625 748 0,'-3'-6'218'0,"4"-6"52"16,4 2-213-16,11-7-6 15,4-4-20-15,11-12 7 16,8 0-7-16,14-13 4 15,3-7-13-15,23-20 0 16,-4-3-13-16,20-24 2 16,-2 1-10-16,22-26 4 15,-6 13-4-15,29-34 3 16,-6 6-5-16,25-25 3 16,-7 11-2-16,29-35 3 15,-15 22-5-15,29-34 5 16,-11 12-4-16,21-22 4 15,-20 27-5-15,30-38 3 16,-24 34-3-16,29-33 4 0,-17 13-4 16,23-27 5-16,-26 22-3 15,30-27 4-15,-30 30-6 16,24-30 4-16,-21 28-4 16,17-21 4-16,-29 23-3 15,24-13 4-15,-31 29-4 16,18-13 3-16,-25 37-3 15,16-19 4-15,-30 22-5 16,13-8 5-16,-27 32-3 0,8-9 3 16,-31 32-5-16,2-6 15 15,-24 30 1-15,-4-9 10 16,-23 22-2-16,3 8 8 16,-18 20-15-16,-3 7 2 15,-15 16-12-15,2 5 4 16,-22 9-9-16,1 8 5 15,-11-2-6-15,-6 9 11 16,-9 0-4-16,-2 0 5 16,-4 4-8-16,-3 7-2 15,-1-4-355-15,-17 14 111 16</inkml:trace>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45:00.9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F6341F4-C218-486D-ADB0-AB3229CBA6F8}" emma:medium="tactile" emma:mode="ink">
          <msink:context xmlns:msink="http://schemas.microsoft.com/ink/2010/main" type="inkDrawing" rotatedBoundingBox="10149,4407 10298,3080 10859,3142 10711,4470" semanticType="callout" shapeName="Other">
            <msink:sourceLink direction="with" ref="{E9B108C1-D744-444E-906C-6C462FF0900D}"/>
            <msink:sourceLink direction="with" ref="{3D5E48C3-3CE5-44F6-8053-92977870E9FF}"/>
          </msink:context>
        </emma:interpretation>
      </emma:emma>
    </inkml:annotationXML>
    <inkml:trace contextRef="#ctx0" brushRef="#br0">-1485-5656 701 0,'-5'-3'237'0,"4"5"38"16,-4-7-160-16,1 2-53 0,-4 2-3 15,4 4 8-15,-1 0-5 16,-2 0-9-16,1 3-12 15,0 3-4-15,-3-2-14 16,0 10-2-16,-3 5-13 16,-2 1 5-16,-1 13-10 15,0-6 9-15,-1 9-12 16,5-6 9-16,1 10-9 16,-1-8 8-16,2 16-10 15,0-8 7-15,-1 13-8 16,-1-5 8-16,2 8-7 15,3-7 9-15,0-2-6 16,2-13 9-16,4 4-9 16,1-10 9-16,4 5-9 15,1 0 8-15,3 8-10 0,0-5 10 16,0 6-7-16,0-9 9 16,0 0-10-16,0-9 8 15,3 2-11-15,-2-14 6 16,4 1-1-16,1-1-1 15,3 5-7-15,0-8 10 16,4 4-9-16,-2-4 2 16,4-3-1-16,-2-3 9 0,1-1-9 15,-4-7 10-15,5-4-11 16,-7-3 10-16,4-9-11 16,-2-3 10-16,5-9-8 15,-3 2 12-15,3-13-8 16,-3 2 10-16,2-9-8 15,-5 0 6-15,1-11-9 16,-1 11 8-16,-1-18-10 16,-3 5 9-16,-2-11-8 15,-3 1 8-15,-3-13-9 16,-2 15 9-16,1-5-8 16,-2 16 9-16,-6-4-5 15,-2 11 9-15,-4-3-4 16,-1 12 11-16,-4-6-2 15,5 14 13-15,-6 5-5 16,3 10 7-16,-6 1-10 16,3 12 1-16,-9 0-13 0,3 7-1 15,-6-1-32-15,3 3-17 16,-2 0-63-16,10 0 162 16,-4-9-491-16</inkml:trace>
  </inkml:traceGroup>
</inkml:ink>
</file>

<file path=ppt/ink/ink3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2:18.5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3B403C2-C1B2-49B5-B989-20F93D45F75B}" emma:medium="tactile" emma:mode="ink">
          <msink:context xmlns:msink="http://schemas.microsoft.com/ink/2010/main" type="inkDrawing" rotatedBoundingBox="9365,11159 15059,11154 15061,13589 9368,13594" hotPoints="14887,12802 11792,13650 8888,12286 11983,11438" semanticType="enclosure" shapeName="Ellipse">
            <msink:sourceLink direction="with" ref="{186E93B2-D3E0-4C46-A900-C26D46AB7E4B}"/>
            <msink:sourceLink direction="with" ref="{55F5DE78-157A-4784-ABBB-94A3252CA647}"/>
            <msink:sourceLink direction="with" ref="{ADE5B385-6086-4A5D-A09A-EC68589106E5}"/>
          </msink:context>
        </emma:interpretation>
      </emma:emma>
    </inkml:annotationXML>
    <inkml:trace contextRef="#ctx0" brushRef="#br0">4619 345 728 0,'-36'7'242'16,"2"2"30"-16,-8 2-185 0,7-4-66 16,-4-1-13-16,7-3-14 15,-2 0-20-15,2-9-9 16,-5 0-42-16,1-6 0 15,-3-4 3-15,4-5 21 16,-10-3 37-16,12 9 124 16,2 0-27-16,-47-17 19 15,3 7-22 1,-15-4-3-16,5 7-31 0,18-2-3 16,25 12-7-1,0 1-30 1,-56-17 2-16,7 7-7 0,-13-6 5 15,7 8-6-15,12 7 8 16,16 3-3-16,-12 5 10 16,6 2-3-16,-12 4 15 15,9 1-5-15,-18 6 10 16,8 0-9-16,-6 0 4 16,16 3-14-16,-16 2 2 15,8-4-11-15,-14 2 4 16,8 3-8-16,-19 3 6 15,16-4-7-15,-11 4 7 16,11-2-7-16,-14 10 8 0,11-5-6 16,-14 9 6-16,15 4-6 15,-3 10 7-15,13-4-8 16,-11 14 6-16,16-1-6 16,-10 8 6-16,8-1-7 15,0 6 6-15,16-8-6 16,-2 3 5-16,13-7-6 15,-2 3 6-15,11-4-5 16,-4 14 5-16,7-7-5 16,0 11 5-16,10-8-5 15,4-2 3-15,8-11-3 0,5 3 7 16,8-10-2-16,7 7 6 16,4-5-2-16,10 7 3 15,5-5-6-15,11 2 4 16,5-2 0-16,13 1 0 15,3-6-5-15,13 4 4 16,1-8-6-16,14 5 0 16,-2-9-2-16,19 0 6 15,-6-7-7-15,24 9 7 16,-7-13-7-16,26 10 8 16,-5 0-7-16,29 4 5 15,-12-7-6-15,26 8 4 16,-17-10-10-16,25-2 0 15,-30-10-6-15,26-1 3 16,-23-7 0-16,19-5 6 0,-27-2 2 16,15-4 8-1,-25 2-1-15,19-8 5 0,-19-2-2 16,11-5 9-16,-10-2-5 16,18-11 7-16,-21-2-5 15,13-8 5-15,-13 3-9 16,12-11 4-16,-18 4-9 15,11-8 1-15,-20 1-9 0,3-13-1 16,-20 4-10-16,4-13-1 16,-25 6-3-16,1-6 5 15,-17 11 1-15,-9-1 10 16,-21 14 3-16,-6 6 7 16,-15 6 4-16,-9-1 18 15,-9 0 0-15,-10-3 18 16,-5 1 4-16,-17-8 7 15,-4 2-16-15,-17-7 1 16,-1 4-21-16,-12-12-8 16,-3 6-15-16,-33-3-3 15,-1 7-15-15,-43-16-34 16,-21 11-27-16,-79-10-339 16,-3 12 71-16</inkml:trace>
    <inkml:trace contextRef="#ctx0" brushRef="#br0" timeOffset="65606.7504">3477 145 495 0,'-30'-4'341'0,"-3"7"-48"16,-5 1-57-16,2 1-156 15,-9 1-21-15,8 4-29 16,-4-7-11-16,7 3-11 16,-7 0-5-16,6 0-7 15,-7-4 6-15,3 2 4 16,-4-5 6-16,5 1 4 0,-8 0 5 16,7 0-5-16,-6 3-1 15,0-2-6-15,-8 2-1 16,7-4-1-16,-11 1 3 15,7 3 2-15,-6 0 6 16,5-6 2-16,-7 1 5 16,11 4-1-16,-8-8 1 15,5 3-6-15,-8 0-2 16,4 3-7-16,-11-6-3 16,5 7-4-16,-9 4-1 15,7-4 0-15,-8 2 9 16,8 6 6-16,-5-10 11 15,7 1 4-15,-9 4 9 16,3-1-6-16,-11 0-4 16,8 3-11-16,-10 5-3 0,9 1-10 15,-2 4-4-15,11 5-2 16,-14 3-1-16,12-1-1 16,-12 4 1-16,7-5 1 15,-8 4 0-15,13-4-1 16,-7 7 0-16,13-4-1 15,-1 8 0-15,13 0-1 0,-9 3 1 16,9 0 1-16,-8 0-2 16,5 1 1-16,-7-4-1 15,8-5 0-15,-2 8-4 16,7-3-1-16,-2 3-2 16,6 2 0-16,4 5-3 15,7-5 2-15,0 2 1 16,9-2 1-16,0 2-1 15,9-4 1-15,0 5 0 16,9-1 1-16,0 7 0 16,7-7 2-16,2 7 0 15,0-2 2-15,6 6-2 16,3-3 1-16,6 9 1 16,2-4 0-16,10 5 1 15,0-7 1-15,11 0 3 16,-2-6-1-16,15 3 2 0,-2-9-1 15,14 5 0-15,-3-9-1 16,20-1 0-16,-7-5 0 16,19 4-1-16,-3-9 0 15,13 4-2-15,-12-4-1 16,16 3 0-16,-13-6-1 0,15 2 0 16,-4-2-2-1,12-3-3-15,-16-5 0 16,19-1 2-16,-13 0 0 0,12-4 2 15,-13 1 3 1,21 1 2-16,-17 2-1 0,17 2 1 16,-14 2 1-16,18 2-1 15,-16-1 0-15,15-2 1 16,-10-3-2-16,12-3-3 16,-13-5 0-16,17-2 0 15,-18-7-1-15,14-4 1 16,-17-3 3-16,8-3 0 15,-19-3-3-15,13-6 2 16,-20 2-1-16,12-7 1 16,-12 2 0-16,0-12 2 15,-13 2 0-15,8-7-1 16,-17 2 1-16,5-3 1 0,-9 0-3 16,-3-10 1-1,-13 2 0-15,-4-12 0 0,-16 1-1 16,-7-7 3-16,-10 10 0 15,-5-8 2-15,-11 9 0 16,-8-8 0-16,1 13-1 16,-11-11 2-16,-8 7-3 15,-7-10 0-15,-4 6 1 16,-18-9 0-16,-3 9 0 0,-18-5 2 16,-3 11-1-1,-22 0-1-15,3 8 1 0,-20-5-1 16,3 10 0-16,-28-9 4 15,5 8-2-15,-24 0 1 16,5 11-3-16,-36-1 3 16,18 17-4-16,-32 0-1 15,5 15-7-15,-39 5-46 16,3 22-335-16,-63 21 91 16</inkml:trace>
  </inkml:traceGroup>
</inkml:ink>
</file>

<file path=ppt/ink/ink3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0:27.221"/>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DE5B385-6086-4A5D-A09A-EC68589106E5}" emma:medium="tactile" emma:mode="ink">
          <msink:context xmlns:msink="http://schemas.microsoft.com/ink/2010/main" type="writingRegion" rotatedBoundingBox="10732,11459 12168,12486 11519,13394 10083,12367">
            <msink:destinationLink direction="with" ref="{73B403C2-C1B2-49B5-B989-20F93D45F75B}"/>
            <msink:destinationLink direction="with" ref="{ECB2C4C9-DB53-4478-95EB-A4E3C9C07A4F}"/>
          </msink:context>
        </emma:interpretation>
      </emma:emma>
    </inkml:annotationXML>
    <inkml:traceGroup>
      <inkml:annotationXML>
        <emma:emma xmlns:emma="http://www.w3.org/2003/04/emma" version="1.0">
          <emma:interpretation id="{0FD709F7-A4B8-404F-869B-3FAC2F273D34}" emma:medium="tactile" emma:mode="ink">
            <msink:context xmlns:msink="http://schemas.microsoft.com/ink/2010/main" type="paragraph" rotatedBoundingBox="10732,11459 12168,12486 11519,13394 10083,12367" alignmentLevel="1"/>
          </emma:interpretation>
        </emma:emma>
      </inkml:annotationXML>
      <inkml:traceGroup>
        <inkml:annotationXML>
          <emma:emma xmlns:emma="http://www.w3.org/2003/04/emma" version="1.0">
            <emma:interpretation id="{422E82EA-A54A-413F-BB22-4EDBF7387931}" emma:medium="tactile" emma:mode="ink">
              <msink:context xmlns:msink="http://schemas.microsoft.com/ink/2010/main" type="line" rotatedBoundingBox="10732,11459 12168,12486 11519,13394 10083,12367"/>
            </emma:interpretation>
          </emma:emma>
        </inkml:annotationXML>
        <inkml:traceGroup>
          <inkml:annotationXML>
            <emma:emma xmlns:emma="http://www.w3.org/2003/04/emma" version="1.0">
              <emma:interpretation id="{C37EA085-E117-4836-80C7-FBCC9D0351F8}" emma:medium="tactile" emma:mode="ink">
                <msink:context xmlns:msink="http://schemas.microsoft.com/ink/2010/main" type="inkWord" rotatedBoundingBox="10732,11459 12168,12486 11519,13394 10083,12367"/>
              </emma:interpretation>
            </emma:emma>
          </inkml:annotationXML>
          <inkml:trace contextRef="#ctx0" brushRef="#br0">-4849 8874 1035 0,'2'-3'322'15,"-5"6"49"-15,1 4-283 16,7 2-53-16,1-1-29 16,7 4-2-16,2 1-3 0,3-1-1 15,2-1 0 1,5-1 0-16,4-4 1 0,2-6 1 16,1-3 5-16,7-6-51 15,-2-6-4-15,1 0-326 16,-2 3 58-16</inkml:trace>
          <inkml:trace contextRef="#ctx0" brushRef="#br0" timeOffset="202.5184">-4423 8901 962 0,'-18'46'311'16,"-1"11"61"-16,-4 15-238 15,5-1-67-15,-3 5 1 16,3-15-22-16,6-3-10 15,5-19-14-15,5-6-6 0,4-15-20 16,8-3-84-16,1-10-320 16,5-11 70-16</inkml:trace>
          <inkml:trace contextRef="#ctx0" brushRef="#br0" timeOffset="639.4327">-4170 8626 1003 0,'-3'9'260'16,"-8"5"78"-16,-2 7-269 15,-1 7-37-15,-1 10 11 16,3 5-3-16,5 11 3 15,5-9-11-15,7-1-5 16,7-11-17-16,9-14-3 16,1-14-5-16,10-16 4 15,-2-13 1-15,7-16 1 16,-7-7 2-16,3-5-3 16,-15 2-2-16,-4-7 2 15,-10 15 6-15,-8-2 24 0,-10 11 9 16,-1 8 4-16,-7 16-5 15,-17 12-6-15,4 16-27 16,-8 17-10-16,-1 4-3 16,8 6-88-16,14-1 70 15,4 3-421-15,10-15 77 16</inkml:trace>
          <inkml:trace contextRef="#ctx0" brushRef="#br1" timeOffset="82056.9151">-3628 9135 1016 0,'1'-11'285'0,"-1"4"84"15,5 2-285-15,1 1-4 16,3 1-18-16,4 1-2 16,4 1-14-16,10 4-9 15,1 1-14-15,8 5-9 0,3 2-5 16,3-1-6-16,-3 1 2 15,-3 1-6-15,-3 1 5 16,2 7-8-16,-4 1 5 16,-2 4-6-16,2 4 6 15,-8 1-6-15,-8 0 7 16,-6 2-3-16,-8-1 6 0,-8 4 6 16,-2 1 13-16,-9 3 16 15,-2 3 12-15,-7 1 9 16,2-1 2-16,-7 5-6 15,4-1-10-15,-8 8-12 16,-3-3-6-16,-8 0-10 16,-1-7 0-16,-4-3-5 15,7-16 3-15,1 1-6 16,10-7 2-16,2-5-7 16,8-1 1-16,4 1-6 15,10-10 2-15,5-1-92 16,10-3 386-16,10-22-822 15,4-25 314-15</inkml:trace>
          <inkml:trace contextRef="#ctx0" brushRef="#br1" timeOffset="78662.0953">-4148 9561 546 0,'-9'-7'441'15,"0"4"-79"-15,3 0-28 16,0 0-215-16,3 0-23 16,3 1-1-16,3-1-22 15,6-1-17-15,5 1-25 16,11-5-17-16,7-2-9 15,13-2-6-15,0-2 4 16,6-4-4-16,-3 2 4 0,9 1-4 16,-11-2 4-1,11 2-5-15,-4 6 6 0,-2-3-7 16,-10 6 6-16,-4 2-5 16,-10 2 5-16,-6-2-6 15,-10 5 7-15,-4-1-1 16,-4-1 13-16,-7 1 15 15,-7 1 10-15,-10-1-2 16,-6 3 3-16,-15 3-11 16,-4 2-13-16,-12-2-9 15,1 9 3-15,-1-2-7 16,5-2 4-16,-2-1-3 16,13 5 7-16,4-6-5 15,7-1 7-15,4-1-7 16,7 1 3-16,5-4-9 15,9 2 4-15,6 0-9 0,3-4 3 16,14 2-6-16,2-2 5 16,7-2-7-16,5-3 8 15,7-2-4-15,-1-2 6 16,14-5-5-16,-6 3 6 16,5-3-7-16,-4 3 5 15,-2-2-7-15,-17 4 1 16,-4-1-15-16,-11 4-11 0,-9 5-34 15,-11 4-10-15,-5 5-44 16,-8 4-12-16,-1-1 17 16,4-7-318-16,9-1 107 15</inkml:trace>
          <inkml:trace contextRef="#ctx0" brushRef="#br0" timeOffset="1480.3505">-3576 9387 1039 0,'-13'-6'312'16,"-4"5"56"-16,10 2-262 15,8 5-97-15,8-4 1 16,3 7-11-16,14 4 2 16,-2-1-5-16,9 2 7 15,-2 8-6-15,4 8 6 16,-10 0-7-16,-2 11 8 15,-13 2-3-15,-7 11 25 0,-6-3-2 16,-13 14 16 0,-5-5-6-16,-11 6 1 0,-2-7-24 15,-14 7-9-15,3-14-62 16,-9 4-344-16,10-16 89 16</inkml:trace>
          <inkml:trace contextRef="#ctx0" brushRef="#br0" timeOffset="1227.4081">-4065 9513 1104 0,'-14'-10'306'0,"1"2"98"16,5 5-322-16,5 0-20 0,8 3-32 15,8 0-4-15,4 3-30 16,11 3 4-16,8-6-6 15,17 2 7-15,1-2-5 16,18-2-14-16,2-2-40 16,8 5-101-16,-16 1-243 0,-7 2 11 15</inkml:trace>
        </inkml:traceGroup>
      </inkml:traceGroup>
    </inkml:traceGroup>
  </inkml:traceGroup>
</inkml:ink>
</file>

<file path=ppt/ink/ink3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49:37.28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8EB2D04-53D5-4340-8687-15AFE24F6A89}" emma:medium="tactile" emma:mode="ink">
          <msink:context xmlns:msink="http://schemas.microsoft.com/ink/2010/main" type="writingRegion" rotatedBoundingBox="8477,3263 9319,3263 9319,4076 8477,4076"/>
        </emma:interpretation>
      </emma:emma>
    </inkml:annotationXML>
    <inkml:traceGroup>
      <inkml:annotationXML>
        <emma:emma xmlns:emma="http://www.w3.org/2003/04/emma" version="1.0">
          <emma:interpretation id="{62EAE0A7-1423-4D3C-A8C7-CB2C86CDD527}" emma:medium="tactile" emma:mode="ink">
            <msink:context xmlns:msink="http://schemas.microsoft.com/ink/2010/main" type="paragraph" rotatedBoundingBox="8477,3263 9319,3263 9319,4076 8477,4076" alignmentLevel="1"/>
          </emma:interpretation>
        </emma:emma>
      </inkml:annotationXML>
      <inkml:traceGroup>
        <inkml:annotationXML>
          <emma:emma xmlns:emma="http://www.w3.org/2003/04/emma" version="1.0">
            <emma:interpretation id="{58850716-E1D7-4A77-BB2E-5B3A3BE5C5FA}" emma:medium="tactile" emma:mode="ink">
              <msink:context xmlns:msink="http://schemas.microsoft.com/ink/2010/main" type="line" rotatedBoundingBox="8477,3263 9319,3263 9319,4076 8477,4076"/>
            </emma:interpretation>
          </emma:emma>
        </inkml:annotationXML>
        <inkml:traceGroup>
          <inkml:annotationXML>
            <emma:emma xmlns:emma="http://www.w3.org/2003/04/emma" version="1.0">
              <emma:interpretation id="{2370C269-BAC6-47BA-A10D-2B359C679078}" emma:medium="tactile" emma:mode="ink">
                <msink:context xmlns:msink="http://schemas.microsoft.com/ink/2010/main" type="inkWord" rotatedBoundingBox="8477,3263 9319,3263 9319,4076 8477,4076">
                  <msink:destinationLink direction="with" ref="{143C9913-AA86-4C51-8C86-E918A29CD306}"/>
                </msink:context>
              </emma:interpretation>
            </emma:emma>
          </inkml:annotationXML>
          <inkml:trace contextRef="#ctx0" brushRef="#br0">-5970 194 1086 0,'9'-26'254'15,"-9"10"91"-15,10-4-308 16,4 5-34-16,7 5 4 15,-2 1-10-15,-1-2 6 16,-3-1-7-16,-1 11 4 0,-4 2-7 16,-4 13 5-16,-4 7-6 15,-10 28 8-15,-4-1-3 16,-7 21 8-16,-7 3-5 16,2 23 7-16,3-9-5 15,3 4-9-15,5-15 57 16,-2-2-392-16</inkml:trace>
          <inkml:trace contextRef="#ctx0" brushRef="#br0" timeOffset="-356.0026">-6674 887 1122 0,'10'-18'268'16,"-8"8"90"-16,8-1-319 0,5 5-33 16,9-4-3-16,2 1-4 15,5-9 5-15,4-2-6 16,7-4 7-16,-5-4-8 15,11-4 6-15,2-2-5 16,13-14 5-16,-4-2-4 16,8-4 4-16,-5-3-13 0,4-1-20 15,-15 17-17 1,0-1 193-16,-12 13-507 0,-6 10 227 16</inkml:trace>
        </inkml:traceGroup>
      </inkml:traceGroup>
    </inkml:traceGroup>
  </inkml:traceGroup>
</inkml:ink>
</file>

<file path=ppt/ink/ink3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3:28.9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CB2C4C9-DB53-4478-95EB-A4E3C9C07A4F}" emma:medium="tactile" emma:mode="ink">
          <msink:context xmlns:msink="http://schemas.microsoft.com/ink/2010/main" type="inkDrawing" rotatedBoundingBox="12112,1131 12448,12793 9673,12873 9336,1211" hotPoints="11201,2470 12214,8262 10562,13905 9548,8113" semanticType="enclosure" shapeName="Ellipse">
            <msink:sourceLink direction="with" ref="{5C8EE0FF-B3EE-4814-9009-115E96809685}"/>
            <msink:sourceLink direction="with" ref="{54459298-28FA-4699-A9FA-01B837B8B318}"/>
            <msink:sourceLink direction="with" ref="{ADE5B385-6086-4A5D-A09A-EC68589106E5}"/>
            <msink:sourceLink direction="with" ref="{10B93FDE-FAE5-4995-97C6-6F6768760943}"/>
            <msink:sourceLink direction="with" ref="{5EB870A4-028B-494D-9F5B-313A2368D802}"/>
            <msink:destinationLink direction="with" ref="{734C07D0-D8B9-4518-BFD3-0596F6CC042D}"/>
            <msink:destinationLink direction="with" ref="{6E0EC857-2E34-448F-B3A9-9D12BB92CAF5}"/>
          </msink:context>
        </emma:interpretation>
      </emma:emma>
    </inkml:annotationXML>
    <inkml:trace contextRef="#ctx0" brushRef="#br0">865 412 865 0,'-25'-8'264'0,"4"4"53"0,-3 1-228 16,6 3-56-16,1 3-12 15,2 3-15-15,-1 6-8 16,2 6-3-16,-4 8 0 16,0 2 3-16,-5 8-1 15,1 2 5-15,-7 7 1 16,5-5 1-16,-1 8 0 16,-5 3 4-1,1 2-6-15,4-2 2 16,2 1-3-16,-1 1 4 15,14-11-4-15,-4 15 5 16,1-3-4-16,-11 21 4 16,3 3-5-16,-12 14 3 15,1-11-5-15,-4 13 3 16,5-11-2-16,-2 16 3 16,7-3-3-16,-2 15 3 15,5-15-3-15,4 3 3 0,2-12-2 16,1 14 2-16,5-9-3 15,2 14 4-15,3-1-5 16,0 15 2-16,3-9-1 16,0 20 0-16,0-5-3 15,0 26 4-15,1-13-2 16,1 10 1-16,-2-17-1 0,-2 21 3 16,4-27-2-16,-1 21 1 15,1-13 0-15,5 12 1 16,4-25-2-16,5 17 1 15,2-21 0-15,2 21 0 16,-2-2-1-16,2 26 0 16,-7-3 0-16,-4 27 0 15,-3-9-1-15,-3 33 1 16,-6-21-2-16,-1 28 2 16,1-19-1-16,-2 21 2 15,1-34-2-15,4 23 4 16,0-34-4-16,0 23 4 15,1-27-1-15,2 22 6 16,0-27 0-16,3 24 7 16,2-22-1-16,1 20 5 15,-2-20-6-15,5 27 0 0,0-20-7 16,5 22 2 0,-1-17-8-16,5 25 3 0,2-25-2 15,4 24 0-15,0-29-1 16,3 19 2-16,0-29-3 15,4 12 3-15,-1-32-3 16,6 4 3-16,-4-31-5 16,7-2 5-16,0-27-5 0,9-5-3 15,-2-25-3-15,14-5 4 16,-4-23-3-16,7-6 1 16,-4-17 2-16,8-11 0 15,-8-11-2-15,7-14-3 16,-5-13 1-16,7-18 3 15,-8 0 1-15,7-31 3 16,-1-2 2-16,8-25 2 16,-6 3-3-16,8-25 5 15,-11 13-3-15,5-24 2 16,-4 15-3-16,5-17 2 16,-11 7-4-16,15-26 2 15,-7 20-1-15,4-33-1 16,-9 10-5-16,7-27 0 15,-13 22-3-15,6-39 2 0,-12 24 1 16,-1-24 5-16,-8 22 1 16,1-28 2-16,-11 33-1 15,-1-32 0-15,-2 23 1 16,3-36 0-16,-10 18-1 16,5-35 2-16,-4 21-2 15,-4-31 0-15,-4 24-1 16,-7-36 1-16,-5 29-1 15,-12-38 3-15,-5 33-2 0,-13-35 1 16,2 32 2 0,-16-18 5-16,5 37 0 0,-17-37 4 15,1 39 4-15,-7-20-3 16,5 14-5-16,-22-24 2 16,8 31-7-16,-14-31-3 15,-1 37-1-15,-17-31 1 16,12 39-3-16,-11-12 4 15,8 34-1-15,-14-24 8 16,9 50 7-16,-26-3 14 16,11 33 4-16,-24 16 0 15,1 43-18-15,-28 22-28 16,12 36-26-16,-44 45 174 16,10 42-514-16,-52 45 228 15</inkml:trace>
  </inkml:traceGroup>
</inkml:ink>
</file>

<file path=ppt/ink/ink3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9:02.114"/>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ED1C24"/>
      <inkml:brushProperty name="fitToCurve" value="1"/>
    </inkml:brush>
    <inkml:brush xml:id="br2">
      <inkml:brushProperty name="width" value="0.09333" units="cm"/>
      <inkml:brushProperty name="height" value="0.09333" units="cm"/>
      <inkml:brushProperty name="fitToCurve" value="1"/>
    </inkml:brush>
  </inkml:definitions>
  <inkml:traceGroup>
    <inkml:annotationXML>
      <emma:emma xmlns:emma="http://www.w3.org/2003/04/emma" version="1.0">
        <emma:interpretation id="{10B93FDE-FAE5-4995-97C6-6F6768760943}" emma:medium="tactile" emma:mode="ink">
          <msink:context xmlns:msink="http://schemas.microsoft.com/ink/2010/main" type="writingRegion" rotatedBoundingBox="9539,5537 12201,5537 12201,6316 9539,6316">
            <msink:destinationLink direction="with" ref="{ECB2C4C9-DB53-4478-95EB-A4E3C9C07A4F}"/>
          </msink:context>
        </emma:interpretation>
      </emma:emma>
    </inkml:annotationXML>
    <inkml:traceGroup>
      <inkml:annotationXML>
        <emma:emma xmlns:emma="http://www.w3.org/2003/04/emma" version="1.0">
          <emma:interpretation id="{A9EA7661-9F50-4413-9190-634914784A63}" emma:medium="tactile" emma:mode="ink">
            <msink:context xmlns:msink="http://schemas.microsoft.com/ink/2010/main" type="paragraph" rotatedBoundingBox="9539,5537 12201,5537 12201,6316 9539,6316" alignmentLevel="1"/>
          </emma:interpretation>
        </emma:emma>
      </inkml:annotationXML>
      <inkml:traceGroup>
        <inkml:annotationXML>
          <emma:emma xmlns:emma="http://www.w3.org/2003/04/emma" version="1.0">
            <emma:interpretation id="{FFB313D1-3E7C-4970-9DF2-38D3315E17BC}" emma:medium="tactile" emma:mode="ink">
              <msink:context xmlns:msink="http://schemas.microsoft.com/ink/2010/main" type="line" rotatedBoundingBox="9539,5537 12201,5537 12201,6316 9539,6316"/>
            </emma:interpretation>
          </emma:emma>
        </inkml:annotationXML>
        <inkml:traceGroup>
          <inkml:annotationXML>
            <emma:emma xmlns:emma="http://www.w3.org/2003/04/emma" version="1.0">
              <emma:interpretation id="{D4AFF385-F2F9-4124-ACBF-1CE0F8C10753}" emma:medium="tactile" emma:mode="ink">
                <msink:context xmlns:msink="http://schemas.microsoft.com/ink/2010/main" type="inkWord" rotatedBoundingBox="9536,5600 12200,5536 12218,6307 9555,6372"/>
              </emma:interpretation>
            </emma:emma>
          </inkml:annotationXML>
          <inkml:trace contextRef="#ctx0" brushRef="#br0">-2441 377 842 0,'-6'2'272'0,"0"1"47"16,3-2-231-16,1-1-18 16,1 2-27-16,-1-1 6 15,4 2-6-15,-1 0 1 16,2 2-11-16,5-1-3 0,-1-2-12 16,6 2-3-16,3-2-6 15,2-2-2-15,3-2-2 16,8 10 1-16,-1-8-2 15,5 6 3-15,2 0-2 16,4 4 2-16,0-5-1 16,6 5 1-16,-8-4-3 15,7 5-1-15,-7 1 0 16,8-3-1-16,-6 0-2 16,9 1 2-16,-6 1-1 0,10-2 0 15,-12-2 0-15,7-1 1 16,-4-4-2-16,7 1 2 15,-5-5 1-15,6 2 0 16,-6 0-1-16,1 0 2 16,-4 3-2-16,6-9 1 15,-6 5-2-15,5-5 1 16,-5 3-2-16,2-5 1 16,-5 8-1-16,1-4 1 15,-2-4 0-15,2 1 0 16,-5 2 0-16,4-4 1 15,-8 2 1-15,4-1-1 16,-10 2 0-16,1-3 0 0,-5 5 0 16,4-1-1-16,-2 5 0 15,5-1 1-15,-1-1-1 16,2-1 1-16,-4 0 1 16,4 2 0-16,-4-7-2 15,2-2 2-15,-1 5-1 16,3-5 1-16,-5 2-2 15,3 2 1-15,-3 6-1 16,1-4 1-16,-2 1-1 16,2-3 0-16,-2 1 0 0,1-1 3 15,-3 2 1-15,1-2 1 16,-2 0 0-16,1 1 1 16,-3 2-4-16,0 2 7 15,-2 1 3-15,-2 1 2 16,-2-2 0-16,4-1 0 15,-2-1-7-15,1 0-3 16,0-1-3-16,0 1-1 16,-2-2 0-16,4 1 0 15,-2 1-1-15,1-2 1 16,1 1 0-16,-1 2 1 16,-1-1-2-16,2-3 13 15,-2 2 0-15,1 1 2 16,1 0-2-16,-2-3 4 15,-3 1-14-15,2 1 1 0,-5-1-2 16,0 4 2-16,-2-2-2 16,1 3 9-16,-7 0 4 15,2 0 6-15,-1 0 1 16,-2 3 1-16,1-3-10 16,-1 0-4-16,0 1-6 15,-3-2 3-15,2 1-18 16,-5 0-54-16,1-2-34 0,-2-2-49 15,1-2 495-15,-2-5-803 16,4-1 444-16</inkml:trace>
          <inkml:trace contextRef="#ctx0" brushRef="#br1" timeOffset="-503949.7576">-1518 979 1147 0,'59'8'277'0,"-16"-4"92"16,16-5-321-16,-1-7-65 15,15-13-351-15,-10-9 110 16</inkml:trace>
          <inkml:trace contextRef="#ctx0" brushRef="#br2" timeOffset="-507314.2528">-461 775 1073 0,'-10'-18'477'0,"-10"3"-15"16,-4 1-220-16,8 1-205 16,-1 1-26-16,4 1-37 15,-2-2-67-15,1 1-36 16,-2-2-333-16,-1 2 39 0</inkml:trace>
          <inkml:trace contextRef="#ctx0" brushRef="#br1" timeOffset="-503676.4877">-422 900 1001 0,'50'28'438'0,"-7"-8"13"16,-7-1-238-16,8 5-114 15,-5-10-48-15,7-10-27 16,-5-1-40-16,2-7-69 16,-10-7-32-16,-3 2-224 15,-10 2-114-15,-5-13-48 16</inkml:trace>
        </inkml:traceGroup>
      </inkml:traceGroup>
    </inkml:traceGroup>
  </inkml:traceGroup>
</inkml:ink>
</file>

<file path=ppt/ink/ink3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0:46.584"/>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D0B0E2D-76DF-490D-B514-1B4EDCB6FADF}" emma:medium="tactile" emma:mode="ink">
          <msink:context xmlns:msink="http://schemas.microsoft.com/ink/2010/main" type="writingRegion" rotatedBoundingBox="10338,6621 3000,8024 2706,6489 10044,5087">
            <msink:destinationLink direction="with" ref="{63AD2CBD-54C6-4962-8ED4-F69CA9E010D7}"/>
            <msink:destinationLink direction="with" ref="{9BD58952-0BCF-4AB7-B3F2-D5A89AE726C3}"/>
            <msink:destinationLink direction="with" ref="{11FFDE21-8B35-49EA-982D-0D21B6D66188}"/>
          </msink:context>
        </emma:interpretation>
      </emma:emma>
    </inkml:annotationXML>
    <inkml:traceGroup>
      <inkml:annotationXML>
        <emma:emma xmlns:emma="http://www.w3.org/2003/04/emma" version="1.0">
          <emma:interpretation id="{D66BCCB9-6190-4609-9E42-27563092BAF4}" emma:medium="tactile" emma:mode="ink">
            <msink:context xmlns:msink="http://schemas.microsoft.com/ink/2010/main" type="paragraph" rotatedBoundingBox="10338,6621 3000,8024 2706,6489 10044,5087" alignmentLevel="1"/>
          </emma:interpretation>
        </emma:emma>
      </inkml:annotationXML>
      <inkml:traceGroup>
        <inkml:annotationXML>
          <emma:emma xmlns:emma="http://www.w3.org/2003/04/emma" version="1.0">
            <emma:interpretation id="{15369754-4628-448B-9530-6B6A027FB281}" emma:medium="tactile" emma:mode="ink">
              <msink:context xmlns:msink="http://schemas.microsoft.com/ink/2010/main" type="line" rotatedBoundingBox="10338,6621 3000,8024 2706,6489 10044,5087"/>
            </emma:interpretation>
          </emma:emma>
        </inkml:annotationXML>
        <inkml:traceGroup>
          <inkml:annotationXML>
            <emma:emma xmlns:emma="http://www.w3.org/2003/04/emma" version="1.0">
              <emma:interpretation id="{1582FCD1-7146-4622-B016-52FAC9CB4CE2}" emma:medium="tactile" emma:mode="ink">
                <msink:context xmlns:msink="http://schemas.microsoft.com/ink/2010/main" type="inkWord" rotatedBoundingBox="10259,6208 7573,6721 7451,6085 10137,5572"/>
              </emma:interpretation>
            </emma:emma>
          </inkml:annotationXML>
          <inkml:trace contextRef="#ctx0" brushRef="#br0">-9088 2168 874 0,'-11'-6'256'0,"8"2"58"16,-3-7-229-16,3 2-33 15,8-6-1-15,-1-3-11 16,1-9 12-16,5 3-13 15,1-12 1-15,-2 1-15 0,3-11-1 16,6-1-16-16,0-13 0 16,1 5-7-16,5-10 4 15,-1 2-5 1,-1-6 3-16,-4 8-2 0,6-7 1 16,-4 9-1-16,0 2 1 15,-4 14-1-15,-1 4-1 16,-4 15 0-16,-4 6 0 15,-2 10-3-15,-2 7 2 16,0 2-1-16,1 8 1 16,2 3-1-16,-1 11 6 15,1 5 0-15,1 11 3 16,1 5 2-16,4 13 5 16,-2 3-3-16,7 3 3 15,-2-4-6-15,3-7 3 0,-6-8-8 16,6-8 4-16,-5-8-4 15,2-8-35-15,2-2-363 16,-13-33 110-16</inkml:trace>
          <inkml:trace contextRef="#ctx0" brushRef="#br1" timeOffset="68291.35">-9012 1983 956 0,'-12'5'297'15,"-1"-2"83"-15,5 0-260 16,2-2 9-16,6-1-28 16,2-1-4-16,1-4-35 15,3-11-10-15,3-8-36 16,6-18-3-16,4-8-13 0,4-14 6 16,-1-4-6-16,7-16 5 15,-10 2-6-15,4-10 4 16,-2 8-2-16,0-2 2 15,-5 23-4-15,1 9 6 16,-7 17-4-16,-2 8 3 16,-2 16-4-16,-3 4 8 15,0 4-2-15,-1 13 20 16,2 2 4-16,4 14 21 16,2 9-5-16,8 20 6 15,2 4-18-15,2 16-4 16,1-2-19-16,2 6 1 15,-4-16-10-15,3-1 3 16,-3-19-2-16,2-8-54 16,-7-11-101-16,-10-5-359 15,-10-7 31-15</inkml:trace>
          <inkml:trace contextRef="#ctx0" brushRef="#br1" timeOffset="-8459.0832">-2840 1000 1036 0,'66'9'262'15,"-17"-3"78"-15,14-1-288 16,-3-4-56-16,11-10-334 16,-8-6 107-16</inkml:trace>
          <inkml:trace contextRef="#ctx0" brushRef="#br0" timeOffset="-11542.3415">-1741 904 1214 0,'-71'2'258'0,"-16"-11"57"16,7-3-452-16,-20-2-245 15,8-2-12-15</inkml:trace>
        </inkml:traceGroup>
        <inkml:traceGroup>
          <inkml:annotationXML>
            <emma:emma xmlns:emma="http://www.w3.org/2003/04/emma" version="1.0">
              <emma:interpretation id="{17AEB69F-7F1A-4EEE-B7CD-24189034FA32}" emma:medium="tactile" emma:mode="ink">
                <msink:context xmlns:msink="http://schemas.microsoft.com/ink/2010/main" type="inkWord" rotatedBoundingBox="6646,7326 3000,8024 2706,6489 6353,5792"/>
              </emma:interpretation>
            </emma:emma>
          </inkml:annotationXML>
          <inkml:trace contextRef="#ctx0" brushRef="#br0" timeOffset="-873.5309">-9013 1716 849 0,'-6'-3'228'0,"1"5"60"16,2 2-243-16,0-4-23 16,6 6-14-16,0 0 5 15,3-4-3-15,0-2 6 16,2 1-4-16,1-7 2 16,1 5-8-16,-5-4-206 15,5 2-102-15,1-7-36 16</inkml:trace>
          <inkml:trace contextRef="#ctx0" brushRef="#br0" timeOffset="-11256.1093">-5679 847 973 0,'-78'23'303'0,"-15"5"49"15,36-13-228 1,1 2-123-16,-62 17-21 16,11-5-332-16,-10 2 93 15</inkml:trace>
          <inkml:trace contextRef="#ctx0" brushRef="#br0" timeOffset="-11041.165">-6982 1189 872 0,'-48'8'316'0,"6"1"33"16,0-2-218-16,7-2-84 16,-1 1-18-16,14-5-18 15,-2 2-9-15,6 2-12 0,6 1 15 16,-3 7-357-1,-9 4 113-15</inkml:trace>
          <inkml:trace contextRef="#ctx0" brushRef="#br1" timeOffset="-9078.4262">-6719 955 1460 0,'7'5'374'0,"-4"-5"100"16,15-17-444 15,-9 8-249-31,0 2-222 0,38-31-32 0,8-4-108 16</inkml:trace>
          <inkml:trace contextRef="#ctx0" brushRef="#br0" timeOffset="-11337.89">-3561 816 1128 0,'-94'-8'335'15,"-16"0"81"-15,23 4-317 16,-12-4-27-16,15 5-36 0,-12-3-54 16,10 0-54-16,-16-4-352 31,3 4 59-31</inkml:trace>
          <inkml:trace contextRef="#ctx0" brushRef="#br1" timeOffset="-8701.433">-4517 945 1144 0,'54'9'264'16,"11"1"97"-16,-2-5-334 15,15-5-16-15,-6-8-9 16,10-7-32-16,-5 2-18 15,10-2-315-15,-17-2 69 16</inkml:trace>
          <inkml:trace contextRef="#ctx0" brushRef="#br1" timeOffset="-8850.0377">-6063 880 975 0,'58'23'539'0,"-8"-4"-74"16,-5-1-168-16,-6-12-253 15,7-3-83-15,13-13-93 16,2-10-146-16,9-8-190 16,-10-1-65-16</inkml:trace>
          <inkml:trace contextRef="#ctx0" brushRef="#br0" timeOffset="-1129.4817">-8804 1571 898 0,'-9'45'213'16,"3"12"79"-16,-2 19-257 16,5-2-10-16,3 14-3 15,2-11-7-15,2-1 0 16,2-20-5-16,0-3 0 16,-1-19-4-16,2-5 0 15,-4-14 0-15,-4-5-314 16,1-20 105-16</inkml:trace>
          <inkml:trace contextRef="#ctx0" brushRef="#br0" timeOffset="-2633.716">-8272 2045 1042 0,'-7'4'246'15,"4"11"87"-15,3 10-303 16,3 15-1-16,4 2-6 15,2 11 17-15,0-5 5 16,5 7 5-16,-2-10-10 0,2 6-5 16,-1-12-16-16,2 2-5 15,-1-14-7-15,-4-8-2 16,-1-10 0-16,-3-10 3 16,-1-13 1-16,-2-25 2 15,-3-10 0-15,-2-20 1 16,1-6-5-16,-2-15 0 15,0 16-2-15,1 4-1 16,1 12-2-16,4 10-1 16,0 21-1-16,3 9-4 15,0 11-1-15,6 8 1 16,1 7-2-16,5 10 2 16,2 1 3-16,1 8 1 0,-2 2 1 15,-1 4 2 1,-3-3 3-16,-3 8 16 0,-6-7 9 15,-4 7 17-15,-5-7 6 16,-9-2 5-16,-2-5-14 16,-4-6-7-16,0-3-16 15,-4-5-3-15,2-2-9 16,-1-11-6-16,6-3-25 16,2-14-70-16,7 1-36 15,10-7-17-15,7 1-330 16,13-1 94-16</inkml:trace>
          <inkml:trace contextRef="#ctx0" brushRef="#br1" timeOffset="67764.8235">-8783 1553 1007 0,'-4'-5'329'15,"0"4"72"-15,2 2-275 16,2 2 6-16,0-3-37 0,2 9 5 16,-1 0-25-1,-1 9-1-15,3 12-29 0,2 17 1 16,-2 2-19-16,0 20 1 15,-1 0-14-15,-1 15 0 16,-1-9-8-16,-1 10 3 16,-4-18-8-16,2-2 4 15,0-22-4-15,-2-2 3 16,2-17-6-16,3-2 6 16,-1-11-6-16,-1-1 3 15,4-14-17-15,-5-11-48 16,-3-11-47-16,-5-20 19 15,-1-14-415-15,0-17 113 16</inkml:trace>
          <inkml:trace contextRef="#ctx0" brushRef="#br0" timeOffset="-2310.0665">-7643 2075 996 0,'3'0'322'0,"-6"6"49"15,0 6-286-15,2 15-13 16,-4 5-40-16,2 10 8 15,0-8 4-15,2-4 8 16,4-9-7-16,4-6-3 16,1-13-16-16,5-4-10 15,1-7-7-15,1-16 2 16,-1-11 0-16,-1-9 1 0,-5-8 0 16,-7-3-1-16,-7 5-3 15,-6 5 0-15,-6 11-3 16,-8 11 2-16,2 11-4 15,-4 10-7-15,2 13-1 16,7 14-24-16,2 8-63 16,20-1-357-16,8-7 83 15</inkml:trace>
        </inkml:traceGroup>
      </inkml:traceGroup>
    </inkml:traceGroup>
  </inkml:traceGroup>
</inkml:ink>
</file>

<file path=ppt/ink/ink3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8:50:42.9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EB870A4-028B-494D-9F5B-313A2368D802}" emma:medium="tactile" emma:mode="ink">
          <msink:context xmlns:msink="http://schemas.microsoft.com/ink/2010/main" type="writingRegion" rotatedBoundingBox="10515,6956 11005,6956 11005,7089 10515,7089">
            <msink:destinationLink direction="with" ref="{ECB2C4C9-DB53-4478-95EB-A4E3C9C07A4F}"/>
          </msink:context>
        </emma:interpretation>
      </emma:emma>
    </inkml:annotationXML>
    <inkml:traceGroup>
      <inkml:annotationXML>
        <emma:emma xmlns:emma="http://www.w3.org/2003/04/emma" version="1.0">
          <emma:interpretation id="{1D5180CC-24C0-45F8-88B7-9A0FE94CE6C1}" emma:medium="tactile" emma:mode="ink">
            <msink:context xmlns:msink="http://schemas.microsoft.com/ink/2010/main" type="paragraph" rotatedBoundingBox="10515,6956 11005,6956 11005,7089 10515,7089" alignmentLevel="1"/>
          </emma:interpretation>
        </emma:emma>
      </inkml:annotationXML>
      <inkml:traceGroup>
        <inkml:annotationXML>
          <emma:emma xmlns:emma="http://www.w3.org/2003/04/emma" version="1.0">
            <emma:interpretation id="{41702D8B-21B6-4EB7-9C50-13597BD65EF8}" emma:medium="tactile" emma:mode="ink">
              <msink:context xmlns:msink="http://schemas.microsoft.com/ink/2010/main" type="line" rotatedBoundingBox="10515,6956 11005,6956 11005,7089 10515,7089"/>
            </emma:interpretation>
          </emma:emma>
        </inkml:annotationXML>
        <inkml:traceGroup>
          <inkml:annotationXML>
            <emma:emma xmlns:emma="http://www.w3.org/2003/04/emma" version="1.0">
              <emma:interpretation id="{60AC49E5-E63C-46F2-82C2-97D0C14FBCF8}" emma:medium="tactile" emma:mode="ink">
                <msink:context xmlns:msink="http://schemas.microsoft.com/ink/2010/main" type="inkWord" rotatedBoundingBox="10515,6956 11005,6956 11005,7089 10515,7089"/>
              </emma:interpretation>
            </emma:emma>
          </inkml:annotationXML>
          <inkml:trace contextRef="#ctx0" brushRef="#br0">-4636 3767 823 0,'69'21'332'0,"3"6"39"0,-15-11-217 15,5 4-38-15,-9 1-52 16,2-5-18-16,-8-8-37 16,2-4-388-16,-23-5 121 0</inkml:trace>
        </inkml:traceGroup>
      </inkml:traceGroup>
    </inkml:traceGroup>
  </inkml:traceGroup>
</inkml:ink>
</file>

<file path=ppt/ink/ink3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3:48.5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9A170F-2144-46F0-8824-486E77C80B1D}" emma:medium="tactile" emma:mode="ink">
          <msink:context xmlns:msink="http://schemas.microsoft.com/ink/2010/main" type="inkDrawing" rotatedBoundingBox="992,2341 8921,2345 8920,2475 991,2471" shapeName="Other"/>
        </emma:interpretation>
      </emma:emma>
    </inkml:annotationXML>
    <inkml:trace contextRef="#ctx0" brushRef="#br0">0 47 1011 0,'12'-12'319'0,"-9"4"45"0,1 5-272 0,8-3-63 16,-1 0-27-16,10 0-5 15,10 1-6-15,10 1-5 16,1 2 0-16,12 5 1 16,-3 0 2-16,5 5 8 15,-7-1 3-15,10 3 2 16,-2 5-1-16,6-9 1 0,-11-5-2 15,13 2 2-15,-11 0-1 16,12-7 2-16,-6 8-2 16,15 4 2-16,-6-5-2 15,11 0 1-15,-10-2-2 16,7-1 0-16,-10-3-1 16,11 3 2-16,-7-1-1 15,12-4 1-15,-4 4 1 0,14-4-2 16,-10 5 0-16,5 0 0 15,-5 6-1-15,8 2 2 16,-11 2-1-16,16-1 1 16,-7-1 1-16,8-2-1 15,-7-2-1-15,12 2 4 16,-12-1 0-16,20-4 4 16,-8 2 0-16,12-4 2 15,-13-2-3-15,17-2 1 16,-13-1-4-16,19-3 1 15,-13 0-3-15,19-4 0 16,-8 4-1-16,20 1 3 16,-9-2 1-16,17-1 1 15,-11 5 0-15,19-2 1 0,-14-2-3 16,11 4-2-16,-11 3-1 16,18 0 2-16,-20 0-3 15,15-2-1-15,-13 4 1 16,12 4 1-16,-17-2-2 15,18 2 1-15,-25 2 0 16,19 2 0-16,-19-4 0 16,13 0 0-16,-19 3 1 15,9 1-1-15,-24-3 0 0,10 2 2 16,-20 0 0-16,6-1 1 16,-14-1 1-16,0 2 4 15,-17-1 4-15,-1 1 12 16,-16-3 3-16,-2-2 12 15,-11 1-2-15,-5-1 2 16,-12-4-10-16,-7 3-3 16,-8-3-11-16,-7 3-2 15,-4-3-10-15,-3 5-60 16,-1-4-37-16,-10-14-339 16,-4-7 41-16</inkml:trace>
  </inkml:traceGroup>
</inkml:ink>
</file>

<file path=ppt/ink/ink3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3:52.5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E63AA0-5C2C-4DF9-87D1-E9A39203E110}" emma:medium="tactile" emma:mode="ink">
          <msink:context xmlns:msink="http://schemas.microsoft.com/ink/2010/main" type="inkDrawing" rotatedBoundingBox="1351,1738 2894,477 3918,1730 2375,2991" hotPoints="3472,1804 2569,2707 1666,1804 2569,901" semanticType="enclosure" shapeName="Circle"/>
        </emma:interpretation>
      </emma:emma>
    </inkml:annotationXML>
    <inkml:trace contextRef="#ctx0" brushRef="#br0">805 102 679 0,'-27'-18'204'0,"2"6"54"0,-6-2-167 16,3 2-33-16,-4-1 13 15,4 1-16-15,-2 1 1 16,1 4-10-16,-2 2-4 16,5 7-13-16,-11 5-10 15,1 8-7-15,-5 9-5 16,2 6-2-16,-10 10 2 16,8 0 5-16,-2 8 9 15,5-4 3-15,2 2-1 16,9-7-2-16,-3 5-5 15,12-4-6 17,9-19-6-32,1 0 1 0,-23 74-4 15,10 2 5-15,4 21-4 16,19 20 2 0,14-41-1-16,11 7-5 15,2-7 4-15,10-4-3 0,-3-22 3 16,12 6-4-16,-3-11 3 15,14 0-3-15,-2-17 2 16,9-4-3-16,-6-18 4 16,15-9-4-16,-6-9 4 15,10-7-3-15,-3-8 3 0,12-9-3 16,-7-18 4-16,2-21-2 16,-13-5 2-16,14-22-3 15,-13-3 3-15,2-8-2 16,-2 16 2-16,7-23-3 15,-16 13 5-15,2-14-3 16,-11 10 2-16,-4-12-2 16,-13 22 3-16,-6-6-3 15,-6 25 4-15,-10-2-4 16,-7 15 5-16,-5-2-2 16,-7 14 10-16,-10-6 7 15,-1 11 8-15,-16-4 4 16,-4 10 2-16,-10-5-6 15,-2 7-9-15,-17-1-8 16,4 8-10-16,-19 8-27 16,3 8-21-16,-22 17 418 15,-1 11-775-15,-19 5 381 16</inkml:trace>
  </inkml:traceGroup>
</inkml:ink>
</file>

<file path=ppt/ink/ink3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4:09.0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095AF0-B031-4FC4-A5A9-1BE464ABFBF8}" emma:medium="tactile" emma:mode="ink">
          <msink:context xmlns:msink="http://schemas.microsoft.com/ink/2010/main" type="inkDrawing" rotatedBoundingBox="16245,3394 21035,2153 21081,2331 16291,3571" semanticType="underline" shapeName="Other">
            <msink:sourceLink direction="with" ref="{D10EE5FC-1A6E-41C8-AD6D-130C3B383C18}"/>
          </msink:context>
        </emma:interpretation>
      </emma:emma>
    </inkml:annotationXML>
    <inkml:trace contextRef="#ctx0" brushRef="#br0">40 1294 998 0,'-21'-5'283'0,"6"5"73"16,9-1-293-16,12 4-21 15,9-3-30-15,17 0-5 16,11-5-11-16,29-8 14 16,10-4-2-16,32-20 10 15,7-4-5-15,38-19 5 16,-4 6-11-1,30-7 4-15,-11 7-10 0,31-5 5 16,-14 12-4-16,30-7 2 16,-17 8-4-16,29 11 6 15,-29 2-5-15,22 2 4 0,-26 8-6 16,21-5 5-16,-31-4-6 16,16-7 6-16,-29-6-5 15,12-13 4-15,-28 1-4 16,0-11 5-16,-26 11-6 15,-3-3 24-15,-32 12 2 16,-7 0 10-16,-25 18-4 16,-14 3 7-16,-21 13-22 15,-18 4 1-15,-21 10-7 16,-15 1-32-16,-10 5-45 0,-14 17-343 16,5 2 65-16</inkml:trace>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45:02.7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01BAF2-0734-4F6F-92C4-191B11855479}" emma:medium="tactile" emma:mode="ink">
          <msink:context xmlns:msink="http://schemas.microsoft.com/ink/2010/main" type="inkDrawing" rotatedBoundingBox="11360,3488 13340,2782 13928,4429 11947,5135" hotPoints="13523,4005 12546,4981 11569,4005 12546,3028" semanticType="enclosure" shapeName="Circle"/>
        </emma:interpretation>
      </emma:emma>
    </inkml:annotationXML>
    <inkml:trace contextRef="#ctx0" brushRef="#br0">573-5396 655 0,'-17'-9'261'0,"5"-2"7"15,-4 5-116-15,2 2-110 16,1-5 14-16,-1 3 6 16,-2-3 6-16,2-6-15 15,-2-2-8-15,-1 4-16 0,-1-4-5 16,2 11-10-16,-2 0 1 16,1 2-2-16,-2 1 3 15,-1 1-3-15,-5 1 1 16,4 2-4-16,-6 1-2 15,4-1-6-15,-4 5-2 16,6 2-3-16,-7 5-1 16,4 2 3-16,-5 0 3 15,3 0 0-15,-4 3 1 16,3-3 1-16,-3 5-2 16,0 4-1-16,-1 9 0 15,7-3 0-15,1 10 1 16,2 1 2-16,3 10 0 15,2-4 0-15,-4 7-1 16,1-9 0-16,4 7 0 16,6-14 0-16,-2 7-1 15,7-3 0-15,5 7-2 0,1-13 0 16,1 20 0-16,3-10-1 16,4 4 1-16,4-9 1 15,-1 5-4-15,2-16 0 16,8 5-1-16,-8-11 0 15,10 7 0-15,5-2 4 16,8-2-1-16,-2-8 1 16,12 4 2-16,-11-8-3 0,13-3 0 15,-5 1 1-15,9-1 1 16,-3 0-1-16,9 0-2 16,-10-9-1-16,13-6-3 15,-8-3 0-15,8-12-5 16,-9-1-3-16,12-1 0 15,-15-2 1-15,11-5 1 16,-9 1 5-16,7-2 4 16,-6 1 1-16,4-8 2 15,-11 5 1-15,2-1 1 16,-4-7-1-16,0-3 1 16,-6 2 0-16,3-3-1 15,-7-1-1-15,-2-7 1 16,-6 4 0-16,3-7 0 15,-4 8 0-15,-1-9 1 16,-4 8-1-16,0-8 1 16,-7 1 1-16,-2-13 2 0,-5 7 2 15,-2-4 2-15,-7 2 0 16,-2-1 3-16,-2 16 1 16,-11-10 12-16,-1 4 7 15,-7 4 16-15,-5 6 3 16,-12-2 8-16,2 22-7 15,-15-1-6-15,1 13-20 0,-6 2-6 16,-3 8-12-16,-18 0-5 16,7 11-3-16,-13 8 0 15,3 4-2-15,-8 7-1 16,19-3-6-16,-11 18-34 16,7-5-21-16,-13 11-41 15,11-4-21-15,-13 16-303 16,16-18 86-16</inkml:trace>
    <inkml:trace contextRef="#ctx0" brushRef="#br0" timeOffset="526579.9935">118-5422 320 0,'-4'-4'215'0,"-1"4"-24"15,1-2-38-15,-2-1-90 16,-1 5-6-16,0-2-27 15,-2-3-4-15,1 4-6 0,-4 2 14 16,2-7 2-16,-4 10 18 16,2-3 5-16,-6-3 3 15,3 0-16-15,-4 6-4 16,1-2-16-16,-3 2 0 16,4 3-3-16,-2 3 0 15,2 0-3-15,2 0-3 16,0-1-4-16,0 8-1 15,0-5-3-15,0 4-2 16,-1 4-1-16,2 4 0 16,2-7-2-16,-1 12-2 15,1-3 1-15,0 4 0 16,-2-2 0-16,4 10 0 16,-1-2 0-16,2 1 1 15,3-9-1-15,6 12 0 16,0-9 0-16,2 4 0 0,2 4-1 15,5 7 1-15,-1-9-1 16,-1 12 0-16,4-6 0 16,2 0 0-16,-1-1-1 15,2 4 2-15,-2-26 2 16,1 2-3 0,19 41 2-16,2-5-1 15,10 4 0-15,-1-4-2 0,1-7 1 16,-5-16-1-16,6 8-1 15,-3-10 0-15,8-4 0 16,-5-7 0-16,13 2 0 16,-4-17 0-16,3-1 0 15,-1-5 1-15,8-5-1 16,-10-7-1-16,11-1 0 16,-5-12 1-16,9-3-1 15,-6-5 1-15,8-9 1 16,-5-6-1-16,6-3 0 15,-11-2 0-15,4-7-1 16,-10 6-1-16,2 0 0 16,-6 8-1-16,6-4 1 15,-8 4 0-15,3-7-1 16,-7 0 0-16,2-4-2 16,-10 2-8-16,1-7-3 15,-5 11 0-15,-6-6 2 0,-8 8 2 16,-2-7 8-16,-7 11 3 15,-5-9 3-15,-5 11-1 16,0-4 0-16,-3 4 0 16,-3-9-2-16,-8 7-1 15,-4-10 0-15,-6 4 0 16,-7 1-1-16,-2 10 1 16,-3-7 1-16,1 2 0 0,-5-6 1 15,-1 5 4-15,-7-4 7 16,4 11 1-16,-7 6 5 15,5 15 0-15,-5-3 1 16,4-4-4-16,-7-2 2 16,3 6-2-16,-16-4 4 15,5 9-1-15,-17 25-2 16,5 3-4-16,-16 5-9 16,10 7-6-16,-17 18-9 15,5 6-10-15,-25 28 107 16,8 25-430-16,-40 32 172 15</inkml:trace>
  </inkml:traceGroup>
</inkml:ink>
</file>

<file path=ppt/ink/ink3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4:31.4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0931B18-EB34-498D-9B92-8967AFE0B4F2}" emma:medium="tactile" emma:mode="ink">
          <msink:context xmlns:msink="http://schemas.microsoft.com/ink/2010/main" type="inkDrawing" rotatedBoundingBox="2345,4734 9039,5008 8982,6415 2287,6141" hotPoints="9780,5829 5930,6277 2132,5503 5982,5055" semanticType="enclosure" shapeName="Ellipse"/>
        </emma:interpretation>
      </emma:emma>
    </inkml:annotationXML>
    <inkml:trace contextRef="#ctx0" brushRef="#br0">4726 198 875 0,'-24'-5'262'16,"2"2"47"-16,1 0-241 0,-3 0-42 16,5-1-25-16,-2 2-19 15,0-2-106 17,11 2-85-32,1 1 128 0,-39-4 33 15,-3 1 65-15,-14 1 32 16,1 3 9-1,8 1 11-15,4-1-8 16,-11 6 5-16,4-1-11 0,-10-2 5 16,3 1-13-16,-2 4-5 15,8-4-12-15,-10 1-5 16,2-7-11-16,-7 5-2 0,2-4-7 16,-14-2 0-1,12 4-2-15,-10 4 0 0,13-2-4 16,-15 0 4-16,11-3-2 15,-11-5 1-15,7 1 1 16,-10 2 2-16,12-1-2 16,-5 0 2-16,11 2-2 15,-7-2 4-15,8-3 0 16,-4-6 6-16,5 7-1 16,-5 1 0-16,6-2-4 15,-4 1-1-15,10-2-6 16,-3-2-1-16,6-2-1 0,-4 2 1 15,4-3-1-15,-12 6 3 16,6 0 3-16,-11 2 6 16,7 1 3-16,-7 1 7 15,6 2-1-15,-16 3 0 16,8 2-6-16,-16 2 0 16,5 2-4-16,-12 5 5 15,22-7 1-15,-10 5 6 16,17 2-1-16,-8-1 3 15,15-5-7-15,-11 10-1 16,17-9-6-16,-4 3-1 16,17 4-5-16,-3 5-2 15,14-1-1-15,0 8-1 0,9-2-2 16,2 4-2-16,5-5-1 16,4 5 2-16,5-3-2 15,8 5-1-15,0-5 4 16,5 3-3-16,4-5-2 15,4 5 6-15,1-4 1 16,13 7 2-16,7-3 1 16,13 8 3-16,5-1-4 0,12 1 0 15,0-8-1-15,13 3 1 16,-5-6-2-16,13 3 1 16,-7-5 0-16,11 8 1 15,-8-6-3-15,18 2 1 16,-7-10-1-16,14 4 0 15,-5-8-2-15,14 1 3 16,-13-2 0-16,19 1 1 16,-10-5 0-16,13 7 1 15,-8-2-2-15,17 1 1 16,-14-2-1-16,19 4 1 16,-16-5-1-16,20 2 0 15,-14 0 0-15,18 4 1 16,-17-4-1-16,21 3 0 15,-20-3 1-15,20 0-1 16,-17-5-1-16,11 1 0 0,-12-4 1 16,12 1 0-16,-18-1 0 15,18-2 0-15,-16 1 0 16,13-2 0-16,-15-2-2 16,16-4 1-16,-15-4 0 15,14-3 0-15,-17 0 1 16,14-3-1-16,-18 2 1 15,14-1 1-15,-23 2-1 0,12-3-1 16,-18 0 1 0,6-3-4-16,-21-1 0 0,19-4-1 15,-22 0-1-15,1-4 0 16,-13 3 1-16,-1-1-4 16,-16 1-1-16,2-5 1 15,-12 5 1-15,3-3 1 16,-14 0 5-16,0-1 2 15,-8 4 0-15,-2-5 1 16,-6 4-1-16,-2 1 1 16,-7 1-1-16,-1 2-1 15,-5 2 2-15,-2-1 0 16,-2 1 0-16,-2-10 1 16,-5-4-2-16,-1-4-2 15,-6-5-2-15,-4-8-4 16,-5 5-2-16,-6-8-1 15,-3 2 0-15,-13-7 2 0,0 7 3 16,-11-8 6-16,6 14 8 16,-20-3 12-16,2 9 7 15,-15 2 10-15,0 11-2 16,-24-7 0-16,15 8-13 16,-20-7-3-16,13 7-10 15,-25-4 1-15,8 5-1 0,-18 14 1 16,7-7-1-1,-28 4 2-15,12 4-5 0,-21 9-3 16,-2-5-3-16,-32 19-12 16,20 10-18-16,-48 7-45 15,5 8-21-15,-42 26-338 16,27 8 72-16</inkml:trace>
  </inkml:traceGroup>
</inkml:ink>
</file>

<file path=ppt/ink/ink3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4:39.7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0AC677-BF1D-4F32-A98C-EF4CF9AF9732}" emma:medium="tactile" emma:mode="ink">
          <msink:context xmlns:msink="http://schemas.microsoft.com/ink/2010/main" type="writingRegion" rotatedBoundingBox="8502,4378 14243,3829 14316,4588 8575,5137"/>
        </emma:interpretation>
      </emma:emma>
    </inkml:annotationXML>
    <inkml:traceGroup>
      <inkml:annotationXML>
        <emma:emma xmlns:emma="http://www.w3.org/2003/04/emma" version="1.0">
          <emma:interpretation id="{CD90D4C0-2E8F-40AE-8D58-DCD2FD6D610C}" emma:medium="tactile" emma:mode="ink">
            <msink:context xmlns:msink="http://schemas.microsoft.com/ink/2010/main" type="paragraph" rotatedBoundingBox="8502,4378 14243,3829 14316,4588 8575,5137" alignmentLevel="1"/>
          </emma:interpretation>
        </emma:emma>
      </inkml:annotationXML>
      <inkml:traceGroup>
        <inkml:annotationXML>
          <emma:emma xmlns:emma="http://www.w3.org/2003/04/emma" version="1.0">
            <emma:interpretation id="{A5AB77A4-DB5C-415A-A5CA-300408DFA50C}" emma:medium="tactile" emma:mode="ink">
              <msink:context xmlns:msink="http://schemas.microsoft.com/ink/2010/main" type="line" rotatedBoundingBox="8502,4378 14243,3829 14316,4588 8575,5137"/>
            </emma:interpretation>
          </emma:emma>
        </inkml:annotationXML>
        <inkml:traceGroup>
          <inkml:annotationXML>
            <emma:emma xmlns:emma="http://www.w3.org/2003/04/emma" version="1.0">
              <emma:interpretation id="{31850085-0275-4B22-9812-00AD95C94A9D}" emma:medium="tactile" emma:mode="ink">
                <msink:context xmlns:msink="http://schemas.microsoft.com/ink/2010/main" type="inkWord" rotatedBoundingBox="8533,4696 9210,4632 9240,4950 8563,5015"/>
              </emma:interpretation>
              <emma:one-of disjunction-type="recognition" id="oneOf0">
                <emma:interpretation id="interp0" emma:lang="" emma:confidence="1">
                  <emma:literal/>
                </emma:interpretation>
              </emma:one-of>
            </emma:emma>
          </inkml:annotationXML>
          <inkml:trace contextRef="#ctx0" brushRef="#br0">7 360 1079 0,'-5'-14'255'0,"1"0"91"16,4 7-314-16,3-2-12 0,3 0-8 15,7-11-6-15,5-5 5 16,11-8-6-16,4 0 2 15,7-10-4-15,-1 10 2 16,8 5-5-16,-8-2 5 16,-1 7-7-16,-8 1 6 15,1 10-6-15,-7 9 4 0,2 9-6 16,-7 3 6-16,-1 19-6 16,-7-5 5-16,-2 7-3 15,-5-3 7-15,4 0-4 16,-2-1 6-16,6-2-4 15,1-11 2-15,8 5-7 16,0-12-2-16,6-15-43 16,-3-7-212-16,8-1-103 15,-5-8-73-15</inkml:trace>
        </inkml:traceGroup>
        <inkml:traceGroup>
          <inkml:annotationXML>
            <emma:emma xmlns:emma="http://www.w3.org/2003/04/emma" version="1.0">
              <emma:interpretation id="{DB5BC1DD-68D2-4725-B32C-2B5E4EDF6114}" emma:medium="tactile" emma:mode="ink">
                <msink:context xmlns:msink="http://schemas.microsoft.com/ink/2010/main" type="inkWord" rotatedBoundingBox="9529,4280 14243,3829 14316,4588 9602,5039"/>
              </emma:interpretation>
              <emma:one-of disjunction-type="recognition" id="oneOf1">
                <emma:interpretation id="interp1" emma:lang="" emma:confidence="1">
                  <emma:literal/>
                </emma:interpretation>
              </emma:one-of>
            </emma:emma>
          </inkml:annotationXML>
          <inkml:trace contextRef="#ctx0" brushRef="#br0" timeOffset="521.6716">1082-138 324 0,'15'-15'221'0,"-6"0"10"15,0 6-28-15,-5 3-43 16,1-8-2-16,-4 9-33 15,1 5-11-15,-4 0-34 16,-2 4-17-16,-5 0-20 16,-3 5-15-16,-3 9-15 0,-3 8-6 15,1-1 4-15,2 19-1 16,5-1 0-16,1 9-3 16,6-9 2-16,4 11-4 15,4-7 1-15,5-8-4 16,4-13 1-16,5-1-3 15,4-11 2-15,4-11-1 16,-2-8 6-16,8-11-3 16,-3-10 4-16,0-10-1 15,-3-8 2-15,-1-7-5 16,-11 2 3-16,-3-5-6 16,-5 7 5-16,-5-1 14 15,-7 13 18-15,1 5 11 16,-7 11 10-16,-4 7-1 15,-1 4-16-15,-4 6-15 16,-4 10-9-16,-1 4-10 16,2-4 2-16,5 11-5 0,2-5 1 15,10 1-6-15,3-2-20 16,7 2-84-16,1-13 134 16,14 8-477-16,2-2 123 15</inkml:trace>
          <inkml:trace contextRef="#ctx0" brushRef="#br0" timeOffset="1802.2915">1071 265 627 0,'-6'-5'352'0,"5"2"-30"0,-1 0-96 15,4 5-170-15,2-2-4 16,4 1-13-16,4 7 2 15,1-2 1-15,10-2-2 16,-2 1-9-16,6 2-12 16,-2-4-7-16,10 5-8 15,-7 4 3-15,-2-5-48 16,-5 1-280-16,10-5-54 16,-11-6-121-16</inkml:trace>
          <inkml:trace contextRef="#ctx0" brushRef="#br0" timeOffset="1139.9673">1472-66 473 0,'-2'4'262'0,"2"-4"1"16,-1 6-100-16,2 5-20 16,-2-2-42-16,1 4-8 15,0 10-21-15,3 3-16 0,-2 2-17 16,5 2-11-1,0-1-6-15,3-5-6 0,0-4-3 16,3 4-5-16,2-5 1 16,4-1-6-16,0-4-1 15,3-20 1-15,-1-15 4 16,2-11-2-16,-4-7 4 16,0-18 1-16,-1 15-2 15,-4-5-3-15,-5 11 1 16,-5 6-3-16,-2 19 10 0,-2 5 0 15,-5 14 5-15,-3 19 6 16,0 10 11-16,-3 10 1 16,3 9 6-16,3 5 0 15,6-14-7-15,7-8-10 16,4-10-10-16,7-11-8 16,1-12-1-16,10-6-4 15,-1-6 5-15,1-17 0 16,-5-4 2-16,-2-4-3 15,-4-2 3-15,-3-2-14 16,-1 14-1-16,-7 7-18 16,-1 8-11-16,-6 0-39 15,0 12-28-15,0 5 6 16,8-2 5-16,-2 1-89 0,3 2-183 16,10-3 68-16</inkml:trace>
          <inkml:trace contextRef="#ctx0" brushRef="#br0" timeOffset="4392.973">2006-54 365 0,'-3'-5'100'0,"0"2"66"16,0-3-76-16,0 2 43 15,5 1 12-15,-2-2 22 16,-2 5-26-16,1 0-11 15,-1 2-35-15,-2-1-10 16,-2 2-22-16,0 2-16 16,-2 7-14-1,-1 9-15-15,0 6-6 0,-6 14-6 16,3 2 8-16,-1 11-2 16,1-8 8-16,6-3-6 15,4-10 4-15,5-6-9 0,2-16 2 16,8 1-10-16,-4-15 9 15,9-8-5-15,2-19 7 16,5-9-7-16,-5-10 6 16,5-6-8-16,-10-5 4 15,-3 14-5-15,-10 3 4 16,1 16-5-16,-8 14 4 16,2 14-5-16,-1 8 5 0,-2 20-5 15,0 1 10 1,0 12 3-16,4-1 8 0,-1-4 1 15,8-7 6 1,5-8-10-16,4-12 0 0,7-5-12 16,4-7 2-16,7-14-5 15,-1-10 6-15,0-12-5 16,-6 4 6 15,2-5-6-15,-10 7 3-1,-2 12-9 1,-5 14 2-16,-2 12-7 0,-5 16 4 0,-3 12-4 0,0 2 8 16,0 6-2-16,0-10 7 0,4 0-5 15,4-19 3-15,7-2-9 16,4-13 6-16,10-10-2 0,2-10 5 0,4-10-4 16,-4-12 5-16,-2-1-16 0,-5 5-4 15,-6-3-14-15,-3 18 4 16,-3 1-3-16,-6 7 16 15,-2 5 1-15,-1 5 15 16,-6-7-6-16,5 7 7 16,1-11-7-16,0 1 7 15,0-3-8-15,1 4 7 0,1-5-8 16,-2 9 6-16,3-3-5 16,-2 7 6-16,1 1-8 15,-5 2 4-15,1 11-11 16,1 6 6-1,-1 12-4 1,-1 8 8-16,3 15-1 0,0 1 11 16,-3 6-5-16,5-12 5 0,7 0-6 15,-2-9 4-15,1-12-6 16,-1-9 7-16,-1-1-7 16,-6-11 8-16,-1-8-2 15,-1 1 6-15,-4-13-4 16,-1-5 6-16,-1-7-7 15,-2 3 3-15,-1-2-7 16,1 10 4-16,-1 7-5 16,4 10 5-16,2 7-8 15,1-3 6-15,2 10-9 0,5 2 6 16,0 8-6-16,5-2 8 16,7 9-5-16,1-10 6 15,7-7-8-15,1-10 8 16,4-18-5-16,1-3 5 15,1-14-3-15,-3 4 7 0,-4-8-6 16,-5 13 4 0,-6 4-5-16,-9 10 3 0,0 4-8 15,-5 10 2-15,-1 2-11 16,0 4 6-16,0 5-4 16,0 1 9-16,2 2-2 15,2-1 10-15,4-6-9 16,4-4 2-16,9-16-3 15,4-7 6-15,4-13-8 16,-4-4 7-16,1-16-9 16,-5 10 1-16,-3-14-19 15,-12 8 6-15,0 3-5 16,-3 17 10-16,-5 8-13 16,1 19 19-16,-4 18 2 15,1 9-3-15,4 15 1 16,-5 9 13-16,-2 9 4 0,4-4 7 15,4-5 8-15,-1-10 0 16,6-2-5-16,8-14 0 16,2-2-15-16,-1-7 3 15,2-4-5-15,-5-5 3 16,-3-10-5-16,-5-14 10 16,-1-4-6-16,-4-5 8 15,1 1-5-15,-8-1 4 0,7 4-7 16,-7 10 5-16,4-2-7 15,-1 7 0-15,5 4-8 16,-3 3 5-16,0 0-12 16,8 6 6-16,-1-6-1 15,2 3 5-15,9 4-7 16,9 7 8-16,-1-17-5 16,4 0 5-16,4-5-9 15,-5-5 0-15,-1-12-5 16,-5 9 4-16,-5-1-2 15,-6 4 8-15,-2 5-1 16,-8 5 2-16,-5 11-5 16,0 8 3-16,-3 14-5 15,-3 2 8-15,1 16 24 16,2-1 11-16,2 1-1 0,7-18 7 16,6 5-6-16,7-23-18 15,5-8-11 1,5-13 7-16,-1-10-5 0,4-10 7 15,1-4-7-15,-6-6-2 16,-3 0-55-16,-4 12-26 16,-7-2-36-16,-5 9 0 15,2 8-3-15,-1 8 47 16,3 5 22-16,-1 4 34 16,2 4 4-16,1 2 7 0,-1-4 1 15,1-7 2-15,2 2-1 16,-2-1 3-16,2-7-2 15,-2 2 6-15,-1 5 6 16,-2-4 11-16,-4 0 19 16,1 5 17-16,-4 1 6 15,-1-2-1-15,0 4-7 16,-3 1-17-16,-1 10-16 16,-1-5-7-16,5 1-4 15,2 3 0-15,8 0-9 16,4-15 2-16,8-5-4 15,4-4 1-15,7-1-6 16,-5-4 0-16,4 4-12 16,-7 7 0-16,-2 9-5 15,-5-5 0-15,0 11-1 16,-5 2 13-16,1-1-2 0,-8 4 5 16,-2 5 8-16,-8-1 21 15,-2-10 21-15,-3 18 21 16,-9-7 19-16,-2-1 5 15,1-6-16-15,-1 9-19 16,1-21-19-16,7 2-18 0,-2-11-36 16,7-5-36-16,5-4 126 15,2 5-536 1,2-5 184-16</inkml:trace>
          <inkml:trace contextRef="#ctx0" brushRef="#br0" timeOffset="4960.6468">3440-599 966 0,'-3'-12'280'0,"3"14"53"15,0 1-261-15,1 13-44 16,-1 8-7-16,2 10 7 16,1 5 13-16,0 12 2 15,0-2-4-15,3 9-10 16,0-4-7-16,2 6-10 16,-2-10-3-16,6 14-5 15,-3-7 9-15,0 4-69 16,0-7 225-16,0-3-558 15,-5-21 196-15</inkml:trace>
          <inkml:trace contextRef="#ctx0" brushRef="#br0" timeOffset="6781.1773">4028-584 812 0,'-1'-12'306'16,"-4"5"35"-16,4 1-191 15,-2 3-70-15,1 3-23 16,1 3-23-16,1 12-14 16,-3 7-8-16,1 16 2 0,-1 7 8 15,2 17 5 1,2 3 8-16,1 11-3 0,2-16-3 16,2 8-9-16,2-14-2 15,-1-1-7-15,1-14 0 16,-1 2-2-16,-1-17 4 15,-1-6 0-15,-2-12 8 16,-3-12 8-16,0-5 3 16,-2-17-5-16,-4-5 2 0,-4-14-9 15,-1-1-9 1,-4-11-6-16,0 12 4 0,5 1-9 16,2 14 4-16,1 8-7 15,7 15 1-15,1 15-10 16,4 6 5-16,2 9-4 15,5 2 8-15,6-1-3 16,2-5 8-16,8-5-7 16,3-9 6-16,8-4-4 15,0-16 7-15,9-16-1 16,-5-8 8-16,-1-11-5 16,-10-4 4-16,-5 2-5 15,-18 10 4-15,-8 4-8 16,-2 20 5-16,-7 6-15 15,-2 13 3-15,-2 21-9 16,-2 13 9-16,-7 10-7 0,3 11 14 16,0 13 2-1,3-10 11-15,8 0-8 0,8-13 10 16,10-8-11-16,4-11 2 16,9-8-8-16,4-7 3 15,7-17-4-15,-5-2 10 16,4-12-7-16,-1 1 8 0,-4-11-6 15,-7 8 4-15,1 3-8 16,-10 8 3-16,-4 6-10 16,0 12 5-16,0 12-9 15,-3-3 7-15,3 2-1 16,-3-3 8-16,2-2-6 16,-1-8 8-16,5-2-8 15,-1-5 4-15,8-2-4 16,1-7 6-16,4-8-2 15,0 2 6-15,3-4-4 16,-4 4 4-16,-5 1-4 16,-3 8 0-16,-3 8-7 15,-6 5 2-15,1 4-6 16,1 7 3-16,-4-2-1 16,1 4 8-16,2-1-5 15,1-2 10-15,4 0-8 0,4-4 2 16,2-11-2-16,3-2 3 15,2-8-5-15,-2-6 6 16,3-2-6-16,-3 1 2 16,-6-2-10-16,-3 7 4 15,1 4-12-15,-7 10 6 16,-1 8-8-16,-1 6 12 16,-2 9-4-16,-2-7 13 15,1 7-3-15,1-7 10 16,7-4-8-16,0-8 3 0,6-4-5 15,3-7 6-15,4-6-5 16,1-5 4 0,4-10 2-16,-3 2 3 0,0-10-5 15,-5 11 2-15,-1 0 0 16,-4 12-3-16,-4 6-9 16,-4 11 0-16,-1 5-7 15,-2 10 4-15,3 10-2 16,-3 1 12-16,3 5 5 15,0-4 12-15,6-3 0 16,2-11 6-16,10-5-7 16,1-4 0-16,8-4-7 15,0-7 3-15,5-4-7 16,-7 0 6-16,1-12-4 16,-8-18 5-16,1 13-8 0,-7 2 6 15,-7 0-8-15,-2 12 2 16,-3 17-12-16,-3-4 4 15,1 10-10 1,2-1 7-16,0 9-2 0,0-6 13 16,-4-1-5-16,2-3 11 15,7 11-7-15,-8-20 4 16,1 6-36-16,2-5-16 0,0-10 428 16,-6-4-815-16,-3-19 395 15</inkml:trace>
          <inkml:trace contextRef="#ctx0" brushRef="#br0" timeOffset="7002.37">5492-612 1436 0,'-6'-3'342'0,"-3"0"119"15,5-3-417-15,1 8-25 16,3 1-9-16,-2 4-8 15,2-2-22-15,-3 13-444 16,-3 0 143-16</inkml:trace>
        </inkml:traceGroup>
      </inkml:traceGroup>
    </inkml:traceGroup>
  </inkml:traceGroup>
</inkml:ink>
</file>

<file path=ppt/ink/ink3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5:04.5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578B1C-E78E-485F-9C20-522FF5DCF334}" emma:medium="tactile" emma:mode="ink">
          <msink:context xmlns:msink="http://schemas.microsoft.com/ink/2010/main" type="inkDrawing" rotatedBoundingBox="957,6921 8883,7220 8816,8981 890,8682" semanticType="enclosure" shapeName="Other">
            <msink:sourceLink direction="with" ref="{28A944DE-D7DA-4639-B040-02DE128217D3}"/>
          </msink:context>
        </emma:interpretation>
      </emma:emma>
    </inkml:annotationXML>
    <inkml:trace contextRef="#ctx0" brushRef="#br0">5396 320 840 0,'-14'-3'303'16,"-6"3"37"-16,1 2-222 0,-2-5-36 15,1 1-38-15,-2 2-6 16,4 0-16-16,-2-1-5 0,5-1-12 15,-6 2-3-15,6-1-3 16,-3-4 1-16,2 1-5 16,-8-2-1-1,7-2-4-15,-14 1-1 0,-2-2 0 16,-5 0 4-16,1 1 3 16,-10-1 10-16,11 3 5 0,-9 0 8 15,6 0 2-15,-6 3 6 16,6 0-5-1,-6 2-4-15,6 2-6 0,-6-2-5 16,7-1-7-16,-4-1-7 16,3-1-2-16,-7-5-6 15,4-2-2-15,-11-4 2 16,1-1 5-16,-7-1 3 16,5 4 5-16,-10-5 2 15,12 7-5 16,3 1-16-31,-55-10 8 0,-2 4 3 16,1-1 4-16,-3 2 4 16,45 12 4-16,-8 0 1 15,14 3-1-15,-9-3 1 16,10 5-2-16,-8-2 1 0,5-3-1 16,-8-3 1-16,2 4-2 15,-8 1 2-15,7-5 1 16,-7 1 1-16,12 2 2 15,-4-1 0-15,8-2-1 16,-12 1 0-16,11 8-3 16,-10 0 0-16,5 3-2 15,-7 5 1-15,13 2 0 0,-10-1 1 16,12 0 0 0,-4 0 3-16,4-3-1 15,-5-4 4-15,6-1 0 16,-11 2 2-16,8-4-2 0,0 7 0 15,6 1-2-15,0 1-2 16,9-1-3-16,-9 8 0 16,12-3-2-16,-3 5 0 15,6-1-2-15,-5 2 0 16,8-3-1-16,-12 2 3 16,2-5 0-16,-5 4 1 15,3-4 1-15,0 0 1 16,10-1-1-16,2 2 0 15,6-2-1-15,2 1-2 16,4 1-6-16,-3 1-4 16,5-2-5-16,-2-1 3 15,3-1 3-15,-7-4 5 0,4 0 5 16,0-3 5 0,0 2-3-16,-8-2 4 0,7 0-1 15,-16-6 5-15,-5-3-1 16,-10-3 2-16,8-3 1 15,-10-3 4-15,11 3-1 16,-1 0 3-16,11 0-3 16,-8 4-3-16,10 4-5 0,-7-1-3 15,4 5-3-15,1 5 0 16,5-2 0-16,-1 0 0 16,14 1 0-16,-4 1 0 15,2-2 0-15,0 3 0 16,6 0 0-16,-4 1 1 15,1 4-2-15,4-1 2 16,5-4-2-16,0 5 0 16,-1-2-1-16,8 4 1 15,4 1-1-15,1 4 0 16,1-2 0-16,10 5 2 16,-2 2-1-16,4 7 1 15,-1 3 0-15,2 7 0 16,-2-1-1-16,-3 5 1 0,3-4 0 15,4 4 0-15,-2-4 0 16,5 4-1-16,4-9 0 16,7 1-1-16,2-3-1 15,10-8 0-15,-3-7 1 16,12-1 1-16,-5-7 0 16,10 7 0-16,-4-4 1 15,10 7 0-15,-5-4-1 16,10 2 2-16,-5-10-1 15,18 4 1-15,-4-6-1 16,13 0-2-16,-14-5-1 0,16 2 0 16,-10-4-1-16,11-2 1 15,-9-2 2-15,23 5 1 16,-14 0-1-16,4 0 1 16,-12 5 0-16,7 1 1 15,-12 1 0-15,14 5 1 16,-5 2-1-16,7 5-1 15,-10-1-1-15,14 2 2 16,-15-2 0-16,14 1 0 16,-3-5 0-16,4-1 0 15,-14 1-2-15,13-2 0 16,-20-2 1-16,9 2 0 16,-7 1 1-16,8-1 0 0,-11-2-1 15,7 1-1 1,-11-2 2-16,11 0-1 0,-10-3 0 15,12 3 1-15,-7-5 0 16,10 2 0-16,-13-1-1 16,14 1 0-16,-10-6 1 15,14-5 0-15,-5 2-1 16,13-9 1-16,-15-1-6 16,15-7-3-16,-12 2-3 15,11-10 1-15,-15 1 0 16,19-3 5-16,-21-1 3 0,12 0 2 15,-11 5 0-15,13-1 1 16,-16 3 0-16,18 2 2 16,-18 1-2-16,8-2 1 15,-7 5-3-15,7-4 2 16,-17 2-1-16,13-2 0 16,-11-2 1-16,5-2-1 15,-14 2 0-15,7-9-1 16,-10 2-1-16,6-2 1 15,-10 3 0-15,4-6 2 16,-9 6-1-16,6-6 2 16,-10 4-2-16,2-5 1 15,-5 7 0-15,-1-2 3 16,-8 6 0-16,2 2 0 16,-8 5 0-16,1-2 0 0,-6 4-2 15,0 5 0-15,-9 3 0 16,0 2 2-16,-8 1 1 15,-2 3 1-15,-5-2-1 16,-3-1 2-16,-3 5-4 16,-3-4 0-16,0-2-2 0,-3-1 0 15,-2-1 0-15,-4-7 2 16,-3-1-1-16,-9-10 0 16,-3 0 0-16,-12-10-2 15,-1 2-1-15,-7-5 0 16,-1 4 1-16,-15-5 1 15,2 5 1-15,-20-3 3 16,1 5 5-16,-13-5 10 16,4 4 3-16,-5 2 9 15,8 5 5-15,-20 2 4 16,10 5-9-16,-21 0-3 16,1 4-9-16,-21-1-5 15,7 0-11-15,-34-3-1 16,13 3-3-16,-40-1 1 15,8 1-1-15,-29 6 0 16,12 4-3-16,-40 14-12 16,26 9-11-16,-37 18-27 0,21 11-11 15,-19 22-35-15,33 5-295 16,-42 17-21-16,37-14-103 16</inkml:trace>
  </inkml:traceGroup>
</inkml:ink>
</file>

<file path=ppt/ink/ink3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5:02.3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8A944DE-D7DA-4639-B040-02DE128217D3}" emma:medium="tactile" emma:mode="ink">
          <msink:context xmlns:msink="http://schemas.microsoft.com/ink/2010/main" type="writingRegion" rotatedBoundingBox="6390,7410 6422,7410 6422,7431 6390,7431">
            <msink:destinationLink direction="with" ref="{67578B1C-E78E-485F-9C20-522FF5DCF334}"/>
          </msink:context>
        </emma:interpretation>
      </emma:emma>
    </inkml:annotationXML>
    <inkml:traceGroup>
      <inkml:annotationXML>
        <emma:emma xmlns:emma="http://www.w3.org/2003/04/emma" version="1.0">
          <emma:interpretation id="{E0FBE93A-115F-4A1B-89F9-45D193079FED}" emma:medium="tactile" emma:mode="ink">
            <msink:context xmlns:msink="http://schemas.microsoft.com/ink/2010/main" type="paragraph" rotatedBoundingBox="6390,7410 6422,7410 6422,7431 6390,7431" alignmentLevel="1"/>
          </emma:interpretation>
        </emma:emma>
      </inkml:annotationXML>
      <inkml:traceGroup>
        <inkml:annotationXML>
          <emma:emma xmlns:emma="http://www.w3.org/2003/04/emma" version="1.0">
            <emma:interpretation id="{36F3CD7F-C287-4367-A8C8-4B64764A7294}" emma:medium="tactile" emma:mode="ink">
              <msink:context xmlns:msink="http://schemas.microsoft.com/ink/2010/main" type="line" rotatedBoundingBox="6390,7410 6422,7410 6422,7431 6390,7431"/>
            </emma:interpretation>
          </emma:emma>
        </inkml:annotationXML>
        <inkml:traceGroup>
          <inkml:annotationXML>
            <emma:emma xmlns:emma="http://www.w3.org/2003/04/emma" version="1.0">
              <emma:interpretation id="{5D70CBD5-1B74-4C8E-A752-59D6D3F15D80}" emma:medium="tactile" emma:mode="ink">
                <msink:context xmlns:msink="http://schemas.microsoft.com/ink/2010/main" type="inkWord" rotatedBoundingBox="6390,7410 6422,7410 6422,7431 6390,7431"/>
              </emma:interpretation>
            </emma:emma>
          </inkml:annotationXML>
          <inkml:trace contextRef="#ctx0" brushRef="#br0">31 20 615 0,'-11'-3'345'0,"5"-1"-53"0,0 1-110 16,3 0-243-16,-1 0-233 15,2-2 33-15</inkml:trace>
        </inkml:traceGroup>
      </inkml:traceGroup>
    </inkml:traceGroup>
  </inkml:traceGroup>
</inkml:ink>
</file>

<file path=ppt/ink/ink3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5:22.4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096AFE-F75C-48FE-908A-2505C1CF7F31}" emma:medium="tactile" emma:mode="ink">
          <msink:context xmlns:msink="http://schemas.microsoft.com/ink/2010/main" type="inkDrawing" rotatedBoundingBox="6225,10040 13075,10260 13024,11875 6173,11655" semanticType="callout" shapeName="Other">
            <msink:sourceLink direction="with" ref="{48B4B28D-2B8D-4E7E-A50F-962F665F2E28}"/>
            <msink:sourceLink direction="with" ref="{0888AA28-F538-4D69-8160-75F7B7661D60}"/>
          </msink:context>
        </emma:interpretation>
      </emma:emma>
    </inkml:annotationXML>
    <inkml:trace contextRef="#ctx0" brushRef="#br0">221 5667 1113 0,'28'-48'640'0,"1"2"-600"0,-32 11-8 16,-18 19-16-16,-9 13-7 15,-5 12-5-15,-1 36-6 16,-7 15-1-16,-14 39-3 15,-8 12-1-15,-13 37 4 16,21-48 7 0,1 0 2-16,-64 106 4 15,12-28-2-15,3-6 2 16,18-34-2-16,49-69 1 16,20-20-3-16,9-7 0 15,15-12-5-15,14-9 0 16,14-9 0-16,16-10 3 15,13-10 0-15,26-23 2 16,7-14 0-16,28-29 0 0,5-11-2 16,31-35 1-1,-4-2-2-15,24-24 1 0,-8 11-3 16,21-18-25-16,-21 21-22 16,8-8-344-16,-33 23 84 15</inkml:trace>
    <inkml:trace contextRef="#ctx0" brushRef="#br0" timeOffset="5916.8634">1864 5916 618 0,'-6'-6'249'0,"-1"2"15"16,1 1-167-16,0 0-32 15,1 0-40-15,-1 0-10 16,0-2-11-16,-3 1-1 16,2-2-2-16,-5 4 10 15,-2 2 1-15,-1 2 6 16,-3-2 3-16,-4 0 7 16,1 1-7-16,-5-4 2 15,2-3-2-15,-4 0 6 16,-2 0 0-16,-11-4 9 15,2 1 0-15,-10 0 7 0,2-2-3 16,-8-1 5-16,7 0-8 16,-11-4 2-1,8 2-9-15,-6-2-4 0,12-1-7 16,-15-4-1-16,12 5-7 16,-9-2 2-16,1 0-3 15,-11-2 2-15,11 10-4 16,-10-4 4-16,4 1 0 0,-5 4 3 15,23 6 13 1,2 0-18 0,-54-8-1-16,11 5-2 0,-7 5-4 15,7-2-1-15,19 6-1 16,8-2-2-16,-5 4-1 16,11 1 0-16,-11-2 1 15,7-2 1-15,-10 4 1 16,5 0 0-16,-14-3 2 15,13 0-2-15,-8 6 2 16,11-5-2-16,-7-1 1 16,12 0-1-1,-3 2 1-15,7-2-1 0,-8 3 0 16,8 0-2-16,-8 4 2 16,5 1-2-16,-7 1 0 15,9 1-1-15,-9 4 1 16,9-4-1-16,-8 5 0 0,10-1 1 15,-13-2 1 1,8 0-1-16,-10 0 3 0,7-2-1 16,-12 2 2-16,13-1-1 15,-4 4 0-15,4-5-3 16,-4 7 2-16,8-1-2 16,-2 7-1-16,9-2 0 0,-5 4 1 15,11-1 0-15,-3 5 2 16,2-8-1-16,-4 6 1 15,8-7-1-15,-1 1 0 16,7-5-1-16,-2 5 1 16,7-1 0-16,-2 2-1 15,4-1 1-15,-1 0 0 16,4 0-1-16,-1-1 1 16,5 1 0-16,1-3 0 15,7-3 1-15,4-2 1 16,2-4 0-16,4-1 0 15,4 1 0-15,3 1 0 16,1 1-2-16,11 8 2 16,3-1-1-16,6 3 1 15,4 5-1-15,5 2-1 16,-5-7-1-16,10 8 2 0,-4 0-1 16,8-7-1-16,-1-1 0 15,5 2 0-15,-2-8-1 16,10-5 1-16,-6 2 0 15,9-4 1-15,0-8-1 16,11 0 2-16,-10-5 0 16,13 2 0-16,-10 0-1 15,10 3 0-15,-11-4 0 16,10 1 0-16,-8-2-1 0,11-4 2 16,-6 2-1-16,14-1 1 15,-12 1-1-15,10-5 0 16,-11 6 0-16,11-2 1 15,-14 7-2-15,10-4 2 16,-9 7-1-16,11-1 1 16,-13 1-1-16,11 1 0 15,-9 1-1-15,8 1 2 16,-11 2-2-16,13-1 2 16,-6-4-1-16,12 7 1 15,-8 0-1-15,7 0 1 16,-14 0-2-16,11 4 2 15,-12-1-2-15,6-1 2 16,-5-1-1-16,9 2 0 16,-7-3 0-16,3-1 1 15,-10-4-2-15,10-2 1 0,-14-2 0 16,5 3 1-16,-4-3-1 16,13 3 1-16,-13 0-1 15,13 6 1-15,-11-3-2 16,11-3 1-16,-10 0-1 15,7-2 2-15,-9-7-1 0,10 2 1 16,-8 4-1-16,9-3 1 16,-10-2-2-16,8-1-1 15,-13 0 1-15,11-6 0 16,-11-1 1-16,4-1 0 16,-5 4 1-16,10-4 1 15,-15 4-1-15,10 1-1 16,-9 3 0-16,4-2-1 15,-10 4 1-15,8-5 0 16,-10 0-1-16,7-3 2 16,-8 0-1-16,6-2 1 15,-9 7-1-15,3-7 1 16,-4 1-2-16,5 2 1 16,-7-1 0-16,6-1-1 15,-6 1 0-15,5 1 0 16,-13-2 1-16,4-4-1 15,-8 5 2-15,3 0-1 16,-8 0 1-16,5-1 0 16,-6 5-1-16,2-1 0 0,-7 2 0 15,4-4 0-15,-4 2 0 16,-2 0 0-16,0-1 1 16,2-1 0-16,-5 5-1 15,2 0 1-15,2-6 0 0,0 3 0 16,-3-4-2-16,5-7 1 15,-5 5 0-15,3 5 1 16,-2-5-2-16,1 0 2 16,-5 1-1-16,4-6 0 15,-5-5 0-15,4 2-1 16,-3 2 0-16,6-3 0 16,-5-6 1-16,4 3 1 15,-5 0-1-15,4-1 1 16,-11 1 1-16,4 1-1 15,0 2 0-15,-3-6 1 16,-2 8 0-16,-2-7 0 16,-4 7 1-16,-5-7 1 15,-4 5 1-15,-7-4 3 16,5-1 2-16,-10-2 5 16,-2 4 2-16,-11-6 4 15,-3 0-4-15,-17-6 2 16,1 1-4-16,-17-4-1 0,4 3-3 15,-10-3 4-15,7 9-4 16,-17-5 0-16,7 4 2 16,-18-1 3-16,6 10-3 15,-20-2-5-15,17 7 0 16,-18 5-3-16,9 8-5 16,-23 7 0-16,14 7 2 15,-12 8-16-15,13 3-13 0,-11 6-31 16,19 0-24-1,-15 9-52-15,10-1-326 0,-30-5 83 16</inkml:trace>
  </inkml:traceGroup>
</inkml:ink>
</file>

<file path=ppt/ink/ink3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3:31.589"/>
    </inkml:context>
    <inkml:brush xml:id="br0">
      <inkml:brushProperty name="width" value="0.09333" units="cm"/>
      <inkml:brushProperty name="height" value="0.09333" units="cm"/>
      <inkml:brushProperty name="fitToCurve" value="1"/>
    </inkml:brush>
    <inkml:context xml:id="ctx1">
      <inkml:inkSource xml:id="inkSrc6">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6-02T09:04:39.286"/>
    </inkml:context>
  </inkml:definitions>
  <inkml:traceGroup>
    <inkml:annotationXML>
      <emma:emma xmlns:emma="http://www.w3.org/2003/04/emma" version="1.0">
        <emma:interpretation id="{28BF3CF7-53C6-4A47-9CFC-B7BF584E3FCC}" emma:medium="tactile" emma:mode="ink">
          <msink:context xmlns:msink="http://schemas.microsoft.com/ink/2010/main" type="writingRegion" rotatedBoundingBox="13902,10954 17423,10222 17841,12236 14321,12968"/>
        </emma:interpretation>
      </emma:emma>
    </inkml:annotationXML>
    <inkml:traceGroup>
      <inkml:annotationXML>
        <emma:emma xmlns:emma="http://www.w3.org/2003/04/emma" version="1.0">
          <emma:interpretation id="{B67EFA37-BB97-41CD-A2AB-A935B602BF1E}" emma:medium="tactile" emma:mode="ink">
            <msink:context xmlns:msink="http://schemas.microsoft.com/ink/2010/main" type="paragraph" rotatedBoundingBox="13902,10954 17423,10222 17841,12236 14321,12968" alignmentLevel="1"/>
          </emma:interpretation>
        </emma:emma>
      </inkml:annotationXML>
      <inkml:traceGroup>
        <inkml:annotationXML>
          <emma:emma xmlns:emma="http://www.w3.org/2003/04/emma" version="1.0">
            <emma:interpretation id="{AEB888B2-3213-421B-8D86-1C791F628BEA}" emma:medium="tactile" emma:mode="ink">
              <msink:context xmlns:msink="http://schemas.microsoft.com/ink/2010/main" type="line" rotatedBoundingBox="13902,10954 17423,10222 17841,12236 14321,12968"/>
            </emma:interpretation>
          </emma:emma>
        </inkml:annotationXML>
        <inkml:traceGroup>
          <inkml:annotationXML>
            <emma:emma xmlns:emma="http://www.w3.org/2003/04/emma" version="1.0">
              <emma:interpretation id="{48B4B28D-2B8D-4E7E-A50F-962F665F2E28}" emma:medium="tactile" emma:mode="ink">
                <msink:context xmlns:msink="http://schemas.microsoft.com/ink/2010/main" type="inkWord" rotatedBoundingBox="13902,10954 17423,10222 17841,12236 14321,12968">
                  <msink:destinationLink direction="with" ref="{0C096AFE-F75C-48FE-908A-2505C1CF7F31}"/>
                  <msink:destinationLink direction="with" ref="{6EC61D4F-44DE-4606-BAD5-E79232522D99}"/>
                  <msink:destinationLink direction="with" ref="{136E8F05-9901-48CC-A24E-43230590EE7F}"/>
                </msink:context>
              </emma:interpretation>
              <emma:one-of disjunction-type="recognition" id="oneOf0">
                <emma:interpretation id="interp0" emma:lang="" emma:confidence="1">
                  <emma:literal/>
                </emma:interpretation>
              </emma:one-of>
            </emma:emma>
          </inkml:annotationXML>
          <inkml:trace contextRef="#ctx0" brushRef="#br0">-289 1514 1197 0,'-1'-5'280'15,"-5"5"116"-15,-3 5-338 0,-9 7-7 16,-3 1 10-16,-4 8-4 15,3 0-4-15,-1-4-14 16,10-4-10-16,1 4-19 16,7-4-4-16,5 1-13 15,3-5-5-15,8 0-25 16,4-9-8-16,6 3-29 16,0-8 3-16,6 1 2 15,0-1 27-15,2 1 8 16,-4 1 29-16,1 4 0 15,-5 2 9-15,-5 5-5 16,-7 2 17-16,-3 2 28 16,-7 2 29-16,-8 5 20 0,-5 1 16 15,-7 2 1-15,-1 1-19 16,-8-2-21-16,3 0-20 16,-3-2-16-16,6-5-13 15,-1-4-13-15,7-5-9 16,3-8-73-16,8-3-52 15,5-11-388-15,7 1 43 16</inkml:trace>
          <inkml:trace contextRef="#ctx0" brushRef="#br0" timeOffset="-661.8773">-1877 2158 1034 0,'-5'-2'277'0,"-1"-1"95"15,5 2-289-15,-1-2-17 16,5-2-12-16,6-4-22 16,6 0-12-16,9-10-15 15,6-4 1-15,9-4-9 16,0 1 6-16,5 2-8 16,-4 8 7-16,3 7-7 15,-10 6 6-15,0 7-6 16,-9 5 6-16,-5 11-8 15,-5 1 7-15,-7 7-6 16,-7-2 9-16,-1 3-4 16,-5-13 12-16,-2 1 6 0,2-8 13 15,0-2-2-15,3-7 10 16,0 3-3-16,2-4-3 16,-2-7-13-16,1-7 2 15,1-9-12-15,1-3-1 16,3-12-1-16,3 3-4 15,3 0-8-15,3 10 6 16,1 7-10-16,2 10-2 16,3 9 1-16,-1 6 8 0,2 0-6 15,1 0 9-15,2-2-7 16,-2-2 9-16,1-11-8 16,-3-3 10-16,3-15-8 15,-6-6 9-15,3-12-12 16,-3 1 9-16,0-7-8 15,-11 6 8-15,-2 0-7 16,-2 8 9-16,-6 4-6 16,0 10 7-16,1 10-10 15,2 5 8-15,-1 11-11 16,-4-1 7-16,2 10-6 16,2 6 11-16,-2 15-3 15,0 0 15-15,4 13-1 16,2-2 10-16,6 5-10 15,5-11 4-15,5 2-13 16,2-7 2-16,5 2-11 0,1-11 7 16,0 0-9-16,-3-8 6 15,0-5-4-15,-8-5 8 16,1-6-5-16,-5-6 10 16,1-12-3-16,-2-5 5 15,-2-8-6-15,-5-5 3 16,-1-3-7-16,-3 3 2 15,-3 3-6-15,2 10 5 16,-2 8-6-16,0 8 2 16,0 7-7-16,1 7 6 0,2 5-9 15,2 6 8-15,4 5-3 16,1-1 8-16,7-1-7 16,1-4 6-16,4-4-6 15,1-4 6-15,3-6-7 16,-1-4 7-16,-1-8-3 15,-3-2 8-15,2-8-5 16,-7-2 6-16,-1-3-4 16,-3 4 3-16,0 2-7 15,-4 9 5-15,2 6-11 16,-1 8 5-16,0 5-8 16,2 7 8-16,2 4-4 15,-1-2 11-15,2 1-4 16,2-4 8-16,5-4-9 0,-1-6 5 15,4-4-7-15,1-1 8 16,1-5-8-16,-5-4 10 16,3-4-7-16,-5 0 7 15,-4-4-8-15,0-1 8 16,-1 4-10-16,-4 2 8 16,-2 5-11-16,1 3 10 15,-3 0-11-15,1 2 10 16,4-4-11-16,1-2 11 0,1-11-10 15,4-3 11-15,1-12-13 16,0-3 8-16,0-2-12 16,-8-4 8-16,2-9-12 15,-4 9 10-15,-4 0-7 16,-2 3 12-16,2 10-10 16,-4 19 8-16,-1 8-10 15,4 13 8-15,-2 16-7 16,-2 6 13-16,1 9-3 15,7-3 18-15,1 6-6 16,4-9 10-16,7 0-11 16,1-6 7-16,1 3-14 15,3-7 6-15,0 2-11 16,-2-4 8-16,1 2-9 0,-2-8 10 16,-5-2-9-1,-2-4 9-15,-4-3-9 16,-1-6 10-16,-4-3-5 0,-4-6 7 15,-4-12-11-15,-4-1 6 16,-2-8-8-16,-6-5 4 16,-3-4-6-16,1 2 11 15,-2-2-7-15,1 9 7 0,3 1-9 16,6 13 7 0,4 4-7-16,8 9 10 0,2 0-9 15,2 4 10 1,-1-1-11-16,8 2 9 0,-1-4-12 15,4 2 8-15,5 0-10 16,2-1 12 0,-4-2-23-1,-1 1-27-15,-1 2-87 0,-4 2-17 0,-5 1-333 16,-5-3 37-16</inkml:trace>
          <inkml:trace contextRef="#ctx0" brushRef="#br0" timeOffset="-14.9599">-759 1532 927 0,'-9'-8'308'0,"-3"2"46"16,2 3-233-16,-1-1-70 15,4 5-16-15,2 2-13 0,4-3-9 16,4 2-31-16,4 4-12 16,8-5-24-16,8 4-170 15,7-1-143-15,-6-1-9 16</inkml:trace>
          <inkml:trace contextRef="#ctx0" brushRef="#br0" timeOffset="-2021.9333">-1723 1637 451 0,'8'-12'367'0,"-4"12"-68"16,-2 15-70-16,-1 12-75 16,-2 6-70-16,-2 16 0 15,1-1-9-15,4 9-8 16,-1-4-12-16,4 5-14 16,2-4-12-16,2-4-12 0,0-14-4 15,2 0-10-15,-2-12 3 16,-2-4-6-16,-1-4-11 15,-1 1-57-15,-4-13-11 16,-7-4-318-16,-4-3 49 16</inkml:trace>
          <inkml:trace contextRef="#ctx0" brushRef="#br0" timeOffset="-2418.0045">-1754 1635 1035 0,'-2'-9'232'0,"-1"0"105"0,3 9-291 15,-4 0 0-15,1 5 9 16,-3 10 2-16,-2 4-2 16,-2 14-1-16,2 9-6 15,-2 17-3 1,2 1 1-16,-4 13-7 0,2-5-1 16,-1 8-13-16,-2-11-2 15,-1 0-12-15,2-13 2 16,3-2-11-16,2-14 8 0,7-6-11 15,0-12 8-15,1-11-10 16,-1-10 12-16,5-16-53 16,-1-14-13-16,10-17-52 15,-1-11-13-15,-1-26-328 16,2 2 101-16</inkml:trace>
          <inkml:trace contextRef="#ctx0" brushRef="#br0" timeOffset="1263.329">11 1547 929 0,'-3'-3'280'0,"-3"3"66"16,-3 3-254-16,0 6-9 15,-1 3-20-15,-2 13 9 16,4 1-3-16,4 7 3 16,-1-5-9-16,5 4-5 15,5-7-22-15,-2-5-13 16,4-8-16-16,2-8 0 15,5-5-2-15,5-16 1 16,2-2 2-16,8-11-5 16,-2-3-13-16,-2-2-16 15,-5 4-3-15,-1 2-2 0,-8 13 3 16,-4 7 7-16,-2 6 12 16,-2 9-1-16,-3 3 1 15,0 6 2-15,1 1 4 16,-1 8 8-16,5 0 4 15,2 0 3-15,1-3-1 16,5-4-3-16,1-7-4 16,2-5-1-16,1-7-2 15,3-7 0-15,-1 2 1 16,2-5-5-16,-1 3-1 0,-1 3-2 16,-4 6-2-16,0 3-1 15,-3 7 2-15,0 7 1 16,-3 5 1-16,-1 10 0 15,-4-1 3-15,-2 5 5 16,-1 0 5-16,-1 2 17 16,-3-8 9-16,0 1 19 15,-1-8 5-15,-2-2 6 16,-2-9-12-16,2-3-2 16,2-5-16-16,-4-4-1 15,4-7-13-15,-2-10-1 16,0-2-8-16,-3-19-3 15,3-4-20-15,1-10-21 16,2 1-6-16,5-5-5 16,2 10-3-16,4 2 12 15,1 16 22-15,0 2 4 0,0 7 6 16,-2 7 3-16,1 9 2 16,-2-5 1-16,-3 2 0 15,-2 3 3-15,1 0 1 16,-4-3 2-16,-2 5-1 15,1-2-1-15,-3 4-4 16,0 1 0-16,0 1-2 16,0-2-1-16,3 8 2 0,1-1-1 15,2 2 0-15,6 10 1 16,0-1-1-16,5-2 1 16,2 1-1-16,5-5-1 15,-1-7-2-15,5-3-63 16,2-3-33-16,5-13-21 15,-8-2-348-15,1-9 78 16</inkml:trace>
          <inkml:trace contextRef="#ctx1" brushRef="#br0">0 12 0,'0'0'0,"0"0"0,0 0 16,0 0-16,0 0 15,0 0 1,0 0-16,0 0 16,0 0-16,49-4 15,-12 0-15,5 0 16</inkml:trace>
          <inkml:trace contextRef="#ctx0" brushRef="#br0" timeOffset="2459.0863">574 1179 1019 0,'-3'18'395'0,"-4"4"13"15,-1 8-193-15,1 2-177 16,5-1 8-16,2-5 0 16,3-1-5-16,2-8-21 15,5-5-7-15,1-5-9 16,4-4 0-16,-3-4-6 0,4-2-26 15,2-2-10-15,2-2-9 16,-7 2-4-16,4 5 6 16,-4 2 26-16,-2 5 7 15,-2 7 9-15,-2 4 4 16,-1 3 4-16,-4 5 28 16,-5-4 13-16,-6-1 24 15,0 2 11-15,-9-2 17 16,7-3-20-16,-7 3-3 15,5-3-24-15,-2-5-9 16,1-7-21-16,-1-1-7 16,11-4-7-16,-1-4-15 15,-2-6-17-15,10-1-41 16,0-1-32-16,1-8-46 16,5 2-3-16,8 2-9 0,-1 5 32 15,4-4 25-15,-2 5 44 16,0 6 17-16,-3-1 24 15,0 1 6-15,0 6 7 16,0 1 3-16,-5-7 3 16,2 14 16-16,-3-1 11 15,-1 2 24-15,-1 2-5 16,1 10 26-16,-4-9-7 16,2-2-5-16,2-2-24 15,1-4 5-15,1-11-29 0,5-8-3 16,3-5-4-16,4-5 2 15,0-1-3-15,2-10 0 16,-1 3-6-16,-4-13-11 16,-7-3-10-16,-3-11-17 15,-3 12-3-15,-1 0 2 16,-4 17 10-16,1 10 14 16,-1 10 19-16,1 10 7 15,-2 4 5-15,1 6 16 16,1 6 2-16,2 6 17 15,2 3 3-15,3 7 1 16,3-2-16-16,5 1-9 16,1-8-18-16,3 1-7 15,1-6-7-15,2-2 1 16,-3-9-2-16,3-2 2 16,-7-4 0-16,-2-1 2 0,-5-5-1 15,-1-6 2-15,-4-3-1 16,-2-6 0-16,-5-4-2 15,-4-5-2-15,0 3-5 16,-7 0-5-16,-4 5-10 16,-5-2-8-16,-8 7 2 0,-9 7 5 15,0 2 6-15,0 7 9 16,3 5 10-16,9 4 5 16,3-1 4-16,4 4 10 15,8-4 3 1,0 1 6-16,6-5-5 0,3 0-5 15,6-3-11-15,5 1-5 16,4-2-8-16,10-4-1 16,10-5 0-16,16-11 4 15,0-6 1-15,21-14 3 16,-5-4-13-16,14-12-84 16,-13 5-59-16,7 2-342 15,-23-1 8-15</inkml:trace>
        </inkml:traceGroup>
      </inkml:traceGroup>
    </inkml:traceGroup>
  </inkml:traceGroup>
</inkml:ink>
</file>

<file path=ppt/ink/ink3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5:29.3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A6374BB-5620-41B2-999B-A5579EE3094C}" emma:medium="tactile" emma:mode="ink">
          <msink:context xmlns:msink="http://schemas.microsoft.com/ink/2010/main" type="inkDrawing" rotatedBoundingBox="7352,10730 7366,11668 7150,11671 7135,10733" semanticType="callout" shapeName="Other">
            <msink:sourceLink direction="from" ref="{1360ED4F-905C-4FD1-B648-4FF12892E706}"/>
            <msink:sourceLink direction="to" ref="{1360ED4F-905C-4FD1-B648-4FF12892E706}"/>
          </msink:context>
        </emma:interpretation>
      </emma:emma>
    </inkml:annotationXML>
    <inkml:trace contextRef="#ctx0" brushRef="#br0">134 36 971 0,'52'-35'314'0,"-77"41"-73"0,1-3-213 16,3-3-5-16,0 2-22 16,15 4 0-16,1 4-4 15,1 5 2-15,-4 2-1 16,1 5 4-16,-1 1-1 0,1 7 3 15,-2-2-2 1,0 7 7-16,-2-2 1 0,4 6 9 16,1 1 0-16,1 13 4 15,2-2-8 1,6 16-1-16,0-5-8 0,6 3 0 16,3-10-5-16,14 5 1 15,-1-12-1-15,7 8-12 16,2-10-111-16,14-7-218 15,-15-13 22-15</inkml:trace>
  </inkml:traceGroup>
</inkml:ink>
</file>

<file path=ppt/ink/ink3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4:00.3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BD2A07A-C688-42FB-9B65-B5AA2A715189}" emma:medium="tactile" emma:mode="ink">
          <msink:context xmlns:msink="http://schemas.microsoft.com/ink/2010/main" type="inkDrawing" rotatedBoundingBox="12929,2553 15434,2309 15601,4020 13095,4264" hotPoints="15329,3375 14266,4439 13202,3375 14266,2311" semanticType="enclosure" shapeName="Circle"/>
        </emma:interpretation>
      </emma:emma>
    </inkml:annotationXML>
    <inkml:trace contextRef="#ctx0" brushRef="#br0">-2693-812 556 0,'-34'-12'132'15,"-7"6"62"-15,-1-8-161 16,2 10 5-16,17 4-2 0,-5 1 17 16,4 7-7-16,-9 1 5 15,3-2-3-15,-5 7 8 16,2-5-17-16,-3 10 6 16,4-1-7-16,-2 5 3 15,2-1-10-15,2 20 2 16,6-7-11-16,2 9 0 15,4-2-6-15,7 10 0 16,2-17-9-16,-1 22 2 16,4-8-8-16,9 10 4 15,-3-8-3-15,4 7 5 16,7-13-5-16,8 9 5 16,1-3-4-16,13 7 3 15,0-7-6-15,9 12 3 16,-2-11-3-16,11 4 6 15,-2-16-3-15,15 5 4 0,1-13-2 16,8 4 3-16,-2-8-6 16,16 7 2-16,-9-11-3 15,16 0 2-15,-3-12-2 16,14-5 1-16,-12-7-3 16,13-4 3-16,-13-10-3 15,11-7 1-15,-16-4-2 16,16-16 2-16,-20 7-2 0,3-13 3 15,-18 5-2-15,5-6 4 16,-19 5-2-16,7-16 2 16,-10 7-2-16,5-8 4 15,-10 7-1-15,-2-1 4 16,-9 12 2-16,0-2 5 16,-10 13-2-16,2-8 2 15,-4 3-5-15,-1-14 1 16,-7 5-9-16,-2-12 5 15,-2 5-6-15,0-11 9 16,-9 9-3-16,3-5 7 16,-8 8-2-16,-13-5 11 15,-6 17-2-15,-7-3 11 16,-8 9-3-16,-6-18 13 16,-3-3-3-16,-12-4 19 0,2 1-2 15,-15-2 9 1,4 16-11-16,-12 11-1 0,1 13-27 15,-19 8-12-15,-4 8-9 16,-28 24-7-16,5 14-18 16,-32 35-13-16,5 8-15 15,-13 26-56-15,9 1-24 16,-27 61-318-16,26-8 65 16</inkml:trace>
  </inkml:traceGroup>
</inkml:ink>
</file>

<file path=ppt/ink/ink3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8:23.6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EC61D4F-44DE-4606-BAD5-E79232522D99}" emma:medium="tactile" emma:mode="ink">
          <msink:context xmlns:msink="http://schemas.microsoft.com/ink/2010/main" type="inkDrawing" rotatedBoundingBox="9110,16764 13541,13056 13963,13560 9532,17268" semanticType="callout" shapeName="Other">
            <msink:sourceLink direction="with" ref="{48B4B28D-2B8D-4E7E-A50F-962F665F2E28}"/>
            <msink:sourceLink direction="with" ref="{9C751CEA-F19D-41AC-A6F0-906B407A5AE0}"/>
          </msink:context>
        </emma:interpretation>
      </emma:emma>
    </inkml:annotationXML>
    <inkml:trace contextRef="#ctx0" brushRef="#br0">0 3580 793 0,'26'-9'191'16,"-4"2"64"-16,7-1-220 16,-7 2-31-16,13-4 1 15,-4-4-3-15,8-2 2 16,2-1-4-16,13-2 2 15,-9 2-1-15,9-1 1 16,-3 3-1-16,5-3 0 16,-5 5 0-16,6-2 2 15,-5 4 0-15,5-5 3 16,-3 2-1-16,8-4 4 0,-4-4-2 16,14-10 3-16,-4 4-3 15,13-7 5-15,-18-1 6 31,0 1-7-31,68-35-9 16,2-5 1-16,4-8-2 16,4-5 2-16,-57 32-4 15,12-10 3-15,-7 8-2 16,11-10 2-16,-11 8-3 0,18-14 3 16,-16 10-4-16,11-11 5 15,-13 3-4-15,8-9 2 16,-14 12-1-16,14-8 3 15,-11 13-1-15,9-15 8 16,-16 7-1-16,11-13 5 16,-15 2-4-16,9-14 1 15,-12 13-8-15,16-6 3 16,-12 9-4-16,5-13 10 16,-13 12 0-16,2-11 8 15,-11 3-5-15,2 3 5 16,-8 16-9-16,4-14 3 15,-6 9-6-15,5-5 6 16,-10 6-2-16,1-7 4 16,-7 19-5-16,-2 3 6 15,-11 13-5-15,0 7 9 0,-3 13-4 16,-2 3 8-16,-10 7-6 16,2 1 1-16,-4 7 0 15,-5-3 8-15,-4 6-10 16,7 1 4-16,-5-1-2 15,-3-3-1-15,1 8-7 16,-2-2 14-16,1 0-5 0,0 4 10 16,1-1-12-16,-2 2 4 15,4-1-17-15,-2 1 0 16,-1-4-15-16,2 8-34 16,-4 0-35-16,-1 8-328 15,-4-1 61-15</inkml:trace>
  </inkml:traceGroup>
</inkml:ink>
</file>

<file path=ppt/ink/ink3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9:20.2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888AA28-F538-4D69-8160-75F7B7661D60}" emma:medium="tactile" emma:mode="ink">
          <msink:context xmlns:msink="http://schemas.microsoft.com/ink/2010/main" type="inkDrawing" rotatedBoundingBox="615,8630 11149,8687 11139,10408 605,10351" hotPoints="10021,7572 10420,8829 2272,11416 1873,10159" semanticType="enclosure" shapeName="Rectangle">
            <msink:destinationLink direction="with" ref="{0C096AFE-F75C-48FE-908A-2505C1CF7F31}"/>
          </msink:context>
        </emma:interpretation>
      </emma:emma>
    </inkml:annotationXML>
    <inkml:trace contextRef="#ctx0" brushRef="#br0">6318 340 1242 0,'-119'-17'338'0,"8"-2"-255"0,5 7-62 15,-11 0-14-15,3 3-8 16,37 3-4-16,9 0-1 0,-10-2 0 16,3 5 2-1,-12 2 1-15,6-1 5 0,-15-1 1 16,6 2 1-16,-6-5 5 15,6 1 5-15,-17-1 2 16,13 8 1-16,-20-2 4 16,7 1-6-16,-9 2-2 15,11 0-3-15,-16-4-1 16,11 2-6-16,-17 2 1 16,9-6-4-16,-12 5 2 15,14-5-3-15,-19 0 1 16,17-2-1-16,-18 8 1 15,13-3-2-15,-18 0 2 16,17 5 0-16,-13-5 0 16,17 1-1-16,-21-1 3 0,19 5-2 15,-16-5 1-15,15 6-1 16,-11-2 3-16,20-1-3 16,-15-1 0-16,20 4 0 15,-13-2 1-15,14 1-2 16,-6-1 4-16,18 2 2 15,-11-1 8-15,17 4 1 16,-10 1 7-16,11 2-2 16,3 3 5-16,17-1-6 15,-1-2-1-15,11-3-6 0,-1 0-2 16,8 0-5-16,-4 1-1 16,8 2 0-16,3 6 1 15,12-1 1-15,2 2 1 16,10-1-2-16,4 3 2 15,5-3-1-15,5 6-2 16,5-1-2-16,5 8-1 16,5 4-3-16,7 10 1 15,3-6-1-15,6 11 3 16,3-5-2-16,10 3 1 16,1-6-1-16,13 12 3 15,1-9-4-15,11 7 5 16,-1-11-4-16,19 8 4 15,-6-10-3-15,20 5 1 16,-7-10-2-16,20 7 1 0,-10-8-4 16,14 2 2-16,-7-7 0 15,17-2 1-15,-9-5-1 16,19-3 5-16,-12-6-5 16,21-6 4-16,-9-5-3 15,18-8 2-15,-7-1-2 16,23-5 1-16,-12-5-3 15,17-5 1-15,-11 1-4 16,20-10 2-16,-14 1 0 0,18-3 3 16,-17 9 0-16,25-5 4 15,-25 7-3-15,22 2 2 16,-18 6-2-16,21 2 2 16,-19 8-2-16,23 2 1 15,-19 0 0-15,23 6 0 16,-21-1-2-16,22-4 3 15,-22 2-2-15,19-1 2 16,-27 1-2-16,23 1 3 16,-28-1-4-16,17 5 4 15,-21 1-3-15,20 4 1 16,-26 2 0-16,20 6 2 16,-16 2-3-16,16-2 2 15,-18-2-1-15,16-1 1 0,-17-9-1 16,13-6 1-16,-20-6-3 15,17-6 2-15,-22-1-1 16,12-7 3-16,-19 4-3 16,15-4 2-16,-24 2-1 15,11-7 1-15,-19 2-5 16,7-8 2-16,-23-2-1 16,6-3 1-16,-21-3-2 0,6 1 4 15,-19 5-2-15,-1-4-9 16,-16-1-4-1,-7-4-5-15,-19-4-2 0,-8-7-4 16,-11 3 6-16,-12-7 2 16,-12 8 2-16,-14-11 2 15,-8 0 4-15,-22-6 1 16,-10 7 4-16,-18-2 1 16,-7 13 4-16,-21-2 7 15,-5 13 4-15,-27 1 4 16,3 10 7-16,-28 3 7 15,3 13-5-15,-36 2 5 16,19 8 3-16,-34 8 1 16,4 7-4-16,-33 12 3 15,24 6-9-15,-42 14-3 0,14-4-11 16,-27 11 0-16,19-3-8 16,-46 12-10-16,19-3-21 15,-44 15 29-15,17-7-413 16,-63 28 130-16</inkml:trace>
    <inkml:trace contextRef="#ctx0" brushRef="#br0" timeOffset="-252385.6486">1295 224 1015 0,'-57'-24'344'0,"0"0"-328"0,-27 12-18 16,6 6-21-16,-8 5-61 15,7 1-30-15,25 1-13 16,4 5 12-16,-5 6 24 16,4-1 63-16,-11 7 52 15,11-2 34-15,-6 4 50 16,6-5 9-16,-6 4 14 15,9-1-14-15,-5 8-15 16,10-1-51-16,-1 7-13 16,11-2-18-16,5 6-5 15,7-8-7-15,4 7-2 16,8-4-3-16,8 11 0 16,4-7 0-16,7 14 0 15,7 1-1-15,8 3 0 16,5-5 1-16,12 13 0 15,3-8 3-15,11 13-1 0,-4-5 3 16,17 10-2-16,-7-11 1 16,13 9-3-16,-3-15 0 15,17 5-2-15,-7-16 3 16,16 1-1-16,-11-13 2 16,15 4 3-16,-11-8 3 15,18 3 3-15,-12-6 2 16,16 3-3-16,-10-6 0 15,22-5-4-15,-14-7-4 0,23-1-3 16,-13-13 1-16,22-5-4 16,-17-5 3-16,19-6-2 15,-14-2 1-15,15-7-2 16,-14 8 4-16,15-10-3 16,-15 13 2-16,11-2-1 15,-17 10 6-15,10-2 5 16,-17 10 5-16,12-2-1 15,-17-1 1-15,18-1-7 16,-12 2-4-16,19 1-6 16,-11 1 2-16,10 6-5 15,-9 6 6-15,12-3 2 16,-18 3 8-16,17 1 2 16,-15 4 5-16,11-1-2 15,-16 1-2-15,15-1-1 16,-19 1 3-16,13-1 3 0,-15-4 5 15,15 6 1-15,-15-6-4 16,16-3-4-16,-15-1-4 16,14-1-8-16,-18-5-1 15,17-7-5-15,-15-1 1 16,17-9-5-16,-13-1 4 16,20-8-6-16,-13 1 5 0,21-1-3 15,-19 2 5-15,18-2-5 16,-18 9 7-16,13-3-5 15,-21 1 3-15,11 2-4 16,-20 4 5-16,11-2-6 16,-24 7 4-16,17-5-3 15,-15 1 4-15,7-2-5 16,-15-2 4-16,13-5-5 16,-17 2 3-16,8-4-3 15,-12 0 4-15,5-3-7 16,-17 2 7-16,2-2-5 15,-18 6 4-15,-4-3-4 16,-13 4 7-16,-1 2-3 16,-9 2 6-16,0-7-6 15,-3 7 5-15,0-5-5 0,-9 3 3 16,0 0-3-16,-6 9 5 16,-1-3 1-16,-4 6 7 15,-2-6-2-15,-4 0 3 16,-2-6-6-16,-4 0 0 15,-2-14-8-15,-2 2-1 16,-9-9-12-16,0-6 2 16,-6-3-9-16,3 4 4 15,-3-1-2-15,1 11 10 16,-1 2 1-16,0 5 10 0,-15 2-1 16,-3 10 6-16,-13 1-3 15,-4 4 2-15,-19-1-5 16,7 2 3-16,-11-1-5 15,8 1 2-15,-16 0-2 16,9 0 2-16,-24 1-3 16,3 2 3-16,-21 0-4 15,10 2 3-15,-25 2-3 16,14 7 4-16,-14 4-4 16,10-2 5-16,-18 1-4 15,17 5 3-15,-15-5-3 16,21-1 3-16,-21 2-4 15,18 2 3-15,-18-10-5 16,18 5-2-16,-26-9-15 16,20-3-7-16,-18-7-12 0,19 2 2 15,-6-4 4 1,13 6 15-16,-11 2 8 0,18 4 12 16,-15 1 3-16,14 2 3 15,-15-6-3-15,10 3 5 16,-11-3-2-16,16 0 0 15,-15-3-6-15,18 2 4 16,-10-4-7-16,19 7 8 0,-11-1 7 16,12 8 12-16,-7-4 7 15,19 5 9-15,-18-2-10 16,17 1-8-16,-17 0-11 16,12 3-8-16,-19-6-7 15,16 1 5-15,-21 4-4 16,11-4 4-16,-19-1-1 15,14 3 8-15,-21-4 2 16,16 1 7-16,-16 0 1 16,17 1 1-16,-19-5-6 15,20 4-4-15,-17-8-5 16,17 1 0-16,-14-2-8 16,11-6 3-16,-21-3-12 15,11 0-3-15,-19-3-24 16,0 4-14-16,-26 16-62 0,17 4 374 15,-38-18-709-15,14-9 322 16</inkml:trace>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4:51.6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73FAB15-1CCC-42AE-A436-E43C93BD6F68}" emma:medium="tactile" emma:mode="ink">
          <msink:context xmlns:msink="http://schemas.microsoft.com/ink/2010/main" type="writingRegion" rotatedBoundingBox="11736,6113 32871,4672 33211,9660 12077,11101"/>
        </emma:interpretation>
      </emma:emma>
    </inkml:annotationXML>
    <inkml:traceGroup>
      <inkml:annotationXML>
        <emma:emma xmlns:emma="http://www.w3.org/2003/04/emma" version="1.0">
          <emma:interpretation id="{0B16E0EF-14CD-42B6-87A7-475A40DB11DA}" emma:medium="tactile" emma:mode="ink">
            <msink:context xmlns:msink="http://schemas.microsoft.com/ink/2010/main" type="paragraph" rotatedBoundingBox="15380,7011 25193,4898 25622,6890 15809,9003" alignmentLevel="2"/>
          </emma:interpretation>
        </emma:emma>
      </inkml:annotationXML>
      <inkml:traceGroup>
        <inkml:annotationXML>
          <emma:emma xmlns:emma="http://www.w3.org/2003/04/emma" version="1.0">
            <emma:interpretation id="{A452C1DC-970F-45A9-AC36-A30B6B1D1C02}" emma:medium="tactile" emma:mode="ink">
              <msink:context xmlns:msink="http://schemas.microsoft.com/ink/2010/main" type="inkBullet" rotatedBoundingBox="15483,7489 16440,7284 16595,8004 15638,8210"/>
            </emma:interpretation>
            <emma:one-of disjunction-type="recognition" id="oneOf0">
              <emma:interpretation id="interp0" emma:lang="" emma:confidence="0">
                <emma:literal>•</emma:literal>
              </emma:interpretation>
            </emma:one-of>
          </emma:emma>
        </inkml:annotationXML>
        <inkml:trace contextRef="#ctx0" brushRef="#br0">4038-1085 929 0,'-2'-3'301'15,"1"3"55"-15,1-1-233 16,3-1-71-16,1-1-8 16,5 3-21-16,5-6-6 15,2 3-7-15,10-3-1 16,1 3-3-16,1-4 0 15,1 4-3-15,-1-5 0 16,-4 2 0-16,2-3-1 16,-4-1 0-16,2 1-2 15,-1 0-30-15,2 4-348 0,-4-2 105 16</inkml:trace>
        <inkml:trace contextRef="#ctx0" brushRef="#br0" timeOffset="-621.837">4137-1247 1015 0,'-3'-12'299'0,"0"6"80"16,1 3-280-16,2-1-25 15,2 5-22-15,-1 4-16 0,1-7-19 16,1 13-6-16,1 2-9 15,1 4-2-15,1 5 2 16,3 7 2-16,-2-4-1 16,4 10 0-16,-5-7 2 15,4 4 0-15,-5-5-1 16,2-3-7-16,-4-8-38 16,6 2 163-16,-3-7-526 0,2-1 192 15</inkml:trace>
        <inkml:trace contextRef="#ctx0" brushRef="#br0" timeOffset="1882.9913">3667-932 855 0,'-5'-4'365'0,"2"4"10"16,2 1-210-16,-1 2-95 15,5 2-47-15,0 2 0 16,-1 4-22-16,-4 2 12 15,8 1-11-15,-1 1 10 16,-4-2-11-16,2 1 9 16,3-7-11-16,0-1 6 15,0-4-24-15,3-7-27 16,0-4-14-16,-1-4-244 16,2-2-80-16,-2 0-48 15</inkml:trace>
        <inkml:trace contextRef="#ctx0" brushRef="#br0" timeOffset="2122.6947">3749-903 342 0,'-1'6'375'0,"-1"4"-73"0,-1 7-62 16,3 7-50-16,-6 0-108 16,0 6-13-16,2-1-38 15,1-1-1-15,3-7-23 16,4 0 6-16,2-7-11 16,3-7 0-16,9-10-341 0,2-22 115 15</inkml:trace>
        <inkml:trace contextRef="#ctx0" brushRef="#br0" timeOffset="2512.3257">4300-1454 1198 0,'-3'-5'273'0,"2"4"110"0,4 1-363 15,-5 3 7-15,1 3-15 16,2 1 16-16,1 4-8 15,-1-1 13-15,4 3-15 16,1-1 6-16,3-5-20 16,4-5 5-16,2-5-26 15,6-14-31-15,2-6-27 0,4-8-31 16,-3-2-65-16,-2 1 4 16,-2 8 33-16,-7 5 42 15,-4 8 40-15,-3 4 104 16,-6 5 17-16,-1 8 30 15,-4 3-14-15,-2 6 9 16,1 5-45-16,-2 4 3 16,1 1-31-16,1 2-1 15,4-4-18-15,4-2 474 16,7-6-824-16,3-21 431 16</inkml:trace>
      </inkml:traceGroup>
      <inkml:traceGroup>
        <inkml:annotationXML>
          <emma:emma xmlns:emma="http://www.w3.org/2003/04/emma" version="1.0">
            <emma:interpretation id="{5DE346CB-6109-4124-A4F4-C2F4CD80AFD4}" emma:medium="tactile" emma:mode="ink">
              <msink:context xmlns:msink="http://schemas.microsoft.com/ink/2010/main" type="line" rotatedBoundingBox="19551,6113 25193,4898 25622,6890 19980,8105"/>
            </emma:interpretation>
          </emma:emma>
        </inkml:annotationXML>
        <inkml:traceGroup>
          <inkml:annotationXML>
            <emma:emma xmlns:emma="http://www.w3.org/2003/04/emma" version="1.0">
              <emma:interpretation id="{AC8C9720-81D7-4ADF-B7A3-EA15D1454B64}" emma:medium="tactile" emma:mode="ink">
                <msink:context xmlns:msink="http://schemas.microsoft.com/ink/2010/main" type="inkWord" rotatedBoundingBox="19719,6893 20933,6632 21071,7275 19857,7536"/>
              </emma:interpretation>
              <emma:one-of disjunction-type="recognition" id="oneOf1">
                <emma:interpretation id="interp1" emma:lang="" emma:confidence="0">
                  <emma:literal>5"</emma:literal>
                </emma:interpretation>
                <emma:interpretation id="interp2" emma:lang="" emma:confidence="0">
                  <emma:literal>„-"</emma:literal>
                </emma:interpretation>
                <emma:interpretation id="interp3" emma:lang="" emma:confidence="0">
                  <emma:literal>4-"</emma:literal>
                </emma:interpretation>
                <emma:interpretation id="interp4" emma:lang="" emma:confidence="0">
                  <emma:literal>5-"</emma:literal>
                </emma:interpretation>
                <emma:interpretation id="interp5" emma:lang="" emma:confidence="0">
                  <emma:literal>4u</emma:literal>
                </emma:interpretation>
              </emma:one-of>
            </emma:emma>
          </inkml:annotationXML>
          <inkml:trace contextRef="#ctx0" brushRef="#br0" timeOffset="19226.1727">7911-1627 699 0,'-2'-1'446'0,"-1"8"-69"16,0 4-90-16,-1 7-209 16,1 3-28-16,3 4-4 15,0-1-2-15,1 2-14 0,5-8-5 16,2-2-12-16,-4-7-1 16,4-1-10-16,-1-5 7 15,-2-3-9-15,-1-5-3 16,2-1-41-16,-3-1-4 15,-1-7-27-15,4-1 7 16,-5 2 0-16,-2 2 39 16,2 1 6-16,2 7 28 0,-4 4-2 15,2 1 14-15,7 7 4 16,-8 7 15-16,-2 5 4 16,7 0 12-16,-2 5-6 15,-3-2 1-15,1-4-11 16,2-5-4-16,-4-5-17 15,2-2 3-15,4-5-13 16,-4-3 3-16,4-5-81 16,8-2-352-16,-1-13 91 15</inkml:trace>
          <inkml:trace contextRef="#ctx0" brushRef="#br0" timeOffset="18636.3747">8169-1813 1219 0,'1'-3'312'0,"5"2"101"15,3-7-341-15,9-1-11 16,9 3 2-16,8-1-11 15,1-2 0-15,12 3-15 16,-3-2-8-16,5-7-21 16,-10 3 2-16,4-1-11 15,-14 2 9-15,-2 2 2 16,-11 5-21-16,-5 2 264 0,-9 4-717 16,-18 2 299-16</inkml:trace>
          <inkml:trace contextRef="#ctx0" brushRef="#br0" timeOffset="19894.2708">8843-2196 1159 0,'-3'-9'361'16,"0"8"73"-16,0 8-311 16,3 5-69-16,-2 8-12 15,-1 5-16-15,5 5-14 16,2-3 7-16,4 0-10 16,4-5 1-16,3-6-9 15,-2-7 7-15,5-7-9 16,-3-10 4-16,3-8-11 0,-4-4 6 15,2-7-13-15,-2-2 10 16,-3-1-6-16,-4 6 12 16,1 0-8-16,-4 8 14 15,-2 2-11-15,-4 10 8 16,4-1-11-16,-2 7 8 16,0 7-14-16,0 3 9 0,0 3-7 15,0 6 13-15,-2 4-2 16,2-4-3-16,2 0-435 15,-4-7 143-15</inkml:trace>
        </inkml:traceGroup>
        <inkml:traceGroup>
          <inkml:annotationXML>
            <emma:emma xmlns:emma="http://www.w3.org/2003/04/emma" version="1.0">
              <emma:interpretation id="{9C2450B1-A405-4E70-9108-0FE2BDC9D6B0}" emma:medium="tactile" emma:mode="ink">
                <msink:context xmlns:msink="http://schemas.microsoft.com/ink/2010/main" type="inkWord" rotatedBoundingBox="22803,5413 25193,4898 25622,6890 23232,7405">
                  <msink:destinationLink direction="with" ref="{10960E17-B806-4FC5-94BC-65AC64DE34E3}"/>
                </msink:context>
              </emma:interpretation>
              <emma:one-of disjunction-type="recognition" id="oneOf2">
                <emma:interpretation id="interp6" emma:lang="" emma:confidence="1">
                  <emma:literal/>
                </emma:interpretation>
              </emma:one-of>
            </emma:emma>
          </inkml:annotationXML>
          <inkml:trace contextRef="#ctx0" brushRef="#br0" timeOffset="-436554.342">11607-3290 480 0,'-9'-3'273'0,"-2"0"-6"16,2 2-114-16,-3-1-32 16,0 2-49-16,2 2-19 15,-1 1-17-15,0-2-9 16,1 1 1-16,-2 1-9 15,1 0 2-15,-1 3-10 16,0 1 3-16,-1 2-9 16,2 5 5-16,-4 1-9 15,3-2 6-15,-3 7-8 16,2 2 8-16,-2 1-9 16,1-4 9-16,-2 8 0 15,2-3 2 16,7-12 2-31,1 2-10 0,-23 41-2 0,1 1 7 16,-2 10-8-16,6-5 8 16,16-22-10-16,-2-4 11 15,4 4-9-15,3-4 12 16,-3 7-9-16,3 7 11 16,1 1-2-16,2-1-9 15,6-1 7-15,-3-1-9 16,2-14 9-16,2 4-10 15,1-4 10-15,-2 5-8 16,4-10 9-16,2 8-9 16,6-6 8-16,2 3-10 15,-2-4 9-15,3 2-11 16,0-5 9-16,0 1-9 16,0-6 9-16,4 2-11 15,-4-5 10-15,2-3-9 16,-2-3 8-16,3-6-6 15,0-3 11-15,6-5-9 16,-3 2 9-16,5-6-8 16,-4-4 7-16,4-7-9 15,-2-1 10-15,3-7-9 0,-6-4 10 16,4-2-10-16,-10-3 10 16,5-9-8-16,-5-2 7 15,4-11-8-15,-2 5 9 16,2-10-10-16,-7 7 8 15,0-9-9-15,-4 6 9 16,-2-12-10-16,-2 3 9 16,-2-8-9-16,-4 8 10 15,-4 1-5-15,-6 13 10 0,-3 1-2 16,-4 13 13-16,-7 1-2 16,1 11 10-16,-7 4-5 15,1 1 4-15,-7 3-16 16,4 7-7-16,-11-1-30 15,1 3-4-15,-7 9-44 16,0-3 21-16,-19-4-341 16,3-7 100-16</inkml:trace>
          <inkml:trace contextRef="#ctx0" brushRef="#br0" timeOffset="-171830.7017">11260-3532 490 0,'-6'-4'238'0,"3"1"9"16,-3 1-131-16,1 5-4 15,1 3-53-15,1 0 5 16,-2 5-28-16,4 4 4 16,1 3-25-16,-3 6 8 15,0 6-15-15,3 12 11 16,0 4-12-16,1 21 9 15,2-3-13-15,3 14 9 16,-1 3-14-16,1 11 11 0,0-13-12 16,0 13 12-16,-2-11-12 15,-1 3 18-15,-1-13-8 16,-4 4 16-16,-1-15-11 16,0 1 16-16,-6-10-13 15,-1 0 11-15,2-6-15 16,-1 0 13-16,-1-9-15 0,7 0 12 15,1-7-13-15,-2-5 12 16,2-6-15 0,2-1 10-16,0-7-14 0,-3 1 9 15,5-5-12-15,1 0 10 16,-3-5-11-16,0 1 10 16,4-2-13-16,-5 0-8 15,1-2-22-15,0 2-11 16,-3-1-23-16,1-1-223 15,4 1-44-15,-1-2-60 16</inkml:trace>
          <inkml:trace contextRef="#ctx0" brushRef="#br0" timeOffset="-226477.8014">12681-3344 562 0,'-21'-8'210'0,"-4"4"22"15,4 2-149-15,0 4-12 16,0 8-20-16,0-8 3 16,1-1 3-16,1 4-10 15,-2-1-2-15,1 7-11 16,2 0-10-16,3 8-12 16,-4 2 6-16,-2 9-9 15,-2-1 9-15,-2 11-6 16,7-14 34-1,1 1-17-15,-17 37-8 16,5-1 4-16,1 12-9 16,2-6 2-16,10-1-9 15,5-8 5-15,5 11-10 16,5-14 7-16,2 7-10 16,5-10 6-16,6 9-8 15,2-9 7-15,5 9-10 0,4-6 9 16,2 9-9-16,4-10 9 15,4 5-9-15,-9-26 5 32,0 1-1-32,25 30 3 15,4-13-8-15,-1-4 11 16,4-14-11-16,-17-29 12 0,10-3-8 16,-4-6 9-1,11-8-10-15,-3-1 12 0,8-16-8 16,-7-7 12-16,2-16-7 15,-11-7 12-15,9-22-8 16,-12 6 8-16,4-17-7 16,-4 11 7-16,-1-8-7 15,-10 8 5-15,1-11-9 16,-10 5 6-16,2-16-9 16,-3 9 7-16,-4-5-6 15,-7 19 11-15,0 2-3 16,-7 20 11-16,-8 0-1 15,-3 15 12-15,-8 0 5 16,-2 12 10-16,-15 3-6 16,-3 9 2-16,-12 4-17 15,0 14-6-15,-12-4-21 16,6 11 0-16,-8 4-18 0,5 4-7 16,-10 1-71-16,5 9-24 15,-9 2-342-15,10 3 51 16</inkml:trace>
          <inkml:trace contextRef="#ctx0" brushRef="#br0" timeOffset="-425409.7881">12795-3455 522 0,'-10'-5'147'16,"-4"4"46"-16,5 2-136 15,-4-1 21-15,2 3-2 16,2-1 5-16,-1-2-10 16,-1-2-13-16,5 5-31 0,-3-4-9 15,3 4-8-15,-1-2-1 16,-1 4-2-16,-1 1 0 15,3 1-2-15,-3 2-1 16,2-1-1-16,-1 1 2 16,1-3 1-16,-4 7 7 15,2-2 1-15,-3 2 3 16,-1 1-3-16,-2 5-1 16,3-3-6-16,-3 3-1 15,0 4-2-15,3 4 1 16,1-3 0-16,-2 4-1 15,2-2 0-15,2 2-1 16,0-2-1-16,0-1 1 16,3-1 2-16,-4 5 3 15,7-5 0-15,-5 3 2 16,-1 1-2-16,5 2-1 0,1-4-4 16,-2 5-1-16,4-4-1 15,-1-1 0-15,4-2 0 16,-2 4 0-16,3-1 0 15,4 3-1-15,-2-1 0 16,-2 3 1-16,7-4-1 16,-5-1 1-16,-1-4-1 15,7 1 0-15,1-8 1 0,0 2-1 16,1-4-1-16,2-2 1 16,0-2 0-16,2-1 0 15,-1-4 0-15,4-4-2 16,-2 2 3-16,7-4 0 15,-4-5 1-15,6-2 2 16,3 2 4-16,2-10 0 16,-2 2 0-16,4-5-1 15,-2-2-2-15,4-8-1 16,-4 2-1-16,4-10 1 16,-6 5-1-16,3-9 0 15,-8 5-2-15,7-6 2 16,-10 8-1-16,7-8-1 15,-8 10 0-15,0-4 0 16,-6 6 0-16,0-4 1 0,-8 8 0 16,4-2 2-16,-7 8 2 15,1 2 3-15,-7 0 2 16,2-4 10-16,-7 4 4 16,-2-6 8-16,-5 1 2 15,-4 2 3-15,-6 5-10 16,-1-5-2-16,-2 6-12 15,-8 3-5-15,5 6-10 0,-6-2-11 16,-1 7-20 0,-5 2-34-16,4-1 96 0,-10 2-406 15,3-2 144-15</inkml:trace>
        </inkml:traceGroup>
      </inkml:traceGroup>
    </inkml:traceGroup>
    <inkml:traceGroup>
      <inkml:annotationXML>
        <emma:emma xmlns:emma="http://www.w3.org/2003/04/emma" version="1.0">
          <emma:interpretation id="{651BE27C-253C-48BD-9EFE-6819C2530090}" emma:medium="tactile" emma:mode="ink">
            <msink:context xmlns:msink="http://schemas.microsoft.com/ink/2010/main" type="paragraph" rotatedBoundingBox="11860,7921 32995,6479 33167,9003 12032,10445" alignmentLevel="1"/>
          </emma:interpretation>
        </emma:emma>
      </inkml:annotationXML>
      <inkml:traceGroup>
        <inkml:annotationXML>
          <emma:emma xmlns:emma="http://www.w3.org/2003/04/emma" version="1.0">
            <emma:interpretation id="{53596E9C-407E-41AB-9DF1-5281AF299AB5}" emma:medium="tactile" emma:mode="ink">
              <msink:context xmlns:msink="http://schemas.microsoft.com/ink/2010/main" type="line" rotatedBoundingBox="11860,7921 32995,6479 33167,9003 12032,10445"/>
            </emma:interpretation>
          </emma:emma>
        </inkml:annotationXML>
        <inkml:traceGroup>
          <inkml:annotationXML>
            <emma:emma xmlns:emma="http://www.w3.org/2003/04/emma" version="1.0">
              <emma:interpretation id="{3D5E48C3-3CE5-44F6-8053-92977870E9FF}" emma:medium="tactile" emma:mode="ink">
                <msink:context xmlns:msink="http://schemas.microsoft.com/ink/2010/main" type="inkWord" rotatedBoundingBox="11888,8332 13651,8212 13743,9557 11979,9677">
                  <msink:destinationLink direction="with" ref="{CF6341F4-C218-486D-ADB0-AB3229CBA6F8}"/>
                </msink:context>
              </emma:interpretation>
              <emma:one-of disjunction-type="recognition" id="oneOf3">
                <emma:interpretation id="interp7" emma:lang="" emma:confidence="1">
                  <emma:literal/>
                </emma:interpretation>
              </emma:one-of>
            </emma:emma>
          </inkml:annotationXML>
          <inkml:trace contextRef="#ctx0" brushRef="#br0" timeOffset="-7501.2624">481-181 1015 0,'-9'18'278'16,"5"6"71"-16,-10 18-249 0,4 3-63 15,-4 14 14-15,-1-2 4 16,0 9 0-16,3-8-19 16,3 7-6-16,3-7-15 15,3 13-5-15,2-13-7 16,1 7-1-16,3-8-1 16,-3-3 1-16,1-15-1 15,2 0 1-15,3-9 0 0,-6-4-33 16,5-11-38-1,-5-3-340-15,-3-9 67 0</inkml:trace>
          <inkml:trace contextRef="#ctx0" brushRef="#br0" timeOffset="-7466.2173">655-580 1090 0,'-18'-3'264'0,"3"4"103"16,5-2-305-16,2-1-9 0,4 1-3 16,1 2-1-16,4-1-13 15,8 0-9-15,5 2-17 16,8 1-5-16,5-5-1 15,8 4-3-15,1 1 0 16,5-2-1-16,-2 2 2 16,3 3-1-16,-9-3 1 0,1 9-3 15,-5 3 2-15,-5 3-4 16,-6 6 0 0,0 9-1-16,-12 0 2 0,-2 12 7 15,-7-3 6-15,-6 6 16 16,-6-4 9-16,-1 5 22 15,-4-10-1-15,-2 13 9 16,-4-12-8-16,-5 1-2 16,4-14-16-16,-5-2-2 15,5-8-11-15,-1-5-4 16,7-5-8-16,-7 2-2 16,7-9-7-16,-1-7-4 15,4-2-6-15,3-5-51 16,4-7-46-16,4-12 292 15,13-4-700-15,7-13 290 16</inkml:trace>
          <inkml:trace contextRef="#ctx0" brushRef="#br0" timeOffset="-7482.2967">828-426 561 0,'2'-4'339'16,"-2"1"-44"-16,0 4-109 16,0 2-93-16,0 0-48 15,3 5 6-15,0 4-4 16,4 4 2-16,-2 7-12 16,1 8 1-16,-2 2-13 0,-1 5-4 15,-1-2-6-15,-2 1-2 16,1-5-7-16,-1-2-2 15,3-6 2-15,-3-4 3 16,2-11-23-16,-2-9-284 16,0-17-68-16,-5-14-97 15</inkml:trace>
          <inkml:trace contextRef="#ctx0" brushRef="#br0" timeOffset="-7456.2414">1320 55 1036 0,'-6'4'270'0,"5"-4"77"16,4 5-287-16,1 1-40 15,7 1-6-15,4-5 9 16,6 2-6-16,5-4 7 16,7-4-12-16,0-1 3 15,7-2-10-15,1 2 4 0,-1 1-9 16,-5 1 8-16,2 3-10 15,-11 3-5-15,-8 0-39 16,-6 1-111-16,-3 10-218 16,-9 5 3-16</inkml:trace>
          <inkml:trace contextRef="#ctx0" brushRef="#br0" timeOffset="-7432.3033">1355 265 1136 0,'-6'-2'264'0,"3"1"101"15,4 1-326-15,8 1-20 16,4-2-1-16,8 2-12 16,6-1 2-16,7 0-9 0,-1 2 8 15,11-2-8-15,-5 0 8 16,6 0-8-16,-6 0-1 15,4 1-326-15,4 4-44 16,1 1-101-16</inkml:trace>
          <inkml:trace contextRef="#ctx0" brushRef="#br0" timeOffset="-9475.6878">34 22 847 0,'-11'-9'294'0,"2"0"52"15,2 4-199-15,4 7-45 16,0 1-7-16,1 0-28 16,2 1-9-16,2 2-28 15,4 2-11-15,0 4-11 16,3 4-4-16,3 4-3 15,3 2 0-15,0 5 1 0,3 0 1 16,-1-1-1-16,4-1 0 16,-2-1 0-16,2-7 0 15,-3-5 1-15,3-2 2 16,-4-4 0-16,2-6-8 16,-4-3-28-16,3-6 5 15,-3-9-161-15,-1-1-224 16,-2-1 37-16</inkml:trace>
        </inkml:traceGroup>
        <inkml:traceGroup>
          <inkml:annotationXML>
            <emma:emma xmlns:emma="http://www.w3.org/2003/04/emma" version="1.0">
              <emma:interpretation id="{E86A9174-36D5-4284-B79D-2605CFA81948}" emma:medium="tactile" emma:mode="ink">
                <msink:context xmlns:msink="http://schemas.microsoft.com/ink/2010/main" type="inkWord" rotatedBoundingBox="14062,8373 17171,8161 17231,9039 14122,9251"/>
              </emma:interpretation>
              <emma:one-of disjunction-type="recognition" id="oneOf4">
                <emma:interpretation id="interp8" emma:lang="" emma:confidence="1">
                  <emma:literal/>
                </emma:interpretation>
              </emma:one-of>
            </emma:emma>
          </inkml:annotationXML>
          <inkml:trace contextRef="#ctx0" brushRef="#br0" timeOffset="-3685.5788">4027-627 1063 0,'-7'-3'233'16,"-5"5"95"-16,0 4-318 16,-8 7 2-16,-2 5-8 15,-4 6 18-15,2 0 0 16,-2 14 24-16,5-2-10 15,-1 4 17-15,5 1-13 0,-1 2 19 16,5-1-17-16,1 5 12 16,6-7-16-16,4 4 7 15,5-6-25-15,5-8 3 16,-1-8-19-16,8 2 7 16,0-9-13-16,6-3 10 15,0-4-10-15,9-10 11 16,-2-5-8-16,3-7-35 15,-4-2-43-15,0-8-10 16,-4 1-352-16,-4-7 75 16</inkml:trace>
          <inkml:trace contextRef="#ctx0" brushRef="#br0" timeOffset="-3360.5222">4206-298 1243 0,'-5'4'274'16,"1"2"120"-16,8 6-369 0,-1 5 17 15,-4-1-9-15,1 1 13 16,6-4-16-1,-2 2 8-15,2-4-30 0,6 1 5 16,3-5-15-16,5-2 12 16,-4-5-27-16,4-2-54 15,-1-5-23-15,2-10-334 16,2-1 42-16</inkml:trace>
          <inkml:trace contextRef="#ctx0" brushRef="#br0" timeOffset="-3193.9654">4476-340 681 0,'-12'19'407'16,"1"7"-56"-16,-4 11-60 15,0 4-235-15,-3 10 27 16,3 0-14-16,-1 2 11 16,4-8-26-16,0 4 0 15,4-10-38-15,2-1 1 0,5-5-18 16,2 1 11-16,4-13-43 15,1-4 193-15,6-8-595 16,6-8 226-16</inkml:trace>
          <inkml:trace contextRef="#ctx0" brushRef="#br0" timeOffset="-2446.0018">4710-406 1109 0,'-4'-8'362'0,"-4"7"63"16,7 1-273 0,-4 0-95-16,2 0-2 0,2 1-35 15,-1-1-3-15,-1 0-19 16,5 2-3-16,-2 2-67 0,3 1-366 15,-2 5 94-15</inkml:trace>
          <inkml:trace contextRef="#ctx0" brushRef="#br0" timeOffset="-2154.2219">4878-516 1271 0,'-9'-6'327'0,"8"6"96"16,-5 0-368-16,13 3-33 15,-7 3-27-15,5 2 9 16,1-1-11-16,6 5 10 0,4-3-10 15,8-4 13-15,2-2-9 16,5-3-5-16,-2-6-34 16,2-3 23-16,-5-6-403 15,5 1 113-15</inkml:trace>
          <inkml:trace contextRef="#ctx0" brushRef="#br0" timeOffset="-1894.2833">5246-690 1162 0,'-15'32'252'0,"-4"8"121"15,1 4-338-15,-1 10 15 16,3-5-2-16,-1 7 26 16,7-4-16-16,1 8 7 15,6-7-30-15,3 5-1 16,0-6-25-16,0-1 6 15,3-8-17-15,-3-4 12 16,-2-12-15-16,2-4-62 16,0-10-379-16,0-2 98 15</inkml:trace>
          <inkml:trace contextRef="#ctx0" brushRef="#br0" timeOffset="-6593.6891">2404-301 948 0,'-3'-11'270'0,"-1"4"87"15,-4 1-269-15,4 0 16 16,-1 3-22-16,1-3 12 16,-4 4-30-16,2 2 3 15,-1 3-36-15,-5 5 5 16,-2 7-24-16,-7 7 7 16,0 7-15-16,-4 10 13 15,-1 0-16-15,2 12 15 16,9-7-10-16,0 5 12 15,9-7-12-15,3 2 9 0,5-11-15 16,2 0 10-16,5-6-13 16,6-2 11-16,0-7-10 15,5-1 11-15,-1-4-11 16,4-7 12-16,-1-1-10 16,-1-5 13-16,-1-3-26 15,-1-6-63-15,-1 0 433 16,6-2-815-16,6 1 346 0</inkml:trace>
          <inkml:trace contextRef="#ctx0" brushRef="#br0" timeOffset="-5723.7099">2699 170 442 0,'-3'-9'371'0,"-2"0"-58"16,1 5-56-16,1-2-103 16,0 3-57-16,1-5 5 15,-2 5-17-15,-1-3 3 16,1 2-21-16,-2 7-10 15,0 3-23-15,0 3-11 16,-2 6-16-16,3 9 3 16,-1-2-1-16,3 7 5 15,5-1 0-15,2 1 1 0,3-7-4 16,3-4 3-16,1-6-6 16,4-6 1-16,0-4 0 15,3-7 2-15,-2-5-1 16,1-8 5-16,-4-2-2 15,-2-8 1-15,-5 1-2 16,-3-2-1-16,-5 4-2 16,-4-2 1-16,-1 9-1 15,-5-2-2-15,-2 10-1 16,-2 2-7-16,-4 5-4 0,-4 3-23 16,0 9-36-16,-2 3-29 15,8 8-371-15,6 5 81 16</inkml:trace>
          <inkml:trace contextRef="#ctx0" brushRef="#br0" timeOffset="-4348.5646">3065-110 1119 0,'-5'1'254'0,"4"1"103"16,4-1-333-16,4 4-1 16,1 1-15-16,8-3 10 15,4 1-11-15,7-5 8 16,1-2-12-16,11-6 10 16,-1 1-11-16,1-5 10 15,-4 1-33-15,2-4-347 16,-13 0 110-16</inkml:trace>
          <inkml:trace contextRef="#ctx0" brushRef="#br0" timeOffset="-4565.0601">3225-298 940 0,'-3'-3'267'0,"2"1"76"16,-1 2-275-16,2 8-14 15,0-1-29-15,3 11 3 16,0 5-14-16,3 8 18 16,-1 4-5-16,1 6 13 15,0-5-16-15,3 3 4 16,-3-5-19-16,1-2 6 16,0-5-14-16,-4-5 9 0,-2-4-11 15,-1-7 9-15,0-1-6 16,0-2-36-16,-1 1-28 15,-2-6-322-15,-2 0 56 16</inkml:trace>
        </inkml:traceGroup>
        <inkml:traceGroup>
          <inkml:annotationXML>
            <emma:emma xmlns:emma="http://www.w3.org/2003/04/emma" version="1.0">
              <emma:interpretation id="{C0FF68B5-1D8D-400A-A3AA-41209A2720A9}" emma:medium="tactile" emma:mode="ink">
                <msink:context xmlns:msink="http://schemas.microsoft.com/ink/2010/main" type="inkWord" rotatedBoundingBox="17690,7523 21064,7293 21161,8717 17787,8947"/>
              </emma:interpretation>
              <emma:one-of disjunction-type="recognition" id="oneOf5">
                <emma:interpretation id="interp9" emma:lang="" emma:confidence="1">
                  <emma:literal/>
                </emma:interpretation>
              </emma:one-of>
            </emma:emma>
          </inkml:annotationXML>
          <inkml:trace contextRef="#ctx0" brushRef="#br0" timeOffset="12811.8769">8381-612 949 0,'1'-7'265'0,"2"4"92"0,-3 9-270 16,2-8 8-16,-1 4-27 15,-1 1 10-15,0 1-33 16,0 4 7-16,2 2-21 0,-2 5 15 15,1 6-13-15,1 5 16 16,-1 1-16-16,-1 4 13 16,3 1-19-16,0-2 8 15,0-5-16-15,5-2 8 16,-1-7-18-16,4-1 7 16,1-4-13-16,0-5 7 15,-2-3-11-15,1-5 10 16,-2-5-10-16,3-7-39 15,-6-1-47-15,-3-12 20 16,-5-1-415-16,1 1 104 16</inkml:trace>
          <inkml:trace contextRef="#ctx0" brushRef="#br0" timeOffset="13038.275">8369-993 1237 0,'-3'1'338'16,"-3"1"101"-16,1 2-355 15,4 4-14-15,-1-1-26 16,0 2 3-16,4 0-23 0,0 0 4 16,1-1-22-1,0-1-2-15,0-1-60 0,1 0-407 16,-2-3 114-16</inkml:trace>
          <inkml:trace contextRef="#ctx0" brushRef="#br0" timeOffset="6396.4868">6543-909 1205 0,'-1'-6'294'15,"1"3"93"-15,7-2-332 16,4 5-55-16,10-1 7 16,3-4-9-16,9 2 11 15,0 2-10-15,7-2 10 16,-8 0-11-16,7 0 10 0,-8 1-12 16,2 1 230-1,-7 1-622-15,8 9 280 0</inkml:trace>
          <inkml:trace contextRef="#ctx0" brushRef="#br0" timeOffset="6129.2045">6641-217 661 0,'-5'1'352'0,"5"5"-20"16,5 0-123-16,-1 0-123 0,5 2-35 15,8-2 12-15,2-3-23 16,5-2 8-16,0-5-24 15,5-2 6-15,-4-5-20 16,7-2 5-16,-4 1-16 16,4 0 9-16,-5 1-8 15,1 1-36-15,-10 4 2 16,-4-2-350-16,-1 1 76 16</inkml:trace>
          <inkml:trace contextRef="#ctx0" brushRef="#br0" timeOffset="5858.5524">6765-819 855 0,'0'-20'328'0,"8"5"43"0,-4 5-203 16,2 1-51-16,-7 3-29 15,-1 4 10-15,2 1-38 16,2 8-5-16,-1 2-40 16,7 15 9-16,-4 3-16 15,5 22 14-15,-4 0-9 16,-2 5 13-16,1-3-17 0,4 3 7 15,-8-15-14-15,1 3 8 16,5-6-12-16,-3-1 12 16,0-7-11-16,2-5-53 15,-2-8-56-15,-8-5-10 16,7-4-343-16,-8 0 62 16</inkml:trace>
          <inkml:trace contextRef="#ctx0" brushRef="#br0" timeOffset="6969.1919">7061-393 1057 0,'-2'9'252'15,"2"2"92"-15,0 7-282 16,0 0-36-16,3 10 17 16,-1 1-7-16,4 8 6 15,0 2-20-15,6 8 4 16,-1-8-17-16,4 2 3 15,-2-13-7-15,4-10 10 16,-7-7-8-16,4-8 11 16,-2-9-7-16,1-5 11 15,2-2-12-15,0-19 12 0,0-2-12 16,-3-7 13-16,-4-1-8 16,-2-3 19-16,-5 7-9 15,-7-2 18-15,-3 8-10 16,-3 2 16-16,-3 11-19 15,-6 5 6-15,5 8-20 16,-5 5 7-16,3 4-21 0,-3 4 7 16,4 2-9-16,1 8 8 15,3 1-14-15,3 3-72 16,4-5-42-16,3 5-358 16,6-7 29-16</inkml:trace>
          <inkml:trace contextRef="#ctx0" brushRef="#br0" timeOffset="10782.4939">7450-559 460 0,'-2'-3'460'16,"2"1"-127"-16,-1 4-8 15,4-4-247-15,4 4-46 16,1 1 4-16,2 0-1 16,10-2 4-16,1 2-6 0,3-1-4 15,3-1-13-15,6-4-5 16,-5 2-5-16,7-7 2 16,-8 2-18-16,5-4 8 15,-8 5-378-15,1 4 111 16</inkml:trace>
          <inkml:trace contextRef="#ctx0" brushRef="#br0" timeOffset="10564.9712">7571-708 963 0,'-3'-1'292'0,"2"-2"46"16,1 6-255-16,1 3-61 15,1 1-10-15,2 8 6 16,-1 5 6-16,5 7 9 16,-4-2-3-16,4 7-2 15,-7-7-7-15,4 7-2 16,-2-10-8-16,0 7-2 16,-2-10-3-16,4 2-1 15,-2-6-1-15,-2-4 1 16,2-4-3-16,-3-2-29 15,-4-5-17-15,-2-3-44 16,-5-5-299-16,-2-4 70 16</inkml:trace>
          <inkml:trace contextRef="#ctx0" brushRef="#br0" timeOffset="11161.8498">8077-890 1135 0,'0'0'271'16,"-1"2"96"-16,1 4-323 16,3 6-7-16,-3 1-2 15,0 5 11-15,1 6 2 16,-2 5 1-16,2 1-13 15,-1 6-3-15,8-3-12 0,-1-1-2 16,1-7-5-16,2-2-2 16,2-8-2-16,-1-8-3 15,-1-1-1-15,5-6 1 16,-4-3-1-16,2-10-6 16,1 4-23-16,-4-15-59 15,-2-3 26-15,1-12-387 16,-5-2 85-16</inkml:trace>
          <inkml:trace contextRef="#ctx0" brushRef="#br0" timeOffset="11418.7969">8088-1325 708 0,'-15'-3'496'0,"9"-3"-64"15,3 6-81-15,1 0-238 0,4 5-47 16,4 2-10-16,-6 2-36 16,6 5-9-16,3-1-5 15,-3 5-2-15,-2-9-2 16,8 6-38-16,-6-4-71 16,5 4-346-16,1-9 54 15</inkml:trace>
          <inkml:trace contextRef="#ctx0" brushRef="#br0" timeOffset="14803.2099">8724-858 1050 0,'-10'-3'483'16,"10"1"-7"-16,-2 4-189 15,5-1-196-15,0 1-7 0,0-2-24 16,-4 0-10-16,4-3-22 16,-3 3-11-16,0 0-12 15,3-2-3-15,4 2-2 16,-8 0-13-16,7-3-50 15,3 3-464-15,0-3 125 16</inkml:trace>
          <inkml:trace contextRef="#ctx0" brushRef="#br0" timeOffset="15230.4652">8960-1079 1338 0,'1'-6'326'0,"-1"3"126"16,2 5-376-16,-1-4-23 15,1-1-8-15,1 3-1 16,0 3-17-16,0 6-6 0,1 2-5 16,2 7 5-1,-2 4-1-15,-1 5 1 0,0-4-3 16,1 7-4-16,1-6-8 16,2 6-1-16,2-6-2 15,5 1-1-15,-1-4 0 16,4-1 0-16,-2-11 1 15,3-2-1-15,-2-7 1 0,2-7-7 16,-4-4-11-16,2-5-44 16,-7-5-35-16,-3-5-51 15,-4-2-12-15,2-7-332 16,-8 7 101-16</inkml:trace>
          <inkml:trace contextRef="#ctx0" brushRef="#br0" timeOffset="15470.3929">8982-1559 949 0,'-6'-9'473'16,"3"7"-20"-16,0 2-161 15,3 2-212-15,3 1-18 16,3 1-27-16,0 4-12 0,4 2-15 15,0 2-4-15,-1-1 0 16,0 2-1-16,-1-2 16 16,-1-4-137-16,-2 2-358 15,-7-6 89-15</inkml:trace>
          <inkml:trace contextRef="#ctx0" brushRef="#br0" timeOffset="3620.7819">5830-376 1226 0,'0'-6'267'16,"5"4"110"-16,7 4-349 15,3-1-33-15,7-1 9 16,-1 0-6-16,11 0 7 16,-1-3-8-16,13 3 10 15,-7-1-7-15,7 2-38 16,-7-2-42-16,13 5-298 15,-11 1 40-15</inkml:trace>
          <inkml:trace contextRef="#ctx0" brushRef="#br0" timeOffset="3314.8267">6120-570 900 0,'-2'-1'268'0,"2"2"62"16,-3-2-262-16,3 8-9 16,2 5-32-16,1 0 13 15,-5 6-10-15,5 11 21 16,-4-2-13-16,-2 4 12 16,3 2-20-16,4 3 5 15,-7-6-23-15,6 2 6 16,-4-7-17-16,-2 1 13 0,0-7-40 15,0-1 64-15,0-7-433 16,-18-8 133-16</inkml:trace>
        </inkml:traceGroup>
        <inkml:traceGroup>
          <inkml:annotationXML>
            <emma:emma xmlns:emma="http://www.w3.org/2003/04/emma" version="1.0">
              <emma:interpretation id="{E93372BA-EF50-4D5C-BF16-8184D4CA983A}" emma:medium="tactile" emma:mode="ink">
                <msink:context xmlns:msink="http://schemas.microsoft.com/ink/2010/main" type="inkWord" rotatedBoundingBox="21544,7578 22575,7508 22629,8299 21598,8370"/>
              </emma:interpretation>
              <emma:one-of disjunction-type="recognition" id="oneOf6">
                <emma:interpretation id="interp10" emma:lang="" emma:confidence="0">
                  <emma:literal>+9</emma:literal>
                </emma:interpretation>
                <emma:interpretation id="interp11" emma:lang="" emma:confidence="0">
                  <emma:literal>+ 5</emma:literal>
                </emma:interpretation>
                <emma:interpretation id="interp12" emma:lang="" emma:confidence="0">
                  <emma:literal>+ G</emma:literal>
                </emma:interpretation>
                <emma:interpretation id="interp13" emma:lang="" emma:confidence="0">
                  <emma:literal>FG</emma:literal>
                </emma:interpretation>
                <emma:interpretation id="interp14" emma:lang="" emma:confidence="0">
                  <emma:literal>+ H</emma:literal>
                </emma:interpretation>
              </emma:one-of>
            </emma:emma>
          </inkml:annotationXML>
          <inkml:trace contextRef="#ctx0" brushRef="#br0" timeOffset="17248.266">9639-1005 996 0,'-2'-6'331'0,"2"3"61"15,0 3-242-15,0-2-76 16,6 5-6-16,2-1-38 16,7 1-5-16,3 1-25 0,9-1 6 15,0 0-8-15,9-3-18 16,1-1-50-16,14-1-342 15,2-1 74-15</inkml:trace>
          <inkml:trace contextRef="#ctx0" brushRef="#br0" timeOffset="17005.3804">9793-1164 1311 0,'2'-3'291'0,"-2"7"118"16,3-2-388-16,1 7-2 16,4 7-10-16,-2 8 22 15,0 3-7-15,7 12 14 16,-7-4-19-16,-1 4 8 15,1-5-21-15,3 1 9 16,-8-8-15-16,2 1 8 16,-3-7-12-16,0-3-13 15,-3-7-42-15,-1-2-53 16,-5-8 112-16,-2-5-443 16,-8-4 150-16</inkml:trace>
          <inkml:trace contextRef="#ctx0" brushRef="#br0" timeOffset="17901.8033">10394-1349 1310 0,'-20'24'297'0,"-10"8"131"16,3 5-376-16,-3 7 7 15,5-1-6-15,5 2 14 0,9-3-24 16,10 6 0-16,7-6-33 16,7 0 3-16,4-7-15 15,6-5 10-15,-1-11-10 16,10-5 10-16,-5-8-9 15,3-5 11-15,-8-8-8 16,1-5 10-16,-8 0-9 16,-2-3 11-16,-2 1-12 15,-4 2 18-15,-7 3-3 0,-4-3 28 16,-4 3-8-16,-7 2 16 16,-1 1-17-16,-4 4 5 15,2 2-29-15,-4 6 7 16,4 0-17-16,1 5 9 15,7-1-15-15,2 1 10 16,7-5-12-16,1 3 10 16,4-9-11-16,10 1 9 15,-1-1-10-15,10-6 12 16,2-4-10-16,4-1 13 16,-2-4-9-16,0-3 10 15,0 2-12-15,-3 2 12 16,-5 4-14-16,-1 2 12 15,-1 8-12-15,-4 3 10 16,-1 3-12-16,2 8 10 0,-4 2-12 16,1 8 11-1,-4 5-10-15,-1 7 14 0,-3 0-8 16,-1 6 19-16,-4-1-7 16,1 1 15-16,-1-9-12 15,5 1 10-15,-4-7-18 16,4-4 9-16,0-11-15 15,0 1 11-15,-2-8-26 16,1-5-103-16,4-5-444 0,1-17 97 16</inkml:trace>
        </inkml:traceGroup>
        <inkml:traceGroup>
          <inkml:annotationXML>
            <emma:emma xmlns:emma="http://www.w3.org/2003/04/emma" version="1.0">
              <emma:interpretation id="{00681830-E700-4E77-ADE5-F0D5B9D3E1D1}" emma:medium="tactile" emma:mode="ink">
                <msink:context xmlns:msink="http://schemas.microsoft.com/ink/2010/main" type="inkWord" rotatedBoundingBox="24874,7358 27814,7158 27964,9358 25024,9559"/>
              </emma:interpretation>
              <emma:one-of disjunction-type="recognition" id="oneOf7">
                <emma:interpretation id="interp15" emma:lang="" emma:confidence="0">
                  <emma:literal>zu</emma:literal>
                </emma:interpretation>
                <emma:interpretation id="interp16" emma:lang="" emma:confidence="0">
                  <emma:literal>zum</emma:literal>
                </emma:interpretation>
                <emma:interpretation id="interp17" emma:lang="" emma:confidence="0">
                  <emma:literal>zus</emma:literal>
                </emma:interpretation>
                <emma:interpretation id="interp18" emma:lang="" emma:confidence="0">
                  <emma:literal>zu]</emma:literal>
                </emma:interpretation>
                <emma:interpretation id="interp19" emma:lang="" emma:confidence="0">
                  <emma:literal>zur]</emma:literal>
                </emma:interpretation>
              </emma:one-of>
            </emma:emma>
          </inkml:annotationXML>
          <inkml:trace contextRef="#ctx0" brushRef="#br0" timeOffset="-160536.8126">15020-891 492 0,'5'-12'269'16,"4"-2"30"-16,-5 4-113 0,5-2 12 16,-4 4-33-16,-2 2-1 15,-6 2-39-15,4 1-5 16,-2 3-35-16,-2 3-20 15,1 1-30-15,-4 8-8 16,-3 5-14-16,-1 8-4 16,2 7 0-16,4 7 2 15,2 0-4-15,5 3-2 16,6 0-1-16,2 2-3 16,2-13-1-16,4-4 0 0,-2-7 0 15,7-7 2-15,1-8 0 16,4-4 1-16,1-4-8 15,5-9-43-15,-3-7-30 16,-1-17-51-16,-10-6 238 16,-1-15-563-16,-10 1 262 15</inkml:trace>
          <inkml:trace contextRef="#ctx0" brushRef="#br0" timeOffset="-160347.3223">15179-1299 1176 0,'-21'-6'355'0,"0"0"84"16,6 9-324-1,3-2-16-15,3 4-36 0,3-1-13 16,5 2-23-16,5-1-12 16,2-1-14-16,6 8-74 15,3 3-48-15,8-6-346 16,-2 0 27-16</inkml:trace>
          <inkml:trace contextRef="#ctx0" brushRef="#br0" timeOffset="-159374.6405">15664-1346 899 0,'-9'-3'279'0,"0"3"53"16,3 8-246-16,-9 10-16 16,3 3-19-16,-3 12 13 15,-6 1-4-15,0 2 2 16,2-1-18-16,-2 1 1 0,3-9-12 16,7 3 2-16,1-11-7 15,4-1-5-15,3-6-9 16,4-3-5-16,-1-6-5 15,6-6-1-15,3-6-5 16,5-12-23-16,-5-6-16 0,7-10-23 16,-5-1-8-16,-1-8-1 15,-2 7 23-15,-2-2 17 16,-5 13 20-16,1 4 7 16,-4 16 6-16,-1 5-2 15,0 9 5-15,-1 12 11 16,-4 3 6-16,2 5 9 15,2 5 6-15,2 7 1 16,4-8-8-16,2 4-3 16,2-4-10-16,5 0-2 15,-4-9-7-15,5-1-1 16,-4-8-2-16,-1-3 3 16,-2-8-1-16,-1 1 3 15,-5-4 2-15,2-2 5 16,-2-4 0-16,-5-4 1 15,-2 0-2-15,-1-6-4 0,-4 3-8 16,-11 0-8-16,3 0-6 16,-12 2-5-16,4 2 2 15,-1 1 1-15,8 5 8 16,-1 2 4-16,11 2 5 16,2-1 1-16,5 2 0 15,2-1-4-15,8 1-2 16,7 4-3-16,6 1-1 0,15 2-2 15,6-5 5-15,13 2 2 16,2-2 1-16,14-5 1 16,-10-3 0-16,10-3 2 15,-8-6-10-15,3-9-395 16,-17-6 130-16</inkml:trace>
          <inkml:trace contextRef="#ctx0" brushRef="#br0" timeOffset="-95344.3364">15390-1423 281 0,'-32'-16'235'0,"-13"-7"-27"16,6 5-28-1,-5 2-69-15,7 2-16 0,-11-1-3 16,3 0-12-16,-6 2-6 16,3-2-13-16,-14-2-17 15,4 4-7-15,-16-1-12 16,2 5-5-16,-17 3-13 15,14 8 5-15,-9 2-14 16,14 5 5-16,-16 0-2 16,13 0 10-16,-16 5-10 15,10-2 10-15,-13 3-10 16,14 4 5-16,-3 4-12 16,10 1 10-16,-14 7-13 15,10 2 11-15,-6 8-10 0,4 1 12 16,-1 5-8-16,19-2 12 15,-1 0-10-15,32-15 9 32,-1 1 0-32,-23 35-12 0,11 5 10 15,4 16-13-15,11 4 12 16,14-6-13-16,3-1 11 16,8 18-11-16,2-15 10 15,8 18-11-15,6-6 12 0,15 13-11 16,0-18 10-16,12 8-10 15,2-21 10-15,13 3-10 16,0-21 10-16,19 6-9 16,1-17 12-16,18 5-11 15,-7-13 9-15,17 3-10 16,-13-19 12-16,16-2-9 16,-8-10 14-16,13-14-9 15,-14-13 13-15,14-11-11 16,-13-8 7-16,14-24-9 15,-12 4 8-15,10-18-7 16,-15-1 13-16,4-12-3 16,-23 11 14-16,4-22-1 15,-17 10 13-15,1-13-4 16,-15 8 8-16,3-15-7 0,-9 12 4 16,-6-6-5-16,-10 13 5 15,-7-7-4-15,-11 14 8 16,-4-9-5-16,-2 12 3 15,-10-11-15-15,2 18 0 16,-9-5-16-16,-7 13 3 16,-13-8-9-16,-2 15 8 15,-19-12-13-15,1 12 5 0,-22-1-34 16,3 27-16-16,-17-1-64 16,-7 19-164-16,-32 17-150 15,7 13-39-15</inkml:trace>
          <inkml:trace contextRef="#ctx0" brushRef="#br0" timeOffset="-161379.6423">13402-735 981 0,'-17'-1'272'0,"1"-7"79"16,7 4-276-16,3 1 15 15,4-3-25-15,4-2 5 16,4-2-15-16,4-7-13 16,4-1-21-16,8-2-7 0,1-4-8 15,10-1-1-15,0 4-2 16,12-3-2-16,-3 4 0 15,6 4 0-15,-7 2-2 16,-1 4 0-16,-7 5-1 16,-1 7-3-16,-4 4-1 15,-1 9-2-15,-4 3 0 0,-1 10 3 16,-8-1 3-16,1 5 2 16,-5-4 4-16,2 4 1 15,-1-6-1-15,-1-2 1 16,-1-6 0-16,5 3 0 15,-1-8 0-15,2-2 0 16,2-5 0-16,4-3 1 16,-2-5 0-16,7-7 0 15,0-3 3-15,4-9-42 16,-2-3-27-16,1-10-34 16,-10-1-324-16,2-6 69 15</inkml:trace>
          <inkml:trace contextRef="#ctx0" brushRef="#br0" timeOffset="-161037.0294">14187-1059 973 0,'-7'-6'291'0,"-4"-2"72"0,10 4-270 16,1-2-18-16,1 4-28 16,5-2-7-16,5 2-18 15,5 2-9-15,4 0-10 16,4 0-2-16,0 5-2 15,1 2-1-15,-4-1 0 0,-3 5 0 16,0-2-1-16,-1 4 0 16,-5 1 2-16,0 7 4 15,-2-2 5-15,-5 7 8 16,-7-2 7-16,-1 7 8 16,-1-2 4-16,-8 2 9 15,4 1-3-15,-2 6-5 16,-1-7-9-16,4 4-7 15,1-4-14-15,0 1-4 16,10-7-11-16,1-5-90 16,1-10 477-16,22-10-818 15,4-16 344-15</inkml:trace>
        </inkml:traceGroup>
        <inkml:traceGroup>
          <inkml:annotationXML>
            <emma:emma xmlns:emma="http://www.w3.org/2003/04/emma" version="1.0">
              <emma:interpretation id="{502B1C12-6743-4563-B883-F0691DBF93C6}" emma:medium="tactile" emma:mode="ink">
                <msink:context xmlns:msink="http://schemas.microsoft.com/ink/2010/main" type="inkWord" rotatedBoundingBox="28073,6886 32999,6550 33143,8654 28216,8990"/>
              </emma:interpretation>
              <emma:one-of disjunction-type="recognition" id="oneOf8">
                <emma:interpretation id="interp20" emma:lang="" emma:confidence="1">
                  <emma:literal/>
                </emma:interpretation>
              </emma:one-of>
            </emma:emma>
          </inkml:annotationXML>
          <inkml:trace contextRef="#ctx0" brushRef="#br0" timeOffset="-137934.8849">17189-1502 988 0,'5'-23'281'0,"-1"5"69"0,-1 9-279 15,-1 6-16-15,-2 5-26 16,-3 8-6-16,-3 7-6 16,0 13-5-16,0 4-7 15,-2 15 2-15,2 0-2 0,3 8-2 16,2-4 0 0,1 5-1-16,1-10 0 0,2-1 0 15,2-10 1-15,-1-2-1 16,1-13 2-16,-1-5 1 15,2-8 2-15,2-5 3 16,2-4 2-16,4-7 16 16,2-5 5-16,7-12 3 15,0-5-2-15,7-13-3 16,-2 0-17-16,8-13-7 16,-10 4-4-16,4-8-1 15,-11 11 0-15,2-1 0 16,-10 14-1-16,5 3-25 15,-4 11-22-15,0 3-43 16,-7 8 24-16,4 5-354 0,-5 10 108 16</inkml:trace>
          <inkml:trace contextRef="#ctx0" brushRef="#br0" timeOffset="-137614.1815">17373-1269 868 0,'-3'0'215'16,"6"1"64"-16,0 5-244 15,3-1-36-15,1 4 5 16,5 6 4-16,2 0 8 15,4 0 6-15,0 6 1 16,0 1-6-16,6 1-3 16,-5-1-6-16,4 4-2 15,-1-4-2-15,7 1 1 16,-10 1 0-16,7 1 1 16,-5-7 0-16,1-1 96 15,-1-5-409-15,0-3 169 16</inkml:trace>
          <inkml:trace contextRef="#ctx0" brushRef="#br0" timeOffset="-134491.4344">18613-1547 991 0,'0'3'238'0,"3"10"75"15,-3 8-287-15,-2 14-16 16,1 4-6-16,1 8 5 16,-2-1 4-16,10 5 1 15,4-12-4-15,0-1-2 16,-2-14-2-16,7-2-1 15,-7-8 2-15,-2-1 0 16,1-13-1-16,7 0-2 16,-2-9-12-16,-1-15-325 15,5-24 101-15</inkml:trace>
          <inkml:trace contextRef="#ctx0" brushRef="#br0" timeOffset="-135874.3354">18054-1199 1038 0,'5'-33'328'15,"-17"17"-92"-15,-5 1-198 16,-5 10-6-16,-1 11-8 15,1 3-1-15,2 0-5 0,-1 11-1 16,2-5-4-16,4 6-1 16,4 0-4-16,5 4-2 15,3-8-2-15,4 2 0 16,5-5-2-16,5-2 0 16,3-8-2-16,5-2 0 15,2-4 2-15,9-10 5 16,-4-4 2-16,2-7 1 15,-5-1 1-15,-1 0-1 16,-11 6-5-16,1-1-1 16,-6 11-1-16,-3 4-5 15,0 4-5-15,1 9-14 16,-4 1-12-16,3 2-134 16,-3 5-204-16,3-4 18 15</inkml:trace>
          <inkml:trace contextRef="#ctx0" brushRef="#br0" timeOffset="-135328.1593">18242-1374 1050 0,'-9'13'225'0,"-3"13"96"16,3 5-305-16,-3 8 5 15,4 2 5-15,1 5 6 16,5-2 2-16,-1 4-4 15,6-3-14-15,0 4-5 16,3-4-7-16,-3-1-1 16,5-8 0-16,-4-2 1 15,1-10-1-15,-1-6 4 16,-1-8 7-16,-3-9 37 16,0-7 13-16,2-12 10 15,1-8-3-15,0-22-6 16,3-9-35-16,6-15-14 15,-3 5-9-15,1-11-1 16,2 18-3-16,2-2-3 16,-2 16 0-16,3 1-3 15,-2 15 1-15,1 5-1 16,-4 12-1-16,4 5-3 16,-2 4 0-16,0 4-2 0,1 1 0 15,2 8-1-15,-4 0 2 16,1 10 1-16,-5-4 2 15,-1 12-1-15,-4-2 3 16,-7 5 1-16,-4-1 2 16,-4 1 4-16,-7-6 1 0,-5 4 3 15,-2-8 0 1,-3 1 2-16,6-6-3 0,0-3 3 16,7-6 1-16,7-2-44 15,5-11-54-15,13-4-350 16,7-16 56-16</inkml:trace>
          <inkml:trace contextRef="#ctx0" brushRef="#br0" timeOffset="-138517.6109">16271-1011 892 0,'-15'-12'264'16,"-2"3"55"-16,7 4-250 16,7 2 3-16,4 0 26 15,1 2-55-15,11-8-8 16,23-5-17-1,8 2-16-15,8-4-1 16,5 1 0-16,2 0 0 16,-14 3 1-16,1 3 0 15,-6 3 0-15,-6 0 0 16,-10 6-1-16,-3 7 2 16,-9-5-1-16,-3 8-1 15,-7 1 0-15,-1 2 1 16,-5-2 1-16,-10 10 1 15,1 0-1-15,-10 6 3 16,-4 4-2-16,-11 11 0 16,2-1-1-16,-9 7 2 15,3-3-1-15,-4 3 1 16,7-9 0-16,0 3-1 16,6-7 0-16,6-5-3 15,7-6 1-15,2-5 0 0,9-7 0 16,8-3-1-16,-4-1 2 15,4-7 0-15,1 2-1 16,1-7-1-16,-1 5 1 16,11-2-1-16,-1-2-1 15,11-2-33-15,-3 2 3 16,11-15-352-16,-2-4 84 16</inkml:trace>
          <inkml:trace contextRef="#ctx0" brushRef="#br0" timeOffset="-136583.9983">16855-809 935 0,'3'-6'283'15,"-3"0"65"-15,-3 8-240 16,-2 1-45-16,-1 6-11 16,-3 4-21-16,-6 15-7 0,-7 2-13 15,-8 13-4-15,1-2-1 16,-13 11-2-16,0-4-2 15,-6 11-1-15,4-5 0 16,-7 10 3-16,8-11 1 16,-1 4 0-16,7-11 2 15,2 1 0-15,13-14 0 16,4-1 1-16,9-13 0 0,4-4-1 16,8-9-1-16,5-3-3 15,8-4 1-15,8-10-2 16,9-4-1-16,12-10 3 15,6-4 2-15,9-9-1 16,-1 7 0-16,7-4 0 16,-12 10-2-16,-1 1-1 15,-13 9-1-15,-2 1 0 16,-11 10 0-16,0 2 0 16,-5 5 0-16,1 5-53 15,-8 5 15-15,7-2-361 16,-1-4 73-16</inkml:trace>
          <inkml:trace contextRef="#ctx0" brushRef="#br0" timeOffset="-131111.1853">18559-462 1026 0,'9'-21'240'0,"7"0"87"0,17 0-273 16,0 2-36-1,3 5 0-15,-1 4 0 16,-7 10-3-16,-11 7-12 16,2 11-2-16,-8 2 0 15,-4 10 4-15,-11 4 7 16,-7 13 14-16,-2-1 7 0,-4 10 4 16,-1-8 0-16,5 3 0 15,4-11-12-15,-2-2-4 16,5-9-5-16,8-5-3 15,-2-9-6-15,6-5-1 16,6-5-2-16,6-11 1 16,4-3-1-16,11-14 2 15,3-5-1-15,6-12 4 16,2 6-1-16,-5-8-12 16,-9 10-43-16,-9 1-360 15,-12 10 92-15</inkml:trace>
          <inkml:trace contextRef="#ctx0" brushRef="#br0" timeOffset="-130601.9581">18710-343 1128 0,'-10'-2'298'0,"10"4"74"16,9-1-307-16,-3 2-68 15,15-1-6-15,10-1 5 16,13-4 0-16,2 0 3 15,19-1 2-15,-7-4 2 16,2-2 0-16,-9 1-2 16,0-8-7-16,-10 2-7 0,-3-4-2 15,-8 1 1-15,-8 1 2 16,-5 7 5-16,-7 4 5 16,-4 6 3-16,-4 6-3 15,-1 3 5-15,-1 1 8 16,2 2 7-16,1 2 4 15,0-2 1-15,7 0-1 32,4-5-8-32,5-5-3 0,5-8-3 15,14-12 2-15,-4-9-3 0,10-5 0 16,-5-2-3-16,3-2 2 16,-12 13-2-16,0 2 0 15,-12 5-3-15,-6 13-3 16,-5 7-5-16,-2 2-4 0,-5 12 2 15,-3 9 3-15,-2-4 4 16,2 5 4-16,0-1 2 16,2-1 0-16,2-8-1 15,5 0 1-15,3-9-1 16,2-5 3-16,2-7 0 16,1-4-14-16,-4-4-29 15,-1-7-70-15,-4 0-285 16,-8-7 43-16</inkml:trace>
          <inkml:trace contextRef="#ctx0" brushRef="#br0" timeOffset="-133314.1444">18917-2032 1184 0,'-7'11'244'16,"1"10"113"-16,0 6-353 16,3 12-4-16,3 0-1 15,3 6-1-15,3 0 3 0,3 4-1 16,3-4 0-16,-2 2 0 15,1-5 2-15,-4-2 0 16,-1-7 0-16,-3-6 0 16,-1-6 2-16,-4-3 1 15,1-9 1-15,-4-6 4 16,-2-9 1-16,-4-1 0 16,-2-11-2-16,-4-9-2 15,-1-3-4-15,0-3-1 16,2-2-2-16,2 5 1 15,4 8 0-15,2 5 0 16,2 8 0-16,6 5-2 16,2 4-3-16,7 4-3 15,3 4-1-15,6 4 0 16,3 3 2-16,6 1 3 0,-2-2 2 16,5-1 1-16,-1-4 0 15,1-3-1-15,-6-6 0 16,0-3 0-16,-9-3 2 15,-2-6 2-15,-5-1 2 16,-2-4 2-16,-5 4 0 16,-2-1-1-16,-2 4-1 15,-3 7-3-15,-2 6-4 0,1 4-2 16,-2 8-1-16,0 11 0 16,0-1 2-16,0 7 2 15,6-2 3-15,6-3 0 16,3-6 0-16,7-2 1 15,5-8 0-15,8-10 0 16,2-4 2-16,10-15 5 16,0-4 1-16,2-17 0 15,-8-3 1-15,-1-11 0 16,-2 4-7-16,-11-14 1 16,-6 6-1-16,1-8 0 15,-7 11 0-15,-6 0-1 16,5 18-1-16,-4 6-1 15,-4 15-1-15,2 7-2 16,-2 10-2-16,-11 10-3 16,-1 6 0-16,2 15 4 0,-2 3 2 15,-3 12 6-15,10-3 4 16,1 5 1-16,1-10-5 16,6 8 0-16,6-7-4 15,4 2 0-15,1-4-1 16,4-1 1-16,0-10 2 15,0-1 0-15,-3-13 2 16,6-1 0-16,-3-7 1 0,-2-10 0 16,1-11-1-16,2-5 4 15,-2-8-2-15,1-8 1 16,-2 4-2-16,-1 2-1 16,-6 5-3-16,0 5-1 15,-4 10-2-15,-1 4-3 16,-1 7-3-16,0 7-2 15,-3 4-1-15,2 3 0 16,1 6 5-16,1-2 1 16,5-1 3-16,5-1 1 15,2-7 2-15,5-1 0 16,0-6 0-16,3-4 2 16,-1-5 1-16,4-6 0 15,-5-3 1-15,1-5-1 16,-2 2 0-16,0 0-1 15,-9 3-2-15,3 8-3 16,-8 4-2-16,1 1-4 0,-2 7-2 16,1-1-1-16,-1 2 2 15,0 2 3-15,2 1 2 16,1-3 3-16,0 1 0 16,6-2 1-16,2-2 0 15,5-6 1-15,2-5-7 16,5-1-46-16,-5-3-24 15,4-6 19-15,-5-3-355 0,-1 5 106 16</inkml:trace>
          <inkml:trace contextRef="#ctx0" brushRef="#br0" timeOffset="-130055.9016">19672-966 1186 0,'-6'0'266'0,"0"4"103"0,3 1-343 0,6 4-26 16,3 1-3-16,9 2-2 15,5 0 1-15,16 3-1 16,4-1 3-16,13-2-27 16,-8-5-9-16,6 1-21 15,-7-5-9-15,-2-2-2 16,-14-1 27-16,5 0 13 16,-15-1 21-16,-6-1 11 15,-7 2 21-15,-5 0 37 16,-5 2 13-16,-2 2 21 0,-4 2 4 15,-8 5-10-15,1 1-32 16,1 1-2-16,1-1-19 16,5 2-7-16,11-6-10 15,-1 2-6-15,5-2-13 16,13 1-1-16,-1 0 1 16,8 3 0-16,5-2 1 0,2 2 1 15,-2 0 2-15,2 3-1 16,-2-3-1-16,-1 3-1 15,-4 0 0-15,-1 3 0 16,-11-7-2-16,-3 2 2 16,-9-2-2-16,-8-1 34 15,-7 4 16-15,-10 5 23 16,-7 4 9-16,-14 1 16 16,-1 3-31-16,-7 3-15 15,5-5-20-15,-8 4-11 16,6-2-12-16,-5 1-68 15,2-2-105-15,1-5-359 16</inkml:trace>
          <inkml:trace contextRef="#ctx0" brushRef="#br0" timeOffset="-132971.0933">19994-1804 547 0,'-6'12'368'16,"3"-1"-55"-16,-5 4-48 15,5-3-192-15,-1 1-21 16,4-2-16-16,1 1-11 15,4-6-17-15,2 3-2 16,2-6-3-16,2-3-2 16,-2-3-2-16,10-6-3 15,-4-3-3-15,5-3-10 16,-4 4 2-16,1 4 1 16,-8 1 1-16,-3 3 0 15,-6 4 9-15,-3 5 2 0,-3 2 0 16,1 5 3-16,1-1 2 15,1 2 4-15,1-5-2 16,5 3 2-16,-1-5-1 16,5-1 0-16,-1-3-1 15,3-6 1-15,2-6-1 16,1-4-2-16,0-7-1 16,3-4-6-16,-2 3-7 15,1-10-15-15,-4 1-200 16,1-21-107-16,-4-5-39 0</inkml:trace>
          <inkml:trace contextRef="#ctx0" brushRef="#br0" timeOffset="-132251.3929">20259-2269 585 0,'-13'18'286'0,"-4"15"-4"15,2 4-94-15,0 10-115 16,8-2-15-16,4 14 1 15,6-4-20-15,7 1-15 16,1-8-16-16,4 1-3 16,0-13-2-16,0-9 0 15,-5-7-2-15,5-8 1 0,-4-8-1 16,2-13-3-16,-1-3-1 16,2-7-1-16,-1-4-4 15,1-14-20-15,-4 2-11 16,2-5-3-1,-4-1 1-15,-1 4 4 0,-2 13 24 16,-1 6 27-16,-2 12 9 16,-2 12 2-16,-2 3 0 15,1 7 5-15,1 5-10 0,1 0 1 16,2-3-2-16,7 0-1 16,3-6-6-16,7-7 4 15,1-13-1-15,6-8 2 16,-2-8 2-16,1-14 1 15,-5-2-7-15,3-3-3 16,-11 3-2-16,1-7-5 16,-5 8-1-16,-2 2-1 15,-7 10-2-15,2 6-1 16,-5 15 1-16,0 12 0 16,-6 7 3-16,3 13 6 15,-2 7 5-15,-2 10 12 16,1 1 5-16,3 7 5 15,3-9-4-15,-5 8-4 16,13-13-11-16,-4 4-6 0,7-11-6 16,-5 0 1-16,3-15 0 15,-6-6 0-15,1-8 1 16,-2-1 41-16,1-10 8 16,-6-5 5-16,3-3-1 15,-3-15 3-15,-3-8-41 16,-6-4-10-16,4 2-5 15,2-4-3-15,0 14-1 16,6 4-2-16,5 13-2 0,2 4-3 16,-1 7-2-1,12 4-24-15,-3 4-24 0,9 0-51 16,-1 0-16-16,8 3-326 16,2 3 74-16</inkml:trace>
          <inkml:trace contextRef="#ctx0" brushRef="#br0" timeOffset="-131976.5953">20822-2000 1129 0,'-7'-8'305'15,"2"2"91"-15,4 2-307 16,5 1-44-16,8-2-6 0,5-1-21 16,10 0-8-16,4-1-10 15,11-1 0-15,-1-1 7 16,4-3-67-16,-12 1-347 16,-6-7 102-16</inkml:trace>
        </inkml:traceGroup>
      </inkml:traceGroup>
    </inkml:traceGroup>
    <inkml:traceGroup>
      <inkml:annotationXML>
        <emma:emma xmlns:emma="http://www.w3.org/2003/04/emma" version="1.0">
          <emma:interpretation id="{EFEF673D-02CE-4453-9511-3A66ACA9C6F6}" emma:medium="tactile" emma:mode="ink">
            <msink:context xmlns:msink="http://schemas.microsoft.com/ink/2010/main" type="paragraph" rotatedBoundingBox="12120,10092 15940,9364 16146,10444 12325,11172" alignmentLevel="1"/>
          </emma:interpretation>
        </emma:emma>
      </inkml:annotationXML>
      <inkml:traceGroup>
        <inkml:annotationXML>
          <emma:emma xmlns:emma="http://www.w3.org/2003/04/emma" version="1.0">
            <emma:interpretation id="{D6ED96AF-EA6B-4B4A-A9B0-CCE0BEE11762}" emma:medium="tactile" emma:mode="ink">
              <msink:context xmlns:msink="http://schemas.microsoft.com/ink/2010/main" type="inkBullet" rotatedBoundingBox="12195,10486 12656,10398 12779,11042 12317,11130"/>
            </emma:interpretation>
            <emma:one-of disjunction-type="recognition" id="oneOf9">
              <emma:interpretation id="interp21" emma:lang="" emma:confidence="0">
                <emma:literal>•</emma:literal>
              </emma:interpretation>
            </emma:one-of>
          </emma:emma>
        </inkml:annotationXML>
        <inkml:trace contextRef="#ctx0" brushRef="#br0" timeOffset="26263.3946">277 1644 509 0,'0'12'446'16,"3"6"-108"-16,5 5-299 15,1 7 318-15,7-2-315 16,1 6 3-16,1-7-5 15,6-2 0-15,-2-8-11 0,1-4-3 16,-5-2-9-16,4-5-3 16,-4 1-8-16,6-2 2 15,-1-4-4-15,4-5 3 16,0-5 1-16,1-11-37 16,-7-1-27-16,2-9-115 15,-5-1-227-15,-5-7 10 16</inkml:trace>
        <inkml:trace contextRef="#ctx0" brushRef="#br0" timeOffset="26510.3798">727 1536 453 0,'3'-9'433'15,"-4"6"-92"-15,-2 9-6 16,1 5-236-16,-1 11-24 16,0 8-30-16,0 17 2 15,-1 4-3-15,2 13 10 0,1-6-4 16,2 2-3-16,2-11-15 15,0 5-6-15,0-13-15 16,3 5-2-16,-1-8-4 16,3-5 0-16,-2-11 1 15,1-4 2-15,-2-9-12 16,1-7-66-16,-6-8 12 16,6-8-369-16,-3-2 60 15</inkml:trace>
      </inkml:traceGroup>
      <inkml:traceGroup>
        <inkml:annotationXML>
          <emma:emma xmlns:emma="http://www.w3.org/2003/04/emma" version="1.0">
            <emma:interpretation id="{A3F2D61E-DDBA-4048-9992-58A87575C1AA}" emma:medium="tactile" emma:mode="ink">
              <msink:context xmlns:msink="http://schemas.microsoft.com/ink/2010/main" type="line" rotatedBoundingBox="12864,9950 15940,9364 16146,10444 13070,11030"/>
            </emma:interpretation>
          </emma:emma>
        </inkml:annotationXML>
        <inkml:traceGroup>
          <inkml:annotationXML>
            <emma:emma xmlns:emma="http://www.w3.org/2003/04/emma" version="1.0">
              <emma:interpretation id="{46ED72B2-95B1-43D9-81E4-C8BE766BBA41}" emma:medium="tactile" emma:mode="ink">
                <msink:context xmlns:msink="http://schemas.microsoft.com/ink/2010/main" type="inkWord" rotatedBoundingBox="12857,9870 15987,9456 16126,10509 12996,10922"/>
              </emma:interpretation>
              <emma:one-of disjunction-type="recognition" id="oneOf10">
                <emma:interpretation id="interp22" emma:lang="" emma:confidence="0">
                  <emma:literal>PC-Hi)</emma:literal>
                </emma:interpretation>
                <emma:interpretation id="interp23" emma:lang="" emma:confidence="0">
                  <emma:literal>Dan, i)</emma:literal>
                </emma:interpretation>
                <emma:interpretation id="interp24" emma:lang="" emma:confidence="0">
                  <emma:literal>Per, i)</emma:literal>
                </emma:interpretation>
                <emma:interpretation id="interp25" emma:lang="" emma:confidence="0">
                  <emma:literal>DC4,i)</emma:literal>
                </emma:interpretation>
                <emma:interpretation id="interp26" emma:lang="" emma:confidence="0">
                  <emma:literal>Das, i)</emma:literal>
                </emma:interpretation>
              </emma:one-of>
            </emma:emma>
          </inkml:annotationXML>
          <inkml:trace contextRef="#ctx0" brushRef="#br0" timeOffset="27228.5987">948 1130 723 0,'-1'-17'337'0,"4"0"3"16,0 7-171-16,6-1-82 16,3 5-46-16,9 2-14 15,3 1-19-15,3 3-3 16,1-2-4-16,13 5 0 16,-4 2-1-16,4 4-2 15,-1 1 0-15,4 10 1 16,-11 0 0-16,-2 5 7 15,-5 2 6-15,-3 3 10 16,-10 2 5-16,-2-2 15 16,-8 0 5-16,-5 4 14 15,-8 2 1-15,-8 3 9 0,-2 0-7 16,-7 6 3-16,-2-10-6 16,-4 1-11-1,5-12-14-15,-2-3-5 0,3-11-12 16,0-2-12-16,10-7 2 15,-1-1-3-15,6-3-2 16,3-4-30-16,5 2-20 16,-1 2-75-16,5-1-31 15,5-2-247-15,1 4-60 16,16-5-65-16</inkml:trace>
          <inkml:trace contextRef="#ctx0" brushRef="#br0" timeOffset="26851.0485">1118 1227 1155 0,'-3'5'261'0,"3"2"103"16,0 5-341-16,3 8-1 15,-3 5-6-15,3 8 5 16,0 6 0-16,-3 9 0 0,0-7-6 16,6 5-4-16,-3-13-5 15,0-1 0-15,1-13 0 16,1-1 0-16,-7-9 0 15,7-1-2-15,-2-8-13 16,-6-6-44-16,1-2 49 16,-5-4-390-16,-2-7 103 15</inkml:trace>
          <inkml:trace contextRef="#ctx0" brushRef="#br0" timeOffset="27650.2441">1747 1199 862 0,'1'-18'326'0,"-1"7"54"16,2 2-205-16,-4 2-26 15,1 2-13-15,2 7 8 16,-4-1-33-16,-1 5-16 0,-4 3-47 16,-4 9-19-1,-1 5-22-15,-8 5-3 0,3 8-1 16,0 11 1-16,3-4-1 16,-2 11 0-16,7 2 0 15,1 2-2-15,4-7 0 16,4 5 0-16,8-13-1 15,10-1 1-15,1-12 0 0,6-1 0 16,-3-12 2-16,3-4 0 16,0-7 1-16,3-4 0 15,0-7 2-15,7-7-24 16,-2-7-31-16,1-4-65 16,-3-3-33-16,-2-7 89 15,-4 3-422-15,6-3 175 16</inkml:trace>
          <inkml:trace contextRef="#ctx0" brushRef="#br0" timeOffset="28002.826">2188 1377 707 0,'0'0'247'0,"0"2"32"0,3-1-188 16,-1-1-37-16,-1 0-25 16,2 0 3-16,-1-3-1 15,2 2 11-15,1-2 1 16,2 1 11-16,1 4-2 16,2 2 6-16,-4-2-7 15,5 5 4-15,-1 1-8 0,4 2 0 16,-1-1-10-16,5 3-4 15,-3-3-9-15,0-1-4 16,-4-2-7-16,5-3-3 16,-4-5-2-16,8-7 5 15,2-3-23-15,7-9-64 16,-4-1 21-16,5-5-363 16,0 1 59-16</inkml:trace>
          <inkml:trace contextRef="#ctx0" brushRef="#br0" timeOffset="28281.8604">2658 1137 998 0,'-1'11'314'0,"-4"7"78"15,-4 6-276-15,-5 9-6 16,-1 4-25-16,-3 8 0 16,0-1-22-16,2 5-5 0,4-5-20 15,3 2-9-15,3-2-15 16,4 2-5-16,2-8-5 15,3-2 0-15,-1-6 0 16,2-8 5-16,-1-8-35 16,0-10-22-16,3-8-417 15,5-16 98-15</inkml:trace>
          <inkml:trace contextRef="#ctx0" brushRef="#br0" timeOffset="28795.9537">3176 1392 957 0,'-6'0'374'0,"0"17"6"15,3 4-226-15,-3 12-100 16,0 0-22-16,-3 7 15 15,3-1 5-15,0 5 1 16,3-10-18-16,1 2-10 16,7-9-14-16,2-1-4 15,2-8-2-15,0-6-49 16,0-13-41-16,6-7-352 16,0-12 56-16</inkml:trace>
          <inkml:trace contextRef="#ctx0" brushRef="#br0" timeOffset="29164.5518">3550 1060 1121 0,'6'-4'294'0,"-8"-2"98"15,5 4-319-15,-1 2-13 16,1 3-11-16,-2 6-6 16,2 3-14-16,-1 15 5 15,-2 2-2-15,-2 9 0 16,2-1-2-16,2 4 0 15,4-11-11-15,-2-3-5 16,4-8-6-16,-1-5-5 16,5-8 3-16,2-8 2 15,4-1 4-15,6-12-63 16,-5-4-48-16,7-14-358 16,-2-8 37-16</inkml:trace>
          <inkml:trace contextRef="#ctx0" brushRef="#br0" timeOffset="29482.8604">3493 666 1305 0,'-12'-3'362'0,"1"3"99"15,2 1-358-15,8-4-63 16,2 3-7-16,4 5-27 0,2-2-5 15,2 1 0-15,11 10 0 16,-2-5 3-16,0 6-112 16,6 1-354-16,0 4 82 15</inkml:trace>
          <inkml:trace contextRef="#ctx0" brushRef="#br0" timeOffset="29860.9999">3758 712 1023 0,'-9'-9'344'16,"6"11"33"-16,5-2-240 0,5 4-132 15,5 5 5 1,3 2 4-16,11 5 6 0,2 2 3 15,8 8-1-15,1 1-7 16,5 4-3-16,-5 1-6 16,4 7 0-16,-10-6 3 15,1 7 12-15,-13 1 2 16,-4 7 12-16,-12 0 2 16,-10 8 1-16,-8-5-12 15,-11 7-1-15,-5-5-12 16,-11 4-2-16,3-6-4 0,-12 3-93 15,8-12-365-15,0-9 92 16</inkml:trace>
        </inkml:traceGroup>
      </inkml:traceGroup>
    </inkml:traceGroup>
  </inkml:traceGroup>
</inkml:ink>
</file>

<file path=ppt/ink/ink3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5:19.8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C13180C-6C12-4232-8A19-315870451C19}" emma:medium="tactile" emma:mode="ink">
          <msink:context xmlns:msink="http://schemas.microsoft.com/ink/2010/main" type="inkDrawing" rotatedBoundingBox="15022,2739 20220,577 21342,3274 16145,5437" hotPoints="20941,1996 17921,3573 14522,3339 17542,1762" semanticType="enclosure" shapeName="Ellipse">
            <msink:sourceLink direction="with" ref="{D10EE5FC-1A6E-41C8-AD6D-130C3B383C18}"/>
            <msink:destinationLink direction="with" ref="{1480675F-2211-4858-8C07-11C67C60EF66}"/>
          </msink:context>
        </emma:interpretation>
      </emma:emma>
    </inkml:annotationXML>
    <inkml:trace contextRef="#ctx0" brushRef="#br0">3435-1689 231 0,'-138'5'285'16,"10"1"-38"-16,-25-5 18 0,12 5-88 15,-18-1-18-15,22-5-61 16,-28 1-21-16,20 1-34 15,-19-4-12-15,23-2-17 16,-30 1-3-16,22 0-5 16,-17 1-2-16,21 2-3 15,-30 14 0-15,22 1 0 16,-17 12-2-16,26-3 1 0,-27 13 1 16,28-7 0-16,-13 6-1 15,24-1 1-15,-15 13 0 16,30-6-1-16,-6 18-1 15,24 2 0-15,-4 19 2 16,24-5 0-16,1 13 0 16,16-7 2-16,4 11-1 15,13-1-1-15,-5 34-2 16,19-6 0-16,7 15 1 16,10-10-1-16,14 5 2 15,21-29 0-15,15 12 4 16,11-13-1-16,26 10 6 15,10-20 0-15,29 1 2 16,6-20-1-16,33-3 0 0,-4-17-5 16,44-15-2-1,-6-23-4-15,40-20-2 0,-9-13-3 16,44-34-4-16,-19-8 1 16,39-22-2-16,-24-1 0 15,35-37 1-15,-29 10 5 16,29-19 0-16,-40 14 3 15,19-23 1-15,-50-1-1 0,9 2 2 16,-49 17 1 0,4-1 2-16,-42 21-2 15,2 24 4-15,-38 3 3 0,-7-11 4 16,-30 7 4-16,-9-5 10 16,-22 8 2-16,-19 4 8 15,-14 12-2-15,-23-10 10 16,-18 8-3-16,-26-5 4 15,-8 5-14-15,-43-1 8 16,-7 20-13-16,-37 4-7 16,2 18-12-16,-52 13 4 15,12 19-14-15,-43 29-60 16,7 29-34-16,-54 42-327 16,28 6 39-16</inkml:trace>
    <inkml:trace contextRef="#ctx0" brushRef="#br0" timeOffset="1729.8791">-12 925 1558 0,'-10'-5'320'15,"7"1"126"-15,13 5-485 16,19-7-11-16,8 2-25 16,23-7-26-16,7 2 5 0,18-16-6 15,-7-2 0 1,18-17 1-16,-13-1 22 0,4-31 15 15,-14 3 25-15,5-12 19 16,-17 14 30 0,-1-17 32-16,-14 23 13 0,-7-1 19 15,-13 15-4-15,-4-4 2 16,-13 17-19-16,-4 2 3 16,-2 14-19-16,-3 14 0 15,-5-4-19-15,4 13-2 16,-5 12-17-16,-3 15 0 15,-5-1-6-15,-11 33 3 16,-4 5-2-16,-5 38 3 16,-7 4 0-16,2 37 0 15,2 6-25-15,-1 44-45 16,9-20 73-16,2 27-394 16,9-27 111-16</inkml:trace>
  </inkml:traceGroup>
</inkml:ink>
</file>

<file path=ppt/ink/ink3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9:35.6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6936A4-2F82-43A0-A195-A816DEA51D08}" emma:medium="tactile" emma:mode="ink">
          <msink:context xmlns:msink="http://schemas.microsoft.com/ink/2010/main" type="inkDrawing" rotatedBoundingBox="17642,5810 22279,5123 22393,5888 17755,6574" semanticType="underline" shapeName="Other">
            <msink:sourceLink direction="with" ref="{66B8648B-34E1-4760-8872-FED556B27D59}"/>
          </msink:context>
        </emma:interpretation>
      </emma:emma>
    </inkml:annotationXML>
    <inkml:trace contextRef="#ctx0" brushRef="#br0">4643 619 1002 0,'-2'-13'242'0,"-2"2"80"0,1 2-282 15,-2-3-32-15,2 2 15 16,-3-4 8-16,2 5 19 15,-1-1 3-15,-1-1 9 16,3-1-19-16,-9-6-8 16,5-1-19-16,-8-7-5 15,0 2-9-15,-8-9 2 16,4 6-4-16,-14-9 4 16,1 6 0-16,-10-8 6 15,0 2 5-15,-12-3 4 16,3 11-1-16,-14-10-2 15,4 10-9-15,-19-5-1 16,2 9-4-16,-22 3-2 16,2 10-3-16,-16 14 6 15,6 9-9-15,-21 0 6 16,16 5-1-16,-20 2 6 0,12-4-2 16,-14 5 4-16,20-2-5 15,-17 0 1-15,13-3-1 16,-16 4 1-16,15 2-4 15,-20 6 3-15,17-1-1 16,-12 10 1-16,13-6-2 16,-11 8 4-16,22 2-3 0,-15 4 2 15,19-7-2-15,-9 7 3 16,22-13-4-16,-11 4 5 16,16-1-4-16,-8 4 3 15,11-1-3-15,-10 11 5 16,13-3-5-16,-2 3 1 15,19-3 2-15,-3 4 4 16,15-7-2-16,0 6 2 16,13-12-2-16,-4 6 0 15,14-12-7-15,1-2 4 16,9-10-5-16,1 0 5 16,10-7-5-16,-1-2-5 15,7-5-27-15,4 5 237 16,1 8-633-16,-2-4 267 15</inkml:trace>
  </inkml:traceGroup>
</inkml:ink>
</file>

<file path=ppt/ink/ink3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9:38.9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676BAFB-8E7B-48E2-A98A-D7672A4C70CF}" emma:medium="tactile" emma:mode="ink">
          <msink:context xmlns:msink="http://schemas.microsoft.com/ink/2010/main" type="writingRegion" rotatedBoundingBox="15733,6944 18903,6173 19070,6862 15901,7633">
            <msink:destinationLink direction="with" ref="{E5ED3F9A-ABEE-41E2-A7C3-33E3847AA2E4}"/>
          </msink:context>
        </emma:interpretation>
      </emma:emma>
    </inkml:annotationXML>
    <inkml:traceGroup>
      <inkml:annotationXML>
        <emma:emma xmlns:emma="http://www.w3.org/2003/04/emma" version="1.0">
          <emma:interpretation id="{3369E751-38C3-4AC8-AA78-D488D141E639}" emma:medium="tactile" emma:mode="ink">
            <msink:context xmlns:msink="http://schemas.microsoft.com/ink/2010/main" type="paragraph" rotatedBoundingBox="15733,6944 18903,6173 19070,6862 15901,7633" alignmentLevel="1"/>
          </emma:interpretation>
        </emma:emma>
      </inkml:annotationXML>
      <inkml:traceGroup>
        <inkml:annotationXML>
          <emma:emma xmlns:emma="http://www.w3.org/2003/04/emma" version="1.0">
            <emma:interpretation id="{FCD99516-B367-48FD-AFD8-4D66D072CA2D}" emma:medium="tactile" emma:mode="ink">
              <msink:context xmlns:msink="http://schemas.microsoft.com/ink/2010/main" type="line" rotatedBoundingBox="15733,6944 18903,6173 19070,6862 15901,7633"/>
            </emma:interpretation>
          </emma:emma>
        </inkml:annotationXML>
        <inkml:traceGroup>
          <inkml:annotationXML>
            <emma:emma xmlns:emma="http://www.w3.org/2003/04/emma" version="1.0">
              <emma:interpretation id="{64707DE5-DEBB-422B-8CE4-7ADB5476DB85}" emma:medium="tactile" emma:mode="ink">
                <msink:context xmlns:msink="http://schemas.microsoft.com/ink/2010/main" type="inkWord" rotatedBoundingBox="15733,6944 18903,6173 19070,6862 15901,7633"/>
              </emma:interpretation>
              <emma:one-of disjunction-type="recognition" id="oneOf0">
                <emma:interpretation id="interp0" emma:lang="" emma:confidence="0">
                  <emma:literal>Kurguru</emma:literal>
                </emma:interpretation>
                <emma:interpretation id="interp1" emma:lang="" emma:confidence="0">
                  <emma:literal>Kurgnom</emma:literal>
                </emma:interpretation>
                <emma:interpretation id="interp2" emma:lang="" emma:confidence="0">
                  <emma:literal>Kurznaru</emma:literal>
                </emma:interpretation>
                <emma:interpretation id="interp3" emma:lang="" emma:confidence="0">
                  <emma:literal>Kurzneon</emma:literal>
                </emma:interpretation>
                <emma:interpretation id="interp4" emma:lang="" emma:confidence="0">
                  <emma:literal>Kurznorn</emma:literal>
                </emma:interpretation>
              </emma:one-of>
            </emma:emma>
          </inkml:annotationXML>
          <inkml:trace contextRef="#ctx0" brushRef="#br0">18 92 951 0,'-7'-24'285'0,"2"-3"86"15,2 9-259-15,0 1 10 16,3 11-26-16,-1 9-8 0,2 6-30 15,2 14-6-15,-1 2-33 16,-1 10 3-16,4 8-7 16,-1 17 4-16,-1-4-11 15,5 16 5-15,0-2-7 16,2-1 6-16,1-12-7 16,-1-2 8-16,1-21-5 15,1-2 11-15,-2-16-6 0,-2-4 11 16,-1-10-9-16,4-4 22 15,-2-14-6-15,4-19 11 16,4-10-10-16,5-18 6 16,-1-8-24-16,3-2 2 15,-4 7-14-15,-2 4 7 16,-9 14-9-16,1 8 8 16,-7 10-8-16,-4 3-12 15,-1 3-35-15,1 6-66 16,-8 0-43-16,0 3 4 15,3 6-347-15,-2 4 111 16</inkml:trace>
          <inkml:trace contextRef="#ctx0" brushRef="#br0" timeOffset="343.5231">155 231 931 0,'3'38'262'0,"5"4"70"0,2-2-265 16,7 7-10-16,1-8-24 15,6 1 0-15,0-5-14 16,7 0 1-16,-4-8-14 16,0-8 5-16,-1-11-13 15,4-10-68-15,-11-11-286 0,13-16 68 16</inkml:trace>
          <inkml:trace contextRef="#ctx0" brushRef="#br0" timeOffset="1817.1162">460 221 1230 0,'-20'15'319'16,"7"12"88"-16,-1 12-326 15,2-3-58-15,5 6 21 16,1-9-5-16,1-5 12 16,7-7-17-16,8-4 1 15,5-11-28-15,15-11 6 16,3-10-13-16,11-16 10 15,-2-5-7-15,0-12 10 16,-8 1-8-16,-5 2 5 16,-9 17-6-16,-7 4 5 15,-4 13-11-15,-6 10 1 0,-1 11-9 16,-4 4 10-16,-1 7-6 16,0 4 9-16,2 2-1 15,1-3 9-15,4-4-11 16,7-8 6-16,2-5-8 15,5-10 7-15,5-6-5 16,4-15 7-16,1 2-4 16,1-11 9-16,-2 6-9 0,-3-5 5 15,-6 16-8-15,-8-1 3 16,-5 10-10-16,1 5 3 16,-3 11-9-16,0 2 9 15,3 2-6-15,0 4 11 16,0-8-2-16,3-5-27 15,1-5-33-15,2-11-30 16,6-5-28-16,8-11-16 16,-4-4-87-16,4-7-87 15,-5 5 36-15,-3 1 56 16,-9 9 82-16,-3 10 210 16,-5 13 123-16,-2 11 35 15,-2 11-24-15,-3 8-45 16,0 1-86-16,-6 0 6 15,3-5-34-15,0-1-3 16,4-4-22-16,5-7-1 16,5-2-20-16,2-2 1 15,2-11-11-15,3-1 11 0,0-3-5 16,6-1 9-16,0-2-5 16,5 1 6-16,-4 8-11 15,2 2 3-15,-4 7-7 16,-4 1 2-16,-4 8-2 15,-4 3 6-15,-8 6-1 0,-3 5 20 16,-3-1 6-16,-8 4 22 16,2-10 1-16,-1-1 10 15,2-10-16-15,4-1-3 16,4-10-22 0,4-7-6-16,5-8-11 0,8-14-13 15,4-7-23-15,6-13-34 16,3-2-21-16,9-3-21 15,-1 7 13-15,1 8 19 16,-2 15 35-16,1 5 23 16,-8 10 20-16,-3 7 7 15,-5 5-1-15,1 2 24 16,-7 4 0-16,2 3 16 16,2-3-5-16,-2-5 8 15,1-1-24-15,7-3 3 16,1-9-16-16,7-7 5 15,7-2-11-15,2-14 7 0,1-1-9 16,1 2 6 0,-6 2-8-16,-5 5 3 0,-5 15-8 15,-4 9 4-15,-4 11-3 16,-4 8 3-16,-1 2-1 16,2 2 7-16,-1-1-4 15,3-5 4-15,2-14-6 16,7-5 7-16,-1-8-5 15,11-19 7-15,-1-10-6 0,4-10 5 16,-3 1-6-16,-3-8 1 16,-11 9-6-16,-5 7 4 15,-8 16-4-15,-5 3 1 16,-2 18-1-16,-2 7 9 16,-6 10-6-16,1 10 12 15,-5 0 3-15,-1 3 12 16,4-4-8-16,7-7 5 15,4-10-11-15,7-7 3 16,7-8-13-16,3-14 5 16,4-4-6-16,2-8 5 15,5 2-8-15,-1-3 4 16,-8 11-9-16,-1 5 3 16,-5 13-10-16,-5 7 7 15,-5 10-4-15,2 10 7 0,-3 4-2 16,3 3 10-16,-6 0-4 15,3-1 6-15,3-10-6 16,6-4 7-16,0-9-5 16,8-6 6-16,-4-6-6 15,5-6 7-15,-3-4-6 16,3-4 5-16,-4 1-5 0,-1-6 4 16,-5 3-5-16,-7 1 7 15,-2 3 3-15,-5 1 22 16,-3 7 4-16,-6 1 15 15,0 1-4-15,-5 2 2 16,2 2-20-16,-1-1 3 16,4 5-16-16,4 0 4 15,5 0-11-15,2 0 0 16,4 2-13-16,6-2 4 16,4-2-8-16,7-5 5 15,8-1-3-15,10-2 9 16,0-2-6-16,2 0 7 15,-4 1-6-15,-1 2 5 16,-11 0-7-16,-5 2-7 16,-7 4-27-16,-6 0-73 15,-7 0-53-15,-1 1 23 16,-1-1-381-16,-9 8 111 0</inkml:trace>
          <inkml:trace contextRef="#ctx0" brushRef="#br0" timeOffset="2353.1787">2725-327 1097 0,'3'0'306'0,"-1"3"72"15,-1-5-294-15,1 7-65 0,1-1 18 16,1 2-7-16,4 3 14 16,-1 3-3-16,4 3 4 15,-2 2-24-15,0-4-1 16,1 1-15-16,7-5 6 15,-4-8-8-15,5-5 10 16,-1-7-7 0,-1-5 7-16,-2-4-7 0,1-4 6 15,-3 3-9-15,0-1 6 16,-6 7-10-16,-6 3 9 16,0 7-9-16,1 7 14 15,-1 10-6-15,-6 7 18 16,5 1-5-16,1 2 18 15,0-2-9-15,3-4 6 0,12-8-18 16,4-8 8 0,7-8-19-16,5-8 4 0,4-5-7 15,4-6 11-15,-5 1-20 16,-8-1-36-16,-10 9-44 16,-4 12-402-16,-13 14 74 15</inkml:trace>
        </inkml:traceGroup>
      </inkml:traceGroup>
    </inkml:traceGroup>
  </inkml:traceGroup>
</inkml:ink>
</file>

<file path=ppt/ink/ink3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7:15.863"/>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6-02T09:06:45.459"/>
    </inkml:context>
  </inkml:definitions>
  <inkml:traceGroup>
    <inkml:annotationXML>
      <emma:emma xmlns:emma="http://www.w3.org/2003/04/emma" version="1.0">
        <emma:interpretation id="{4C7B13B6-AEAF-47E2-9F89-FE9D4334A18D}" emma:medium="tactile" emma:mode="ink">
          <msink:context xmlns:msink="http://schemas.microsoft.com/ink/2010/main" type="writingRegion" rotatedBoundingBox="25977,3655 33457,1883 34135,4747 26656,6519"/>
        </emma:interpretation>
      </emma:emma>
    </inkml:annotationXML>
    <inkml:traceGroup>
      <inkml:annotationXML>
        <emma:emma xmlns:emma="http://www.w3.org/2003/04/emma" version="1.0">
          <emma:interpretation id="{41E7C715-7C16-4BE5-9FA8-0F7D3BE24062}" emma:medium="tactile" emma:mode="ink">
            <msink:context xmlns:msink="http://schemas.microsoft.com/ink/2010/main" type="paragraph" rotatedBoundingBox="25977,3655 31616,2319 31857,3336 26218,4672" alignmentLevel="1"/>
          </emma:interpretation>
        </emma:emma>
      </inkml:annotationXML>
      <inkml:traceGroup>
        <inkml:annotationXML>
          <emma:emma xmlns:emma="http://www.w3.org/2003/04/emma" version="1.0">
            <emma:interpretation id="{B8754D3E-FAC7-4F2E-ADBB-DAC373B80C3A}" emma:medium="tactile" emma:mode="ink">
              <msink:context xmlns:msink="http://schemas.microsoft.com/ink/2010/main" type="line" rotatedBoundingBox="25977,3655 31616,2319 31857,3336 26218,4672"/>
            </emma:interpretation>
          </emma:emma>
        </inkml:annotationXML>
        <inkml:traceGroup>
          <inkml:annotationXML>
            <emma:emma xmlns:emma="http://www.w3.org/2003/04/emma" version="1.0">
              <emma:interpretation id="{55379C02-A5B2-420C-A1B1-EE8CE7AC79A0}" emma:medium="tactile" emma:mode="ink">
                <msink:context xmlns:msink="http://schemas.microsoft.com/ink/2010/main" type="inkWord" rotatedBoundingBox="26014,3810 27866,3371 28071,4233 26218,4672">
                  <msink:destinationLink direction="with" ref="{BFBF50F9-0F4C-4C5F-96CF-FC9AC75B97BE}"/>
                </msink:context>
              </emma:interpretation>
              <emma:one-of disjunction-type="recognition" id="oneOf0">
                <emma:interpretation id="interp0" emma:lang="" emma:confidence="1">
                  <emma:literal/>
                </emma:interpretation>
              </emma:one-of>
            </emma:emma>
          </inkml:annotationXML>
          <inkml:trace contextRef="#ctx0" brushRef="#br0">3048-174 978 0,'3'5'235'0,"8"-14"86"0,8 4-279 16,13-14-13-16,17 4-6 15,19-14 9-15,10 1-11 16,22-16 4-16,4 11-17 16,3-9 5-16,-13 12-12 15,1 3 4 1,-26 13-4-16,-6-2 5 0,-14 8-5 0,-8 1 5 16,-19 4-4-16,-5 3-20 15,-10 3-15-15,-14 3-316 16,-8 3 80-16</inkml:trace>
          <inkml:trace contextRef="#ctx0" brushRef="#br0" timeOffset="490.7976">3276 81 697 0,'-4'3'368'0,"4"-3"-19"15,1 3-79-15,-1-4-189 0,0 4 15 16,-1-2-27 0,-5 4-7-16,-2 5-34 15,-7 26-7-15,2-7-18 16,-2-1 5-16,0-2-9 0,-2 3 7 16,4-26-7-16,7 12 7 15,1 1-8-15,1-1 8 16,11-7-8-16,1-1 9 15,1-8-6-15,3-8 12 16,7-5-4-16,8-14 15 16,5-9-3-16,4-15 19 15,-2-4-5-15,2-2 17 16,-9 5-11-16,-4 2 7 16,-11 9-15-16,-9-1 9 15,-11 5-18-15,-8 1 7 16,-5 5-12-16,-9 8 5 15,1 11-17-15,-5 8 5 16,2 13-13-16,-8 5 6 0,10 5-10 16,-5 9 8-16,14 0-8 15,-3-1 8-15,6 2-7 16,3-5-26-16,9-4-50 16,-1-8 393-16,17 4-825 15,17-5 361-15</inkml:trace>
          <inkml:trace contextRef="#ctx0" brushRef="#br0" timeOffset="1768.8176">3494-75 961 0,'-5'-6'322'15,"2"6"37"-15,3 6-257 0,2 6-54 16,1 5-36-16,3 11 7 16,-1 1-3-16,5 1 1 15,1-2 0-15,7 1 2 16,1-8-10-16,5-6 4 16,2-5-11-16,5-4 10 15,-2-9-7-15,2-13 8 16,-1-5-7-16,3-14 7 15,-9 5-14-15,-3-7-12 16,-6 4-11-16,-6 0 5 16,-9 16-6-16,-1-4 9 15,-2 11 14-15,0 10 17 0,-5 4-5 16,-5 7 9-16,2 5-4 16,-2 11 10-16,-2 5-12 15,3 11 13-15,4-5-7 16,-2 14 11-16,5-10-14 15,4 3 5-15,-1-9-14 16,8 7 4-16,-1-19-12 0,2 6 9 16,-1-6-3-1,2 1-67-15,-4-4 460 0,11 15-816 16,-13-12 351 0</inkml:trace>
          <inkml:trace contextRef="#ctx0" brushRef="#br0" timeOffset="2766.263">4367-300 1177 0,'0'0'300'0,"0"-3"87"16,6 3-327-16,4-1-23 15,8-2-5-15,11-5-3 16,5 1 7-16,13-2-11 16,-2 0-4-16,4-11-12 15,-7 5 0-15,2 2-7 16,-10-3 5-16,-4 6-1 15,-8 16-9-15,-7-3-424 16,-14-5 142-16</inkml:trace>
          <inkml:trace contextRef="#ctx0" brushRef="#br0" timeOffset="37611.5728">3538-250 498 0,'-3'-20'390'16,"0"4"-78"-16,0 4-18 16,2 7-222-16,1 2-2 15,0 6-17-15,-2-3 1 0,2 2-16 16,-1 2-4-16,-2 2-18 16,-2 8-3-16,-1 10-9 15,-3 15 3-15,2 1-4 16,-3 8 6-16,3-1-5 15,-2-2 6 1,1-9-4-16,1 3 11 16,4-6-4-16,1-3 8 0,2-8-7 0,5 2 4 15,-1-10-10 1,4 5 3-16,1-13-7 0,4 9 5 16,4-7-4-16,9 4 6 15,4-26-2-15,12 7 13 16,1-13-2-16,8-8 5 15,-6-5-7-15,5 7 5 16,-7 4-16-16,2-4 5 16,-12 8-8-16,0-6 5 15,-9 14-7-15,-7 1 21 16,-7 4-3-16,-2 2 22 16,-5 6 1-16,-5-7 27 15,-2-2-16-15,-4 6 7 16,-2 0-19-16,-8 7-1 15,-2 4-26-15,-7 5 1 16,-1-5-13-16,-7 2 7 16,7 1-9-16,-7-4 7 0,8-2-8 15,0 1 7-15,-3 0-10 16,-3 0 7-16,2-2-9 16,-5 10 9-16,1-2-8 15,5 0 8-15,2 10-7 16,2-10 6-16,6-9-5 15,1 6 4-15,2 0-3 16,5-13 5-16,3 11-5 16,2 1 4-16,4-13-5 0,3 2 4 15,0-1-4-15,0-4 3 16,0 7-5-16,1 7 3 16,-1-18-4-16,5-9 2 15,-2 1-2-15,1-13 8 16,2-9-4-16,-1 9 8 15,-5 3-6-15,-2-6 8 16,-1 6-9-16,-4 0 7 16,1 11-8-16,0-4 6 15,3 10-8-15,-2 2 7 16,1 5-7-16,-2-4 6 16,4 7-8-16,-2-8 9 15,2 8-8-15,-1-6 7 16,2 5-5-16,-2-1 5 15,3 5-9-15,-2-3 7 0,2 9-8 16,0-4 5-16,-1-4-7 16,-2 10 5-16,0 1-6 15,1 4 6-15,-1 16-6 16,2 10 8-16,-1-3-3 16,2 13 8-16,0-7-4 15,2-3 6-15,2-9-4 0,1 2 4 16,-1-12-7-1,1-1 6-15,1-8-7 0,1-2 5 16,-1-3-5 0,5-3 3-16,2-6-6 0,4 1 6 15,2-7-8-15,8 0 8 16,1-9-5-16,8-6 7 16,-3-3-7-16,6 5 13 15,-5-13-9-15,4-1 9 16,-14 7-8-16,1 4 8 15,-5-2-11-15,-8 12 9 16,-6 4-9-16,0 5 8 16,-2-1-9-16,-4-1 9 15,3 7-7-15,0-1 8 16,-6-5-10-16,2 7 11 16,-1-3-9-16,-1 1 10 0,-4 2-9 15,1 3 10 1,-6-3-10-16,-5 0 9 0,-1-4-10 15,-6 1 10-15,3 1-11 16,-4 2 9-16,-2-3-9 16,-5 5 7-16,7-1-8 15,-5-1 8-15,4-1-7 16,0-1 7-16,7-1-6 16,-2 0 5-16,6-3-16 0,3 2-73 15,1-4-79-15,7 2-362 16</inkml:trace>
          <inkml:trace contextRef="#ctx0" brushRef="#br0" timeOffset="42425.2226">3133 114 495 0,'0'-10'348'0,"1"1"-47"15,-7 1-78-15,0-2-100 16,2 2-53-16,-2 1-3 15,-3-1-17-15,6 5-3 16,-3-3-15-16,-3 3 0 16,0-1-7-16,7 7-2 0,-4-6-10 15,6 3-4-15,0 4-7 16,-7 2-2-16,-2-3 0 16,-2 6-1-16,-4 3-1 15,2-1 3-15,4 4 1 16,3 4-1-16,-2 1 2 15,7 7 0-15,-1-2-1 16,4 2-1-16,-2-6 0 0,7 4-1 16,-1-12 0-16,3 2 1 15,2-4 0 1,2-1-1-16,-4-8 1 0,5-2 0 16,-1-2 1-1,-2-5 4-15,-1-4 3 0,2-4 14 16,0 2 7-16,-1-21 11 15,-4 0 2-15,1-13 6 16,-1 4-7-16,-1-10-1 16,0 13-12-16,-1 1 2 15,-2 10-7-15,-3-1 5 16,-3 0-5-16,-2 20 8 16,-2-11-1-16,-2 0-1 15,-5 4-8-15,5 8-4 16,-4-12-9-16,-2 17-6 15,4-1-3-15,-7 4-1 0,0 5 0 16,2 2-2 0,4-1 6-16,-3 8-57 0,7 5-67 15,-1 0-367-15</inkml:trace>
        </inkml:traceGroup>
        <inkml:traceGroup>
          <inkml:annotationXML>
            <emma:emma xmlns:emma="http://www.w3.org/2003/04/emma" version="1.0">
              <emma:interpretation id="{17B28C28-04F7-4E6F-B005-30B293821612}" emma:medium="tactile" emma:mode="ink">
                <msink:context xmlns:msink="http://schemas.microsoft.com/ink/2010/main" type="inkWord" rotatedBoundingBox="28088,3155 31616,2319 31825,3198 28296,4034">
                  <msink:destinationLink direction="with" ref="{155C8837-C193-47C2-81DC-F4709565DC6B}"/>
                </msink:context>
              </emma:interpretation>
            </emma:emma>
          </inkml:annotationXML>
          <inkml:trace contextRef="#ctx0" brushRef="#br0" timeOffset="5784.2846">5748-465 489 0,'-15'1'455'16,"6"7"-107"-16,6-2-20 0,7-2-240 15,4-2-50-15,7 1 0 16,4-3-23-16,11-3 4 15,5 0-16-15,10 0 6 16,-3-2-6-16,6-1-59 16,-2-1-311-16,-2 7 82 15</inkml:trace>
          <inkml:trace contextRef="#ctx0" brushRef="#br0" timeOffset="5605.7676">5734-561 1171 0,'-15'0'363'0,"8"-5"70"16,7 4-326-16,4-4-56 0,10 2-36 16,5 3 0-16,7 0-18 15,7-1 7-15,0 4-5 16,1-3 9-16,-7 0-14 16,-1-2-64-16,-8 1-313 15,-9 5-47-15,-9 1-161 16</inkml:trace>
          <inkml:trace contextRef="#ctx0" brushRef="#br0" timeOffset="6189.4805">6272-602 1009 0,'-20'6'241'0,"-4"-1"99"0,2 7-290 16,-1 6-2-16,4 1-11 15,8 2 5-15,7 2-19 16,16 1 1-16,4-3-20 16,8-5 6-16,0-7-11 15,6 2 9-15,-3-13-4 16,9-7 20-16,-1-4 4 0,5-2 26 15,-10-6-2-15,2 3 23 16,-13 1-7-16,-7 1 21 16,-12 2-18-16,-7 2 8 15,-11 2-24-15,-14-5-4 16,-1 1-34-16,-7 5 0 16,5 3-21-16,-1 12-9 15,6-1-40-15,3 7-93 16,17-6-360-16,-13-3 58 15</inkml:trace>
          <inkml:trace contextRef="#ctx0" brushRef="#br0" timeOffset="7122.4613">6673-591 1022 0,'-2'1'282'0,"5"-2"68"0,3-1-260 15,8-1-51-15,8-4 10 16,5-2-11-1,9 1 6-15,-10 1 2 16,1 1-42-16,24-11 6 16,-3-1-6-16,-5-3-41 15,-5 2 301-15,-19 2-657 16,-7-8 274-16</inkml:trace>
          <inkml:trace contextRef="#ctx0" brushRef="#br0" timeOffset="7133.4329">6691-536 1070 0,'1'2'238'0,"10"-7"104"0,8 5-313 16,7 2-1-16,-4-5 24 31,1 1-35-31,34-4 2 0,0 5-14 15,1-7 5-15,-7-2-23 16,-15 2-345-16,-10-1 111 16</inkml:trace>
          <inkml:trace contextRef="#ctx0" brushRef="#br0" timeOffset="7338.0196">7018-1108 1018 0,'-2'0'299'0,"8"-1"62"16,6-2-278-16,11 0-36 15,4-2-23-15,6 1 9 16,-2 1-11-16,8 1 0 16,-7 1-14-16,2 2 2 15,-7 2-11-15,-2 0 13 16,-10 3-2-16,-5 50 14 15,-7 21-5-15,-6 17 9 16,-6 10-12-16,-7 5 3 0,-6-47-13 16,-5-16 5-16,-1-20-7 15,-1-7 5-15,7-4-7 16,2-1-17-16,5-7-59 16,11 4-342-16,5-8 73 15</inkml:trace>
          <inkml:trace contextRef="#ctx0" brushRef="#br0" timeOffset="8127.067">7522-1336 1453 0,'-12'-33'396'0,"14"42"-306"0,-8-1-63 0,3 4-2 16,1 7-19-16,-2 8 2 15,4 5-11-15,1 4 10 16,-4-6-9-16,-3 0 9 16,8 43-9-16,1 9 9 15,0-1-9-15,6 3 8 16,3 1-8-16,9-35 8 16,-5-26-12-16,13-14-24 15,-1-8-24-15,13-23-25 16,-14-26-11-16,6 2 4 15,-6-37 27-15,-6 4 20 16,-9 13 27-16,-5 9 30 16,-8 7 17-16,-8 43 41 15,-3-2 13-15,-6 4 13 0,-2 2-23 16,-1 7-8-16,3 4-45 16,-3 45-8-16,6 2-16 15,3 17 7-15,5 5-7 16,7 8 8-16,6-50-7 15,6 13 9-15,4-13-11 16,10-10 8-16,-4-17-7 16,7-6 11-16,1-24-6 0,0-32 20 15,-6-2 2 1,0-40 20-16,-11 7-5 0,-5 8 9 16,-8 23-16-1,-6 3-3-15,-9 43-21 0,-5-1-5 16,-4 3-38-16,-1 3-58 15,1 5-47-15,1 4 24 16,10 4-377-16,10 5 119 16</inkml:trace>
          <inkml:trace contextRef="#ctx0" brushRef="#br0" timeOffset="9138.3169">7870-1183 667 0,'-1'-1'138'0,"1"-1"68"16,0 2-197-16,3-3 7 15,0 2 19-15,-2 7 50 16,-1-3 13-16,0-5 32 15,-1 4 1-15,1-1-7 16,-2-7-50-16,-1 8-14 16,2-1-35-16,1 2-10 15,-2-7-15-15,2-1 1 16,0-1-3-16,0 0 2 16,-3-4-2-16,0 4 4 15,-1 6-2-15,-1-2 3 16,2 1-2-16,0-1 6 15,-1 1-2-15,1-2 9 0,1 1-4 16,1 1 11-16,1-2-7 16,0-3 5-16,-2 3-10 15,1 3 6-15,-1-3-9 16,1-2 7-16,1 7-8 16,0 1 5-16,-3-3-7 15,1 10 2-15,1 5-8 16,-4-1 7-16,2 1-5 0,2 6 5 15,-1 0-5-15,2 39 7 16,3 3-6 0,3 11 6-16,0-4-4 0,5 11 4 15,-1-39-4-15,-1 2 6 16,0-20-4-16,2-11 7 16,-4-10-2-16,5-18 10 15,2-24-6-15,5-48 8 16,0 5-9-16,2-8 4 15,-8 10-10-15,-1 11 5 16,-4 55-10-16,-4-5 8 16,-4 2-7-16,3 7 4 15,-3 4-7-15,0 6 4 16,-1 7-7-16,-4 5 5 16,2 3-6-16,-1 5 7 0,1-7-4 15,1-11 7-15,5 53-7 16,-1 6 6-16,5-4-7 15,1 13 7-15,1 8-8 16,1-51 9-16,2-1-9 16,-3-11 10-16,3-15-6 15,0-6 8-15,-7-9-5 16,-2-15 10-16,-2 13-9 16,-4 2 7-16,0 8-9 0,2-1 5 15,-1 7-10-15,2-1-21 16,0 1-45-16,-1-1-261 15,-2-4-111-15,-3-48-88 16</inkml:trace>
          <inkml:trace contextRef="#ctx0" brushRef="#br0" timeOffset="9775.9216">7807-1561 1096 0,'-9'2'271'0,"8"8"83"0,-1 13-311 16,4 17-17-16,-1 7-9 16,4 8 15-16,1-2 3 15,1-1 11-15,1-10-15 0,1 2 6 16,0-11-16-16,1 43 4 16,1-2-16-16,2 0 4 15,-1-1-8-15,2-5 10 16,-4-46-4-16,5-16 11 15,-1-15-2-15,6-18 9 16,1-45-11-16,3-6 5 16,0 3-13-16,3-11 3 15,-9 16-11-15,0 40 6 16,-14 19-5 0,2 1-10-16,2-2 7 15,-8 24-10-15,0 4 11 16,-3 7-9-16,1 2 13 15,1-5-8-15,-2-7 11 16,4 52-9-16,2 9 11 16,2-2-9-16,2 7 9 0,4 2-9 15,-4-63 9-15,2-6-10 16,2-12 11-16,-2-9-10 16,6-12 10-16,-5-3-9 15,5-4 6-15,-4 2-8 16,5-41-12-16,-10 10-44 15,2 4-56-15,-4 0-314 0,7 4-31 16,-5 46-136-16</inkml:trace>
          <inkml:trace contextRef="#ctx0" brushRef="#br0" timeOffset="10799.3487">8264-1234 1295 0,'-30'3'532'0,"1"0"-488"0,28 18 10 0,4 5-11 15,3-4-5-15,7 4-17 16,4 38 4-16,-1-9-18 15,7-1 7-15,1-3-1 16,3-50 2-16,-2-50-9 16,5-1 8-16,0-6-6 15,2-5 6-15,-8 43-10 16,-3-3 6-16,-5-2-7 0,-5 2 7 16,-7 15-5-16,-1 2 24 15,-3 7-5-15,-6 6 7 16,0 1-8-16,0 2 7 15,0 5-22-15,3 1 4 16,3-5-8-16,5 2 9 16,1-9-10-16,6-1 6 15,1-7-7-15,4 1 7 16,1-2-8-16,3-2 3 16,-4 1-83-16,-7-1-395 15</inkml:trace>
          <inkml:trace contextRef="#ctx0" brushRef="#br0" timeOffset="5505.8326">5027-612 1066 0,'-1'-5'252'0,"5"11"89"0,-4 2-311 16,5 4-3-16,-1 3-15 16,-1 15 12-16,-3-6-7 15,3 4 5-15,6 11-15 16,2 8 8-16,4-9-12 16,1-2 7-16,2-2-7 15,0-19 11-15,-3-9-5 0,-1-7 23 16,-1-10 6-16,4-16 23 15,-1-3-4-15,2-10 16 16,0 2-16-16,-1-4 2 16,-5 16-23-16,-3-2 2 15,-3 7-18-15,-3 4 1 16,-2 8-16 0,1 3 6-16,-4 8-11 0,-1 2 6 15,2 5-8-15,-4 2 8 16,2 1-10-16,2 3 9 15,2 0-7-15,5 1 7 16,2-2-8-16,2 1 7 16,1-3-7-16,1-3 6 15,0-5-6-15,1-4 9 0,2-7-6 16,5-5 8-16,-2-5-5 16,5-2 5-16,-4 2-7 15,-1-1 10-15,-3 3-9 16,-1 0 8-16,-5 0-8 15,-3 3 7-15,-5 2-11 16,1 2 9-16,-2 7-10 16,-3-1 12-16,0 1-43 15,1 1-104-15,2 1-352 16,-9-5 47-16</inkml:trace>
        </inkml:traceGroup>
      </inkml:traceGroup>
    </inkml:traceGroup>
    <inkml:traceGroup>
      <inkml:annotationXML>
        <emma:emma xmlns:emma="http://www.w3.org/2003/04/emma" version="1.0">
          <emma:interpretation id="{A8678CB3-4AD9-4399-8A60-CE665A8D881B}" emma:medium="tactile" emma:mode="ink">
            <msink:context xmlns:msink="http://schemas.microsoft.com/ink/2010/main" type="paragraph" rotatedBoundingBox="28801,4015 33629,2649 34159,4522 29332,5889" alignmentLevel="2"/>
          </emma:interpretation>
        </emma:emma>
      </inkml:annotationXML>
      <inkml:traceGroup>
        <inkml:annotationXML>
          <emma:emma xmlns:emma="http://www.w3.org/2003/04/emma" version="1.0">
            <emma:interpretation id="{C520D1D8-1F42-4633-8F41-1DBECDB6E7A2}" emma:medium="tactile" emma:mode="ink">
              <msink:context xmlns:msink="http://schemas.microsoft.com/ink/2010/main" type="line" rotatedBoundingBox="28801,4015 33629,2649 34159,4522 29332,5889">
                <msink:destinationLink direction="with" ref="{155C8837-C193-47C2-81DC-F4709565DC6B}"/>
              </msink:context>
            </emma:interpretation>
          </emma:emma>
        </inkml:annotationXML>
        <inkml:traceGroup>
          <inkml:annotationXML>
            <emma:emma xmlns:emma="http://www.w3.org/2003/04/emma" version="1.0">
              <emma:interpretation id="{CD01FB9C-E025-4602-A38D-209D6660A89B}" emma:medium="tactile" emma:mode="ink">
                <msink:context xmlns:msink="http://schemas.microsoft.com/ink/2010/main" type="inkWord" rotatedBoundingBox="28801,4015 33629,2649 34159,4522 29332,5889"/>
              </emma:interpretation>
              <emma:one-of disjunction-type="recognition" id="oneOf1">
                <emma:interpretation id="interp1" emma:lang="" emma:confidence="1">
                  <emma:literal/>
                </emma:interpretation>
              </emma:one-of>
            </emma:emma>
          </inkml:annotationXML>
          <inkml:trace contextRef="#ctx1" brushRef="#br0">6279 1809 0</inkml:trace>
          <inkml:trace contextRef="#ctx1" brushRef="#br0" timeOffset="-1859.1687">6016 1213 0</inkml:trace>
          <inkml:trace contextRef="#ctx0" brushRef="#br0" timeOffset="11359.9452">6368 304 591 0,'-20'1'500'0,"14"1"-114"15,8-10-38-15,8 1-248 16,10-5-48-16,13 0 10 15,7-2-17-15,17-13 1 16,2 1-24-16,13 1-1 16,-7-7-17-16,7 2 5 15,-15 17-8-15,0 4 7 16,-21 1-10-16,-5 14-77 16,-17 2 47-16,-5 8-406 15,-20 1 68-15</inkml:trace>
          <inkml:trace contextRef="#ctx0" brushRef="#br0" timeOffset="11693.8467">6459 356 763 0,'-96'59'443'0,"75"-43"-65"0,9-14-134 15,27-8-154-15,15-2-36 0,15-11 23 16,2 2-5-1,16-4 7-15,-2-1-42 0,14-4-9 16,-8 11-24-16,2-3 11 16,-17 8-16-16,8 4-442 15,-16 4-14-15</inkml:trace>
          <inkml:trace contextRef="#ctx0" brushRef="#br0" timeOffset="20219.5049">6108-69 610 0,'-12'-15'293'0,"0"-7"2"16,2 13-149-16,-1 1-29 15,2-1-46-15,2 9-1 16,1 5-16-16,-2-4-5 16,2 2-19-16,0 9-8 15,-2-3-10-15,-1 17-2 16,2 5-5-16,-1 16 0 0,-1 10 1 16,3 16 1-16,0-2 1 15,3 3 1-15,0-16-1 16,5 11 1-16,2-4-1 15,1 4 3-15,-1-9-2 16,4 36 0-16,-2-20-2 16,1-17 0-16,1-13-2 15,-1-2 0-15,-1-36-1 0,2-7 2 16,0 4-4-16,-1-4-43 16,1-2 146-16,2-5-486 15,-1-33 165-15</inkml:trace>
          <inkml:trace contextRef="#ctx0" brushRef="#br0" timeOffset="20605.9292">6272 775 657 0,'1'55'271'16,"5"-5"31"-16,9 0-140 16,6-49-86-16,11 2 3 15,10-3-35-15,19-6-8 16,5 5-10-16,26-1 0 15,-3 2-8-15,8 0 0 16,-11 0-6-16,1-45 2 0,-21-3 0 16,-3-9 1-16,-15-15-1 15,-3-2 0-15,-17 44-6 16,-5-1 0-16,-11 10-3 16,-6 15 17-16,-6-5 14 15,-6 13 6-15,-6 2 0 16,-9 4-2-16,-5 4-46 15,-8 16 35-15,-5-5-435 16,-5 5 130-16</inkml:trace>
          <inkml:trace contextRef="#ctx0" brushRef="#br0" timeOffset="13608.2679">7061-63 1009 0,'-15'0'256'0,"0"12"83"0,6 5-249 31,2 1-63-31,-8 40 4 0,6 8-6 16,3 8-3-16,3-6-7 15,15-19-3 1,3-20-5-16,4-5 1 0,1-17-3 16,10-1 4-16,-6-13 0 15,9-16 3-15,-2-8 0 0,7-14 2 16,-5-5-2 0,0-9 4-16,-9 10 3 0,-4-2 8 15,-11 16 2-15,-6 7 8 16,-3 8-6-16,-5 13-1 15,-2 11-8-15,-2 14-7 16,1 3-8-16,0 21-2 16,4 11-4-16,4-1 0 15,6-7-1-15,6 0 1 16,8-11 0-16,11-16 2 16,-1-5-1-16,8-7 3 15,-2-6 3-15,-2-13 23 16,-4-5 12-16,5-22 14 15,-5-3 3-15,3-13 11 16,-8 1-17-16,-10-8-9 16,-7 15-13-16,-10 1-5 15,-8 13-14-15,-5 5-8 16,4 11-5-16,-2 8-5 0,1 8-3 16,-2 7-3-16,2 10-113 15,5 3-23 1,4 12-368-16,3 6 34 15</inkml:trace>
          <inkml:trace contextRef="#ctx0" brushRef="#br0" timeOffset="15299.9127">7738 179 1087 0,'2'-2'289'0,"-2"-1"120"15,0-3-301-15,1-3 1 16,1-1-14-16,-2 1-14 16,1-3-36-16,-2 0-15 15,1 3-22-15,-3 1-4 16,1 1-4-16,1 4-5 16,2 7-2-16,4 4-1 15,2 2 0-15,7 4 2 16,1 1 3-16,9-6 1 15,1 1 2-15,7-4 1 16,1-6 0-16,10-6 1 0,-5-4-1 16,1-10 2-16,-1-8-1 15,-4-1 1-15,-8-4-1 16,-5-6 1-16,-8-3-1 16,-5-3 1-16,-5-3-1 15,-6-6-14-15,1 11-10 16,-4 4-4-16,-3 13-5 15,-1 8-7-15,4 18 14 16,-8 8 9-16,1 10 5 0,2 9 2 16,1 7 8-16,5 7-1 15,4-5 0 1,10 10 0-16,1-8 0 0,4 2 1 16,-4-7 0-16,7 5 0 15,-7-13 1-15,7 7-1 16,-8-13 2-16,-3 17 0 15,0-25 0-15,3-2 2 16,-12-9 2-16,4-3 9 16,-2-23 1-16,-5 8 1 15,-9-9-1-15,6-6-2 16,-8-3-8-16,-5-1 0 16,-7 2-1-16,4 11-2 15,1 8-1-15,6 4-1 0,10 6-2 16,7 10-6-16,7-5-1 15,0 8 0-15,6 5 0 16,9-1 1-16,3 1 4 16,7 3-14-16,7-6-21 15,5-3-47-15,-4-2-21 16,6-8-83-16,-6-7-28 16,-4-1 11-16,-14-7 47 0,-8 4 74 15,-10 4 124 1,-7 1 91-16,-5 5 22 0,-5 5 18 15,2 6-50-15,-4 0-32 16,2 8-44-16,-2 7-6 16,8 3-15-16,1 4-1 15,5 1-7-15,5 1-3 16,6-6-6-16,2 3-3 16,1-3-2-16,1 10 1 15,1-2 0-15,-1 4-2 16,-1-4 1-16,0 1 0 15,-3-9 1-15,-4-2 10 16,-5-1 11-16,-3-3 28 16,-5-1 15-16,-4-2 22 15,0-3-1-15,-3-8 7 16,5 1-21-16,-1-14-15 16,4-2-23-16,-1-16-10 15,8-3-18-15,6-6-7 0,8-16-4 16,5-13 1-16,5 9-1 15,0 4 1-15,-7 1 1 16,1 24 0-16,-5 18-1 16,1-3 0-16,-2 12-2 15,0 6-1-15,-3-2 0 0,0 2 1 16,-5 14 2-16,1-8 1 16,-1 3 3-16,1 0 0 15,1-2-1-15,3-5 0 16,4-5-1-16,8-8 1 15,2-4-1-15,9-10 0 16,-1-8 1-16,4-2 1 16,-10 2 0-16,-1 0 1 15,-12 8 3-15,-3 1 0 16,-7 0 0-16,-7 6-1 16,1 0-1-16,-4 12-2 15,-2 6-2-15,-7 9-1 16,10 4 1-16,-7 5 0 15,13-7-1-15,2 1 1 16,10-8 0-16,1-2-1 16,9-7 0-16,0-5 1 15,4-2 1-15,5-8 0 0,0-1 0 16,2-3 0-16,-4 5-3 16,-4-2-24-16,-4 1-20 15,-5 5-32-15,-9 12-11 16,-3-1-7-16,-3 2 23 15,-6 4 20-15,-3 1 31 16,-2-8 0-16,1 4-5 16,1-4-36-16,1 1-17 0,5-7-19 15,3-2 7-15,0-11 12 16,3-8 35-16,2-5 19 16,-1-7 19-16,1 4 20 15,1 7 13-15,1 4 29 16,2 7 15-16,-1 4 35 15,2 6 19-15,1 3-16 16,-1 3-18-16,-2 7-4 16,-2 7-30-16,-5 5-29 15,-2 7 8-15,-5 5-9 16,-3 1-11-16,-2 1-2 16,2-8-6-16,-1-2-1 15,2-4-1-15,2-8-2 16,6-2 0-16,5 3-1 15,2 0 0-15,11-9-1 16,2 7 1-16,5-8-1 16,-1-5-26-16,3-5-80 0,-9 2 293 15,-1-7-647-15,-11 1 235 16</inkml:trace>
          <inkml:trace contextRef="#ctx0" brushRef="#br0" timeOffset="15682.6107">8821-189 1102 0,'-6'-1'295'16,"6"4"78"-16,10 7-319 0,7-11-17 15,7-1-24-15,12 2-6 16,3-3-2-16,6-10 0 16,1 7 0-16,7-9-342 15,-10-3-41-15</inkml:trace>
          <inkml:trace contextRef="#ctx0" brushRef="#br0" timeOffset="16240.3692">9130-482 1322 0,'-3'5'284'0,"1"10"120"16,4 0-387-16,4 22-14 15,0 12-1-15,1 18 2 0,-1 2 5 16,0 11 11-16,-4-17 8 16,-4 4 18-16,1-14 5 15,-2-4 3-15,0-1-10 16,1-6-8-16,-1-12-16 15,3-13 0-15,2-19-3 16,2-22 4-16,2-10-3 16,5-26-1-16,1-5-5 15,4-11-5-15,-7-2-4 16,2-3-6-16,-3 9 0 0,-5 6-2 16,-2 22-1-16,4 15-2 15,-2 14 1-15,-2 14-5 16,4 4-1-16,1 16 1 15,1 4 1-15,-4 7 4 16,2 3 4-16,-7 6 4 16,-7-6-1-16,-7 3 2 15,-2 0-1-15,-10-1 6 16,1-8 3-16,2-3 3 16,5-5-2-16,7-11 2 15,7-4-7-15,9 1-56 16,7-14-56-16,13-27-381 15,2-3 55-15</inkml:trace>
          <inkml:trace contextRef="#ctx0" brushRef="#br0" timeOffset="16779.7753">9384-488 1060 0,'-23'18'305'0,"1"21"91"16,-1 1-279-16,7 12-27 0,5-7-7 15,8 9-6-15,8-21-25 0,5 3-12 16,2-28-18 0,2-1-19-16,14 1 1 15,1-16 2-15,-1-10 3 16,-1-13-1-16,-19-5 3 16,-4 3-2-16,-10-12 0 15,-4 9-2-15,-4 6 0 16,2 7-4-16,-3 8-1 15,6 15-2-15,-4 7-1 16,-2 10-2-16,-2 9 1 16,2-2 2-16,5 3-1 15,4-3 1-15,10-6-1 16,5-11 0-16,8 1 0 16,2-1 0-16,5-11-1 15,-4-7 2-15,5-1-6 16,-2-4-18-16,-2-16-34 15,-5 8-7-15,-2 3-9 16,-8 4 7-16,-6 5 18 0,-3 11 34 16,-6 14 6-16,-3 6 9 15,0 6 0-15,-2 7 0 16,1 5 12-16,7-10 6 16,6 0 4-16,4-16 1 15,5-1 1-15,2-8-10 16,5-7-5-16,2-10-2 0,5-3 0 15,2-9-4-15,4-12-47 16,-5 2-24-16,-3-5-67 16,-9 11-284-16,-8 1 52 15</inkml:trace>
          <inkml:trace contextRef="#ctx0" brushRef="#br0" timeOffset="18483.1835">9583-476 629 0,'-25'17'387'15,"-1"2"-46"-15,-1 14-75 16,5 1-189-16,1 3-1 15,9 1-21-15,7 2-8 16,8-13-14-16,8 0-13 16,2-13-16-16,11-16-2 15,2-11 0-15,7-17 1 16,0-17 3-16,9-7 3 16,-9 3-4-16,4 0 2 15,-11 9-2-15,-4 10 1 0,-11 5-1 16,-4 5 3-16,-10 1-4 15,-6 13 19-15,-4 2 3 16,-7 11 6-16,-1 5 1 16,-1 7 10-16,2-5-16 15,4 4 8-15,7 2-4 16,4-3 1-16,7 0-8 16,10 0-4-16,3-3-13 15,10-1-3-15,1-5-3 0,8-6 2 16,-2-5 0-16,2-4 3 15,-5-3-1-15,-5-3 3 16,-9 5-3-16,-3 1 2 16,-3 3-3-16,-9 3-1 15,0 4-2-15,-7 7 0 16,-2 1-3-16,-6 9 1 16,6 3 0-16,-3 0 0 15,8-6 1-15,6 7 0 16,9-5-1-16,7-2 0 15,6-4-1-15,7-13 0 16,-1-7 1-16,3-9 3 16,-6-3-1-16,-6-6 3 15,-3 13-1-15,-4-2 1 16,-8 4-1-16,-2 4 1 0,-2 7-1 16,-8 2-1-16,-2 4-2 15,-2 5 0-15,1 4-1 16,-2 1 0-16,4-2 1 15,2-7 1-15,1 12 1 16,4-19-1-16,1 1 1 16,7-2-3-16,-2 7 2 15,9-17-1-15,-3 15 1 16,7-11 1-16,-4-2-1 0,3-2 1 16,-4 1-1-1,-4-1 0-15,-7 5-2 0,-1 2 2 16,-5 4 0-16,0-4 0 15,0 4-1-15,-2-1 2 16,4 1-2-16,-1-1 1 16,1-1-2-16,1 2 1 15,3-2-1-15,-5-2 1 16,2 2-1-16,0 2 2 16,-1-2 0-16,-2 1 0 15,3 2 0-15,0 0-1 16,0 2 0-16,0-2 0 15,0 0-1-15,1-2-2 16,-1 2 2-16,2 2-1 16,-1-2 0-16,-1 0 0 0,0 3 1 15,0 3 0-15,0-6 0 16,0 1 1-16,-1-2 0 16,2 1 1-16,-1-6 0 15,-1 7 1-15,4-2-1 16,-2 1 1-16,-1-3 1 15,0 1-1-15,0-1-2 16,-1 3 1-16,-1-1-1 0,4 2-1 16,-4-1 1-1,4 0 1-15,-4 2-1 16,4-7 0-16,-2 7 0 0,0-2-1 16,3 0 0-16,-3 0 0 15,3 1 0-15,-3-2 1 16,1 1-1-16,-2 0 2 15,1-3 0-15,-3 3-1 16,6-2 1-16,0 1-1 16,0-4-1-16,4 4-4 15,1-5-3-15,-2 1-34 16,-2 1-15-16,2-1-34 16,-3-1-5-16,-3 5 1 15,0-2 33-15,-1 0 15 16,-5-3 35-16,-2 1 10 15,1-4 1-15,-1-1 1 16,4-2-1-16,1-5-2 0,0-7-2 16,3-15 0-16,0 2 2 15,-2-5 0-15,1 6 3 16,2-50 5-16,2 22 8 16,-1-2 8-16,-2 5 3 15,1 3 11-15,-1 53-1 16,-3 2 1-16,3 2-5 0,0-2 6 15,-1 6-11-15,-1 0-5 16,1-11-7 0,-7 76-5-16,-1 18-9 0,2 16 0 15,-1 7 3-15,-2 17 12 16,8-70 6-16,1-16 10 16,1-14 3-16,1-4-1 15,7-5-11-15,-2-1-3 16,0-4-9-16,0-4-1 15,-2-5 1-15,2 0 2 16,-4-5-1-16,1-1 5 16,1-1 1-16,2-7-1 15,-1-2-2-15,7-7-2 16,-3 4-6-16,0-10-2 16,-3-4-2-16,1-15 0 15,-4-3 0-15,2-1 1 16,-2 10-1-16,0 4-1 15,-2 23-3-15,-2 24 2 0,-2 12-1 16,0 18-1-16,0 9 2 16,0-1 0-16,3-17 0 15,-2-2 1-15,1-16 1 16,-1 0-2-16,1-3 2 16,-2 3 0-16,4-6 0 15,1-3-40-15,2-1-29 0,5-5-62 31,3-5-32-31,8-2-330 16,1 1 76-16</inkml:trace>
          <inkml:trace contextRef="#ctx0" brushRef="#br0" timeOffset="18998.0514">10268-530 1040 0,'-5'2'226'0,"7"-2"100"16,4 1-306-16,7-1 8 15,2-4-5-15,11-4 1 16,2-11-4-16,11-35-2 16,-4-8-13-16,5-58 0 15,-6 3 0-15,-7 0-1 0,-14 37 0 16,-2 7-1-16,-14 59-3 16,-6 4 9-16,-5 14 0 15,-5 7 10-15,-4 10 7 16,-4-3 19-16,0 70 6 15,-2 30 28-15,4-1 4 16,10-3 2-16,7 6-16 16,11-71-13-16,8-31-29 15,8-3-13 1,-4-3-10-16,3 2-1 0,-4-1 0 16,-2-5 1-16,-8-1 2 0,-2-7 3 15,-8-7 0-15,-3-5 0 16,-5 0 0-16,-4-6-2 15,-3 7-4-15,-3-7 0 16,0-1-1-16,-1-19-1 16,4-7-1-16,4-7 2 15,7 5-3-15,7 7-1 16,6 20-3-16,10 10-1 16,4 7 0-16,13 13 2 15,1 10-14-15,8 17-58 16,-4 2-30-16,4 3-368 15,-21-9 52-15</inkml:trace>
        </inkml:traceGroup>
      </inkml:traceGroup>
    </inkml:traceGroup>
  </inkml:traceGroup>
</inkml:ink>
</file>

<file path=ppt/ink/ink3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9:44.1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02F572B-AAF4-4AAF-B858-E059918BA167}" emma:medium="tactile" emma:mode="ink">
          <msink:context xmlns:msink="http://schemas.microsoft.com/ink/2010/main" type="inkDrawing" rotatedBoundingBox="13736,6027 22668,4624 22848,5770 13916,7173" semanticType="underline" shapeName="Other"/>
        </emma:interpretation>
      </emma:emma>
    </inkml:annotationXML>
    <inkml:trace contextRef="#ctx0" brushRef="#br0">9026 721 436 0,'0'-7'310'0,"1"-4"-14"15,-2 4-101-15,-2-4-18 16,1 4-68-16,-4-8-14 16,-1 4-36-16,-1-4-4 15,-3 3-22-15,-2-7-4 16,1 4-15-16,-5-8 2 16,1 1-4-16,-5-2 9 15,-2-2-2-15,-11-7 3 16,-1 6-6-16,-11-3 5 15,-2-2-11-15,-12-1 2 16,1 11-5-16,-14-16 1 16,4 2-7-16,-12 5 5 0,5 10-7 15,-9-5 6-15,13 11-4 16,-9 5 4-16,12-4-5 16,-15-11 4-16,7 8-7 15,-16 2 3-15,3 2-7 16,-15 2 6-16,15 4-4 15,-21-2 4-15,10 3 0 16,-19 1 2-16,12 2-3 16,-15 3 6-16,13-1-5 15,-10-5 4-15,14 0-3 0,-15 4 3 16,13 5-6-16,-16 5 4 16,10 2-4-16,-23 5 2 15,8 2-3-15,-20 2 6 16,10 1-5-16,-23 7 5 15,21 1-3-15,-14 10 4 16,15-2-6-16,-19 10 6 16,21-2-6-16,-11 4 6 15,11-9-6-15,-21 6 5 16,21-5-4-16,-17 6 5 16,11-4-7-16,-15 10 6 15,14-2-4-15,-14 5 3 16,14-7-3-16,-14 5 5 15,23-11-5-15,-13 6 5 16,26-9-5-16,-15 6 5 16,24-6-6-16,-15 9 4 0,19-6-3 15,-15 11 4 1,20 1-6-16,-18 4 7 0,15-10-5 16,-10 9 3-16,10-6-4 15,-10-4 7-15,24-7-8 16,-10 4 8-16,16-14-5 15,-4-2 7-15,11-7-6 16,-8 0 7-16,23-4-5 16,-6-2 6-1,20-5-8-15,1 1 5 0,12-4-5 0,-3-1 5 16,7-4-8-16,-4-2 9 16,3-5-7-16,2-5 7 15,2-2-6-15,4-5 6 16,2-1-5-16,-2-3 5 15,4-1-5-15,-5-5 2 16,5 1-4-16,0 1-5 16,3 4-18-16,0-2-40 15,7 11-342-15,8 2 85 16</inkml:trace>
  </inkml:traceGroup>
</inkml:ink>
</file>

<file path=ppt/ink/ink3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9:45.5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BAE7D8-BEC0-474D-9AB6-DFC0EB21C61C}" emma:medium="tactile" emma:mode="ink">
          <msink:context xmlns:msink="http://schemas.microsoft.com/ink/2010/main" type="writingRegion" rotatedBoundingBox="11029,6761 13593,5938 13841,6709 11276,7532">
            <msink:destinationLink direction="with" ref="{BC38A0F4-FD64-4F24-BF70-2610EFDC9F83}"/>
            <msink:destinationLink direction="with" ref="{2B16F47E-2E95-42FE-AB3F-13896C8ACE95}"/>
          </msink:context>
        </emma:interpretation>
      </emma:emma>
    </inkml:annotationXML>
    <inkml:traceGroup>
      <inkml:annotationXML>
        <emma:emma xmlns:emma="http://www.w3.org/2003/04/emma" version="1.0">
          <emma:interpretation id="{9E32D32C-64FE-4871-A6D8-9372A5045134}" emma:medium="tactile" emma:mode="ink">
            <msink:context xmlns:msink="http://schemas.microsoft.com/ink/2010/main" type="paragraph" rotatedBoundingBox="11029,6761 13593,5938 13841,6709 11276,7532" alignmentLevel="1"/>
          </emma:interpretation>
        </emma:emma>
      </inkml:annotationXML>
      <inkml:traceGroup>
        <inkml:annotationXML>
          <emma:emma xmlns:emma="http://www.w3.org/2003/04/emma" version="1.0">
            <emma:interpretation id="{E1E8B70A-A000-430A-8B99-74A68A5E8D7E}" emma:medium="tactile" emma:mode="ink">
              <msink:context xmlns:msink="http://schemas.microsoft.com/ink/2010/main" type="line" rotatedBoundingBox="11029,6761 13593,5938 13841,6709 11276,7532"/>
            </emma:interpretation>
          </emma:emma>
        </inkml:annotationXML>
        <inkml:traceGroup>
          <inkml:annotationXML>
            <emma:emma xmlns:emma="http://www.w3.org/2003/04/emma" version="1.0">
              <emma:interpretation id="{F5153367-0644-4B03-AF53-895E495BF247}" emma:medium="tactile" emma:mode="ink">
                <msink:context xmlns:msink="http://schemas.microsoft.com/ink/2010/main" type="inkWord" rotatedBoundingBox="11029,6761 13593,5938 13841,6709 11276,7532"/>
              </emma:interpretation>
              <emma:one-of disjunction-type="recognition" id="oneOf0">
                <emma:interpretation id="interp0" emma:lang="" emma:confidence="0">
                  <emma:literal>Freizeit</emma:literal>
                </emma:interpretation>
                <emma:interpretation id="interp1" emma:lang="" emma:confidence="0">
                  <emma:literal>Fanzeit</emma:literal>
                </emma:interpretation>
                <emma:interpretation id="interp2" emma:lang="" emma:confidence="0">
                  <emma:literal>Farnzeit</emma:literal>
                </emma:interpretation>
                <emma:interpretation id="interp3" emma:lang="" emma:confidence="0">
                  <emma:literal>Firnzeit</emma:literal>
                </emma:interpretation>
                <emma:interpretation id="interp4" emma:lang="" emma:confidence="0">
                  <emma:literal>Fernzeit</emma:literal>
                </emma:interpretation>
              </emma:one-of>
            </emma:emma>
          </inkml:annotationXML>
          <inkml:trace contextRef="#ctx0" brushRef="#br0">17 312 901 0,'-17'0'231'0,"16"3"64"16,11-10-238-16,10-8-47 15,17-8 5-15,4-2-9 16,13-13 0-16,0 1-5 0,11-2 7 15,-7 1-6-15,5 2 3 16,-10 11-155-16,2 5-156 16,-20 8-6-1</inkml:trace>
          <inkml:trace contextRef="#ctx0" brushRef="#br0" timeOffset="-14.5882">20 192 759 0,'-9'-3'278'0,"7"-6"17"0,10-4-178 15,4-2-94-15,6-8-5 16,9-4-17-16,10-4 9 15,4-2-7-15,10-8 7 16,8 9-8-16,5-4 5 16,-4 8-6-16,5 2-25 15,-20 8-106-15,4 0-174 16,-22 11-5-16</inkml:trace>
          <inkml:trace contextRef="#ctx0" brushRef="#br0" timeOffset="-558.3264">338-129 660 0,'2'-17'269'15,"-4"11"7"-15,4 9-158 16,-2 3-88-16,3 17-7 16,0 4-15-16,3 19 13 15,0 12 5-15,4 8 12 16,2-2-10-16,5 8 2 15,-1-10-16-15,5-1 2 16,-4-10-10-16,2-1 6 16,-1-14-10-16,-3-3 9 15,0-12-8-15,0 0 6 0,-12-14-8 16,0-1 11-16,-4-12-7 16,-10-7-6-16,-5-10-9 15,-5-5-311-15,-8-1 86 16</inkml:trace>
          <inkml:trace contextRef="#ctx0" brushRef="#br0" timeOffset="605.3473">494 110 970 0,'11'18'285'15,"-5"-3"50"-15,3 7-243 16,0 1-93-16,6 7 5 16,1 0-7-16,2 3 7 15,-1-6-7-15,-1 4 7 0,-1-8-9 16,2-5 10-1,-2-9-8-15,1-8 10 0,2-7-3 16,-4-10 8-16,-1-7-7 16,-2-10 9-16,-7-1-10 15,-7-11 6-15,-4 3-9 16,-10-9 7-16,1 12-8 16,-1 0 8-16,4 13-6 15,1 8 10-15,7 11-6 16,-1 7 7-16,8 9-10 15,2 7 5-15,10 8-11 16,7 5 6-16,3-2-8 0,6 1 9 16,1-5-8-16,1-13 10 15,-4-5-8-15,7-10 11 16,-8-8-8-16,6-13 8 16,-6 1-6-16,0-8 6 15,-7 0-7-15,-5-6 6 16,-11 10-5-16,-4 0 5 15,-4 13-6-15,-2 7 2 16,-3 12-4-16,3 12 3 16,0 12-5-16,3 12 3 15,3 8-2-15,6 5 5 16,4-5-4-16,8-8 7 16,2-12-7-16,7-9 8 15,1-11-8-15,10-7 10 16,-4-7-8-16,2-7 11 0,-7-8-9 15,-4-11 9-15,-10-3-10 16,-6 0 7-16,-4 0-10 16,-7 10 11-16,-1 10-10 15,-3 8 8-15,3 14-9 16,2 14 6-16,-1 5-10 0,5 13 9 16,6 1-9-16,-4-2 9 15,2-16-8-15,7 6-10 16,1-19-22-16,-3-8-27 15,3-5-89 1,3-13-240-16,-5-15 38 16</inkml:trace>
          <inkml:trace contextRef="#ctx0" brushRef="#br0" timeOffset="1310.1578">1029-243 817 0,'-6'-17'344'0,"3"7"-4"16,9-4-187-16,12-4-118 16,6-1-32-16,13-1 3 15,1 2-8-15,2 3 6 0,-2 9-7 16,4 5 6-16,-8 2-8 16,5 4 7-16,-1 4-6 15,-2 3 7-15,-8 0-6 16,-2 4 2-16,-8 7-6 15,-5 2 4-15,-5 5-5 16,-10 6 4 0,-4 3 2-16,-10 11 6 0,-7 1 0 0,-5 12 18 15,1-4 13-15,1 4 3 16,10-15-5-16,5-3 5 16,13-17-19-16,5-4-13 15,10-13-5 1,5-7 10-16,7-7-9 0,5-9 10 15,4-3-6-15,6-10 7 16,-5-4-11-16,0-5 7 16,-8 4-7-16,-4-6-19 15,-15 9-26 1,-7-2-340 0,-17 5 81-16</inkml:trace>
          <inkml:trace contextRef="#ctx0" brushRef="#br0" timeOffset="1326.1135">1275 63 1098 0,'-3'3'242'0,"13"-1"100"0,7-7-321 16,16-10-12-16,3-7-7 16,16-11 9-16,-7-5-12 15,8-4-49-15,-15 3-295 16,1 7 0-16,-15 8-151 15</inkml:trace>
          <inkml:trace contextRef="#ctx0" brushRef="#br0" timeOffset="2065.0067">1698-149 1193 0,'-4'6'248'0,"5"0"114"16,8-4-357-16,8-8 2 15,4-8-6-15,9-10 8 16,-3-4-3-16,0-11 5 16,-3-2-10-16,-2 2 5 15,-11 5-7-15,-2-4 7 16,-5 8-7-16,-5 8 7 16,-8 4-9-16,1 9 9 15,-2 15-7-15,-4 13 5 0,1 8-9 16,1 14 8-1,-2 7-9-15,5 4 8 16,3-4-7-16,11 0 10 0,1-12-8 16,6-6 6-16,4-13-7 15,8-13 10-15,-3-10-7 16,11-13 8-16,2-13-4 16,2-11 6-16,-6-1-7 15,0-2 6-15,-13 8-7 16,-5 5 5-16,-11 14-6 0,-1 10 4 15,-3 7-6 1,-3 17 5-16,0 11-6 16,2 10 5-16,2 3-6 0,4 7 6 15,2-11-5 1,11-5 6-16,2-12-5 0,8-12 7 16,3-14-3-16,9-16 7 15,-2-10-4-15,7-19 7 16,-3-4-6-16,0-18 4 15,-12 3-8-15,-3-10 6 16,-9 7-7-16,-12 1 7 16,-11 18-7-16,1 10 2 15,-7 22-4-15,-5 19 5 0,1 20-7 16,0 18 3 0,0 14-4-16,0 16 4 15,7 6-7-15,8 5 8 0,8-8-5 16,13 3 8-16,7-14-6 15,8-1 8-15,2-9-8 16,5-1 8-16,-13-13-8 16,3-2 9-16,-7-19-8 15,-10 7 9-15,-4-11-11 0,-6-5 2 16,-10-7-22-16,-7-3-35 16,-4-13-16-16,-13-10-144 15,-5 1-173-15,-12-10 14 16,-3 5-165-16,-11-3 339 15,14 8 553-15,-1-1 75 16,14 14-86-16,8-1-32 16,13 11-155-16,11 2-61 15,12 5-57-15,14-4-7 16,10 2-27-16,15-3 3 16,6-4-5-16,12-2 6 15,-7 4-6-15,2-1-21 16,-16 0 2-16,0-1-341 15,-18-4 88-15</inkml:trace>
          <inkml:trace contextRef="#ctx0" brushRef="#br0" timeOffset="2242.7327">1959-739 1136 0,'-16'-1'296'15,"19"1"80"-15,9 1-315 16,9 1 41-16,3 1-480 0,3 9 193 16</inkml:trace>
        </inkml:traceGroup>
      </inkml:traceGroup>
    </inkml:traceGroup>
  </inkml:traceGroup>
</inkml:ink>
</file>

<file path=ppt/ink/ink3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9:48.3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38A0F4-FD64-4F24-BF70-2610EFDC9F83}" emma:medium="tactile" emma:mode="ink">
          <msink:context xmlns:msink="http://schemas.microsoft.com/ink/2010/main" type="inkDrawing" rotatedBoundingBox="11060,8349 13926,6675 13960,6734 11094,8409" semanticType="underline" shapeName="Other">
            <msink:sourceLink direction="with" ref="{86BAE7D8-BEC0-474D-9AB6-DFC0EB21C61C}"/>
          </msink:context>
        </emma:interpretation>
      </emma:emma>
    </inkml:annotationXML>
    <inkml:trace contextRef="#ctx0" brushRef="#br0">0 1678 1067 0,'84'-46'221'0,"19"-8"102"15,54-30-311-15,18-10-11 16,44-23 7 0,-13 9-7-16,27-13 5 0,-37 14-6 15,11-10 5-15,-35 15-7 16,6-8 5-16,-34 20-5 15,11-6 4-15,-29 14-4 0,2-2 5 16,-26 15-5 0,-3-1 5-16,-30 21 0 0,-12 8-21 15,-21 16-313-15,-18 13 101 16</inkml:trace>
  </inkml:traceGroup>
</inkml:ink>
</file>

<file path=ppt/ink/ink3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9:49.0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5ED3F9A-ABEE-41E2-A7C3-33E3847AA2E4}" emma:medium="tactile" emma:mode="ink">
          <msink:context xmlns:msink="http://schemas.microsoft.com/ink/2010/main" type="inkDrawing" rotatedBoundingBox="15489,8515 19512,6818 19535,6873 15513,8570" semanticType="underline" shapeName="Other">
            <msink:sourceLink direction="with" ref="{D676BAFB-8E7B-48E2-A98A-D7672A4C70CF}"/>
          </msink:context>
        </emma:interpretation>
      </emma:emma>
    </inkml:annotationXML>
    <inkml:trace contextRef="#ctx0" brushRef="#br0">0 1666 901 0,'39'-12'276'16,"8"0"44"-16,31-9-226 16,12-7-90-16,38-13-5 15,-1-4 5-15,34-18-5 16,-5 2 4-16,24-19 3 15,-12 0 10-15,27-16 1 16,-13 11 4-16,25-10 0 16,-16 11-1-16,22-12-6 15,-19 14 4-15,17-12 5 0,-22 12 6 16,11-5 1 0,-32 18 6-16,6 0-5 0,-30 19-2 15,-8 2-4-15,-30 9 0 16,-4 2-11-16,-31 8 0 15,-8 1-7-15,-17 8 1 16,-7 8-13-16,-18 5-35 16,-9 1-362-16,-15-2 101 15</inkml:trace>
  </inkml:traceGroup>
</inkml:ink>
</file>

<file path=ppt/ink/ink33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9:09:42.5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D78691B-E92A-4900-BF08-51051DB1B2BD}" emma:medium="tactile" emma:mode="ink">
          <msink:context xmlns:msink="http://schemas.microsoft.com/ink/2010/main" type="writingRegion" rotatedBoundingBox="33896,17262 33911,17262 33911,17277 33896,17277"/>
        </emma:interpretation>
      </emma:emma>
    </inkml:annotationXML>
    <inkml:traceGroup>
      <inkml:annotationXML>
        <emma:emma xmlns:emma="http://www.w3.org/2003/04/emma" version="1.0">
          <emma:interpretation id="{73B6D839-8148-4665-852B-FA0BDC3FF29D}" emma:medium="tactile" emma:mode="ink">
            <msink:context xmlns:msink="http://schemas.microsoft.com/ink/2010/main" type="paragraph" rotatedBoundingBox="33896,17262 33911,17262 33911,17277 33896,17277" alignmentLevel="1"/>
          </emma:interpretation>
        </emma:emma>
      </inkml:annotationXML>
      <inkml:traceGroup>
        <inkml:annotationXML>
          <emma:emma xmlns:emma="http://www.w3.org/2003/04/emma" version="1.0">
            <emma:interpretation id="{B9345634-9423-4012-9D0F-77F389583C1D}" emma:medium="tactile" emma:mode="ink">
              <msink:context xmlns:msink="http://schemas.microsoft.com/ink/2010/main" type="line" rotatedBoundingBox="33896,17262 33911,17262 33911,17277 33896,17277"/>
            </emma:interpretation>
          </emma:emma>
        </inkml:annotationXML>
        <inkml:traceGroup>
          <inkml:annotationXML>
            <emma:emma xmlns:emma="http://www.w3.org/2003/04/emma" version="1.0">
              <emma:interpretation id="{B1BA0F53-1D31-4365-8C8D-B5FA6AE417CF}" emma:medium="tactile" emma:mode="ink">
                <msink:context xmlns:msink="http://schemas.microsoft.com/ink/2010/main" type="inkWord" rotatedBoundingBox="33896,17262 33911,17262 33911,17277 33896,1727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3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4:04.2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3A8BF65-36A3-46E5-9D72-985BDFD55727}" emma:medium="tactile" emma:mode="ink">
          <msink:context xmlns:msink="http://schemas.microsoft.com/ink/2010/main" type="writingRegion" rotatedBoundingBox="15815,2314 29317,-1737 30645,2687 17143,6739"/>
        </emma:interpretation>
      </emma:emma>
    </inkml:annotationXML>
    <inkml:traceGroup>
      <inkml:annotationXML>
        <emma:emma xmlns:emma="http://www.w3.org/2003/04/emma" version="1.0">
          <emma:interpretation id="{825891DC-7A0D-41AF-9C10-CAA5BE21070E}" emma:medium="tactile" emma:mode="ink">
            <msink:context xmlns:msink="http://schemas.microsoft.com/ink/2010/main" type="paragraph" rotatedBoundingBox="15838,2305 23969,249 24256,1388 16126,3444" alignmentLevel="1"/>
          </emma:interpretation>
        </emma:emma>
      </inkml:annotationXML>
      <inkml:traceGroup>
        <inkml:annotationXML>
          <emma:emma xmlns:emma="http://www.w3.org/2003/04/emma" version="1.0">
            <emma:interpretation id="{E01056B1-FA25-4DF8-BE44-FD9E747F0E5B}" emma:medium="tactile" emma:mode="ink">
              <msink:context xmlns:msink="http://schemas.microsoft.com/ink/2010/main" type="line" rotatedBoundingBox="15838,2305 23969,249 24256,1388 16126,3444"/>
            </emma:interpretation>
          </emma:emma>
        </inkml:annotationXML>
        <inkml:traceGroup>
          <inkml:annotationXML>
            <emma:emma xmlns:emma="http://www.w3.org/2003/04/emma" version="1.0">
              <emma:interpretation id="{D10EE5FC-1A6E-41C8-AD6D-130C3B383C18}" emma:medium="tactile" emma:mode="ink">
                <msink:context xmlns:msink="http://schemas.microsoft.com/ink/2010/main" type="inkWord" rotatedBoundingBox="15838,2305 23969,249 24256,1388 16126,3444">
                  <msink:destinationLink direction="with" ref="{4C13180C-6C12-4232-8A19-315870451C19}"/>
                  <msink:destinationLink direction="with" ref="{12095AF0-B031-4FC4-A5A9-1BE464ABFBF8}"/>
                </msink:context>
              </emma:interpretation>
              <emma:one-of disjunction-type="recognition" id="oneOf0">
                <emma:interpretation id="interp0" emma:lang="" emma:confidence="1">
                  <emma:literal/>
                </emma:interpretation>
              </emma:one-of>
            </emma:emma>
          </inkml:annotationXML>
          <inkml:trace contextRef="#ctx0" brushRef="#br0">-7254-1716 628 0,'2'-16'302'0,"1"5"6"0,-2 7-111 15,2 4-152-15,0 4-4 16,3 5-13-16,2 6-18 15,4 15 2-15,0 8-1 0,1 18 9 16,-1 7-3-16,0 12 0 16,-3-9-4-16,2 6 3 15,-5-18-10-15,-2-3 4 16,-2-15-1-16,1-3 14 16,-3-12 0-16,0-5 17 15,0-13 9-15,0-4 38 16,-5-8-10-16,-2-14-1 15,-1-4-19-15,-4-15-5 16,0-4-44-16,-3-22 0 16,2-1-2-16,-4-12 6 15,4 14-10-15,-1-1 4 16,7 26-5-16,1 15 2 16,3 15-5-16,1 3-1 15,2 12-5-15,5 6 2 16,-1 6-4-16,7 11 3 15,1 7 1-15,7 7 6 0,2 4-3 16,6-4 6-16,-3-14-4 16,5-7 4-16,-1-14-7 15,2-20 4-15,-6-9-5 16,3-14 8-16,-7-7-4 16,-8-10 10-16,0 3-4 15,-2 1 6-15,-10 11-8 0,8 7 5 16,-7 15-9-16,1 7 1 15,-7 11-9-15,11 20 4 16,-9 10-8 0,6 15 10-16,-1 10-2 0,10 13 8 15,-5 0-6-15,7 7 9 16,-1-15-8-16,10-9 6 16,-5-8-7-16,7-14 10 15,-1-17-7-15,0-3 7 16,-6 3-16-16,0-15-76 15,-7-3-32-15,1-5-321 16,-5-7 17-16</inkml:trace>
          <inkml:trace contextRef="#ctx0" brushRef="#br0" timeOffset="453.9809">-6563-1499 904 0,'-2'12'285'0,"-1"3"50"16,-1 9-212-16,-2 6-85 16,-2 7 14-1,2-2-5-15,0 5 2 0,3-7-16 16,8-1 2-16,1-7-20 16,6-4-1-16,0-12-13 0,7-6 8 15,-1-9-4 1,6-10 7-16,-1-4-5 0,4-5 7 15,-8-8-8-15,1 3 3 16,-8 10-7-16,-3 7 3 16,-6 5-8-16,-2 13 3 15,1 7-6-15,-1 1 7 16,-1 5-2-16,3 6 7 16,6-3-5-16,-3-3 7 15,0-7-7-15,5-8 2 16,-2-3-11-16,4-5 14 15,7-8-8-15,2-1 7 16,1-5-4-16,-1-7 11 16,-2 2-12-16,-10-4 1 0,-1 5-15 15,-6 4-15 1,-3 2-15-16,0-2-26 0,-1 7-15 16,-1-12-235-16,2-3-55 15,9-9-63-15</inkml:trace>
          <inkml:trace contextRef="#ctx0" brushRef="#br0" timeOffset="1099.558">-6160-1701 633 0,'-9'38'262'0,"0"12"21"16,5 8-161-16,1 8-28 16,1-13-31-16,8-2-10 15,3-12-20-15,3-15-3 16,3-15-22-16,6-3-6 15,-4-5-11-15,2-4-20 16,-1-1-19-16,0-8-155 16,-3-6-76-16,1-9-13 15,-6-3 47-15,1 0 115 16,-7 7 180-16,2 8 108 16,-6 9 27-16,2 5 19 15,-1 4-91-15,2-2-17 16,0-2-22-16,3-10-4 15,2-2-41-15,4-13-4 16,0 2-7-16,3-10-3 0,0 4-7 16,0-5 1-1,-2 2-1-15,-1 1 2 0,-6 14 2 16,-1 6 2-16,-2 14-3 16,-3 14 14-16,-5 14 3 15,2 16 7-15,0 9-1 16,2 14 11-16,5-3-14 15,7 0 0-15,2-15-10 16,1-10 2-16,5-19-12 16,1-4 5-16,-2-9-10 0,-2-1 3 15,1-2-8-15,-5-5 7 16,-3-2-5-16,-6-10 8 16,-3-5-4-16,-9-5 7 15,-5-2-11-15,-8-8 2 16,-4 4-8-16,-1-5 2 15,2 1-3-15,-1 2 5 16,5 5-2-16,5 2 2 16,5 11 0-16,4 7 1 15,7 4-3-15,6 4 1 16,4 4-1-16,7-5 0 16,4 1-5-16,7-4 3 15,2-1-2-15,5-4 2 16,-2 1-21-16,3-5-142 15,-3 3-194-15,6-6-4 0</inkml:trace>
          <inkml:trace contextRef="#ctx0" brushRef="#br0" timeOffset="1590.8787">-5444-1621 1020 0,'-3'41'224'0,"0"19"110"16,0 10-297-16,2-4 17 15,1-9-3-15,6-9 4 16,1-19-15-16,5-4-3 16,3-8-21-16,2-1 1 15,1 4-12-15,0-1 1 16,-1-5-5-16,-2 2 4 16,-6-7-4-16,-3-9 4 15,-3-1 1-15,-5-11 6 16,-1-8 1-16,3-10 3 15,-1-3-4-15,1-15 1 16,3 0-6-16,3-13-1 16,-2 1-4-16,2 3 3 15,-1 12-6-15,2 12 2 16,-4 18-5-16,5 10 3 16,1 5-4-16,1 6 4 15,1 0-3-15,2 9 6 0,-1 0-5 16,-1 6 3-16,-2 3-4 15,-2 6 4-15,-5 3-4 16,-8 6 7-16,-8-1-2 16,-8 5 15-16,-7-8 0 15,-5-7 16-15,5-7-7 16,2-9 9-16,9-4-13 16,3-7 0-16,6-4-17 0,8-9-60 15,8-6-45-15,10-22-330 16,4-16 35-16</inkml:trace>
          <inkml:trace contextRef="#ctx0" brushRef="#br0" timeOffset="2024.5056">-5026-1622 1158 0,'-6'21'237'0,"-3"15"142"15,4 3-340-15,1 12 21 16,2 1 1-16,-1 2 11 16,5-18-30-16,2-3-2 15,1-16-24-15,7-2 2 0,0-11-17 16,0 5 8-16,1-7-10 16,-2-4 14-16,-7-7-8 15,4-3 12-15,-4-10-8 16,-8-14 9-16,-2-8-12 15,-6-10 7-15,-3 0-10 16,-2 5 7-16,4 14-7 16,-1 8 9-16,10 14-9 0,-5 7 8 15,6 6 0 1,1 3-4-16,4 3-12 0,-1 3 8 31,11-2-8-31,2-1-4 0,7-1 1 0,9-5 7 16,4-5-4-16,4-2-34 15,-1 1-29-15,2-5-44 16,-9 5-17-16,3-3-108 16,-7 3-174-16,-2-6 47 15</inkml:trace>
          <inkml:trace contextRef="#ctx0" brushRef="#br0" timeOffset="2576.173">-4672-1704 656 0,'2'-4'379'0,"-5"4"-30"16,-3 4-147-16,-2 7-87 15,-1 5-61-15,-3 15 3 16,0 5-9-16,3 7 13 16,3-4-8-16,8 2 0 0,4-7-25 15,3-5-6 1,3-8-15-16,6-2 2 0,-2-10-9 16,7-12 10-16,-1-9-3 15,-1-12 6-15,-1-9-2 16,-4-9 5-16,-8 3-8 15,-4-7 2-15,-2 5-7 16,-8 1 4-16,1 9-7 0,1 3 4 16,-2 13-4-16,3 6 4 15,0 3-6-15,1 3 1 16,8 6-5-16,8-2 3 16,2-1-7-16,8 0 7 15,0-1-1-15,3-1 6 16,-3 2-3-16,2 3 5 15,-5 2-8-15,1 4 4 16,-7 3-6-16,-3 4 3 16,-6 5-6-16,-1 13 6 15,-11-1-4-15,-5 13 6 16,-5 1 0-16,-5 7 15 16,0-6 8-16,6 0 3 15,6-20-6-15,1-4 8 16,8-16-17-16,3-7-8 0,2-5-6 15,8-4 10-15,4-1-9 16,7-10 10-16,3-7-5 16,7-5 7-16,-5-7-8 15,4-5-11-15,-6 7-23 16,0 1-56-16,-12 7-28 16,-5 8-12-16,-8 10-312 15,-10 7 97-15</inkml:trace>
          <inkml:trace contextRef="#ctx0" brushRef="#br0" timeOffset="2770.7326">-4412-1535 875 0,'-9'6'249'0,"6"0"66"16,-2-2-250-16,5 1-19 16,0-2-26-16,5-5-2 15,7 2-20-15,6-6 6 16,7-4-5-16,11-5 3 15,2 1-3-15,-2-1-83 16,-5 0-236-16,5 5 47 16</inkml:trace>
          <inkml:trace contextRef="#ctx0" brushRef="#br0" timeOffset="3178.0885">-4046-1658 891 0,'2'-2'421'0,"-7"1"-29"0,4 1-181 16,-1 3-177-16,2-5-33 15,2 2 7-15,2 2-3 16,7-4 8-16,4-4-4 16,9-5 5-16,3-1-9 0,4-7 3 15,-2 2-7 1,-1-4 4-16,-5 3-4 0,-5-3 6 15,-8 3-7-15,-5-3 7 16,-4 8-5-16,-4-2 3 16,-4 6-8-16,-2 6 3 15,-3 3-6-15,-6 6 8 16,0 6-6-16,-8 9 11 16,1 1 1-16,4 13 17 15,0-4-2-15,0 8 16 16,10-4-7-16,4 4 2 15,4-9-16-15,9 8-2 16,4-11-14-16,5 1 2 16,6-11-6-16,6-2-18 15,2-14-23-15,2-5-62 16,4-11-23-16,1-6-318 0,1-8 54 16</inkml:trace>
          <inkml:trace contextRef="#ctx0" brushRef="#br0" timeOffset="3612.9946">-3524-1960 563 0,'-3'-5'460'0,"-6"8"-106"15,-7 5-10-15,-7 8-294 16,-10 14 4-16,-3-6-4 0,-1 11 19 31,5-2-10-31,7-5 5 0,7-7-24 0,9-1-10 16,13-5-26-16,1-3 0 15,5-5-10 1,11-2-23-16,5-5-15 0,4-9-32 16,6-5-15-16,7-5-18 15,-2-4 22-15,4 2 8 16,-7 2 32-16,2 4 17 16,-7 7 20-16,-3 5 5 15,-12 2 2-15,-3 5 12 16,-9 4 5-16,-7 5 26 15,-10 4 12-15,-5 8 36 16,-7 2 5-16,-8 5 28 0,1-1-16 16,-3 7 6-16,-1-5-30 15,0 3-8-15,4-7-36 16,3-7-6-16,3-7-19 16,4-7-1-16,8-10-9 15,6-2-20-15,3-8-40 16,9-5-71-16,6-2-30 15,5-5-323-15,5 0 49 16</inkml:trace>
          <inkml:trace contextRef="#ctx0" brushRef="#br0" timeOffset="4033.1924">-3108-1989 778 0,'9'-12'392'16,"-10"3"-4"-16,-10 15-120 15,2-1-195-15,-7 8 18 16,-7 1-24-16,1 10 5 16,4-6-13-16,-2 3 5 15,10-3-24-15,2-3-6 16,2-6-28-16,9-2 0 16,5-1-12-16,5-6-6 15,10-7-8-15,13-1-4 0,0-2-10 16,4-4 1-1,1 1 6-15,4 5 5 0,-9 4 8 16,3 2 9-16,-9 2 2 16,0 3 5-16,-10 0-5 15,-5 6 2-15,-8-1-4 16,-4 7 24-16,-9 3 10 16,-9 7 27-16,-8 1 5 15,-13 10 24-15,-1-5-20 0,-13-1-4 16,2-6-27-16,2 3-1 15,7-7-24-15,4-9 6 16,8-4-23-16,6-7-92 16,2-9-75-16,-5 0-342 15,-8 0-12-15</inkml:trace>
          <inkml:trace contextRef="#ctx0" brushRef="#br0" timeOffset="74873.7052">-2294-1855 1079 0,'-60'-26'224'0,"-9"-4"102"16,16 9-347-1,1 2-247 1,-59-19-59-16,-9 5-41 16</inkml:trace>
          <inkml:trace contextRef="#ctx0" brushRef="#br0" timeOffset="115676.7989">-2851-2580 854 0,'-12'1'326'15,"1"-5"13"-15,5 5-192 0,6 5-128 16,5 8-6-16,2-1-18 16,9 10 7-16,0-2-7 15,11 0 10-15,3-6-6 16,11 0 9-16,-2-11-7 15,9-11 11-15,-8-10-8 16,8-13 0-16,-12-7-17 16,-1-14-2-16,-13 0-9 15,-5 0 5-15,-11 13-2 16,-6 10 11-16,-3 17 0 0,-9 17 3 16,0 14-3-16,-2 14 14 15,-1 10 2-15,0 10 13 16,6 1-2-16,0 10 8 15,3-11-15-15,6 4 6 16,5-11-10-16,16-8-341 16,9-16 114-16</inkml:trace>
          <inkml:trace contextRef="#ctx0" brushRef="#br0" timeOffset="162651.5767">962-2904 546 0,'3'-6'410'0,"-4"6"-75"15,-5 1-57-15,-2 7-202 16,-3 2-40-16,-4 13 6 16,-1 4-15-16,-4 12 2 15,4-2-4-15,2 5 0 16,7-7-15-16,8-1 4 16,5-10-10-16,9-7 2 15,3-10-8-15,8-1 7 16,-1-13-6-16,6-8 9 0,-1 0-5 15,1-6 10 1,-8-6-7-16,-4 0 21 0,-7 3-1 16,-9-5 25-16,-7 8 2 15,-7 0 13-15,-5 8-20 16,-10-2-4-16,2 4-24 16,-9 7-5-16,3 8-16 15,-3 4-5-15,10 1-49 16,2 0-390-16,11-5 107 0</inkml:trace>
        </inkml:traceGroup>
        <inkml:traceGroup>
          <inkml:annotationXML>
            <emma:emma xmlns:emma="http://www.w3.org/2003/04/emma" version="1.0">
              <emma:interpretation id="{1CB9A9CC-6FB9-45B3-9AC6-1C55E0F2030D}" emma:medium="tactile" emma:mode="ink">
                <msink:context xmlns:msink="http://schemas.microsoft.com/ink/2010/main" type="inkWord" rotatedBoundingBox="20562,1135 23791,318 24039,1297 20809,2113"/>
              </emma:interpretation>
              <emma:one-of disjunction-type="recognition" id="oneOf1">
                <emma:interpretation id="interp1" emma:lang="" emma:confidence="1">
                  <emma:literal/>
                </emma:interpretation>
              </emma:one-of>
            </emma:emma>
          </inkml:annotationXML>
          <inkml:trace contextRef="#ctx0" brushRef="#br0" timeOffset="155478.7554">-1035-3251 817 0,'-7'-6'245'0,"-1"9"51"0,1 10-213 16,1-1-45-16,-3 5-1 15,3 1-1-15,-6 16-2 16,-3 1 0 15,-2 14-6-31,1-2-4 0,-5 10-5 0,3-12 0 16,-2 2-7-16,4-10 1 0,2-5-5 15,5-13 1-15,3-8-8 16,11-11 1-16,4-18-39 16,3-12-93-16,15-18-224 15,-2-6 11-15</inkml:trace>
          <inkml:trace contextRef="#ctx0" brushRef="#br0" timeOffset="155609.3991">-1054-3289 838 0,'-3'21'227'0,"0"8"71"0,0 7-227 16,0 6-16 0,1-2-8-16,4 8-11 0,5-1-10 15,8-1-12-15,2-5-5 16,5 1-5-16,-1-7 3 16,0-1-7-16,-4-7-12 15,-6-3-315-15,-10-10 95 16</inkml:trace>
          <inkml:trace contextRef="#ctx0" brushRef="#br0" timeOffset="156235.4374">-814-3101 919 0,'-4'0'265'0,"-4"3"74"16,4 3-252-16,-2 7-30 16,1 4-13-16,5 10-17 15,0 1-11-15,5 8-10 16,7-6 0-16,3-2-6 0,6-10 6 16,6-5-7-16,1-10 6 15,7-9-16-15,1-6-15 16,0-12-331-16,1-5 95 15</inkml:trace>
          <inkml:trace contextRef="#ctx0" brushRef="#br0" timeOffset="156416.4675">-557-3146 543 0,'-24'25'367'0,"4"7"-59"0,-5 13-33 15,5 1-215-15,2 11-7 16,8-8-7-16,5-1-12 15,5-11-12-15,5 8-14 16,7-6 0-16,0-6 68 16,0 0-419-16,7-18 165 15</inkml:trace>
          <inkml:trace contextRef="#ctx0" brushRef="#br0" timeOffset="156908.7313">-479-2606 657 0,'-8'14'377'15,"5"-10"-47"-15,6-1-83 16,5-9-222-16,5-13-6 15,7-10-4-15,8-13-7 16,2 0-1-16,8-12-1 16,-5 11 2-16,-1 1-3 15,-10 12 1-15,-4 6-4 16,-12 13-2-16,-4 8-4 16,-5 12 4-16,-5 15-3 15,-2 5 7-15,-5 13 0 16,0 4 3-1,0 5-3-15,3-7 4 0,4-2-5 16,6-11 3 0,5-8-4-16,2-13 4 0,4 2-29 0,0-10-204 15,0-16-123-15,-3-10-53 16</inkml:trace>
          <inkml:trace contextRef="#ctx0" brushRef="#br0" timeOffset="157820.6441">69-3256 605 0,'-2'-13'397'0,"4"2"-49"15,-2 4-48 1,3 1-200-16,-3 4 1 0,-2 5-17 15,2 2-18-15,-3 1-20 16,-6 10-18-16,-3 2-13 16,-7 6-10-16,-2 6 6 15,-6 8-7-15,1-2 5 16,-5 4-8-16,7-5 7 0,0-2-8 16,4-6 6-16,4-3-7 15,7-8 6-15,7 0-7 16,-1-3 5-16,6-2-7 15,5-4 7-15,5 1-7 16,4-2 6-16,7-5-7 16,1-1 8-16,5-3-22 15,0-4-13-15,5-4-55 16,-2 1-11-16,3-4-331 16,-2 2 72-16</inkml:trace>
          <inkml:trace contextRef="#ctx0" brushRef="#br0" timeOffset="158822.8314">72-2935 967 0,'-9'5'243'0,"3"1"77"16,4-1-276-16,10 1-18 0,4 0-5 15,9 0-6 1,6-2 3-16,9 1-5 0,0-4-2 15,10-2-4-15,-2-4 0 16,4-1-8-16,-7-3-17 16,1 0-319-16,-14 0 94 15</inkml:trace>
          <inkml:trace contextRef="#ctx0" brushRef="#br0" timeOffset="158314.0687">344-3356 830 0,'9'-17'257'0,"-3"-1"58"15,-2 6-220-15,1 3-21 16,-2 5-13 0,-2 2-5-16,-1 5-12 15,-1 3-9-15,-2 6-13 0,-5 11-10 16,-4 7 0-16,-7 9-6 15,-4 4 4-15,-4 7 0 16,-2-2 5-16,-1 1-3 16,6-7 8-16,2-6-8 15,7-9 3-15,4-7-7 16,8-11 2-16,6-6-9 16,6-9 9-16,12-14-40 15,8-10-20-15,7-15 1 16,1-12-337-16,-2-16 88 15</inkml:trace>
          <inkml:trace contextRef="#ctx0" brushRef="#br0" timeOffset="158451.7077">407-3461 758 0,'-11'24'293'16,"-1"9"26"-16,-1 3-170 16,1 9-63-16,1-3-13 15,2 1-1-15,3-8-12 16,6-1-18-16,3-5-17 0,8-2-13 15,1-2-5 1,1-2-7-16,1-4 6 0,4-4-5 16,-3-3-1-16,4-4-53 15,-4-1 24-15,-6 2-354 16,-12 2 77-16</inkml:trace>
          <inkml:trace contextRef="#ctx0" brushRef="#br0" timeOffset="113876.5369">-2347-2154 959 0,'-16'8'282'16,"7"-8"64"-16,3 3-238 16,3-2-56-16,4-1 3 15,2-4-15-15,9-8 6 16,6-11-16-16,17-19 4 15,5-9-11-15,19-20 1 16,-2 5-14-16,9-13 3 16,-16 4-12-16,-1-5 5 15,-17 19-6-15,-5-4 6 16,-11 25-10-16,-1 14 1 16,-9 17-10-16,0 14 8 15,-9 8-10-15,-3 14 9 16,0 11-1-16,0 11 9 15,2 4-7-15,5 11 9 0,1-4-6 16,2 0 8-16,4-12-9 16,11-1 10-16,4-16-8 15,11-10-268-15,4-7-130 16,4-10-49-16</inkml:trace>
          <inkml:trace contextRef="#ctx0" brushRef="#br0" timeOffset="161887.6313">521-3202 690 0,'4'-4'349'15,"-10"1"-21"-15,2 4-108 16,4 1-170-16,1 5 4 16,2 4-22-16,2 8 3 15,5-2-16-15,-2 5 5 0,-1 1-17 16,8 2 5-16,2-5-11 16,1 1 7-16,0-5-9 15,4-2 8-15,-4-10-7 16,3 1 8-16,-1-7-6 15,-1-5 1-15,-2-4-23 16,-5-2-34-16,-5-7-8 16,-1 5-309-16,-1 2 69 0</inkml:trace>
          <inkml:trace contextRef="#ctx0" brushRef="#br0" timeOffset="162216.8495">770-3266 837 0,'0'-3'307'15,"-3"1"34"-15,0 5-196 16,-3 5-89-16,3 10-3 16,-3 0-25-16,1 9 2 15,-1 0-12-15,-1 4 7 16,-5 1-13-16,0 11 5 16,-3 1-13-16,4 8 6 15,1-3-10-15,7 5 8 16,3-6-12-16,1 0-44 15,2-14-28-15,8-2-301 16,-7-17 42-16</inkml:trace>
        </inkml:traceGroup>
      </inkml:traceGroup>
    </inkml:traceGroup>
    <inkml:traceGroup>
      <inkml:annotationXML>
        <emma:emma xmlns:emma="http://www.w3.org/2003/04/emma" version="1.0">
          <emma:interpretation id="{2D8E951A-0E4C-484F-B010-7971C218981F}" emma:medium="tactile" emma:mode="ink">
            <msink:context xmlns:msink="http://schemas.microsoft.com/ink/2010/main" type="paragraph" rotatedBoundingBox="18947,2857 22684,818 24132,3471 20396,5511" alignmentLevel="2"/>
          </emma:interpretation>
        </emma:emma>
      </inkml:annotationXML>
      <inkml:traceGroup>
        <inkml:annotationXML>
          <emma:emma xmlns:emma="http://www.w3.org/2003/04/emma" version="1.0">
            <emma:interpretation id="{C57E718D-1991-450D-9321-BD9D9A4A396D}" emma:medium="tactile" emma:mode="ink">
              <msink:context xmlns:msink="http://schemas.microsoft.com/ink/2010/main" type="inkBullet" rotatedBoundingBox="19480,3833 19959,3571 20171,3960 19692,4221"/>
            </emma:interpretation>
            <emma:one-of disjunction-type="recognition" id="oneOf2">
              <emma:interpretation id="interp2" emma:lang="" emma:confidence="0">
                <emma:literal>•</emma:literal>
              </emma:interpretation>
            </emma:one-of>
          </emma:emma>
        </inkml:annotationXML>
        <inkml:trace contextRef="#ctx0" brushRef="#br0" timeOffset="241462.5303">-3563-195 893 0,'-9'-12'256'16,"3"-6"65"-16,3 8-245 15,0 5-4-15,3 2-13 0,0 0-4 16,-1 5-5-16,-1 1-12 16,4-2-15-16,-5 5-9 15,1 8-3-15,-1 5-8 16,2 2 5-16,-1 6-6 16,2 2 3-16,3-8-5 15,3-3 7-15,0-3-8 16,2-3 8-16,4-9-7 15,-2 3 8-15,7-9-5 16,1-2 8-16,6-13-8 16,-1-1 8-16,5-14-8 15,-4-6 4-15,2-3-7 16,-7-2 6-16,-1 2-6 16,-7 12 4-16,-2 8-5 15,-8 7 5-15,-2 15-5 0,-4 12 4 16,5 10-7-16,-6 8 7 15,5 17-6-15,2 1 7 16,7 4-7-16,-1-10 8 16,10 0-7-16,1-9 8 15,7-6-9-15,-2-9 9 16,4 2-6-16,-6-14 10 16,3-9-7-16,-8-11 12 15,7-8-3-15,-7-8 12 16,4-5 2-16,-5 2 11 0,-6-10 0 15,-8 1 9-15,-4-6-11 16,-3 6-2-16,-6 3-6 16,0 10-4-16,-1 13-3 15,1 10 5-15,0 3-1 16,1 4 3-16,4 5-20 16,-1-3-23-16,2 6-22 15,2-3 30-15,1 2 30 16,4 1-21-16,-1 0 0 15,5-5-19-15,1 4-77 16,1-1-418-16</inkml:trace>
      </inkml:traceGroup>
      <inkml:traceGroup>
        <inkml:annotationXML>
          <emma:emma xmlns:emma="http://www.w3.org/2003/04/emma" version="1.0">
            <emma:interpretation id="{BB521410-357B-44F3-9643-1BEF0FAA6430}" emma:medium="tactile" emma:mode="ink">
              <msink:context xmlns:msink="http://schemas.microsoft.com/ink/2010/main" type="line" rotatedBoundingBox="19235,2700 22684,818 24132,3471 20684,5354"/>
            </emma:interpretation>
          </emma:emma>
        </inkml:annotationXML>
        <inkml:traceGroup>
          <inkml:annotationXML>
            <emma:emma xmlns:emma="http://www.w3.org/2003/04/emma" version="1.0">
              <emma:interpretation id="{53C966D2-90D2-48DB-AA91-072B51629A0B}" emma:medium="tactile" emma:mode="ink">
                <msink:context xmlns:msink="http://schemas.microsoft.com/ink/2010/main" type="inkWord" rotatedBoundingBox="19266,2756 22551,963 23636,2949 20350,4743"/>
              </emma:interpretation>
            </emma:emma>
          </inkml:annotationXML>
          <inkml:trace contextRef="#ctx0" brushRef="#br0" timeOffset="143545.7713">-1359-1661 544 0,'-3'1'364'16,"-3"-4"-46"-16,11 1-56 16,-4 4-168-16,2 1-15 15,-3-3-34-15,8 2-10 16,-4-1-13-16,4-1 3 15,4 2-11-15,0-4 8 0,0 1-4 16,3-4-1 0,0 2-9-16,1 0 5 15,4 0-9-15,1 0 6 0,1 1-10 16,2-1 7-16,0-1-8 16,3 1 5-16,-1 3-6 15,2 0 5-15,-5 1-5 16,4 2 5-16,-3 0-5 15,3 0 5-15,-6-3-3 16,6 0 3-16,-6 2-4 0,5-2 5 16,-5 1-4-16,-2-2 3 15,-1 2-4-15,-1-1 5 16,-7-1-5-16,2-1 12 16,-1 4-4-16,-5-2 12 15,0 0-5-15,4 0 15 16,-8 0-8-16,-1 0 15 15,1 0-9-15,-2 0 12 16,-2-2-13-16,7 4 10 16,-5-2-13-16,1-2 8 15,1 2-12-15,-1-1 8 16,-1 1-15-16,0 0 6 16,2 0-12-16,-5 0 4 15,0 1-11-15,3-4 8 16,0 3-9-16,-5-4 8 0,7-1-8 15,-4-4 8-15,2-1-8 16,2-5 5-16,-1 0-5 16,1-5 7-16,1 2-7 15,0-3 7-15,0 2-5 16,0-2 5-16,0 6-8 16,0-2 7-16,0 1-7 15,-3 1 8-15,3 4-8 0,-6-1 8 16,4 3-9-16,-4 6 9 15,2 3-9-15,-4 0 7 16,8 0-7-16,-7-3 8 16,4 5-9-16,1-4 7 15,1-1-7-15,-2 2 5 16,3 1-9-16,-2 0 8 16,-1 0-7-16,-3 0 8 15,3 0-6-15,0 1 9 16,-1 1-7-16,1 1 8 15,3-2 4-15,4 1-96 16,-4-1-36-16,8-26-340 16,5-11 0-16</inkml:trace>
          <inkml:trace contextRef="#ctx0" brushRef="#br0" timeOffset="149976.979">-350-1882 841 0,'-8'9'269'0,"1"6"51"0,-2 0-203 16,1 1-65-16,1 5-8 16,2-3-10-16,2 3-11 15,0-1-13-15,2 5-7 16,-2-2 0-16,0 5-1 16,1-2 0-16,1 0-1 15,1-11-1-15,-2 4 278 16,1-5-622-16,-1-7 298 15</inkml:trace>
          <inkml:trace contextRef="#ctx0" brushRef="#br0" timeOffset="149779.9796">-523-1792 982 0,'-3'4'246'0,"2"2"84"15,1 0-280 1,1 5-12-16,2-1-10 0,5-1-7 16,-2 2-7-16,6-2-7 0,1-2-3 15,4-1-2-15,-2-4 2 16,4-2-2-16,-2-3 2 15,-2-5-19-15,-5 1-13 16,4-5-319-16,-5 1 83 0</inkml:trace>
          <inkml:trace contextRef="#ctx0" brushRef="#br0" timeOffset="150901.0415">-161-1941 791 0,'5'-4'280'15,"-2"1"51"-15,-2 1-198 16,1 4-28-16,-4-1-26 15,-2 4-17-15,-2 5-22 16,-5 10-17-16,-1 2-13 16,-6 11-5-16,0 2 5 15,-1 2-4-15,2-2 2 16,-2-4-5-16,2-5 3 0,4-4-4 16,0-5 4-16,1-3-3 15,3-4 3-15,3-2-3 16,0-2 1-16,2-2-4 15,-1-1-9-15,5-6-41 16,0-4-14-16,2-8-165 16,2-3-153-16,5-4-9 15</inkml:trace>
          <inkml:trace contextRef="#ctx0" brushRef="#br0" timeOffset="153259.6025">-472-1869 799 0,'3'-9'293'0,"-1"3"43"15,-4 0-180-15,1 6-61 16,-1-1-1-16,1-2-20 16,-1 4-16-16,-2 2-21 15,-2 8-16-15,-3 4-10 16,-6 12-7-16,0 0 5 0,-9 13-1 15,3-2 7-15,-5 10-3 16,7-3 5 0,-4 6-5-1,13-7 4-15,-4 5-5 0,1-10 5 16,4-1-7 0,6-11 6-16,-6-2-9 0,3-13 5 15,6-1-9-15,0-11 4 0,1-6-6 16,5-8 5-16,2-7-30 15,2-9-17-15,4-9-42 16,1-4-10-16,9-11-28 16,0 3 11-16,7-8-67 15,-5 9 41-15,-2 1 10 16,-5 13 28-16,-4 1 59 16,-4 11 109-16,-4 2 26 15,-1 14 12-15,-3 2 13 0,-1 5-35 16,-1 7-13-16,-1 4-17 15,-1-2-5-15,2 4-7 16,-1 6-5 0,2 3-4-16,-1 3-5 0,2 3-3 15,0 3-7-15,2-2-5 16,-1 5-7-16,1 1 1 16,-1 0-7-16,2-2 3 15,-1 1-3-15,-1-6 3 16,-1-3-5-16,0-2 6 0,-1-2-4 15,-2-4-4-15,-2-2-57 16,-2-2-17-16,-8-3-319 16,0-5 44-16</inkml:trace>
          <inkml:trace contextRef="#ctx0" brushRef="#br0" timeOffset="153595.0363">-697-1481 823 0,'2'-2'293'0,"4"8"22"16,-2-3-199-16,10 2-74 16,1-2-12-16,13-3 5 15,1-5 2-15,10-1-7 16,-2-1-8-16,10-2-10 0,-10 0-5 16,10-3-5-16,-7 1 2 15,1-4-30 1,-8 2-127-16,-6-7-201 0,-13 2-4 15</inkml:trace>
          <inkml:trace contextRef="#ctx0" brushRef="#br0" timeOffset="153947.3123">-47-1876 890 0,'-7'18'293'0,"-5"1"57"15,-5 10-214-15,2 2-50 16,-1 11-2-16,-2-3-8 15,3 10-13-15,7-9-17 0,4 8-16 16,2-9-12 0,5 2-11-16,3-10-1 15,-1-2-79-15,1-16 424 0,-3-10-769 16,1-13 323-16</inkml:trace>
          <inkml:trace contextRef="#ctx0" brushRef="#br0" timeOffset="153935.3469">-320-1840 1104 0,'-2'7'236'0,"2"2"123"16,2 8-315-16,1 2 1 15,3 2 3-15,6 2-6 16,2-5-14-16,4 3-14 16,1-6-9-16,7-2-4 15,-4-4 4-15,7-7-9 16,-5-7-14-16,1-7-48 15,-8-3 29-15,4-12-352 16,-9 6 86-16</inkml:trace>
          <inkml:trace contextRef="#ctx0" brushRef="#br0" timeOffset="154309.7589">-39-1441 766 0,'-2'23'347'0,"2"-8"-15"15,5-8-152-15,1-5-142 16,4-10-15-16,10-8-6 15,7-7 2-15,6-11-6 16,1 1-4-16,-1-6-5 16,-7 10 2-16,-5-4-3 0,-11 14 2 15,-2 4-2-15,-5 9 3 16,-6 7 2-16,-6 11 2 16,0 9-2-16,-3 12 2 15,0 9-2-15,-2-1-3 16,7 7-3-16,5-5 4 0,5-8-17 15,3-5 1-15,12-11-356 16,-1-19 105-16</inkml:trace>
          <inkml:trace contextRef="#ctx0" brushRef="#br0" timeOffset="148855.4133">-1201-1180 770 0,'-3'12'281'0,"-2"5"31"15,1-2-196-15,-2 4-50 16,-2-4-24-16,4 29-10 16,5-2-10-16,2 2-8 15,8-2-4-15,-1 6-5 16,-1-35-14-16,2-5-326 15,2-2 106-15</inkml:trace>
          <inkml:trace contextRef="#ctx0" brushRef="#br0" timeOffset="240507.5345">-2991 257 958 0,'-18'2'319'16,"8"-5"43"-16,2 7-239 16,8-5-89-16,5-1-13 15,5-1-5-15,10 0 3 16,4-8 7-16,13-1-3 15,4-9 6-15,12-6-7 16,1-6-6-16,10-12-8 16,-7 0 1-16,3 0-6 15,-15 0 4-15,-1-4-6 16,-16 13 6-16,-4 1-7 0,-6 8 6 16,-6 6-6-16,-6 14 2 15,0 5-8-15,-3 7 10 16,-1 13-2-16,1 3 6 15,3 6-4-15,1 0 9 16,1 13-10-16,1-7 3 16,1 9-7-16,1-3 7 0,2 5-7 15,1-11 6-15,1 9-1 16,-3-15-13-16,1-11-30 16,-1-10-370-16,-7-9 97 15</inkml:trace>
          <inkml:trace contextRef="#ctx0" brushRef="#br0" timeOffset="116812.5887">-2275-381 643 0,'-3'-3'303'15,"0"2"-16"-15,3 2-99 0,3-1-139 16,-1-4 22-16,-1 5 7 16,2-9 21-1,2 1-5-15,-2-5 4 0,1 0-23 16,2-2-5 0,2-7-22-16,2-7-9 0,4 2-17 15,4-8-5-15,2-2-9 16,10-24-2-16,3-11-5 15,13-34 1-15,-1 0 0 0,11-8-1 16,-5 23 1-16,9 5 0 16,-11 29-1-16,10-16 0 15,-4 5 0-15,10-11 0 16,-3 1-1-16,14-4-1 16,-10 21 0-16,12-6-1 15,-9 18 0-15,8 0-1 16,-16 6 0-16,19 4 0 15,-16 8 0-15,10 2 0 16,-12 1 1-16,8 6-3 16,-16 1 2-16,3 11-1 15,-9-1 0-15,6 8-2 16,-12 1 3-16,5 2 1 16,-8-2 1-16,1-2 3 15,-10-2 1-15,5-1 8 16,-10-3 5-16,1 0 13 0,-8 2 4 15,-4-1 11-15,-8 2-3 16,0 2 4-16,-5 1-11 16,-2 1-1-16,1 1-11 15,-3 1-5-15,-2-3-9 16,1 1-1-16,-1-2-4 0,-1-5-85 16,0 0-65-1,3-11-353-15,-1-4 8 0</inkml:trace>
          <inkml:trace contextRef="#ctx0" brushRef="#br0" timeOffset="112869.9307">-2311-533 770 0,'-7'-7'353'0,"2"8"-9"16,4-2-164-16,4 2-125 15,4-2-32-15,10 1 9 16,7 1-7-16,12-4 9 16,9-1-8-16,17 4 5 0,-1-5-17 15,14-1 1 1,-4 2-14-16,17 4 6 0,-11-6-9 16,19 3 7-1,-7-6-6-15,8 4 7 0,-13-2-7 16,11 5 7-16,-16 4-8 15,2 4 5-15,-12 0-6 16,3 0 6-16,-14 0-6 16,3-3 6-16,-7 1-5 15,3 1 6-15,-12-1-5 16,3-4 6-16,-10 2-6 0,1-5 6 16,-5 0-6-16,4 0 7 15,-8-3-7-15,-2-2 0 16,-7 2-17-16,-3 0-24 15,-9-4-21-15,0 4-325 16,-3-23 81-16</inkml:trace>
          <inkml:trace contextRef="#ctx0" brushRef="#br0" timeOffset="112466.3559">-1902-2321 876 0,'0'-15'249'0,"1"2"78"16,-1 5-236-16,0 7-27 15,0 2-14-15,2 5-1 16,-2 3-24-16,-3 8-1 16,1 2-15-16,2 15 6 15,-3 3-9-15,3 14 5 16,-1 5-10-16,1 13 6 15,0-2-10-15,-5 8 8 16,1 2-7-16,-7 11 9 16,4-7-6-16,-5 20 12 15,0-6-6-15,-3-4 15 16,6-11-7-16,-5 1 13 16,2-26-10-16,5 26 8 15,-1 2-14-15,-2 15 5 0,1-4-14 16,0-1 7-16,1-33-10 15,5-7 9-15,2-23-8 16,2-9 9-16,4 0-9 16,1 0 9-16,-2-6-8 15,-1-2 5-15,3-5-8 16,-6-4-2-16,0-2-20 16,3-2-32-16,-4-6-23 15,-2-3-204-15,-2-3-117 0,-13 4-32 16</inkml:trace>
          <inkml:trace contextRef="#ctx0" brushRef="#br0" timeOffset="142050.4434">-2177-797 923 0,'-4'15'266'15,"1"2"66"-15,3-7-241 16,6 4-47-16,6-7 3 15,4 4-17-15,10-5 1 16,4-8-11-16,7-5 2 16,-2 1-13-16,5-8 5 0,-2-2-10 15,-2 5 4-15,-8-1-8 16,5 5 6-16,-7-4-1 16,-2 4 0-16,-3-2-7 15,0 6 7-15,-6-2-7 16,0 4 9-16,-9-1 6 15,1 5 15-15,-5-3-2 16,1-1 14-16,-3 2-9 0,0-1 19 16,1 2-7-16,-1-2 16 15,0 1-8-15,-1-4 2 16,-1 5-22-16,1-4-2 16,-1 1-21-16,1-5 1 15,1 6-10-15,0-3 6 16,-2 1-8-16,2 5 8 15,-1 2-6-15,-1-7 5 16,2 1-5-16,-1-1 7 16,2-8-5-16,-1-2 5 15,2 6-7-15,-1-12 7 16,1-2-7-16,1-20 4 16,1 1-4-16,-1-13 5 15,0 10-6-15,2-3 5 16,-2 18-4-16,-2-1 5 15,2 4-6-15,-1 0 6 16,-2 3-5-16,0 3 5 0,0 3-6 16,-3 1 6-16,4 2-6 15,-2 0 4-15,-1 0-5 16,1 5 6-16,2 2-7 16,-4-1 7-16,2-1-6 15,-1 4 4-15,2 0-4 16,-1 1 4-16,2 1-7 15,-1 2 3-15,0-1-5 0,0 0 5 16,2-1-4-16,-2 4 7 16,1 7-4-16,1-4 8 15,1-6-26-15,0-3-71 16,1-4-42-16,5-19-332 16,2 1 20-16</inkml:trace>
          <inkml:trace contextRef="#ctx0" brushRef="#br0" timeOffset="148387.7479">-1614-836 904 0,'-3'6'231'0,"3"6"77"0,1 0-259 16,4-7-12-16,2 8-9 15,7 1-3-15,1-8-4 16,5 0-6-16,-1-5-2 15,5-8-5-15,-1 4-2 16,2-5-4-16,-4-5-6 16,2 2-159-16,-4-2-166 0,-5-14-5 15</inkml:trace>
          <inkml:trace contextRef="#ctx0" brushRef="#br0" timeOffset="147928.1693">-1516-1171 839 0,'-2'3'270'15,"-1"-1"45"-15,-1 2-207 16,1 1-69-16,0 5-6 16,0-1-8-16,-2 5-4 15,2-1-4-15,-1 2 4 16,-2-6 0-16,0 27 2 15,-2-2 0-15,-1 3-5 16,3 5-6-16,-2 2-4 16,1-22-2-16,1-1-2 0,4-4 1 15,-2-8-9 1,-1-2-16-16,-1-11-53 16,2-7-289-16,-1-13 62 0</inkml:trace>
          <inkml:trace contextRef="#ctx0" brushRef="#br0" timeOffset="148173.7699">-1570-1168 842 0,'0'-3'269'16,"0"2"39"-16,1 2-229 16,2-1-44-16,0-3-24 0,5 5-6 15,1 1-2-15,3 0-3 16,-2 4 2-16,5 5-2 15,-3-4 2-15,2 5-2 16,-4 1 3-16,5-4-2 16,-3-1 0-16,-3 3-15 15,-1-6-46-15,-4-3-253 16,-8 29 54-16</inkml:trace>
          <inkml:trace contextRef="#ctx0" brushRef="#br0" timeOffset="148764.9392">-1342-1108 854 0,'0'0'277'0,"0"2"40"16,4 2-214-16,2-4-69 15,-1 6-10-15,2-3-7 16,-2 2 0-16,1-2-10 16,-2 0 0-16,8 0-5 15,-4-3 4-15,5 0-5 0,-5 0 4 16,1 0-10-16,-3-2-10 16,1-2-44-16,4-5-159 15,-1-6-118-15,-2 0-48 16</inkml:trace>
          <inkml:trace contextRef="#ctx0" brushRef="#br0" timeOffset="149253.3778">-1080-1017 950 0,'-1'27'227'16,"-4"4"82"-16,2-19-270 15,3 30-23-15,2-24-1 16,2 8-3 0,2-4-2-16,5 4-4 0,-1-7 0 0,4-1-3 15,1-16 1-15,6-5 1 16,-3-12 4-16,7-12-1 15,-2-3 2-15,-2 0-1 16,-3-23 0-16,-3 2 7 16,-7 15 10-16,-8 3 22 15,-6 6 11-15,-8 22 12 16,-1 8-5 0,-7-3-13-16,3 3-21 0,0 0-11 15,4 2-12-15,4-2-3 16,5 21-7-16,5-24-64 15,1 24-9-15,6-25-340 16,3-1 48-16</inkml:trace>
        </inkml:traceGroup>
        <inkml:traceGroup>
          <inkml:annotationXML>
            <emma:emma xmlns:emma="http://www.w3.org/2003/04/emma" version="1.0">
              <emma:interpretation id="{B5DE3369-E88F-4CEE-A38B-6100CB209407}" emma:medium="tactile" emma:mode="ink">
                <msink:context xmlns:msink="http://schemas.microsoft.com/ink/2010/main" type="inkWord" rotatedBoundingBox="21822,1288 22684,818 24132,3471 23270,3942"/>
              </emma:interpretation>
              <emma:one-of disjunction-type="recognition" id="oneOf3">
                <emma:interpretation id="interp3" emma:lang="" emma:confidence="1">
                  <emma:literal/>
                </emma:interpretation>
              </emma:one-of>
            </emma:emma>
          </inkml:annotationXML>
          <inkml:trace contextRef="#ctx0" brushRef="#br0" timeOffset="177611.3264">881-780 938 0,'0'3'312'0,"-3"-2"54"15,-2 10-255-15,1 20-47 16,1 1-33-16,-5-1-1 16,1 2-21-16,1 5 5 15,1-25-6-15,1 11 4 16,2 0-9-16,4-3 4 16,-2-7-6-16,4-2 5 0,-1-6-7 15,6-9-26-15,0-8-27 16,5-5-329-16,2-7 73 15</inkml:trace>
          <inkml:trace contextRef="#ctx0" brushRef="#br0" timeOffset="155885.1751">-1272-2769 465 0,'-22'7'411'0,"13"4"-110"15,6 1-5-15,9 1-265 16,4-4-21-16,11 5-7 15,2-8 5-15,14-5-5 16,5-4 6-16,14-1-4 16,-1-7 6-16,8-1-103 15,-13-1-216-15,-5-8 42 16</inkml:trace>
        </inkml:traceGroup>
      </inkml:traceGroup>
    </inkml:traceGroup>
    <inkml:traceGroup>
      <inkml:annotationXML>
        <emma:emma xmlns:emma="http://www.w3.org/2003/04/emma" version="1.0">
          <emma:interpretation id="{E9B37574-1625-4D8A-A135-C136DC315064}" emma:medium="tactile" emma:mode="ink">
            <msink:context xmlns:msink="http://schemas.microsoft.com/ink/2010/main" type="paragraph" rotatedBoundingBox="20267,3727 30074,784 30645,2687 20838,5630" alignmentLevel="2"/>
          </emma:interpretation>
        </emma:emma>
      </inkml:annotationXML>
      <inkml:traceGroup>
        <inkml:annotationXML>
          <emma:emma xmlns:emma="http://www.w3.org/2003/04/emma" version="1.0">
            <emma:interpretation id="{1BAEFDDA-B3F3-46F5-856F-8A9B06DB4FD9}" emma:medium="tactile" emma:mode="ink">
              <msink:context xmlns:msink="http://schemas.microsoft.com/ink/2010/main" type="line" rotatedBoundingBox="20267,3727 30074,784 30645,2687 20838,5630"/>
            </emma:interpretation>
          </emma:emma>
        </inkml:annotationXML>
        <inkml:traceGroup>
          <inkml:annotationXML>
            <emma:emma xmlns:emma="http://www.w3.org/2003/04/emma" version="1.0">
              <emma:interpretation id="{A77948AC-7DF4-40C3-8875-220AC5D2F6A2}" emma:medium="tactile" emma:mode="ink">
                <msink:context xmlns:msink="http://schemas.microsoft.com/ink/2010/main" type="inkWord" rotatedBoundingBox="20464,4383 21832,3972 22050,4698 20681,5109"/>
              </emma:interpretation>
            </emma:emma>
          </inkml:annotationXML>
          <inkml:trace contextRef="#ctx0" brushRef="#br0" timeOffset="243795.4484">-2429 1015 540 0,'-14'6'372'0,"7"-6"-64"15,-1 5-81-15,5 1-157 0,-1-5-48 16,7 1 4-16,3 2-10 15,6-4 14-15,6-1-6 16,10 2 6-16,7-5-8 16,13-5 11-16,3-5-12 15,18-8 5-15,-1-5-8 16,8-27 5-16,-7-1-14 16,12-24 5-16,-15-5-7 15,5-9 10-15,-7 24-6 16,7-11 14-16,-15 17-4 15,2 11 20-15,-8-8-3 0,-4-7 23 16,-10 10-10-16,-9 0 11 16,-10 5-18-16,-2 17 9 15,-12 10-23-15,-6 5 11 16,9 17-17-16,-8-6 8 16,-4 5-19-16,5 7 5 15,2-5-17-15,-5 2 7 16,4 0-11-16,6 2 6 15,-5-4-2-15,-2 4-27 16,2-11-41-16,4 10-58 16,-4 1-26-16,8 1-337 15,-1-5 71-15</inkml:trace>
        </inkml:traceGroup>
        <inkml:traceGroup>
          <inkml:annotationXML>
            <emma:emma xmlns:emma="http://www.w3.org/2003/04/emma" version="1.0">
              <emma:interpretation id="{CFDC6A41-915B-4653-A930-67613E93651B}" emma:medium="tactile" emma:mode="ink">
                <msink:context xmlns:msink="http://schemas.microsoft.com/ink/2010/main" type="inkWord" rotatedBoundingBox="22073,3185 25663,2107 26234,4011 22644,5088"/>
              </emma:interpretation>
              <emma:one-of disjunction-type="recognition" id="oneOf4">
                <emma:interpretation id="interp4" emma:lang="" emma:confidence="0">
                  <emma:literal>Wetgutpunkt</emma:literal>
                </emma:interpretation>
                <emma:interpretation id="interp5" emma:lang="" emma:confidence="0">
                  <emma:literal>Watgutpunkt</emma:literal>
                </emma:interpretation>
                <emma:interpretation id="interp6" emma:lang="" emma:confidence="0">
                  <emma:literal>Wetseitpferd</emma:literal>
                </emma:interpretation>
                <emma:interpretation id="interp7" emma:lang="" emma:confidence="0">
                  <emma:literal>Wetseitpferde</emma:literal>
                </emma:interpretation>
                <emma:interpretation id="interp8" emma:lang="" emma:confidence="0">
                  <emma:literal>Wetreitpferd</emma:literal>
                </emma:interpretation>
              </emma:one-of>
            </emma:emma>
          </inkml:annotationXML>
          <inkml:trace contextRef="#ctx0" brushRef="#br0" timeOffset="188837.8831">2422-603 938 0,'-1'-2'280'0,"-2"4"63"0,3-2-265 16,7 6-23-16,-2 1-20 15,1 8-1-15,-3 9-8 16,3 9 2-16,-3-3-8 16,3 20 0-16,-3 1-8 15,6 3 0-15,-5-1-3 16,7 16 0-16,-5-20-3 16,-2 1 0-16,-4-11 8 0,3-3 16 15,-6-14 6 1,5-5 16-16,-1-10 10 15,-1-5 27-15,-1-5-6 0,-8-12-1 16,-2-2-16-16,4-10-12 16,-2-13-34-16,1-14-8 15,7-2-9-15,-1-11 0 16,5 4-1-16,6 4-1 16,-1 12-2-16,5 7 0 15,5 13-1-15,-1 4-1 16,-1 10 0-16,11-1-1 15,-3 8 1-15,5 3 0 16,-2 3-1-16,0 0-2 16,-6 6 2-16,1-1-1 15,-5 1 1-15,-2 4 0 0,-6 4 2 16,-3 1 0-16,-6 0 0 16,-9 3 3-16,-5 1 1 15,-8-2 4-15,-4 8 3 16,-10 1 9-16,2-5 3 15,-4-1 4-15,7 1-4 16,-2-15-2-16,13-5-8 16,2-1-4-16,6-3-5 15,2-3 0-15,7 2-15 16,4-4-83-16,1-1-55 0,13-10-371 16,10 1 24-16</inkml:trace>
          <inkml:trace contextRef="#ctx0" brushRef="#br0" timeOffset="189169.7537">2897-464 1419 0,'7'14'429'0,"4"1"86"16,2-2-368-16,-8-8-104 15,-5-5-12-15,4-2-19 0,1-1-7 16,5 8-7-16,4-7-26 16,1 1-103-16</inkml:trace>
          <inkml:trace contextRef="#ctx0" brushRef="#br0" timeOffset="187118.7857">1624-207 853 0,'-11'9'325'0,"8"-1"28"15,6-7-214-15,6 2-76 16,6-3-31-16,14-1 0 16,2-5-13-16,11-3-1 15,0-5-3-15,11-2-1 16,-7 1-8-16,11 0 1 16,-7 1 0-16,2 5 110 0,-8 2-492 15,-8-2 203-15</inkml:trace>
          <inkml:trace contextRef="#ctx0" brushRef="#br0" timeOffset="186835.1497">1607-340 958 0,'-4'-3'369'0,"-1"-2"29"0,7 2-254 16,5 3-61-16,7-13-51 16,13 5-10-16,4-5-15 15,11-4-3-15,-3-1-1 16,11 12 2-16,-5-6-3 16,3 4 1-16,-9 5 1 15,9-4 1-15,-12 2-2 16,-3 4-29-16,-11 1-41 15,-5 0-341-15,-13 7 70 16</inkml:trace>
          <inkml:trace contextRef="#ctx0" brushRef="#br0" timeOffset="114973.483">-544-174 1065 0,'-1'0'298'15,"1"0"73"-15,-3 6-275 16,-2 2-57-16,-4 11 14 15,-1 5-10-15,-10 12 9 16,-1 2-13-16,0 16 4 16,-1-6-21-16,5 9 4 0,2-6-15 15,5-3 6-15,1-13-12 16,6 1 5-16,3-12-9 16,3-3 5-16,3-5-10 0,12-1 8 15,3-4-6 1,7-7 9-16,11-8-5 0,9-7 12 15,-4-7-7-15,7-7 7 16,-3 2-8-16,3-10-6 16,-15 4-33-16,0 1-67 15,-9 2-284-15,-19 4-68 16</inkml:trace>
          <inkml:trace contextRef="#ctx0" brushRef="#br0" timeOffset="178932.2893">1210-1366 999 0,'-2'2'246'0,"1"8"86"16,-2 2-296-16,-2 5 1 15,2 2-20-15,2 2 9 16,-2-4-10-16,0 5 5 15,3 1-14-15,0-2 5 16,-2-2-11-16,2 2-7 16,0-10 25-16,-6 1-367 15,-6-2 119-15</inkml:trace>
          <inkml:trace contextRef="#ctx0" brushRef="#br0" timeOffset="182496.0744">337 271 826 0,'-1'-2'315'0,"-4"2"37"16,-2 2-210-16,-4-1-45 0,-6 5-31 15,-2 6-4 1,-2 0-20-16,-3 8-3 16,0-1-14-16,-2 10 1 0,2-2-3 15,-1 6 6-15,7-3-1 16,4 9 7-16,7-6-6 15,2-2-3-15,8-1-9 16,3 2-3-16,3-14-9 16,8-12 3-16,4-5 2 15,9-26 8-15,4-8 5 16,7-14 9-16,1 8-3 0,3-15 0 16,-9 14-1-16,-1-8 5 15,-13 6-2 1,-4-15 11-16,-12 7 1 0,-10-3 3 15,-7 7-7-15,-8 4-4 16,-7 10-14-16,-8 7-6 16,1 11-9-16,-11 11-4 15,3 6-1-15,-7 9-1 16,8 2 0-16,-1 5-1 16,5-2 0-1,5 4-12-15,10-5-27 0,3-5-84 16,9 2-50-16,9-1-362 15,9-7 29-15</inkml:trace>
          <inkml:trace contextRef="#ctx0" brushRef="#br0" timeOffset="181801.2916">-2-49 1121 0,'12'-3'232'0,"6"1"115"16,15 2-326-16,9-3 8 16,24-7 15-16,6 2-4 15,27-5-1-15,-6-10-8 16,20-5-10-16,-11 4-13 16,10-3-3-1,-14 3-2-15,10 7 1 0,-21 7-1 16,-3-1 1-16,-19 7-1 0,-11-2 1 15,-18 1-1-15,-8 2 2 16,-11 5-1-16,-7-5-1 16,-4 4-1-16,-10-1-36 15,-5-1-27-15,-9-5-26 16</inkml:trace>
          <inkml:trace contextRef="#ctx0" brushRef="#br0" timeOffset="113221.7401">-325-1076 1147 0,'8'1'243'0,"3"-1"111"16,-1 0-337-16,8-1-4 15,2 1 0-15,1 0 8 16,0 0-6-16,4 30 2 0,-5 5-11 16,1 8 3-16,-2 4-9 15,-5 13 3-15,-7-21-6 16,-5 18 12-16,-11-3 2 15,-14 1 18-15,-1-1-4 32,-12 2 14-32,0-16-10 0,-3 10-2 0,5-4-15 15,-1 0 5-15,11-15-9 0,0-1-11 16,10-15-47-16,4-13-362 16,2-16 93-16</inkml:trace>
          <inkml:trace contextRef="#ctx0" brushRef="#br0" timeOffset="182943.8789">825-58 1083 0,'-5'-11'379'0,"-1"10"47"16,0 4-293-16,-1 10-56 15,-5 7-41-15,-11 16-6 16,1 10-13-16,-7 20-2 16,-1 0-1-16,5 10-4 15,7-12-5-15,1-1-1 16,7-15-2-16,5 9 0 16,4-6 1-16,4 0-2 15,0-7 0-15,7-7 1 16,4-17-2-16,7-13 3 0,6-10 0 15,16-15 3-15,5-16-1 16,15-11 3-16,5 1-3 16,10-8 6-16,-7 10-28 15,-2 12-22-15,-8 10-416 16</inkml:trace>
          <inkml:trace contextRef="#ctx0" brushRef="#br0" timeOffset="181101.1406">393-555 1052 0,'-1'-9'280'0,"-7"0"107"15,-1 6-296-15,-7-2 7 16,-1 1-10-16,-9 2-5 16,2 1-30-16,-7-1-12 0,1 5-24 15,-6 9-7-15,4 0-8 16,-4 9 0-16,6 3 1 15,0 15 4-15,9-4-2 16,5 4 1-16,8-6 0 0,5-6-1 16,11-16-2-1,5-4 2-15,2-8 1 0,14-17 4 16,2-6 2-16,8-14 3 16,2-6-1-16,4-4-2 15,-8 6-3 1,1-15 0-16,-9-1 2 0,-7-14 11 15,-11 4 2-15,-10-25 7 16,-10 17 1-16,-7 9 1 16,-5 21-12-16,-2 1-5 15,2 36-6-15,-3 4-5 16,4 10-7-16,-4 2 0 31,3 4 1-31,-1-2 1 0,4 1-15 0,4 25-75 16,8 1-56-16,3 8-359 15,9-4 22-15</inkml:trace>
          <inkml:trace contextRef="#ctx0" brushRef="#br0" timeOffset="177952.5273">1042-882 679 0,'1'22'381'0,"-10"8"-49"0,-3 12-76 15,2 6-228-15,1 3 11 16,1-9-6-16,2-10 5 15,3-10-14-15,2-2 3 16,1-11-18-16,3 3 1 16,-2-9-10-16,1-5-20 15,-1-1-26 1,-2-1-324-16,-5-7 76 0</inkml:trace>
          <inkml:trace contextRef="#ctx0" brushRef="#br0" timeOffset="178009.3743">657-1085 754 0,'-9'0'345'0,"6"34"-6"0,8-34-167 16,8-3-127-16,7 5-24 15,11-2 7-15,10-33-17 16,5 33 5-16,-2-2 3 15,8-4-9-15,-5-3-12 16,0 3 67-16,-8 2-418 16,-9 5 157-16</inkml:trace>
        </inkml:traceGroup>
        <inkml:traceGroup>
          <inkml:annotationXML>
            <emma:emma xmlns:emma="http://www.w3.org/2003/04/emma" version="1.0">
              <emma:interpretation id="{D7101A96-0691-4E83-9D12-ED6DF1C62747}" emma:medium="tactile" emma:mode="ink">
                <msink:context xmlns:msink="http://schemas.microsoft.com/ink/2010/main" type="inkWord" rotatedBoundingBox="26011,2191 27996,1595 28437,3063 26451,3659">
                  <msink:destinationLink direction="with" ref="{BFBF50F9-0F4C-4C5F-96CF-FC9AC75B97BE}"/>
                </msink:context>
              </emma:interpretation>
            </emma:emma>
          </inkml:annotationXML>
          <inkml:trace contextRef="#ctx0" brushRef="#br0" timeOffset="170032.3455">3417-1830 739 0,'-9'-3'297'0,"2"9"10"0,-1 12-162 16,4 0-110-16,2 10-7 15,-1 8-1-15,5 4 0 16,1-3 2-16,4 2-2 15,1-4-3-15,5-6-6 16,1-8-2-16,5-3-1 16,1-12 0-16,4-9 0 15,0-7 5-15,5-14-5 16,-2-3 2-16,-3 0-8 16,-3 3 2-16,-5 3-9 15,-8 9 4-15,2 6-12 16,-2 2 5-16,-8 4-7 15,1 7 9-15,2 8-1 16,-1-4 13-16,4 5-6 16,4-1 10-16,-1-6-7 15,2-7 5-15,-1-2-7 0,2-9 8 16,0-3-7-16,3-5 4 16,-3 2-8-16,3 3 3 15,-3 1-9-15,-1 8 4 16,-2 4-10-16,1 2 6 15,-1 1-6-15,-4 8 7 16,1-3-5-16,-2-1 9 0,7-4-25 16,-5-7-15-16,7-9 60 15,5-7-410-15,5-5 137 16</inkml:trace>
          <inkml:trace contextRef="#ctx0" brushRef="#br0" timeOffset="170407.8037">3970-1772 828 0,'-12'17'276'16,"0"-3"44"-16,-2 1-205 16,4 0-64-16,4-1-10 15,3-7-13-15,3-2-8 16,4-1-6-16,-1-2-6 16,2-4 2-16,2 2-2 15,2-3 3-15,5 0-3 16,4 0 2-16,4 0-5 15,1 2-1-15,2 2-4 0,-1 2 2 16,-3 3-5-16,0 2 1 16,-7 2-4-1,-3-1 5-15,-2 3 6 0,-8-2 12 16,-2 2 11 0,-5-1 13-16,-5 4 8 0,-4-3-3 15,-6 3-6-15,1-4-8 16,-4 0-10-16,6-5-7 15,-1-3-8-15,8-2-1 0,2-5-38 16,5-4-18-16,5-1-46 16,5-4 33-16,5-8-348 15,5 3 115-15</inkml:trace>
          <inkml:trace contextRef="#ctx0" brushRef="#br0" timeOffset="171145.5657">4218-1748 903 0,'-2'-3'267'0,"2"2"59"15,-1-2-251-15,-1 1-30 16,2 4-21-16,-1-1-10 16,1-1-5-16,-2 6-8 15,2 0 3-15,-3 1-2 0,0-1 7 16,2 6-4-1,-4-3 6-15,1 3-4 0,1 2 1 16,-2-1-5-16,4-4 3 16,2-3-4-16,1 1 3 15,2 1-4-15,-1-2 3 16,3-2-3-16,2 1 2 16,2-13-2-16,2-1 3 0,3-6-10 15,6-4-5-15,2-9-24 16,-7-1-7-16,7-8-61 15,-2 1-63 1,-6-2-170-16,-3 3-3 0,3-2-71 16,-12 3 193-1,-2 4 414-15,-4 7 151 0,0 7-50 16,-3 13-33-16,2 9-68 16,-1 6-83-16,2 7-47 15,-3-1-41-15,3 8-15 16,-3-7 0-16,5 2-7 15,-1 1 5-15,5 4-8 16,-1-7 5-16,7 3-7 16,-3-8 6-16,3-4-6 15,0-2 7-15,3-8-4 16,-2-5 8-16,8-4-3 16,-4-4 4-16,5-2-5 15,-2-1 3-15,-1-2-6 0,-5 1 3 16,-2 5-6-1,-6 5 1-15,1 5-11 0,-4 7 5 16,-1 8-3-16,-1 2 8 16,1 6-2-16,-2-5 13 0,3 7-6 15,3-7 2 1,3 1-6-16,-2-7 3 0,4 1-3 16,-2-6 3-1,0 0-2-15,-3-5 5 0,4-2-4 16,-2 1 4-16,4-4-4 15,-2 1 3-15,7 1-4 16,-2-1 2-16,3-1-18 16,-3 2-11-16,0-3-324 15,-3 3 90-15</inkml:trace>
          <inkml:trace contextRef="#ctx0" brushRef="#br0" timeOffset="171511.7285">4302-1827 545 0,'-21'-5'456'16,"7"4"-93"-16,11-1-11 15,8-2-284-15,10-2-20 16,3-3-17-16,12 0-17 0,4-4-18 16,16 1 166-16,5-2-536 15,5-9 222-15</inkml:trace>
          <inkml:trace contextRef="#ctx0" brushRef="#br0" timeOffset="190246.5516">3468-659 564 0,'5'-16'345'0,"-1"-10"-8"16,-1 5-115-16,-1-7-38 15,-2 4-53-15,-3 4 11 16,-3 8-32-16,-5 3-4 16,1 9-37-16,-7 8-11 15,-1 1-36-15,-6 0-5 16,2 16-16-16,-7 10 6 0,5-4-7 16,-1 4 6-16,8-1-8 15,5-10 6-15,6-9-10 16,5-1 7-1,7-5-8-15,3 0 7 0,6-8-7 16,6 1 12-16,1-7-8 16,7-2 13-16,-1-7-8 15,4-11 10-15,-4-13-9 16,1-25 8-16,-8-3-10 0,-4-28 9 16,-8 11-8-16,-6 10 9 15,-8 24-2-15,-8 1 17 16,-2 32-4-16,-10 7 6 15,0 4-11-15,-10 5 2 16,2 6-18-16,-6 5 4 16,8-2-7-16,-1 1 7 15,8-2-6-15,6 1-19 16,6-6-43-16,3 0-100 16,14-3-176-16,11 36-159 15,2-42-86-15</inkml:trace>
          <inkml:trace contextRef="#ctx0" brushRef="#br0" timeOffset="169131.8013">3218-1949 1020 0,'-12'1'281'0,"6"2"81"15,6-3-292-15,7 6-22 0,4-4-16 16,11-5-16-16,5-5-4 16,17-5-4-16,4-2 5 15,21-5-5 1,2 0 2-16,13 2-8 0,-6 6 5 16,13-6-8-16,-8 9 5 15,11-2-6-15,-5-1 6 16,16-5-7-16,-13 5 10 15,7-11-8-15,-14 1 5 0,5-3-5 16,-21 4 4-16,5-2-7 16,-19 8 6-16,1 5-5 15,-14 5 6-15,-1 4-4 16,-14 2 4-16,-5 1-5 16,-8 2 5-16,-8 1-6 15,-5-1 7-15,4-1-6 16,-5 0 7-16,3-3-6 15,3-1 6-15,-3-1-6 16,-2 4-16-16,1-1-25 16,1-4-339-16,-8 5 86 15</inkml:trace>
          <inkml:trace contextRef="#ctx0" brushRef="#br0" timeOffset="190907.9721">3625-860 1049 0,'-6'-15'315'0,"0"5"92"16,4 2-290-16,2 10-13 16,0-2-37-16,6 9-11 15,-3 0-39-15,6 9-5 16,2-2-18-16,8 16 10 16,-1 8-7-16,5-5 10 15,-4 4-9-15,7-20 9 16,-5-8-7-16,6-31 11 15,0-1-18-15,6-34-76 16,-5 13 37-16,5-42-386 16,-4 13 59-16</inkml:trace>
          <inkml:trace contextRef="#ctx0" brushRef="#br0" timeOffset="191253.3614">3952-1165 1051 0,'-15'6'298'0,"-6"8"82"16,-2-4-302-16,1 5-7 0,4 41-30 15,0 7 2-15,7 0-22 16,5 21 3-16,5 2-17 16,5-32 4-16,4-8-12 15,7-2 7-15,-5-16-72 16,7 1-338-16,-5-13 92 16</inkml:trace>
        </inkml:traceGroup>
        <inkml:traceGroup>
          <inkml:annotationXML>
            <emma:emma xmlns:emma="http://www.w3.org/2003/04/emma" version="1.0">
              <emma:interpretation id="{A6D09735-12DB-4178-B36A-0E3E59A56966}" emma:medium="tactile" emma:mode="ink">
                <msink:context xmlns:msink="http://schemas.microsoft.com/ink/2010/main" type="inkWord" rotatedBoundingBox="28396,1995 30269,1433 30514,2249 28641,2811">
                  <msink:destinationLink direction="with" ref="{BFBF50F9-0F4C-4C5F-96CF-FC9AC75B97BE}"/>
                </msink:context>
              </emma:interpretation>
            </emma:emma>
          </inkml:annotationXML>
          <inkml:trace contextRef="#ctx0" brushRef="#br0" timeOffset="173387.4755">6216-1842 977 0,'-20'10'265'15,"-2"3"76"-15,1 10-264 16,0-1-45-16,3 6-2 16,10-2-3-16,4-2-8 15,5 0 0-15,10-4-7 16,-2-3 1-16,9-7 0 15,-5-1 7-15,7-16-1 16,-2-7 7-16,-2-5-6 16,-1-5 0-16,-1-4-9 15,-8 7 2-15,-8-3-1 16,7 5 9-16,-8 5-7 16,-3 7 5-16,0 2-6 15,6 7-2-15,-12 7-11 16,3 0 5-16,0 3-7 0,7 0 4 15,-5 1-8-15,10-6-10 16,9 2-57-16,1-4-9 16,8-13-328-16,12-4 55 15</inkml:trace>
          <inkml:trace contextRef="#ctx0" brushRef="#br0" timeOffset="173740.1844">6420-1877 527 0,'-17'12'393'0,"1"0"-74"0,1 3-27 16,4 0-237-16,5 0-13 16,5-3-12-16,2 0-10 15,8-2-5-15,2-4-7 16,4-3 3-16,4 3-3 16,2-3 1-16,2 0-4 15,-1 2 2-15,2 2-6 16,-4-1 1-16,1 6-4 15,-5-2 1-15,-4 5-6 16,-4 0 4-16,-7 5 3 16,-5-1 10-16,-10 5 17 15,-1-6 13-15,-7 4 9 16,-2-6 2-16,-5 1-5 0,5-10-11 16,0 2-12-16,8-9-7 15,-1-4-14-15,10-8-23 16,2-9-38-16,11-9-16 15,5-7-56-15,4-6-270 16,12-8 75-16</inkml:trace>
          <inkml:trace contextRef="#ctx0" brushRef="#br0" timeOffset="174264.4545">6577-2114 876 0,'5'-10'282'0,"-4"10"48"15,1 7-233-15,-1 9-29 16,-1 14-18-16,2 6-6 15,-2 3-3-15,0 4-8 16,1-4-9-16,7-5-9 16,-1 1 1-16,7-1-6 15,-2-4 4-15,4-3-6 16,-1-8 1-16,4-4-4 16,-1-6 4-16,3-9-4 15,3-6 5-15,-3-6-2 16,-2-2 5-16,4-8-7 15,-7 1 3-15,-1 0-6 16,-4 2 6-16,1-2-9 16,-11 11 6-16,4 1-10 0,-8 6 4 15,4 7-3 1,-2 7 10-16,-1 7 0 0,-1 4 12 16,5 3 0-16,-1-4 5 15,4 0-6-15,2-9 2 16,4-2-9-16,5-8 5 15,8-4-9-15,6-5 5 0,9-5-7 16,3-3 4-16,0-1-6 16,-7 1 6-16,-1 3-10 15,-8 4 6-15,-4 4-8 16,-5 5 3-16,-4 2-4 16,-2 3 9-16,-2 2-5 15,0-2 9-15,1 0-4 16,1-3 5-16,2-2-6 15,3 1 6-15,2-4-5 16,-3-2 9-16,4 1-105 16,-4-2-353-16,-7 7 88 15</inkml:trace>
          <inkml:trace contextRef="#ctx0" brushRef="#br0" timeOffset="173182.4427">5774-1765 871 0,'9'5'239'16,"0"1"76"-16,6 2-241 15,3 1-24-15,3 0-7 0,2 2-19 16,5-1-9-16,1-1-6 16,2 3-2-16,-1-7-11 15,2 2-72-15,-3-8-253 16,-4-4 50-16</inkml:trace>
          <inkml:trace contextRef="#ctx0" brushRef="#br0" timeOffset="172026.3058">5277-2049 492 0,'-10'10'470'0,"7"-5"-111"16,3-5 1-16,6-2-281 16,7-5-35-16,16-5-8 15,8-3-14-15,22-2-7 16,4-2 4-16,15-2-7 15,-1 2 1-15,16-1-8 16,-9 2 1-16,18 4-7 16,-8 5 6-16,12 0-6 15,-19 3 5-15,9-3-4 16,-18 0 4-16,3-2-6 16,-15 4 6-16,3 1-6 0,-15 3 5 15,-4 3-6-15,-16 0 8 16,-5 1-7-16,-16 1 5 15,-4 1-4 1,-6-2 8-16,-1-1-4 0,-10-1 3 16,-2-2-19-16,-4-2-30 15,-13-1-352-15,-6 2 89 16</inkml:trace>
          <inkml:trace contextRef="#ctx0" brushRef="#br0" timeOffset="172855.2856">5656-2018 719 0,'1'-5'334'0,"-1"4"-7"15,-1 8-168-15,4 11-87 16,-2 3-33-16,-4 15-16 16,-4 1-2-16,2 9-4 0,-2-1 0 15,-1 7-9-15,5-3 5 16,2 7-5-16,-4-13 8 16,5-4 0-16,2-10 9 15,-2-8 0-15,1-9 10 16,5-9 1-16,3-10 5 15,9-17-4-15,5-12-1 16,16-21-11-16,6-2-4 16,7-14-11-16,-2 11-1 15,5-2-8-15,-13 17 6 0,-3 3-7 16,-8 19 5 0,-9 3-8-16,-7 14-3 0,-12 8-79 15,-9 8 85-15,-15 2-422 16,-6 12 97-16</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0:40.1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C92ED7C-DCCB-4E5B-BC6B-4BEB4391F2EB}" emma:medium="tactile" emma:mode="ink">
          <msink:context xmlns:msink="http://schemas.microsoft.com/ink/2010/main" type="inkDrawing" rotatedBoundingBox="29694,4758 31636,3808 31739,4018 29797,4968" semanticType="10" shapeName="Other">
            <msink:sourceLink direction="with" ref="{3EFEBC5D-B795-440B-A0EF-DCCBB4154FDE}"/>
            <msink:sourceLink direction="with" ref="{10960E17-B806-4FC5-94BC-65AC64DE34E3}"/>
          </msink:context>
        </emma:interpretation>
      </emma:emma>
    </inkml:annotationXML>
    <inkml:trace contextRef="#ctx0" brushRef="#br0">14 963 354 0,'-6'7'258'0,"1"-8"0"16,4 1-72-16,-2 0-26 15,3-2-49-15,1-4-21 0,2 6-40 16,2-1-3-1,3 1-11-15,11-38 3 0,2-7-5 16,17-12 13-16,5-9-4 16,22-26 1-16,2 34-9 15,25-4-3-15,-1 13-13 16,28-2-7-16,22 7-3 16,2-4-6-16,10-1-1 15,3-7 0 1,-10 0-1-16,-37 11 1 0,7 6-1 15,-26 6 1-15,-6 6-1 16,-20 9 1-16,-2 3 0 16,-22 11 1-16,-7-1-1 15,-14 5 1-15,-10 5 2 16,-8-2-10-16,-7-6-32 16,-14 9-341-16,-14 6 93 15</inkml:trace>
  </inkml:traceGroup>
</inkml:ink>
</file>

<file path=ppt/ink/ink3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8:04.226"/>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6-02T09:07:01.488"/>
    </inkml:context>
  </inkml:definitions>
  <inkml:traceGroup>
    <inkml:annotationXML>
      <emma:emma xmlns:emma="http://www.w3.org/2003/04/emma" version="1.0">
        <emma:interpretation id="{A970EBB6-1CEA-408E-A128-D8D946FF9BA0}" emma:medium="tactile" emma:mode="ink">
          <msink:context xmlns:msink="http://schemas.microsoft.com/ink/2010/main" type="writingRegion" rotatedBoundingBox="19494,4106 33940,6576 33680,8102 19234,5632"/>
        </emma:interpretation>
      </emma:emma>
    </inkml:annotationXML>
    <inkml:traceGroup>
      <inkml:annotationXML>
        <emma:emma xmlns:emma="http://www.w3.org/2003/04/emma" version="1.0">
          <emma:interpretation id="{4F27ED48-C6E4-4F30-8086-797450283CF4}" emma:medium="tactile" emma:mode="ink">
            <msink:context xmlns:msink="http://schemas.microsoft.com/ink/2010/main" type="paragraph" rotatedBoundingBox="19494,4106 33940,6576 33680,8102 19234,5632" alignmentLevel="1"/>
          </emma:interpretation>
        </emma:emma>
      </inkml:annotationXML>
      <inkml:traceGroup>
        <inkml:annotationXML>
          <emma:emma xmlns:emma="http://www.w3.org/2003/04/emma" version="1.0">
            <emma:interpretation id="{9E435072-9D36-43D2-ACB7-FADC5F12F37C}" emma:medium="tactile" emma:mode="ink">
              <msink:context xmlns:msink="http://schemas.microsoft.com/ink/2010/main" type="line" rotatedBoundingBox="19494,4106 33941,6577 33680,8102 19234,5632"/>
            </emma:interpretation>
          </emma:emma>
        </inkml:annotationXML>
        <inkml:traceGroup>
          <inkml:annotationXML>
            <emma:emma xmlns:emma="http://www.w3.org/2003/04/emma" version="1.0">
              <emma:interpretation id="{66B8648B-34E1-4760-8872-FED556B27D59}" emma:medium="tactile" emma:mode="ink">
                <msink:context xmlns:msink="http://schemas.microsoft.com/ink/2010/main" type="inkWord" rotatedBoundingBox="19492,4122 22434,4625 22176,6135 19234,5632">
                  <msink:destinationLink direction="with" ref="{676936A4-2F82-43A0-A195-A816DEA51D08}"/>
                </msink:context>
              </emma:interpretation>
              <emma:one-of disjunction-type="recognition" id="oneOf0">
                <emma:interpretation id="interp0" emma:lang="" emma:confidence="1">
                  <emma:literal/>
                </emma:interpretation>
              </emma:one-of>
            </emma:emma>
          </inkml:annotationXML>
          <inkml:trace contextRef="#ctx0" brushRef="#br0">-1303 1095 1095 0,'-2'-6'312'0,"-1"3"64"16,6 3-309-16,5 3-35 15,2 0-19-15,10-2-3 0,4 1 10 16,9-4-7-16,1 2 6 15,10-1-10-15,-1 2-1 16,7 4-9-16,-7-4 6 16,3 2-7-16,-9 3 7 15,-1 2-7-15,-7-2 5 16,-5 7-7-16,-9-1 11 16,-9 14 10-16,-9-1 19 15,-11 17 8-15,-8 3 13 16,-11 15-3-16,-3-4-9 0,-8 13-14 15,3-12-8-15,1 2-9 16,10-11-2-16,1-8-8 16,8-10 4-1,5-4-7-15,7-7-3 0,3-5-51 16,6-8-38-16,7-18-379 16,2-20 69-16</inkml:trace>
          <inkml:trace contextRef="#ctx0" brushRef="#br0" timeOffset="2615.6182">-1455 1500 882 0,'6'-3'390'0,"-10"0"-16"0,-1 6-176 15,2 3-184-15,-1 11-3 16,-2 1-8-16,0 12 13 16,-2 3 1-16,1 10 8 15,1 2-11-15,0 5 2 16,0-4-15-16,1 8 6 16,2-10-8-16,2-4 7 15,1-8-4-15,1-7 13 0,4-13-6 16,-1-3 8-16,5-7-6 15,8-4 7-15,2-2-10 16,17-11 7-16,2-3-8 16,5-8 8-16,2 1-13 15,9-2 6-15,-10 4-8 16,4 2 6-16,-5 8-10 16,-1-1 9-16,-9 5-7 0,-3 6 8 15,-9 0-38-15,-9 5-388 16,-9 5 122-16</inkml:trace>
          <inkml:trace contextRef="#ctx0" brushRef="#br0" timeOffset="-1340.1966">-3226 661 1075 0,'3'-21'317'0,"-6"4"53"16,7 14-291-16,7-4-61 15,-1-1-19-15,1 1-5 16,7 2 8-16,7 2-6 16,1 6 7-16,4 6-6 15,0 0 5-15,0 9-7 16,-9-1 5-16,-3 7-7 15,-6-5 9-15,-6 5-3 16,-6-6 9-16,-8 23 7 16,-4-4 13-16,-9 8 4 15,-4-2 7-15,-5 8-4 16,3-21-6-16,-3 3-11 16,6-3-4-16,1-2-12 0,5-1 4 15,8-7-8-15,-1-4 4 16,8 4-74-16,6-5 324 15,11-11-667-15,5-1 261 16</inkml:trace>
          <inkml:trace contextRef="#ctx0" brushRef="#br0" timeOffset="-460.8914">-2516 286 1184 0,'0'-6'310'16,"1"3"83"-16,-4 1-333 15,8 4-52-15,-5-1-15 16,-2 2 4-16,2 5 1 16,3 5 14-16,-4 5-2 15,2 8 12-15,1 5-5 0,-1 1-1 16,-4 14-12-16,-6 13 6 16,-6 37-9-1,-4 3 5-15,-10 18-7 0,-4-16 9 16,-3-1-8-16,3-32 7 15,2 7-6-15,5-12 8 16,10 3-7-16,5-12 8 16,7-6-5-16,5-20 5 0,8-4-6 15,6-9 5 1,11-1-6-16,1-5 3 0,15-5-4 16,-2-2 9-16,13-5-7 15,-1-11 6-15,17 1-7 16,-7-2 5-16,19-2-8 15,-8 4 4-15,13 5-6 16,-11-1 7-16,11 3-8 16,-13 0 7-16,7 3-5 15,-11 2 4-15,4-1-5 16,-10 1 6-16,7-2-7 16,-13 1 8-16,3-1-6 15,-14-1 6-15,-5-1-7 16,-14 2 17-16,-3-3 7 15,-11 3 14-15,-2 0 0 16,-1 0 12-16,-4 0-17 0,-1 2-5 16,-2 1-14-1,-3 0 1-15,-5 3-14 0,5 1 8 16,-3-1-23-16,-1 0-22 16,-1 3-106-16,1 2-334 15,1-5 49-15</inkml:trace>
          <inkml:trace contextRef="#ctx0" brushRef="#br0" timeOffset="-1935.3642">-3761 862 1088 0,'-10'1'233'15,"4"-2"99"-15,3 25-318 16,7-25-16-16,2-21 4 16,8 22-5-16,5 0 7 15,14-3-5-15,2 3 4 16,13 20-5-16,-2-21 3 15,11 1-3-15,-7 0 3 16,10 0-2-16,-9 1 4 0,3-24-13 16,-10 25-13-1,-10 7-85-15,-13-33-136 0,-12 3-92 16,-15 43-89-16</inkml:trace>
          <inkml:trace contextRef="#ctx0" brushRef="#br0" timeOffset="-1551.6319">-3734 1101 783 0,'-19'12'377'16,"8"-8"-29"-16,8-5-149 16,14 1-184-16,11-5-17 15,5 2 1-15,17-4 0 0,2 1 11 16,14-9-5-16,-4 9 5 15,10-2-4-15,-10 4 2 16,5-2-46-16,-19 0-126 16,-4-6-188-16,-11-6-21 15</inkml:trace>
        </inkml:traceGroup>
        <inkml:traceGroup>
          <inkml:annotationXML>
            <emma:emma xmlns:emma="http://www.w3.org/2003/04/emma" version="1.0">
              <emma:interpretation id="{78C9F6DB-DD86-4C20-975A-6C9091B3522F}" emma:medium="tactile" emma:mode="ink">
                <msink:context xmlns:msink="http://schemas.microsoft.com/ink/2010/main" type="inkWord" rotatedBoundingBox="26769,5627 27807,5805 27593,7057 26555,6879"/>
              </emma:interpretation>
              <emma:one-of disjunction-type="recognition" id="oneOf1">
                <emma:interpretation id="interp1" emma:lang="" emma:confidence="1">
                  <emma:literal/>
                </emma:interpretation>
              </emma:one-of>
            </emma:emma>
          </inkml:annotationXML>
          <inkml:trace contextRef="#ctx0" brushRef="#br0" timeOffset="235094.3492">4226 1818 589 0,'25'-57'202'0,"-35"35"-74"0,-4 7-1 16,-4-3 7-16,0 7-19 15,8 5-10-15,-1 5-42 0,-1-4-12 16,2 2-19 0,-5-3-2-16,1 3-11 0,-1 2 3 15,1-2-6-15,-1 0 2 16,3 3-5-16,0 0-1 15,2 0-5-15,-4 1 0 16,1 1-4-16,-2 1 2 16,-2-2-2-16,-1 2 4 15,0 2-2-15,-3-1 2 16,2 2-1-16,-4 5 6 16,4-1-6-16,-4-1 5 15,4 2-4-15,-1 4 2 16,4-6-8-16,-2 1 4 15,1 4-7-15,2 2 4 16,0 1-5-16,-3 4 5 16,0 4-5-16,-1 1 7 15,-2 1-2-15,0 1 3 16,3-2-2-16,0 2 5 16,3 1-7-16,3 2 4 0,1-2-6 15,4 7 4-15,2 0-3 16,-1 8 3-16,5-2-5 15,-1 4 4-15,2-5-3 16,5 4 2-16,2-8-3 0,4 10 4 16,-1-8-3-16,8 6 4 15,-1-6-5-15,-1 1 6 16,1-8-5 0,5 2 3-16,-5-5-4 0,2-1 6 15,-1-4-7-15,9 4 6 16,-9-7-5-16,8 3 4 15,-2-5-6-15,7 4 6 16,-7-5-6-16,12-2 6 16,-4-5-5-16,2-4 5 15,-1-4-4-15,8-3 5 16,-10-4-4-16,10-7 4 16,-8 2-3-16,5-7 5 15,-5-1-6-15,6-7 6 16,-12 3-5-16,1-7 4 15,-4 2-5-15,2-9 6 16,-2 4-5-16,1-7 2 16,-1 2-4-16,5-7 7 15,-8 2-7-15,0-4 6 0,-2 5-3 16,4-1 3-16,-10 7-5 16,2-2 5-16,-6 6-4 15,-4-9 7-15,-5 3 5 16,-5-6 14-16,-5 1 3 15,-7-1 13-15,-1 6-5 16,-12-5-1-16,2 7-14 16,-8-4-1-16,3 5-15 15,-8-6 3-15,2 11-17 0,-9-4-58 16,2 11-32-16,-22 12-319 16,3 5 33-16</inkml:trace>
        </inkml:traceGroup>
        <inkml:traceGroup>
          <inkml:annotationXML>
            <emma:emma xmlns:emma="http://www.w3.org/2003/04/emma" version="1.0">
              <emma:interpretation id="{2523DD82-20D1-401F-B952-33C888CC98A6}" emma:medium="tactile" emma:mode="ink">
                <msink:context xmlns:msink="http://schemas.microsoft.com/ink/2010/main" type="inkWord" rotatedBoundingBox="26952,5793 27401,5869 27248,6764 26799,6687"/>
              </emma:interpretation>
              <emma:one-of disjunction-type="recognition" id="oneOf2">
                <emma:interpretation id="interp2" emma:lang="" emma:confidence="0">
                  <emma:literal>0</emma:literal>
                </emma:interpretation>
                <emma:interpretation id="interp3" emma:lang="" emma:confidence="0">
                  <emma:literal>O</emma:literal>
                </emma:interpretation>
                <emma:interpretation id="interp4" emma:lang="" emma:confidence="0">
                  <emma:literal>o</emma:literal>
                </emma:interpretation>
                <emma:interpretation id="interp5" emma:lang="" emma:confidence="0">
                  <emma:literal>1</emma:literal>
                </emma:interpretation>
                <emma:interpretation id="interp6" emma:lang="" emma:confidence="0">
                  <emma:literal>°</emma:literal>
                </emma:interpretation>
              </emma:one-of>
            </emma:emma>
          </inkml:annotationXML>
          <inkml:trace contextRef="#ctx0" brushRef="#br0" timeOffset="268638.1586">4003 1785 546 0,'-9'0'206'16,"-1"3"42"-16,2-4-142 0,-2 5 2 15,1-5-21-15,-2 7-8 16,4-3-25-16,-2 4-12 16,0 1-21-16,-2 2-7 15,2-1-1-15,-1 5-3 16,-1-4 4-16,1 2-1 16,1 3 0-16,-3 3-1 15,1 0 0-15,-2 5-4 16,-1-4 1-16,4 5-4 15,1-3 1-15,-2 5-3 16,2-5 2-16,3 6-3 16,-3-3 2-16,3 6-4 15,2-3 3-15,-1 5-4 16,1-11 3 0,1 0 2-16,-3 24-5 15,4-3 4-15,-1 0-4 16,3-3 5-16,3-11-5 0,-1-4 5 15,1 2-5-15,1-2 5 16,2 0-5-16,2-5 5 16,1 2-5-16,-3-4 5 15,0 4-5-15,1-6 4 16,2-2-5-16,-1 1 7 16,4-1-7-16,-2-7 6 15,-1-1-5-15,3-2 5 0,0-3-4 16,0-8 4-16,5-1-2 15,-4-4 3-15,4-5-2 16,-1-3 5-16,2-5-2 16,-1-4 4-16,2-4-3 15,-1 1 1-15,0 0-3 16,-1 3 1-16,1 3-5 16,-3 1 4-16,1-4-4 15,-1 5 2-15,0-7-3 16,-1 5 3-16,3-4-3 15,-2 5 2-15,1-4-1 16,-4 4 4-16,2-4 3 16,-4 8 3-16,-1-5 4 15,-3 6 6-15,2 0 4 16,-4 4 2-16,-4 1 4 16,-1 4 0-16,-1-2 1 0,-1 7-1 15,-1-4-1-15,1 4-1 16,-3-4-3-16,0 5-2 15,0-6-4-15,-2 2-1 16,-2-1-4-16,1 1 2 16,-5 1-6-16,4 3 0 0,-2 0-6 15,0 0 2-15,-2-2-6 16,2 4 3-16,-5 1-6 16,2-3 3-16,-4 4-29 15,-1 7-23-15,-2 2-64 16,-1 8 240-16,-2 20-567 15,4-1 232-15</inkml:trace>
        </inkml:traceGroup>
        <inkml:traceGroup>
          <inkml:annotationXML>
            <emma:emma xmlns:emma="http://www.w3.org/2003/04/emma" version="1.0">
              <emma:interpretation id="{AF416971-34E9-4303-8BC8-750C2B571673}" emma:medium="tactile" emma:mode="ink">
                <msink:context xmlns:msink="http://schemas.microsoft.com/ink/2010/main" type="inkWord" rotatedBoundingBox="27053,5561 28851,5868 28644,7079 26846,6772"/>
              </emma:interpretation>
              <emma:one-of disjunction-type="recognition" id="oneOf3">
                <emma:interpretation id="interp7" emma:lang="" emma:confidence="1">
                  <emma:literal/>
                </emma:interpretation>
              </emma:one-of>
            </emma:emma>
          </inkml:annotationXML>
          <inkml:trace contextRef="#ctx0" brushRef="#br0" timeOffset="155748.626">4730 2741 1053 0,'-12'-6'287'0,"4"2"84"16,5 2-296-16,-1 1-7 15,4-1-19 1,1 4-4-16,2-2-15 0,8 1-6 16,2 1-19-16,5-2-3 15,5 0-3-15,7-2 5 16,0 4-5-16,8-5 9 16,-7-2-5-16,8 1 7 15,-9-1-7-15,6-2 10 16,-1-1-10-16,7 4 7 15,-3-1-8-15,6 1 6 16,-9 2-9-16,1 2 8 16,-8 0-8-16,1 3 10 15,-9-3-5-15,1 3 17 16,-7-3 0-16,-1 2 17 16,-7-2-1-16,-1 1 15 15,-4-1-13-15,-1 0 7 0,1-1-13 16,-2 1 1-16,1 0-16 15,-1-3 1-15,2 0-15 16,-2 1 5-16,1-2-9 16,-5-1-79-16,-1 2-85 15,-8-4-326-15,-7-5-4 16</inkml:trace>
          <inkml:trace contextRef="#ctx0" brushRef="#br0" timeOffset="148208.6839">3762 2596 1050 0,'-9'3'273'0,"0"-2"86"16,3-1-299-16,3 2-6 0,4-4-13 16,-2 2 3-16,-1-1-7 15,7 1 1-15,-1 0-13 16,7 0 0-16,7 0-2 15,7 0 9-15,2 0 0 16,3 0-1-16,-1-2-5 0,2 1 2 16,-2-2-11-1,2 0-2-15,1 1-1 16,5-1 1-16,-4-1-6 16,11-1-3-16,-5-1-3 0,5-3 1 15,-5 2-3-15,1-2 2 16,-11 1 14 15,-14 4 14-31,0 1-11 0,42-12 4 16,-8 1-5-16,1 2 0 15,-5 2-4-15,-27 7 1 16,-2-2-5-16,-4 1 6 16,-4-2 3-16,1 1 11 15,-6 2 1-15,-2 2 7 16,2-4-3-16,-3 7-2 15,0-4-9-15,-1 1-4 16,1 2-9-16,0 2-4 0,0-4-7 16,-2 4-3-16,1-3-9 15,-4 4-78-15,1 4-80 16,-4 22-373-16,-1 1 24 16</inkml:trace>
          <inkml:trace contextRef="#ctx0" brushRef="#br0" timeOffset="240275.9685">5260 1766 501 0,'-30'-12'356'0,"1"1"-78"16,1 4-25-16,5 8-258 16,-7-2-3-16,-7 4-2 15,-1 0 5-15,-5-2 16 16,1 2 1-16,0 3 5 31,12 0-3-31,-5 5 2 0,8 7-9 0,-1 3 1 16,7-2-6-16,-2 8 3 15,5-1 1-15,3 5-1 16,4-2-1-16,-1 13-2 16,5 0 1-16,2 13-2 15,4 1 0-15,2 18-1 16,7-1 1-16,4 4 0 15,1-7 2-15,8 7 0 16,-1-14 1-16,6 1 1 16,-1-5-2-16,4 7 0 0,-2-15-2 15,9-1 1-15,-3-8-2 16,6-9-1 0,-2-17-1-16,5-4 7 0,-3-10-1 15,11-16 8-15,-4-8 7 16,13-14 11-16,-5-9-1 15,10-20 11-15,-6-3-2 16,2-14 9-16,-11 2-6 16,-2-7 14-16,-17 14-8 0,-6-13 7 15,-12 14-10 1,-12-6 10-16,-5 7-16 0,-11-2 6 16,-16 13-12-16,-22 3-8 15,-7 15-31-15,-33 16-43 16,-2 20-39-16,-22 23 10 15,2 22-353-15,-20 18 108 16</inkml:trace>
        </inkml:traceGroup>
        <inkml:traceGroup>
          <inkml:annotationXML>
            <emma:emma xmlns:emma="http://www.w3.org/2003/04/emma" version="1.0">
              <emma:interpretation id="{4F452CF8-EA59-4486-9CB4-F83C8678969B}" emma:medium="tactile" emma:mode="ink">
                <msink:context xmlns:msink="http://schemas.microsoft.com/ink/2010/main" type="inkWord" rotatedBoundingBox="30856,7166 30860,7167 30845,7257 30841,7257"/>
              </emma:interpretation>
              <emma:one-of disjunction-type="recognition" id="oneOf4">
                <emma:interpretation id="interp8" emma:lang="" emma:confidence="1">
                  <emma:literal/>
                </emma:interpretation>
              </emma:one-of>
            </emma:emma>
          </inkml:annotationXML>
          <inkml:trace contextRef="#ctx1" brushRef="#br0">7724 3127 0,'0'0'0,"0"0"32,0 0-1,-7 45-15,-1-23 15,4 1 0</inkml:trace>
        </inkml:traceGroup>
        <inkml:traceGroup>
          <inkml:annotationXML>
            <emma:emma xmlns:emma="http://www.w3.org/2003/04/emma" version="1.0">
              <emma:interpretation id="{A310613B-6690-426A-8482-50FF0F6E76D5}" emma:medium="tactile" emma:mode="ink">
                <msink:context xmlns:msink="http://schemas.microsoft.com/ink/2010/main" type="inkWord" rotatedBoundingBox="33056,6856 33071,6859 33068,6874 33053,6872"/>
              </emma:interpretation>
              <emma:one-of disjunction-type="recognition" id="oneOf5">
                <emma:interpretation id="interp9" emma:lang="" emma:confidence="1">
                  <emma:literal/>
                </emma:interpretation>
              </emma:one-of>
            </emma:emma>
          </inkml:annotationXML>
          <inkml:trace contextRef="#ctx1" brushRef="#br0" timeOffset="9000.8445">9920 2819 0,'0'0'15</inkml:trace>
        </inkml:traceGroup>
        <inkml:traceGroup>
          <inkml:annotationXML>
            <emma:emma xmlns:emma="http://www.w3.org/2003/04/emma" version="1.0">
              <emma:interpretation id="{4598E20D-8A28-4AB2-8B21-BDFE9DFDD620}" emma:medium="tactile" emma:mode="ink">
                <msink:context xmlns:msink="http://schemas.microsoft.com/ink/2010/main" type="inkWord" rotatedBoundingBox="33926,6574 33941,6577 33938,6592 33923,6590"/>
              </emma:interpretation>
              <emma:one-of disjunction-type="recognition" id="oneOf6">
                <emma:interpretation id="interp10" emma:lang="" emma:confidence="1">
                  <emma:literal/>
                </emma:interpretation>
              </emma:one-of>
            </emma:emma>
          </inkml:annotationXML>
          <inkml:trace contextRef="#ctx1" brushRef="#br0" timeOffset="-8609.476">10790 2537 0,'0'0'16,"0"0"15,0 0 0</inkml:trace>
        </inkml:traceGroup>
      </inkml:traceGroup>
    </inkml:traceGroup>
  </inkml:traceGroup>
</inkml:ink>
</file>

<file path=ppt/ink/ink3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0:47.0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B16F47E-2E95-42FE-AB3F-13896C8ACE95}" emma:medium="tactile" emma:mode="ink">
          <msink:context xmlns:msink="http://schemas.microsoft.com/ink/2010/main" type="inkDrawing" rotatedBoundingBox="10272,7182 13358,4744 14623,6345 11537,8783" hotPoints="13874,5845 12779,7765 10589,8061 11683,6141" semanticType="enclosure" shapeName="Ellipse">
            <msink:sourceLink direction="with" ref="{86BAE7D8-BEC0-474D-9AB6-DFC0EB21C61C}"/>
          </msink:context>
        </emma:interpretation>
      </emma:emma>
    </inkml:annotationXML>
    <inkml:trace contextRef="#ctx0" brushRef="#br0">2866 642 1203 0,'-50'-34'287'15,"8"1"102"-15,-12-5-350 16,6 8-22-16,-7 0-13 16,7 6-7-16,-11 0-24 15,5 11-9-15,-11-2-20 0,-37 6-64 31,-9 9 63-31,-22 12 11 16,-10 4 22-16,-24 14 9 0,31 5 12 16,-23 8 36-16,21 1 15 15,-10 8 11-15,24 1 6 16,-8 13-2-16,25-5-18 16,-10 19-17-16,16 3-11 0,2 22-13 15,12 1 1-15,-6 34-7 16,18-8 4-1,-1 24-8-15,13-13 6 0,16 16-6 16,22-29 1-16,14 9-7 16,20-27 6-16,23 7-6 15,8-25 7-15,28 7-4 16,1-16 7-16,28 0-4 16,2-25 5-16,35-11-2 15,-3-23 8-15,40-13-3 16,-11-26 5-16,38-25-4 15,-17-20 4-15,27-41-7 16,-16-19 4-16,20-39-5 16,-26-8 5-16,14-37-5 15,-27 9 5-15,-1-38 3 16,-32 30 7-16,-8-14 3 0,-38 23 11 16,-14-5 9-16,-29 50 4 15,-15-14 2 1,-24 34 3-16,-22 4 5 0,-17 33-2 15,-30-4-2-15,-14 37-7 16,-37 17-11-16,-18 32-12 16,-56 49-15-16,-18 40-19 15,-70 71-78-15,-7 52-31 0,-97 99-346 16,12 35 33-16</inkml:trace>
  </inkml:traceGroup>
</inkml:ink>
</file>

<file path=ppt/ink/ink3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7:38.4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55C8837-C193-47C2-81DC-F4709565DC6B}" emma:medium="tactile" emma:mode="ink">
          <msink:context xmlns:msink="http://schemas.microsoft.com/ink/2010/main" type="inkDrawing" rotatedBoundingBox="28687,2117 33437,1577 33779,4592 29030,5132" hotPoints="34354,2517 32384,4615 29617,3821 31587,1723" semanticType="enclosure" shapeName="Ellipse">
            <msink:sourceLink direction="with" ref="{17B28C28-04F7-4E6F-B005-30B293821612}"/>
            <msink:sourceLink direction="with" ref="{C520D1D8-1F42-4633-8F41-1DBECDB6E7A2}"/>
          </msink:context>
        </emma:interpretation>
      </emma:emma>
    </inkml:annotationXML>
    <inkml:trace contextRef="#ctx0" brushRef="#br0">5818 314 897 0,'-10'-12'268'0,"4"-9"65"16,9 5-248-16,9-18-13 16,6 4-20-16,10-9 5 15,4 3-14-15,11-3-6 16,4 17-15-16,15-5-6 0,-4 10-11 15,11 5-4 1,-24 6-2 0,2 2 2-16,53-10 0 15,-8 10 1-15,10-10 0 0,-3 1 0 16,-19 2 1-16,-16-2-1 16,4-10 0-16,-13 4 1 15,-7-5 0-15,-16-5 0 16,-2 10 2-16,-12 5-1 0,-8 2 0 15,-4 2 5-15,2 5 7 16,-4 1 2-16,1-2 7 16,1 0 2-16,3-6-1 15,1-5-6-15,4-8 1 16,2-7-6-16,5-1-1 16,-3-2-4-16,2 2-1 15,-1 2-6-15,5 4 2 16,-4 4-3-16,2-1 0 15,0 6 0-15,-3-4 3 16,-5-7 2-16,1-26 8 16,-9-7 2-16,-5-44 2 15,1-2-2-15,-8 4 0 16,-5 23-8-16,1 3 2 16,-2 48-3-16,-6-5 1 15,2 1-1-15,0-11 0 16,2-5-4-16,-5-10 1 15,4 5-3-15,-5-1 0 0,4 13 0 16,-1 5 1-16,5 11-1 16,0 3-1-16,3 6 1 15,2 3-1-15,1 0 0 16,3 1-1-16,3 2 0 0,3 2-1 16,1-1-1-16,7-1-1 15,4 2-2-15,12-5-2 16,7 3 0-16,17 0 0 15,10 3 0-15,14 1 2 16,0 4 1-16,18-4 1 16,-5-1 1-1,17-3 1-15,-4 3 2 0,12-6 0 16,-11 5-1-16,10-5 1 16,-16-9 0-16,9-11-1 15,-12 4 1-15,7-13 0 16,-18 7-1-16,8 1 1 15,-16 3 0-15,2 0-1 16,-14 7 1-16,5-1 0 16,-17 8 1-16,-4 2-1 15,-13 5 0-15,-3 1 1 0,-8 7-1 16,-1-1-2-16,-2 5 1 16,2 2-2-16,0 1 0 15,0 4 0-15,2 1 1 16,7-1-1-16,0 2 1 15,10 1 2-15,7-3-1 16,7 4 1-16,-6-2-1 16,12 9 1-16,-12-2-2 15,1 10-2-15,-13-1 0 16,0 11-2-16,-13-3 1 0,-3 17-1 16,-7-8 2-16,-2 6 2 15,-4-5 1-15,-2 4 0 16,-7-8 2-16,-5 13-1 15,-4-7 0-15,-11 21 0 16,-7-1 1-16,-3 15 1 16,-1-11-1-16,-3 3 2 15,11-24-2-15,1 3 1 16,7-21-2-16,5-6 2 16,6-6-1-16,2 3 0 15,7-12 0-15,1 0 1 16,2 1-2-16,0 2 0 15,3-4 0-15,-1 1 0 16,-2 0 0-16,3-2-1 16,-2-1-1-16,5 0 2 0,2-3-1 15,4-1 1 1,-3-2 2-16,4-5 2 0,1-4-1 16,1-3 2-16,0-1-2 15,8-5 1-15,-5 0-3 16,4-3 1-16,-1 9-2 15,2 0 0-15,-8 4 1 16,6 4-2-16,-2 4 1 0,4-6-1 16,-2 1-1-16,3-5-2 15,-5 4 4-15,2 0-1 16,-3 1 1-16,5-2 0 16,-4-4 0-16,5-11 1 15,-4 5-1-15,2-7-1 16,-7 5 1-16,0 4 0 15,-9 10-1-15,-3-2-1 16,-6 8-1-16,-1 1 0 16,-4 7 0-16,2 9 1 15,-1 0 0-15,2 6 1 16,1 4 0-16,-1 1 1 16,1-10-2-16,1 11 1 15,0-1 0-15,-2-1 0 16,-1-2-1-16,0 56 2 15,-3 16 0-15,0 12-1 0,0-2 0 16,2 6 0-16,-1-60 1 16,1-18-1-16,1-18 1 15,1 1 0-15,2 1 0 16,-1 2-1-16,-1-2 0 16,-1 10 2-16,0 0 0 15,-1 5 2-15,-2-5 2 16,1 10-1-16,1-8 1 15,-2 2-2-15,1-4-2 0,-1 0-1 16,2-4 0-16,-2-8 0 16,1 0 0-1,-1 0 0-15,0-5 1 0,0 2 3 16,-1-1 6-16,1-10 8 16,0-4 4-16,0 3 11 15,-2-3 6-15,1-1 2 16,-2 2-6-16,-3-2-4 15,1-10-12-15,1 2-7 16,1 6-10-16,0-7-1 16,1 5-1-16,1 8-1 15,-1 2 0-15,-4-4 0 16,2 7-1-16,-10-2 0 16,-1 3 0-16,-9 4 0 0,-4 5 0 15,-8 5 1-15,-2 2 1 16,-10-1-1-16,-4 3 1 15,-25 12 2-15,-5-9 6 16,-24 0 9-16,1-4 4 16,-1-5 6-1,14-16-2-15,1-2-4 0,31-5-9 16,9-12-15-16,22-5-25 0,29-13 288 16,18 5-821-1</inkml:trace>
    <inkml:trace contextRef="#ctx0" brushRef="#br0" timeOffset="-3063.2295">7286 892 1221 0,'8'38'281'0,"13"-38"102"15,12-3-350-15,21-42-31 16,14-5 1-16,34-25 8 16,12-14 4-16,39-11-1 15,1596-348-640 48,-1716 457 795-63,12-19-67 0,-12 2 301 15,-2-4-386-15,26-3 13 16,-7-7 21-16,-23 2 11 16,-7 5 13-16,-13 5-8 15,-13 2-1-15,-9 5-25 16,-14 9-9-16,-10-3-17 15,-15 9-94-15,0 3-35 0,-6 2-382 16,8-4 31 0</inkml:trace>
  </inkml:traceGroup>
</inkml:ink>
</file>

<file path=ppt/ink/ink3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7:51.7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BF50F9-0F4C-4C5F-96CF-FC9AC75B97BE}" emma:medium="tactile" emma:mode="ink">
          <msink:context xmlns:msink="http://schemas.microsoft.com/ink/2010/main" type="inkDrawing" rotatedBoundingBox="23761,2711 27386,-643 29786,1948 26162,5304" hotPoints="28352,791 28049,3809 25069,4372 25372,1354" semanticType="enclosure" shapeName="Ellipse">
            <msink:sourceLink direction="with" ref="{55379C02-A5B2-420C-A1B1-EE8CE7AC79A0}"/>
            <msink:sourceLink direction="with" ref="{D7101A96-0691-4E83-9D12-ED6DF1C62747}"/>
            <msink:sourceLink direction="with" ref="{A6D09735-12DB-4178-B36A-0E3E59A56966}"/>
            <msink:sourceLink direction="with" ref="{0D65C8CC-9D66-4A0C-AF92-84E9DF1E294B}"/>
          </msink:context>
        </emma:interpretation>
      </emma:emma>
    </inkml:annotationXML>
    <inkml:trace contextRef="#ctx0" brushRef="#br0">3523-1273 391 0,'-24'-3'199'0,"-3"0"12"16,4-1-99-16,1 1 0 16,2 3-34-16,4 1-4 15,-1-2-26-15,2 1-4 16,0 1-19-16,-4 1-6 16,-2-4-10-16,-2 5 1 15,4 0 3 1,1 0 3-1,-21 2-9-15,0 1 5 16,1 3-5-16,1 3 3 16,13 3-2-16,-6 0 5 0,1-2-6 15,-1 8 5-15,-1-4-4 16,-2 2 0-16,6-1-6 16,-4 30 2-16,3-4-1 15,2 9 4-15,2 4-2 16,2 18 3-16,1-27-1 15,3 13 1-15,0-8-5 16,-2-2 2-16,2-24-3 16,2 3 6-16,1-11-4 15,-3 4 5-15,4-1-4 0,1 8 3 16,-1-7-8-16,-1 17 5 16,6 1-6-1,-1 9 5-15,-2-4-5 0,9 20 6 16,-2-21-4-16,-1 5 5 15,3-5-6-15,9 9 5 16,-4-12-6-16,5 9 6 16,-1 4-7-16,5-5 6 15,-2-8-6-15,0-3 7 16,1-4-5-16,5-11 5 16,0-3-5-16,2-2 6 15,1-2-6-15,1 2 4 16,1-2-4-16,1-4 4 15,-6 1-5-15,4 7 4 16,-4-6-5-16,6 6 5 16,0 1-6-16,6 8 6 0,-1-1-5 15,9-5 5-15,-2 3-5 16,6 0 4-16,0-8-4 16,4-7 4-16,-5 2-5 15,2-11 7-15,1-3-4 16,2-6 5-16,-1-3-4 15,8-6 5-15,-4-2-6 16,7-8 5-16,-7-1-5 16,11-2 4-16,-2-1-3 0,5 2 4 15,-9 6-5 1,0 2 5-16,-12 2-6 0,1 4 5 16,-7 4-5-16,0-3 3 15,-3 0-5-15,5-2 5 16,-7-1-4-16,4-4 5 15,-5 4-3-15,3-3 3 16,-6 0-2-16,1-2 2 16,-4 1-2-16,3-11 4 15,-1 1 0-15,-2-10 5 16,0 1-1-16,-1-5 6 16,-2 4-5-16,-2-5 3 15,-1 11-5-15,-1-9 6 16,-2 8-7-16,-3-11 11 15,-5 1-4-15,-1-13 7 0,-4 0-5 16,-8-7 13-16,-3 9-6 16,-6 0 14-16,-6 11-6 15,-3 5 11-15,0-6-11 16,-8-22 7-16,3 2-14 16,-8-38 8-16,2 7-11 15,-10 15 2-15,6 23-10 16,-4 3 2-16,1 34-11 0,-2 0 3 15,11 4-5-15,-3 1 4 16,5 1-9-16,1 4-36 16,1 7-40-16,-4-5-3 15,8 3-358-15,-8-24 87 16</inkml:trace>
    <inkml:trace contextRef="#ctx0" brushRef="#br0" timeOffset="-23398.3023">3469-1202 709 0,'-36'-12'270'0,"-15"-9"31"0,1 10-193 16,-13 1-28 0,2 2-38-16,-11-5 6 0,4 10-16 15,-17 3 6-15,5 7-8 16,-22 5 2-16,6 9-16 15,-15 11 3-15,6 1-12 16,-15 34 3-16,16 16-5 16,-7 27 6-16,15-5-7 15,12 9 11-15,24-32-6 0,10-4 3 16,19-12-9-16,19 16 4 16,10 3-12-16,17 17 8 15,12 3-9-15,24 6 8 16,9-9-7-16,29 3 8 15,11-20-8-15,31 9 7 16,0-14-7-16,26-5 8 16,-7-18-4-16,14-12 6 15,-17-33-7-15,15-39 9 16,-22-20-8-16,4-14 11 16,-21 1 5-16,-3-23 46 15,-25 10 12-15,-4-18 36 16,-23-3-3-16,-8-25 18 15,-20 11-43-15,-16-16-4 16,-22 19-31-16,-25 1 8 16,-20 26-22-16,-28-17 4 0,-2 26-13 15,-22 2 1-15,4 11-19 16,-19 13 2-16,16 34-10 16,-13 15 8-16,21 15-9 15,8 7 11-15,29-10-7 16,10 9-54-16,24-9-74 15,22 2-408-15,16-19 51 0</inkml:trace>
    <inkml:trace contextRef="#ctx0" brushRef="#br0" timeOffset="437629.6187">5387-2919 1689 0,'-79'-11'0'0,"-19"-4"-1"16,16 4 4-16,-23-1-3 16,-6 2 4-16,-23-5 2 0,12 3 1 15,-23 0 6 1,13 1 8-16,-23-1 11 0,17 8 5 16,-21 1 8-16,15 3-1 15,-20 6-7-15,21 4-10 16,-8 4-8-16,16 2-7 15,-17 5-5-15,23 3-2 16,-15 8-3-16,16 3 1 16,-16 8-6-16,29 4 2 0,-14 10-2 15,22-2 3-15,-3 2-3 16,59-7 2 15,26-26-5-31,-1 1 1 0,-73 79-6 16,33-7 4-16,12 10-4 15,21 3 4-15,38-41-3 16,29-17-12 15,-17-25-3-31,1 0 16 0,79 86-3 16,19-16 7-16,31-2-4 16,11-12 4-16,-16-44-2 15,-8-14 3-15,29-8 1 16,-16-11 4-16,31-5-2 15,-15-14 3-15,28-8-2 0,-18 3 3 16,29-8-2 0,-22-1 1-16,25-3-2 0,-25 5 2 15,22-10-1-15,-28 3 0 16,20-4-1-16,-29 3 1 16,18-4-2-16,-36 5 2 15,17-4-2-15,-30 5 1 16,8-4 1-16,-28 10 1 15,7-8-3-15,-33 7 4 0,2-4-3 16,-21 3 2-16,-6-6-1 16,-18 9 1-16,-4-4-2 15,-19 5 4-15,-11-4 8 16,-10 3 6-16,-14-10 8 16,-8 4 1-16,-23-13 1 15,-5 4-10 1,-26-9-6-16,-11 8-6 0,-32-4-3 15,-7 11-2-15,-39-7-4 16,-2 17 3-16,-43 5-21 16,2 9-4-16,-62 14-41 15,-1 17-16-15,-60 28-322 16,20 11 81-16</inkml:trace>
  </inkml:traceGroup>
</inkml:ink>
</file>

<file path=ppt/ink/ink3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0:57.7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4E40AAF-871A-4BCE-B626-281F3EEDB6E2}" emma:medium="tactile" emma:mode="ink">
          <msink:context xmlns:msink="http://schemas.microsoft.com/ink/2010/main" type="writingRegion" rotatedBoundingBox="31927,5677 33476,5677 33476,6831 31927,6831"/>
        </emma:interpretation>
      </emma:emma>
    </inkml:annotationXML>
    <inkml:traceGroup>
      <inkml:annotationXML>
        <emma:emma xmlns:emma="http://www.w3.org/2003/04/emma" version="1.0">
          <emma:interpretation id="{892DC723-E02C-47E8-B4AD-F614DA213E53}" emma:medium="tactile" emma:mode="ink">
            <msink:context xmlns:msink="http://schemas.microsoft.com/ink/2010/main" type="paragraph" rotatedBoundingBox="31927,5677 33476,5677 33476,6831 31927,6831" alignmentLevel="1"/>
          </emma:interpretation>
        </emma:emma>
      </inkml:annotationXML>
      <inkml:traceGroup>
        <inkml:annotationXML>
          <emma:emma xmlns:emma="http://www.w3.org/2003/04/emma" version="1.0">
            <emma:interpretation id="{F642D984-9B32-4D86-8684-7BF58A8C0AAC}" emma:medium="tactile" emma:mode="ink">
              <msink:context xmlns:msink="http://schemas.microsoft.com/ink/2010/main" type="line" rotatedBoundingBox="31927,5677 33476,5677 33476,6831 31927,6831"/>
            </emma:interpretation>
          </emma:emma>
        </inkml:annotationXML>
        <inkml:traceGroup>
          <inkml:annotationXML>
            <emma:emma xmlns:emma="http://www.w3.org/2003/04/emma" version="1.0">
              <emma:interpretation id="{03DAB2D0-0F82-46A0-9D7F-FA4831F22E14}" emma:medium="tactile" emma:mode="ink">
                <msink:context xmlns:msink="http://schemas.microsoft.com/ink/2010/main" type="inkWord" rotatedBoundingBox="31927,5677 33476,5677 33476,6831 31927,6831"/>
              </emma:interpretation>
            </emma:emma>
          </inkml:annotationXML>
          <inkml:trace contextRef="#ctx0" brushRef="#br0">8932 1755 452 0,'-9'5'236'0,"3"-8"27"16,1 4 32 15,2-1-118-31,2 2-137 0,-7-2-6 0,2 3-15 16,2-2 5-16,-4 2-5 15,1 2 5-15,1 4-8 16,-3 3 5-16,-3 1-10 15,0 11 5-15,6-4-10 0,-3 5 5 16,0 1-8-16,1 1 4 16,4-5-6-1,-2 11 4-15,4-3-6 0,1-1 5 16,2 1-6-16,-2 3 5 16,1-5-6-16,0 6 5 15,0-1-5-15,3 0 5 16,-2 0-5-16,-1 4 6 15,0-7-6-15,3 3 7 16,-4 0-6-16,2-3 4 16,2-4-4-16,-4 7 6 15,2-8-5-15,1 5 3 16,1 0-3-16,3 5 3 16,6-10-5-16,-3 7 5 15,1-7-4-15,1 1 4 0,-1-7-3 16,-4 1 4-1,2-7-4-15,-2-1 3 0,0-5-3 16,1-3 2-16,2-4-2 16,0-6 3-16,5-3-1 15,4-12 3-15,1-5-1 16,4-8 1-16,-4-1 0 16,4-7-1-16,-8 6-2 15,6-6 2-15,-8 8-3 16,5-2 2-16,-6 9-2 0,5-3 2 15,-7 7-3-15,1-2 4 16,-1-2-4-16,1 0 3 16,-7-2-3-16,2-1 5 15,-1 2-1-15,1-5 4 16,-5 0-2-16,5-5 4 16,-3 3-2-16,2-4 2 15,-2 5-3-15,-3-5 8 16,-2 6-2-16,-2-3 12 15,-5 7 0-15,-2-2 12 16,-1 8-8-16,-4 1 4 16,1 7-15-16,-6-9 1 15,1 9-15-15,-4-2 4 16,0 5-21-16,-7-4-41 0,7 4-320 16,3-12-21-1,3-3-144-15</inkml:trace>
          <inkml:trace contextRef="#ctx0" brushRef="#br0" timeOffset="19047.9855">10097 1872 985 0,'21'-87'212'0,"-39"62"96"16,1 13-281-16,1 1-2 15,5 4 3-15,5 5-3 16,-1 7 0-16,-1 5-16 16,-1 8-1-16,-7 12-4 15,-2 15 2-15,-8 20-2 0,-4 11 9 16,-1 19-5-16,4 1 4 15,4 3-6 1,6-15 3-16,10 5-6 0,5-22 3 16,7 1-4-16,7-17 4 15,6 0-5-15,2-12 3 16,11-6-5-16,-2-12 0 0,2-4-1 16,2-13 6-1,6-10 0-15,-9-14 11 0,12-13 1 16,-3-12 5-16,3-19 2 15,-6-4 7-15,5-8 9 16,-16-2 13 0,-2-11 9-16,-13 11 6 0,-5-7 8 15,-11 9-8-15,-9 4-12 16,-3 18-11-16,-8 6-14 16,-2 14-12-16,-5 4-11 15,1 16 1-15,-7-2-47 16,5 5-17-16,-1 5-78 15,-5 5-318-15,-13-20-25 16,5 1-132-16</inkml:trace>
        </inkml:traceGroup>
      </inkml:traceGroup>
    </inkml:traceGroup>
  </inkml:traceGroup>
</inkml:ink>
</file>

<file path=ppt/ink/ink3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3:22.3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36E8F05-9901-48CC-A24E-43230590EE7F}" emma:medium="tactile" emma:mode="ink">
          <msink:context xmlns:msink="http://schemas.microsoft.com/ink/2010/main" type="inkDrawing" rotatedBoundingBox="9015,16730 13916,12841 14265,13282 9364,17171" semanticType="callout" shapeName="Other">
            <msink:sourceLink direction="with" ref="{48B4B28D-2B8D-4E7E-A50F-962F665F2E28}"/>
            <msink:sourceLink direction="with" ref="{9C751CEA-F19D-41AC-A6F0-906B407A5AE0}"/>
          </msink:context>
        </emma:interpretation>
      </emma:emma>
    </inkml:annotationXML>
    <inkml:trace contextRef="#ctx0" brushRef="#br0">-4 3966 538 0,'1'-2'146'0,"-1"-1"40"0,2 0-148 32,-1-1-27-32,5 1-4 0,-3-2-6 0,3 2-1 15,0 0 1-15,-3 3 5 16,2 0 15-16,1-1 35 15,-3 2 11-15,1-1 17 16,4 0-1-16,-5-1-4 16,1 1-34-16,4 1-6 15,-2 1-17-15,1-4-1 16,2 1-9-16,0-1 4 16,-4-1-5-16,1 0 5 15,0 2-7-15,1-1 2 0,-4 1-7 16,6-1 3-1,-3 1-6-15,3-2 8 0,-3-2-1 16,5 4 7-16,-1-4-3 16,4 1 5-16,-2 1-9 15,4-3 3-15,1 1-8 16,1-1 3-16,-3 0-6 16,4-1 4-16,-2 1-6 15,2-5 5-15,-2 2-3 16,2-1 5-16,1-2 1 15,-1 1 8-15,0 2 0 16,0 0 4-16,-2 2-5 0,2 1 0 16,-1-3-8-16,3 0-1 15,0-2-3-15,0-1 0 16,-1 2-1-16,1-2 1 16,-3 1-2-16,1 1 3 15,-1 1-3-15,0 0 3 16,0 1-3-16,2-1 4 15,-1 2-5-15,-1-2 5 16,0-3-2 15,-9 6 0-15,2 0-1-16,25-17-2 0,3-2 6 16,-2 4-5-16,4-3 4 0,-19 15-4 15,-1-3 2-15,0 6-3 16,3-10 8-1,-2 3-2-15,2-2 9 0,1 3-4 16,2-9 6-16,-1 3-9 16,4 0 2-16,0-2-9 15,3-4 4-15,-5 2-5 16,5-7 5-16,-3 4-4 16,0-5 4-16,-4 4-4 15,4-4 3-15,0 5-5 0,3-8 6 16,-3 4-5-16,6-5 3 15,-5 5-3-15,4-4 5 16,-7 9-5-16,7-6 4 16,-6 9-3-16,5-3 4 15,-5 9-5-15,4-9 5 16,-3 9-5-16,3-8 4 16,-2 2-4-16,5-7 5 15,-6 5-6-15,2-5 6 16,-5-1-6-16,-2 1 6 15,-2 5-6-15,5-5 7 16,-2 4-6-16,7-3 5 16,-2 3-6-16,2-3 4 15,-1 4-2-15,4-2 1 0,-6 5-2 16,8-4 3-16,-7 3-2 16,8 0 2-16,-4 0-2 15,5-1 3-15,-4 5-3 16,5-4 3-16,-8 2-3 15,3 2 3-15,-8-4-5 16,7 0 6-16,-4 1-6 16,5-1 5-16,0-1-4 15,5 1 4-15,-4-2-4 16,5-2 4-16,-2 2-3 0,3 1 3 16,-5 1-4-16,5-3 6 15,-2 3-6-15,4-5 4 16,-5 4-3-16,1-4 3 15,-4 4-5-15,4-4 6 16,-4 5-7-16,5-6 6 16,-1 3-5-16,1-9 4 15,-3 6-3-15,2-6 4 16,-4 8-4-16,7-7 8 16,-5 8-2-16,7-9 7 15,-7 1-4-15,3-11 6 16,-4 8-9-16,1-5 4 15,-9 4-9-15,7-6 5 16,-2 7-6-16,-1-4 5 16,-4 3-5-16,5-6 6 0,-7 6-6 15,4-1 5-15,-4 1-4 16,6-2 6-16,-4 11-4 16,3-4 7-16,-6 1-5 15,1-5 5-15,-2 2-4 16,2-6 4-16,-4 4-7 15,0-2 5-15,-3 2-6 16,6-4 4-16,-9 5-6 0,0-5 6 16,-1 4-7-16,-2 1 6 15,-9 5-6-15,3-2 7 16,1 7-7-16,-2-5 7 16,-4 4-7-16,8-2 7 15,-3 7-7-15,0-7 7 16,6 5-7-16,-1-4 7 15,-1 3-8-15,-1-5 8 16,-1 2-6-16,-2 2 4 16,0 2-4-16,0-1 4 15,0 5-3-15,-2 0 2 16,-1 2-2-16,3 2 3 16,-1 1-4-16,1-2 3 15,0 3-1-15,1 0 2 16,1 3-4-16,-2-2 3 15,-3 4-2-15,3 2 2 16,-6 1-1-16,0-1 2 0,-3 4 1 16,1-1 3-16,-1 1 1 15,0 1 5-15,0 0-2 16,2 0 3-16,-2 0-4 16,0 0-1-16,0 0-6 15,1 1 1-15,-2-2-3 16,1 1 0-16,0 1 0 0,0-1 1 15,0-1-14-15,3-1-31 16,-3 2-356-16,-6 3 97 16</inkml:trace>
  </inkml:traceGroup>
</inkml:ink>
</file>

<file path=ppt/ink/ink3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7:19.5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D65C8CC-9D66-4A0C-AF92-84E9DF1E294B}" emma:medium="tactile" emma:mode="ink">
          <msink:context xmlns:msink="http://schemas.microsoft.com/ink/2010/main" type="writingRegion" rotatedBoundingBox="27019,1077 28950,1077 28950,2101 27019,2101">
            <msink:destinationLink direction="with" ref="{BFBF50F9-0F4C-4C5F-96CF-FC9AC75B97BE}"/>
          </msink:context>
        </emma:interpretation>
      </emma:emma>
    </inkml:annotationXML>
    <inkml:traceGroup>
      <inkml:annotationXML>
        <emma:emma xmlns:emma="http://www.w3.org/2003/04/emma" version="1.0">
          <emma:interpretation id="{AD6863F3-73EB-4538-AC3A-DFC9AC2A2547}" emma:medium="tactile" emma:mode="ink">
            <msink:context xmlns:msink="http://schemas.microsoft.com/ink/2010/main" type="paragraph" rotatedBoundingBox="27019,1077 28950,1077 28950,2101 27019,2101" alignmentLevel="1"/>
          </emma:interpretation>
        </emma:emma>
      </inkml:annotationXML>
      <inkml:traceGroup>
        <inkml:annotationXML>
          <emma:emma xmlns:emma="http://www.w3.org/2003/04/emma" version="1.0">
            <emma:interpretation id="{3BB78CFA-B691-45DD-84F0-FFC47C9B55DB}" emma:medium="tactile" emma:mode="ink">
              <msink:context xmlns:msink="http://schemas.microsoft.com/ink/2010/main" type="line" rotatedBoundingBox="27019,1077 28950,1077 28950,2101 27019,2101"/>
            </emma:interpretation>
          </emma:emma>
        </inkml:annotationXML>
        <inkml:traceGroup>
          <inkml:annotationXML>
            <emma:emma xmlns:emma="http://www.w3.org/2003/04/emma" version="1.0">
              <emma:interpretation id="{0FFE13CB-80FE-41D1-A6F9-77B268F1C126}" emma:medium="tactile" emma:mode="ink">
                <msink:context xmlns:msink="http://schemas.microsoft.com/ink/2010/main" type="inkWord" rotatedBoundingBox="27019,1077 28950,1077 28950,2101 27019,2101"/>
              </emma:interpretation>
            </emma:emma>
          </inkml:annotationXML>
          <inkml:trace contextRef="#ctx0" brushRef="#br0">5527-2947 807 0,'-24'-10'240'0,"0"4"52"15,-6 6-222-15,-3 7-26 16,0 8-18-16,-5 16-9 16,2 5-2-16,-3 15-4 15,6 4 0-15,-1 14 1 16,8-4 5-16,2 13-4 0,11-6 2 15,4 12-6-15,10-6 1 16,8 11-7 0,8-11 4-16,8-2-6 0,-1-19 6 15,12-9-3-15,-1-25 5 16,13-11-4-16,1-12 7 16,16-17-5-16,-9-7 7 0,5-15 4 15,-13-9 16-15,5-19 4 16,-13 2 7-16,5-11-2 15,-12 6 3-15,-6-8-7 16,-16 15-2-16,-14-10 0 16,-14 13 0-16,-14-3-10 15,-2 16-5-15,-12 4-11 16,3 20-2-16,-11 8-8 16,4 14 3-16,-5 5-5 15,7 7-12-15,5 4-67 16,13 0 38-16,14-2-385 15,6-4 78-15</inkml:trace>
          <inkml:trace contextRef="#ctx0" brushRef="#br0" timeOffset="-88277.228">3897-2858 161 0,'-3'-1'219'0,"0"1"-5"15,0-2-1-15,-2 2-18 16,5-1-45 0,0 1-15-16,2-2-52 0,-2 1-17 15,1-1-27-15,-1 2-6 16,0 0-14-16,0 2 2 16,3-2-8-16,-3 3 1 15,3-2-1-15,3 1 2 16,-3 1-2-16,3 0 1 15,2 0-3-15,-1 0 2 16,1 0-5-16,1-3 2 16,0 1-1-16,1 1 1 15,-1-2 0-15,5 1 0 16,-2 1-2-16,3-2-2 16,-2 0-1-16,8 0-1 15,-3-3-2-15,5 1 2 16,-1 2-1-16,4-3-1 15,-8 3-1-15,6 0 0 0,-3 3-1 16,3-3 1-16,-4 3 0 16,5-3-1-16,-4 2 0 15,2-1 1-15,-4-1-1 16,4 0 1-16,-2-1 0 16,1-1 0-16,-2 1 0 15,1-2 0-15,0 1 0 16,-2-1 0-16,1 0 1 15,-2-1 3-15,1 2 2 16,-4-1 2-16,2 3 2 0,-1 0 1 16,-1 3-4-16,3-1 0 15,-1 1-5-15,2-2 1 16,-1 1-2-16,2-1 1 16,-1 1-2-16,4-1 1 15,-2 1-1-15,2-2 0 16,-1-2-1-16,5 2 1 15,-9 0-1-15,8-1 0 16,-5 1 0-16,1-2 0 16,-7 1 0-16,3-2 1 15,-6 0 0-15,-3-2 9 16,-1 5 3-16,-2-3 9 16,0 5 1-16,-2-1 4 0,-4 1-6 15,-1-2 2 1,2 0-4-16,-2 0 5 0,-2-2-2 15,1 1 2-15,7 1-4 16,-7 0-5-16,1 1-6 16,4 1-2-16,0-4-4 15,-2 2-2-15,1 0-33 16,-4-1 213-16,5-2-606 16,-15-3 240-16</inkml:trace>
        </inkml:traceGroup>
      </inkml:traceGroup>
    </inkml:traceGroup>
  </inkml:traceGroup>
</inkml:ink>
</file>

<file path=ppt/ink/ink3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5:13.5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7D0A46-22E8-4FE7-87B4-2905F247D00D}" emma:medium="tactile" emma:mode="ink">
          <msink:context xmlns:msink="http://schemas.microsoft.com/ink/2010/main" type="inkDrawing" rotatedBoundingBox="9814,13255 14043,16354 13690,16836 9461,13736" semanticType="callout" shapeName="Other">
            <msink:sourceLink direction="with" ref="{075214DA-9D1A-469B-B7FC-AC2055F24B9E}"/>
            <msink:sourceLink direction="with" ref="{9C751CEA-F19D-41AC-A6F0-906B407A5AE0}"/>
          </msink:context>
        </emma:interpretation>
      </emma:emma>
    </inkml:annotationXML>
    <inkml:trace contextRef="#ctx0" brushRef="#br0">230 196 988 0,'-47'-33'509'0,"1"1"-501"0,5 4-6 0,11 7 1 15,3-2-4-15,6 1 3 16,12 8-1-16,6 5 1 15,0-1-2-15,2 5 3 16,-1 5 6-16,2 2 7 0,-1 1 0 16,-2 0 4-16,9 7 1 15,1 7-3 1,7 11 1-16,4 8 3 0,1 15-1 16,-2-1 0-16,13 11-7 15,-3-4-4-15,12 11-4 16,1-5 0-16,10 6-4 15,-8-7 4-15,12 11-2 16,-3-4 2-16,12 14 0 16,-3-2 5-16,9 12-2 15,-3-12 3-15,9 7-1 16,-6-9 2-16,14 12-2 16,-5-16 3-16,9 11 1 15,-6-10 6-15,14 8-4 16,-10-18 2-16,13 8-5 15,-5-8-2-15,15 9-8 0,-12-10 2 16,6 10-5-16,-6-3 5 16,8 6-1-16,-17-11 5 15,13 7-1-15,-2-14 6 16,6 6-1-16,-11-13 1 16,13 5-4-16,-11-8 1 15,14 1-9-15,-11-9 0 16,9 3-3-16,-16-11 6 15,11 4-2-15,-16-5 7 0,10 0-2 16,-11-6 3 0,12 1-7-16,-19-5 4 0,3 1-5 15,-15-8 9-15,1 2-4 16,-13-4 11-16,2-5 0 16,-8 0 9-16,-3-3-1 15,-11-3 7-15,1 0-1 16,-11-1 3-16,-3-2-2 15,-6 4 1-15,-1-1-6 16,-10 0 0-16,1 0-9 16,-4-1-2-16,-2-7-8 15,1 4 4-15,-2-1-9 16,1 4 5-16,-2-1-13 16,-2 7-14-16,-4-5-127 15,-3 0 21-15,-3 12-392 16,-3-2 23-16</inkml:trace>
  </inkml:traceGroup>
</inkml:ink>
</file>

<file path=ppt/ink/ink3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05:21.0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80675F-2211-4858-8C07-11C67C60EF66}" emma:medium="tactile" emma:mode="ink">
          <msink:context xmlns:msink="http://schemas.microsoft.com/ink/2010/main" type="inkDrawing" rotatedBoundingBox="8334,10425 16571,4612 17806,6362 9569,12175" semanticType="callout" shapeName="Other">
            <msink:sourceLink direction="with" ref="{4C13180C-6C12-4232-8A19-315870451C19}"/>
            <msink:sourceLink direction="with" ref="{55C84012-CF11-4F43-815C-9CFDC5A334C0}"/>
          </msink:context>
        </emma:interpretation>
      </emma:emma>
    </inkml:annotationXML>
    <inkml:trace contextRef="#ctx0" brushRef="#br0">-8 6493 981 0,'-6'-20'248'0,"8"-7"73"0,8 0-279 16,10-3-31 0,4-3-13-16,12-7-3 0,6 4-3 15,9-8-4-15,-1 5 2 16,16-4 1-16,-15 11 1 15,0 2 7 1,69-39 0-16,1 4 1 16,24-4 0-16,-7 5 0 15,-17 13 0-15,-5 10 2 0,19-5-1 16,-10 7-1-16,19 1 3 16,-9 7-2-16,21 2 2 15,-13 8-3-15,23-3 2 16,-14 3-2-16,26-3 2 15,-15-3-3-15,23-10 4 16,-17-3-3-16,29-3 3 16,-22-7-3-16,25-16 2 15,-18 2-2-15,23-16 2 16,-26-2-2-16,23-14 2 16,-24 7-1-16,13-15 5 15,-30 11 3-15,19-9 10 16,-29 9 0-16,21-16 5 15,-25 8-6-15,26-24-2 16,-25 2-10-16,21-24 1 16,-25 5-5-16,20-27 0 15,-26 18-2-15,12-32 4 0,-25 18-3 16,5-14 1-16,-25 23 0 16,6-26 1-16,-22 31-4 15,1-18 3-15,-20 19-3 16,4-28-1-16,-15 17-5 15,1-18 2-15,-10 19-3 16,1-20 2-16,-13 24 3 0,-6-1 9 16,-12 34 3-16,-8 5 14 15,-8 32 4-15,-8-4 4 16,-5 27-6-16,-2-8-4 16,2 8-25-16,7-9 136 15,8 17-499-15,-1-25 200 16</inkml:trace>
  </inkml:traceGroup>
</inkml:ink>
</file>

<file path=ppt/ink/ink3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5:16.8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002F124-F9D7-443C-830A-75DB71043BB4}" emma:medium="tactile" emma:mode="ink">
          <msink:context xmlns:msink="http://schemas.microsoft.com/ink/2010/main" type="writingRegion" rotatedBoundingBox="14577,15793 19941,15343 20026,16355 14662,16805"/>
        </emma:interpretation>
      </emma:emma>
    </inkml:annotationXML>
    <inkml:traceGroup>
      <inkml:annotationXML>
        <emma:emma xmlns:emma="http://www.w3.org/2003/04/emma" version="1.0">
          <emma:interpretation id="{F2B669B2-5993-40B9-9DF5-D042BCC89E33}" emma:medium="tactile" emma:mode="ink">
            <msink:context xmlns:msink="http://schemas.microsoft.com/ink/2010/main" type="paragraph" rotatedBoundingBox="14577,15793 19941,15343 20026,16355 14662,16805" alignmentLevel="1"/>
          </emma:interpretation>
        </emma:emma>
      </inkml:annotationXML>
      <inkml:traceGroup>
        <inkml:annotationXML>
          <emma:emma xmlns:emma="http://www.w3.org/2003/04/emma" version="1.0">
            <emma:interpretation id="{B6D01980-0B7F-4A37-8346-9564B48AA9B0}" emma:medium="tactile" emma:mode="ink">
              <msink:context xmlns:msink="http://schemas.microsoft.com/ink/2010/main" type="line" rotatedBoundingBox="14577,15793 19941,15343 20026,16355 14662,16805"/>
            </emma:interpretation>
          </emma:emma>
        </inkml:annotationXML>
        <inkml:traceGroup>
          <inkml:annotationXML>
            <emma:emma xmlns:emma="http://www.w3.org/2003/04/emma" version="1.0">
              <emma:interpretation id="{075214DA-9D1A-469B-B7FC-AC2055F24B9E}" emma:medium="tactile" emma:mode="ink">
                <msink:context xmlns:msink="http://schemas.microsoft.com/ink/2010/main" type="inkWord" rotatedBoundingBox="14580,15832 17959,15549 18024,16319 14645,16602">
                  <msink:destinationLink direction="with" ref="{EA7D0A46-22E8-4FE7-87B4-2905F247D00D}"/>
                </msink:context>
              </emma:interpretation>
              <emma:one-of disjunction-type="recognition" id="oneOf0">
                <emma:interpretation id="interp0" emma:lang="" emma:confidence="1">
                  <emma:literal/>
                </emma:interpretation>
              </emma:one-of>
            </emma:emma>
          </inkml:annotationXML>
          <inkml:trace contextRef="#ctx0" brushRef="#br0">329 261 379 0,'-3'-16'240'16,"2"-2"23"-16,2 6-79 15,-2 0 7-15,-1 4-51 16,1 4-9-16,-10 14 3 47,7-4-91-47,-1 0-40 0,-17 32 3 0,-7 11-8 15,-11 23 7-15,-4 8-7 0,10-8 8 16,-4-6-6-16,7 5 7 16,8-16-8-16,4-2 7 15,5-14-5-15,8-5 6 16,3-13-6-16,3-9 3 16,5-4-5-16,5-13 4 15,2-8-6-15,9-17 0 16,2-8-12-16,7-20-15 15,7-28-45 1,-7-4 37-16,-3 1 14 16,0 7 13-16,-7 10 10 15,-11 31 0-15,0 10 11 16,-5 13 1-16,-2 4 16 16,-4 11-3-16,-4 6 9 0,3 5-10 15,-3 8 1-15,-4 7-17 16,2 10 3-16,2 6-11 15,5 12 7-15,2 1-7 16,8 8 6-16,-1-1-8 16,4-1 10-16,1-8-9 15,1 1 7-15,-2-9-7 16,4-4 8-16,-5-10-8 16,-5-2 9-16,0-11-8 0,-2-6 8 15,-5-6-5-15,-2-3 8 16,0-8-10-16,-8-4-8 15,-2-1-10-15,-2-10 3 16,-2-1-8-16,2-4 9 16,2 4 8-16,1-3 9 15,0 7-4-15,6 4 8 16,0 2-6-16,9 2 5 16,3 0-5-16,6-5 6 15,4-1-9-15,13-4 7 16,-5-4-6-16,13 11 6 15,-1 2-7-15,5 8 7 16,-5 11-8-16,3 5 5 16,-11 4-7-16,1 13 6 15,-11-1-7-15,-3 3 6 0,-9 4-4 16,-4 2 7-16,-5-8-4 16,-2 2 8-16,-1-9-4 15,0-6 11-15,5-7-1 16,-1-8 17-16,2-8-6 15,2-10 4-15,-1-3-9 16,1-12 3-16,-1-1-18 16,4-10 5-16,-2 9-5 15,3-7 2-15,0 12-6 16,1 6 3-16,1 12-6 16,2 3 2-16,2 14-4 0,3-1 5 15,3 2-5-15,6 0 6 16,2-3-4-16,10-9 4 15,-2-1-6-15,5-14 6 16,-9-2-6-16,0-11 7 16,-9-2-3-16,2-9 7 15,-14 3-5-15,4-5 6 16,-8 7-6-16,-8-1 6 16,-5 14-8-16,-2 8 2 15,-5 11-8-15,3 13 5 16,0 11-8-16,-11 14 5 15,8 9-1-15,-4 17 7 16,1-1-5-16,1 13 9 16,16-10-6-16,4 8 8 0,10-13-8 15,8-1 7-15,0-12-9 16,11 2 8-16,-8-17-7 16,6-2 7-16,-5-11-8 15,8-9 8-15,-9-9-6 16,5-12 7-16,-7-11-4 15,-1-16 7-15,-6-2-5 16,-4-11 6-16,-7 5-5 0,-5 5 5 16,-5 15-6-16,-5 8 0 15,-1 14-8-15,-3 10 4 16,2 10-8-16,-2 12 6 16,1 6-2-16,4 12 6 15,4 4-3-15,6-2 6 16,6-4-5-16,6 1 6 15,6-14-7-15,4-6 5 16,2-1-6-16,6-11 4 16,-1-9-4-16,3-3 8 15,-5-8-4-15,0-10 7 16,-6-9-5-16,-2-6 6 16,-7 0-2-16,-3 1 0 15,-6 10-7-15,-1 11 1 16,-5 13-8-16,-3 8-1 15,0 13-2-15,0 8 8 0,-2 5-3 16,4 5 8 0,5-4-5-16,5-2 6 0,5-11-8 15,4 2 6-15,3-10-8 16,6-2 9-16,0-5-7 16,4-3 8-16,-2-8-6 15,-2-7 10-15,-3-6-9 16,-3-11 7-16,-6-4-6 0,3-12 7 15,3 0-10-15,0-10 8 16,0 2-10-16,3-8 6 16,-2 8-5-16,-2-8 7 15,-4 11-8-15,-4 2 9 16,0 9-6-16,-7 7 3 16,-2 20-8-16,-3 8 1 15,-3 8-8-15,-5 20 5 16,1 5-3-16,-4 13 6 15,2 8-2-15,3 16 10 16,6-3-5-16,6 12 7 16,9-8-7-16,8 10 9 15,1-11-8-15,3-5 7 16,-2-10-9-16,-1-4 10 16,-6-15-8-16,-3-4 8 15,-3-7-6-15,-3-6 9 16,-6-9-6-16,-4-7 18 0,-4-8-10 15,-7-8 9-15,-4-10-9 16,-8-12 7-16,0-6-17 16,-6-12 7-16,3 1-9 15,0 5 7-15,7 9-9 16,-1 11 3-16,9 16-6 16,3 4 6-16,3 10-8 0,3 1 9 15,2 4-7 1,2 1 6-16,-1-1-9 0,5 4 5 15,2-1-6-15,8 2 6 16,-4-3-6-16,11 3 8 16,-1-3-4-16,3 0 8 15,-3 0-4-15,8-1-29 16,-8-1-28-16,-6-2 66 16,-6 2-414-16,-2-2 134 15</inkml:trace>
          <inkml:trace contextRef="#ctx0" brushRef="#br0" timeOffset="7.979">1412 183 1016 0,'-11'-13'252'16,"5"5"77"-16,2 8-284 0,2-1-41 15,4-2-1-15,7 0-8 16,4 1-9-16,5-1-15 15,8 3-167-15,1 2-134 16,9 7-23-16</inkml:trace>
          <inkml:trace contextRef="#ctx0" brushRef="#br0" timeOffset="546.3666">1891 290 629 0,'7'-2'362'16,"-8"2"-27"-16,-10 6-98 15,-4 3-167-15,-9 6-11 16,-6 3-37-16,-5 5 1 16,4-2-8-16,1 0 6 15,10-6-7-15,5 0 3 16,11-3-12-16,5-2 0 16,8-2-8-16,6 1 0 15,8-3-17-15,7-2-7 16,1 2-10-16,6 3-3 15,-3 2 0-15,2 4 10 16,-4 6 10-16,1 3 9 0,-8-3 5 16,2 1 2-16,-12-5-3 15,-6-4 4-15,-9-1 2 16,-9 1 38-16,-6-3 11 16,-7 4 29-16,-5-2 3 15,-9 1 12-15,1 1-36 16,-5 1-7-16,6-5-27 15,1-1 0-15,9-4-18 16,3-4-17-16,9-4-53 0,11-6-342 16,8-7 76-16</inkml:trace>
          <inkml:trace contextRef="#ctx0" brushRef="#br0" timeOffset="1045.0271">2117 324 919 0,'0'2'270'0,"-3"11"51"16,0 7-251-16,-3 10-45 16,5 6-16-16,-4 3 13 15,4-3-2-15,4 3 11 16,9-5-9-16,0-2 5 16,1-10-14-16,2-2 6 15,2-11-13-15,2-9 8 16,-2-8-9-16,5-11 12 15,1-8-11-15,-4-12 8 16,-5-6-9-16,1-2 6 16,-8 10-9-16,-1 5 6 15,-3 17-8-15,-3 9 1 16,0 9-5-16,-1 9 5 16,-2 6-6-16,0 5 5 0,1 2 0 15,5 7 4 1,2-7-6-16,5 1 6 0,7-10-7 15,5 1 8-15,4-10-25 16,7-4-17-16,-2-9-336 16,4-12 87-16</inkml:trace>
          <inkml:trace contextRef="#ctx0" brushRef="#br0" timeOffset="1693.6602">2659 356 1074 0,'-15'16'230'0,"-3"10"104"16,3 1-318-16,2 7-5 16,1-7-5-16,9 2 5 15,3-11-7-15,6-2 0 16,4-10-6-16,8 0 5 16,2-4-6-16,8-8 4 15,-2-3-7-15,4-5-3 16,-6-5-12-16,-6-2 5 15,-8 6-4-15,-2 3 9 16,-8 6 2-16,3 6 8 16,-3 4-5-16,0 5 9 15,0 2-5-15,4 4 9 16,-4-3-1-16,0 3 10 0,6-3-8 16,5-5 7-16,2-5-8 15,11-7 5-15,6-7-10 16,5-12 6-16,1-6-8 15,1-7 7-15,-2-4-6 16,-2-11 6-16,-6 1-5 16,0-11 6-16,-6 5-5 15,-7 2 6-15,-7 8-5 16,-8 4 5-16,-7 17-7 0,-8 11 7 16,-4 9-7-16,-10 21 4 15,-3 7-6-15,-6 15 7 16,4 2-10-16,2 4 8 15,11-7-7-15,7 3 7 16,7-7-6-16,10-2 6 16,5-8-7-16,8-1 5 15,3-6-7-15,9-1 5 16,2-5-4-16,5 0 5 16,1-2-2-16,7-1 5 15,-4-1-4-15,-1 2 3 16,-5 1-4-16,-2 1 2 15,-11 1-4-15,-1 5 0 0,-7 2-2 16,-4 2 4-16,-5 1-4 16,-1-1 7-16,-1-2-2 15,0-4 4-15,3-2-8 16,5-16 3-16,4-8-21 16,3-17-102-16,1-11-231 15,4-17 30-15</inkml:trace>
        </inkml:traceGroup>
        <inkml:traceGroup>
          <inkml:annotationXML>
            <emma:emma xmlns:emma="http://www.w3.org/2003/04/emma" version="1.0">
              <emma:interpretation id="{5D7CF07E-308A-49FA-9970-3083561542F3}" emma:medium="tactile" emma:mode="ink">
                <msink:context xmlns:msink="http://schemas.microsoft.com/ink/2010/main" type="inkWord" rotatedBoundingBox="18044,15502 19941,15343 20026,16355 18129,16514"/>
              </emma:interpretation>
              <emma:one-of disjunction-type="recognition" id="oneOf1">
                <emma:interpretation id="interp1" emma:lang="" emma:confidence="0">
                  <emma:literal>menge</emma:literal>
                </emma:interpretation>
                <emma:interpretation id="interp2" emma:lang="" emma:confidence="0">
                  <emma:literal>fuge</emma:literal>
                </emma:interpretation>
                <emma:interpretation id="interp3" emma:lang="" emma:confidence="0">
                  <emma:literal>merze</emma:literal>
                </emma:interpretation>
                <emma:interpretation id="interp4" emma:lang="" emma:confidence="0">
                  <emma:literal>mange</emma:literal>
                </emma:interpretation>
                <emma:interpretation id="interp5" emma:lang="" emma:confidence="0">
                  <emma:literal>hye</emma:literal>
                </emma:interpretation>
              </emma:one-of>
            </emma:emma>
          </inkml:annotationXML>
          <inkml:trace contextRef="#ctx0" brushRef="#br0" timeOffset="2881.7767">3506-194 1006 0,'-5'9'232'0,"-2"17"91"16,-5 10-293-16,-5 16 0 16,1 2-7-16,7 13 17 15,1-10-8-15,7 3 6 16,5-11-19-16,5 8 3 15,-1-12-16-15,4 6 6 16,1-9-10-16,5 5 6 16,-3-10-9-16,-3-1 9 15,0-10-10-15,-3-10 9 16,-6-7-5-16,5-9 18 16,-2-7-4-16,1-19 11 15,2-4-6-15,5-21 1 0,-2-6-16 16,3-15 1-1,0 9-7-15,-3 5 5 0,-3 11-3 16,-3 11 4-16,-6 21-6 16,1 8-1-16,-2 4-7 15,4 12 3-15,0 4-5 16,7 8 6-16,2 2 0 16,11 5 5-16,0-5-4 15,11 4 6-15,-1-9-5 16,9-2 5-16,-3-5-5 0,6-8 6 15,-6-6-4-15,-3-11 5 16,-6-5-6-16,0-8 10 16,-9-3-8-1,0-9 6-15,-4 6-6 0,-1 1 6 16,-8 8-8-16,-1 6 6 16,-4 14-7-16,-1 2 2 15,1 2-8-15,3 5 5 16,-2 4-8-16,4-2 9 15,1 4-3-15,6 5 9 16,0-1-5-16,7-4 7 16,2-2-8-16,8-3 6 15,-4-8-6-15,7-8 7 16,-5-5-7-16,0-5 8 16,-6-1-6-16,-1 3 4 15,-7 2-7-15,-1 10 6 16,-4 1-10-16,2 8 4 0,-2 5-6 15,2 8 4-15,-2-1-4 16,4 11 8-16,-2-1-4 16,4 5 9-16,-2 2-6 15,4 4 7-15,-1-5-7 16,3 10 6-16,-3-4-8 16,0 8 6-16,0 2-9 0,0 8 7 15,-7-7-8-15,-7 5 9 16,-4-10-6-16,-9-5 10 15,-3-12-6-15,-3-5 24 16,5-9 5-16,-2-8 30 16,1-4 0-16,-1-13 14 15,3-4-20-15,0-17-5 16,0-7-30-16,3-22 0 16,5 1-19-16,7-13 6 15,1 8-9-15,14-5 3 16,9 16-6-16,6-4 9 15,2 15-6-15,8-1 7 16,-5 10-2-16,2-5 7 16,-5 5-8-16,-1 3 6 15,-6 4-6-15,-7 2 6 16,-9 12-6-16,-2 9 4 0,-8 0-7 16,-5 6 1-1,-6 8-5-15,-9 7 1 0,-3 4-3 16,-5 17 5-16,-3 2-2 15,2 8 8-15,6-3-5 16,3 5 6-16,5-11-5 16,10 7 6-16,4-10-7 15,10 1 5-15,2-11-5 0,13-3 6 16,1-12-5-16,12-5 8 16,2-8-5-16,7-7 7 15,-8-5-7-15,2-8-94 16,-9 0-225-16,6-2-130 15,-16-5-130-15</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0:21.8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B971F5-64DE-4717-935E-F1A1C7F08B88}" emma:medium="tactile" emma:mode="ink">
          <msink:context xmlns:msink="http://schemas.microsoft.com/ink/2010/main" type="writingRegion" rotatedBoundingBox="25143,3705 31193,1965 31574,3291 25525,5031">
            <msink:destinationLink direction="with" ref="{3EFEBC5D-B795-440B-A0EF-DCCBB4154FDE}"/>
          </msink:context>
        </emma:interpretation>
      </emma:emma>
    </inkml:annotationXML>
    <inkml:traceGroup>
      <inkml:annotationXML>
        <emma:emma xmlns:emma="http://www.w3.org/2003/04/emma" version="1.0">
          <emma:interpretation id="{787AB84D-503A-4A23-962A-04382D00CB80}" emma:medium="tactile" emma:mode="ink">
            <msink:context xmlns:msink="http://schemas.microsoft.com/ink/2010/main" type="paragraph" rotatedBoundingBox="25143,3705 31193,1965 31574,3291 25525,5031" alignmentLevel="1"/>
          </emma:interpretation>
        </emma:emma>
      </inkml:annotationXML>
      <inkml:traceGroup>
        <inkml:annotationXML>
          <emma:emma xmlns:emma="http://www.w3.org/2003/04/emma" version="1.0">
            <emma:interpretation id="{96A7E74F-C35C-48E5-92F8-B0B8CBCCEDFB}" emma:medium="tactile" emma:mode="ink">
              <msink:context xmlns:msink="http://schemas.microsoft.com/ink/2010/main" type="line" rotatedBoundingBox="25143,3705 31193,1965 31574,3291 25525,5031"/>
            </emma:interpretation>
          </emma:emma>
        </inkml:annotationXML>
        <inkml:traceGroup>
          <inkml:annotationXML>
            <emma:emma xmlns:emma="http://www.w3.org/2003/04/emma" version="1.0">
              <emma:interpretation id="{4A223EAE-2BAE-4128-83E7-92A5274D86FB}" emma:medium="tactile" emma:mode="ink">
                <msink:context xmlns:msink="http://schemas.microsoft.com/ink/2010/main" type="inkWord" rotatedBoundingBox="25164,3777 27616,3072 27839,3847 25387,4552"/>
              </emma:interpretation>
              <emma:one-of disjunction-type="recognition" id="oneOf0">
                <emma:interpretation id="interp0" emma:lang="" emma:confidence="1">
                  <emma:literal/>
                </emma:interpretation>
              </emma:one-of>
            </emma:emma>
          </inkml:annotationXML>
          <inkml:trace contextRef="#ctx0" brushRef="#br0">-222 2702 836 0,'-11'6'271'0,"5"-6"42"16,3 0-220-16,0 3-28 15,9-5-21-15,2 5 8 16,1-1-5-16,3 1-3 15,4-6-13-15,5-5 0 0,0-1-8 16,9-4 2-16,0-4-5 16,-1 1-3-16,-4-1-6 15,4 2-3-15,-7 2-5 16,-2 1-1-16,-4 3-1 16,-1 4 0-16,-6-1-2 15,0 2-14-15,-4 2-13 16,-1 1-38-16,-4-1 19 15,0 1-339-15,0-1 96 0</inkml:trace>
          <inkml:trace contextRef="#ctx0" brushRef="#br0" timeOffset="-305.802">-2 2457 1955 0,'8'12'6'15,"-1"7"-7"-15,-2-13 3 0,-1 11-5 16,-1-8 4-16,0 11 1 16,0-11 0-1,-1-3-34-15,-2-2-25 0,-5 2-70 16,-2-1-267-16,1-4 41 16</inkml:trace>
          <inkml:trace contextRef="#ctx0" brushRef="#br0" timeOffset="1978.5767">-593 2170 914 0,'-9'-4'244'0,"4"-1"92"16,2-2-258-16,3-4-2 16,3 5-15-16,5-7-7 15,4 2-22-15,10-1-6 16,4-3-9-16,8-3-2 15,-1 0-4-15,10-1-2 16,-6 5-4-16,4 2-3 16,-4-1-1-16,2-1 0 15,-9-1 0-15,-1-3 0 0,-4-10-26 16,-1 5 66-16,-3 2-417 16,6 1 134-16</inkml:trace>
          <inkml:trace contextRef="#ctx0" brushRef="#br0" timeOffset="1630.0412">-245 2061 1030 0,'0'-14'271'0,"-1"1"87"15,2 8-289-15,1 4-2 16,5-1-14-16,-7 8 1 16,6 0-10-16,0 11-1 15,2 1-15-15,2 13-2 16,5 1-5-16,-3 8-2 15,5-4-8-15,1 11-1 16,-5-4-4-16,2 7-3 16,-1-1 0-16,-1 1-1 15,-4-14-1-15,-1-1 3 16,-1-11 0-16,-2-12-2 16,-4-2 2-16,1-2 0 0,-2-4-2 15,-2-5-23-15,-2 2-27 16,-7-1-54-16,-1-4-55 15,-1-13-272-15,-2 5 43 16</inkml:trace>
          <inkml:trace contextRef="#ctx0" brushRef="#br0" timeOffset="2798.6709">558 1888 635 0,'-13'9'420'0,"5"0"-78"16,1 18-45-16,2 5-258 16,5-8 0-16,2-8-2 15,7 17 0-15,0-3-11 16,6 5-9-16,-2-7-10 16,4 8-4-16,-4-10-1 15,5 4 0-15,-4-6-1 16,-1 0-1-16,-1-8-12 0,0-1-28 15,-4-9-16-15,-2 3-24 16,-3-9-53-16,-2-3-236 16,-2-7 70-16</inkml:trace>
          <inkml:trace contextRef="#ctx0" brushRef="#br0" timeOffset="2524.8343">4 2298 608 0,'-7'-9'408'16,"5"3"-79"-16,4 10-43 15,2 4-251-15,2-2-2 16,2 3-4-16,4 10 3 0,3-4-11 16,1-4-5-16,2-2-7 15,3-2-1-15,-1-2 0 16,1-8 2-16,1-5-1 16,4-4 0-16,-5-3-1 15,8-10-1-15,-5 1-3 16,0-2 0-16,-3 8-1 15,-5 5 1-15,-7 8-3 16,-1 5 0-16,-2 0 3 0,-3 2 6 16,3 2 2-1,1 4 5-15,2 1 1 0,-4 7-2 16,5-4-6-16,-1 3-2 16,-3-3-4-16,5-3 0 15,4-1-2-15,-3-5-1 16,-2-6-9-16,13-6-31 15,-2 0-19-15,0-9 23 16,-3-2-254-16,6-8-100 16,-8-4 5-16</inkml:trace>
          <inkml:trace contextRef="#ctx0" brushRef="#br0" timeOffset="3801.6362">635 2167 498 0,'-5'-3'346'0,"2"-1"-46"15,3 7-92-15,0-2-91 16,2-2-61-16,4 5-10 16,1 1-17-16,7 1-5 15,2-3-10-15,7 6-3 16,-1-2-4-16,5-4-1 16,-3-3-1-16,6 0 0 15,-5-6 2-15,2-9-1 0,-5 0 0 16,2-7 1-16,-10-4-2 15,1 1-1-15,-8-1 1 16,-7-2 0 0,-6 8-1-16,-3 1 7 0,-3 5 5 15,-6 10 7-15,5 4 0 16,-4 6 7-16,4 4-4 16,-1 8 4-16,5 2-3 0,3 4 3 15,5-2-7-15,5 4-3 16,5-11-9-16,9 0-5 15,2-3-5-15,10-8-1 16,1-5 1-16,4-8-2 16,-5 0 2-16,4-5 1 15,-7 2 0-15,-1 0-1 16,-1 9 2-16,1-1-3 16,-5-1 1-16,0 5-1 15,-5-3 0-15,1 5 1 16,-4 2-1-16,1 4 1 15,-4-8-1-15,2 9 0 16,2-6 0-16,2 4-1 16,-1-5 1-16,5 1-1 15,-1-6-3-15,2-2-8 0,2-10-3 16,4-6-5-16,-5-1 0 16,1-7 4-16,-3 2 9 15,-4 3 2-15,-7 9 5 16,0 5 0-16,-4 4 0 15,-2 3-2-15,-2-2-1 16,1 5 1-16,-1 0 2 16,1 5 0-16,-1-1 2 15,4 8 2-15,-1-7-1 16,2 2-2-16,5-1-1 0,2-1 1 16,-1-7-2-16,3 4-1 15,0-4 1-15,0-4-1 16,0-3-1-16,-3 8 1 15,-1-2 2-15,1 0 0 16,-5 3 1-16,2 1-2 16,-3-1-1-16,2 5-1 15,-4 8 1-15,-2-2 0 16,1 1 1-16,1 3 3 16,1-2 1-16,2-5-1 15,1 2-1-15,1-2 1 16,3-5-2-16,0-5 0 15,-2-4 2-15,5-6-1 16,-3-6 1-16,0-4 1 16,-1-2 0-16,4-9 0 0,-5 3 0 15,-4-5 1-15,-1 3-2 16,-1 5 2-16,-4 11-1 16,0 1 11-16,0 9 9 15,0 1 17-15,-1 4 5 16,1-2 1-16,0 3-10 15,1 0-12-15,5 3-18 16,3 0-3-16,3 1-33 0,6 2-59 16,11-3-344-16</inkml:trace>
        </inkml:traceGroup>
        <inkml:traceGroup>
          <inkml:annotationXML>
            <emma:emma xmlns:emma="http://www.w3.org/2003/04/emma" version="1.0">
              <emma:interpretation id="{C9C47AA6-530F-457D-8F2E-E8251E7A574F}" emma:medium="tactile" emma:mode="ink">
                <msink:context xmlns:msink="http://schemas.microsoft.com/ink/2010/main" type="inkWord" rotatedBoundingBox="28105,2853 31193,1965 31574,3291 28487,4179"/>
              </emma:interpretation>
              <emma:one-of disjunction-type="recognition" id="oneOf1">
                <emma:interpretation id="interp1" emma:lang="" emma:confidence="1">
                  <emma:literal/>
                </emma:interpretation>
              </emma:one-of>
            </emma:emma>
          </inkml:annotationXML>
          <inkml:trace contextRef="#ctx0" brushRef="#br0" timeOffset="4590.3511">2493 1676 1167 0,'-15'5'309'0,"3"-2"101"16,8-3-326-16,8 3-16 15,5 0-19-15,12-3 1 16,6 0-19-16,17 0-11 16,2-2-9-16,13-10-7 15,-3-1-29-15,4-8-61 16,-11 16-26-16,-2-26-330 16,-16 1 44-16</inkml:trace>
          <inkml:trace contextRef="#ctx0" brushRef="#br0" timeOffset="4385.8431">2648 1091 955 0,'13'-2'268'0,"-1"1"76"15,-1 10-231-15,-2 0-39 0,-3 4 20 16,-5 4 0-16,-2 38-5 16,-4 4-26-16,-4 22-9 15,-1 6-25-15,-4 12-4 16,1-34-6-16,-2-4 3 15,3-25-3-15,-2-6 1 16,4-12-8-16,4-1-2 16,4-4-5-16,5-1-1 15,3-3-4-15,8-3 1 16,2-3 0-16,10-7-1 16,1-2 2-16,4-3 0 15,0-5-6-15,0-2-44 16,-8 2-24-16,-4-1-49 0,-8 2-3 15,-8-2-335-15,-12-2 108 16</inkml:trace>
          <inkml:trace contextRef="#ctx0" brushRef="#br0" timeOffset="4909.0855">2992 1505 946 0,'-5'20'334'0,"2"16"56"16,0-6-251-16,6 6-24 15,5-23 17 1,1 1-78-16,18 10-50 16,3-23-1-16,4 1 0 15,11-10-1-15,-16-4 0 16,2-16 0-16,-2 1-1 15,-2-6 0-15,-6 6 0 16,-3-3 0-16,-3 22-2 16,-8 16 0-16,1 13 0 15,-4 6 8-15,-1 7 6 16,2-1 11-16,-2-9 3 0,4-9 0 16,3-4-8-1,0-2-6-15,2-3-8 0,5-3-1 16,-1-5-1-16,2-1-2 15,-3-1-15-15,0-8-59 16,-4 0-30-16,-5-17-352 16,-5-14 49-16</inkml:trace>
          <inkml:trace contextRef="#ctx0" brushRef="#br0" timeOffset="5122.9875">3259 1019 1290 0,'-5'4'357'0,"4"-1"80"16,5 0-342-1,8 3-92-15,9 9-6 16,3-12 1-16,9-6-19 0,2 5-28 16,9-7-60-16,-2-1 160 15,4-4-486-15,-2 8 174 16</inkml:trace>
          <inkml:trace contextRef="#ctx0" brushRef="#br0" timeOffset="5462.6394">3717 1008 834 0,'-6'-1'408'15,"-5"7"17"-15,-5 0-193 0,-8-3-64 16,-3 6-56-16,7 3-12 16,1-5-38-16,8 7-14 31,5-2-21-31,9 0-10 0,-3-6-15 0,12 6-4 15,5-2 0-15,5-2-2 16,4-1-6-16,8 1-20 16,-4-7-7-16,6 4-11 15,-4-2-3-15,1 3-6 16,-8-3 19-16,-4 3 6 16,-9-2 10-16,-6 43 11 15,-10-2 29-15,-8 9 29 16,-8 8 13-16,-8 8 20 15,-4-34 4-15,-7 5-7 0,5-1-19 16,-5-5-11-16,7-8-17 16,5-8-13-16,9-10-13 15,3-6-83-15,12-12-66 16,17-12-380-16,5-15 32 16</inkml:trace>
          <inkml:trace contextRef="#ctx0" brushRef="#br0" timeOffset="6465.0788">4035 580 1117 0,'2'8'260'15,"1"12"121"-15,1 5-312 16,2 19 16-16,-1 7 3 16,1 16 12-16,6-4-21 0,0 5-9 15,6-2 7 1,-3-9-52-16,3 31 1 15,-3 4-5-15,-5 3 2 16,-1-14-7-16,0 6 0 16,-4-56-3-16,-2-2 6 15,-2-17 1-15,-4-6 13 16,3-12 5-16,2-2 3 16,-7-13-9-16,1-10-4 15,-1-50-15-15,-10-2-8 16,-3-1-8-16,0-5-12 15,-3 13 0-15,-1 46 0 16,5 3 1-16,4 10 1 16,4 13 10-16,3 1-2 15,4 6 0-15,5 6 0 16,3-2 2-16,6 5 1 16,3 5 3-16,11 2-1 0,-4-1 1 15,8-1-3-15,-4-5 1 16,10-11 1-16,-11 1 1 15,7-8-2-15,-10-2 3 16,5-7 0-16,-10 3 0 16,-1-9 0-16,-8-1 2 15,-2-4 0-15,-6 10-1 0,-3-1 0 16,-3 10 0-16,0 7-2 16,1 0-1-16,2 1-2 15,2 4 0-15,2 2 1 16,1-1 1-16,5 9 2 15,2 2 1-15,6-5-2 16,3 1 0-16,9 2-2 16,0-10 1-16,8-4-2 15,-4-2 2-15,5-10 0 16,-7-1 2-16,1-6-1 16,-7 2 1-16,-4-1 1 15,-7 7-1-15,-1-4 0 16,-5 10 1-16,-3-4-2 15,0 4-1-15,0 2-3 16,-3 2 0-16,4 8 0 16,1-2 2-16,-1 4 1 0,-1-7 1 15,8 5 3-15,-4-4-16 16,8-1-106-16,-1 5-62 16,8-11-346-16,-2-15-13 15</inkml:trace>
          <inkml:trace contextRef="#ctx0" brushRef="#br0" timeOffset="7912.3059">5048 1681 778 0,'-1'9'258'0,"-1"-2"60"15,1 1-205-15,1-1-3 16,0 2-21-16,-2-6 5 16,-1 0-16-16,2-3 7 15,-1 0-11-15,-2-4 11 16,1 1-11-16,-3-5-1 15,0 1-18-15,-3-11-8 16,0-20-19-16,-5-28-7 16,4-42-9-16,-2-15-5 15,0-5-11-15,-3-7-27 16,0 15-23-16,3 9-21 0,3 8-1 16,9-1 5-16,6 24 28 15,9 7 22-15,-2 29 21 16,4 5 0-16,-2 17-2 15,0 4-3-15,-5 9 2 16,5 6 1-16,-6 3-1 16,5 6 4-16,-2 4 4 15,1 10 13-15,-1 4 6 0,0 13 13 16,-3 2 6-16,-1 2 6 16,-4-1-10-16,2 1-2 15,0-9-13-15,2-5-7 16,2-5-8-16,7-8-5 15,4-10-5-15,6-5-2 16,3-5-14-16,5-6-22 16,-2-3-8-16,1-5-11 15,-5 10 2-15,2-5 13 16,-5 4 22-16,-2 1 8 16,-5 5 11-16,1 10 1 15,-4 8 1-15,-4 1 11 16,-3 5 13-16,-3 2 28 15,-4-9 14-15,-4 5 26 16,-5 1 5-16,-2 6 10 16,-5 0-17-16,-5 3 2 15,-2 0-17-15,-8 4 0 0,-5-4-14 16,-8-1 0-16,3-7-14 16,-3-4-7-16,7-6-17 15,3-6-7-15,11 0-14 16,-1-6-41-16,5-4-19 15,7-22-119-15,8-11-65 0,10-19-365 16,4-5 19-16</inkml:trace>
        </inkml:traceGroup>
      </inkml:traceGroup>
    </inkml:traceGroup>
  </inkml:traceGroup>
</inkml:ink>
</file>

<file path=ppt/ink/ink3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5:24.9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FADE25-BCBD-4E67-9810-49450F2189CB}" emma:medium="tactile" emma:mode="ink">
          <msink:context xmlns:msink="http://schemas.microsoft.com/ink/2010/main" type="writingRegion" rotatedBoundingBox="6552,14336 10958,14636 10873,15894 6466,15595"/>
        </emma:interpretation>
      </emma:emma>
    </inkml:annotationXML>
    <inkml:traceGroup>
      <inkml:annotationXML>
        <emma:emma xmlns:emma="http://www.w3.org/2003/04/emma" version="1.0">
          <emma:interpretation id="{1389D861-5677-44C0-973A-C51DC0C409EE}" emma:medium="tactile" emma:mode="ink">
            <msink:context xmlns:msink="http://schemas.microsoft.com/ink/2010/main" type="paragraph" rotatedBoundingBox="6552,14336 10958,14636 10873,15894 6466,15595" alignmentLevel="1"/>
          </emma:interpretation>
        </emma:emma>
      </inkml:annotationXML>
      <inkml:traceGroup>
        <inkml:annotationXML>
          <emma:emma xmlns:emma="http://www.w3.org/2003/04/emma" version="1.0">
            <emma:interpretation id="{DAB407A2-3998-434A-B38F-2DECF5CCFAD6}" emma:medium="tactile" emma:mode="ink">
              <msink:context xmlns:msink="http://schemas.microsoft.com/ink/2010/main" type="line" rotatedBoundingBox="6552,14336 10958,14636 10873,15894 6466,15595"/>
            </emma:interpretation>
          </emma:emma>
        </inkml:annotationXML>
        <inkml:traceGroup>
          <inkml:annotationXML>
            <emma:emma xmlns:emma="http://www.w3.org/2003/04/emma" version="1.0">
              <emma:interpretation id="{1360ED4F-905C-4FD1-B648-4FF12892E706}" emma:medium="tactile" emma:mode="ink">
                <msink:context xmlns:msink="http://schemas.microsoft.com/ink/2010/main" type="inkWord" rotatedBoundingBox="6552,14336 7639,14410 7553,15669 6466,15595">
                  <msink:destinationLink direction="from" ref="{4A6374BB-5620-41B2-999B-A5579EE3094C}"/>
                  <msink:destinationLink direction="to" ref="{4A6374BB-5620-41B2-999B-A5579EE3094C}"/>
                </msink:context>
              </emma:interpretation>
              <emma:one-of disjunction-type="recognition" id="oneOf0">
                <emma:interpretation id="interp0" emma:lang="" emma:confidence="0">
                  <emma:literal>LA</emma:literal>
                </emma:interpretation>
                <emma:interpretation id="interp1" emma:lang="" emma:confidence="0">
                  <emma:literal>Litt</emma:literal>
                </emma:interpretation>
                <emma:interpretation id="interp2" emma:lang="" emma:confidence="0">
                  <emma:literal>übt</emma:literal>
                </emma:interpretation>
                <emma:interpretation id="interp3" emma:lang="" emma:confidence="0">
                  <emma:literal>Lot</emma:literal>
                </emma:interpretation>
                <emma:interpretation id="interp4" emma:lang="" emma:confidence="0">
                  <emma:literal>Kit</emma:literal>
                </emma:interpretation>
              </emma:one-of>
            </emma:emma>
          </inkml:annotationXML>
          <inkml:trace contextRef="#ctx0" brushRef="#br0">-1667-231 568 0,'9'-37'232'0,"-1"10"21"15,-1 6-121 1,1 6-28-16,-2 6-6 0,-3 9-24 16,-5 7-5-16,-2 7-19 15,-8 20-9-15,-3 16-8 16,-2 23-2-16,2 5 1 16,0 23-11-16,8-11-4 0,4 5-9 15,4-20 0-15,8-5-6 16,6-22 6-16,6-6-6 15,6-18 5-15,5-10-4 16,2-25 10 15,-16 7-4-31,0-1-22 0,60-26-24 16,-3-13-89-16,3-2-242 16,-7 2 40-16</inkml:trace>
          <inkml:trace contextRef="#ctx0" brushRef="#br0" timeOffset="655.0115">-1011-737 993 0,'-4'-12'226'0,"-1"14"81"15,2 11-291-15,3 16-10 16,2 0-5 0,1 17-2-16,0 2 11 0,3 9-5 15,0-6 6-15,1 8-5 16,1-14 2-16,1-3-5 15,0-12 3-15,-3-6-4 16,-5-11 6-16,-4-7 4 16,-1-4 9-16,-5-11-3 15,-2-5 5-15,2-13-2 16,0-4-6-16,-1-16-9 16,-2 2 2-16,-2-13-7 31,2 7 1-31,-3 1-4 0,3 8 4 0,-1 6-5 15,5 20 5-15,1 2-7 16,2 11 5-16,7 10-8 16,4 10 5-16,7 9-4 0,2 7 7 15,12 10-6-15,2 2 9 16,11 8-6-16,-5-7 8 16,7 7-7-16,-9-10 7 15,4-1-7-15,-11-10 7 16,2-4-7-16,-11-11 7 15,-4-5-6-15,-11-5 7 16,-5-5-3-16,-9-5 7 0,-9-5-7 16,-2-2 7-16,-13-10-8 15,-6-1 4-15,-10-7-6 16,1 1 4-16,-11-6-5 16,11 7 5-16,0-1-6 15,12 6 4-15,5 6-4 16,13 6 4-16,5 2-4 15,10 5 3-15,5 4-7 16,10 1 4-16,9 4-6 31,8 2 3-31,20 3-2 0,10 0 7 0,19 5-3 16,1-4 7-16,25 1-9 16,-8-5 13-16,9-3-356 15,-22-9 116-15</inkml:trace>
        </inkml:traceGroup>
        <inkml:traceGroup>
          <inkml:annotationXML>
            <emma:emma xmlns:emma="http://www.w3.org/2003/04/emma" version="1.0">
              <emma:interpretation id="{55C84012-CF11-4F43-815C-9CFDC5A334C0}" emma:medium="tactile" emma:mode="ink">
                <msink:context xmlns:msink="http://schemas.microsoft.com/ink/2010/main" type="inkWord" rotatedBoundingBox="8209,15083 8858,15127 8850,15241 8201,15197">
                  <msink:destinationLink direction="with" ref="{1480675F-2211-4858-8C07-11C67C60EF66}"/>
                </msink:context>
              </emma:interpretation>
              <emma:one-of disjunction-type="recognition" id="oneOf1">
                <emma:interpretation id="interp5" emma:lang="" emma:confidence="1">
                  <emma:literal/>
                </emma:interpretation>
              </emma:one-of>
            </emma:emma>
          </inkml:annotationXML>
          <inkml:trace contextRef="#ctx0" brushRef="#br0" timeOffset="-3658.9748">16 70 1096 0,'-14'-11'267'0,"11"2"87"16,12 11-325-16,13-7-13 15,6-4-18-15,22 2 4 16,8 1-5-16,17-6 7 16,2 6-4-16,13 0-25 0,-8 4 29 15,5 2-355-15,-10 0 101 16</inkml:trace>
        </inkml:traceGroup>
        <inkml:traceGroup>
          <inkml:annotationXML>
            <emma:emma xmlns:emma="http://www.w3.org/2003/04/emma" version="1.0">
              <emma:interpretation id="{9C751CEA-F19D-41AC-A6F0-906B407A5AE0}" emma:medium="tactile" emma:mode="ink">
                <msink:context xmlns:msink="http://schemas.microsoft.com/ink/2010/main" type="inkWord" rotatedBoundingBox="9406,15170 9731,15192 9729,15218 9404,15195">
                  <msink:destinationLink direction="with" ref="{136E8F05-9901-48CC-A24E-43230590EE7F}"/>
                  <msink:destinationLink direction="with" ref="{6EC61D4F-44DE-4606-BAD5-E79232522D99}"/>
                  <msink:destinationLink direction="with" ref="{EA7D0A46-22E8-4FE7-87B4-2905F247D00D}"/>
                </msink:context>
              </emma:interpretation>
              <emma:one-of disjunction-type="recognition" id="oneOf2">
                <emma:interpretation id="interp6" emma:lang="" emma:confidence="1">
                  <emma:literal/>
                </emma:interpretation>
              </emma:one-of>
            </emma:emma>
          </inkml:annotationXML>
          <inkml:trace contextRef="#ctx0" brushRef="#br0" timeOffset="-3104.4221">1202 41 949 0,'13'2'235'0,"1"2"73"0,14 5-261 15,7 0-44-15,16 0 5 16,0-4-15-16,14-2-300 16,2 4 98-16</inkml:trace>
        </inkml:traceGroup>
        <inkml:traceGroup>
          <inkml:annotationXML>
            <emma:emma xmlns:emma="http://www.w3.org/2003/04/emma" version="1.0">
              <emma:interpretation id="{3F51FE5E-88EF-4638-9F66-86431CFF1FB0}" emma:medium="tactile" emma:mode="ink">
                <msink:context xmlns:msink="http://schemas.microsoft.com/ink/2010/main" type="inkWord" rotatedBoundingBox="10576,15053 10928,15077 10926,15103 10575,15080"/>
              </emma:interpretation>
              <emma:one-of disjunction-type="recognition" id="oneOf3">
                <emma:interpretation id="interp7" emma:lang="" emma:confidence="1">
                  <emma:literal/>
                </emma:interpretation>
              </emma:one-of>
            </emma:emma>
          </inkml:annotationXML>
          <inkml:trace contextRef="#ctx0" brushRef="#br0" timeOffset="-3098.436">2371-49 1033 0,'21'-14'266'16,"-4"8"72"-16,11 6-275 15,4 0-65-15,2 6 7 0,1 3-6 16,4-4 5-1,-6-3-4-15,8 4 24 0,-4-3-366 16,-1-5 129-16</inkml:trace>
        </inkml:traceGroup>
      </inkml:traceGroup>
    </inkml:traceGroup>
  </inkml:traceGroup>
</inkml:ink>
</file>

<file path=ppt/ink/ink3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5:22.5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586C86D-7E74-4871-A329-D2FA3123D787}" emma:medium="tactile" emma:mode="ink">
          <msink:context xmlns:msink="http://schemas.microsoft.com/ink/2010/main" type="writingRegion" rotatedBoundingBox="11514,15586 11616,15586 11616,17228 11514,17228"/>
        </emma:interpretation>
      </emma:emma>
    </inkml:annotationXML>
    <inkml:traceGroup>
      <inkml:annotationXML>
        <emma:emma xmlns:emma="http://www.w3.org/2003/04/emma" version="1.0">
          <emma:interpretation id="{7F698241-E9B4-44DD-997A-8051E1F8825C}" emma:medium="tactile" emma:mode="ink">
            <msink:context xmlns:msink="http://schemas.microsoft.com/ink/2010/main" type="paragraph" rotatedBoundingBox="11514,15586 11616,15586 11616,17228 11514,17228" alignmentLevel="1"/>
          </emma:interpretation>
        </emma:emma>
      </inkml:annotationXML>
      <inkml:traceGroup>
        <inkml:annotationXML>
          <emma:emma xmlns:emma="http://www.w3.org/2003/04/emma" version="1.0">
            <emma:interpretation id="{9AB0A60C-3071-47BA-8F61-1981F3096F90}" emma:medium="tactile" emma:mode="ink">
              <msink:context xmlns:msink="http://schemas.microsoft.com/ink/2010/main" type="line" rotatedBoundingBox="11514,15586 11616,15586 11616,17228 11514,17228"/>
            </emma:interpretation>
          </emma:emma>
        </inkml:annotationXML>
        <inkml:traceGroup>
          <inkml:annotationXML>
            <emma:emma xmlns:emma="http://www.w3.org/2003/04/emma" version="1.0">
              <emma:interpretation id="{9790C2A1-BB8B-47BB-83CF-BA20148FB247}" emma:medium="tactile" emma:mode="ink">
                <msink:context xmlns:msink="http://schemas.microsoft.com/ink/2010/main" type="inkWord" rotatedBoundingBox="11587,15584 11644,17225 11562,17228 11505,15587"/>
              </emma:interpretation>
              <emma:one-of disjunction-type="recognition" id="oneOf0">
                <emma:interpretation id="interp0" emma:lang="" emma:confidence="0">
                  <emma:literal>-28</emma:literal>
                </emma:interpretation>
                <emma:interpretation id="interp1" emma:lang="" emma:confidence="0">
                  <emma:literal>-2-8</emma:literal>
                </emma:interpretation>
                <emma:interpretation id="interp2" emma:lang="" emma:confidence="0">
                  <emma:literal>-2=-8</emma:literal>
                </emma:interpretation>
                <emma:interpretation id="interp3" emma:lang="" emma:confidence="0">
                  <emma:literal>-2--8</emma:literal>
                </emma:interpretation>
                <emma:interpretation id="interp4" emma:lang="" emma:confidence="0">
                  <emma:literal>-1--8</emma:literal>
                </emma:interpretation>
              </emma:one-of>
            </emma:emma>
          </inkml:annotationXML>
          <inkml:trace contextRef="#ctx0" brushRef="#br0">45 0 919 0,'-12'30'254'0,"0"-2"61"15,1 14-245-15,4 1-49 0,4 15-2 16,3-4-11 0,4 15-1-16,4-6-3 0,5 12 1 15,2-12-3-15,5 9-1 16,-2-7 87-16,0 16-413 31,-12-15 162-31</inkml:trace>
          <inkml:trace contextRef="#ctx0" brushRef="#br0" timeOffset="8.9778">82 1138 1123 0,'-7'18'308'0,"-7"1"73"31,5 2-308-31,5 11-60 0,2-1-13 0,5 5 0 16,0-7-13-16,2 1-25 16,1-9-20-16,3-2-72 15,-3-5-248-15,1 4 51 16</inkml:trace>
          <inkml:trace contextRef="#ctx0" brushRef="#br0" timeOffset="13.9684">85 1500 364 0,'-9'16'361'0,"2"2"-90"16,-1 6 1-16,7-3-216 15,5-1-35-15,2 4-289 16,-6-5 80-16</inkml:trace>
        </inkml:traceGroup>
      </inkml:traceGroup>
    </inkml:traceGroup>
  </inkml:traceGroup>
</inkml:ink>
</file>

<file path=ppt/ink/ink3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5:23.9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098B75-3D13-49FD-AE81-77CDB42DDB1A}" emma:medium="tactile" emma:mode="ink">
          <msink:context xmlns:msink="http://schemas.microsoft.com/ink/2010/main" type="writingRegion" rotatedBoundingBox="11082,18064 12267,17645 12381,17969 11197,18388"/>
        </emma:interpretation>
      </emma:emma>
    </inkml:annotationXML>
    <inkml:traceGroup>
      <inkml:annotationXML>
        <emma:emma xmlns:emma="http://www.w3.org/2003/04/emma" version="1.0">
          <emma:interpretation id="{E3A97E27-BABC-4984-BDD4-10DACD49861D}" emma:medium="tactile" emma:mode="ink">
            <msink:context xmlns:msink="http://schemas.microsoft.com/ink/2010/main" type="paragraph" rotatedBoundingBox="11082,18064 12267,17645 12381,17969 11197,18388" alignmentLevel="1"/>
          </emma:interpretation>
        </emma:emma>
      </inkml:annotationXML>
      <inkml:traceGroup>
        <inkml:annotationXML>
          <emma:emma xmlns:emma="http://www.w3.org/2003/04/emma" version="1.0">
            <emma:interpretation id="{E078AE30-10BB-4DC8-9C9E-421193B010C5}" emma:medium="tactile" emma:mode="ink">
              <msink:context xmlns:msink="http://schemas.microsoft.com/ink/2010/main" type="line" rotatedBoundingBox="11082,18064 12267,17645 12381,17969 11197,18388"/>
            </emma:interpretation>
          </emma:emma>
        </inkml:annotationXML>
        <inkml:traceGroup>
          <inkml:annotationXML>
            <emma:emma xmlns:emma="http://www.w3.org/2003/04/emma" version="1.0">
              <emma:interpretation id="{78235AD2-0934-43BA-A31E-2878B9EEBF8D}" emma:medium="tactile" emma:mode="ink">
                <msink:context xmlns:msink="http://schemas.microsoft.com/ink/2010/main" type="inkWord" rotatedBoundingBox="11082,18064 12267,17645 12381,17969 11197,18388"/>
              </emma:interpretation>
            </emma:emma>
          </inkml:annotationXML>
          <inkml:trace contextRef="#ctx0" brushRef="#br0">711 2081 1233 0,'-18'16'284'0,"-4"14"116"16,-2 9-359-16,-3 15 8 15,3-1-5-15,-2-4 9 16,8-10-7-16,3 0-1 16,6-15-23-16,5-4-5 15,2-10-12-15,2-1-23 16,3-9-22-16,3-9-34 15,-1-9-21-15,2-12-27 16,-1-12 8-16,2-10-115 16,-2 2 30-16,-2 4 22 15,-1 8 59-15,0 13 97 16,-1 11 147-16,-1 7 23 0,-1 8 2 16,3 7-10-16,0 4-75 15,0 6 10-15,0 4-11 16,3 8 1-16,-1 0-20 15,5 3-6-15,2-1-26 16,5-1-2-16,-1-8-9 16,5-1 3-16,-3-7-3 15,-3-4 3-15,-3-7-5 16,2 1 5-16,-8-5-4 31,-6-6 0-31,-3-2 0 0,-12-5-11 0,-8-7-10 0,-10-2-8 16,0-1 2-16,-6-4-3 15,3 3 12-15,-1 0 9 16,6 5 6-16,1-1 3 16,8 7-2-16,4 2 6 15,7 5 1-15,7 3 4 16,7 2-4-16,10 1 2 16,8 1-8-16,15 2 0 15,11-1-4-15,18 1-27 16,1-3 463-16,12 3-817 15,-8 0 397-15</inkml:trace>
          <inkml:trace contextRef="#ctx0" brushRef="#br0" timeOffset="-819.0444">-317 2448 560 0,'-21'0'460'16,"9"2"-99"-16,4 2-29 0,2 7-262 16,-1 5-28-1,-1 7 5-15,1 2-14 0,4 5 6 16,3-1-13-16,7 1 1 16,5 1-20-16,8-5 4 15,2-3-12-15,2-5 6 16,5-8-7-16,-2-11 3 15,-2-8-11-15,-1-12-17 16,-4-5-19-16,-5-7-17 16,-5-9-3-16,-5 4 7 15,-5 7 19-15,0 4 16 16,-3 10 20-16,1 14 9 16,2 9 3-16,3 6 19 15,-1 6 5-15,1 5 22 16,3-2-1-16,4 1 4 15,3-4-17-15,5-1-5 16,4-8-23-16,7 1 0 0,2-7-11 16,4-1 4-16,-4-10-6 15,2-1 8-15,-9-10-5 16,-4-10 7-16,-5-4-4 16,-3-7 6-16,-9 1-7 15,-5-3 4-15,-4 10-8 16,-4 4 0-16,-4 7-7 15,2 6-7-15,2 10-19 0,1 1-41 16,1 5-16-16,5 8-318 16,5 2 67-16</inkml:trace>
        </inkml:traceGroup>
      </inkml:traceGroup>
    </inkml:traceGroup>
  </inkml:traceGroup>
</inkml:ink>
</file>

<file path=ppt/ink/ink3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6:11.5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E0F577-7F38-411A-9283-EDA716031960}" emma:medium="tactile" emma:mode="ink">
          <msink:context xmlns:msink="http://schemas.microsoft.com/ink/2010/main" type="inkDrawing" rotatedBoundingBox="21985,263 29966,50 30006,1549 22025,1762" semanticType="enclosure" shapeName="Other"/>
        </emma:interpretation>
      </emma:emma>
    </inkml:annotationXML>
    <inkml:trace contextRef="#ctx0" brushRef="#br0">327 181 1205 0,'-6'-18'333'0,"-7"5"84"16,5 5-336-16,1 1-45 15,5 5-22-15,1 2-5 16,-1 0-11-16,5 6-3 15,0 6-6-15,3 11-2 16,-1 7 0-16,1 14 5 16,-2 4 1-16,-1 10 6 15,-4-5 2-15,1 11 3 16,-3-8-3-16,-3 5 3 16,1-10-4-16,1 11 7 15,-4-10-1-15,-1 7 3 16,3-5-1-16,-1 6 3 15,2-12-7-15,2 5 2 16,3-10-3-16,0-1 2 16,0-10-3-16,2-2 4 0,1-14-4 15,0 1 5-15,3-5-6 16,1-5 6-16,-1-1-6 16,3 2 3-16,3-7-5 15,6-1 1-15,11-1-2 47,-16 1 5-47,2 0 6 0,50-8-10 0,14 1 7 16,7 1-6-16,16-2 4 15,-30-4-6-15,15 5 7 16,-6 4-8-16,15-3 6 16,-9 4-6-16,14 2 5 15,-10 3-4-15,14-4 5 16,-11 5-5-16,8 2 5 15,-12 2-5-15,13 1 4 16,-10 0-4-16,17 1 5 16,-9-5-6-16,16 7 6 15,-11-14-5-15,20 7 4 16,-13-5-4-16,19 6 4 16,-7-6-5-16,17 4 5 15,-13-4-6-15,23 3 4 16,-18-4-3-16,11-2 6 15,-17 4-6-15,16 1 7 0,-20-2-6 16,15 4 6-16,-21 7-6 16,22-5 5-16,-19 7-5 15,16-1 5-15,-12-1-6 16,19-4 5-16,-20 2-3 16,17-1 4-16,-19-1-5 15,15-2 4-15,-17-4-4 0,18-2 1 16,-17-5-1-16,14-5 1 15,-16 2-2-15,9-4 4 16,-23 1-2 0,12-2 3-16,-20 2-3 0,10 0 5 15,-20 2-6-15,15-1 4 16,-18 1-5-16,11-1 5 16,-13-2-4-16,13-2 5 15,-18-5-3-15,1-4 3 16,-14-3-4-16,11-4 4 15,-16 4-5-15,5-2 4 16,-8 7-2-16,-1-7 3 16,-13 10-3-16,-1-5 3 15,-11 6-1-15,-3 0 3 16,-8 6 2-16,-3 0 8 16,-4 1 0-16,0 2 6 0,-5 2-3 15,4-6 0-15,-4 3-9 16,2-4-1-16,-3-1-8 15,5-6-4 1,-4 0-8-16,5-7-6 0,-9-2-5 16,8-3 2-16,-4 3 1 15,1-5 10-15,-7 7 6 16,5-7 8-16,-4 1-4 16,-1-5 5-16,2 4-5 0,0-5 4 15,-1 7-7 1,4 0 5-16,0 6-5 15,-5-2 5-15,2 10-4 16,0 1 5-16,-1 7-5 0,-4 2 6 16,2 4-3-16,2 2 6 15,-1 3-6-15,-1-1 5 16,0 1-7-16,0 0 0 16,0-2-7-16,-1 2 8 15,-2 3-6-15,4-3 4 16,-1 0-3-16,-9-3 3 15,3 0-5-15,-6-1 3 16,-6-1-2-16,-7-2 3 16,5 2-1-16,-13-1 5 15,2 0 0-15,-4-1 6 16,2 2-2-16,-9-4 2 16,1 2-3-16,-5 2 0 0,1 1-5 15,-9-1 2-15,9 2-4 16,-9 0 3-16,3-1-5 15,-9-1 2-15,1 1-2 16,-14-2 1-16,5-2-3 16,-12 1 5-16,7 4-3 15,-8-2 4-15,9 4-2 0,-12-1 3 16,10-2-3-16,-14 2 1 16,5 2-3-16,-13 2 4 15,10-1-2-15,-10 4 3 16,15-4 1-16,-16 1 1 15,8-1-1-15,-16-2 3 16,9 4-2-16,-12-3-1 16,13-5-2-16,-16 1 2 15,14 4-4-15,-21-5 6 16,9 4-3-16,-11-1 5 16,12 1-4-16,-17-2 2 15,14-2-3-15,-15 5 3 16,10 3-4-16,-14-3 5 15,16 3-5-15,-20 5 3 16,12-5-4-16,-19-3 4 16,15 1-5-16,-21 4 3 0,18-4-3 15,-14-2 3-15,13-2-3 16,-25 4 2-16,22-1 0 16,-19-4 3-16,9-1-4 15,-22 4 6-15,18-2-3 16,-18-5 5-16,13 2-4 15,-22 2 8-15,21-5-5 16,-11 1 8-16,19 1-5 0,-19 1 5 16,26 1-8-16,-17 1 3 15,20-1-11-15,-25 1-41 16,14-1-55-16,-30 22-345 16,10 2 56-16</inkml:trace>
  </inkml:traceGroup>
</inkml:ink>
</file>

<file path=ppt/ink/ink3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7:49.2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58D8D49-EEC7-47AE-8FD4-DBF1049B768D}" emma:medium="tactile" emma:mode="ink">
          <msink:context xmlns:msink="http://schemas.microsoft.com/ink/2010/main" type="inkDrawing" rotatedBoundingBox="16849,1391 29523,1280 29533,2463 16859,2575" hotPoints="27890,-901 28447,488 17649,4816 17092,3426" semanticType="enclosure" shapeName="Rectangle"/>
        </emma:interpretation>
      </emma:emma>
    </inkml:annotationXML>
    <inkml:trace contextRef="#ctx0" brushRef="#br0">566 898 840 0,'2'-6'300'16,"-4"4"17"-16,-2 4-202 15,4-1-93-15,-3 2-19 16,1 2-6-16,4 1 0 16,-1-2 0-16,-4 2-4 15,9 3 4-15,-4-1 4 0,-7-4 5 16,7 2 1-16,1 0 6 16,-5-3 1-16,2 2 11 15,6-2-2-15,-7 0 6 16,2-3-5-16,2 3 1 15,0 0-10-15,0-2 2 16,3 2-10-16,-1 0 3 16,1-1-5-16,3-1 2 15,1 1-6-15,5-1 3 16,2 1-3-16,2-1 2 16,-1 2-3-16,3-1 4 15,-1-1-1-15,-1-1 3 16,-2 2 1-16,4-2 2 15,-3 3 0-15,6 2 1 16,-3-4-1-16,3 2-1 16,-2-3 0-16,3 2 2 15,-3-2 0-15,7 7 3 16,-5 1-1-16,7 5 0 0,-2-2-5 16,7 2-1-1,-3-4-7-15,1 0 4 0,-4-3-3 16,8 6 2-16,-8-4-1 15,13-1 3-15,2 1-4 16,8-2 2-16,-5-6-1 0,13 4 2 16,-9 2-2-16,8-7 2 15,-6 2-3-15,4-4 2 16,-5 2 2-16,10-2-3 16,-8 3-1-16,11-2 2 15,-3 4-3-15,9-2-3 16,-9 0 3-16,11-3 2 15,-8-2-2-15,6 1 2 16,-9 1-2-16,9-3 1 16,-6-2-1-16,8 1 1 15,-5-1-2-15,10-4 1 16,-9 6-1-16,2-1 2 16,-11 4-1-16,1-2 0 15,-11 1 2-15,9 2-1 16,-8 2 0-16,11-1 0 15,-3 1 0-15,8 1 0 16,-11-2-1-16,9 5 2 0,-10-7-2 16,1-1 2-1,-15 1-1-15,10 1 1 0,-11-5-1 16,8 7 0-16,-4 6 0 16,12-9 1-16,-13 6-1 15,7-5 0-15,-7-2 1 16,7-4-1-16,-6 10 1 15,1-7 1-15,-5 7-2 0,4 1 2 16,-8 1-2-16,4 1 3 16,1-1-4-16,6-4 5 15,-5 5-4-15,13-1 2 16,-4-2-2-16,5 2 1 16,-4 2-1-16,7-3 1 15,-9-1-1-15,6 1 1 16,-12 0-2-16,11 1 2 15,-8 1-3-15,10-1 3 16,-4 2-2-16,12-3 2 16,-7 0-2-16,10 2 3 15,-4-2-2-15,4-2 1 16,-5 4-1-16,11 1 1 16,-9-2-2-16,8-1 1 15,-1 3-1-15,11-3 2 16,-13-3-2-16,10 0 2 0,-12 6-2 15,9-7 2-15,-12-1-2 16,11-1 2-16,-11 0-3 16,18-7 5-16,-12 5 0 15,12-1 5-15,-13 3-1 16,14-1 4-16,-11-1-5 16,8 4 1-16,-8-2-4 15,14 0 0-15,-11 3-3 0,10-2 3 16,-12-1-4-16,9 3 3 15,-10 0-2-15,8-1 0 16,-8 2-1-16,11 1 4 16,-5-2-5-16,6 1 4 15,-14-1-2-15,15 5 1 16,-14-1-2-16,8-1 2 16,-3 2-3-16,17-1 3 15,-15-2-2-15,10 4 3 16,-9-6-3-16,6 0 2 15,-12 1-2-15,10-1 2 16,-10-4-2-16,14 4 3 16,-8 0-4-16,2-3 4 15,-14 1-3-15,12-1 1 16,-15 2 0-16,4-1 0 16,-1-1-1-16,9 0 1 0,-9 0-1 15,10 0 3-15,-15-3-2 16,11 3 2-16,-12 0-2 15,9 5 0-15,-12-8-2 16,12 3 3-16,-10-2-2 16,4-1 2-16,-9-3-1 15,2-3 0-15,-8 0-1 16,0 6 2-16,-9-1-1 0,7 1 2 16,-1 6-2-16,3 1 1 15,-4-4-2-15,5 3 3 16,-7-3-4-16,3 5 3 15,-1-4-1-15,7 4 1 16,-7-1-2-16,7-5 2 16,-6 1-3-16,3 1 4 15,-5-3-5-15,10 2 4 16,-8 5-2-16,7-1 3 16,-5-1-3-16,8 2 2 15,-8-2-2-15,7-2 2 16,-6 1-2-16,3-1 1 15,-13 1-1-15,13-2 3 16,-9 0-3-16,10-2 1 16,-5 2 0-16,10-1 1 15,-14-1-2-15,5 2 2 16,-7 0 0-16,1-1-1 0,-6-1 0 16,2-1 1-16,-5 2-2 15,-5-2 4-15,-7 0-5 16,2 0 5-16,-4 0-4 15,-8-2 4-15,1 1-4 16,0-1 4-16,-2 1-5 0,-4-1 5 16,8 1-5-16,-2 1 5 15,-3-3-4-15,-2-2 4 16,4 2-4-16,-5-1 2 16,-3-1-2-16,3 1 1 15,0 1-3-15,-6 0 3 16,-2-3-3-16,1 0 3 15,-4 1-2-15,-1-4 4 16,-1 0-3-16,2-1 2 16,-2-11 0-1,1-3-2-15,-2-3 2 16,4-2-2-16,-1 1 2 16,2 7-2-16,-3 0 1 15,3 1 0-15,-1-1 1 16,1 3-2-16,-2 3 2 15,-1 2 0-15,3 2 2 0,0 3-1 16,-3 1 4-16,0 2-3 16,3 1 2-16,-3 2-5 15,-1 1 1-15,2 1-5 16,1 0-2-16,-4 1-3 16,2 1-3-16,0 1-1 15,-1 1 3-15,1 1-1 16,-2-2 2-16,-2 1 4 0,-1 1 2 15,2-2-2-15,-4-2 1 16,1 2-6-16,-2-1-3 16,1-1-7-16,-4-2-2 15,1 1 1-15,-7-5 7 16,-2 2 3-16,-10-3 6 16,4 3 5-16,-8-1 2 15,0 2-2-15,-7-1 2 16,4 2 1-16,-12 1 0 15,5 0-2-15,-11-3 1 16,4 1-2-16,-7 8 0 16,3-6-2-16,-9 0 4 15,8 3-1-15,-14-1-1 16,4-2-1-16,-10 3 0 16,6 1-1-16,-9-2 1 15,7 2-1-15,-13-2 2 0,9-2 0 16,-15 4 0-16,4-1 2 15,-13-6 0-15,11-1-2 16,-19 2 0-16,13-1 0 16,-17 8 0-16,13 2 0 15,-21 1 0-15,22-1 1 16,-19-1 0-16,17-3-2 16,-19 2 2-16,17 2 0 0,-21-1 1 15,17 0-2 1,-19-1-3-16,14 5-6 0,-15-4-5 15,10 5-1-15,-13-2 2 16,14 0 3-16,-16-3 4 16,13 7 6-16,-16-4 1 15,12 2-2-15,-19 2 1 16,13-2 1-16,-21-4-1 16,21 4-1-16,-28-1 1 15,19-1 1-15,-20 3-2 16,22 0 0-16,-30-3 3 15,25 8-2-15,-23-7-1 16,20 4 0-16,-26-1 1 16,21 1 0-16,-24-1-2 15,24 4-1-15,-24-2-1 16,15-2-1-16,-18 8-1 0,23-9 2 16,-30 3 0-16,22-1 3 15,-17 4-1-15,17-8 1 16,-26 4 0-16,25-1 2 15,-16-4-2-15,17-3 0 16,-20 0-2-16,22-4-2 16,-12-4-2-16,18 1-2 15,-17-5-3-15,27-2 3 16,-10-5 0-16,15-2 2 16,-16 1 3-16,22 4 3 0,-15-5 1 15,13 9 0-15,-16-2 2 16,20 7 0-16,-13-4-1 15,22 5-1-15,-5 0 3 16,20 5 0-16,-8-7-1 16,19 2 1-16,-10 2 1 15,16-4-1-15,2 1 1 16,17 1-1-16,-2 3 0 16,14 0 2-16,-2 3 5 15,7 3 4-15,-2-2 5 16,13 5 1-16,0 2 2 15,9 5-8-15,-1 1-5 16,8-2-4-16,2 1-2 0,5-4-2 16,4 0 3-16,5 0-3 15,-4 0 4-15,11-6-3 16,-4 6 2-16,4-3-3 16,-5 5 2-16,9 1-4 15,-6 4 2-15,3-1-3 16,0 5 4-16,6 2-3 15,-3 4 1-15,-2-4-1 16,1 10 2-16,4-2-3 0,-5 2 3 16,4-4-1-16,4 7 1 15,-5-4-1 1,4 5 0-16,1-3 0 0,0 2-1 16,-2-4-1-16,7 1 2 15,-5-4-1-15,1-4 3 16,-4-4-1-16,5-1 3 15,-4-2-2-15,1-5 7 16,-2-3 1-16,3 1 8 16,-5-5-3-16,4-1 1 15,1 4-6-15,4-1-7 16,2-1-19-16,8 9-45 16,2 2-45-16,8 7-291 15,-6-3 41-15</inkml:trace>
  </inkml:traceGroup>
</inkml:ink>
</file>

<file path=ppt/ink/ink3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8:07.1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116CB8-8181-4710-8324-6DCEB80DA78B}" emma:medium="tactile" emma:mode="ink">
          <msink:context xmlns:msink="http://schemas.microsoft.com/ink/2010/main" type="inkDrawing" rotatedBoundingBox="19095,3059 23975,2871 24014,3885 19134,4073" semanticType="enclosure" shapeName="Other"/>
        </emma:interpretation>
      </emma:emma>
    </inkml:annotationXML>
    <inkml:trace contextRef="#ctx0" brushRef="#br0">357 484 835 0,'-85'11'536'16,"62"-17"-467"-16,8 1-20 16,0-1-13-16,6 5-10 0,8 4-3 15,-1 1-9-15,1-2 0 16,1 1 1-16,-3-2 11 16,0-5 4-16,3 5 7 15,-3 2-3-15,-3 3-1 16,3 3-7-16,0-3-3 15,-3 5-9-15,0-1 2 16,4 5-5-16,2 2-1 0,3 4-7 16,0 1 5-16,3-1-8 15,2-6 4-15,-2 12-4 16,-2-1 4-16,-1 3-6 16,2-1 6-16,-5 5-6 15,4-15 6-15,1 5-6 16,-2-8 8-16,-2 7-6 15,2-4 6-15,2 3-6 16,1-3 6-16,1 3-7 16,4-9 4-16,4 3-6 15,-3-7 6-15,4 5-6 16,5-11 6-16,5 2-5 16,-1-2 5-16,7 2-5 15,-4-1 5-15,7 0-5 16,-4-3 5-16,7 5-5 15,-3-4 6-15,5-4-5 0,1 5 5 16,7-2-7-16,-9-3 7 16,7 0-7-16,-5 0 7 15,10 1-8-15,-6 2 7 16,9-4-5-16,1 4 4 16,5 1-6-16,-6-2 6 15,8-2-5-15,-5 10 5 16,6-14-5-16,-9 5 6 0,6-1-5 15,-9 2 5 1,6-10-6-16,-4 13 6 0,7-8-5 16,-5 4 5-16,8-1-6 15,-5 5 6-15,6 1-5 16,-7 0 4-16,3-11-5 16,-4 8 6-16,4-3-5 15,-11 0 4-15,10-4-5 16,-4 13 6-16,5-9-5 15,-6-3 4-15,7-2-4 16,-10 5 4-16,7-9-4 16,-10 0 4-16,3 3-5 15,-4 2 6-15,4-1-5 16,-9-2 5-16,12 5-6 16,-6 2 5-16,6-3-4 0,-5 5 4 15,9 1-3 1,-12-2 3-16,10 1-4 0,-5 2 5 15,1-4-6-15,-2 2 5 16,8 1-4-16,-8 0 4 16,5-3-4-16,-5 4 4 15,1 2-4-15,-6 0 5 16,3 5-6-16,-6-1 6 0,6 1-5 16,-4-4 4-16,4 10-5 15,-8-8 6-15,5-3-5 16,-4 3 4-16,5 3-5 15,-5-8 6-15,5 7-6 16,-4 1 5-16,5-5-5 16,-11 4 6-16,7-5-5 15,-5-6 5-15,0 4-5 16,-8-1 5-16,1-9-5 16,-4 9 5-16,-3 0-5 15,-1-6 7-15,1 2-7 16,-3 1 6-16,1 0-6 15,1-8 6-15,-1 2-7 16,-1 0 7-16,9-4-7 16,-6-8 5-16,6 4-5 15,-1 2 6-15,-1-4-6 16,-7 2 5-16,0-1-3 0,-6 5 3 16,-1-2 0-16,-5-6 4 15,-2 3 2-15,-1 3 3 16,0-1 2-16,-1-2 1 15,-4 9 0-15,2-3 1 16,-4-1-2-16,-1-2-1 16,-1 0-3-16,0 1-1 15,0-2-5-15,-1-1 0 0,-1 1-3 16,1 4 3-16,-2-6-3 16,-2 6 4-1,-1 3-4-15,0-3 4 0,-3-8-1 16,2 8 4-16,-5-10-4 15,4 4 5-15,-2-5-2 16,1 1 4-16,-2-14 3 16,1 12 7-16,-7-12 0 15,4 12 5-15,-1 4-7 16,-1 13-1-16,2-7-12 16,-1 10 3-16,1-38-11 15,-2 1 4-15,-5 35-8 16,4-28 6-16,-8-1-7 15,-3 38 6-15,-3 3-6 16,1-35 6-16,-8 28-5 16,2 2 5-16,-4 1-6 0,0-2 4 15,-8-2-5-15,5 1 4 16,-7 1-3-16,7-6 11 16,-5 4-3-16,8 32 7 15,-10-1-4-15,5 3 4 16,-11-1-9-16,1-1 3 15,-13-31-4-15,13 1 3 16,-9-33-3-16,6 33 3 0,-3-32-4 16,14 2 5-16,-19 3 0 15,11 28 1-15,-13-26-3 16,4 28 5-16,-19-2-7 16,15-1 6-16,-13-4-2 15,19 1 7-15,-13 1-7 16,5 4 6-16,-10-2-6 15,7 4 3-15,-20 1-6 16,12-2 5-16,-4 25-5 16,11 1 5-16,-10 4-5 15,8 0 5-15,-12 9-4 16,8-30 4-16,-10 14-5 16,11-10 5-16,-3 22-4 15,15-17 4-15,-11 9-5 16,8-15 7-16,-10 10-7 15,7-17 5-15,-13 10-5 0,15-5 6 16,-7-2-7-16,14-5 7 16,-12 0-6-16,8-5 0 15,-10-1 0-15,8 9 5 16,-10-10-6-16,8-1 7 16,-7-1 0-16,15-6 0 15,-9-3-24-15,7 12-26 16,-20 5-70-16,-1 13-328 0</inkml:trace>
  </inkml:traceGroup>
</inkml:ink>
</file>

<file path=ppt/ink/ink3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8:24.0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2C3FA1-B6A7-47AA-AAD9-8E3196823BF3}" emma:medium="tactile" emma:mode="ink">
          <msink:context xmlns:msink="http://schemas.microsoft.com/ink/2010/main" type="inkDrawing" rotatedBoundingBox="24515,2322 29051,2448 29025,3417 24488,3291" semanticType="enclosure" shapeName="Other"/>
        </emma:interpretation>
      </emma:emma>
    </inkml:annotationXML>
    <inkml:trace contextRef="#ctx0" brushRef="#br0">101 121 771 0,'-5'-21'182'0,"4"4"69"16,2 4-204-16,2 2 16 16,-1 7 9-16,1-4 11 15,-3 7-2-15,3 1-20 16,-2 1-32-16,5 2-9 16,-1 8-13-16,2 1 2 15,-1 10 4-15,0 13 5 16,-1 1-4-16,1 7 1 15,0-2-7-15,0-2 0 16,-2-11-5-16,4 7 1 16,-1-8-3-16,1 7 5 0,-2-2-4 15,-2 4 2 1,2-9-2-16,-3 22 2 16,2-5 0-16,-1 3 3 0,3-8 1 15,0 3 0-15,1-27 0 16,2 0-1-16,2-3-4 15,3-6 0-15,6 0-1 16,8-2-1-16,5 16-2 16,8-28 3-16,-3 1-3 15,12-10 5-15,-6 1-2 0,6-52 3 16,-1 29-2-16,5 0 2 16,-8 6-2-16,10-2 0 15,-9 31-3-15,9-2 3 16,-7 0-3-16,8-3 2 15,-7 7-2-15,5 2 2 16,-4 3-3-16,7 2 3 16,-8 1-2-16,9-3 1 15,-11-3 0-15,8 3 3 16,-8-5-3-16,9 2 4 16,-13-1-2-16,11 2 2 15,-13-2-4-15,10 1 3 16,-10 0-3-16,11 3 3 15,-7 0-2-15,7 28 6 16,-8 3-2-16,5-39 4 16,-6 43 0-16,8-1 5 0,-6-28-5 15,7 3 4-15,-8 39-7 16,7-42 3-16,-7-1-8 16,11 2 3-16,-9-4-4 15,11-3 4-15,-2 2-3 16,9-4 8-16,-6 2-4 15,12 0 4-15,-6 6-4 16,5-6 1-16,-8 2-7 0,6-2 4 16,-8 6-5-16,5-5 7 15,-4 7 0-15,7 2 5 16,-7 8-3-16,7-10 5 16,-14 23-9-16,10-22 2 15,-14-4-6-15,4-1 4 16,-10 5-5-16,8-18 6 15,-10 15-6-15,7 6 5 16,-8-6-4-16,3-3 3 16,-8-6-4-16,3-7 5 15,-9-1-2-15,5 10 9 16,-6-5-3-16,0 1 6 16,-9 11-5-16,0-10 3 15,-6-7-9-15,0-4 4 16,-6 3-8-16,2-7 8 0,-1 11-7 15,-2-8 5-15,-5 13-4 16,6-8 4-16,-3 5-7 16,0-9 5-16,3 0-5 15,4-12 4-15,-5 9-4 16,5-7 4-16,1 1-3 16,-2-3 3-16,1-30-3 15,2-2 3-15,-3 4-2 0,0 2 3 16,-1 0-4-16,-1 43 2 15,1-4-1 1,-1-2 1-16,-4-4 0 16,3 5 3-16,-3-4-3 0,0-4 3 15,0 5-3-15,0 3 1 16,0 2-1-16,-1-1 2 16,-2 7-3-16,3-1 3 15,-3-2-4-15,1-7 2 16,-2 5-3-16,-1 0 4 15,-2-7-2-15,-1-1 4 16,-4-1-3-16,0-3 4 16,0-3-4-16,2 5 2 15,-2 5-3-15,0 4 3 16,1-4-4-16,1 1 5 16,-2 2-1-16,-2-5 8 0,1 5-1 15,-5-1 8-15,-3 2-3 16,-5-1 4-1,-5 2-6-15,-8-4 0 16,-2 4-8-16,-4 1 5 0,2 1-7 16,-4-1 5-16,7 5-6 15,-13 0 4-15,2 2-7 16,-10-1 2-16,-1 2-4 16,-13 0 3-16,7 0-1 0,-13 3 0 15,3 0 0-15,-18 0-1 16,6 2 4-16,-15-2 4 15,4 0 0-15,-11-3 4 16,19 0-2-16,-9 0 0 16,12 0-7-16,-15-2-1 15,12 2-4-15,-22 2 2 16,9-4-8-16,-17 7 6 16,10-1-4-16,-19 7 8 15,12-2-2-15,-14 3 8 16,17-2-4-16,-10 7 5 15,17-5-5-15,-11 10 3 16,8 2-5-16,-7 3 5 16,12-4-7-16,-14 2 5 15,16-10-2-15,-11 0 4 16,5-4-5-16,0-1 9 0,20-5-8 16,-5 4 5-16,19-2-5 15,1 1 5-15,13-2-7 16,-7 3 5-16,17-6-4 15,3 1 3-15,7-1-5 16,7 6 1-16,10-1-22 16,1 4-89-16,7-11-44 15,10 10-332-15,4-22 8 16</inkml:trace>
  </inkml:traceGroup>
</inkml:ink>
</file>

<file path=ppt/ink/ink3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9:01.3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2D6F3B-5271-473C-8D39-46F1E217A80B}" emma:medium="tactile" emma:mode="ink">
          <msink:context xmlns:msink="http://schemas.microsoft.com/ink/2010/main" type="inkDrawing" rotatedBoundingBox="20530,4488 29157,4423 29166,5527 20538,5592" shapeName="Other"/>
        </emma:interpretation>
      </emma:emma>
    </inkml:annotationXML>
    <inkml:trace contextRef="#ctx0" brushRef="#br0">-1 812 775 0,'6'-11'324'16,"-2"10"-5"-16,7 10-153 16,1-5-152-16,6-10-3 15,-2 6-6-15,13-7 2 31,-1 1-2-31,4-6-1 0,1 1-2 0,4 2 0 16,-4 5-1-16,6-10 3 16,-3 8 2-16,6 3 4 15,-2-1 1-15,5 2 2 16,-5 10-1-16,10-7 1 0,-10 8-4 16,5-6 1-16,-4 5-3 15,2-10 1-15,-4 7-5 16,9-10 1-16,-4 4-3 15,8-4 1-15,-4 8-2 16,6 6 1-16,-5-6-1 16,8 2 1-16,-9 1-1 0,7 0 1 15,-7-14-2-15,9 11 3 16,-9 3-1-16,9-7 6 16,-3-1 1-16,6-1 6 15,-4 3-2-15,12-4 1 16,-7 5-6-16,8-2 1 15,-4 8-7-15,8-5 3 16,-7-5-4-16,6 4 3 16,-6-7-4-16,11 6 4 15,-8 3-2-15,9-4 5 16,-9 2-2-16,9 5 4 16,-7-9-4-16,11 3 2 15,-10 3-4-15,15 8 0 16,-7-5-2-16,10 16 2 15,-13-7-1-15,11 3 6 0,-11-9 0 16,10 6 3-16,-12-9-1 16,18 5 1-16,-7 1-5 15,7 3 1-15,-8-3-3 16,10-2 0-16,-13-2 1 16,5-1 0-16,-9 1 0 15,11 1 6-15,-15 1 2 16,5 8 8-16,-10 6 1 15,11-6 5-15,-14-1-6 0,13-1 2 16,-4-4-10-16,17-9-1 16,-9 2-6-16,10-2 2 15,-9-2-5-15,7-1 0 16,-13 0 0-16,8 2 0 16,-7-2-2-16,10 3 2 15,-11-2-3-15,6-1 3 16,-9-4-3-16,8 2 2 15,-14-4-2-15,13 3 2 16,-7 2-2-16,14-2 2 16,-14 1-1-16,11-1 2 15,-14 2-3-15,10-5 3 16,-16 0-3-16,11-3 3 16,-11 0-3-16,10 1 3 15,-8 2-2-15,9 0 1 16,-10 2-2-16,8-5 0 15,-7-2 1-15,5-4 1 0,-8 5-2 16,8-5 3-16,-10 7-2 16,10-4 2-16,-15 2-2 15,4-4 2-15,-10 5-2 16,4-3 1-16,-13 3-3 16,8 0 4-16,-6 2-5 0,3-5 4 15,-6 0-1 1,3-2 2-16,-7 4-2 0,2 2 1 15,-9 5 0-15,2-1 0 16,-8 2-2-16,2 1 4 16,-6-1-4-16,0-2 3 15,-3 4-3-15,0 0 4 16,-1 3-5-16,-7-6 5 16,1 6-6-16,2-6 5 15,-1-3-4-15,3 1 4 16,5 4-4-16,1-8 3 15,-3 1-3-15,1-2 4 16,-8 1-2-16,1 1 2 16,-2 5-2-16,-2-1 3 15,-2 5-2-15,3-7 2 16,-2-4-3-16,-1-1 3 16,2 11-4-16,1-13 2 0,0-1-1 15,3 1 0-15,0-7-1 16,6-10 2-16,-5 8-1 15,4-4 0-15,-4 5 0 16,1-33 0-16,-5 3 0 16,1-5-1-16,-2-1 3 15,-1-15-1-15,-2 32 1 16,2-7-1-16,-2 5 0 0,1 3-1 16,0 8 0-16,0 8 1 15,-2 5-2-15,2 8 3 16,-3 4-2-16,-1 6 1 15,-1-2-1-15,-1 5 5 16,-1-7-2-16,-1 2 10 16,-1 4 2-16,0-5 12 15,0 1-3-15,2 1 4 16,-2 2-10-16,0-2-1 16,1-2-13-16,1 0 1 15,-4 4-6-15,2-2 1 16,-1 1-4-16,-4 0 1 15,-2 1-2-15,-5-2 1 16,-3 1-1-16,-5-2-2 16,-1 4-3-16,-7-2-2 0,1 1 0 15,-8 2-3 1,-7-1 1-16,-4 1 4 0,-1-5 0 16,-14 1 1-1,-1-1 2-15,-5 1 4 0,-1 1-2 16,-10 6 5-16,7-3-2 15,-5 1 4-15,-1 4-3 16,-11-7 4-16,5-2-2 16,-14 7 6-16,3-3-5 15,-9 1 5-15,14 2-6 16,-11 0 3-16,13 5-6 0,-14-8 5 16,14-3-3-16,-15-6 4 15,12 6-6-15,-11-3 4 16,19 0-3-16,-19-2 2 15,13 10-1-15,-15-8 2 16,10-3-3-16,-13 3 2 16,13 3-3-16,-14-5 2 15,11 4-2-15,-11 4 3 16,7-3-3-16,-11 1 4 16,13 2-2-16,-14-3 2 15,10-3-1-15,-14 0 1 16,11 2-2-16,-17-2 2 15,16 1-3-15,-22 2 2 16,15 6-2-16,-14-7 2 0,8 1-2 16,-13-2 3-1,14-2-2-15,-18-1 3 0,15 8-4 16,-14-1 2-16,10-1-1 16,-14 5 1-16,17-3-1 15,-12-1 2-15,10 1-3 16,-13 1 3-16,20 2-3 15,-15-6 2-15,15 3-3 16,-11-7 5-16,19 4-3 0,-14-5 3 16,17 8-2-16,-11-6 7 15,23 0-4-15,-13 2 5 16,14 2-3-16,-3-4 0 16,13 6-4-16,-8 5 2 15,19-2-4-15,4-8 2 16,11 10-2-16,-6-11 2 15,15 10-1-15,-3-11 7 16,5 4-1-16,4 1 9 16,9 4-2-16,2-2 8 15,12 6-6-15,1-3 4 16,7 0-9-16,4-6 1 16,7 0-9-16,0-2 0 15,3 7-7-15,1-11 4 16,2 15-3-16,2-9-3 0,-1 12-24 15,8-11-92-15,6 11 226 16,0 8-583-16</inkml:trace>
  </inkml:traceGroup>
</inkml:ink>
</file>

<file path=ppt/ink/ink3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9:08.9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3A42AC-5B4A-47EA-B16C-B541FC14993B}" emma:medium="tactile" emma:mode="ink">
          <msink:context xmlns:msink="http://schemas.microsoft.com/ink/2010/main" type="inkDrawing" rotatedBoundingBox="19641,1398 22084,987 22417,2968 19974,3379" hotPoints="22040,2133 20935,3237 19831,2133 20935,1029" semanticType="enclosure" shapeName="Circle"/>
        </emma:interpretation>
      </emma:emma>
    </inkml:annotationXML>
    <inkml:trace contextRef="#ctx0" brushRef="#br0">1234-2 987 0,'-77'-6'258'16,"-19"9"74"-16,13 11-288 16,-11 13-13-16,8 6-20 15,-11 12-6-15,11-2-1 16,-5 8-5-16,9 0 4 16,-6 11-3-16,22-5 2 15,-3 15-1-15,13 1 9 0,-2 22 2 16,19-5 6-16,1 17-1 15,13-4 1-15,14 20-7 16,22-10-4-16,20 18-5 16,10-19 1-16,23 8-5 15,13-25 4-15,25 10-3 16,4-23 3-16,28 3-4 16,-3-22 5-16,22-12-4 15,-9-30 3-15,17-26-2 16,-11-17 3-16,19-38-2 15,-19-9 3-15,10-22-1 16,-22 7 4-16,-2-28-1 16,-28 17 4-16,-4-26 13 15,-29 8 9-15,-15-16 17 0,-22 19 9 16,-19-19 10-16,-22 21-4 16,-22-7 9-16,-16 11-10 15,-22 3-4-15,-9 25-8 16,-12 4-13-16,-2 18-17 15,-26 6-14-15,10 16-6 16,-14 13-9-16,11 16 0 16,-2 19-59-16,28 14-45 0,-4 35-369 15,14 5 51-15</inkml:trace>
  </inkml:traceGroup>
</inkml:ink>
</file>

<file path=ppt/ink/ink3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9:10.8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2BBC496-2FEA-4243-AAE9-C8ED7599456C}" emma:medium="tactile" emma:mode="ink">
          <msink:context xmlns:msink="http://schemas.microsoft.com/ink/2010/main" type="inkDrawing" rotatedBoundingBox="25667,3953 29103,3218 29466,4914 26030,5649" hotPoints="29173,3954 27586,5263 25563,4893 27149,3583" semanticType="enclosure" shapeName="Ellipse"/>
        </emma:interpretation>
      </emma:emma>
    </inkml:annotationXML>
    <inkml:trace contextRef="#ctx0" brushRef="#br0">1875 200 452 0,'-98'15'211'0,"-23"3"7"0,13 0-115 15,-16 8-24 1,12-10-35-16,-17 7-8 0,18 4-15 16,-18 6-3-16,17-11-7 15,-8 14 0-15,21-4 9 16,-3-1 19-16,20-5 3 15,-4 20 11-15,14-13-4 16,-5 14-8-16,19-1-19 16,4 22-1-16,15-5-9 15,12 8 1-15,15-5-3 16,9 31 1-16,12-10-5 0,18 32 1 16,7-1-3-16,23 7 1 15,11-32-4-15,25 8 0 16,0-38-2-16,27 1 2 15,-1-14-1-15,26-1 0 16,-2-22 0-16,25-10 1 16,-10-17-1-16,28-17-1 15,-19-13 1-15,19-12 4 16,-17 2-1-16,16-20 7 16,-26 3 3-16,17-3 7 15,-28 13-2-15,12-79 1 16,-31 6-4-16,1-14 4 0,-29-1-2 15,-2-33 12 1,-30 63 4-16,-5-6 13 0,-20 1 0 16,-17-11 12-16,-24 16-4 15,-22 1 2-15,-20 20-8 16,-35 10-3-16,-18 25-19 16,-41 10-3-16,-10 22-10 15,-50-1-7-15,-6 20-8 16,-53 14-39-16,6 20-40 0,-62 41-357 15,3 39 67 1</inkml:trace>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0:33.0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0111B3-51B1-40DD-AB37-A962E24F4C1E}" emma:medium="tactile" emma:mode="ink">
          <msink:context xmlns:msink="http://schemas.microsoft.com/ink/2010/main" type="writingRegion" rotatedBoundingBox="28653,3950 31814,2850 32074,3597 28913,4696"/>
        </emma:interpretation>
      </emma:emma>
    </inkml:annotationXML>
    <inkml:traceGroup>
      <inkml:annotationXML>
        <emma:emma xmlns:emma="http://www.w3.org/2003/04/emma" version="1.0">
          <emma:interpretation id="{E2949227-EE6B-43E4-8C2E-ED0A81865DDB}" emma:medium="tactile" emma:mode="ink">
            <msink:context xmlns:msink="http://schemas.microsoft.com/ink/2010/main" type="paragraph" rotatedBoundingBox="28653,3950 31814,2850 32074,3597 28913,4696" alignmentLevel="1"/>
          </emma:interpretation>
        </emma:emma>
      </inkml:annotationXML>
      <inkml:traceGroup>
        <inkml:annotationXML>
          <emma:emma xmlns:emma="http://www.w3.org/2003/04/emma" version="1.0">
            <emma:interpretation id="{E30730EC-D192-4D62-974A-43A5D2816ABB}" emma:medium="tactile" emma:mode="ink">
              <msink:context xmlns:msink="http://schemas.microsoft.com/ink/2010/main" type="line" rotatedBoundingBox="28653,3950 31814,2850 32074,3597 28913,4696"/>
            </emma:interpretation>
          </emma:emma>
        </inkml:annotationXML>
        <inkml:traceGroup>
          <inkml:annotationXML>
            <emma:emma xmlns:emma="http://www.w3.org/2003/04/emma" version="1.0">
              <emma:interpretation id="{31CC4987-BF19-45DC-87DB-18947610FF1D}" emma:medium="tactile" emma:mode="ink">
                <msink:context xmlns:msink="http://schemas.microsoft.com/ink/2010/main" type="inkWord" rotatedBoundingBox="28653,3950 31814,2850 32074,3597 28913,4696"/>
              </emma:interpretation>
              <emma:one-of disjunction-type="recognition" id="oneOf0">
                <emma:interpretation id="interp0" emma:lang="" emma:confidence="1">
                  <emma:literal/>
                </emma:interpretation>
              </emma:one-of>
            </emma:emma>
          </inkml:annotationXML>
          <inkml:trace contextRef="#ctx0" brushRef="#br0">2942 2319 932 0,'-10'-8'297'16,"-2"-2"64"0,9 8-170-16,1 1-140 15,2 10-13-15,2 3-21 16,4 10-10-16,3 7-9 0,0 14-1 15,0-2 2-15,4 11 2 16,-2-8 0-16,-2 6 1 16,6-16 7-1,-2 1-5-15,-2-5 0 16,2-9-1-16,2-11 0 16,-6-4 0-16,3-6 3 15,-3-15 3-15,5 0 11 16,-5-3 3-16,4-10 9 15,-2-4-2-15,4-4 0 16,-2-12-10-16,1-9-5 16,-2 6-9-16,1 1-2 15,-2 5-3-15,-4 11 1 16,-1 11-2-16,-1 4-1 16,-5 8-2-16,1 7-47 15,-2 2-28-15,-1 11-64 0,-1 6-280 16,-1-1 47-16</inkml:trace>
          <inkml:trace contextRef="#ctx0" brushRef="#br0" timeOffset="259.9525">3160 2567 443 0,'3'4'327'0,"3"-1"-63"16,0-3-36-16,6 2-128 15,1 1-31-15,7-5 0 16,-1 4-6-16,8-1-21 16,0 4-22-16,3-1-9 15,-4 2-8-15,4 3 0 16,-6-1 1-16,3-1-8 16,-4-2-111-16,-4-8-214 15</inkml:trace>
          <inkml:trace contextRef="#ctx0" brushRef="#br0" timeOffset="1853.6911">3735 2365 323 0,'1'-9'299'0,"-5"-6"-21"15,1 3-56-15,-3 2-24 16,-2-1-64-16,-1 5-24 16,3 3-42-1,-3 3-6-15,0-3-24 0,0 8-7 16,0 2-11-16,0 8-5 15,2-1-9-15,-4 10-3 16,2-6-2-16,0 13 0 16,2-2 1-16,-1 4-1 15,4-5 1-15,4 0 0 16,7-16-1-16,-1 3 0 0,5-12 0 16,1-2 1-16,0-4 1 15,1-9 3-15,2-13 1 16,-1-1 0-16,-1-4-1 15,-2-3-1-15,-7 6-2 16,-2 7-2-16,1 5-2 16,-2 6-11-16,1 6-8 0,-4 3-23 15,5 5-11 1,-4 2-23-16,2 2-34 0,-1-1-241 16,3-1 67-16</inkml:trace>
          <inkml:trace contextRef="#ctx0" brushRef="#br0" timeOffset="2449.7957">3768 2262 552 0,'-5'4'327'0,"4"10"-43"16,1 4-96-16,4 7-119 15,1 5-37-15,4 18 6 16,1-10-5-16,4 7 1 15,-1-6-6-15,5 3-1 16,-4-18-12-16,-1 2-1 16,-1-11-4-16,-3-3-3 0,-3-8-1 15,0-2 3 1,-1-4 1-16,-4-1 4 0,-2-1 0 16,-5-13 1-16,1-2-5 15,-1-10 0-15,-1-8-5 16,-1-13-1-16,2 2-3 15,2-5 0-15,-2 7 1 16,4 7-3-16,-1 13 0 16,5 5 2-16,-2 9-2 0,3 3-2 15,-3 8-1-15,4-1-2 16,2 5 0-16,2 5 0 16,1 2 0-16,6-1 1 15,0 3 3-15,3 5 0 16,-2-4 1-16,4 4-1 15,-4 1 2-15,3 3 0 16,-6-2 0-16,1 4 2 16,-8-8 8-16,-5 7 12 15,-1-1 8-15,-4-1 12 16,-4-5 3-16,-2 5 10 16,-1-10-3-16,-7-2 5 15,-2-4-9-15,-7 4-3 16,6-7-16-16,-6-4-10 15,6-3-13-15,0-1-3 16,9-2-6-16,-1-1-35 0,8 6-18 16,2 5-39-16,6-2-20 15,3 2-317-15,6-14 94 16</inkml:trace>
          <inkml:trace contextRef="#ctx0" brushRef="#br0" timeOffset="2758.5485">4061 1795 1315 0,'7'122'261'0,"4"-41"133"16,1 199-395-16,3-242 2 16,-2-11 1-16,2-2 0 15,-6-7 0-15,3-6-1 16,-1-4-6-16,-5-5 0 16,-3-5-56-16,0-5 223 0,-2-7-557 15,-8-2 210 1</inkml:trace>
          <inkml:trace contextRef="#ctx0" brushRef="#br0" timeOffset="4057.4942">4127 2193 539 0,'-8'-5'302'16,"2"2"-10"-16,6-1-90 15,-1-4-97-15,2 7-23 16,5 1-35-16,2-3-9 16,-1 1-18-16,7 2-3 15,1-7-4-15,1-2 0 16,-1 0-6-16,8 0-2 15,-4-2-1-15,4 5-9 16,-2-1-14-16,4-5-318 16,-4-6 94-16</inkml:trace>
          <inkml:trace contextRef="#ctx0" brushRef="#br0" timeOffset="3890.4221">4115 1849 758 0,'-2'0'312'0,"-5"3"2"15,4-6-165-15,1 0-123 16,5 3-18-16,3-3-2 16,2 3-4-16,-4 3-3 15,4 0 1-15,-2 0-1 16,0 0 0-16,-2-3 0 16,4 13 1-16,-4-14 0 15,-2 18 0-15,1 1 0 16,1 3-1-16,2-8 0 15,3 22 0-15,2-17 0 16,-4 6 2-16,4-2 1 16,-2 2-1-16,-2-6 1 15,1-7 0-15,-1-2 1 16,1 0-1-16,-4-2 0 0,2-1 3 16,-3 9 8-16,-4-6 4 15,2-4 6-15,-1-7 28 31,0 2-9-31,-4 6-25 16,5 2 2-16,1-10-2 16,-4 7 0-16,2 1-4 15,2-5-2-15,-2 1-3 16,-2 5-2-16,5-4-3 0,-3 3-1 16,0-3 0-16,0-6 1 15,0 0 1-15,-1 5 3 16,1-2 2-16,-5-5 0 15,7 5 2-15,-2 5-2 16,-2-7-2-16,4 5-1 16,-1 2-2-16,-1-5-2 15,2 0-2-15,-2-5 1 16,0 5-1-16,0-1 0 16,-3 1 2-16,3-3-1 15,-2 7 1-15,1-5 0 16,-2-1 0-16,0-1-1 15,0 3-1-15,1-3 1 16,-1-1-1-16,5 4 0 16,-4 0 0-16,1-5 1 0,-1 1-1 15,1 8 0-15,-1-7 0 16,4 2 0-16,-5-1-1 16,4 4 1-16,-4-14 0 15,2 10 0-15,1-2 1 16,0 1 1-16,0-2-2 15,-2 10 1-15,2-14 0 16,2 0-1-16,-5 6-1 0,0-3 1 16,3-5 0-16,-5 7-1 15,2 4 2-15,8-2-1 16,-5 4 1-16,0-5-1 16,0 3 0-16,1-3 0 15,-4 0 0-15,5 1-2 16,-4 2 1-16,7 9 0 15,-2-6-1-15,-2 14 1 16,4-2 1-16,2 7 1 16,1-5 1-16,-1 11 0 15,7-10-1-15,-2 5 1 16,-3 1-1-16,3-2-1 16,-5-4 1-16,1-6 1 15,-4 0-1-15,2-3 3 16,-3-3 1-16,2 0 1 15,-5 3 0-15,3-7 0 16,-2-1-2-16,-1 1 3 0,0-5-2 16,0-2 2-16,-3-1-1 15,-1-9 1-15,-4 5-10 16,-5-2-35-16,-1-3-19 16,-4 0-34-16,-3 3-10 15,2-5-225-15,-2 4-29 16,-2 1 11-16,7 3-217 15</inkml:trace>
          <inkml:trace contextRef="#ctx0" brushRef="#br0" timeOffset="4570.1896">4403 2059 486 0,'0'6'228'0,"1"-3"26"16,-2 2-81-16,-1-4-50 0,-2 1 4 15,1 1-39-15,-2 12-7 16,4-2-32-16,1 11-6 16,1 2-12-16,4-1-4 15,1-7-9-15,1 3-3 16,2-7-4-16,0-10-3 16,2 1-3-16,1-7 2 15,1-7 1-15,2-4 2 16,2-4 0-16,2-10 0 15,-4-3-4-15,0-4-1 16,-4-4-1-16,-4 1 0 16,-4 7-1-16,-1 6-1 15,-2 9-1-15,-2 4-2 0,2 10-1 16,-3 4 1-16,3 7 1 16,0 10 2-16,-1 1 3 15,2 10 3-15,2-2 0 16,3 4 2-16,0-9-3 15,5 1-1-15,1-11-2 16,4 2 0-16,1-5-3 16,9-2-50-16,-7-5-328 15,-1-1 91-15</inkml:trace>
          <inkml:trace contextRef="#ctx0" brushRef="#br0" timeOffset="5113.8055">4652 1724 859 0,'-4'-3'292'0,"-1"2"48"16,4 2-226-16,1 2-56 15,3 0-28-15,6 9-5 16,0 2-16-16,4 8 0 15,1 5-1-15,4 14 4 16,-5-5-3-16,4 5-1 16,1-2-2-16,1 4-1 15,-4-13-2-15,-1 0 1 16,-4-10 0-16,-1-4-27 16,-3-14-334-16,5-16 102 15</inkml:trace>
          <inkml:trace contextRef="#ctx0" brushRef="#br0" timeOffset="6558.6122">5045 1835 670 0,'-1'-6'306'0,"-1"0"17"15,1 5-166-15,1 2-43 16,0 1-51-16,3 5-18 15,-2 1-23-15,5 10 1 0,2 5-4 16,2 5 7-16,1-2 3 16,4 4 0-16,-2-9-9 15,4-9-6-15,-2-2-5 16,1-5-1-16,-2-8 0 16,2-9 4-16,-4 0 1 15,-1-8 0-15,-4-8 1 0,-2-2-1 16,-4 3-4-16,-2-1-1 15,-2 3-3-15,-3 11 0 16,1 7 0-16,2 1-3 16,2 4-1-16,-1 13-2 15,4 1-1-15,1 0 0 16,3 12 3-16,3 3 0 16,3-7 2-16,1 2 1 15,3-4-1-15,2-10-1 16,-3-4 1-16,4 1 1 15,-2-11 1-15,1-15 3 16,-3 0 2-16,0-5 0 16,-6-3 0-16,3-1-1 15,-2 14-3-15,-7-4-1 16,2 4-1-16,-2 2 0 16,-3 7-2-16,-3 4-2 0,0 3 0 15,1 6 0-15,5 4-2 16,0 5 2-16,0 2 1 15,8 2 1-15,-1-2 0 16,-2 11 1-16,-1-20-2 16,5-3 1-16,5-7 0 15,-1-9 3-15,5-14-1 16,0 5 1-16,-4 2 1 16,-1-4-2-16,1 8 0 0,-2-1-1 15,-3 9 0-15,-2 0-5 16,-4 3-1-16,2 3-2 15,-2 3-1-15,1 5 2 16,4-1 2-16,1 2 1 16,-2-3 2-16,2 0 1 15,2-9-1-15,1-1 1 16,3-4 0-16,3-4 1 16,3-4 0-16,4-11 1 15,-2-12-2-15,4-27 1 16,-4-45-1-16,-4-3 1 15,-7 12-1-15,-1 7 0 16,-7 32-1-16,-2 48-3 16,-2 6-3-16,-2 6-4 0,-1 7-1 15,-1 8-3-15,-1 0 2 16,-1-7 4-16,3 64 5 16,2 18 3-16,2 6 3 15,4 12 1-15,2 8-2 16,8-61 1-16,2-19-1 15,1-9-1-15,-5-9 1 16,5 2-2-16,-9-5 1 16,2-2 0-16,-7-2 1 15,1-1 0-15,-10-4 3 0,-1-1 2 16,0-4 2-16,-7-2 0 16,-5-1-2-16,-6-4 0 15,-3 2-2-15,-18-5-3 16,3 6-1-16,-5-5 1 15,6 2-1-15,-4-6 0 16,15 6 3-16,5-4 6 16,7 2 2-16,6 1 3 15,7 7-2-15,5 1-5 16,8-1-7-16,8-7-5 16,7 1-3-16,13-2 2 15,3-4 1-15,6-1 2 16,-3 11 2-16,5 5-9 15,-11 3-32-15,-5 8-32 0,-4 2-374 16,-1 5 82-16</inkml:trace>
        </inkml:traceGroup>
      </inkml:traceGroup>
    </inkml:traceGroup>
  </inkml:traceGroup>
</inkml:ink>
</file>

<file path=ppt/ink/ink3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9:25.1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9921D24-915A-468D-8713-D0BB00EE249E}" emma:medium="tactile" emma:mode="ink">
          <msink:context xmlns:msink="http://schemas.microsoft.com/ink/2010/main" type="writingRegion" rotatedBoundingBox="31036,0 33665,2942 32095,4345 29466,1402">
            <msink:destinationLink direction="with" ref="{6C56BC74-A178-4D71-9ED4-6C0F9059C02A}"/>
          </msink:context>
        </emma:interpretation>
      </emma:emma>
    </inkml:annotationXML>
    <inkml:traceGroup>
      <inkml:annotationXML>
        <emma:emma xmlns:emma="http://www.w3.org/2003/04/emma" version="1.0">
          <emma:interpretation id="{12D5872F-148A-474B-B614-55628839C5C5}" emma:medium="tactile" emma:mode="ink">
            <msink:context xmlns:msink="http://schemas.microsoft.com/ink/2010/main" type="paragraph" rotatedBoundingBox="31036,0 33665,2942 32095,4345 29466,1402" alignmentLevel="1"/>
          </emma:interpretation>
        </emma:emma>
      </inkml:annotationXML>
      <inkml:traceGroup>
        <inkml:annotationXML>
          <emma:emma xmlns:emma="http://www.w3.org/2003/04/emma" version="1.0">
            <emma:interpretation id="{9351B232-C250-47F0-94B7-FA77B9A0C86A}" emma:medium="tactile" emma:mode="ink">
              <msink:context xmlns:msink="http://schemas.microsoft.com/ink/2010/main" type="line" rotatedBoundingBox="31036,0 33665,2942 32095,4345 29466,1402"/>
            </emma:interpretation>
          </emma:emma>
        </inkml:annotationXML>
        <inkml:traceGroup>
          <inkml:annotationXML>
            <emma:emma xmlns:emma="http://www.w3.org/2003/04/emma" version="1.0">
              <emma:interpretation id="{9D9266E7-97FD-453C-9ED5-A7753C484777}" emma:medium="tactile" emma:mode="ink">
                <msink:context xmlns:msink="http://schemas.microsoft.com/ink/2010/main" type="inkWord" rotatedBoundingBox="31036,0 33665,2942 32095,4345 29466,1402"/>
              </emma:interpretation>
              <emma:one-of disjunction-type="recognition" id="oneOf0">
                <emma:interpretation id="interp0" emma:lang="" emma:confidence="1">
                  <emma:literal/>
                </emma:interpretation>
              </emma:one-of>
            </emma:emma>
          </inkml:annotationXML>
          <inkml:trace contextRef="#ctx0" brushRef="#br0">-133 550 1082 0,'-6'-3'288'0,"-4"3"88"15,1 3-315 1,-6 2-11-16,-3-1-20 16,-11 86-13-16,-1 14-6 0,-4 9-3 15,-1 1 1 1,-8 7-6-16,8-82 6 0,-2-4-6 15,-4-10 3-15,7-1-4 16,10-4 4-16,-1-7-11 16,6-11-26-16,4-11-23 15,3-8-339-15,4-10 79 16</inkml:trace>
          <inkml:trace contextRef="#ctx0" brushRef="#br0" timeOffset="231.4498">-472 686 925 0,'-1'85'235'16,"-2"11"82"-16,4 9-251 15,2-58-17-15,6-1-5 0,6-20-10 16,9-2-9-16,-1-14-11 16,7 10-9-16,-3-10 3 15,-2 4-6-15,-2-8 5 16,-1 3-27-16,-1-6 134 15,5 3-462-15,-5 7 177 0</inkml:trace>
          <inkml:trace contextRef="#ctx0" brushRef="#br0" timeOffset="-5679.7838">-687-1256 894 0,'0'-27'320'16,"0"9"41"-16,3 11-229 0,8 7-74 15,4 6-27-15,15 13 4 16,4 8-20-16,19 19 7 15,1 5-8-15,17 21 5 16,-4-3-15-16,19 12 3 16,-8-6-7-16,16 7 7 15,-10-10-8-15,8 6 9 16,-12-7-6-16,4 6 6 16,-23-13-6-16,1 4 6 15,-17-17-5 1,-9-3-19-16,-15-21-28 0,-8-8 39 15,-13-7-387-15,-6-10 116 16</inkml:trace>
          <inkml:trace contextRef="#ctx0" brushRef="#br0" timeOffset="-3303.7553">-1215-624 1161 0,'-21'-3'301'0,"7"-1"93"15,11 2-334-15,12 1-25 16,9-2-17-16,20-5-11 16,9-1-3-16,10-3-5 15,0 2 7-15,10 1-4 16,-14 4-27-16,1 5 237 15,-3 5-608-15,-3 2 248 0</inkml:trace>
          <inkml:trace contextRef="#ctx0" brushRef="#br0" timeOffset="-8431.6585">-5 19 1396 0,'-6'2'284'0,"13"-1"134"15,14-1-413-15,18 0-12 16,8-1 3-16,10-6 2 16,8 4 3-16,16 2-2 15,-11-4 2-15,14-1-1 16,-4 8 3-16,1-2-2 16,-14-2 3-16,3 8-4 15,-18 0 3-15,-11 11-7 16,-14 3 3-16,-11 7-6 15,-10 1 5-15,-6 13 3 16,0-7 20-16,-12 13 21 16,-7-1 16-16,-14 2 4 15,-6-9 0-15,-12 9-12 16,-1-12-17-16,-3 5-12 16,10-10-5-16,0-1-8 0,9-30-2 15,7 65-18 1,11-2-38-16,9-9-284 0,12-52-160 15</inkml:trace>
          <inkml:trace contextRef="#ctx0" brushRef="#br0" timeOffset="846.6277">-209 441 984 0,'-5'0'281'0,"2"-2"61"16,5 8-277-16,10 2-26 15,9 8-20-15,13-1-6 16,7 9 1-16,19-9-3 16,6-9-1-16,11 2-17 0,-1-2-347 15</inkml:trace>
          <inkml:trace contextRef="#ctx0" brushRef="#br0" timeOffset="637.6537">123 358 756 0,'-24'14'381'0,"-7"2"-33"16,-8 14-113-16,3 2-211 15,-4 8 12-15,8-7 5 16,4 59-1-16,10-5-1 15,10 27-9-15,8-15-15 0,6 14-8 16,3-73-3-16,5-7-3 16,-5-33-1-16,1 6-25 15,-5-9-10-15,-4-6-34 16,-7-21 10-16,-1-76-331 16,-7-4 104-16</inkml:trace>
          <inkml:trace contextRef="#ctx0" brushRef="#br0" timeOffset="-6302.7801">121 466 1325 0,'3'-6'346'16,"-6"8"90"-16,9 4-365 15,0 6-77-15,9 0 2 16,5 4-5-16,4 82 10 15,1 16 0-15,10 9 7 16,-2 0-6-16,6 2 5 16,0-80-7-16,0-11 5 15,-5-5-5-15,-2-1 6 16,-11 5-7-16,-3 4 6 16,-8-10-3-16,-7 0 1 15,-7-3-13-15,-13-6-55 0,-7-5-40 16,-16-4 244-16,-1-12-579 15,-10-3 246-15</inkml:trace>
          <inkml:trace contextRef="#ctx0" brushRef="#br0" timeOffset="442.4654">-101 1002 1277 0,'-9'5'277'0,"3"-4"120"16,1 1-371-16,5 5-9 15,0 5-2-15,3-7-6 16,2 11 1-16,4 2-9 16,3 2-2-16,1-13-45 15,5-2-26-15,8-40-119 16,-1-13-214-16,8-61 8 0</inkml:trace>
          <inkml:trace contextRef="#ctx0" brushRef="#br0" timeOffset="-6140.9892">44 1208 941 0,'-12'-9'326'0,"11"3"31"16,13-2-233-16,7 2-91 15,22-1-1-15,6-5-13 16,11 0 8-16,4-5-5 0,11-16 0 15,-8-13-16-15,8-65 2 16,-7 1-2-16,-3-5-47 16,-15 15-344-16,-18 9 105 15</inkml:trace>
          <inkml:trace contextRef="#ctx0" brushRef="#br0" timeOffset="-7011.4106">-1812-1823 1031 0,'0'-7'274'0,"-3"5"83"15,1 7-295-15,-2 13-9 0,-4 9-16 16,-4 30-8-1,1 9-5-15,-2 18-8 0,4 0-2 16,1 13-6 0,4-19 0-16,2 7-4 0,2-13 3 15,2-2-4-15,-2-22 2 16,-2 0 0-16,1-18 8 16,-2-7 7-16,0-16 10 15,1 1 9-15,1-14 7 0,-1-11-4 16,-1-10-6-16,2-24-13 15,1-18-8-15,3-27-9 16,7 1-1-16,7-7-4 16,2 15 5-16,7-1-4 15,1 23 2-15,0 4-6 16,2 16 4-16,2 6-7 16,-8 19 5-16,4 8-9 15,-5 8 4-15,-2 8-5 16,-2 8 7-16,1 6-8 15,-4 6 9-15,-1 9-7 16,-2 0 9-16,-3 5-9 16,-6-4 10-16,-6 4 0 15,-6-7 20-15,-12-2 15 16,-3 2 18-16,-17-1 8 0,-5-6 7 16,-8 0-12-16,4-1-15 15,-7-7-17-15,15-2-8 16,4-2-11-16,13-6-6 15,10-8-100-15,16-10-58 16,17-10-354-16,9-20 2 16</inkml:trace>
          <inkml:trace contextRef="#ctx0" brushRef="#br0" timeOffset="-7808.163">-1428-1237 1144 0,'-30'1'294'0,"13"-1"92"0,7 2-324 16,10-2-35-16,9-2-14 16,6-5-5-16,18-7-7 15,7-9-1 1,20-17 0 0,6-11 7-16,14-23-3 15,-8-5 4-15,2-13-2 0,-16 7 2 0,-8-2-4 16,-22 21 5-16,-8 11-4 15,-10 25 8-15,-7 12 9 16,-6 18 8-16,-3 17-2 16,-1 7 6-16,-5 18-4 15,-2 8-9-15,2 14-6 16,6 2 2-16,8 8-9 16,-1-14 2-16,13 3-7 15,1-17 4-15,3-1-7 16,-2-13 8-16,7-1-76 15,-8-8-41-15,1-2-339 16,-1-9 28-16</inkml:trace>
          <inkml:trace contextRef="#ctx0" brushRef="#br0" timeOffset="-1140.0322">-2002-853 827 0,'-1'-32'307'0,"-2"25"16"15,0 7-187-15,-2 16-118 0,-4 8 5 16,0 15 2 0,0 17 2-16,3 5 5 0,2 17-7 15,2 5-10-15,4 12-8 16,1-17-1-16,-2 1-4 15,1-20 3-15,-2-11-2 16,-2-26 4-16,1-1-1 16,-1-10 10-16,1-11 13 15,-1-11 6-15,1-14-4 16,-1-10 3-16,1-37-7 16,2-10-15-16,7-23-5 15,4 3 1-15,6-11-5 16,0 32 3-16,4 6-6 15,-4 27 3-15,3 10-5 16,-3 16 1-16,5 8-8 16,-5 13 5-16,3 5-6 15,-5 8 5-15,2 8-4 0,-2 1 5 16,-4 7-4-16,-5 5 7 16,-8 3-4-16,-7-4 9 15,-13 5 12-15,-5-8 16 16,-11 2 7-16,-2-4 6 15,-6 4-5-15,6-10-11 16,3-2-12-16,12-8-7 0,7-13-46 16,14-5-33-16,14-16 29 15,8-9-396-15,17-10 105 16</inkml:trace>
          <inkml:trace contextRef="#ctx0" brushRef="#br0" timeOffset="-555.7697">-1586-1038 1064 0,'-9'8'239'0,"-3"13"101"15,2 9-303-15,-10 6-2 16,5 1 5-16,-3 10-1 16,0-4 0-16,2 1-10 15,5-2-7-15,4-2-8 16,5-10-1-16,5-9-6 15,2-7 4-15,7-8-4 0,3-6 4 16,0-11-7-16,1-7 6 16,4-13-4-16,-10-7 1 15,-5-10-15-15,-2 3 3 16,-6-10-8-16,-6 14 2 16,-6-1-3-16,6 14 13 15,-5 8-9-15,1 17 7 16,-7 12-4-16,7 11 7 0,-2 11-4 15,0-1 11-15,4 12-4 16,13-10 5-16,8 4-5 16,1-9 3-16,10 6-6 15,3-15 5-15,-5 3-6 16,-4-8 7-16,-3-5-5 16,-6-5 5-16,-4-5-4 15,1-5 8-15,-3-7-7 16,-3-4 3-16,1-7-7 15,-4-1 2-15,-1-1-7 16,-4 5 6-16,1 4-4 16,7 6 6-16,3 7-6 15,-6 1 5-15,15 7-9 16,1 1 6-16,10 5-6 16,7 2 7-16,15 7-6 0,1 0 9 15,19 7-20 1,-5 2-25-16,9 8-344 0,-9-1 90 15</inkml:trace>
          <inkml:trace contextRef="#ctx0" brushRef="#br0" timeOffset="-8878.4133">-979-1461 975 0,'-6'-30'293'0,"-2"16"69"16,1 14-259-16,-5 5-28 15,0 2-11-15,1 16-8 16,-4 8-12-16,3 20-11 15,3 11-11-15,2 25-13 16,1 5 0-16,3 13-7 16,-2-6 4-16,1 18-7 15,-4-11 5-15,-5 22-3 16,-2-11 4-16,-8 11-5 16,-1-20 5-16,-2 7-4 15,2-26 4-15,2 10 3 16,7-15 5-16,6-3-2 0,7-18 6 15,7-12-6 1,2-22 0-16,4-16-6 0,1-7 1 16,4-9-6-16,2 0 5 15,11-3-6-15,1 0 5 16,12-7-3-16,0-4 8 16,9-7-5-16,-6-1 6 15,12-4-7-15,-6 8 3 16,11 2-6-16,-5 5 2 0,7 7-3 15,-10 5 4-15,5 1-3 16,-8 1 2-16,-1 10-3 16,-8 1 3-16,-2 4-5 15,-8-3 4-15,-2 7-4 16,-6-4 5-16,3 5-5 16,-3-7 6-16,4 1-12 15,1-10-4-15,5 4-25 16,-4-14-7-16,8-6-21 15,-7-3-1-15,4 0-11 16,-7-12 13-16,4 7-10 16,-10 8 10-16,4-3-22 15,-6 8-78-15,4-4-174 16,-8 5 17-16</inkml:trace>
          <inkml:trace contextRef="#ctx0" brushRef="#br0" timeOffset="65713.1419">-388-1051 1085 0,'-60'-29'276'0,"11"-2"69"0,-7-5-305 15,2 4-72 1,-9-2-22-16,6 1-12 0,-15-4-111 15,4 7-64-15,-19-3-84 16,3 2-90-16</inkml:trace>
        </inkml:traceGroup>
      </inkml:traceGroup>
    </inkml:traceGroup>
  </inkml:traceGroup>
</inkml:ink>
</file>

<file path=ppt/ink/ink3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0:06.9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BEED21-282A-4984-8798-60FF59FD07A5}" emma:medium="tactile" emma:mode="ink">
          <msink:context xmlns:msink="http://schemas.microsoft.com/ink/2010/main" type="inkDrawing" rotatedBoundingBox="21753,5879 33290,6075 33246,8707 21708,8510" semanticType="enclosure" shapeName="Other"/>
        </emma:interpretation>
      </emma:emma>
    </inkml:annotationXML>
    <inkml:trace contextRef="#ctx0" brushRef="#br0">9749 388 1102 0,'-27'-1'327'0,"10"-7"60"16,1-1-305-16,5 3-98 0,2-1-36 15,0 1-9 1,-4-2-5-16,-1 2 18 16,-4 2 26-16,2 1 34 0,-10 0 23 15,-1 1 12-15,2 1 9 16,-2-1-10-16,-3-1-5 15,3 2-18-15,0-1-6 16,1 1-11-16,-1-2-3 16,0 0 0-16,1-3-3 15,1 1 1-15,-8-1-2 16,1 0-1-16,-5 0-1 16,-1 3 2-16,-5-3-3 15,5 2 4-15,-8-2 3 16,5 1-2-16,-7 0 0 15,0-1 3-15,-10 0 2 0,4 2 3 16,-16-1 10 0,6 1 10-16,-4-2 16 0,8 0 5 15,-1-2 4-15,13-1-10 16,-6-4-9-16,15 1-18 16,-12-3-10-16,4 3-9 15,-14-2 0-15,4 5-2 16,-14 2 1-16,11 2 2 15,-8-1 2-15,11 2 0 16,-4 1 1-16,7 0 0 0,-6-2 0 16,4-1-2-16,-8 3 1 15,4 2-1 1,-8-4 3-16,8 7 0 0,-6 4 2 16,12-3-1-16,-9 1 1 15,12-1-2-15,-12 2 0 16,9-1-3-16,-11-1 2 15,7 2-1-15,-10 1 5 16,11 0-2-16,-6 1 4 16,9-1-3-16,-5 0-1 15,7 0-4-15,-5-1 2 16,10-1-6 0,-13 2 3-16,8-3-2 0,-13 2 1 15,4-2 0-15,-13 0 0 16,8 0 0-16,-11 1-3 15,13-2 3-15,-8 1-3 0,4-2-1 16,-10-1 0-16,12-1-1 16,-18 4-3-16,7-5 3 15,-7 1 5-15,8-1 0 16,-4-2 4-16,11-1 1 16,-15 1-1-16,8-2 1 15,-12-3-2-15,3 4-1 16,-11 1 2-16,18-1-4 0,-15 2 0 15,10 0 1-15,-13 2-2 16,9-2 1-16,-17 1 3 16,19 2-1-16,-8-3 2 15,12 2-1-15,-14-1 0 16,11-2 1-16,-12-1 2 16,9-1 1-16,-9 0 2 15,16 0-2-15,-8-4 1 16,11-1-2-16,-8 4-2 15,11-5-2-15,-12 3-1 16,13 1-1-16,-10 1 3 16,14 1-2-16,-6-3 1 15,8 1 1-15,-8-1-1 16,9 2 0-16,-11 4 0 16,6 1-1-16,-5 4 3 0,8 2-3 15,-2 2 0-15,7-1-1 16,-8 1-3-16,10-2-1 15,-11 2-6-15,6-1-5 16,-8-2-7-16,11 3-3 16,-11 3-7-16,14-2-1 15,-6 4-3-15,9-2 6 16,-15 1 3-16,9-1 8 16,-12-1 8-16,6-2 9 15,-8 3 2-15,13-3 3 16,-5 0 1-16,9-2-1 0,-3-1 0 15,4-1 0-15,-4 1 0 16,6-2 0-16,-3 4-1 16,5 1 0-16,-3 1 0 15,10 1 1-15,-3 2-2 16,8-1 2-16,-1 5 1 16,8-2-1-16,2 1 3 15,7 1-1-15,6 2 2 16,3-2-3-16,3 4 1 15,4 3-3-15,2 9 0 16,-1-3-1-16,-1 12 2 16,5-3-2-16,3 12 1 15,3-4-2-15,3 14 3 16,6-5-3-16,0 11 4 0,-4-5-2 16,5 11 1-16,1-5-2 15,-1 9 3-15,-1-7-3 16,5 13 2-16,-1-17-1 15,2 10 1-15,-1-11-3 16,10 10 3-16,-3-12-3 16,9 10 2-16,-2-8-1 15,10 4 1-15,-4-9 0 16,5 9 1-16,-4-9-1 0,7 8 0 16,-4-5 1-1,8 4-1-15,-4-10 0 0,11 11-1 16,-10-12 0-16,11 1-1 15,-6-12 1-15,12 3 2 16,-7-15-2-16,16 3 5 16,-5-8-1-1,16 7 3-15,-9-10-2 0,10 5 1 16,-8-3-4 0,14 0 0-1,-6-6-2-15,17 0-1 0,-2-7 1 0,17-2 2 16,-11-3-3-16,16-3 2 15,-8-2 2-15,19 2-2 16,-12 0 0-16,21-1 3 0,-15-4-3 16,23 1 0-16,-19-4 0 15,21-1 0-15,-13-1-1 16,21-2 0-16,-15 0 2 16,24-3-2-16,-16 3-1 15,22-2-3-15,-17 2-1 16,18 0-3-16,-19 0 1 15,19-1 1-15,-22 2 3 16,16-2 2-16,-19-1 1 16,13 2 0-16,-16 3 1 15,11-6 1-15,-14 3-2 0,18-3 2 16,-19 3 0-16,17-3 0 16,-12 5-3-16,12-2 4 15,-20 3-3-15,16 1 1 16,-22-1-1-16,16 0 2 15,-18 3-1-15,16 0 1 16,-19-4-1-16,14 2 0 16,-20 2-1-16,12-1 2 15,-19-4-2-15,11 8 2 16,-15-3-2-16,11 2 2 16,-18-2-2-16,10 3 2 15,-14-2-1-15,11 1 2 16,-15 1-3-16,11 0 2 15,-14-3-2-15,11-3 2 0,-12 3-2 16,15-6 1-16,-16 0 0 16,13 6 2-16,-10 1-3 15,10-4 1-15,-15 2 0 16,16 2 0-16,-14-5 0 16,4-4 1-16,-10 7-1 15,8-1 1-15,-10-2-1 0,9-1 0 16,-7 2-1-16,10-3 1 15,-10 0-1-15,2-1 0 16,-14 2 1-16,7-2 0 16,-15-2 1-16,7-2 0 15,-13 2-1-15,11-5 0 16,-14 2-1-16,4-3 0 16,-12 2 1-16,5-2 0 15,-12 0 1-15,-6-3 0 16,-8 3-1-16,2-3 2 15,-10 1 0-15,-2-2 1 16,1 2-1-16,-2-2 4 16,-8 1-2-16,1-5 3 15,1 1-4-15,-7-5 4 16,4 6-5-16,-5-8 2 16,-2 1-4-16,-1-4 0 0,-1-2-3 15,-4-8 3 1,2 0-3-16,0 1 5 0,-1 3-1 15,-4-5-1-15,1 7 0 16,1-6 3-16,-3 1-3 16,-3-2 3-16,4 7 0 15,-5-9 0-15,2 4-3 16,-4-7 3-16,2 3-4 0,-5-10 6 16,0 5 0-16,-5-3 9 15,1 7 1-15,-6-4 3 16,6 10-2-16,-4-4 2 15,5 8-7-15,-4 0-1 16,1 8-5-16,-8-4 0 16,1 2-6-16,-8 2 2 15,0 4-3-15,-6-5 4 16,6 8-4-16,-9 5 3 16,1 1-1-16,-14 1-1 15,4 7-1-15,-22-1 0 16,9 4 0-16,-13-1 0 15,10 2 1-15,-10 0 3 16,7-3 4-16,-16 0 6 16,9 1 5-16,-11-4 3 15,8 2-1-15,-2 1 1 0,16 1-10 16,-12 4-4-16,7 4-6 16,-11 7-14-16,5 4-28 15,-15 5-62-15,11 2-346 16,-24-8 70-16</inkml:trace>
  </inkml:traceGroup>
</inkml:ink>
</file>

<file path=ppt/ink/ink3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9:22.1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C5EB9B3-90CA-4F7E-8F6A-3DF32B338283}" emma:medium="tactile" emma:mode="ink">
          <msink:context xmlns:msink="http://schemas.microsoft.com/ink/2010/main" type="writingRegion" rotatedBoundingBox="31281,2303 32903,166 34035,1026 32413,3162"/>
        </emma:interpretation>
      </emma:emma>
    </inkml:annotationXML>
    <inkml:traceGroup>
      <inkml:annotationXML>
        <emma:emma xmlns:emma="http://www.w3.org/2003/04/emma" version="1.0">
          <emma:interpretation id="{6C99405C-EFC3-4181-BB8F-B9F13FB26350}" emma:medium="tactile" emma:mode="ink">
            <msink:context xmlns:msink="http://schemas.microsoft.com/ink/2010/main" type="paragraph" rotatedBoundingBox="31281,2303 32903,166 34035,1026 32413,3162" alignmentLevel="1"/>
          </emma:interpretation>
        </emma:emma>
      </inkml:annotationXML>
      <inkml:traceGroup>
        <inkml:annotationXML>
          <emma:emma xmlns:emma="http://www.w3.org/2003/04/emma" version="1.0">
            <emma:interpretation id="{5EF7CCBE-5EAD-4FDF-82C0-D8E2157768E6}" emma:medium="tactile" emma:mode="ink">
              <msink:context xmlns:msink="http://schemas.microsoft.com/ink/2010/main" type="line" rotatedBoundingBox="31281,2303 32903,166 34035,1026 32413,3162"/>
            </emma:interpretation>
          </emma:emma>
        </inkml:annotationXML>
        <inkml:traceGroup>
          <inkml:annotationXML>
            <emma:emma xmlns:emma="http://www.w3.org/2003/04/emma" version="1.0">
              <emma:interpretation id="{56FBA924-9C51-4969-AA6B-1A7FE65BBA5E}" emma:medium="tactile" emma:mode="ink">
                <msink:context xmlns:msink="http://schemas.microsoft.com/ink/2010/main" type="inkWord" rotatedBoundingBox="31281,2303 32903,166 34035,1026 32413,3162"/>
              </emma:interpretation>
              <emma:one-of disjunction-type="recognition" id="oneOf0">
                <emma:interpretation id="interp0" emma:lang="" emma:confidence="0">
                  <emma:literal>!</emma:literal>
                </emma:interpretation>
                <emma:interpretation id="interp1" emma:lang="" emma:confidence="0">
                  <emma:literal>y</emma:literal>
                </emma:interpretation>
                <emma:interpretation id="interp2" emma:lang="" emma:confidence="0">
                  <emma:literal>Y</emma:literal>
                </emma:interpretation>
                <emma:interpretation id="interp3" emma:lang="" emma:confidence="0">
                  <emma:literal>t</emma:literal>
                </emma:interpretation>
                <emma:interpretation id="interp4" emma:lang="" emma:confidence="0">
                  <emma:literal>?</emma:literal>
                </emma:interpretation>
              </emma:one-of>
            </emma:emma>
          </inkml:annotationXML>
          <inkml:trace contextRef="#ctx0" brushRef="#br0">-122-768 533 0,'-14'20'355'0,"-2"-4"-56"0,-4 8-60 16,4 0-196-16,2 2-18 16,7-10-14-16,7 4-8 15,4-11 21-15,14-1-326 16,8-8 115-16</inkml:trace>
          <inkml:trace contextRef="#ctx0" brushRef="#br0" timeOffset="-117.6091">-464-732 1205 0,'-2'0'260'0,"4"-1"111"16,-2 4-354-16,3 0-15 15,3-2 2-15,10 1-7 16,2-4 6-16,14-4-31 16,10-4 20-16,4-5-364 15,-4 1 99-15</inkml:trace>
          <inkml:trace contextRef="#ctx0" brushRef="#br0" timeOffset="-1507.5307">-801 27 1060 0,'-25'6'244'0,"4"-8"115"16,10 8-311-16,10-6-2 15,5-1-12-15,11-16 5 16,9 0-20-16,17-22 5 15,4-3-5-15,21-18 8 16,6-7-13-16,17-26 2 16,1-3-11-16,22-26 2 15,-5 3-6-15,23-17 5 16,-11 13-6-16,10-14 7 0,-21 22-5 16,0-1 4-16,-34 33-5 15,-1 13 5-15,-26 31-6 16,-11 7 4-16,-18 17-5 15,-8 2 5-15,-13 8-7 16,-7 7 1-16,-5 7-3 16,-8 4-25-16,-1 1-30 15,-4 10-336-15,2 3 76 16</inkml:trace>
          <inkml:trace contextRef="#ctx0" brushRef="#br0" timeOffset="413.079">-65 352 1024 0,'-6'15'316'0,"-6"-9"76"16,3-3-280-16,1 2-17 15,2-5-27-15,3 1-17 16,5 7-19-16,2-5-14 15,2 1-7-15,3-4-58 16,3-9 159-16,0-36-537 16,-3-1 179-16</inkml:trace>
          <inkml:trace contextRef="#ctx0" brushRef="#br0" timeOffset="233.9352">-82-314 1113 0,'-28'36'254'0,"8"-15"99"0,2 7-322 16,9-7-25-16,6 5-9 16,8-7-14-16,2 11 25 15,1-7-359-15,8 14 114 16</inkml:trace>
          <inkml:trace contextRef="#ctx0" brushRef="#br0" timeOffset="-2295.7581">517-699 924 0,'0'-16'301'0,"5"11"37"15,-1 11-242-15,2 9-75 16,3 8-16-16,0 17 16 15,0 10 2-15,3 16 8 16,2 5-3-16,5 5 0 16,-2-14-17-16,2 2-1 15,-5-17-7-15,-2-1 3 16,-8-10-5-16,-1 2 4 16,-3-13-3-16,-3-5-28 15,-3-14-13-15,-4-12-10 16,-1-11-131-16,1-19-192 15,-2-9 40-15</inkml:trace>
          <inkml:trace contextRef="#ctx0" brushRef="#br0" timeOffset="-1985.022">583-542 612 0,'-6'-47'404'15,"3"12"-44"1,2 19-118-16,1 8-114 0,0 8-76 16,1 6-16-16,2 5-28 15,6 12-3-15,3 4 0 16,8 15 9-16,2 1-2 15,11 13 5-15,2-5-6 16,6 1 1-16,-4-13-7 16,4-6 6-16,-11-15-7 0,-2-4 19 15,-5-11 1 1,-2-5 36-16,-8-2 6 0,-1-20 33 16,-3-11-14-16,-4-14 5 15,-7-11-34-15,-2-14-9 16,-2 10-32-16,-2-2 0 15,-1 11-15-15,-1 7 7 16,1 15-9-16,1 9 6 16,-4 8-7-16,6 8-7 15,2 2-42 1,-1 8-92-16,2 2 16 16,2 16-375-16,-2 1 46 15</inkml:trace>
          <inkml:trace contextRef="#ctx0" brushRef="#br0" timeOffset="-757.0595">950-1881 1122 0,'-8'-7'270'0,"2"6"91"15,3 9-322-15,-6 5-25 16,0 11-8-16,-6 14 13 15,2 11-5-15,-10 17 7 16,1 3-9-16,-4 11 3 16,5-7-13-16,-3-2 4 15,9-16-5-15,5-1 6 0,5-19-4 16,2-8 3-16,2-13-4 16,2-5 5-16,5-14-5 15,3-11 1-15,2-15-8 16,10-15 0-16,1-16-8 15,4-23 4-15,2-1-3 16,-5-5 11-16,-5 13-2 0,-3 10 9 16,-8 26-3-16,-8 12 17 15,7 18-4-15,-11 6 10 16,2 5-7-16,3 7 5 16,2 4-18-16,-2 7 4 15,4 2-11-15,7 14 5 16,-4 5-8-1,10 13 7-15,1-2-9 0,7 13 8 16,-5-7-5-16,5 5 5 16,-5-10-3-16,-2 1 6 15,-3-9-5-15,-2-5 5 16,-2-13-3-16,-5-5 4 16,-2-10-2-16,-5-8 8 15,-7-5-7-15,-8-10-25 16,-5-3-20-16,-14-13-33 15,-5-3-19-15,-4-10 4 16,7 2 22-16,-5-2 27 16,10 8 32-16,7-1 22 0,2 15 6 15,7-1 21-15,7 7-6 16,7 1 3-16,8 7-13 16,14-4-2-16,5 2-22 15,17-4 0-15,5-1-6 16,19-2 5-1,0-1-2-15,7 2 456 0,-5 3-822 0,-14-3 427 16</inkml:trace>
        </inkml:traceGroup>
      </inkml:traceGroup>
    </inkml:traceGroup>
  </inkml:traceGroup>
</inkml:ink>
</file>

<file path=ppt/ink/ink3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0:35.4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56BC74-A178-4D71-9ED4-6C0F9059C02A}" emma:medium="tactile" emma:mode="ink">
          <msink:context xmlns:msink="http://schemas.microsoft.com/ink/2010/main" type="inkDrawing" rotatedBoundingBox="22674,-735 33858,1385 32179,10240 20995,8119" hotPoints="31832,5126 26732,10227 21631,5126 26732,26" semanticType="enclosure" shapeName="Circle">
            <msink:sourceLink direction="with" ref="{59921D24-915A-468D-8713-D0BB00EE249E}"/>
          </msink:context>
        </emma:interpretation>
      </emma:emma>
    </inkml:annotationXML>
    <inkml:trace contextRef="#ctx0" brushRef="#br0">8741 310 286 0,'-122'-28'511'16,"14"-1"-176"-16,-15-7-157 15,21 9 177-15,-21-6-293 16,18 5-27-16,-17-1-7 31,12 8-17-31,-17-1-6 0,13 5-6 0,-24 2 1 16,10 6-2-16,-16 3 1 15,10 2-1-15,-14 1-4 16,13 3-6-16,-16 0-5 16,16 1-2-16,-22 4-1 0,16-1 7 15,-13 1 4-15,18-4 6 16,-17 5 3-16,22-1 0 15,-17-1 3-15,15 1-3 16,-14-1 0-16,15-1 0 16,-21 0 2-16,18 0-4 15,-15-3 2-15,12 2-1 0,-20-2 3 16,19-2-2-16,-13 1-1 16,9 1 2-16,-17 3 0 15,20-3-1 1,-13 4-1-16,13 4 2 0,-13 4 1 15,15 1 0-15,-14 10-1 16,17-2 2-16,-22 10 0 16,20-2-2-16,-8 5 0 15,20 2-1-15,-13 3 3 16,24-4 0-16,-12 10 5 16,18-2 1-16,-16 11 1 15,19 2-3-15,-9 18 0 16,15-1-4-16,-10 22-2 15,14-5-2-15,-10 22 1 16,12-7-2-16,-5 26-1 16,17-12-2-16,-4 16-2 15,19-14 0-15,-5 22 2 0,16-11 0 16,-4 11 3-16,9-17 2 16,-1 31 0-16,14-10 0 15,-4 14 1-15,10-14 0 16,4 39 1-16,10-30-1 15,-2 19 1-15,10-27-3 0,1 37 2 16,7-22-2 0,-1 46 1-16,5-14-1 0,3 8 0 15,3-20 2-15,14 18-1 16,4-36 0-16,12 14-1 16,4-3 1-16,14 23 1 15,-3-28-2-15,12 22 1 16,1-24 1-16,14 20-2 15,-5-32-1-15,16 18 1 16,-5-31 0-16,19 15 1 16,2-26-1-16,19 11 3 15,-1-24 0-15,22 7 2 16,-4-20-1-16,20 5 4 16,-9-20-2-16,28 13 2 15,-20-16-3-15,28 7-1 16,-20-12 0-16,27 13 0 15,-22-19-3-15,31 2 2 16,-15-15-1-16,30-1 0 16,-23-17 1-16,33 1 1 0,-20-12-2 15,24-2 2-15,-23-7-1 16,33-4 0-16,-25-4 0 16,25-4 1-16,-30-9-2 15,32-4 1-15,-35-5-1 16,24-8 1-16,-27 2 1 15,21-6-1-15,-31-4-2 16,24-7 3-16,-26-10-2 0,20-6 1 16,-25 0 0-16,26-15-1 15,-34-6 0-15,31-12 0 16,-24-3-3-16,19-21 1 16,-25 6-2-16,25-9-1 15,-33 4 0-15,17-14 3 16,-27 10 0-16,10-11 1 15,-30 6 1-15,6-1-1 16,-28 9-1-16,6-10 1 16,-30 10-1-16,4-11 0 15,-22 6 1-15,0-10 0 16,-23 6-1-16,5-18 5 16,-13 9-2-16,-5-18 0 15,-11 9 0-15,-4-21 0 16,-10 12-3-16,-5-14-1 0,-5 14 1 15,-4-29 0-15,-7 19 0 16,-7-15 2-16,1 25 2 16,-11-12 3-16,-8-13 1 15,-1-21 3-15,-7 27-4 16,-13-17 0-16,2 12-4 16,-9 29-3 30,-1 28-2-46,-4-31-1 0,7 5 0 0,-19-7 0 0,8 26-1 16,-10-48-2-16,2-17-1 0,-18 0 1 0,16 13-5 0,-19-38 2 16,7 43 4-16,-23 24 3 15,9 5 0-15,-28-20 6 16,7 21 1-16,-22-10-2 16,10 17-1-16,-30-9 3 15,16 22-2-15,-28-13 3 16,13 23 0-16,-37-10-1 15,12 14-5-15,-41-1-9 16,13 22-10-16,-66 7-19 16,13 22-169-16,-65 18-149 15,-2 15-17-15</inkml:trace>
  </inkml:traceGroup>
</inkml:ink>
</file>

<file path=ppt/ink/ink3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8:53.6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04BD96E-A15E-46C2-9E5E-5A3C7F47EFF0}" emma:medium="tactile" emma:mode="ink">
          <msink:context xmlns:msink="http://schemas.microsoft.com/ink/2010/main" type="inkDrawing" rotatedBoundingBox="30124,3691 30296,4374 30018,4444 29846,3761" semanticType="callout" shapeName="Other">
            <msink:sourceLink direction="with" ref="{6F9B4A0F-AC6F-494C-B69F-444228FFE7ED}"/>
          </msink:context>
        </emma:interpretation>
      </emma:emma>
    </inkml:annotationXML>
    <inkml:trace contextRef="#ctx0" brushRef="#br0">-2396 1433 917 0,'-2'-7'287'15,"-1"5"56"-15,0 2-250 0,3 3-24 16,0 5-29-16,3 10-5 15,0 3-11 1,6 13-5-16,3 2-9 0,6 6-2 16,-1-3-2-16,4 12 0 15,-2-10-3-15,2 22-1 16,-3-17-1-16,0 7 1 16,-6-11-2-16,5 0 2 15,-2-19 0-15,0 7 2 16,-2-15 0-16,2 0 4 15,-7-8 1-15,-4-4 1 16,1-1 0-16,-5 1 6 16,3-6 6-16,-2-5 13 15,1-5 3-15,-4-17 2 16,8-17-7-16,-6-15-8 16,3-7-15-16,0-7-4 0,-1 8-3 15,-2 1-1-15,-2 14-1 16,-1 1 1-16,0 8-1 15,2-1 0-15,-2 14 0 16,1 1-66-16,1 0-33 16</inkml:trace>
  </inkml:traceGroup>
</inkml:ink>
</file>

<file path=ppt/ink/ink3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18:53.2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9B4A0F-AC6F-494C-B69F-444228FFE7ED}" emma:medium="tactile" emma:mode="ink">
          <msink:context xmlns:msink="http://schemas.microsoft.com/ink/2010/main" type="inkDrawing" rotatedBoundingBox="29842,4328 29856,3750 29906,3751 29891,4329" shapeName="Other">
            <msink:destinationLink direction="with" ref="{404BD96E-A15E-46C2-9E5E-5A3C7F47EFF0}"/>
          </msink:context>
        </emma:interpretation>
      </emma:emma>
    </inkml:annotationXML>
    <inkml:trace contextRef="#ctx0" brushRef="#br0">-2356 1396 307 0,'-10'-3'491'16,"-4"6"-178"-16,4 3-175 16,4 4 192-16,-2 19-286 15,5-2-6-15,3 10 2 16,-1 2-9-16,1 3-6 15,3-12-16-15,0 9-1 16,0-6-4-16,0 9 4 16,-2-4-1-16,-4 4 1 15,2-2-1-15,-2-2 0 16,1-13-3-16,1 1 0 16,2-12 0-16,1-5 0 15,-2-5-1-15,0 1-9 16,1-7-20-16,-1-4-5 0,-1-16-234 15,2-21-103-15,1-3-39 16</inkml:trace>
  </inkml:traceGroup>
</inkml:ink>
</file>

<file path=ppt/ink/ink3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2:00.3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0F7ED81-146F-42A2-BA41-9082B203BD92}" emma:medium="tactile" emma:mode="ink">
          <msink:context xmlns:msink="http://schemas.microsoft.com/ink/2010/main" type="inkDrawing" rotatedBoundingBox="4243,-38 14091,947 13419,7666 3571,6681" hotPoints="13250,4834 7713,7061 3342,2998 8879,771" semanticType="enclosure" shapeName="Ellipse"/>
        </emma:interpretation>
      </emma:emma>
    </inkml:annotationXML>
    <inkml:trace contextRef="#ctx0" brushRef="#br0">6748 228 775 0,'-113'-18'397'16,"8"-3"-24"-16,-18-5-126 15,11 5-178-15,-13-4-12 16,15 2-25-16,-19-4-5 31,11 8-16-31,-20-2-8 0,11 10-6 0,-21 2-3 16,13 8-4-16,-17-3-8 16,19 4 0-16,-24-1 3 15,19-1 6-15,-16 2-1 16,22 0 9-16,-16 5 1 15,12 3 1-15,-19 5-2 16,19-1 1-16,-10 5 2 16,9 2 0-16,-14 7 2 15,19-2-2-15,-9 7 0 16,4 4 1-16,-15 7-1 16,22-2-3-16,-19 4 0 0,17-2-1 15,-15 6 0-15,19-3-1 16,-16 9 1-16,23 1 1 15,-10 10 0-15,18-5 0 16,-14 12 2-16,22-6-2 0,-15 11 0 16,12-2-1-1,-4 16-1-15,18-7-1 0,-11 20 1 16,18-3 0 0,-11 8 2-16,11-11 0 0,-2 19 0 15,19-9-1-15,-7 18 0 16,17-7 0-16,0 14-3 15,14-23 1-15,-5 13 0 16,15-20 0-16,-2 18 1 16,13-19 2-16,-1 21 1 15,13-11-1-15,5 20 1 16,7-14 0-16,8 21 0 16,7-14-1-16,5 14 0 15,5-16 0-15,9 14 0 16,5-5-1-16,13 20-1 15,0-16 1-15,15 7-2 16,0-20 0-16,16 18 0 16,0-22 1-16,21 11-1 15,-5-10 1-15,17 7 1 0,-7-24-1 16,20 7 1-16,-6-17 0 16,19 9 0-16,-9-8 0 15,24 1 1-15,-9-15-1 16,15 7 1-16,-9-12 2 15,29 6 1-15,-14-6-1 16,24 9-1-16,-15-11-1 16,30 3 2-16,-20-18-4 0,23-5 1 15,-18-10 2-15,27-8-2 16,-28-8 1-16,31 3 2 16,-27-9 0-16,21-12 0 15,-19 0 0-15,25-9 1 16,-28-9 0-16,31-6 0 15,-25-3 0-15,23-11-1 16,-19 5-1-16,22-16-1 16,-30-2-1-16,29-18 0 15,-31-6-1-15,18-19 0 16,-26 4 1-16,15-13 0 16,-31 10 0-16,17-11 2 15,-25 8 1-15,8-12-1 16,-26 6 2-16,15-14 1 0,-25 13 0 15,12-14-1-15,-28 10 1 16,16-19-1-16,-22 6-1 16,5-15 1-16,-20 16 0 15,14-13 1-15,-30 9 0 16,-3-12 0-16,-24 1-1 16,-5-5 1-16,-17 11-1 15,-4-7 2-15,-10 14 0 16,-1-3 3-16,-16 3 0 15,-10-20 4-15,-7 16-3 16,-13-16 2-16,-4 10-3 0,-15-20-1 16,-7 17-3-16,-23-16 1 15,-5 17-5-15,-28-9 0 16,9 18-2-16,-23-22 1 16,7 19 0-16,-26-14 2 15,13 4 2-15,-30-15 4 16,13 28 3-16,-31-22 5 15,20 16 0-15,-42-9 0 16,9 21-2-16,-27-17-4 16,20 25-3-16,-47-2 0 15,23 16 0-15,-46 5-1 16,9 31-2-16,-58 18-25 16,6 26-25-16,-65 34 20 15,14 30-372-15,-73 25 108 0</inkml:trace>
  </inkml:traceGroup>
</inkml:ink>
</file>

<file path=ppt/ink/ink3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1:59.0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551261-1398-4029-8327-4D2610A19157}" emma:medium="tactile" emma:mode="ink">
          <msink:context xmlns:msink="http://schemas.microsoft.com/ink/2010/main" type="inkDrawing" rotatedBoundingBox="11536,796 12068,840 12067,849 11535,804" shapeName="Other"/>
        </emma:interpretation>
      </emma:emma>
    </inkml:annotationXML>
    <inkml:trace contextRef="#ctx0" brushRef="#br0">532 39 1207 0,'-61'0'264'15,"-15"-10"93"-15,8 1-361 16,-8 1-30-16,1 4-24 16,-15-2-315-16,4 3 98 15</inkml:trace>
  </inkml:traceGroup>
</inkml:ink>
</file>

<file path=ppt/ink/ink3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3:12.6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907837-8937-47EE-83EC-2E8FAB954CDA}" emma:medium="tactile" emma:mode="ink">
          <msink:context xmlns:msink="http://schemas.microsoft.com/ink/2010/main" type="inkDrawing" rotatedBoundingBox="8026,11934 18995,11768 19028,13901 8059,14068" semanticType="enclosure" shapeName="Other">
            <msink:destinationLink direction="with" ref="{D5733BB7-8818-4CBE-B326-CC0194D1380B}"/>
            <msink:destinationLink direction="with" ref="{80DE1FA9-929A-4C73-8579-8937F605BF32}"/>
          </msink:context>
        </emma:interpretation>
      </emma:emma>
    </inkml:annotationXML>
    <inkml:trace contextRef="#ctx0" brushRef="#br0">9321 211 753 0,'-36'-6'237'0,"-9"-5"40"16,6 7-205-16,-7-4-39 15,5-1-19-15,-4 3-5 16,3 3-3-16,-6-4 2 15,6 8 0-15,-6-2 5 16,1 1 4-16,-1-5 13 16,6 5 2-16,-9-4 9 15,5 4-5-15,-5-6 0 0,1 12-14 16,-7-5-2 0,5-1-11-16,-12 0 0 0,7 2-3 15,-10-7 7-15,10 7 0 16,-8-1 11-16,8 1-1 15,-10-2 4-15,5 3-8 16,-11-3 0-16,5 0-13 0,-6 3-1 16,10-5-7-16,-7-5 2 15,8 7-4 1,-16-3 3-16,4-5-1 0,-14 7 3 16,4-1-3-16,-15-1 3 15,15-4-5-15,-13-1 2 16,8 1-1-16,-16-4-4 15,5 2-2-15,-15 0 4 16,16 0-1-16,-19-6 2 16,16 5 4-16,-17-6 0 15,12 7 1-15,-19-1 2 16,22 2-4-16,-19 1 3 16,19 4-1-16,-20 1 1 15,13 2-2-15,-12 2 3 16,18-1-4-16,-19 5 2 15,20-4-1-15,-16 1 1 16,5 0-4-16,-6 3 3 0,11-3-4 16,-18 1 1-16,11 1-3 15,-9 1 4 1,9 0-3-16,-25 3 5 0,16-1 0 16,-17 4 3-16,13 0-2 15,-16 0 3-15,25 1-4 16,-11 2 3-16,20-3-3 15,-12 3 3-15,20-6-6 16,-15-3 5-16,17 0-11 0,-17 2-7 16,9-2-8-16,-7 6-1 15,15 3-5-15,-14 1 11 16,16-2 9-16,-16 2 6 16,10 1 4-16,-5 1 4 15,11 0-4-15,-11 4 1 16,11-2-1-16,-13 1 2 15,12 0-4-15,-6 0 5 16,22-3-3-16,-8 3 4 16,16-2 3-16,-6 4 11 15,18-2 2-15,-8 4 10 16,23 1-2-16,0 5-2 16,16-2-10-16,2 7-4 15,15-1-12-15,2 1 2 0,11 1-5 16,2 7 2-16,6-5-7 15,9 6-5-15,6-2-8 16,11 1 4-16,7-4-2 16,13 4 5-16,4-5 9 15,19 4 7-15,0-1-2 16,17 3 4-16,-1-6-3 16,22 4 3-16,-8-13-3 15,27 7 2-15,-4-8-4 0,23 7 4 16,-10-5-4-16,33 14 2 15,-20-12-2-15,27 11 2 16,-14-5-1 0,27 4 1-16,-22-4-2 0,31 8 3 15,-13-7-2-15,28 5 2 16,-20-4-2-16,27-4 2 16,-19-8-3-16,27-2 2 15,-23-10-2-15,26-1 1 16,-20-1-2-16,30-1 4 15,-28 1-3-15,29 0 1 16,-26-3-1-16,22-3 1 16,-27-2-3-16,25-8 4 15,-31 1-2-15,28-11 2 16,-27 1-1-16,27-4 0 0,-29 1-2 16,24-8 1-16,-28 0-1 15,23-3 1-15,-32-6-3 16,24-8 3-16,-26-1 0 15,16-6 1-15,-28 1 0 16,26-5 1-16,-36 5-1 16,21-7 0-16,-26 0 0 0,16-3 1 15,-37 5 0 1,19-4 2-16,-32 5 0 0,11-1 0 16,-31 0 1-1,7-5 5-15,-25 6-3 0,1-7 5 16,-21 5 0-16,0-5-1 15,-17 7-1-15,-4-11 1 16,-16 13-6-16,-8 1 4 16,-14 10-1-16,-11-2 7 15,-10 13 3-15,-17-14 4 16,-13-3-4-16,-20-8 1 16,-7-2-9-16,-29-8 2 15,-5 7-5-15,-35-4 14 16,3 8 5-16,-40-3 13 15,5 12-3-15,-32 3 3 16,11 11-16-16,-45-2-3 16,25 13-20-16,-40 1-33 15,16 10-31-15,-48 7-363 16,25 11 78-16</inkml:trace>
  </inkml:traceGroup>
</inkml:ink>
</file>

<file path=ppt/ink/ink3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3:19.9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17BFEAE-4DAB-42C5-BFD2-654D5EFC5D4A}" emma:medium="tactile" emma:mode="ink">
          <msink:context xmlns:msink="http://schemas.microsoft.com/ink/2010/main" type="writingRegion" rotatedBoundingBox="14296,14431 19565,13625 20202,17797 14934,18602"/>
        </emma:interpretation>
      </emma:emma>
    </inkml:annotationXML>
    <inkml:traceGroup>
      <inkml:annotationXML>
        <emma:emma xmlns:emma="http://www.w3.org/2003/04/emma" version="1.0">
          <emma:interpretation id="{33708929-0A2C-4D6D-87FB-BE5CF75EC18C}" emma:medium="tactile" emma:mode="ink">
            <msink:context xmlns:msink="http://schemas.microsoft.com/ink/2010/main" type="paragraph" rotatedBoundingBox="14296,14431 19565,13625 19900,15819 14632,16625" alignmentLevel="1"/>
          </emma:interpretation>
        </emma:emma>
      </inkml:annotationXML>
      <inkml:traceGroup>
        <inkml:annotationXML>
          <emma:emma xmlns:emma="http://www.w3.org/2003/04/emma" version="1.0">
            <emma:interpretation id="{6F34C2BD-6F54-4A50-9C16-342FB64C20D5}" emma:medium="tactile" emma:mode="ink">
              <msink:context xmlns:msink="http://schemas.microsoft.com/ink/2010/main" type="line" rotatedBoundingBox="14296,14431 19565,13625 19900,15819 14632,16625"/>
            </emma:interpretation>
          </emma:emma>
        </inkml:annotationXML>
        <inkml:traceGroup>
          <inkml:annotationXML>
            <emma:emma xmlns:emma="http://www.w3.org/2003/04/emma" version="1.0">
              <emma:interpretation id="{69C65AD5-AAD4-477E-80E3-E4803E7DD7E9}" emma:medium="tactile" emma:mode="ink">
                <msink:context xmlns:msink="http://schemas.microsoft.com/ink/2010/main" type="inkWord" rotatedBoundingBox="14381,14984 15869,14757 16002,15627 14514,15855">
                  <msink:destinationLink direction="with" ref="{D5733BB7-8818-4CBE-B326-CC0194D1380B}"/>
                  <msink:destinationLink direction="with" ref="{80DE1FA9-929A-4C73-8579-8937F605BF32}"/>
                </msink:context>
              </emma:interpretation>
              <emma:one-of disjunction-type="recognition" id="oneOf0">
                <emma:interpretation id="interp0" emma:lang="" emma:confidence="1">
                  <emma:literal/>
                </emma:interpretation>
              </emma:one-of>
            </emma:emma>
          </inkml:annotationXML>
          <inkml:trace contextRef="#ctx0" brushRef="#br0">134 36 675 0,'-1'-20'302'0,"-1"10"12"16,2 5-168-16,0 4-43 16,-1 5-46-16,1 10-13 15,-2 4-15-15,1 13-1 16,-1 7-10-16,1 6 3 15,-1-2-5-15,-1 7-1 16,3-2-7-16,-3 10 0 16,3 1-4-16,-1 10 1 15,2-5-4-15,-1 10 2 16,2-13-2-16,-1 0 1 16,1-16-1-16,-2-5 2 15,0-12-3-15,0-1 2 16,-2-13-2-16,2-1 22 15,-1-6 12-15,-4-7 33 16,0-4 2-16,-4-5 12 16,-1-5-21-16,-4-14-5 0,2-5-34 15,-4-19 0-15,2-6-11 16,2-11 1-16,0-1-8 16,5-7 3-16,5 9-5 15,2 2 2-15,5 14-4 16,4 4 2-16,0 14-4 15,9 2 3-15,1 3-5 16,7 0 5-16,4 9-3 16,6 1 2-16,-3 10-2 0,6 10 3 15,-4 3-5-15,2 10 3 16,-4 2-4-16,3 8 3 16,-7 0-4-16,1 5 6 15,-12-4-6-15,-2 6 6 16,-8-9-5-16,-5 3 7 15,-3-6-8-15,-5 0 9 16,2-4-3-16,-10 4 19 16,-1-6-1-16,-11 3 15 15,-7-3-5-15,-16-2 10 16,5-4-15-16,-11-1 4 16,7-5-11-16,-1-2 3 15,12-1-11-15,1 0 0 16,11 0-7-16,8-1 3 15,8 2-8-15,11-1-1 0,9 0-13 16,17-3-50-16,8-3-35 16,18-3 439-16,6 3-817 15,13 3 396-15</inkml:trace>
          <inkml:trace contextRef="#ctx0" brushRef="#br0" timeOffset="618.0787">1002 356 860 0,'-38'6'298'0,"5"0"41"16,11 1-226-16,4-1-36 16,10 0-28-16,7-1-5 15,8-1-9-15,11-2-2 16,11-1-16-16,13-4-1 16,9-1-4-16,6-4-1 15,-2 2-7-15,7-4 3 16,-7 2 0-16,4-1-54 15,-8 6-337-15,-6 5 98 16</inkml:trace>
          <inkml:trace contextRef="#ctx0" brushRef="#br0" timeOffset="357.7738">901 155 1096 0,'-9'-9'322'0,"0"3"80"16,8 4-320-16,2-2-12 15,4 7-38-15,7 0-5 16,3 0-18-16,15-2 3 16,3 1-9-16,7-8 5 0,-1 6-8 15,12-6 5-15,-10 1-5 16,11-3 5-16,-1 1-5 15,6 1-11-15,-9-2-28 16,-1 4-32-16,-17-2-23 16,-7 10-184-16,-16 1-124 15,-14 14-12-15</inkml:trace>
        </inkml:traceGroup>
        <inkml:traceGroup>
          <inkml:annotationXML>
            <emma:emma xmlns:emma="http://www.w3.org/2003/04/emma" version="1.0">
              <emma:interpretation id="{DAFCE758-C87E-4444-81A2-96ADF7E28E3E}" emma:medium="tactile" emma:mode="ink">
                <msink:context xmlns:msink="http://schemas.microsoft.com/ink/2010/main" type="inkWord" rotatedBoundingBox="16156,14147 19565,13625 19900,15819 16492,16340"/>
              </emma:interpretation>
            </emma:emma>
          </inkml:annotationXML>
          <inkml:trace contextRef="#ctx0" brushRef="#br0" timeOffset="4006.4907">3725-231 1558 0,'-24'-15'368'0,"4"1"129"15,10 10-456-15,5 4-25 16,2 1-21-16,0-1 10 16,5 2-10-16,4 4-5 15,4 0-74-15,16 7-409 16,4-2 100-16</inkml:trace>
          <inkml:trace contextRef="#ctx0" brushRef="#br0" timeOffset="5246.3434">4189 168 767 0,'-5'-4'313'0,"-1"-1"26"0,5 4-204 16,1 4-24-16,4-2-54 15,2 4 1-15,3 4-23 16,5 1 1-16,1 4-16 16,6 1 7-16,-2 0-13 15,16-2 5-15,1-2-9 16,9-2 6-16,-3-3-10 15,10-5 6-15,-5-1-6 16,4-9 7-16,-1-6-3 16,4-6-41-16,-8-3-36 0,-1-15-333 15,-10 5 55 1</inkml:trace>
          <inkml:trace contextRef="#ctx0" brushRef="#br0" timeOffset="4873.6239">4174-311 1035 0,'-15'-4'300'16,"12"5"56"-16,4 1-267 0,14 5-84 15,14-5 3 1,13-4 0-16,21-7 9 0,12-1-3 16,19-13 3-16,1 2-8 15,10 5 2-15,-18-1-11 16,6 1 5-16,-18 7-5 15,0-2 4-15,-16 4-4 16,-1-1-4-16,-17 2-14 16,-6 5-25-16,-11 1-9 15,-5-6-324-15,-13 12 86 0</inkml:trace>
          <inkml:trace contextRef="#ctx0" brushRef="#br0" timeOffset="5497.2042">4854-38 938 0,'-11'20'293'15,"-1"8"61"-15,-10 14-222 16,-4-1-63-16,-8 16 16 16,1-3-14-16,-8 8 3 15,10-5-23-15,1 15-6 16,6-8-24-16,3 14-2 16,10-7-16-16,2 10 4 15,3-12-5 1,4 8-25-16,1-14-57 0,4-2-352 15,-3-16 69-15</inkml:trace>
          <inkml:trace contextRef="#ctx0" brushRef="#br0" timeOffset="4583.0571">4519-1123 1216 0,'-12'-16'279'0,"0"13"103"15,1 12-353-15,4 12-28 16,-1 12-2-16,4 6-5 16,1 10 7-16,6 5-2 15,3 20 4-15,3-2-3 16,4 15 4-16,-2-15-5 16,2 0 5-16,-1-19-5 15,5-2 6-15,-7-23-2 0,3 1 2 16,-4-11-2-16,-3-3-5 15,-3-9-33-15,1-6-349 16,-5 0 98-16</inkml:trace>
          <inkml:trace contextRef="#ctx0" brushRef="#br0" timeOffset="9487.4992">2488-742 597 0,'-17'-12'232'0,"-4"0"8"16,3 5-172-16,-4-1-11 15,2 5-46-15,-8-1-2 16,-2 1 6-16,0 0 5 16,3 1 1-16,-9 1 10 15,4 2-3-15,-2 11-4 16,2 5-4-16,-8 10-3 16,7 4-9-16,-5 20 0 15,6-1-3-15,1 7 0 16,5-1-3-16,-1 7 0 15,8-11-2-15,-1 10 2 16,4-4-3-16,2 11 2 0,8-4-2 16,2 16 2-16,5-3-1 15,10 4 1-15,4-9-2 16,6 2 3-16,6-20-1 16,6-4 1-16,4-9 1 15,10-1 1-15,4-10 1 16,11-5-1-16,-1-11 0 15,7-17 0-15,-7-13 0 16,2-19 1-16,-7-11 1 0,-1-17 8 16,-8-1 1-16,-2-13 10 15,-11 1-2 1,-3-14 15-16,-12 8 3 0,-7-14 14 16,-7 10 1-16,-11-5 18 15,-8 21-9-15,-12-8 4 16,-4 22-18-16,-18 2-12 15,-1 20-19-15,-19 4-5 16,-1 22-19-16,-24 14-21 16,6 16-28-16,-18 29-360 15,9 10 88-15</inkml:trace>
          <inkml:trace contextRef="#ctx0" brushRef="#br0" timeOffset="2807.9605">2266-465 814 0,'-3'-23'243'0,"1"7"47"0,1 5-204 16,1 8-42-16,3 1 3 15,1 5-10-15,-4 8 4 16,3 6-15-16,3 14 0 16,-4 4-12-16,-2 13 7 15,3 3-5-15,-5 12 5 16,2-5-11-16,0 10 4 16,-1-10-10-16,-1 2 3 15,2-12-4-15,-4-4 16 16,4-14 0-16,-5-6 17 15,2-9 1-15,2-7 17 16,-1-5-3-16,-2-8 22 0,1-5-15 16,0-9 4-1,1-8-21-15,1-18-3 0,-1-6-29 16,2-13 4-16,0-2-9 16,0-9 5-16,5 9-8 15,-2-2 5-15,0 17-8 16,1 6 7-16,1 18-8 15,-7 8 6-15,1 8-7 16,-1 8 3-16,2 3-8 16,-1 5 4-16,4 4-8 0,4 12 5 15,4 4-4-15,-1 10 10 16,2 1-4-16,2 1 9 16,-2-5-6-16,0-4 7 15,1-11-7-15,-4-4 8 16,0-8-7-16,3-7 11 15,0-5-7-15,3-11 9 16,0-8-6-16,6-8 7 16,-7-4-10-16,1-8 6 15,0 4-8-15,-6 0 5 16,-5 10-7-16,1 5 2 16,-5 16-11-16,-5 16 4 15,1 11-7-15,-4 12 6 16,-2 11-2-16,1 13 11 15,1-2-4-15,2 8 6 16,3-2-5-16,9-1 6 0,3-7-6 16,3 0 5-16,3-12-5 15,6 0 6-15,-3-10-5 16,2-4 9-16,-5-8-24 16,1-4-88-16,-2-8-281 15,-1-23-65-15,-4-6-168 16</inkml:trace>
          <inkml:trace contextRef="#ctx0" brushRef="#br0" timeOffset="16319.2353">3175-832 939 0,'-7'-18'203'0,"-4"-3"89"15,4 9-278-15,-4-3 1 16,-1 5 2-16,-1-4 11 16,-2 1 2-16,-5-1 12 0,2 1-3 15,-1-1 1 1,1 2-10-16,-3 3-4 0,0 5-13 16,-6 7-4-16,0 3-7 15,-9 12 0-15,1 6-2 16,-4 9 3-16,8 4 0 15,-7 13 1-15,13-1-1 16,1 14 2-16,6 0-4 0,4 11 1 16,8-2-2-1,3 15 1-15,5-6-2 0,4 12 2 16,4-6-1-16,4 8 0 16,2-20-1-16,10-2-1 15,-1-14 0-15,11-3 2 16,2-14 0-16,5 1 2 15,-2-10 0-15,4-7 1 16,-6-8-2-16,3-8 2 16,-6-8-1-16,4-13 3 15,-5-5 9-15,4-16 21 16,-2-5 7-16,7-11 13 16,-5-6 2-16,9-19-3 15,-6 4-17-15,2-19 0 16,-13 1-9-16,-2-11 7 15,-14 19 0-15,-9-16 9 0,-12 17-6 16,-17-8 8-16,-8 19-6 16,-17-7-6-16,-8 23-11 15,-16 9-5-15,1 20-12 16,-10 8-39-16,6 19-23 16,-16 13-56-16,13 7-31 15,-11 11-348-15,11-1 84 16</inkml:trace>
          <inkml:trace contextRef="#ctx0" brushRef="#br0" timeOffset="3471.247">2895-547 484 0,'0'15'520'16,"-9"7"-164"-16,1 14-287 15,4 6 290-15,1 10-349 16,4 2-2-16,5 9 9 16,3-6-6-16,6 6 5 15,0-12-8-15,5 2 3 16,-4-17-8-16,4-3 7 16,-5-11-6-16,-2-8 14 15,-2-11 2-15,1-11 30 16,-3-10 0-16,4-21 13 15,2-4-12-15,5-22-2 16,1-4-29-16,1-9-1 16,-7 8-16-16,-4-13 13 15,-5 20-5-15,-5 1 8 0,-2 17-3 16,-2 8 8-16,0 19-16 16,1 3 2-16,-1 10-11 15,2 5 5 1,-1 5-8-16,4 8 5 0,-1 4 1 15,5 7-65 1,3 7-54-16,11 5-349 0,1-13 31 0</inkml:trace>
        </inkml:traceGroup>
      </inkml:traceGroup>
    </inkml:traceGroup>
    <inkml:traceGroup>
      <inkml:annotationXML>
        <emma:emma xmlns:emma="http://www.w3.org/2003/04/emma" version="1.0">
          <emma:interpretation id="{16A977BC-FC24-425A-97EA-FCACA6565341}" emma:medium="tactile" emma:mode="ink">
            <msink:context xmlns:msink="http://schemas.microsoft.com/ink/2010/main" type="paragraph" rotatedBoundingBox="16032,15607 17972,15607 17972,15984 16032,15984" alignmentLevel="3"/>
          </emma:interpretation>
        </emma:emma>
      </inkml:annotationXML>
      <inkml:traceGroup>
        <inkml:annotationXML>
          <emma:emma xmlns:emma="http://www.w3.org/2003/04/emma" version="1.0">
            <emma:interpretation id="{12FDAFB4-2F05-4993-AE79-D64BC6C14E59}" emma:medium="tactile" emma:mode="ink">
              <msink:context xmlns:msink="http://schemas.microsoft.com/ink/2010/main" type="inkBullet" rotatedBoundingBox="16015,15669 17955,15544 17976,15872 16036,15996"/>
            </emma:interpretation>
            <emma:one-of disjunction-type="recognition" id="oneOf1">
              <emma:interpretation id="interp1" emma:lang="" emma:confidence="0">
                <emma:literal>-</emma:literal>
              </emma:interpretation>
            </emma:one-of>
          </emma:emma>
        </inkml:annotationXML>
        <inkml:trace contextRef="#ctx0" brushRef="#br0" timeOffset="25892.4505">1640 970 1004 0,'-24'1'236'16,"1"-4"83"-16,11 8-289 16,14 1-24-16,10 3 1 15,6 0 6-15,12 4 1 16,4-2 7-16,22-4-6 15,-2-5 0-15,16-10-7 16,2-10 3-16,15-12-4 0,-8-3 3 16,11-12-3-16,-12 2 4 15,3-11-4-15,-18 4 2 16,-6 5-5-16,-20 12 1 16,-5 15-14-16,-17 19 1 15,-3 23 2-15,-5 5 9 16,-2 10-2-16,-1-1 15 15,8-1-2-15,2-10-1 16,14 0-7-16,6-9 6 16,14-6-3-16,1-6 2 0,8-6-3 15,-6-4 2-15,2-5-4 16,-8 0 2-16,0 0-6 16,-12 4 4-16,-2 5-6 15,-4 3 6-15,-1 5 3 16,-10-2 7-16,8 0-3 15,-1-2 6-15,4 1-5 16,4-8-2-16,9 1-7 16,-3-4 5-16,5-4-4 15,-1-4-5-15,-2 2-53 16,-6 0 385-16,-6 8-730 16,-15 4 321-16</inkml:trace>
      </inkml:traceGroup>
    </inkml:traceGroup>
    <inkml:traceGroup>
      <inkml:annotationXML>
        <emma:emma xmlns:emma="http://www.w3.org/2003/04/emma" version="1.0">
          <emma:interpretation id="{00051D17-902D-4C90-A256-E044D9ED42D7}" emma:medium="tactile" emma:mode="ink">
            <msink:context xmlns:msink="http://schemas.microsoft.com/ink/2010/main" type="paragraph" rotatedBoundingBox="16367,16309 18740,16262 18757,17101 16384,17148" alignmentLevel="3"/>
          </emma:interpretation>
        </emma:emma>
      </inkml:annotationXML>
      <inkml:traceGroup>
        <inkml:annotationXML>
          <emma:emma xmlns:emma="http://www.w3.org/2003/04/emma" version="1.0">
            <emma:interpretation id="{0DFB5A59-3229-44DC-B6B8-3AA923DE7677}" emma:medium="tactile" emma:mode="ink">
              <msink:context xmlns:msink="http://schemas.microsoft.com/ink/2010/main" type="line" rotatedBoundingBox="16367,16309 18740,16262 18757,17101 16384,17148"/>
            </emma:interpretation>
          </emma:emma>
        </inkml:annotationXML>
        <inkml:traceGroup>
          <inkml:annotationXML>
            <emma:emma xmlns:emma="http://www.w3.org/2003/04/emma" version="1.0">
              <emma:interpretation id="{865970D5-8526-4A60-B742-C013AEB3EA83}" emma:medium="tactile" emma:mode="ink">
                <msink:context xmlns:msink="http://schemas.microsoft.com/ink/2010/main" type="inkWord" rotatedBoundingBox="16367,16309 18740,16262 18757,17101 16384,17148"/>
              </emma:interpretation>
              <emma:one-of disjunction-type="recognition" id="oneOf2">
                <emma:interpretation id="interp2" emma:lang="" emma:confidence="1">
                  <emma:literal/>
                </emma:interpretation>
              </emma:one-of>
            </emma:emma>
          </inkml:annotationXML>
          <inkml:trace contextRef="#ctx0" brushRef="#br0" timeOffset="27055.1601">2027 2063 1065 0,'-4'15'245'0,"4"-2"92"15,6-2-303-15,6-8-19 16,4 3 3-16,11-14-1 16,3-2 4-16,12-7-3 15,0 2-5-15,8-13-20 16,-10 0-10-16,-2-9-34 15,-10 2-22-15,-7 1-31 16,-7 10 17-16,-7 10 9 16,-1 11 33-16,-6 6 44 15,-4 5 45-15,-4 11 16 16,4 2 9-16,-4 6 2 16,7-4-15-16,2 1-19 15,2-9-14-15,5-2-10 16,5-8-3-16,-1-4-7 0,6-5 4 15,8-4-3 1,-2-4 5-16,0 0-5 0,-2-4 4 16,1 4-6-16,-8-2 3 15,1 5-6-15,-5 3 3 16,2 8-6-16,-5-1 2 16,4 7-14-16,-5-7-11 15,10-2-98-15,1-2-221 16,9-12 30-16</inkml:trace>
          <inkml:trace contextRef="#ctx0" brushRef="#br0" timeOffset="27408.7312">2817 1782 997 0,'-8'3'296'0,"-7"9"62"16,-1 6-277-16,-4 10-25 16,1 1-18-16,2 2-6 15,10-4-5-15,7-1-6 16,6-11-5-16,9-2-12 15,7-7 0-15,10-6-13 16,2 2-5-16,8-5-10 16,-9-3 5-16,2 7-5 15,-11 2 14-15,-5 2-1 16,-8 2 9-16,-1 8-8 16,-10-6 2-16,-1 7 8 15,-1-4 17-15,-5 3 20 0,-5-2 23 16,-3 8 24-16,-6-3 3 15,-11 0-5-15,4-1-16 16,1-4-18-16,6-5-19 16,4-5-19-16,8-6-7 15,5-9-32-15,4-8-27 16,9-11-71-16,4-17 484 16,10-34-819-16,2-2 390 15</inkml:trace>
          <inkml:trace contextRef="#ctx0" brushRef="#br0" timeOffset="26614.3751">2026 1549 946 0,'-16'-9'273'16,"3"6"63"-16,1 5-267 15,1 7-25-15,1 6-20 0,-1 7-9 16,2 7-4-16,2 17-3 16,1 2 1-16,3 14-1 15,1 1 6-15,5 1 3 16,0-13 7-16,2-4 5 15,-2-22 4-15,4-3-1 16,-4-13 1-16,9-9-4 16,2-5 0-16,7-15-6 15,0-13 2-15,9-25-7 16,-3-8 0-16,0-18-7 16,-1 6 0-16,-1 1-6 15,-7 22 2-15,-7 8-5 16,-5 20 1-16,-3 12-9 15,-2 12-1-15,-4 6-14 16,3 9 7-16,-3 9-53 16,2 0-19-16,-2 11-65 15,1-1-252-15,-5 4 37 16</inkml:trace>
          <inkml:trace contextRef="#ctx0" brushRef="#br0" timeOffset="27959.1184">3058 1425 1158 0,'-12'22'254'0,"-1"16"109"15,-4 10-334-15,2 18-7 16,3-9 6-16,5 10 2 16,4-11 3-16,7 2-10 15,8-10-1-15,9 0-11 16,-1-10-2-16,7-2-8 15,-3-13 6-15,0-2-7 16,-9-9 6-16,0-5-23 16,-11-5-2-16,-4-5-17 15,-6-8-13-15,-7-4-37 16,-7 2 11-16,-8-16 2 0,-1 2 14 16,2 1 21-16,6 4 44 15,3-2 25-15,9 15 17 16,5 6 16-16,1-2 1 15,1 8-13-15,4-4-13 16,8 5-19-16,-1 1-13 16,9 2-9-16,8-4 7 15,7 5-4-15,0-7 4 16,9-1-4-16,-6 0 4 0,1-1-5 16,-8-1 3-16,1 1-3 15,-10 1 3-15,-2 0-4 16,-5 1 3-16,-5 1-3 15,-4 4 2 1,1 0-4-16,-2 3 3 0,0 1-3 16,0 2 4-16,0-1-4 15,-2-5 5-15,5 1-4 16,2-1 5-16,2-3-3 16,4-3 4-16,4 0-3 15,0-6-2-15,4-12-29 16,2-9-13-16,5-9-21 15,-8-10 22-15,3-19-335 16,-6 5 127-16</inkml:trace>
          <inkml:trace contextRef="#ctx0" brushRef="#br0" timeOffset="28537.8543">3597 1322 1088 0,'-9'6'264'15,"-3"3"85"-15,2 12-309 16,1 9-27-16,-2 4-1 15,8 12-1-15,2-1 5 16,5 11-4-16,4-7 3 16,7 11-9-16,3-9 2 0,3 5-6 15,0-8 4-15,9 3-5 16,-6-12 4-16,-5-2-5 16,-4-8 5-16,-1-10-4 15,-10-13 4-15,-1-3 0 16,2-4 5-16,-8-14-2 15,-8-8 2-15,1-13-3 16,-1-1-2-16,-10-10-4 16,6 4 2-16,-1 10-5 15,4 13 4-15,-5 5-2 16,14 9 4-16,-1 9-4 16,8 2 4-16,2 5-4 15,6 2 3-15,6 3-5 16,6 0 5-16,8 0-5 15,2-4 6-15,7-2-3 16,-7-9 3-16,-1-3-3 16,-6-3 4-16,-1-8-1 0,-6-1 2 15,-2 0 1-15,-6 0 2 16,-6 2 1-16,-3 4 4 16,-3 3 6-16,-3 3-1 15,1 6-1-15,-1 4-1 0,3 8-6 16,0 5-6-1,6 5-2-15,3 1 4 0,9 1-3 16,3-5 4-16,11-4-4 16,1-6 4-16,7-3-4 15,1-10 6-15,-5-8-50 16,-6 3-33-16,10-11-352 16,-7-2 59-16</inkml:trace>
        </inkml:traceGroup>
      </inkml:traceGroup>
    </inkml:traceGroup>
    <inkml:traceGroup>
      <inkml:annotationXML>
        <emma:emma xmlns:emma="http://www.w3.org/2003/04/emma" version="1.0">
          <emma:interpretation id="{31CAE798-FBD9-444F-A3AF-83C6874771FC}" emma:medium="tactile" emma:mode="ink">
            <msink:context xmlns:msink="http://schemas.microsoft.com/ink/2010/main" type="paragraph" rotatedBoundingBox="15701,17647 19526,17049 19655,17870 15829,18468" alignmentLevel="2"/>
          </emma:interpretation>
        </emma:emma>
      </inkml:annotationXML>
      <inkml:traceGroup>
        <inkml:annotationXML>
          <emma:emma xmlns:emma="http://www.w3.org/2003/04/emma" version="1.0">
            <emma:interpretation id="{BAA44C7A-B300-40D5-8FFB-299AA3C18588}" emma:medium="tactile" emma:mode="ink">
              <msink:context xmlns:msink="http://schemas.microsoft.com/ink/2010/main" type="line" rotatedBoundingBox="15701,17647 19526,17049 19655,17870 15829,18468"/>
            </emma:interpretation>
          </emma:emma>
        </inkml:annotationXML>
        <inkml:traceGroup>
          <inkml:annotationXML>
            <emma:emma xmlns:emma="http://www.w3.org/2003/04/emma" version="1.0">
              <emma:interpretation id="{A87AB09F-2C2D-4B60-AC73-71FBDFB9CB6B}" emma:medium="tactile" emma:mode="ink">
                <msink:context xmlns:msink="http://schemas.microsoft.com/ink/2010/main" type="inkWord" rotatedBoundingBox="15701,17647 17123,17424 17251,18246 15829,18468"/>
              </emma:interpretation>
              <emma:one-of disjunction-type="recognition" id="oneOf3">
                <emma:interpretation id="interp3" emma:lang="" emma:confidence="1">
                  <emma:literal/>
                </emma:interpretation>
              </emma:one-of>
            </emma:emma>
          </inkml:annotationXML>
          <inkml:trace contextRef="#ctx0" brushRef="#br0" timeOffset="40226.2305">1260 2698 1115 0,'-5'-3'602'0,"2"1"-571"16,5 14-1-16,1 9 1 16,1 12-1-16,1 2 3 15,4 13-9-15,3-2-10 16,1 10-8-16,4-7-1 16,2 2-3-16,2-9 3 15,7-4-2-15,-3-16 4 0,7-11-5 16,-1-11-9-16,8-23-37 15,-4-16-20 1,4-25-32-16,-6-2-33 0,-6-18-12 16,-11 12 43-16,-1 6 43 15,-10 22 52-15,-5 5 78 16,-2 21 34-16,-2 12 10 16,-7 9-14-16,-1 10-14 15,0 10-35-15,2 10-12 16,-1 3-15-16,7 11-10 15,1-4-6-15,4 7-8 16,2-8 3-16,8 0-7 16,-5-9 5-16,3-5-5 15,0-7 5-15,-2-6-4 16,-7-6 4-16,-1-6-18 16,-5-6-16-16,-9-12-45 15,-8-4-17-15,-5-11-6 0,-2-3 16 16,-3 0 32-16,3 6 53 15,3 6 49-15,9 9 19 16,1 9 21-16,7 4-5 16,5 4-7-16,5 1-27 15,5 4-9 1,5-1-16-16,13 0-6 0,4-1 0 0,15-4-5 16,1-2-2-16,5-4-8 15,0-2 1 1,-3-4-28-16,-12-1-21 0,-3-1-46 15,-4-2-8-15,-8 1-14 16,-5 5 27-16,-1 2 18 16,-9 1 47-16,-1 3 20 15,-2 4 21-15,-3 4 12 16,0 2 13-16,3 8 4 16,3-1-5-16,6 1-16 15,6 0-9-15,9-5-9 16,6-5-6-16,6-7-4 15,-3-2 5-15,3-5-3 16,-4-8 1-16,-4 7-4 16,-8-2 0-16,-1 10-6 15,-5 10-5-15,-7 16 1 0,-2 6 2 16,-2 18-2-16,-2-3 9 16,1 9 1-16,-2-8 1 15,1-1 2-15,1-13 17 16,-5-2 16-16,0-10 14 15,-6-4 12-15,-2-7 9 16,-4-4-1-16,0-7-10 16,-4-7-6-16,1-3-11 15,0-10-15-15,4-1-11 16,2-8-10-16,6 3-2 16,6 0-9-16,5-1 4 0,7-5-5 15,6 5 3-15,6-11-20 16,3 8-12-16,12 1-63 15,-5 4-32-15,10 0-36 16,-5 6-4-16,13-6-337 16,-8 4 138-16</inkml:trace>
          <inkml:trace contextRef="#ctx0" brushRef="#br0" timeOffset="40715.9215">2557 2806 994 0,'-8'-3'377'0,"-1"9"15"15,0 6-238-15,-4 13-89 16,1 7-17-16,0 11 4 0,4 4 4 16,2 8-9-16,8-5-14 15,4 2-17-15,3-5-6 16,3-8-10-16,0-8 6 16,0-7-8-16,-3-10 6 15,-2-8-4-15,-2 3 9 16,-2-15 4-16,-5 0 9 15,2-12-1-15,-3-9 3 0,2-27-7 16,-2-6-7-16,6-15-16 16,1 3 3-16,4 3-6 15,-1 24 4-15,1 10-4 16,-4 22 10-16,1 5-9 16,1 8 3-16,4 5-6 15,4 1 6-15,4 4-4 16,2 5 7-16,2 3-4 15,-1 2 6-15,0-2-6 16,-6 1 4-16,-4 5 0 16,-7-3 8-16,-11 2 3 15,-7 4 13-15,-8 1 6 16,-5-2 5-16,-8 2-2 16,2-5-1-16,-3-4-10 15,7-2-3-15,2-10-8 16,11-4-1-16,5-12-41 0,14-1-55 15,14-22-73-15,11-2-337 16,11-5 30 0</inkml:trace>
        </inkml:traceGroup>
        <inkml:traceGroup>
          <inkml:annotationXML>
            <emma:emma xmlns:emma="http://www.w3.org/2003/04/emma" version="1.0">
              <emma:interpretation id="{4AE78781-7D8D-45CB-8266-FDBFA456E8B6}" emma:medium="tactile" emma:mode="ink">
                <msink:context xmlns:msink="http://schemas.microsoft.com/ink/2010/main" type="inkWord" rotatedBoundingBox="17330,17434 19533,17090 19616,17621 17413,17966"/>
              </emma:interpretation>
              <emma:one-of disjunction-type="recognition" id="oneOf4">
                <emma:interpretation id="interp4" emma:lang="" emma:confidence="0">
                  <emma:literal>erbet</emma:literal>
                </emma:interpretation>
                <emma:interpretation id="interp5" emma:lang="" emma:confidence="0">
                  <emma:literal>erst M</emma:literal>
                </emma:interpretation>
                <emma:interpretation id="interp6" emma:lang="" emma:confidence="0">
                  <emma:literal>erb M</emma:literal>
                </emma:interpretation>
                <emma:interpretation id="interp7" emma:lang="" emma:confidence="0">
                  <emma:literal>ersu</emma:literal>
                </emma:interpretation>
                <emma:interpretation id="interp8" emma:lang="" emma:confidence="0">
                  <emma:literal>ers M</emma:literal>
                </emma:interpretation>
              </emma:one-of>
            </emma:emma>
          </inkml:annotationXML>
          <inkml:trace contextRef="#ctx0" brushRef="#br0" timeOffset="41312.1252">2980 2974 1199 0,'-4'1'259'0,"-1"2"111"16,4-1-346-16,-1-1-8 16,4-1 7-16,2 0 0 15,2-3 9-15,5-4-5 16,4-4-3-16,7-4-7 16,-4-1 2-16,8-8-6 15,-4 1 1-15,-4-2-4 16,-7 2 2-16,-4 4 6 15,-11 2 4-15,-8 2-6 16,-3 8 5-16,-8 1-4 16,1 7-4-16,-4 8-7 15,7 5 6-15,-2 4-2 16,6 1 7-16,4 5-6 16,4 0 8-16,1 3-10 15,7-4 3-15,5-1-12 0,3-4 7 16,11-6-8-16,2-6 9 15,14-6-6-15,3-3 7 16,9-6-7-16,-4 0 4 16,2 2-6-16,-8-1 4 15,-5 5-4-15,-12 5 2 16,-3-2-3-16,-10 0 4 0,-5 3 7 16,-5-5 22-16,-1-1 28 15,-6 0 11-15,-3-6 9 16,2-3-4-1,-4-3-21-15,3-3-25 0,1-6-12 16,4 8-7 0,0-7-8-16,3 5 2 0,3 0-6 15,3 6 2-15,1-1-7 16,7 7 5-16,4 0-17 16,3 3-7-16,11 3-48 15,5 0-48-15,19 0 291 16,1 0-709-16,19-2 298 15</inkml:trace>
          <inkml:trace contextRef="#ctx0" brushRef="#br0" timeOffset="41904.0683">3651 2360 1072 0,'-10'15'324'15,"7"0"63"-15,4 9-236 16,-2 4-85-16,4 7-1 16,3-2 10-16,4 1-15 15,4-5-30-15,8 1-22 16,2-11 0-16,5-1-8 15,1-9 8-15,6-6-12 0,-8 2-3 16,7-5-16-16,-7-6 3 16,-2 7-6-16,-9 4 7 15,-2-4 1-15,-9 4 8 16,-6 6 7-16,-8 1 19 16,-11 7 20-16,-9 2 25 15,-9 9 19-15,-7-1 7 16,-11 1-2-16,4-8-10 15,3 2-17-15,9-7-11 16,4-4-18-16,16-8-11 16,7-2-16-16,1-8 0 15,11-5-65-15,5-4-32 0,8-7-88 16,10-4-26-16,11-5-333 16,10 3 77-16</inkml:trace>
          <inkml:trace contextRef="#ctx0" brushRef="#br0" timeOffset="42423.1945">4076 2692 870 0,'8'4'399'0,"-4"-2"29"15,-4-1-197-15,0 1-51 16,2 4-52-16,-1-5-27 16,2 2-36-16,5 3-27 0,4-3-24 15,9-6-9 1,6-1 5-16,10-10-8 0,4-7 7 15,10-15-9-15,-3-5-2 16,6-11-16-16,-8 1 3 16,-2 0-5-16,-16 15 7 15,-8 6-1-15,-11 19 11 16,-14 13-11-16,-8 11 4 16,-13 17 4-16,-2 6 10 15,-7 12 14-15,11-1 18 16,5 1-4-16,11-9-1 0,11-11-12 15,9-8-10-15,11-6-8 16,5-10 5-16,14-13-5 16,5-3 9-16,16-17-4 15,-4-4 4-15,5-19-8 16,-7-7 5-16,-3-16-7 16,-13 8 5-16,-5-4-5 15,-12 25 6-15,-9 11-9 16,-9 22 4-16,-9 10-9 15,-6 13 8-15,-8 10 3 16,1 7 16-16,2 13 0 16,4 4 11-16,2 2-10 15,10-1-3-15,10 3-15 16,1-9 3-16,14-1-9 16,6-5 8-16,9-6-21 0,-3-9-25 15,9-2 136-15,-7-4-626 16,-13-10 221-1</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5:55.4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669152D-2967-4D80-9DC2-C189553A0D3C}" emma:medium="tactile" emma:mode="ink">
          <msink:context xmlns:msink="http://schemas.microsoft.com/ink/2010/main" type="writingRegion" rotatedBoundingBox="9106,1551 14343,1837 14276,3051 9040,2765">
            <msink:destinationLink direction="with" ref="{5DAD1828-C481-4A6C-A643-F4C2F02C5735}"/>
          </msink:context>
        </emma:interpretation>
      </emma:emma>
    </inkml:annotationXML>
    <inkml:traceGroup>
      <inkml:annotationXML>
        <emma:emma xmlns:emma="http://www.w3.org/2003/04/emma" version="1.0">
          <emma:interpretation id="{D72514D5-CE52-44F0-80DB-27D53E8705BA}" emma:medium="tactile" emma:mode="ink">
            <msink:context xmlns:msink="http://schemas.microsoft.com/ink/2010/main" type="paragraph" rotatedBoundingBox="9106,1551 14343,1837 14276,3051 9040,2765" alignmentLevel="1"/>
          </emma:interpretation>
        </emma:emma>
      </inkml:annotationXML>
      <inkml:traceGroup>
        <inkml:annotationXML>
          <emma:emma xmlns:emma="http://www.w3.org/2003/04/emma" version="1.0">
            <emma:interpretation id="{3FD6FBA6-1371-469C-8636-887BD696512F}" emma:medium="tactile" emma:mode="ink">
              <msink:context xmlns:msink="http://schemas.microsoft.com/ink/2010/main" type="line" rotatedBoundingBox="9106,1551 14343,1837 14276,3051 9040,2765"/>
            </emma:interpretation>
          </emma:emma>
        </inkml:annotationXML>
        <inkml:traceGroup>
          <inkml:annotationXML>
            <emma:emma xmlns:emma="http://www.w3.org/2003/04/emma" version="1.0">
              <emma:interpretation id="{92E2C5FE-8D34-4ADE-BD47-23A5D4D44462}" emma:medium="tactile" emma:mode="ink">
                <msink:context xmlns:msink="http://schemas.microsoft.com/ink/2010/main" type="inkWord" rotatedBoundingBox="9106,1563 10912,1662 10855,2711 9048,2612"/>
              </emma:interpretation>
              <emma:one-of disjunction-type="recognition" id="oneOf0">
                <emma:interpretation id="interp0" emma:lang="" emma:confidence="1">
                  <emma:literal/>
                </emma:interpretation>
              </emma:one-of>
            </emma:emma>
          </inkml:annotationXML>
          <inkml:trace contextRef="#ctx0" brushRef="#br0">28 42 576 0,'0'-12'371'15,"-9"1"-29"-15,3 4-88 16,-2 2-113-16,7 1-34 16,-2 2 4-16,1 2-30 15,4-1-15-15,1 4-29 0,6 1-16 16,0 5-18-16,6 8-3 15,-2 4 1-15,8 4 2 16,-6-1 1-16,8 2-1 16,-2-5 1-16,3-3-1 15,-9-7-1-15,9-1 2 16,-3-8-2-16,-3-5-34 16,0-6-31-16,4-6-44 15,-7-5-17-15,-3-5-304 16,-4-4 86-16</inkml:trace>
          <inkml:trace contextRef="#ctx0" brushRef="#br0" timeOffset="210.0164">311-45 814 0,'-3'-6'320'0,"3"4"32"16,-1 1-218-16,-2 7-37 16,3 4-45-16,0 10-12 0,-2 2-19 15,5 16-1-15,2-7-6 16,-4 8-3-16,4-2-3 15,-1 8-3-15,-1-11-1 16,5 8-1-16,-2-9 0 16,3 0-8-16,0-13-23 15,1-2 51-15,2-26-404 16,2-10 128-16</inkml:trace>
          <inkml:trace contextRef="#ctx0" brushRef="#br0" timeOffset="625.5173">586-30 967 0,'2'-2'303'0,"-2"1"55"16,4-4-257-16,2 4-60 15,5-2-12-15,2-2-20 16,10 2-2-16,-1-3-3 16,7-4 0-16,-1 2-2 0,1-4 1 15,-4 3-1-15,1 3 2 16,-10 8-22-16,4-4-11 16,-8 4-312-16,-3 5-26 15,-5 5-108-15</inkml:trace>
          <inkml:trace contextRef="#ctx0" brushRef="#br0" timeOffset="830.5001">708 70 612 0,'-5'5'321'0,"1"-1"-10"16,5 1-131-16,-1-2-92 15,6 0-42-15,5-3-9 16,4-3-20-16,-2-2-4 15,5-2-2-15,3-1 0 16,2 1-4-16,-1-2 2 16,1 1-6-16,-1 4-33 0,-4-2-303 15,0 0 85-15</inkml:trace>
          <inkml:trace contextRef="#ctx0" brushRef="#br0" timeOffset="1263.3282">1006-201 1031 0,'-1'-5'254'0,"2"13"97"16,-1-1-291-16,3 1-5 15,5 2-12-15,1 5 0 16,0-3-16-16,4-6-9 15,3 0-12-15,-1-3 0 16,3-3-3-16,0-9 4 16,0 6-11-16,1-9-33 15,-4-9-17-15,0-9-26 16,-1 3-26-16,-1-4-63 16,-4 4 32-16,2 1 15 15,-4 14 28-15,-2-1 61 16,-4 8 93-16,-1 7 28 0,0 8 13 15,-1 8 21-15,-2 8-28 16,1 4-10-16,2 3-17 16,-3 3-4-16,2-9-16 15,2 4-7-15,1 1-12 16,-1-2-7-16,4-2-11 16,2 5-4-16,2-7-2 15,2-1-2-15,-1-7-14 16,2 2-35-16,-7-5-334 0,-8-8 84 15</inkml:trace>
          <inkml:trace contextRef="#ctx0" brushRef="#br0" timeOffset="1690.729">1535-559 872 0,'0'-6'328'15,"-3"2"39"-15,1 4-198 16,1 0-88-16,1 1-9 0,-3 4-26 16,9 8-11-16,0 1-16 15,3 7-4-15,-3 2-5 16,7 2-1-16,-4-1-3 16,0 3-1-16,0-4-1 0,3-1-1 15,-4-2-1-15,-2-1 2 16,-2-4-1-16,-1-3-6 15,-3-7-20-15,0-2-36 16,-3-6-20-16,-4-2-35 16,-8 2-292-16,0-3 89 15</inkml:trace>
          <inkml:trace contextRef="#ctx0" brushRef="#br0" timeOffset="2149.1511">1352-494 702 0,'-14'-13'310'0,"13"-1"12"16,-2 5-174-16,4 0-49 16,7 1-48-16,4-1-11 15,1 2-18-15,16-4-8 16,-2 2-8-16,7-3 0 0,2 5-3 16,8 1 1-16,-8 3-1 15,7 4 3-15,-5 5 2 16,1 2 4-16,-6 4 2 15,-1 3 5-15,-7-2 0 16,-2 5 6-16,-7 0-2 16,-7 4 6-16,-4-1 2 0,-8 6 15 15,-5 3 0-15,-8 7 17 16,-4 2-2 0,-13 8 1-16,0-4-14 0,-9-4-5 15,1-4-18-15,-2-8-4 16,7-8-9-16,-2-13-1 15,8-3 1-15,6-7-73 16,8-4-52-16,1-25-360 16,-3-3 30-16</inkml:trace>
        </inkml:traceGroup>
        <inkml:traceGroup>
          <inkml:annotationXML>
            <emma:emma xmlns:emma="http://www.w3.org/2003/04/emma" version="1.0">
              <emma:interpretation id="{A9D8EA0A-26D7-438F-B5DE-4267ED62D55F}" emma:medium="tactile" emma:mode="ink">
                <msink:context xmlns:msink="http://schemas.microsoft.com/ink/2010/main" type="inkWord" rotatedBoundingBox="11756,1696 14343,1837 14276,3051 11690,2910"/>
              </emma:interpretation>
              <emma:one-of disjunction-type="recognition" id="oneOf1">
                <emma:interpretation id="interp1" emma:lang="" emma:confidence="0">
                  <emma:literal>(in)</emma:literal>
                </emma:interpretation>
                <emma:interpretation id="interp2" emma:lang="" emma:confidence="0">
                  <emma:literal>(ist</emma:literal>
                </emma:interpretation>
                <emma:interpretation id="interp3" emma:lang="" emma:confidence="0">
                  <emma:literal>(i3)</emma:literal>
                </emma:interpretation>
                <emma:interpretation id="interp4" emma:lang="" emma:confidence="0">
                  <emma:literal>(43)</emma:literal>
                </emma:interpretation>
                <emma:interpretation id="interp5" emma:lang="" emma:confidence="0">
                  <emma:literal>(ist)</emma:literal>
                </emma:interpretation>
              </emma:one-of>
            </emma:emma>
          </inkml:annotationXML>
          <inkml:trace contextRef="#ctx0" brushRef="#br0" timeOffset="297850.8153">3498-419 1113 0,'-6'-3'282'0,"0"6"98"15,2 5-315-15,-5 7-15 32,-2 6-4-32,2 7-18 0,-3 7 0 0,0 7-12 15,5 1 4-15,-1 5-12 16,4-1 10-16,1 1-12 16,1-5 8-16,5 7-12 15,0-8 9-15,5 4-13 16,1-5 9-16,6 3-11 15,0-8 10-15,3 0-12 16,-3-11 12-16,3 1-27 16,-3-10-6-16,3-8-46 15,-5-8-6-15,5-5-36 16,-3-10-286-16,-1-10 93 16</inkml:trace>
          <inkml:trace contextRef="#ctx0" brushRef="#br0" timeOffset="298307.7812">3659-398 623 0,'-1'-13'432'0,"-2"7"-49"15,1 4-80-15,-1 2-178 16,3 0-48-16,0 5-30 16,0-1-25-16,3 4-21 15,2 1 3-15,2 4-8 0,1-1-11 16,2 5-53-16,2 1 61 15,-4-2-398-15,-4-1 104 16</inkml:trace>
          <inkml:trace contextRef="#ctx0" brushRef="#br0" timeOffset="298096.8336">3700-116 773 0,'3'-7'368'0,"-5"4"2"16,2 7-163-16,-1 2-122 16,2 15-20-16,-1 2-20 15,2 11-14-15,-1 4 6 0,2 5-13 16,2-5 2-16,2 1-17 15,2-10 5 1,2-4-14-16,-5-8 9 0,3-5-12 16,-3-9-10-16,0-5-49 15,-3-7-14-15,-2-12 35 16,-2-6-369-16,-5-9 134 16</inkml:trace>
          <inkml:trace contextRef="#ctx0" brushRef="#br0" timeOffset="298956.8356">3862-38 887 0,'4'-3'405'0,"-2"2"-5"15,-1-1-182-15,1 1-137 16,1-2-28-16,3 1-19 16,-3-1-7-16,7-3-20 15,1 0 2-15,1 6-13 16,-2 2 9-16,7 1-11 15,-10 4 11-15,-2 2-11 16,1 0 10-16,-3 0-10 16,-5 5 13-16,5 2-11 15,2-2 13-15,-7 2-9 16,4-2 11-16,-2-1-11 0,-2-2 10 16,-2 1-12-16,4-3 10 15,1 1-13-15,1-2 10 16,2 0-12-16,5-2 11 15,3 0-12-15,-3-2 13 16,6 2-12-16,-1-6 14 16,4 5-12-16,-5 2 12 15,4-1-13-15,-5 2 13 16,1 5-12-16,-7-1 10 16,-1 2-9-16,-2-1 11 0,-2 7 0 15,-5-1 20-15,-1 2 8 16,1 5 22-16,-8 2 5 15,-2-1 10-15,-1 0-3 16,-1 2-1-16,-8-8-14 16,6-12-5-16,-2 3-20 15,2 0-6-15,0-12-18 16,6-2 2-16,0 7-17 16,2-8-4-16,7-9-58 15,1 6-24-15,5-11-93 16,2-7-15-16,4-21-323 15,0 5 67-15</inkml:trace>
          <inkml:trace contextRef="#ctx0" brushRef="#br0" timeOffset="299220.6676">4163-483 675 0,'-4'0'503'0,"2"4"-114"0,4 8-37 16,1 5-322 0,6 5-10-16,3 5 12 0,6 8-5 15,0-5 7-15,8 3-16 16,-2 1-3-16,7-1-13 16,-5-3 7-16,5 6-11 15,-2-3 12-15,-2 0-11 16,-8 3 12-16,-2 8-2 15,-10-4 17-15,-10 11-6 16,-4-1 9-16,-10 9-11 16,-1-2 2-1,-7 3-16-15,1-11 5 0,-6-1-25 16,4-15-36-16,-4-3-403 16,6-10 104-16</inkml:trace>
          <inkml:trace contextRef="#ctx0" brushRef="#br0" timeOffset="296735.2514">2667 49 862 0,'-2'-9'320'16,"-5"5"43"-16,8 4-195 15,-5 0-70-15,8 1-8 16,-4 4-11-16,6 2-17 16,0 5-12-16,-1 5-19 15,-1 1-8-15,2 8-14 16,3-1 3-16,2 1-13 15,1-2 7-15,4 6-9 16,4-5 10-16,-1 4-11 16,2-5 11-16,6 0-12 15,-6-9 12-15,2-2-10 16,-5-8 12-16,1-5-10 16,-7-11 12-16,3-11-22 15,-1-7-5-15,-4-5-41 16,3-1-4-16,-6-2-28 0,1 4 15 15,-2 0 3-15,-5 4 41 16,-1 0 3-16,2 11 27 16,-4 5-4-16,1 7 18 15,1 6 3-15,-2 4 16 16,-1 11 2-16,0 5 21 16,-1 13 1-16,-4 6 3 0,-1 17-4 15,0 2 2-15,1 10-17 16,2-11-8-16,3 0-15 15,3-9-1-15,0-6-14 16,3-12 7-16,2 0-12 16,1-3 11-16,0-6-13 15,-1-6 1-15,1-3-60 16,-3-8-17-16,0-8-50 16,-2-7 2-16,1-16-319 15,-1 6 115-15</inkml:trace>
          <inkml:trace contextRef="#ctx0" brushRef="#br0" timeOffset="297419.5891">2960-267 643 0,'-3'-21'281'0,"1"4"11"15,5 5-160-15,2-6-33 16,2 5-39-16,5 2-25 16,3 1-8-16,6 4-17 15,3 3-1-15,11 6-13 0,1-2 9 16,6 8-11-16,-5 0 11 16,4 6-12-16,-11-3 11 15,-3 8-10-15,-8-2 12 16,2 9-6-16,-9 0 15 15,-3 3-1-15,-1 1 18 16,-5 7 6-16,-12-11 16 16,0 9 5-16,-2-5 12 15,-8 1-2-15,-4-5 1 0,-4 4-8 16,-3-8-4-16,-4-2-17 16,4-11-6-16,-2-2-17 15,7-10-2-15,1-4-41 16,6-6-25-16,1-3-61 15,10-1-7-15,2-2-334 16,5 3 83-16</inkml:trace>
          <inkml:trace contextRef="#ctx0" brushRef="#br0" timeOffset="297042.4131">3123-212 1078 0,'2'-1'264'15,"-2"5"80"-15,-2 2-300 16,5 8-29-16,0 1 3 16,0 3-6-16,2-3 15 15,1 12-13-15,-2 1 5 16,1 5-14-16,-1-3 7 0,1 3-13 16,-2-10 10-16,0-2-10 15,1-8 11-15,-2-2-16 16,-1-7-4-16,-2-1-40 15,-2-7-6-15,-6-7-321 16,-2-1 77-16</inkml:trace>
          <inkml:trace contextRef="#ctx0" brushRef="#br0" timeOffset="113516.9273">4828-342 583 0,'-18'-9'299'0,"-6"3"-4"16,0 1-147-16,-4 5-34 15,-2 8-54-15,-6 7-15 16,6 6-18-16,-3 13-2 16,-2 2-11-16,-5 8-1 15,8-1-4-15,-10 14 5 0,5-3-1 16,1 17 3-16,12 1-1 16,0 18 4-1,12-3-4-15,7 0-2 0,11-13-5 16,11-4-2-16,7-17-5 15,13-7-2-15,4-4-1 16,8-6 2-16,1-9-1 16,8 5 1-16,-4-8 2 0,12-21 3 15,-4-6 2-15,10-17 1 16,-6-22 2-16,0-15 3 16,-9 8 1-16,-1-13 8 15,-11 1 5-15,-11-22 9 16,-5 4 1-16,-5-13 6 15,-11 5-4-15,-10-2 4 16,-7 20-5-16,-10 5 14 16,-17 2-7-16,-16-1 6 15,-7 9-6-15,-13 6-6 16,-7 11-15-16,-7 23-7 16,12 23-11-16,-5 18-8 15,14 11-2-15,-3 10-26 16,17-8-48-16,4 7-397 0,9-10 97 15</inkml:trace>
          <inkml:trace contextRef="#ctx0" brushRef="#br0" timeOffset="112631.1778">4585-15 950 0,'-6'-12'279'0,"6"6"59"15,-1 3-261-15,4 0-46 16,0 4-20-16,7 5-3 16,-1 2-4-16,9 4-1 15,0 4 3-15,8 8 0 0,-4 0-1 16,7 6 0-16,-2 2-1 15,4 4-1-15,-7-4 0 16,6 7-1-16,-6-9-1 16,-1-2 1-16,-3-4 1 15,-4-4-1-15,-2-10 1 16,-2 1 0-16,-5-4 0 0,-1-1-3 16,-3 3-16-1,-4-3-28-15,-5 3-68 0,-9-6-240 16,-3 3 33-16</inkml:trace>
          <inkml:trace contextRef="#ctx0" brushRef="#br0" timeOffset="112892.9457">4717 410 461 0,'-12'4'375'0,"0"-2"-56"16,2-7-72-16,4 4-86 15,0-10-68-15,1 8-3 16,5-1-27-16,3-2-4 15,3-5-21-15,8-7-7 16,2-7-15-16,8-7-3 16,2-2-6-16,7-8-2 15,-5 9-1-15,5-9-1 16,-4 7-1-16,0-4 0 16,-2 7 0-16,-3-2-14 15,-2 10-15-15,-1-5-37 0,-3 11-16 16,-7-3-319-16,-4 6 77 15</inkml:trace>
        </inkml:traceGroup>
      </inkml:traceGroup>
    </inkml:traceGroup>
  </inkml:traceGroup>
</inkml:ink>
</file>

<file path=ppt/ink/ink3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4:03.6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733BB7-8818-4CBE-B326-CC0194D1380B}" emma:medium="tactile" emma:mode="ink">
          <msink:context xmlns:msink="http://schemas.microsoft.com/ink/2010/main" type="inkDrawing" rotatedBoundingBox="4852,13429 10663,16761 9958,17991 4147,14659" semanticType="callout" shapeName="Other">
            <msink:sourceLink direction="with" ref="{95907837-8937-47EE-83EC-2E8FAB954CDA}"/>
            <msink:sourceLink direction="with" ref="{69C65AD5-AAD4-477E-80E3-E4803E7DD7E9}"/>
          </msink:context>
        </emma:interpretation>
      </emma:emma>
    </inkml:annotationXML>
    <inkml:trace contextRef="#ctx0" brushRef="#br0">0-5 1131 0,'0'-6'302'16,"0"6"141"0,0 1-425-16,-2 8-2 0,5 5-10 15,8 10 6-15,-2 10-6 16,6 16 2-16,3 4-8 16,4 18 7-16,-1-11 24 31,0 3 50-31,27 65-26 15,11 9 14-15,6 6-15 16,16 3 2-16,-15-48-25 16,10 18 1-16,1-10-17 0,16 20 3 15,-8-10-11-15,24 17 3 16,-4-14-8-16,13 18 5 16,-7-15-9-16,20 20 6 15,-11-17-7-15,20 14 6 16,-7-17-8-16,25 6 12 15,-11-23-9-15,21 5 12 16,-7-19-6-16,22 1 7 16,-9-19-6-16,20 4 9 15,-22-17-9-15,34 2 8 16,-24-16-8-16,13-5 4 16,-21-14-9-16,23-2 7 15,-38-16-9-15,22-4 7 0,-26-3-6 16,12-7 6-16,-31-2-7 15,8 1 11 1,-28 1-8-16,2-5 12 0,-26 6-2 16,1-2 12-16,-22-1-6 15,-7 9 12-15,-16 5-11 16,-10-4 6-16,-14 2-11 16,-5 5 9-16,-10-4-9 15,-4-2 8-15,-1 2-10 0,-2 1 6 16,-4-4-14-16,-1-2 7 15,-1 1-12-15,-5 3-23 16,-5 6-118-16,-28 12-407 16,-10 0 68-16</inkml:trace>
  </inkml:traceGroup>
</inkml:ink>
</file>

<file path=ppt/ink/ink3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4:09.6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0DE1FA9-929A-4C73-8579-8937F605BF32}" emma:medium="tactile" emma:mode="ink">
          <msink:context xmlns:msink="http://schemas.microsoft.com/ink/2010/main" type="inkDrawing" rotatedBoundingBox="7864,16289 10552,13763 11222,14477 8535,17002" semanticType="callout" shapeName="Other">
            <msink:sourceLink direction="with" ref="{69C65AD5-AAD4-477E-80E3-E4803E7DD7E9}"/>
            <msink:sourceLink direction="with" ref="{95907837-8937-47EE-83EC-2E8FAB954CDA}"/>
          </msink:context>
        </emma:interpretation>
      </emma:emma>
    </inkml:annotationXML>
    <inkml:trace contextRef="#ctx0" brushRef="#br0">78 2191 1018 0,'-39'25'580'0,"0"1"-531"0,42-44-46 0,6-3 11 16,1-11 1-16,29-6 12 15,12-7-14-15,26-24 6 16,13-10-11-16,35-23 1 16,-1 1-12-16,28-26 8 15,-7-1-5 1,21-22 4-16,-16 13-6 31,15-31 6-31,-21 19-6 0,11-4 5 0,-29 24-5 0,6 2 6 16,-27 32-7-16,0 4 6 15,-30 23-4-15,-1 3 3 16,-26 14-4-16,-5 9 5 16,-19 17-4-16,-6 7 15 0,-9 9 0 15,-6 4 10 1,-3 2-4-16,-3 3 4 0,-1 2-18 16,-7 5-16-16,2 1-33 15,-6 7-331-15,0 1 85 16</inkml:trace>
    <inkml:trace contextRef="#ctx0" brushRef="#br0" timeOffset="541.9338">522 994 873 0,'-12'-6'209'16,"3"3"70"-16,5 2-246 0,4 1-31 15,1 3 7-15,-2-2-6 16,-1 8 12-16,-2 5 2 16,-8 16 25-16,-9 13-3 15,-18 29 14-15,-14 17 5 16,-25 31-7-16,-2 3-23 16,-16 24 1-16,6-10-15 15,-9 10-9-15,24-27-1 0,-3 4 5 16,23-29-9-1,11-8 8-15,22-30-6 16,9-6 4-16,18-22-5 0,18-17 2 16,17-20-6-16,34-19 9 15,11-15-3-15,34-22 8 16,2-2-3-16,23-17 7 16,-20 11-10-16,11-8 6 15,-27 14-9-15,7-6 6 16,-23 17-8-16,3-1 4 15,-17 16-4-15,3 5-41 16,-27 16-333-16,-23 14 99 16</inkml:trace>
  </inkml:traceGroup>
</inkml:ink>
</file>

<file path=ppt/ink/ink3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4:28.6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F15E5CA-A934-4FB5-8E79-B672610747DC}" emma:medium="tactile" emma:mode="ink">
          <msink:context xmlns:msink="http://schemas.microsoft.com/ink/2010/main" type="inkDrawing" rotatedBoundingBox="8036,14650 12272,10556 12322,10608 8086,14701" semanticType="callout" shapeName="Other">
            <msink:sourceLink direction="with" ref="{8BEF831F-26E1-4E62-9CA1-FF0967C6078A}"/>
            <msink:sourceLink direction="with" ref="{9DA33CC8-6922-44FC-8FE5-DCC29C75696C}"/>
            <msink:destinationLink direction="with" ref="{13B3F67D-E605-458D-B166-D2CD6E837ABC}"/>
          </msink:context>
        </emma:interpretation>
      </emma:emma>
    </inkml:annotationXML>
    <inkml:trace contextRef="#ctx0" brushRef="#br0">4215 0 1063 0,'-28'24'238'15,"-11"10"95"-15,4 6-316 16,-8 3-8-16,4 4-11 16,-12 14 2-16,1-2-5 15,-12 8 4-15,4 4-3 0,-13 14 4 16,7-8-1-16,-19 8 5 16,1-3 1-1,-20 15 15-15,5-11 0 16,-12 14 15-16,10-2-3 0,-17 10 6 15,14-13-19-15,-19 17-1 16,8-10-16-16,-15 18 4 16,16-9-9-16,-23 15 7 15,16-13-3-15,-16 16 8 16,18-15-6-16,-21 14 8 16,18-17-3-16,-14 15 11 15,18-18-3-15,-11 9 14 16,20-13-7-16,-10 10 6 15,18-21-12-15,-15 14 3 16,18-19-15-16,3 8 6 16,18-10-11-16,-8 7 5 15,17-20-6-15,-6 5 13 0,8-22-6 16,-7 3 19-16,19-14 3 16,0-5 24-16,15-8-4 15,5-1 16-15,11-13-15 16,6-6 4-16,11-4-26 15,1-5-6-15,6-5-26 16,3 1 5-16,0-4-25 16,4-2-57-16,5-2-46 0,9-3-349 15,3-8 36-15</inkml:trace>
  </inkml:traceGroup>
</inkml:ink>
</file>

<file path=ppt/ink/ink3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4:30.3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867104-D100-40C9-96D9-B0C6B04E5779}" emma:medium="tactile" emma:mode="ink">
          <msink:context xmlns:msink="http://schemas.microsoft.com/ink/2010/main" type="writingRegion" rotatedBoundingBox="6744,15885 6743,14906 7321,14905 7322,15884">
            <msink:destinationLink direction="with" ref="{2EC638E4-8923-4916-B509-E12911413581}"/>
          </msink:context>
        </emma:interpretation>
      </emma:emma>
    </inkml:annotationXML>
    <inkml:traceGroup>
      <inkml:annotationXML>
        <emma:emma xmlns:emma="http://www.w3.org/2003/04/emma" version="1.0">
          <emma:interpretation id="{EDB8F2CF-6937-4FD0-98E4-1B37BC3FF187}" emma:medium="tactile" emma:mode="ink">
            <msink:context xmlns:msink="http://schemas.microsoft.com/ink/2010/main" type="paragraph" rotatedBoundingBox="6744,15885 6743,14906 7321,14905 7322,15884" alignmentLevel="1"/>
          </emma:interpretation>
        </emma:emma>
      </inkml:annotationXML>
      <inkml:traceGroup>
        <inkml:annotationXML>
          <emma:emma xmlns:emma="http://www.w3.org/2003/04/emma" version="1.0">
            <emma:interpretation id="{AAC0369B-ACC7-44F0-ABCC-2D034027D645}" emma:medium="tactile" emma:mode="ink">
              <msink:context xmlns:msink="http://schemas.microsoft.com/ink/2010/main" type="line" rotatedBoundingBox="6744,15885 6743,14906 7321,14905 7322,15884"/>
            </emma:interpretation>
          </emma:emma>
        </inkml:annotationXML>
        <inkml:traceGroup>
          <inkml:annotationXML>
            <emma:emma xmlns:emma="http://www.w3.org/2003/04/emma" version="1.0">
              <emma:interpretation id="{8BEF831F-26E1-4E62-9CA1-FF0967C6078A}" emma:medium="tactile" emma:mode="ink">
                <msink:context xmlns:msink="http://schemas.microsoft.com/ink/2010/main" type="inkWord" rotatedBoundingBox="6744,15885 6743,14906 7321,14905 7322,15884">
                  <msink:destinationLink direction="with" ref="{7F15E5CA-A934-4FB5-8E79-B672610747DC}"/>
                </msink:context>
              </emma:interpretation>
              <emma:one-of disjunction-type="recognition" id="oneOf0">
                <emma:interpretation id="interp0" emma:lang="" emma:confidence="1">
                  <emma:literal/>
                </emma:interpretation>
              </emma:one-of>
            </emma:emma>
          </inkml:annotationXML>
          <inkml:trace contextRef="#ctx0" brushRef="#br0">8 279 831 0,'0'-37'281'0,"2"-1"66"16,-1 16-215-16,2 8 1 16,2 8-18-16,-2 12-4 15,-6 8-19-15,1 13-17 16,-2 12-21-16,2 24-19 15,-2 6-10-15,2 24-11 16,-1-5 3-16,3 10-9 16,-1-16 7-16,1 1-9 15,3-24 6-15,3-8-10 16,0-20 5-16,1-17-14 16,5-20 12-16,2-26-40 15,-2-19-18-15,-3-45-39 16,1-17 0-16,-1-29-22 15,-9 11 38-15,2-4 19 16,2 35 37-16,-2 15 7 0,-1 39 17 16,4 14-8-16,-2 22 2 15,1 23 14-15,1 11 13 16,-1 17 17-16,1 2 21 16,2 12 15-16,1-3-6 15,5 8-8-15,4-7-14 16,7 4-16-16,2-8-13 15,4 1-13-15,-2-10-1 16,5 1-7-16,-7-8 4 0,1 0-4 16,-5-12 5-16,-5-2-19 15,-11-7-23-15,-6-4-57 16,-9-7-24-16,-12-1-94 16,-12-7-222-16,-15-10 47 15</inkml:trace>
          <inkml:trace contextRef="#ctx0" brushRef="#br0" timeOffset="245.9109">25 575 519 0,'-27'-17'486'0,"10"7"-106"0,8 2 5 16,9 7-295-16,2-5-28 15,5 0-27-15,16-9-5 16,5-3-2-16,17-11-6 16,8-2 7-16,13-17-10 15,0 4-5-15,12-10-65 16,-7-1-314-16,2-16-56 15,-7 14-141-15</inkml:trace>
        </inkml:traceGroup>
      </inkml:traceGroup>
    </inkml:traceGroup>
  </inkml:traceGroup>
</inkml:ink>
</file>

<file path=ppt/ink/ink3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4:31.5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BE9BB0-99BB-45CE-A7B6-AC0C2F39DAE5}" emma:medium="tactile" emma:mode="ink">
          <msink:context xmlns:msink="http://schemas.microsoft.com/ink/2010/main" type="inkDrawing" rotatedBoundingBox="8840,10686 11762,14077 11691,14139 8768,10748" semanticType="callout" shapeName="Other">
            <msink:sourceLink direction="with" ref="{314E38EB-30A8-47F4-ABC1-EBA5ADC97EEA}"/>
          </msink:context>
        </emma:interpretation>
      </emma:emma>
    </inkml:annotationXML>
    <inkml:trace contextRef="#ctx0" brushRef="#br0">9 95 378 0,'-3'-19'278'15,"0"-1"-33"-15,2 4-48 16,-1 2-76-16,2 4-26 16,2-2 13-16,-2 6-15 15,1 7-5-15,2-2-33 16,3 8-12-16,3 5-25 0,11 9-4 16,9 8-4-16,16 23 6 15,9 5 0-15,16 24 0 16,-2 3-3-16,17 21-1 15,-8-9-6-15,10 20 0 16,-5-9-3-16,21 19 1 16,-13-17-1-16,15 22 1 15,-9-17 3-15,12 20 6 16,-15-14-1-16,18 18 2 16,-10-17 3-16,8 18 2 15,-14-25-4-15,14 15 3 16,-17-14-1-16,13 8 2 15,-10-22-5-15,7 18 1 16,-17-25-3-16,11 8 3 16,-16-10-4-16,4 7 1 0,-9-26-2 15,3 4 2 1,-15-21-2-16,-1-2 3 0,-14-17 2 16,-5-1-1-16,-16-10 0 15,-6-7-1-15,-9-10-5 16,-4-3-2-16,-8-4 3 15,3-4 3-15,-2-1-2 16,-2 2 3-16,-4-5-9 0,2 1-45 16,-4-1-39-16,-5 0-368 15,-2 8 66-15</inkml:trace>
  </inkml:traceGroup>
</inkml:ink>
</file>

<file path=ppt/ink/ink3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5:02.6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DA33CC8-6922-44FC-8FE5-DCC29C75696C}" emma:medium="tactile" emma:mode="ink">
          <msink:context xmlns:msink="http://schemas.microsoft.com/ink/2010/main" type="inkDrawing" rotatedBoundingBox="13908,9336 17525,14291 16767,14844 13150,9889" semanticType="verticalRange" shapeName="Other">
            <msink:sourceLink direction="with" ref="{C04A1244-9255-4C3B-BB11-BD8050488527}"/>
            <msink:sourceLink direction="with" ref="{6F53A6F5-1D64-4F8F-9754-2BEAA4874741}"/>
            <msink:sourceLink direction="with" ref="{5DDE998A-D038-4F62-8A00-1052FDA86907}"/>
            <msink:destinationLink direction="with" ref="{7F15E5CA-A934-4FB5-8E79-B672610747DC}"/>
          </msink:context>
        </emma:interpretation>
      </emma:emma>
    </inkml:annotationXML>
    <inkml:trace contextRef="#ctx0" brushRef="#br0">17 42 695 0,'-6'-7'235'0,"0"-2"47"16,3 1-187 0,2-1-6-16,-1 3-25 0,4 2 4 15,-2 2-19 1,1 4-2-16,1 4-18 0,5 0 1 16,-1 0-13-16,5 3 3 15,1 1-6-15,1 1 2 16,1-1-6-16,4 1 4 15,-2-2-7-15,8 1 1 16,1 1-4-16,2 1 1 16,0-1-6-16,1-1 4 15,-5 1-3-15,2-1 5 16,-5-2-2-16,1 1 10 16,-3 0-3-16,1-9 7 15,-2 3-4-15,2-2 7 16,-2-1-12-16,1-1 8 15,-5 4-9-15,2-3 5 0,-1 0-10 16,-1-2 5-16,-2 2-7 16,2 0 5-16,2-1-7 15,5 7 6-15,-5-2-6 16,6 4 5-16,1-2-6 16,-1 1 6-16,2-1-6 15,5 2 6-15,-2 2-5 16,2-5 5-16,-1 4-5 0,1-2 6 15,-4-4-6 1,4 2 7-16,-4 4-6 0,5 1 8 16,-4-1-6-16,4 9 6 15,-1-3-4-15,5 5 8 16,-3 1-9-16,3 1 9 16,-3-1-9-16,0 5 7 15,-1-5-9-15,2 3 7 16,1-3-9-16,-1 0 8 15,2 0-8-15,0 1 8 16,-3-1-5-16,5 6 9 16,-5-1-4-16,3 2 7 15,-3-1-3-15,2 3 8 16,-1-1-5-16,2 0 7 16,-3-1-8-16,5-1 6 15,-4-6-12-15,1 3 5 0,-8 2-10 16,7 5 7-16,-2 4-8 15,4 10 6-15,-2 1-7 16,11 5 7-16,-6-7-7 16,3 5 5-16,-3-7-5 15,5 6 6-15,-5-7-6 16,3 3 5-16,-3-5-5 16,6 3 5-16,-3-6-5 15,2 7 5-15,-5 1-6 0,-2 5 7 16,-5-5-7-1,-1 7 11-15,-7-6-4 0,5 7 11 16,1-2-7-16,4 8 8 16,-2-2-11-16,7-2 6 15,-6-6-11-15,0 2 7 16,-6-11-6-16,6 9 5 16,-6-5-5-16,2 7 8 15,-2-2-5-15,1 6 9 16,-4-6-4-16,6 7 6 15,-4-10-8-15,1 6 6 16,-5-5-10-16,7 3 7 16,-8-4-8-16,1 8 6 15,1-5-8-15,1 7 7 16,-8-4-11-16,10 8 9 0,-4-7-9 16,2 11 8-16,-3-6-9 15,6 5 9-15,-6-9-7 16,3 7 8-16,0-11-9 15,6 10 8-15,-4-4-8 16,4 8 7-16,-5-6-6 16,4 6 5-16,-5-9-4 15,3 5 6-15,-6-8-6 0,3-1 6 16,-1-4-4-16,-2-2 6 16,0-2-6-16,1 7 6 15,-1 1-5-15,2 2 6 16,-2-1-8-16,4 3 8 15,-4-10-7-15,2 4 3 16,-4-9-6-16,2 1 8 16,-9-7-8-16,5 1 7 15,-4-6-5-15,-4 4 10 16,0-11-5-16,2 3 10 16,-4-2-9-16,-1 1 12 15,6-8-10-15,-3 9 6 16,-1-5-9-16,-2 1 9 15,4-2-13-15,-2 0 9 16,-2-6-8-16,0 0 7 16,1-6-8-16,-5 0 7 15,1-5-9-15,0 2 8 0,1-4-8 16,-2 2 7-16,1-2-8 16,-2 1 9-16,2 1-7 15,0-1 9-15,3 0-21 16,-3 0-78-16,3 0-52 15,2 0-380-15,-1 2 25 0</inkml:trace>
  </inkml:traceGroup>
</inkml:ink>
</file>

<file path=ppt/ink/ink37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9:24:55.3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6FBAA3-69B5-4C4F-94E8-3B6C2C4965DE}" emma:medium="tactile" emma:mode="ink">
          <msink:context xmlns:msink="http://schemas.microsoft.com/ink/2010/main" type="inkDrawing" rotatedBoundingBox="18828,16028 19378,16258 19371,16276 18821,16046" semanticType="callout" shapeName="Other">
            <msink:sourceLink direction="with" ref="{40AA0C96-E37C-4F71-960F-1C801A7EE2C3}"/>
          </msink:context>
        </emma:interpretation>
      </emma:emma>
    </inkml:annotationXML>
    <inkml:trace contextRef="#ctx0" brushRef="#br0">-491 1299 0,'0'0'0,"0"0"0,78 26 15,5-3 1,11 14-1,7 8-15,-7 4 16,7 0 0</inkml:trace>
  </inkml:traceGroup>
</inkml:ink>
</file>

<file path=ppt/ink/ink3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5:14.0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8C00D8-842A-4AD9-9045-20E4987A45DA}" emma:medium="tactile" emma:mode="ink">
          <msink:context xmlns:msink="http://schemas.microsoft.com/ink/2010/main" type="writingRegion" rotatedBoundingBox="16612,9816 18281,10420 17961,11304 16292,10700">
            <msink:destinationLink direction="with" ref="{2EC638E4-8923-4916-B509-E12911413581}"/>
          </msink:context>
        </emma:interpretation>
      </emma:emma>
    </inkml:annotationXML>
    <inkml:traceGroup>
      <inkml:annotationXML>
        <emma:emma xmlns:emma="http://www.w3.org/2003/04/emma" version="1.0">
          <emma:interpretation id="{53794091-297B-44FD-BB9F-B8A214E8AE4B}" emma:medium="tactile" emma:mode="ink">
            <msink:context xmlns:msink="http://schemas.microsoft.com/ink/2010/main" type="paragraph" rotatedBoundingBox="16612,9816 18281,10420 17961,11304 16292,10700" alignmentLevel="1"/>
          </emma:interpretation>
        </emma:emma>
      </inkml:annotationXML>
      <inkml:traceGroup>
        <inkml:annotationXML>
          <emma:emma xmlns:emma="http://www.w3.org/2003/04/emma" version="1.0">
            <emma:interpretation id="{B2EE94C1-EC79-4EAA-966B-8658F0833F95}" emma:medium="tactile" emma:mode="ink">
              <msink:context xmlns:msink="http://schemas.microsoft.com/ink/2010/main" type="line" rotatedBoundingBox="16612,9816 18281,10420 17961,11304 16292,10700"/>
            </emma:interpretation>
          </emma:emma>
        </inkml:annotationXML>
        <inkml:traceGroup>
          <inkml:annotationXML>
            <emma:emma xmlns:emma="http://www.w3.org/2003/04/emma" version="1.0">
              <emma:interpretation id="{3AD81259-6F7D-4904-87D4-374E2078AE49}" emma:medium="tactile" emma:mode="ink">
                <msink:context xmlns:msink="http://schemas.microsoft.com/ink/2010/main" type="inkWord" rotatedBoundingBox="16612,9816 18281,10420 17961,11304 16292,10700">
                  <msink:destinationLink direction="with" ref="{18C0A7D2-231C-468A-B71F-0AFBFC34D10B}"/>
                </msink:context>
              </emma:interpretation>
              <emma:one-of disjunction-type="recognition" id="oneOf0">
                <emma:interpretation id="interp0" emma:lang="" emma:confidence="1">
                  <emma:literal/>
                </emma:interpretation>
              </emma:one-of>
            </emma:emma>
          </inkml:annotationXML>
          <inkml:trace contextRef="#ctx0" brushRef="#br0">6129-2418 1071 0,'-6'3'286'0,"-2"6"80"15,0 11-292-15,2 5-46 16,0 7 4-16,6-2-14 15,3 4 2-15,3-5-5 16,6-5 3-16,1-11-11 0,0-1 1 16,1-6-4-16,2-3 2 15,-2-4-4-15,2-2 1 16,1-9-1-16,1-8-39 16,-2-2-24-16,-1-8-128 15,-3 1-205-15,-4 2 4 16</inkml:trace>
          <inkml:trace contextRef="#ctx0" brushRef="#br0" timeOffset="960.9401">6597-2550 956 0,'-2'3'264'15,"2"2"60"-15,-3 7-250 0,3 3-64 16,0 6 15-16,-1 3 0 16,-4 12 11-16,2 3-5 15,-3 10 3-15,0-4-14 16,0 3 3-16,5-12-12 15,-5-4 6-15,6-11-9 16,-2-6 3-16,2-8-8 16,-1-11-11-16,5-10-23 0,-1-16-26 15,2-7-16-15,2-20-105 16,-1 0-57-16,-1-5-57 16,-4 13 35-16,-2 7 105 15,-2 16 146-15,1 10 157 16,-1 8 88-16,0 10-6 15,5 7-94-15,-1 7-35 16,2 14-85-16,0 9 1 16,3 0 4-16,2 5 17 15,2-4-4-15,7-2 3 16,1-8-12-16,4-2-4 16,-4-8-13-16,3-7-1 15,-6-2-5-15,0-8 2 16,-7-2-2-16,-1-7 1 15,-7 3-1-15,-3-9 2 16,-4 3-1-16,-8-4 0 0,-6 1-5 16,-6 0-8-16,-6 0-4 15,-8 0-2-15,1 1-2 16,-2-1 6-16,6 2 6 16,1 1 7-16,14 1 3 15,-1 1 14-15,11 2 0 16,7 2 4-16,4 0-9 0,7-4 0 15,13-2-15 1,8-6 0-16,5-3-5 0,17-5 6 16,-4 4-5-16,14-1 11 15,-6 10-29-15,5 4-338 16,-14 6 109-16</inkml:trace>
          <inkml:trace contextRef="#ctx0" brushRef="#br0" timeOffset="205.1762">6373-2467 893 0,'0'16'264'0,"2"14"67"0,-4 3-246 16,2 17-14-16,-1 1-19 15,-2 15 6-15,3-3-19 16,-2 10-1-16,2-8-23 15,2-5-1-15,-1-16-13 16,-4-4 4-16,0-16-5 16,2-4-45-16,-1-8 114 15,-14 0-440-15,-4-3 134 16</inkml:trace>
          <inkml:trace contextRef="#ctx0" brushRef="#br0" timeOffset="10449.1518">7278-2451 893 0,'-3'-1'224'16,"0"-2"91"-16,-1 1-256 16,-4 7 3-16,-4 4-9 15,-4 3 11-15,-5 6-13 16,-6 15 4-16,1 3-5 15,-4 10-3-15,-1 5-15 0,-7 12-3 16,2-3-11-16,-4 9 0 16,2-7 1-16,7-3 7 15,5-11-3 1,10 0 0-16,8-12-7 0,7 4-4 16,7-5-8-16,10 1-3 15,10-8-1-15,13-5 0 16,3-8-1-16,18-11 2 15,-3-7 1-15,16-13 2 16,-5-10 1-16,17-5 0 16,-6-4-2-16,11-4-6 15,-11 8-29-15,5-1-50 16,-9 7-341-16,0-11 70 16</inkml:trace>
        </inkml:traceGroup>
      </inkml:traceGroup>
    </inkml:traceGroup>
  </inkml:traceGroup>
</inkml:ink>
</file>

<file path=ppt/ink/ink3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5:23.7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990D7B-E524-420D-833A-ED5157CB4AA8}" emma:medium="tactile" emma:mode="ink">
          <msink:context xmlns:msink="http://schemas.microsoft.com/ink/2010/main" type="inkDrawing" rotatedBoundingBox="17504,10456 25322,8018 25383,8212 17564,10651" semanticType="callout" shapeName="Other">
            <msink:destinationLink direction="with" ref="{295165EE-F453-48BF-A00C-38DB526BB624}"/>
          </msink:context>
        </emma:interpretation>
      </emma:emma>
    </inkml:annotationXML>
    <inkml:trace contextRef="#ctx0" brushRef="#br0">0 2353 1125 0,'21'-9'231'0,"12"2"110"16,4 1-335-16,13 3-3 15,4-3-2-15,17 3-1 16,-2 3-3-16,19-5-1 16,-1-2 0-16,20-8 1 15,-10-3 0-15,25-9 3 16,-6 1-1-16,20-8 2 15,-11-1-2-15,26 1 0 16,-13-5 1-16,28-6 1 16,-15 1-1-16,37-8 1 15,-18-7-2-15,35-9 2 16,-10 5 0-16,40-12 0 16,-25 8-2-16,43-13 2 0,-84 20-1 31,0 2 0-31,206-80 0 0,-22 8 1 15,33-6 0-15,-32 10-2 16,-82 36 2-16,-41 16-1 16,17-1 1-16,-35 9-1 15,17-5 2-15,-34 19-2 16,18-10 2-16,-36 8 3 0,11 0 4 16,-37 9-1-1,6-4 4-15,-35 10-2 0,-3-2-1 16,-35 8-4-16,-10-1 2 15,-33 16-3-15,-13 1 1 16,-20 14-3-16,-21 2-18 16,-15 8 10-16,-24 2-349 15,-21 8 99-15</inkml:trace>
  </inkml:traceGroup>
</inkml:ink>
</file>

<file path=ppt/ink/ink3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5:26.646"/>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6-02T09:29:53.639"/>
    </inkml:context>
  </inkml:definitions>
  <inkml:traceGroup>
    <inkml:annotationXML>
      <emma:emma xmlns:emma="http://www.w3.org/2003/04/emma" version="1.0">
        <emma:interpretation id="{EA80BB19-4E84-4C2A-B8A4-AFA48A5B7004}" emma:medium="tactile" emma:mode="ink">
          <msink:context xmlns:msink="http://schemas.microsoft.com/ink/2010/main" type="writingRegion" rotatedBoundingBox="25201,6379 31824,4005 33553,8827 26930,11202"/>
        </emma:interpretation>
      </emma:emma>
    </inkml:annotationXML>
    <inkml:traceGroup>
      <inkml:annotationXML>
        <emma:emma xmlns:emma="http://www.w3.org/2003/04/emma" version="1.0">
          <emma:interpretation id="{DAA0742D-A6E9-48CE-BB0D-CD17A353F06B}" emma:medium="tactile" emma:mode="ink">
            <msink:context xmlns:msink="http://schemas.microsoft.com/ink/2010/main" type="paragraph" rotatedBoundingBox="25201,6379 28984,5023 29696,7010 25913,8366" alignmentLevel="1"/>
          </emma:interpretation>
        </emma:emma>
      </inkml:annotationXML>
      <inkml:traceGroup>
        <inkml:annotationXML>
          <emma:emma xmlns:emma="http://www.w3.org/2003/04/emma" version="1.0">
            <emma:interpretation id="{0D1DF351-9C6E-4FF3-A8D9-F8E57ADD9F94}" emma:medium="tactile" emma:mode="ink">
              <msink:context xmlns:msink="http://schemas.microsoft.com/ink/2010/main" type="line" rotatedBoundingBox="25201,6379 28984,5023 29696,7010 25913,8366"/>
            </emma:interpretation>
          </emma:emma>
        </inkml:annotationXML>
        <inkml:traceGroup>
          <inkml:annotationXML>
            <emma:emma xmlns:emma="http://www.w3.org/2003/04/emma" version="1.0">
              <emma:interpretation id="{A9A30F4E-2239-4202-9ABC-BACE990FEF8F}" emma:medium="tactile" emma:mode="ink">
                <msink:context xmlns:msink="http://schemas.microsoft.com/ink/2010/main" type="inkWord" rotatedBoundingBox="25449,7071 26763,6600 27227,7895 25913,8366"/>
              </emma:interpretation>
              <emma:one-of disjunction-type="recognition" id="oneOf0">
                <emma:interpretation id="interp0" emma:lang="" emma:confidence="1">
                  <emma:literal/>
                </emma:interpretation>
              </emma:one-of>
            </emma:emma>
          </inkml:annotationXML>
          <inkml:trace contextRef="#ctx0" brushRef="#br0">-3 100 1017 0,'0'-39'300'0,"3"8"90"16,1 11-285-16,-1 10-20 15,2 11-31 1,-1 13-12-16,-1 5-30 0,2 26-10 15,-2 8-1-15,-6 23 2 16,3 7 0-16,0 28 1 16,-3-10 2-16,6 11 0 15,3-17-3-15,3-1 1 16,-2-25-1-16,7-3 1 16,-2-22 1-16,6-7 0 15,-3-16-1-15,6-10 3 16,0-11 0-16,10-20 7 15,1-13-1-15,10-16 4 16,-3-7-8-16,9-4-79 16,-4 12-346-16,7-16-11 15,-8 10-190-15</inkml:trace>
          <inkml:trace contextRef="#ctx0" brushRef="#br0" timeOffset="710.4228">600 352 1081 0,'-28'56'267'16,"-2"18"110"-16,10-1-308 0,2 2-3 15,11-15-11-15,5-6-9 16,8-19-24 0,9-11-9-16,2-15-9 0,13-21 2 15,1-15 2-15,10-26 3 16,-4-13 1-16,13-21 1 15,-14 2-6-15,-5-3 1 16,-7 18-3-16,-7 13 1 16,-11 27-3-16,-2 16-1 15,-4 16-2-15,-1 19 2 16,-1 7 0-16,-2 14 4 16,2 3 0-16,2 3 1 15,5-9-2-15,5-4-2 16,7-17 0-16,8-15 0 15,5-12 2-15,10-21 1 0,0-11-3 16,5-14-19-16,-6 1-8 16,-1-5-12-16,-13 11-3 15,-7 6 1-15,-6 17 17 16,-4 8 6-16,-10 11 6 16,4 12 4-16,-2 12 0 15,-2 9 1-15,1 0 3 16,2 12 4-16,1-4 0 15,2-1 0-15,1-5 0 0,11-2 1 16,2-5-2 0,3 4 0-16,5-2 0 0,4 7 0 15,-6 1-2-15,6 10 1 16,-5-3 0-16,5 8 0 16,-7-8 0-16,-2 7-1 15,-6-4 1-15,-8 0-1 16,-5-3 1-16,-5 3 13 15,-5-12 14-15,-7-3 28 16,2-10 19-16,-10-8 32 16,-1-9-5-16,-6-12-5 15,0-14-30-15,-6-13-20 16,5-6-31-16,2-10-9 16,14-2-8-16,0-3-2 15,12 13 2-15,9 2-3 16,8 8-20-16,-1 2-73 0,14 8-36 15,3-6-378-15,8 0 43 16</inkml:trace>
        </inkml:traceGroup>
        <inkml:traceGroup>
          <inkml:annotationXML>
            <emma:emma xmlns:emma="http://www.w3.org/2003/04/emma" version="1.0">
              <emma:interpretation id="{AFBFFC22-6E56-48FE-9BB4-0B7FDB1BAB15}" emma:medium="tactile" emma:mode="ink">
                <msink:context xmlns:msink="http://schemas.microsoft.com/ink/2010/main" type="inkWord" rotatedBoundingBox="25854,6146 25867,6141 25872,6156 25859,6161"/>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l</emma:literal>
                </emma:interpretation>
              </emma:one-of>
            </emma:emma>
          </inkml:annotationXML>
          <inkml:trace contextRef="#ctx1" brushRef="#br0">157-834 0,'0'0'0,"0"0"15</inkml:trace>
        </inkml:traceGroup>
        <inkml:traceGroup>
          <inkml:annotationXML>
            <emma:emma xmlns:emma="http://www.w3.org/2003/04/emma" version="1.0">
              <emma:interpretation id="{EF053CE0-D5DD-4042-8E0D-72652374CCE4}" emma:medium="tactile" emma:mode="ink">
                <msink:context xmlns:msink="http://schemas.microsoft.com/ink/2010/main" type="inkWord" rotatedBoundingBox="26935,6593 29250,5764 29640,6852 27325,7682"/>
              </emma:interpretation>
              <emma:one-of disjunction-type="recognition" id="oneOf2">
                <emma:interpretation id="interp6" emma:lang="" emma:confidence="1">
                  <emma:literal/>
                </emma:interpretation>
              </emma:one-of>
            </emma:emma>
          </inkml:annotationXML>
          <inkml:trace contextRef="#ctx0" brushRef="#br0" timeOffset="1333.8618">1492-449 928 0,'-27'12'369'0,"1"21"11"0,1 18-180 16,5 6-148-16,5 13 6 16,9 0-1-16,9 9-1 15,5-13-16-15,10 6-11 16,0-12-14-16,7 2-5 16,-4-11-5-16,6 4-2 15,-7-10 0-15,2 2-1 16,-2-13 0-16,0-2 0 15,-7-13 0-15,2-11 5 16,-3-14 4-16,2-24 5 16,-1-11 1-16,2-20 0 15,-3-8-2-15,-1-9-4 16,-5 13-4-16,-5-2 0 16,-4 20-1-16,-1 14-4 0,1 15-1 15,-3 14-4-15,0 16-1 16,0 15-1-16,4 6 1 15,1 0 0-15,7-2 2 16,7 4 0-16,7-11 1 16,1-8-2-16,4-7 1 15,8-4 4-15,-6-20 1 16,5-11 3-16,-2-5 2 16,0-13 3-16,-15-2-3 0,0-2 2 15,-8 9-2-15,-4 3-1 16,-3 16-1-16,3 11-5 15,-4 17-3-15,1 11 0 16,-2 8-1-16,4 14-2 16,-1-1 6-16,8 7-1 15,3-17 1-15,12 1 0 16,-3-17-1-16,8 1 2 16,-5-20-2-16,7 1 4 15,-8-7-12-15,-2 1-97 16,-9-10 308-16,-3-13-675 15,-11-7 226-15</inkml:trace>
          <inkml:trace contextRef="#ctx0" brushRef="#br0" timeOffset="1741.0879">1956-427 1247 0,'-5'11'262'0,"5"5"119"0,8-1-370 16,8 2-9-16,5-4-2 15,9-1 3-15,5-6-2 16,11-3 3-16,-1-3 0 16,11-3 0-16,-8-1-4 0,-4-2-4 15,-8 1-1 1,-8 2 0-16,-17 3-1 0,-2 5-3 16,-5 5 3-16,-10 10 8 15,-1-1 8-15,4 13 12 16,-3 1 9-16,-2 4 10 15,4-1-4-15,4 2-5 16,1-8-12-16,4 0-4 16,-2-9-7-16,3-3-3 15,-3-1-3-15,-2 1 1 16,-2-5-1-16,1 1 1 16,-2-1 0-16,-5 5-2 15,-2-4 1-15,-3 2 1 16,-3 1-3-16,-6 2 2 15,3-5-1-15,0-2 1 16,3-5-1-16,0-4-33 0,3-4-41 16,4-11-357-16,10-11 70 15</inkml:trace>
          <inkml:trace contextRef="#ctx0" brushRef="#br0" timeOffset="2346.0098">2549-856 909 0,'-20'12'388'16,"8"13"4"-16,-7 21-170 15,5 9-164-15,-1 13 13 16,6-4-9-16,5 10 0 16,10-13-13-16,6 2-13 15,3-10-18-15,13 2-7 16,-5-13-7-16,5-1 0 15,-5-14-1-15,2-4 0 16,-5-16-1-16,2-10 7 16,1-14 0-16,2-14 4 15,-4-11 0-15,3-17 2 16,-9 4-7-16,-4-5-1 16,-5 13-3-16,-5 13-1 15,-1 19-4-15,-3 12-7 16,-1 13 0-16,1 14 0 0,0 5 0 15,4 5 6-15,5 1 6 16,9-1 3-16,5-5-1 16,10-4 0-16,3-13-2 15,6-6 0-15,-3-9 0 16,5-13 2-16,-8-5 1 16,3-8 1-16,-8-1-1 15,-1-4-12-15,-12 1-29 0,-7-8-72 16,-10 5-28-16,-11-4-86 15,-8 2-151 1,1 4-75-16,2 10-35 0,-4 6 42 16,5 15 686-16,1 1 226 15,-1 8-175-15,5 5 48 16,3-5-249-16,5 0-33 16,8 1-35-16,7-5-13 15,-1-2-15-15,7-3-17 16,1 1-14-16,3-2-22 15,-3-1-109-15,9 2-186 16,-2 3 24-16</inkml:trace>
          <inkml:trace contextRef="#ctx0" brushRef="#br0" timeOffset="2817.584">3274-559 351 0,'27'27'271'16,"-5"-4"-31"-16,5 4-23 0,-1-5-111 15,4 7-20-15,-5-1-22 16,4 8-4-16,-6-3-14 15,-4 9 10-15,-4-4 0 16,-1 7 10-16,-7-5-10 16,-4 6 1-16,-4-9-10 15,-1 2 10-15,-5-9-9 16,-4-6 8-16,5-12 0 16,-4-1 17-16,-1-13-11 15,-2-16-4-15,0-7-13 0,1-14-16 16,3-11-37-16,8-13-19 15,8 6-8-15,10-8 0 16,7 10 5-16,14-7 12 16,-2 13 15-16,3-1 4 15,-6 7 1-15,-6 4 7 16,-12 7 4-16,-5 5 18 16,-5 6 9-16,-8 6 17 15,-3 5 1-15,-6 8-4 16,-2 7-17-16,-10 8-10 15,2 5-20-15,-2 11-6 16,1 1 1-16,5 1 0 16,12-1-1-16,8-1 0 15,11-5 0-15,8-5-1 0,11-5 0 16,10-7-2-16,1-8-76 16,22-4-412-1,-4-7 110-15</inkml:trace>
        </inkml:traceGroup>
      </inkml:traceGroup>
    </inkml:traceGroup>
    <inkml:traceGroup>
      <inkml:annotationXML>
        <emma:emma xmlns:emma="http://www.w3.org/2003/04/emma" version="1.0">
          <emma:interpretation id="{E3609C8F-C0C0-4DA7-835F-2A15BE09CA39}" emma:medium="tactile" emma:mode="ink">
            <msink:context xmlns:msink="http://schemas.microsoft.com/ink/2010/main" type="paragraph" rotatedBoundingBox="26510,8540 32693,6391 33132,7654 26949,9803" alignmentLevel="1"/>
          </emma:interpretation>
        </emma:emma>
      </inkml:annotationXML>
      <inkml:traceGroup>
        <inkml:annotationXML>
          <emma:emma xmlns:emma="http://www.w3.org/2003/04/emma" version="1.0">
            <emma:interpretation id="{C5F303C7-94D7-42F2-890D-29CFA5B78CC0}" emma:medium="tactile" emma:mode="ink">
              <msink:context xmlns:msink="http://schemas.microsoft.com/ink/2010/main" type="line" rotatedBoundingBox="26510,8540 32693,6391 33132,7654 26949,9803"/>
            </emma:interpretation>
          </emma:emma>
        </inkml:annotationXML>
        <inkml:traceGroup>
          <inkml:annotationXML>
            <emma:emma xmlns:emma="http://www.w3.org/2003/04/emma" version="1.0">
              <emma:interpretation id="{B87877F8-A914-420E-9645-3648B0DBFDAD}" emma:medium="tactile" emma:mode="ink">
                <msink:context xmlns:msink="http://schemas.microsoft.com/ink/2010/main" type="inkWord" rotatedBoundingBox="26510,8540 30778,7057 31180,8213 26912,9696"/>
              </emma:interpretation>
              <emma:one-of disjunction-type="recognition" id="oneOf3">
                <emma:interpretation id="interp7" emma:lang="" emma:confidence="1">
                  <emma:literal/>
                </emma:interpretation>
              </emma:one-of>
            </emma:emma>
          </inkml:annotationXML>
          <inkml:trace contextRef="#ctx0" brushRef="#br0" timeOffset="3800.2592">1324 1679 1216 0,'-11'14'283'0,"7"19"103"15,7 8-350-15,6 20-27 16,3 5-5-16,10 14 0 16,4-7 0-16,4 17-2 15,0-15 0-15,6 12 0 16,-5-13 1-16,1-6 0 15,-10-19 0-15,0-4 5 0,-10-16-23 16,-12-11-33-16,-11-12-9 16,-16-8-2-16,-12-4-146 15,-23-18-62-15,-5-16 21 16,-17-23 10-16,-2-10 32 16,-4-27 275-16,20 1 115 15,11-2 41-15,22 13 8 16,20-16-3-16,20 13-117 0,11-7-19 15,7 17-25-15,12 6-9 16,1 27-30-16,8 16-18 16,0 22-14-16,12 8-5 15,-4 13 2-15,10 10-1 16,-2 3 4-16,4 6 1 16,-14 1 1-16,-3 5-2 15,-17-3 1-15,-5 5 1 16,-14-1 7-16,-9 9 28 15,-12-1 14-15,-11 4 16 16,-5-5 6-16,-10-1 1 16,1-7-27-16,-4-9-12 15,8-10-15-15,-1-7-6 16,10-7-12-16,6-7-82 0,9-2-45 16,12-5-355-16,19 2 23 15</inkml:trace>
          <inkml:trace contextRef="#ctx0" brushRef="#br0" timeOffset="4510.6652">1843 1938 1231 0,'-6'16'300'0,"3"7"98"0,3 14-339 16,5 5-43-16,5 14 3 15,5-8 1-15,3 6-1 16,5-12-6-16,1-3-3 16,-5-17-4-16,-2-2 5 15,-5-19 5-15,-6-13 36 16,-5-13 11-16,-2-20 9 16,-8-12-3-16,-6-12-5 15,-5 3-35 1,-8-5-13-16,2 19-11 0,2 10-2 15,8 18-4-15,4 9-4 16,12 16-4-16,3 10-2 16,1 5 1-16,13 5 4 15,4 3 4-15,6-4-39 0,4-7-33 16,13-7-63-16,-5-4-22 16,6-13-28-16,-5-5 22 15,2-11 10-15,-12 0 60 16,-2-11 20-16,-16 8 43 15,-9-1 71-15,-8 11 44 16,-2 5 16-16,-1 14 27 0,-4 10-15 16,1 10-51-16,2 16-13 15,2-1-15-15,4 17-22 16,3-1 4-16,7 5 10 16,4-10 1-16,7 5 1 15,5-19-3-15,8-5-5 16,-1-14-10-16,11-15-1 15,-4-14 1-15,2-16 3 16,-10-10 0-16,-7-8 2 16,-8-2 0-16,-13-2-2 15,-10 5-3-15,-6 5 0 16,3 9-4-16,-7 11-3 16,7 14-7-16,1 20-1 15,-1 14-2-15,3 8 0 16,8 7 2-16,-5 5 5 15,7-11 1-15,5-2 1 0,-3-8 0 16,8-10-1 0,4-10 0-16,7-5-18 0,1-15-32 15,10-9 445 1,-3-11-818-16,7-19 390 0</inkml:trace>
          <inkml:trace contextRef="#ctx0" brushRef="#br0" timeOffset="5198.7151">2540 1616 473 0,'-2'9'128'0,"2"-4"40"16,2-4-129-16,-1 1 1 15,4-7-8-15,-4 4 0 16,1-2-3-16,-2 4 15 15,0 1-6-15,-3 10 2 16,1 0-3-16,5 12 5 16,3 4-13-16,3 14 16 15,0 1 8-15,6 5 13 16,-1-15-5-16,4-6-3 16,4-11-18-16,5-14-7 15,0-19-11-15,6-22 14 16,-3-12-2-16,0-27 4 0,-3-6-2 15,-7-11 18-15,-9 14-2 16,-8 2 16-16,-8 17-5 16,-6 10-1-16,-1 20-21 15,0 14-15-15,2 18-19 16,1 15-5-16,1 14-2 16,-1 20-1-16,2 8 0 15,1 15 2-15,3-4 5 16,9 5 4-16,3-17 0 0,13-5 1 15,7-23-4-15,10-10-1 16,5-16-3-16,4-16 1 16,-6-11 0-16,0-13 3 15,-9-1-1-15,-5-6 2 16,-8 9-1-16,-4 3-1 16,-8 12-2-16,1 8-5 15,-5 13-3-15,4 12-1 16,-2 9 0-16,6 9 0 15,-2 7 5-15,4 2 1 16,-2-6 2-16,3-9-4 16,3-9 1-16,3-15 0 15,3-13 1-15,6-19 2 16,1-7 2-16,4-16 1 16,-4-4-2-16,2-1-8 0,-7 11-22 15,-5-7-59-15,-7 16 162 16,-2-8-512-16,-11 4 175 15</inkml:trace>
          <inkml:trace contextRef="#ctx0" brushRef="#br0" timeOffset="5954.4806">3577 1129 388 0,'17'63'221'16,"-5"-8"16"-16,7-1-64 16,1-15-56-16,2-9-16 15,2-10-37-15,11-16-19 16,-8-13-23-16,9-19 1 16,0-13-7-16,1-32-90 15,-7-2-29-15,0-20-1 16,-10 0-3-16,-8-5-92 15,-11 22 1-15,-7-8 19 16,-4 25-120-16,1 11 181 16,0 26 292-16,1 21 166 0,1 24-59 15,-4 18 14-15,-2 12-76 16,-2 21-34-16,3-3-64 16,4 14-6-16,7-5-25 15,7 1-7-15,9-18-31 16,6-3-16-16,1-16-23 15,5-6-5-15,-6-13-5 16,2-11 1-16,-8-8-1 16,-5-7 6-16,-4-13 1 0,-6-14 2 15,-6-8-1-15,-9-14-5 16,-3-6-13-16,-7-3-14 16,1 10-2-16,-3 6-1 15,6 16 4-15,3 13 13 16,4 19 12-16,7 15 2 15,4 7 2 1,9 11 3-16,3-3-6 0,12 2 0 16,0-11-1-16,7-3-2 15,4-12-1-15,7-6 1 16,-3-11-1-16,6-7 1 16,-5-6 1-16,1-9-2 15,-11 0 0-15,3-4 2 16,-10 5 0-16,1 8 0 15,-12 9-1-15,1 12-2 0,-7 15-2 16,5 15-2 0,-8 6 0-16,7 15 3 0,-1-1 2 15,0 4 0-15,2-12 2 16,-1-4-1-16,-1-16 0 16,5-10-7-16,-2-15-28 15,-5-15-54-15,4-9-122 16,-5-16-211-16,-6-2-16 15</inkml:trace>
          <inkml:trace contextRef="#ctx0" brushRef="#br0" timeOffset="6257.9599">4190 743 676 0,'6'27'242'0,"6"10"45"15,0-4-180-15,9 2-23 16,-2-7-26-16,5-1-13 15,-3-13-21-15,9-2-6 16,-4-6-9-16,8-6-2 16,-7-5-1-16,6-1 2 15,-4 0-1-15,1 0-1 16,-8 3-2-16,2 5 0 16,-7 2-5-16,1 8 11 15,-9 5 8-15,4 8 9 0,-5 2 5 16,5 3 10-16,-2-6-12 15,4-3-7 1,0-12-7-16,6-7-3 16,0-11-5-16,8-11 3 0,-4-7-8 15,8-9 259-15,5 0-626 16,-7 0 286-16</inkml:trace>
          <inkml:trace contextRef="#ctx0" brushRef="#br0" timeOffset="6667.576">5062 687 1061 0,'-33'12'326'16,"10"2"69"-16,2 1-267 15,8 0-68-15,4 3-6 16,9-6-24-16,1 1-9 15,10-7-14-15,-1-6-5 16,8-1-1-16,3-4 0 16,2-2 1-16,4-1 1 15,0 8-1-15,6-1 1 16,-3 2-3-16,7 4-1 16,-4 1-1-16,6 1 0 0,-9 5-3 15,-4 5 0-15,-10 1 8 16,-7 6 45-16,-12 0 27 15,-10 4 38-15,-7-4 16 16,-8 5 14-16,-5-7-41 16,-2-1-24-16,5-7-38 15,0-8-12-15,6-9-42 16,3-11-126-16,6-2-78 0,15-7-351 16,8 2-33-1</inkml:trace>
        </inkml:traceGroup>
        <inkml:traceGroup>
          <inkml:annotationXML>
            <emma:emma xmlns:emma="http://www.w3.org/2003/04/emma" version="1.0">
              <emma:interpretation id="{26427DDA-B917-4E37-8633-B6F3561E71CD}" emma:medium="tactile" emma:mode="ink">
                <msink:context xmlns:msink="http://schemas.microsoft.com/ink/2010/main" type="inkWord" rotatedBoundingBox="31371,7560 31518,7509 31528,7538 31381,7589"/>
              </emma:interpretation>
              <emma:one-of disjunction-type="recognition" id="oneOf4">
                <emma:interpretation id="interp8" emma:lang="" emma:confidence="1">
                  <emma:literal/>
                </emma:interpretation>
              </emma:one-of>
            </emma:emma>
          </inkml:annotationXML>
          <inkml:trace contextRef="#ctx0" brushRef="#br0" timeOffset="6918.9918">5676 585 1094 0,'28'-15'378'16,"-4"8"64"-16,-4 4-281 16,-8 3-84-16,1 6-13 15,-2-3-29-15,4-2 342 16,1-7-824-16,-2-7 408 15</inkml:trace>
        </inkml:traceGroup>
        <inkml:traceGroup>
          <inkml:annotationXML>
            <emma:emma xmlns:emma="http://www.w3.org/2003/04/emma" version="1.0">
              <emma:interpretation id="{77485C10-7918-4189-8F19-889FCC04B7A0}" emma:medium="tactile" emma:mode="ink">
                <msink:context xmlns:msink="http://schemas.microsoft.com/ink/2010/main" type="inkWord" rotatedBoundingBox="32961,7696 33127,7638 33132,7654 32966,7711"/>
              </emma:interpretation>
              <emma:one-of disjunction-type="recognition" id="oneOf5">
                <emma:interpretation id="interp9" emma:lang="" emma:confidence="0">
                  <emma:literal>-</emma:literal>
                </emma:interpretation>
                <emma:interpretation id="interp10" emma:lang="" emma:confidence="0">
                  <emma:literal>_</emma:literal>
                </emma:interpretation>
                <emma:interpretation id="interp11" emma:lang="" emma:confidence="0">
                  <emma:literal>.</emma:literal>
                </emma:interpretation>
                <emma:interpretation id="interp12" emma:lang="" emma:confidence="0">
                  <emma:literal>~</emma:literal>
                </emma:interpretation>
                <emma:interpretation id="interp13" emma:lang="" emma:confidence="0">
                  <emma:literal>'</emma:literal>
                </emma:interpretation>
              </emma:one-of>
            </emma:emma>
          </inkml:annotationXML>
          <inkml:trace contextRef="#ctx1" brushRef="#br0" timeOffset="12344.5258">7265 719 0,'0'0'16,"165"-60"-16</inkml:trace>
        </inkml:traceGroup>
      </inkml:traceGroup>
    </inkml:traceGroup>
    <inkml:traceGroup>
      <inkml:annotationXML>
        <emma:emma xmlns:emma="http://www.w3.org/2003/04/emma" version="1.0">
          <emma:interpretation id="{E17C2220-37B5-4266-9498-FCCD615A7AFB}" emma:medium="tactile" emma:mode="ink">
            <msink:context xmlns:msink="http://schemas.microsoft.com/ink/2010/main" type="paragraph" rotatedBoundingBox="26729,10604 30756,8743 31067,9418 27041,11278" alignmentLevel="1"/>
          </emma:interpretation>
        </emma:emma>
      </inkml:annotationXML>
      <inkml:traceGroup>
        <inkml:annotationXML>
          <emma:emma xmlns:emma="http://www.w3.org/2003/04/emma" version="1.0">
            <emma:interpretation id="{D143324F-AF95-4F23-9A4D-E0FF5BFACC40}" emma:medium="tactile" emma:mode="ink">
              <msink:context xmlns:msink="http://schemas.microsoft.com/ink/2010/main" type="line" rotatedBoundingBox="26729,10604 30756,8743 31067,9418 27041,11278"/>
            </emma:interpretation>
          </emma:emma>
        </inkml:annotationXML>
        <inkml:traceGroup>
          <inkml:annotationXML>
            <emma:emma xmlns:emma="http://www.w3.org/2003/04/emma" version="1.0">
              <emma:interpretation id="{6908C14C-62DE-4E5B-9990-7D8A1B7FAA4B}" emma:medium="tactile" emma:mode="ink">
                <msink:context xmlns:msink="http://schemas.microsoft.com/ink/2010/main" type="inkWord" rotatedBoundingBox="26882,10934 27130,10819 27252,11083 27003,11197"/>
              </emma:interpretation>
              <emma:one-of disjunction-type="recognition" id="oneOf6">
                <emma:interpretation id="interp14" emma:lang="" emma:confidence="1">
                  <emma:literal/>
                </emma:interpretation>
              </emma:one-of>
            </emma:emma>
          </inkml:annotationXML>
          <inkml:trace contextRef="#ctx1" brushRef="#br0" timeOffset="-224647.1073">1185 3954 0,'0'0'0,"0"0"0,0 0 15,0 0-15,0 0 16,0 0-16,0 0 16,22 38-1,-14-23-15,-1 0 16,1 4-16,-1 0 16,1-1-16,0 1 15,3 0 1,0-4-16,0-4 15,-7 0-15,-8 4 16</inkml:trace>
          <inkml:trace contextRef="#ctx1" brushRef="#br0" timeOffset="-224002.6357">1519 4120 0,'0'0'15,"0"0"-15,0 0 16,0 0 0,0 0-16,0 0 15,0 0-15,0 0 16,0 0-16,0 0 16,0 0-1,0 0-15,0 0 16,0 0-16,0 0 15,0 0-15,0 0 16,0 0 0,0 0-16,0 0 15,0 0-15,0 0 16,0 0-16,0 0 16,0 0-1,0 0-15,-4-38 16,4 34-16,0 1 15,0-1 1,0 0-16,0 4 16,-4 0-16,4 0 15,-3 0-15,3-4 16,0 1 0,0-1-16,0 0 15,0 0-15,0 1 16,0-1-16,0 0 15,0 0 1,0 1-16,3-1 16,1 4-16,-4 0 15,0 0 1,0 0-16,0-4 16,0 0-16,0 4 15,0 0-15,0 0 16,0 0-1,0-3-15,0 3 16,0 0-16,0 0 16,0 0-16,0 0 15</inkml:trace>
        </inkml:traceGroup>
        <inkml:traceGroup>
          <inkml:annotationXML>
            <emma:emma xmlns:emma="http://www.w3.org/2003/04/emma" version="1.0">
              <emma:interpretation id="{F5C80CEA-AB46-44ED-90F2-A3A31247818B}" emma:medium="tactile" emma:mode="ink">
                <msink:context xmlns:msink="http://schemas.microsoft.com/ink/2010/main" type="inkWord" rotatedBoundingBox="28377,9842 30756,8743 31067,9418 28689,10517"/>
              </emma:interpretation>
              <emma:one-of disjunction-type="recognition" id="oneOf7">
                <emma:interpretation id="interp15" emma:lang="" emma:confidence="1">
                  <emma:literal/>
                </emma:interpretation>
              </emma:one-of>
            </emma:emma>
          </inkml:annotationXML>
          <inkml:trace contextRef="#ctx0" brushRef="#br0" timeOffset="7684.6784">2750 2918 1223 0,'-8'-15'422'16,"5"4"57"-16,6 13-321 0,2 10-91 15,8 24-24-15,2 10-36 16,5 16-5 0,-1 3 1-16,4 7 1 0,-3-17 0 15,1-7-1-15,0-15 1 16,0-9-1-16,-5-16-1 16,5-20 6-16,-4-14 2 15,1-17 0-15,-2-11 0 0,5-20-1 31,-9 7-4-31,-4-1-2 0,-1 15-3 16,-4 14-5-16,0 23-8 0,-1 16-14 16,5 18-2-16,-4 15 3 15,2 7 6-15,-1 15 7 16,5-4 15-16,3-5 2 16,3-11-1-16,3-8-1 15,6-15 0-15,8-12 3 16,1-8-1-16,6-23 5 15,0-14 1-15,4-21 3 16,-5-2-4-16,-1-13 1 16,-11 12-3-16,-4 1-1 15,-12 20-3-15,-4 8 1 16,-5 20-3-16,2 14-9 16,-3 17-3-16,0 14-1 15,-3 11 2-15,-3 12 1 0,2 2 10 16,-1 5 9-16,3-8 4 15,6-5 3-15,2-14-2 16,6-5-1-16,0-12-6 16,9-11-1-16,0-9-2 15,3-8 2-15,-3-7 1 16,0-5 1-16,-8 4-5 16,1-5-65-16,-8 4-75 15,-5 2-367-15,-13 2 33 0</inkml:trace>
          <inkml:trace contextRef="#ctx0" brushRef="#br0" timeOffset="8925.0206">3633 2711 1019 0,'4'-29'444'0,"2"4"27"16,8 5-218-16,-1 5-136 0,2 5-26 15,0 13-50 1,3 6-21-16,-4 3-21 0,-2 12-1 15,0 6 1-15,-5 13 1 16,-4 4 1-16,-1 10 2 16,-2 0 0-16,3 1 2 15,-3-16-2-15,4 1 1 16,2-16-1-16,3-11-2 16,-3-13 1-16,11-10 1 15,-1-10 1-15,7-19 2 16,2-6 1-16,5-17 0 15,-6-4-2-15,-1-10 0 16,-8 10-1-16,-5 3 0 16,-8 16 0-16,-4 8 0 15,-2 20-2-15,-1 5-6 16,2 13-3-16,-3 7-2 0,3 4 1 16,0 8 2-16,5 6 3 15,1 5 3-15,4-7 2 16,11 1-4-16,5-10 0 15,7-13 0-15,3-9 1 0,11-9 0 16,-7-10 4 0,5-8 1-16,-12 1 1 0,0-5 0 15,-10 7 1-15,-8-2 0 16,-12 11 1-16,0 0-1 16,-11 11-1-16,-4 7-9 15,0 13 0-15,-4 10-1 16,-5 5-1-16,3 16 2 15,0-1 7-15,1 10 1 16,8-8-1-16,8 3-1 16,7-15-2-16,13-5 0 15,8-16-11-15,15-10-42 16,2-13-40-16,8-14-72 16,-2-7-20-16,2-14-253 15,-11 1-15-15,1-14-47 16,-12 11-33-16,-9-3 452 15,-8 20 522-15,-5 7 54 16,-10 22-96-16,-5 20 31 0,-1 14-241 16,-5 5-18-16,4 11-54 15,-3 8-8-15,6-13-30 16,4 2-7-16,8-9-24 16,9-12-11-16,9-9-18 15,9-9-10-15,2-15-6 16,7-10 2-16,-2-7 1 15,4-4 0-15,-5 0-1 16,3-1 0-16,-10 7-2 0,-2 4-1 16,-5 4-1-16,-1 10-1 15,-6 13-1-15,2 11-1 16,-2 5 1-16,-2 5 1 16,-2-2 0-16,-1 1 2 15,-1-8 0-15,2-2-1 16,4-10-2-16,7-7 1 15,2-9 0-15,8-4 0 16,-1-2 1-16,4-3 2 16,-5-3-1-16,7-5-1 15,-4 2 1-15,3-3-29 16,-4 6-21-16,1 11-39 16,-9 7-34-16,-3 0 210 0,-11 6-596 15,-11-3 264-15</inkml:trace>
          <inkml:trace contextRef="#ctx0" brushRef="#br0" timeOffset="9231.725">4433 2085 1115 0,'-14'-17'556'0,"11"10"-45"16,11 10-226 0,14 7-747-16,1 4 129 0</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6:04.2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1699A4-B6D7-4C87-9193-9A114C3096AF}" emma:medium="tactile" emma:mode="ink">
          <msink:context xmlns:msink="http://schemas.microsoft.com/ink/2010/main" type="writingRegion" rotatedBoundingBox="12156,17619 12968,17619 12968,18677 12156,18677"/>
        </emma:interpretation>
      </emma:emma>
    </inkml:annotationXML>
    <inkml:traceGroup>
      <inkml:annotationXML>
        <emma:emma xmlns:emma="http://www.w3.org/2003/04/emma" version="1.0">
          <emma:interpretation id="{450F909B-83B4-4915-AC61-930A6AD6020C}" emma:medium="tactile" emma:mode="ink">
            <msink:context xmlns:msink="http://schemas.microsoft.com/ink/2010/main" type="paragraph" rotatedBoundingBox="12156,17619 12968,17619 12968,18677 12156,18677" alignmentLevel="1"/>
          </emma:interpretation>
        </emma:emma>
      </inkml:annotationXML>
      <inkml:traceGroup>
        <inkml:annotationXML>
          <emma:emma xmlns:emma="http://www.w3.org/2003/04/emma" version="1.0">
            <emma:interpretation id="{B13AFC07-BC45-42C0-B46F-5D94AF715156}" emma:medium="tactile" emma:mode="ink">
              <msink:context xmlns:msink="http://schemas.microsoft.com/ink/2010/main" type="line" rotatedBoundingBox="12156,17619 12968,17619 12968,18677 12156,18677"/>
            </emma:interpretation>
          </emma:emma>
        </inkml:annotationXML>
        <inkml:traceGroup>
          <inkml:annotationXML>
            <emma:emma xmlns:emma="http://www.w3.org/2003/04/emma" version="1.0">
              <emma:interpretation id="{462B859C-840A-421D-912F-D10A19396120}" emma:medium="tactile" emma:mode="ink">
                <msink:context xmlns:msink="http://schemas.microsoft.com/ink/2010/main" type="inkWord" rotatedBoundingBox="12159,17619 12968,17619 12968,18624 12159,18624"/>
              </emma:interpretation>
              <emma:one-of disjunction-type="recognition" id="oneOf0">
                <emma:interpretation id="interp0" emma:lang="" emma:confidence="1">
                  <emma:literal/>
                </emma:interpretation>
              </emma:one-of>
            </emma:emma>
          </inkml:annotationXML>
          <inkml:trace contextRef="#ctx0" brushRef="#br0">362 209 599 0,'-9'-8'253'0,"-2"1"32"15,2 1-115-15,2 0-60 16,-2 0 10-16,0 4-48 0,-2 1-2 16,1 2-36-16,-4 2 4 15,2 0-23-15,-4 3 8 16,-1 2-16-16,-2 5 11 15,2 2-15-15,-5 8 13 16,-1-1-14-16,-1 8 14 16,-1-1-12-16,-2 8 14 15,4-1-14-15,2 6 12 16,6-3-14-16,6 3 13 16,3-7-12-16,8 5 11 15,2-3-12-15,7 8 10 16,1-3-14-16,7 6 10 15,4-9-13-15,8 6 10 16,2-9-10-16,6 0 12 16,-1-8-11-16,7-1 12 15,-6-10-12-15,6-10 11 0,0-7-10 16,3-12 13-16,-6-9-10 16,3-13 19-16,-4-7-9 15,-1-22 14-15,-2 2-8 16,4-13 14-16,-8 6-15 15,-1-10 14-15,-6 14-9 16,-6-8 20-16,-12 9-10 16,-6-8 21-16,-6 14-12 0,-15-1 20 15,-4 10-18-15,-14 1 14 16,0 13-24-16,-15 8 6 16,6 13-25-16,-12 13 7 15,7 10-21-15,-10 17 12 16,9 8-13-16,-3 8 11 15,12 1-17-15,1 4-79 16,7-11-79-16,-16-8-340 16,5-11 1-16</inkml:trace>
        </inkml:traceGroup>
        <inkml:traceGroup>
          <inkml:annotationXML>
            <emma:emma xmlns:emma="http://www.w3.org/2003/04/emma" version="1.0">
              <emma:interpretation id="{17ACC711-95F8-45D5-B785-84D1FEF359BD}" emma:medium="tactile" emma:mode="ink">
                <msink:context xmlns:msink="http://schemas.microsoft.com/ink/2010/main" type="inkWord" rotatedBoundingBox="12156,17694 12944,17694 12944,18677 12156,18677"/>
              </emma:interpretation>
              <emma:one-of disjunction-type="recognition" id="oneOf1">
                <emma:interpretation id="interp1" emma:lang="" emma:confidence="0">
                  <emma:literal>O</emma:literal>
                </emma:interpretation>
                <emma:interpretation id="interp2" emma:lang="" emma:confidence="0">
                  <emma:literal>0</emma:literal>
                </emma:interpretation>
                <emma:interpretation id="interp3" emma:lang="" emma:confidence="0">
                  <emma:literal>o</emma:literal>
                </emma:interpretation>
                <emma:interpretation id="interp4" emma:lang="" emma:confidence="0">
                  <emma:literal>1</emma:literal>
                </emma:interpretation>
                <emma:interpretation id="interp5" emma:lang="" emma:confidence="0">
                  <emma:literal>°</emma:literal>
                </emma:interpretation>
              </emma:one-of>
            </emma:emma>
          </inkml:annotationXML>
          <inkml:trace contextRef="#ctx0" brushRef="#br0" timeOffset="331246.0192">548 134 1005 0,'-12'-5'236'0,"0"-2"95"16,2-1-298-16,-2 1 0 16,1-2-12-16,-3 0 15 0,1 1-9 15,-7 4 26-15,2 1-11 16,-6 6 13-16,0 0-18 15,-3 4 3-15,3 5-30 16,-9 8 7-16,6 1-17 16,-3 10 8-16,3 4-9 15,-7 8 11-15,2-4-13 16,-2 11 12-16,5-4-10 0,1 5 11 16,7-1-9-1,4-1 11-15,5-2-13 0,5 4 12 16,5-4-14-16,8 4 11 15,3 1-13-15,8 4 10 16,1-10-10-16,10 4 11 16,2-14-12-16,8-3 11 15,1-11-10-15,10-4 11 16,-4-9-11-16,9-4 11 16,-6-7-10-16,9-10 10 15,-6-7-11-15,8-17 9 16,-8-5-9-16,5-16 11 15,-8-3-10-15,-2-13 13 16,-32 14 3 15,-7 31 13-31,1-1-10 0,2-93 20 16,-17 14-7-16,-20 2 24 0,-12 10-12 16,-5 54 18-16,1 12-15 15,-5 9 4-15,7 12-28 16,-10 12 6-16,4 7-24 15,-5 11 5-15,4 3-14 16,1 12-18-16,5 3-52 16,-6 9 159-16,3-4-573 15,-4-5 205-15</inkml:trace>
        </inkml:traceGroup>
      </inkml:traceGroup>
    </inkml:traceGroup>
  </inkml:traceGroup>
</inkml:ink>
</file>

<file path=ppt/ink/ink3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5:39.8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8C0A7D2-231C-468A-B71F-0AFBFC34D10B}" emma:medium="tactile" emma:mode="ink">
          <msink:context xmlns:msink="http://schemas.microsoft.com/ink/2010/main" type="inkDrawing" rotatedBoundingBox="16018,10668 16844,3221 17051,3244 16226,10692" semanticType="callout" shapeName="Other">
            <msink:sourceLink direction="with" ref="{3AD81259-6F7D-4904-87D4-374E2078AE49}"/>
            <msink:sourceLink direction="with" ref="{318D8D7A-C07A-4824-B978-E9968018A165}"/>
          </msink:context>
        </emma:interpretation>
      </emma:emma>
    </inkml:annotationXML>
    <inkml:trace contextRef="#ctx0" brushRef="#br0">48 6959 726 0,'-6'2'216'16,"-1"2"44"-16,4 1-199 15,0-2-35-15,-2 3-16 16,4 1 19-16,-4-1-6 16,-1 0 8-16,5 0-10 15,-1 0 6-15,1 2-22 16,4-7 5-16,-3 4-11 15,-2-5 12-15,4-3-1 0,1 3 22 16,-8-2-1-16,5-5 25 16,2-2-10-16,-5-8 5 15,0-5-23-15,3-16 2 16,-2-2-23-16,-2-26 4 16,2-7-12-16,4-26 8 15,5-4-9-15,-1-31 8 16,3 8-10-16,5-36 10 15,-5 9-9-15,-3-42 7 16,6 3-8-16,1-41 10 16,-1 11-10-16,8-47 8 15,2 18-7-15,4-34 7 16,5 16-8-16,7-29 8 16,1 26-7-16,6-27 6 0,0 42-6 15,9-26 7-15,-6 43-7 16,0 1 8-16,-4 54-8 15,-2-43 8-15,-12 61-8 16,-2-8 7-16,-2 16-8 16,-4-26 8-16,-8 53-8 15,-2-17 9-15,-3 22-8 16,0-5 8-16,-5 31-9 16,2 9 10-16,0 23-8 15,-3 5 5-15,-4 20-6 0,-1-1 7 16,-1 9-9-16,2 5 14 15,1 7 0-15,-2 13 15 16,1 5-6-16,-1 6 12 16,1 0-13-16,-2 2-2 15,4-1-15-15,-2 7 7 16,2 2-11-16,2 10 8 16,0-1-4-16,0 2-35 15,2-4-23-15,-1-5-322 16,1-8 58-16</inkml:trace>
    <inkml:trace contextRef="#ctx0" brushRef="#br0" timeOffset="-26314.5441">17 7462 771 0,'-2'-22'231'15,"-1"-5"64"-15,-1 2-227 0,1 1 0 16,1 2-30-16,1-1-11 15,-1 1-20-15,8-7 0 16,2-2-8-16,-4-13-6 16,2 2-21-16,3-6-8 15,-4 6-3-15,-2 2 3 16,1 14 7-16,2 4 19 16,-3 7 9-16,-1 6 5 15,-1 1 7-15,-1-2 19 16,-4 5 4-16,4-4 11 15,-3 0-4-15,1 0-4 16,2 3-21-16,5-6-4 0,-4-3-17 16,2-1-305-1,5-1 98-15</inkml:trace>
  </inkml:traceGroup>
</inkml:ink>
</file>

<file path=ppt/ink/ink3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5:40.7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D53575A-90FD-4CC5-BFF1-2D50E50B1C96}" emma:medium="tactile" emma:mode="ink">
          <msink:context xmlns:msink="http://schemas.microsoft.com/ink/2010/main" type="writingRegion" rotatedBoundingBox="16475,1593 32254,548 32494,4167 16715,5212"/>
        </emma:interpretation>
      </emma:emma>
    </inkml:annotationXML>
    <inkml:traceGroup>
      <inkml:annotationXML>
        <emma:emma xmlns:emma="http://www.w3.org/2003/04/emma" version="1.0">
          <emma:interpretation id="{084FA4CD-E94D-4D1A-B01F-B425EC4E4B2D}" emma:medium="tactile" emma:mode="ink">
            <msink:context xmlns:msink="http://schemas.microsoft.com/ink/2010/main" type="paragraph" rotatedBoundingBox="16475,1593 32254,548 32407,2854 16628,3899" alignmentLevel="1"/>
          </emma:interpretation>
        </emma:emma>
      </inkml:annotationXML>
      <inkml:traceGroup>
        <inkml:annotationXML>
          <emma:emma xmlns:emma="http://www.w3.org/2003/04/emma" version="1.0">
            <emma:interpretation id="{E566449E-4389-46FB-A4BB-4CF3F3FD71E3}" emma:medium="tactile" emma:mode="ink">
              <msink:context xmlns:msink="http://schemas.microsoft.com/ink/2010/main" type="line" rotatedBoundingBox="16475,1593 32254,548 32407,2854 16628,3899"/>
            </emma:interpretation>
          </emma:emma>
        </inkml:annotationXML>
        <inkml:traceGroup>
          <inkml:annotationXML>
            <emma:emma xmlns:emma="http://www.w3.org/2003/04/emma" version="1.0">
              <emma:interpretation id="{EC4B7D3F-1931-4536-95F3-38F1CF7524F3}" emma:medium="tactile" emma:mode="ink">
                <msink:context xmlns:msink="http://schemas.microsoft.com/ink/2010/main" type="inkWord" rotatedBoundingBox="16475,1593 18409,1465 18561,3771 16628,3899"/>
              </emma:interpretation>
              <emma:one-of disjunction-type="recognition" id="oneOf0">
                <emma:interpretation id="interp0" emma:lang="" emma:confidence="1">
                  <emma:literal/>
                </emma:interpretation>
              </emma:one-of>
            </emma:emma>
          </inkml:annotationXML>
          <inkml:trace contextRef="#ctx0" brushRef="#br0">18 71 1011 0,'-8'-25'289'15,"2"2"93"1,3 11-285-16,2 3 6 0,1 6-31 16,3 3-13-16,3 7-36 15,6 7-5-15,3 7-28 16,7 14 10-16,4-1-2 15,7 10 13-15,1-5-9 0,5-6 10 16,-4-3-11-16,2-9 9 16,-4-12-24-16,6-20-47 15,-3-10 228-15,11-33-581 16,-5-4 215-16</inkml:trace>
          <inkml:trace contextRef="#ctx0" brushRef="#br0" timeOffset="241.498">675-318 936 0,'-15'63'288'15,"-10"-9"49"-15,-5 26-215 16,2-1-95-16,3 21 20 16,4-9-7-16,7 10 3 15,8-29-19-15,8-2 0 0,4-25-21 16,6-6 6-1,1-16-9-15,1 2-42 0,-2-10-340 16,-3-3 97-16</inkml:trace>
          <inkml:trace contextRef="#ctx0" brushRef="#br0" timeOffset="967.3775">1283-828 1142 0,'-19'12'272'0,"-10"10"92"15,-7 22-315-15,0 10-46 0,-3 12 16 16,4 3-3-16,7 8 9 16,10-11-8-1,7-6 4-15,10-15-16 0,8-9 3 16,2-17-13-16,12-7 11 15,2-10-8-15,10-10 9 16,4-7-7-16,10-4 11 16,-2-1-10-1,3 2 5-15,-4 2-8 0,-2 11 7 16,-14 10-10-16,-1 5 5 16,-10 5-7-16,-13 14 9 15,-11-4 4-15,-7 11 40 16,-10-1 8-16,-12 14 32 15,0-2 2-15,-10 11 13 16,-2-2-33-16,-7 6-1 16,9-16-31-16,-2-4 0 0,15-15-25 15,3-15 1 1,7-19-100-16,22-23-423 0,7-14 108 16</inkml:trace>
          <inkml:trace contextRef="#ctx0" brushRef="#br0" timeOffset="251429.6153">1468 451 1217 0,'-9'-6'276'0,"0"4"127"16,6 5-358-16,1-4 1 15,2 8-9-15,-6-2-11 16,-1 2-17-16,-5 14-5 15,-8 3-5-15,-7 9 2 16,0 2 1-16,-10 35 1 16,-4 16 0-16,-13 21-1 15,-5-10-2-15,-8 22 2 16,5-34-1-16,2-7 1 16,21-21 1-16,3 4 3 15,18-16-1-15,2-5 1 16,10-7-2-16,4-6-1 15,10-6-2-15,8-12-4 0,10-7 1 16,13-20 2-16,9-6 1 16,16-15-2-16,7-3-18 15,10-3-39-15,-1 7-363 16</inkml:trace>
          <inkml:trace contextRef="#ctx0" brushRef="#br0" timeOffset="250887.6868">984 1062 601 0,'-4'-9'439'0,"7"-8"-76"16,3 4-52-16,6 7-221 15,3-6-29-15,10-2 1 16,5-1-16-16,18-7-7 16,0-7-15-16,20-2-5 15,-3 1-12-15,13-2 0 16,-14 7-6-16,16 2 1 15,-14 10-1-15,7-20 2 32,-11 4-1-32,5 2 2 0,-16 1 1 0,2-1-44 0,-14 17-27 15,-9-2-77-15,-12 1-276 16,-19 2 40-16</inkml:trace>
        </inkml:traceGroup>
        <inkml:traceGroup>
          <inkml:annotationXML>
            <emma:emma xmlns:emma="http://www.w3.org/2003/04/emma" version="1.0">
              <emma:interpretation id="{B8061FAF-0289-48FA-BAD7-8BA968B46186}" emma:medium="tactile" emma:mode="ink">
                <msink:context xmlns:msink="http://schemas.microsoft.com/ink/2010/main" type="inkWord" rotatedBoundingBox="18796,2338 23296,2040 23354,2917 18854,3215"/>
              </emma:interpretation>
              <emma:one-of disjunction-type="recognition" id="oneOf1">
                <emma:interpretation id="interp1" emma:lang="" emma:confidence="0">
                  <emma:literal>über</emma:literal>
                </emma:interpretation>
                <emma:interpretation id="interp2" emma:lang="" emma:confidence="0">
                  <emma:literal>üben</emma:literal>
                </emma:interpretation>
                <emma:interpretation id="interp3" emma:lang="" emma:confidence="0">
                  <emma:literal>Über</emma:literal>
                </emma:interpretation>
                <emma:interpretation id="interp4" emma:lang="" emma:confidence="0">
                  <emma:literal>übr</emma:literal>
                </emma:interpretation>
                <emma:interpretation id="interp5" emma:lang="" emma:confidence="0">
                  <emma:literal>üb</emma:literal>
                </emma:interpretation>
              </emma:one-of>
            </emma:emma>
          </inkml:annotationXML>
          <inkml:trace contextRef="#ctx0" brushRef="#br0" timeOffset="254722.7627">2304 367 1062 0,'-5'-5'280'0,"1"5"95"0,4-3-308 15,1 0-11-15,1-1-20 16,4-1-13-16,3-1-16 15,4 5 0-15,2-2-14 16,8 4 153-16,-2-2-529 0,0-17 216 16</inkml:trace>
          <inkml:trace contextRef="#ctx0" brushRef="#br0" timeOffset="253464.988">2470 383 870 0,'-4'2'281'0,"-2"-1"51"16,1 13-225-16,-2 2-51 16,-1 5-17-16,-2 12 2 15,2 5-10-15,4 2 1 16,2-2-9-16,7 26-1 16,5-8-6-16,5 1-3 15,3-7-7-15,5-2 6 16,0-38 0-16,5-14 8 15,1-16 2-15,7-34 4 16,0-9-6 0,4-9-2-16,-4 6-9 0,-6-9-2 15,-10 27-3-15,-7 1 2 0,-8 13-1 16,-4 8 8-16,-2 17 1 16,-1 8 6-16,2 10-1 15,-3 13-1-15,-1 4-7 16,4 10-3-16,1 4-4 15,2 4 3-15,5-8-1 16,7-3 1-16,6 10-1 0,6-29 3 16,3-10-1-16,10-4 1 15,1-7 2-15,-1-29 2 16,-5 18-3-16,1-6 3 16,-14 0-24-16,-2 0-78 15,-12 1 197-15,-1-4-557 16,-10-9 171-16</inkml:trace>
          <inkml:trace contextRef="#ctx0" brushRef="#br0" timeOffset="254741.7105">2541 226 711 0,'2'15'498'0,"-8"-11"-87"16,1-4-66-16,2 3-282 15,5-4-35-15,-2-2 0 16,4 0-20-16,5-3-2 16,2-3-39-16,7-5-386 15,-8 1 119-15</inkml:trace>
          <inkml:trace contextRef="#ctx0" brushRef="#br0" timeOffset="254017.0908">3166-34 1112 0,'-6'22'258'0,"-3"26"117"16,3 8-316-16,0 18-7 15,3-13 1-15,6 8-2 0,3-21-19 16,7-12-7 0,4-24-13-16,7-7-4 0,1-5-2 15,8-12 4 1,0-5-2-16,5-4-1 0,-7 5 1 16,-7-4-3-16,-1 13-6 15,-2 13-3-15,-8 13-1 0,-1 7 0 16,-1 7 1-1,-8 4 2-15,-8-2 3 0,-1 1 12 16,-1-2 14-16,-1 1 23 16,-2-8 11-16,-5 21 19 15,0-7-6-15,-6-4-2 16,6-4-20-16,-8-6-4 16,5-27-17-16,-9-25-8 15,8-5-11-15,-7-6-9 16,10-4-12-16,4 0-33 15,10 22-21-15,4 3-54 16,5 4-31-16,8 4-36 16,5 4 56-16,5 4-331 15,7-2 136-15</inkml:trace>
          <inkml:trace contextRef="#ctx0" brushRef="#br0" timeOffset="255260.1721">3515 553 1262 0,'-9'4'335'0,"3"-4"111"16,0 2-364-16,6-1 0 16,5-2-21-16,-2-10-14 15,9 1-17-15,9-14-5 16,0 0-16-16,1-5-4 16,2 7 1-16,-7-4-1 15,-7 11 0-15,-5-3 1 16,-5 11-1-16,0 1-5 15,-2 9 0-15,-1 10-2 0,-1 7 0 16,-1 4-1-16,-4 0 4 16,2 4 0-16,1-2 0 15,9-1-1-15,4-2 0 16,11-1-1-16,6-8-1 16,8-8 1-16,1-2-1 15,8-4 2-15,-4-3-1 16,4 0 1-16,-10 5 0 15,2-5 1-15,-12 0-1 0,-6 0 1 16,-7 1 1-16,-5-4 6 16,-9-1 9-16,-5-2 15 15,-1 1 5-15,-9-8 8 16,-1-2-3-16,-8-3-8 16,-2 4-16-16,-1-4-4 15,9 5-10-15,0-1-4 16,10 7 0-16,8-2-3 15,9 0-3-15,12 9-11 16,5 9-15-16,15-11-39 16,5 8-34-16,16-6-75 15,1 3 485-15,24-10-804 16,-6 4 394-16</inkml:trace>
          <inkml:trace contextRef="#ctx0" brushRef="#br0" timeOffset="255790.3974">4156 128 965 0,'-15'-12'372'0,"8"3"44"16,4 6-249-16,10-7-70 0,11-4-40 16,15-2-6-16,8-1-27 15,19-7-1-15,4 4-4 16,15 1-5-16,-9 1-9 15,2 4 1-15,-13 10-9 16,-5-1-85-16,-23 5 464 0,1 12-819 16,-14 3 340-1</inkml:trace>
          <inkml:trace contextRef="#ctx0" brushRef="#br0" timeOffset="255973.0354">4261 445 1167 0,'3'6'264'0,"11"-5"113"15,7 2-332-15,12-10-13 16,4 4 5-16,15-6 1 16,-1-2-10-16,10-5-5 15,-8 19-3-15,2-17-75 16,-16 4 193-16,8-16-543 15,-10 5 175-15</inkml:trace>
          <inkml:trace contextRef="#ctx0" brushRef="#br0" timeOffset="255779.4271">4556-54 1073 0,'-5'9'338'0,"-7"17"58"16,-3 11-273-1,-1 13-61-15,7 4-12 0,6 17 5 16,6-8-9-16,13-5-7 15,5-11-20-15,11-8-8 16,-5-18-5-16,3 1-1 16,-5-4 0-16,-5-4-1 15,-8-4-4-15,-2-1-53 16,-5-7-31-16,-13-7 128 16,-5 1-492-16,-16-2 181 15</inkml:trace>
          <inkml:trace contextRef="#ctx0" brushRef="#br0" timeOffset="256550.8544">4806 62 1076 0,'-12'0'364'15,"8"8"36"-15,1 8-266 16,4 2-113-16,4 5-14 16,7-5-6-16,15-3 2 15,6-6 0-15,15-8 3 16,7-4 1-16,10-4-16 16,-5 1-13-16,0 0-13 15,-10 4-3-15,-11 2-4 16,-17 2 14-16,-8 1 4 0,-11 4 16 15,-8 11 24 1,-2 5 11-16,-8 13 11 0,0 3 20 16,0 1 6-16,0-11-22 15,6-1-8-15,9-8-8 16,1-8-12-16,7-6-10 16,4 4 0-16,0-7-1 15,6 0 1-15,0 5-1 16,0-1 0-16,-5-1-1 15,8 5 0-15,-12-2 0 0,-1-5-1 16,-1 5-1-16,-4 9 0 16,-10-1 0-16,-4 4 1 15,-2 4 2-15,-8-1 0 16,1-9 0-16,-5 2 1 16,-1-8-1-16,-1-3-6 15,5-6-44-15,-2-3-104 16,18-15-286-16,3-11 15 15</inkml:trace>
          <inkml:trace contextRef="#ctx0" brushRef="#br0" timeOffset="256139.1151">4869 406 1020 0,'-9'36'319'0,"3"-6"62"15,2 0-249-15,-1-6-88 16,7 4-3-16,2-4-14 15,5-9-8-15,2-7-13 0,4-7-34 16,-3-10-30-16,1-12-339 16,-1-1 68-16</inkml:trace>
          <inkml:trace contextRef="#ctx0" brushRef="#br0" timeOffset="257147.2809">5446-115 1017 0,'3'31'289'0,"0"10"84"16,3 17-262-16,-3 7-26 15,3 16 10-15,1-3-22 16,5 2-8-16,2-20-24 16,7-6-9-16,-2-23-19 15,5-5-4-15,-4-13-2 16,4-7 0-16,-3-7 0 16,3-11 3-16,-1-12-2 15,-1-8 0-15,-2-22-7 0,-7-19-49 16,-7-7-38-16,-6-4-47 15,-4 11-64-15,-4 23-250 16,2 24 63-16</inkml:trace>
          <inkml:trace contextRef="#ctx0" brushRef="#br0" timeOffset="257152.2635">5668 365 337 0,'11'35'275'0,"2"-5"-5"16,1-6-64-16,5-8-41 15,1-8-57-15,4-1-29 16,3-5-49-16,6-8-1 16,-2 0-7-16,13-8-319 15,-2-11 112-15</inkml:trace>
          <inkml:trace contextRef="#ctx0" brushRef="#br0" timeOffset="257582.9327">6049 194 1016 0,'-24'41'290'16,"-1"10"92"-16,4 3-267 16,7-5-18-16,4-14-10 0,7-1-4 15,9-17-28-15,12-13-16 16,6-1-25-16,19-7-5 16,4-11-2-16,11-5-20 15,-4-7-24-15,-3-24-45 16,-13 2-22-16,-6-2-23 15,-16 3 16-15,-8 9 16 16,-7 27 49-16,-7 16 34 16,-3 13 36-16,0 20 29 15,2 1 21-15,-1 10 26 16,4-8-1-16,5-4 4 16,5-13-22-16,8-10-10 15,7-8-27-15,12-10 3 16,4-13-12-16,8-21 1 15,-3-7-4-15,0-23-2 16,-6 0-17-16,2-9-4 16,-11 8-5-16,-8-8 1 0,-8 17 0 15,-14-8-3 1,-6 21-3-16,-2 9-5 16,1 21-2-16,-2 15-1 0,3 15 2 15,-2 9 0-15,-1 9 5 16,0 10 3-16,3-1 4 15,5 11 7-15,2-4 2 0,14 4 1 16,3-6-3-16,14 2-2 16,2-13 1-16,14 0-73 15,2-10-14-15,4-17-417 16</inkml:trace>
        </inkml:traceGroup>
        <inkml:traceGroup>
          <inkml:annotationXML>
            <emma:emma xmlns:emma="http://www.w3.org/2003/04/emma" version="1.0">
              <emma:interpretation id="{AB83A410-4344-4CD0-B1B1-7968E239B4B4}" emma:medium="tactile" emma:mode="ink">
                <msink:context xmlns:msink="http://schemas.microsoft.com/ink/2010/main" type="inkWord" rotatedBoundingBox="23564,1936 25039,1838 25106,2846 23630,2943"/>
              </emma:interpretation>
              <emma:one-of disjunction-type="recognition" id="oneOf2">
                <emma:interpretation id="interp6" emma:lang="" emma:confidence="0">
                  <emma:literal>Kuhpol.</emma:literal>
                </emma:interpretation>
                <emma:interpretation id="interp7" emma:lang="" emma:confidence="0">
                  <emma:literal>Kielpol.</emma:literal>
                </emma:interpretation>
                <emma:interpretation id="interp8" emma:lang="" emma:confidence="0">
                  <emma:literal>Kurpol.</emma:literal>
                </emma:interpretation>
                <emma:interpretation id="interp9" emma:lang="" emma:confidence="0">
                  <emma:literal>Keilpol.</emma:literal>
                </emma:interpretation>
                <emma:interpretation id="interp10" emma:lang="" emma:confidence="0">
                  <emma:literal>Karlpol.</emma:literal>
                </emma:interpretation>
              </emma:one-of>
            </emma:emma>
          </inkml:annotationXML>
          <inkml:trace contextRef="#ctx0" brushRef="#br0" timeOffset="258306.6159">7135-1 896 0,'-9'25'340'0,"-5"28"14"15,2 4-199-15,6 20-105 16,3-5 3-16,2 3 25 15,4-17 13-15,3-1 1 16,-2-18-14-16,7-1-20 16,2-13-23-16,1-5-18 15,-2-10-2-15,-2-8-8 16,-1-13 17-16,2-5 6 16,-5-7 7-16,3-11-8 15,6-7 5-15,0-26-20 16,-2-14-12-16,14-18-35 15,-6 4 1-15,8 4-7 16,-5 30 4-16,4 19-2 16,-8 26 30-16,5 7-5 15,-5 15 3-15,1 10-5 16,-5 4 7-16,-2 14-2 16,-5 8 8-16,-8 5-1 0,-7 1 9 15,-4 15 12-15,-7-7 15 16,-7-4 10-16,-3-5 10 15,-9-13-2-15,5-14-9 16,-5-13-15-16,6-8-7 16,-2-13-18-16,10-5-32 15,4-26-120-15,13-5 456 16,19-10-823-16,14 0 318 16</inkml:trace>
          <inkml:trace contextRef="#ctx0" brushRef="#br0" timeOffset="258944.3035">7803-108 1021 0,'-14'8'318'16,"-1"1"68"-16,-1 7-264 16,-2 2-46-16,0 9-1 15,1 0-13-15,-1 9-3 16,5-2-8-16,2 2-15 15,8-6-11-15,5 0-13 16,4-9-5-16,3-6-9 16,4-3 6-16,7-6-5 15,-4-8 6-15,8-4-5 0,-4-6 9 16,4-6-9-16,-2-4 3 16,1-10-21-1,-5 1-3-15,3-8-19 0,-5 1 3 16,-8-7-1-16,-1 9 20 15,-7-5 4-15,-10 13 18 16,-2-1 2-16,0 11 14 0,-5 6 6 16,4 11 7-1,4-1-6-15,1 11 1 16,-1 0-15-16,5 3-6 0,4 0-9 16,0 2 7-16,1-2-8 15,8-5 7-15,2-4-8 16,4-4 8-16,7-10-2 15,2-5 8-15,6-8-6 16,-4-5 8-16,-1-10-6 16,-7 2 2-16,-4-8-6 15,-7 4 5-15,-7-1-5 16,-3 12 5-16,-4 8-8 16,-4 16 4-16,-7 15-7 15,-1 12 5-15,-5 25-6 16,1 5 10-16,-1 12-7 0,9-4 11 15,6 5-8-15,9-16 7 16,14 2-5-16,5-14 12 16,19-6 226-16,8-3-705 15,4-16 320-15</inkml:trace>
          <inkml:trace contextRef="#ctx0" brushRef="#br0" timeOffset="259358.1947">8522 169 1612 0,'-5'7'324'0,"2"-5"163"15,6-2-490-15,0-5-62 16,2-4-37-16,10-7-385 15,1-2 62-15</inkml:trace>
        </inkml:traceGroup>
        <inkml:traceGroup>
          <inkml:annotationXML>
            <emma:emma xmlns:emma="http://www.w3.org/2003/04/emma" version="1.0">
              <emma:interpretation id="{8FA493AE-7A66-49F4-8C9E-6BD30E6AE32C}" emma:medium="tactile" emma:mode="ink">
                <msink:context xmlns:msink="http://schemas.microsoft.com/ink/2010/main" type="inkWord" rotatedBoundingBox="25675,1859 28082,1699 28125,2358 25719,2518">
                  <msink:destinationLink direction="with" ref="{020B8B14-E999-4F8B-A6D8-AEBAED682772}"/>
                </msink:context>
              </emma:interpretation>
              <emma:one-of disjunction-type="recognition" id="oneOf3">
                <emma:interpretation id="interp11" emma:lang="" emma:confidence="0">
                  <emma:literal>Kanusucht</emma:literal>
                </emma:interpretation>
                <emma:interpretation id="interp12" emma:lang="" emma:confidence="0">
                  <emma:literal>Kantsucht</emma:literal>
                </emma:interpretation>
                <emma:interpretation id="interp13" emma:lang="" emma:confidence="0">
                  <emma:literal>Kanusucher</emma:literal>
                </emma:interpretation>
                <emma:interpretation id="interp14" emma:lang="" emma:confidence="0">
                  <emma:literal>Kannesucht</emma:literal>
                </emma:interpretation>
                <emma:interpretation id="interp15" emma:lang="" emma:confidence="0">
                  <emma:literal>Kannesucher</emma:literal>
                </emma:interpretation>
              </emma:one-of>
            </emma:emma>
          </inkml:annotationXML>
          <inkml:trace contextRef="#ctx0" brushRef="#br0" timeOffset="259896.617">9154-427 1102 0,'21'43'234'0,"-18"19"125"16,3 4-324-16,-2 10 24 15,-1-5 6-15,6 2 16 16,2-14-19-16,5 0-1 15,2-19-24-15,5-10-5 16,-2-15-24-16,7-12 22 16,2-19-4-16,9-23 8 0,2-14-6 15,9-21 6-15,-4-2-23 16,-2-17 2-16,-10 9-10 16,-10-2-5-1,-13 19-13-15,-10 10-20 0,-4 33-34 16,-9 18-46-16,-1 22-12 15,-11 23-15-15,-2 8-53 16,-4 13-203-16,0-5 78 16</inkml:trace>
          <inkml:trace contextRef="#ctx0" brushRef="#br0" timeOffset="259906.5898">9477 82 832 0,'18'19'300'0,"6"2"40"15,4-6-215-15,5-6-58 16,-1-1-34-16,4-7-2 16,0-4-19-16,9-9 41 15,-2-9-328-15,14-10-71 16,-3-4-46-16</inkml:trace>
          <inkml:trace contextRef="#ctx0" brushRef="#br0" timeOffset="260347.0819">9937-147 1162 0,'-25'35'271'0,"1"7"112"0,10-8-341 15,7 2 0 1,8-10-10-16,14-3-3 0,6-13-12 16,18-14 2-16,9-7-11 15,18-12 3-15,2-7-3 16,9-7-25-16,-13 4-16 15,1 3 0-15,-17 10-6 0,-3 4 2 16,-11 14 24-16,-4 8 11 16,-7 8-2-16,-5 7 23 15,-8 6 6-15,1 3 17 16,-4-2 3-16,7-1 9 16,1-9-19-1,7-6-4-15,4-12-18 0,10-6 3 16,1-9-10-16,15-10 4 15,2-1-6-15,1 1 6 16,-7 2-9-16,2 5 5 16,-11 8-9-16,-5 5 5 15,-5 8-6-15,1 5 6 16,-6 1-6-16,3 6 6 16,-5-2-4-16,8-2 6 15,0-7-4-15,6-1 5 16,-1-6-4-16,8-3 4 15,-2-3-3-15,3-1-38 16,-7 5-30-16,8-2-317 0,-4 5-53 16,-1 4-117-16</inkml:trace>
          <inkml:trace contextRef="#ctx0" brushRef="#br0" timeOffset="260803.1292">11233-295 1583 0,'-5'6'407'0,"4"-2"115"16,1-4-446-16,3-1-63 16,0-1-16-16,0 1-88 15,3-4-190-15,0-14-237 16,-3 2-78-16</inkml:trace>
        </inkml:traceGroup>
        <inkml:traceGroup>
          <inkml:annotationXML>
            <emma:emma xmlns:emma="http://www.w3.org/2003/04/emma" version="1.0">
              <emma:interpretation id="{E0E0B600-2E88-4168-B0E1-E37399E4923F}" emma:medium="tactile" emma:mode="ink">
                <msink:context xmlns:msink="http://schemas.microsoft.com/ink/2010/main" type="inkWord" rotatedBoundingBox="28502,1599 30062,1496 30146,2767 28586,2870"/>
              </emma:interpretation>
            </emma:emma>
          </inkml:annotationXML>
          <inkml:trace contextRef="#ctx0" brushRef="#br0" timeOffset="261901.6915">12023-217 1132 0,'-5'-3'340'0,"1"1"60"16,2 8-317-1,11 8-45-15,3 4-33 0,14 4-4 16,4-1-1-16,10 3 1 16,-1-6 0-16,17-6 4 15,-4-10 2-15,14-8 3 16,-3-11-4-16,12-11-55 15,-10-7 59-15,4-10-416 16,-22-1 100 0</inkml:trace>
          <inkml:trace contextRef="#ctx0" brushRef="#br0" timeOffset="261917.6491">12733-366 526 0,'-18'38'463'0,"-8"13"-97"15,-2-2-17-15,-6 13-236 0,7-2-35 16,-3 13 6-1,5-1-22-15,7 17-11 0,10-5-21 16,13-1-9-16,8-23-14 16,11 0-1 46,3-26-49-62,2-2-387 0,-13-13 114 0</inkml:trace>
          <inkml:trace contextRef="#ctx0" brushRef="#br0" timeOffset="262637.3625">13368-767 1018 0,'-9'-18'296'0,"-5"3"98"16,-1 6-269-16,-6 3-13 16,-1 2-16-16,-12 5-5 15,-2 11-27-15,-7 9-21 0,1 0-21 16,-3 11-1-16,12 2-8 15,3-2-8-15,13-8 3 16,8 3-2-16,15-6-4 16,9-4-3-16,9-10 2 15,18-5 1-15,6-7 1 16,15-2 2-16,0-4 0 0,8 8-1 16,-11 6-2-16,-3 3-3 15,-19 5 0-15,-4-1-2 16,-11 2-1-16,-10 2-1 15,-10 2 0-15,-6 2 2 16,-12 2 3-16,-12 5 17 16,-6 1 12-16,-10 4 20 15,-8-3 10-15,-11 4 9 16,3-2-12-16,-4-2-10 16,12-9-19-16,9-6-9 15,17-9-13-15,8-6 3 16,11-8-27-16,11-2-132 15,14-7-387-15,7-10 59 16</inkml:trace>
        </inkml:traceGroup>
        <inkml:traceGroup>
          <inkml:annotationXML>
            <emma:emma xmlns:emma="http://www.w3.org/2003/04/emma" version="1.0">
              <emma:interpretation id="{9FE5BC36-E4C5-4953-8C0C-7BAE90C58378}" emma:medium="tactile" emma:mode="ink">
                <msink:context xmlns:msink="http://schemas.microsoft.com/ink/2010/main" type="inkWord" rotatedBoundingBox="30566,1612 32317,1496 32361,2170 30610,2286"/>
              </emma:interpretation>
            </emma:emma>
          </inkml:annotationXML>
          <inkml:trace contextRef="#ctx0" brushRef="#br0" timeOffset="263413.1447">14084-394 1011 0,'1'-17'320'16,"-5"5"77"-16,5 12-273 0,-1 9-49 16,-3 9-30-16,2 18-9 15,-2 8-30-15,3 10-3 16,0-2 0-16,4 2 2 15,1-16 1-15,10-4 0 16,-2-13 0-16,8-9 7 16,3-13 1-16,12-14 3 15,-1-9 1-15,2-9-1 16,-5-2-4 0,-5-10-2-16,-12 5-3 0,-8-4 2 0,-5 8-3 15,-4 5-1 1,1 14-3-16,-2 13-2 0,-2 16-2 15,-2 18-2-15,-2 4 1 16,0 7 0-16,3 2 1 16,4 2 1-16,4-15 1 15,7 5 1-15,4-13 2 16,11-7 1-16,3-12 0 16,12-12 5-16,0-6 1 15,5-6 1-15,-8-7-1 0,-3-2 1 16,-12 6-4-16,-6-3 1 15,-9 4-2-15,-7-2-75 16,-7 2 399-16,-8-10-785 16,-5 0 319-16</inkml:trace>
          <inkml:trace contextRef="#ctx0" brushRef="#br0" timeOffset="263571.7061">14480-744 890 0,'-5'-5'449'16,"-1"16"-47"-16,6 2-134 15,6 2-267-15,5 3-2 16,5 5 2-16,5 1 3 16,3 3 9-16,7 3 405 0,2-1-821 15,-6-2 418-15</inkml:trace>
          <inkml:trace contextRef="#ctx0" brushRef="#br0" timeOffset="264441.6723">14852-445 978 0,'-31'19'341'0,"5"5"42"15,2 15-210-15,5 3-115 0,-1 11 14 16,10-14-12-16,10 4-8 15,7-14-19-15,14-5-12 16,8-15-14-16,14-6 2 16,2-9 1-16,12-15 2 15,-1-11 1-15,7-19 0 16,-8-3-4-16,2-19-1 16,-11 1-1-16,-12-8 0 15,-14 11-1-15,-10 0 1 16,-10 15-3-16,-7 10 2 15,-4 19-4-15,-10 19-2 16,0 16-2-16,-11 23 2 16,1 6-2-16,-1 17 3 15,8-3 1-15,6 7 2 0,15-12-1 16,11 4 0 0,8-14-1-16,17-1 1 0,5-14-2 15,12-14 1-15,-2-15 1 16,3-12 1-16,-12-15 1 15,0-11 2-15,-9 4-2 16,-2-10 1-16,-7 5-2 16,-1 0-3-16,-11 10-3 15,-6 8-2-15,-6 15-3 0,-5 12-2 16,1 14 1-16,-7 11 1 16,4 5 2-16,2 10 3 15,7-3 1-15,2 2 2 16,14-10 0-16,6-5 1 15,5-12-1-15,13-12 0 16,0-12 2-16,9-14 1 16,-5-4 2-16,1-10 0 15,-13 1 1-15,-4-4 0 16,-12 10-2-16,-9-9-3 16,-9 14-8-16,-7 5-9 15,-4 14-4-15,-11 9-2 16,1 21 2-16,-6 9 7 15,1 9 7-15,2 12 2 16,11 1 1-16,4 6-1 0,10-2 1 16,8 5 0-16,6-5 1 15,2-4-1-15,-2-11 2 16,0-8-5-16,-5-15-3 16,-1-9-3-16,-4-8 1 15,-4-10 1-15,-4-3 3 16,-1-6 5-16,-7-9 2 15,-2-10 2-15,-2-2-1 0,-2-17 4 16,5-2 0-16,0-4 5 16,9 11 0-16,6 5-2 15,6 14-4-15,9 9-2 16,6 14-5-16,9 8-2 16,0 5 0-16,8 10-2 15,-5 4-27-15,0 9-64 16,-6-1-348-16,-17 4 68 15</inkml:trace>
        </inkml:traceGroup>
      </inkml:traceGroup>
    </inkml:traceGroup>
    <inkml:traceGroup>
      <inkml:annotationXML>
        <emma:emma xmlns:emma="http://www.w3.org/2003/04/emma" version="1.0">
          <emma:interpretation id="{C13EBFBE-8D68-487C-B939-3BBBC417808A}" emma:medium="tactile" emma:mode="ink">
            <msink:context xmlns:msink="http://schemas.microsoft.com/ink/2010/main" type="paragraph" rotatedBoundingBox="16805,3416 21776,3292 21816,4908 16845,5031" alignmentLevel="1"/>
          </emma:interpretation>
        </emma:emma>
      </inkml:annotationXML>
      <inkml:traceGroup>
        <inkml:annotationXML>
          <emma:emma xmlns:emma="http://www.w3.org/2003/04/emma" version="1.0">
            <emma:interpretation id="{9D298469-9E3A-40A5-8F39-F49CA26680D2}" emma:medium="tactile" emma:mode="ink">
              <msink:context xmlns:msink="http://schemas.microsoft.com/ink/2010/main" type="inkBullet" rotatedBoundingBox="16816,3845 19024,3791 19038,4334 16829,4389"/>
            </emma:interpretation>
            <emma:one-of disjunction-type="recognition" id="oneOf4">
              <emma:interpretation id="interp16" emma:lang="" emma:confidence="0">
                <emma:literal>→</emma:literal>
              </emma:interpretation>
            </emma:one-of>
          </emma:emma>
        </inkml:annotationXML>
        <inkml:trace contextRef="#ctx0" brushRef="#br0" timeOffset="309347.9488">301 1754 920 0,'0'-3'253'0,"0"4"60"16,-4-2-248-16,4-2-50 0,1 3-4 31,1 3-1-31,5-2 16 0,10-1 6 0,1 3 23 16,0-3 6-16,6-3 12 15,1 2-14-15,10 2 2 16,1-1-19-16,15-4-2 15,-1 2-10 1,14-5 0-16,-2-2-10 0,8 0-4 16,-20 3-3-1,-1 0-10-15,58-14 0 16,-13 10 2-16,5-4 10 16,-4 5 5-16,-30 3 9 15,-11 6 4-15,-2 0 11 16,-7 5-8-16,0-8 1 0,-7 6-9 15,2 1-2-15,-2 1-10 16,-4-5 1-16,-4 6-3 16,-4-6 2-16,-7 1-4 15,-2-5-1-15,-7 4-4 16,-1-5-1-16,-3 7-3 16,-1-4 1-16,-2 7 0 0,-3-13 0 15,0 10-1 1,0-5-1-16,0 0 0 0,0 0-9 15,1 9-19-15,-1-5-84 16,0 4-47-16,2-2-352 16,1 0 25-16</inkml:trace>
        <inkml:trace contextRef="#ctx0" brushRef="#br0" timeOffset="309955.3516">1990 1520 1355 0,'-9'7'458'0,"-7"-5"49"0,1-8-363 16,1 4-84-16,7-2-48 15,5-1-20-15,4 7-9 16,5-2-13-16,5-6-6 16,11 7 1-16,-1-5 11 15,11-2 7-15,-4-3 12 16,5 7 5-16,-8-8 0 0,10 5 0 16,-8-2 1-16,11 10-1 15,-6-6 0-15,9 6 2 16,-9 1-1-16,6 1 0 15,-9-2 1-15,2 3-1 16,-8 4-1-16,-3-1 2 16,-6 2-1-16,-4 2 3 15,-7 5 4-15,-8-3 9 16,-5 5 7-16,-14 1 13 16,-7 3 6-16,-15 6 5 15,-3 7-8-15,-8 10 1 16,5-1-10-16,0 10 1 15,12-13-9-15,0-5-1 16,5-9-8-16,4-2-3 16,6-18-8-16,6 0-2 15,6-3-2-15,7-2-2 0,2-4-4 16,2 3-12-16,-1-3-9 16,4 3-19-16,-1-4-6 15,8 1-57-15,6-2-40 16,20 1-377-16,14-5 71 15</inkml:trace>
      </inkml:traceGroup>
      <inkml:traceGroup>
        <inkml:annotationXML>
          <emma:emma xmlns:emma="http://www.w3.org/2003/04/emma" version="1.0">
            <emma:interpretation id="{F241EB22-95C6-4B1B-A915-EC2B7CB71C78}" emma:medium="tactile" emma:mode="ink">
              <msink:context xmlns:msink="http://schemas.microsoft.com/ink/2010/main" type="line" rotatedBoundingBox="19441,3350 21776,3292 21816,4908 19482,4966"/>
            </emma:interpretation>
          </emma:emma>
        </inkml:annotationXML>
        <inkml:traceGroup>
          <inkml:annotationXML>
            <emma:emma xmlns:emma="http://www.w3.org/2003/04/emma" version="1.0">
              <emma:interpretation id="{E250CF6C-0BC3-4E66-B466-321FAEC3C1A1}" emma:medium="tactile" emma:mode="ink">
                <msink:context xmlns:msink="http://schemas.microsoft.com/ink/2010/main" type="inkWord" rotatedBoundingBox="19441,3350 21776,3292 21816,4908 19482,4966">
                  <msink:destinationLink direction="with" ref="{D0415940-528A-409A-9F7D-13E050596039}"/>
                </msink:context>
              </emma:interpretation>
              <emma:one-of disjunction-type="recognition" id="oneOf5">
                <emma:interpretation id="interp17" emma:lang="" emma:confidence="0">
                  <emma:literal>4"??</emma:literal>
                </emma:interpretation>
                <emma:interpretation id="interp18" emma:lang="" emma:confidence="0">
                  <emma:literal>45??</emma:literal>
                </emma:interpretation>
                <emma:interpretation id="interp19" emma:lang="" emma:confidence="0">
                  <emma:literal>4??</emma:literal>
                </emma:interpretation>
                <emma:interpretation id="interp20" emma:lang="" emma:confidence="0">
                  <emma:literal>4"?</emma:literal>
                </emma:interpretation>
                <emma:interpretation id="interp21" emma:lang="" emma:confidence="0">
                  <emma:literal>4?</emma:literal>
                </emma:interpretation>
              </emma:one-of>
            </emma:emma>
          </inkml:annotationXML>
          <inkml:trace contextRef="#ctx0" brushRef="#br0" timeOffset="311974.1271">2952 1698 1244 0,'-10'-4'277'16,"2"4"111"-16,8 12-370 0,5 18-8 15,2 1-7-15,5 5-2 16,3 11 2-16,11 4 0 16,-1-9 2-16,8 6-4 15,2-7 1-15,7-13-5 16,-3-7 0-16,11-16 3 15,-7-16-3-15,1-7-56 16,-11-10 122-16,0-29-451 16,-18 5 132-16</inkml:trace>
          <inkml:trace contextRef="#ctx0" brushRef="#br0" timeOffset="312445.9394">3370 1700 979 0,'-11'24'267'0,"-2"4"74"16,-1 25-261-16,-1-7-42 15,5 17-5-15,1-2-4 16,-2 3-8 0,7-13-7-16,8 20-8 0,2-8 1 15,6 7-6-15,8-7 3 16,-2 15-2-16,-8-18-5 16,5-15 27-16,-6-15-387 0,5-34 129 15</inkml:trace>
          <inkml:trace contextRef="#ctx0" brushRef="#br0" timeOffset="312669.8559">3692 1279 987 0,'0'-19'341'16,"-3"13"33"-16,-3 4-232 15,-1 5-116-15,-4 5-7 16,-1-1-6-16,-4 11-1 16,-1 2-1-16,-2 6-5 15,1 4 3-15,-2 9-3 16,7-5 4-16,2-1-5 0,7-4 4 16,10-4-7-16,7-11 3 15,11-10-5-15,6-5 5 16,11-8-3-16,-4-5 5 15,11-4-3 1,-7 9 2-16,6 2-5 0,-10 4 2 16,1 4-4-16,-10 10 3 15,-5-2-7-15,-11 1-3 0,-3 5 0 16,-8 3 4-16,-10 5 1 16,-4-5 19-16,-11 7 26 15,-3-1 14-15,-12 0 17 16,3-3 7-16,-5 5 1 15,6-8-16-15,2-2-12 16,5-4-14-16,5-6-12 16,5-4-10-16,5-2-8 15,4-2-3-15,3 1-5 16,4 2 0-16,2 1-76 16,3-8-57-16,8 9-378 15,4-5 36-15</inkml:trace>
          <inkml:trace contextRef="#ctx0" brushRef="#br0" timeOffset="313322.6043">3925 1000 1075 0,'-4'-7'303'0,"-4"7"75"15,4 6-294-15,-4 7-30 16,1 2-16-16,-1 8-9 16,4-1-5-16,1 11-11 15,1 0-6-15,8 8-6 16,5-4 3-16,1 8-4 15,3-7 6-15,6 1-42 0,-3-7-35 16,1-17-333-16</inkml:trace>
          <inkml:trace contextRef="#ctx0" brushRef="#br0" timeOffset="313817.0297">4243 1524 1036 0,'-21'-52'280'15,"11"7"76"-15,8-11-286 0,16 10-46 16,11-7-3-1,7 8-5-15,10-3 2 0,0 18 2 16,6-2-3-16,-4 17-2 16,4 5-9-16,-8 7-1 15,4 6-8-15,-13 7 5 16,-2 1-6-16,-10 2 5 0,-2 8-7 16,-13-1 8-16,1 7-5 15,-8-2 13-15,-3 13 20 16,-8-2 18-16,-5 12 6 15,-7 5 10-15,-13 11-8 16,0-8-15-16,-3 8-13 16,6-14-5-16,3-2-7 15,17-9 1-15,1 1-7 16,12-11-1-16,7 5-8 16,10-10 5-16,11 5-7 15,7-7 1-15,13-1-1 16,-5-10 9-16,11-8-9 15,-9-14 8-15,9-4-36 16,-9-3-39-16,2 0-395 16,-11 11 86-16</inkml:trace>
          <inkml:trace contextRef="#ctx0" brushRef="#br0" timeOffset="313965.6235">4460 2435 1687 0,'-3'98'383'16,"3"-38"143"-16,9-60-485 16,0 2-39-16,-9-2-4 0,6 0-9 15,-3 0-13-15,1 0 314 16,1-40-816-16</inkml:trace>
          <inkml:trace contextRef="#ctx0" brushRef="#br0" timeOffset="314606.441">4916 1328 1168 0,'16'-61'309'16,"4"9"93"-16,-2 29-330 15,7 2-29-15,2 5-11 0,2 1-1 16,-2 4-8 0,8 2-6-16,-7 11 1 0,8 1-15 15,-7 4-3-15,-5 11-5 16,-9 2 4-16,-3 8-6 16,-12-2 10-16,-9 25-2 15,-8 2 7-15,-14 16-1 16,-7-2 13-16,-10 16 3 15,3-19 7-15,2 4-1 16,12-19 2-16,4 1-9 16,17-13-5-16,5-5-7 15,8-2-3-15,9-6-6 16,8-6-1-16,10-6-13 16,5-12-47-16,10-15 275 15,-8 1-677-15</inkml:trace>
          <inkml:trace contextRef="#ctx0" brushRef="#br0" timeOffset="314618.4099">5174 2300 1397 0,'-1'36'409'16,"-25"-18"73"-16,13-1-363 15,8 2-108-15,4-4-8 0,1-4-9 16,4-2 7-1,5-8-81-15,-1-7 416 0,-10-1-821 16</inkml:trace>
        </inkml:traceGroup>
      </inkml:traceGroup>
    </inkml:traceGroup>
  </inkml:traceGroup>
</inkml:ink>
</file>

<file path=ppt/ink/ink3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6:06.0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5165EE-F453-48BF-A00C-38DB526BB624}" emma:medium="tactile" emma:mode="ink">
          <msink:context xmlns:msink="http://schemas.microsoft.com/ink/2010/main" type="inkDrawing" rotatedBoundingBox="13672,3704 19959,9148 19177,10051 12890,4608" semanticType="callout" shapeName="Other">
            <msink:sourceLink direction="with" ref="{86990D7B-E524-420D-833A-ED5157CB4AA8}"/>
            <msink:sourceLink direction="with" ref="{2EC638E4-8923-4916-B509-E12911413581}"/>
          </msink:context>
        </emma:interpretation>
      </emma:emma>
    </inkml:annotationXML>
    <inkml:trace contextRef="#ctx0" brushRef="#br0">39-3 484 0,'-4'3'219'0,"-2"-2"19"0,1 7-102 16,1-5-38-16,2-2-5 16,-4 4-32-16,3 4-3 15,2-8-18-15,-1 11-5 16,-4 3-13-16,6 0-5 16,-1 0-9-16,-1 5-2 15,-1-4-4-15,5 1 1 16,1-2-2-16,1 4 0 15,-1-1 0-15,6 3 1 16,0-3 1-16,-3 6 2 16,0 0 0-16,2 9 2 15,-1 0 1-15,2 9-2 16,0-3-1-16,3 6 0 16,3-16-3-16,-3 8 5 15,2-7 0-15,1 10 4 16,1-10 1-16,-1 10 5 15,2-5-4-15,-1 1 0 0,2-5-2 16,2 17-1-16,-4 3-4 16,2 8 2-16,1-1-1 15,2 11 4-15,-3-16-2 16,7-2 1-16,-2-7 0 16,5-1-1-16,-4-13-4 15,8 8 0-15,-4-2-3 16,8-2-1-16,-3-1 0 15,2 12 0-15,-5 2 0 0,4 5 1 16,-4 4-2-16,5 10 3 16,-2-11 0-16,7 8 3 15,-4-4 0-15,5 4 1 16,-2-9-2-16,6 8-1 16,-6-8-2-16,9 12-1 15,-4-3 0-15,7 7 0 16,-9-7 0-16,4 5 1 15,-8-14 1-15,10 8 1 16,-9-7 1-16,10-2 2 16,-4 1-3-16,9 3 0 15,-6-6-1-15,10 7-1 16,-7 1-1-16,9 1 1 16,-5-5 0-16,5 4 1 15,-9-11-1-15,12 12 1 0,-10-12-1 16,5 6 1-16,-4-4-2 15,11 7 2-15,-9-9-2 16,11 12 1-16,-2-5 0 16,8 10-1-16,-11-8-1 15,13 6 0-15,-11-10 0 16,5-1 1-16,-1-7 1 0,12 5 0 16,-7-7-1-16,7 10 1 15,-4-5-2-15,8 7 1 16,-9-5 0-16,5 4 2 15,-4-3-1-15,15 9 1 16,-15-6-1-16,14-1 0 16,-9-2-2-16,9 1 1 15,-12-7-1-15,15 5 1 16,-7-2-2-16,12-2 1 16,-13-2-2-16,13 1 2 15,-17-9-1-15,10 4 2 16,-13-7 0-16,14-3 0 15,-12-2-1-15,11-3 1 16,-13-5 0-16,14 1 2 16,-13-3 0-16,8 1 1 15,-7-2 0-15,12 4 0 16,-16 0-3-16,7 6 1 16,-19-9-1-16,10 6 1 0,-17-6-2 15,6 1 2-15,-9-4-1 16,9 8 3-16,-14-4 3 15,6 4 9-15,-12-7 4 16,4 4 5-16,-8-8 0 16,-2 1 2-16,-11-2-8 0,2-4 3 15,-10-4-2-15,-10 2 4 16,-4-1 0 0,4-4-1-16,-13-1-5 0,5 1-2 15,0-2-5-15,3-1-2 16,-9 3 0-16,5-1-59 15,1-4-52-15,-12-7-344 16,-11-7 41-16</inkml:trace>
  </inkml:traceGroup>
</inkml:ink>
</file>

<file path=ppt/ink/ink3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4:38.3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742B58-BB43-4258-BF48-CD341A94C5A9}" emma:medium="tactile" emma:mode="ink">
          <msink:context xmlns:msink="http://schemas.microsoft.com/ink/2010/main" type="inkDrawing" rotatedBoundingBox="10347,12635 11138,12653 11137,12662 10346,12644" shapeName="Other"/>
        </emma:interpretation>
      </emma:emma>
    </inkml:annotationXML>
    <inkml:trace contextRef="#ctx0" brushRef="#br0">14-1 684 0,'-6'5'248'0,"0"-5"17"16,3 1-184-16,11 1-41 15,1-1-25-15,10-4 4 16,7 3 9-16,8 2 2 15,-1-5 4-15,11 4-8 16,-2-1-8-16,6 0-13 16,-2 2 1-16,13-1-6 15,-3 2 6-15,11 2-5 16,-1-5 3-16,12 1-178 16,-4 4-126-16,8-4-18 15</inkml:trace>
  </inkml:traceGroup>
</inkml:ink>
</file>

<file path=ppt/ink/ink3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4:56.9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62867B-F51E-42E5-908E-84DB439B3B4D}" emma:medium="tactile" emma:mode="ink">
          <msink:context xmlns:msink="http://schemas.microsoft.com/ink/2010/main" type="inkDrawing" rotatedBoundingBox="19450,10976 19831,9906 20709,10218 20328,11288" hotPoints="20530,10622 20024,11128 19518,10622 20024,10116" semanticType="enclosure" shapeName="Circle"/>
        </emma:interpretation>
      </emma:emma>
    </inkml:annotationXML>
    <inkml:trace contextRef="#ctx0" brushRef="#br0">9769-2629 978 0,'-50'19'231'16,"-7"14"81"-16,5 0-280 16,-8 12 8-16,6-1 6 15,-3 10 18-15,7-2 15 16,1 14 0-16,13-4-11 0,5 19-17 16,12-3-22-16,10 3-14 15,10-4-3-15,14 8-10 16,9-13 4-1,17 0-7-15,7-9 4 0,15-7-6 16,2-19 6 0,13-11-7-16,-2-20 7 0,14-21 4 15,-7-15 16-15,10-26 14 16,-12-8 20-16,-3-16 13 16,-24-1 6-16,-9-15 3 15,-19 11-4-15,-14-10-12 16,-18 11-8-16,-21-5-20 15,-8 23-12-15,-17 8-19 16,-7 17-12-16,-11 17-32 0,3 23-13 16,-9 16-105-16,7 12 450 15,-26 13-811-15,8-1 343 16</inkml:trace>
  </inkml:traceGroup>
</inkml:ink>
</file>

<file path=ppt/ink/ink3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7:09.7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4E38EB-30A8-47F4-ABC1-EBA5ADC97EEA}" emma:medium="tactile" emma:mode="ink">
          <msink:context xmlns:msink="http://schemas.microsoft.com/ink/2010/main" type="inkDrawing" rotatedBoundingBox="4063,10261 7581,9654 7831,11098 4313,11705" semanticType="enclosure" shapeName="Other">
            <msink:destinationLink direction="with" ref="{89BE9BB0-99BB-45CE-A7B6-AC0C2F39DAE5}"/>
          </msink:context>
        </emma:interpretation>
      </emma:emma>
    </inkml:annotationXML>
    <inkml:trace contextRef="#ctx0" brushRef="#br0">332 439 409 0,'-10'-2'406'0,"-2"7"-116"16,3-2-3-16,0-2-240 16,4 1-40-16,2-2-15 15,3-2-18-15,-1-2-73 16,2-1-18-16,1-4-2 16,-2 2 11-16,-2-4 33 15,2 5 92-15,-4 0 56 16,-2 0 19-16,-2-3 29 15,1 3-9-15,-4 0-3 16,1-1-36-16,-2 2-3 0,1 2-28 16,-1 0 0-16,4 0-14 15,1 2 3-15,1-2-12 16,0-5 3-16,-5 2-2 31,7 3-9-15,-1 2-6-16,-17-16 11 0,-2 10-4 15,-11-6 9-15,4 7-9 0,8 3 7 16,2 3-11-16,-9-9 6 16,8 9-10-16,-17-1 6 15,0-7-11-15,-14 4 6 16,7 5-7-16,-13-5 7 16,8-1-6-16,-12 4 7 15,7-7-7-15,-5 4 8 16,10-1-5-16,-17 5 13 15,13 5-3-15,-16 5 13 16,5-4-5-16,-15 8 11 16,14-5-13-16,-13 3 6 15,14 0-13-15,0 3 4 16,4-1-12-16,-2 4 3 16,5-5-11-16,-7 10 7 15,0-1-5-15,-1 7 6 16,7-2-4-16,-3 12 9 0,11-9-8 15,1 6 8-15,14-6-7 16,1 5 11-16,10-7-8 16,2 7 9-16,11-7-9 15,-1 7 5-15,4-4-11 16,8 6 8-16,5-6-12 16,0 8 9-16,9-3-9 15,6 8 6-15,-3-5-7 0,6 8 9 16,0-7-8-16,5 2 8 15,2-3-8-15,8 3 9 16,-4-6-8-16,10 8 7 16,-3-5-7-16,8 2 9 15,-1-7-7-15,13 4 8 16,-1-10-8-16,7 2 7 16,1-6-9-16,7 2 7 15,-4-6-5-15,9-1 5 16,2-7-7-16,10 0 8 15,-9-9-8-15,9 0 7 16,-12-6-5-16,17-3 7 16,-13-3-7-16,22-6 7 15,-6-3-7-15,13-6 6 16,-14 0-7-16,14-9 8 16,-15-2-6-16,17-7 5 0,-9 2-4 15,13-11 4-15,-12 2-5 16,10-2 5-16,-17 2-5 15,7-8 4-15,-9 12-5 16,5-8 7-16,-20 8-6 16,7-5 5-16,-16 8-5 15,-3-12 5-15,-15 3-6 16,1-8 5-16,-15 5-4 16,-7-1 6-16,-9 10-2 0,-10-4 3 15,-10 10-1-15,-11-4 6 16,-8 2-6-16,-14 1 8 15,-7 7-4-15,-15-5 10 16,-5 2-7-16,-10-2 19 16,-6 4-9-16,-22-8 11 15,-2 6-12-15,-27 4 8 16,4 6-18-16,-31 2 5 16,4 12-14-16,-28 11 0 15,4 10-13-15,-56 21-20 16,20 17-33-16,-64 41-71 15,-2 22-334-15,-51 76 63 16</inkml:trace>
  </inkml:traceGroup>
</inkml:ink>
</file>

<file path=ppt/ink/ink3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7:13.5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FE3352-7B8E-497D-8FAE-7AF55B8674A9}" emma:medium="tactile" emma:mode="ink">
          <msink:context xmlns:msink="http://schemas.microsoft.com/ink/2010/main" type="writingRegion" rotatedBoundingBox="731,11966 3342,10495 3876,11445 1266,12915">
            <msink:destinationLink direction="with" ref="{3743A252-A11C-4C9A-B0AD-CE4EE676E2CA}"/>
          </msink:context>
        </emma:interpretation>
      </emma:emma>
    </inkml:annotationXML>
    <inkml:traceGroup>
      <inkml:annotationXML>
        <emma:emma xmlns:emma="http://www.w3.org/2003/04/emma" version="1.0">
          <emma:interpretation id="{5F643DF4-ED56-4500-8EA8-9BFCA3D67C06}" emma:medium="tactile" emma:mode="ink">
            <msink:context xmlns:msink="http://schemas.microsoft.com/ink/2010/main" type="paragraph" rotatedBoundingBox="731,11966 3342,10495 3876,11445 1266,12915" alignmentLevel="1"/>
          </emma:interpretation>
        </emma:emma>
      </inkml:annotationXML>
      <inkml:traceGroup>
        <inkml:annotationXML>
          <emma:emma xmlns:emma="http://www.w3.org/2003/04/emma" version="1.0">
            <emma:interpretation id="{E0F7B053-007A-4E5E-A9A2-B3D14198D338}" emma:medium="tactile" emma:mode="ink">
              <msink:context xmlns:msink="http://schemas.microsoft.com/ink/2010/main" type="line" rotatedBoundingBox="731,11966 3342,10495 3876,11445 1266,12915"/>
            </emma:interpretation>
          </emma:emma>
        </inkml:annotationXML>
        <inkml:traceGroup>
          <inkml:annotationXML>
            <emma:emma xmlns:emma="http://www.w3.org/2003/04/emma" version="1.0">
              <emma:interpretation id="{EF29A5D4-18C4-4AAC-A6BF-B55E9BBCB25D}" emma:medium="tactile" emma:mode="ink">
                <msink:context xmlns:msink="http://schemas.microsoft.com/ink/2010/main" type="inkWord" rotatedBoundingBox="731,11966 3342,10495 3876,11445 1266,12915"/>
              </emma:interpretation>
              <emma:one-of disjunction-type="recognition" id="oneOf0">
                <emma:interpretation id="interp0" emma:lang="" emma:confidence="1">
                  <emma:literal/>
                </emma:interpretation>
              </emma:one-of>
            </emma:emma>
          </inkml:annotationXML>
          <inkml:trace contextRef="#ctx0" brushRef="#br0">233 162 871 0,'-17'-7'326'16,"13"1"39"-16,1 4-221 15,4 10-65-15,4 4-25 16,2 3-17-16,2 9-8 15,6 7 1-15,6 10-8 16,0-4 4-16,12 14-14 16,0 2-3-16,8 7-9 15,-2-3 6-15,9 9-8 16,-6-9 8-16,2 4-7 16,-7-14 8-16,2 1-6 15,-12-15 8-15,-1 0-7 16,-11-10 6-16,-6 2-6 15,-6-8 8-15,-9-1-6 0,-11-7 1 16,-11-6-54-16,-5-6-18 16,-20-9-38-16,-4-10-128 15,-15-11-179-15,6-12 34 16,-6-12-137-16,9 1 434 16,-3-4 412-16,16 4 29 15,1-1-39-15,11 6-121 16,7-15-54-16,16 3-71 0,7 3-9 15,10 6-7-15,10-7-2 16,3 14-3-16,13 4-10 16,5-1-6-16,5 5-18 15,1 16-6-15,6 7-13 16,-5 10 3-16,1 9-9 16,-1 6 9-16,4 13-10 15,-5 7 11-15,-3 11-8 16,-7 4 9-16,-2 16-5 15,-9 0 10-15,-5 15 5 16,-5-4 15-16,-2 8 6 16,-3-10 10-16,3 0-6 15,0-16-3-15,4-8-17 16,1-14-7-16,7-6-11 16,0-19 5-16,9-3-11 15,1-6 9-15,7-15-5 0,1-5-13 16,4-1-72-16,-8-9-27 15,-1-9-14-15,-5 4-335 16,-4-7 94-16</inkml:trace>
          <inkml:trace contextRef="#ctx0" brushRef="#br0" timeOffset="372.5482">803 282 969 0,'-15'-6'323'0,"8"9"57"16,2 0-268-16,11 5-25 15,3 5-31-15,6 4-22 16,0-4-9-16,5-4-12 16,2-6 3-16,4-10-12 15,-1-5 7-15,4-12-6 16,-7 3 8-16,-2-6-7 16,-7 0 9-16,-8-3-9 15,-3 10 7-15,-9 1-9 16,-5 4 11-16,-7 7-8 15,-1 10 8-15,-5 7-7 16,1 6 9-16,0 10-8 16,10 10 11-16,4 11 0 15,5 4 10-15,5 8-8 0,3-1 7 16,0-1-13-16,11-14 0 16,2-9-13-16,7-14 7 15,10-14-11-15,1-17 1 16,7-17-47-16,-5-5-19 15,6-20-60-15,-9 0-14 16,0-3-99-16,-12 4-181 16,-6-7 45-16</inkml:trace>
          <inkml:trace contextRef="#ctx0" brushRef="#br0" timeOffset="723.8353">1162 58 492 0,'-12'-1'441'0,"-1"11"-88"0,1 16-4 15,0 7-230-15,6 12-12 16,0-3-16-16,4 5-5 15,5-10-11-15,5-1-16 16,1-9-17-16,7-4-21 16,4-16-8-16,4-13-15 15,-2-13 9-15,5-16-7 16,-3 4 10-16,-4-20-7 16,-7 7 10-16,-4-1-9 15,-10 4 6-15,-5-2-8 16,-3 19 6-16,-5 0-10 15,5 19 7-15,2 16-9 16,2 13 5-16,4 16-9 16,4 9 12-16,4 2-3 0,2-3 13 15,6 0-6-15,0-14 10 16,8-1-11-16,-1-10 5 16,10-13-7-16,-4-10-2 15,4-10-134-15,4-11-220 16,-2-8-124-16,-10-10-164 15</inkml:trace>
          <inkml:trace contextRef="#ctx0" brushRef="#br0" timeOffset="1917.8012">1027-425 1054 0,'5'14'239'16,"7"13"112"-16,6 6-291 15,10 13 9-15,4 8 15 16,10 12 10-1,-2-4-9-15,10 4-18 0,-1-14-19 16,7 1-22-16,-10-13-11 16,1 0-13-16,-8-12 8 15,-3-5-10-15,-8-10 9 0,2 2-7 16,-7-10 8-16,-2-5-8 16,-10-2 10-16,-1-4-49 15,-8-10-30-15,-2-13-53 16,-8-6-310-16,2-20-23 15,-3-1-103-15</inkml:trace>
          <inkml:trace contextRef="#ctx0" brushRef="#br0" timeOffset="2763.2506">1536-248 1018 0,'-2'36'304'0,"7"15"90"15,1 6-272-15,6 6 12 16,3-7-14-16,7-2-20 15,1-11-23-15,7-11-27 16,-1-12-29-16,5-11-16 0,-4-9 3 16,3-11-5-16,-6-4 10 15,-3-18-9-15,-7 0 8 16,-7-14-7-16,-8 5 6 16,-10-3-7-1,-5 9 7-15,-10 0-7 0,-2 9 5 16,-8 0-7-16,0 9 7 15,-2 8-11-15,8 10 5 0,3 10-6 16,10 10 6-16,8 7-6 16,5 3 10-16,5 1-8 15,5-4 7-15,10-4-10 16,0-8 6-16,10-11-7 16,-2-8 9-16,6-13-7 15,-3-7 10-15,1-18-8 16,-8-6 6-16,-2-18-28 15,-12 6-8-15,-8-6-28 16,-10 14 0-16,-9-7-11 16,-7 16 25-16,-13-9 7 15,2 9 28-15,-6-1 1 16,8 17 13-16,2 12 7 16,12 18 13-16,2 18 0 15,12 15 13-15,3 18 8 16,5-1 2-16,8 6-7 15,7-8 2-15,10-5-15 0,3-13-6 16,14-1-16-16,-1-13 3 16,13-4-10-16,-4-10 10 15,8-8-8-15,-10-8 9 16,-4-8-9-16,-10 2 10 0,-7-5-8 16,-14 2 9-1,-3-1-10-15,-5 9 10 0,-2 3-11 16,-4 3 10-16,2 2-14 15,3 7 10-15,0 1-14 16,-1-1 10-16,5 5-9 16,-4 1 12-16,3-3-11 15,6-5 13-15,5-5-10 16,-1-10 9-16,11-13-10 16,-2-7 10-16,0-14-8 15,-1-4 8-15,2-2-8 16,-10 6 8-16,2 6-7 15,-6 15 8-15,-3 8-9 16,-4 10 6-16,2 7-12 16,-2 7 5-16,-1 7-4 15,4-2 13-15,1 8-2 16,-2-4 11-16,5-2-3 0,0-8 4 16,6-2-11-1,0-11 5-15,9-8-8 16,-3-4 7-16,-3-6-8 0,-1-1 9 15,-4 1-41-15,-7 6-33 16,-7 4-112-16,7 10 191 16,-15 11-538-16,-9 10 167 15</inkml:trace>
          <inkml:trace contextRef="#ctx0" brushRef="#br0" timeOffset="1315.8975">998-339 1043 0,'-10'-2'294'15,"4"8"73"-15,7 9-289 16,4 6-28-16,7 12-5 16,6 3 2-16,11 11-3 15,1-1 4-15,10 10-13 16,4-5-6-16,13 9-14 15,-3-3 0-15,7-1-10 16,-8-14 6-16,-5 3-10 16,-8-14 9-16,-2 1-9 15,-10-7 9-15,1 4-10 16,-7-10 10-16,-4-2-8 16,-7-8-1-16,-2-3-79 15,-3-8-20-15,-3-5-337 0,-3-7 30 16</inkml:trace>
        </inkml:traceGroup>
      </inkml:traceGroup>
    </inkml:traceGroup>
  </inkml:traceGroup>
</inkml:ink>
</file>

<file path=ppt/ink/ink3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7:16.7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743A252-A11C-4C9A-B0AD-CE4EE676E2CA}" emma:medium="tactile" emma:mode="ink">
          <msink:context xmlns:msink="http://schemas.microsoft.com/ink/2010/main" type="inkDrawing" rotatedBoundingBox="1454,13915 3829,11183 3881,11229 1507,13961" semanticType="underline" shapeName="Other">
            <msink:sourceLink direction="with" ref="{47FE3352-7B8E-497D-8FAE-7AF55B8674A9}"/>
          </msink:context>
        </emma:interpretation>
      </emma:emma>
    </inkml:annotationXML>
    <inkml:trace contextRef="#ctx0" brushRef="#br0">72 2605 735 0,'-30'48'329'0,"5"-8"10"0,11-16-158 15,11-12-91-15,11-7-28 16,19-17-15-16,10-15-9 16,19-27 3-16,10-16 8 15,27-42 3-15,3-7 8 16,33-40-9-16,-3-1-12 15,30-30-18-15,-13 27-4 16,28-29-13-16,-27 20 5 16,18-5-10-16,-27 30 8 0,16-16-8 15,-33 30 8-15,2 1-3 16,-24 24 13-16,-4 2 4 16,-29 28 19-16,-5 7-1 15,-17 19 8 1,-6 4-8-16,-13 14-3 0,-4 7-17 15,-9 9 1-15,-4 8-12 16,-4 10 4-16,-4 1-18 16,-4 7 8-16,-8 7-25 15,0 3-34-15,-8 6-107 16,5-7-324-16,3-5 36 16</inkml:trace>
  </inkml:traceGroup>
</inkml:ink>
</file>

<file path=ppt/ink/ink3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7:19.4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3B3F67D-E605-458D-B166-D2CD6E837ABC}" emma:medium="tactile" emma:mode="ink">
          <msink:context xmlns:msink="http://schemas.microsoft.com/ink/2010/main" type="inkDrawing" rotatedBoundingBox="10382,12799 10418,11865 10447,11866 10412,12801" semanticType="callout" shapeName="Other">
            <msink:sourceLink direction="with" ref="{7F15E5CA-A934-4FB5-8E79-B672610747DC}"/>
            <msink:sourceLink direction="with" ref="{8DD3A0C3-2C8F-47BB-910F-B6DB4F1B1AD2}"/>
          </msink:context>
        </emma:interpretation>
      </emma:emma>
    </inkml:annotationXML>
    <inkml:trace contextRef="#ctx0" brushRef="#br0">25 935 870 0,'-5'-12'217'0,"-4"-7"73"16,3-8-251-16,2-12-26 15,4-5-8-15,4-20 0 16,-1-3-8-16,5-18 4 16,-5-2-2-16,4-18 2 15,-1 13-6-15,0-13-113 0,-3 17-170 16,2-13 13-16</inkml:trace>
  </inkml:traceGroup>
</inkml:ink>
</file>

<file path=ppt/ink/ink3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4:42.6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4F70D1F-5885-4D52-9F70-2F068EB09CAA}" emma:medium="tactile" emma:mode="ink">
          <msink:context xmlns:msink="http://schemas.microsoft.com/ink/2010/main" type="writingRegion" rotatedBoundingBox="12257,11545 16113,12100 15540,16083 11683,15528">
            <msink:destinationLink direction="with" ref="{2EC638E4-8923-4916-B509-E12911413581}"/>
          </msink:context>
        </emma:interpretation>
      </emma:emma>
    </inkml:annotationXML>
    <inkml:traceGroup>
      <inkml:annotationXML>
        <emma:emma xmlns:emma="http://www.w3.org/2003/04/emma" version="1.0">
          <emma:interpretation id="{DA78F85F-04A2-4838-83FB-DE0990375979}" emma:medium="tactile" emma:mode="ink">
            <msink:context xmlns:msink="http://schemas.microsoft.com/ink/2010/main" type="paragraph" rotatedBoundingBox="12622,11597 16113,12100 15969,13100 12478,12597" alignmentLevel="1"/>
          </emma:interpretation>
        </emma:emma>
      </inkml:annotationXML>
      <inkml:traceGroup>
        <inkml:annotationXML>
          <emma:emma xmlns:emma="http://www.w3.org/2003/04/emma" version="1.0">
            <emma:interpretation id="{C04A1244-9255-4C3B-BB11-BD8050488527}" emma:medium="tactile" emma:mode="ink">
              <msink:context xmlns:msink="http://schemas.microsoft.com/ink/2010/main" type="line" rotatedBoundingBox="12622,11597 16113,12100 15969,13100 12478,12597">
                <msink:destinationLink direction="with" ref="{9DA33CC8-6922-44FC-8FE5-DCC29C75696C}"/>
              </msink:context>
            </emma:interpretation>
          </emma:emma>
        </inkml:annotationXML>
        <inkml:traceGroup>
          <inkml:annotationXML>
            <emma:emma xmlns:emma="http://www.w3.org/2003/04/emma" version="1.0">
              <emma:interpretation id="{D6A2A27D-E683-4078-8025-F559D0DB6CAB}" emma:medium="tactile" emma:mode="ink">
                <msink:context xmlns:msink="http://schemas.microsoft.com/ink/2010/main" type="inkWord" rotatedBoundingBox="12596,11776 13729,11939 13610,12760 12478,12597"/>
              </emma:interpretation>
              <emma:one-of disjunction-type="recognition" id="oneOf0">
                <emma:interpretation id="interp0" emma:lang="" emma:confidence="1">
                  <emma:literal/>
                </emma:interpretation>
              </emma:one-of>
            </emma:emma>
          </inkml:annotationXML>
          <inkml:trace contextRef="#ctx0" brushRef="#br0">2240-553 1013 0,'-3'-8'311'15,"0"4"76"-15,2 11-265 16,-2-2-45-16,-2 4-8 0,1 1-23 15,-1 11-14-15,-1 0-10 16,-1 12-8-16,-2 2-3 16,0 11-8-16,0-1 4 15,-2 9-7-15,4-7 6 16,2 1-6-16,2-9 7 16,6 1-4-16,2-14 8 15,7-2-6-15,0-10 6 16,7-2-5-16,-2-18 3 15,11 3-5-15,-2-5 5 0,5-10-4 16,0-6 4-16,3-5-2 16,-7 1 6-16,0-5-74 15,-7 7-43-15,-7 5-340 16,-10 8 28-16</inkml:trace>
          <inkml:trace contextRef="#ctx0" brushRef="#br0" timeOffset="1046.7948">2454-828 944 0,'1'-3'265'16,"-1"4"67"-16,0 7-253 16,0 2-42-16,2 14 0 15,-2 0-6-15,0 11-1 16,0-2-2-16,-2 5-2 0,1-7 1 16,1 7 4-16,-3-13 4 15,1-2 0-15,1-8 0 16,1-6-6-16,0-6-5 15,-2-6-4-15,2-6 0 16,-1-11-5-16,-1-5 1 16,-1-8-6-16,0-5 1 15,-1 1-7-15,1 8 2 16,-2 2-4-16,4 9 1 0,-1 9-8 16,2 7-1-16,3 7-3 15,-1 7 2-15,2 8-2 16,2 1 8-16,2 0 0 15,1-3 4-15,3 4 2 16,1-10-1-16,5 8-6 16,0-5 5-16,0 1-5 15,-4-4 0-15,1-3-1 16,-9-7 8-16,1 2-5 16,-2-2 6-16,-4-2-3 15,-4 1 8-15,-3-2-6 16,-4-4 5-16,-8 2-6 15,-2 0 3-15,-7-6-8 16,2 5 5-16,-5-1-4 16,1-1 4-16,-1-3-6 15,5 3 6-15,-4 2-5 16,9-2 4-16,2 1-6 0,8 1 5 16,7 2-13-16,7-1 5 15,14-1-5-15,7-2 5 16,14-5-4-16,4 2 13 15,17-9-5-15,-1 5 6 16,4-8-60-16,-6 6 453 0,10-11-823 16,-14 2 369-16</inkml:trace>
          <inkml:trace contextRef="#ctx0" brushRef="#br0" timeOffset="-3979.1824">2805-117 339 0,'25'9'188'0,"7"-7"-23"16,-7 2-50-16,7 6-112 15,-11-4-35-15,2 7-50 16,-7-1-12-16,-1 2-18 16,-6-2-46-16,3-2 30 15</inkml:trace>
          <inkml:trace contextRef="#ctx0" brushRef="#br0" timeOffset="25669.6134">2880 31 575 0,'0'-2'427'15,"3"8"-98"-15,4-1-21 16,5 1-300-16,5 4-4 16,-1-2-2-16,9-5 3 15,0 3-3-15,7-3 3 16,-1-5-3-16,10-4 1 16,-2-1-13-16,9-2-115 15,-3 0-210-15,10-2 20 0</inkml:trace>
        </inkml:traceGroup>
        <inkml:traceGroup>
          <inkml:annotationXML>
            <emma:emma xmlns:emma="http://www.w3.org/2003/04/emma" version="1.0">
              <emma:interpretation id="{C77539FE-DBFB-40E4-B105-1D4EE90CA1BF}" emma:medium="tactile" emma:mode="ink">
                <msink:context xmlns:msink="http://schemas.microsoft.com/ink/2010/main" type="inkWord" rotatedBoundingBox="14029,12641 14309,12681 14305,12712 14024,12671"/>
              </emma:interpretation>
            </emma:emma>
          </inkml:annotationXML>
          <inkml:trace contextRef="#ctx0" brushRef="#br0" timeOffset="25825.1304">3677 32 1019 0,'15'5'227'0,"0"-4"91"0,5 1-294 15,2 1-21-15,5-5 1 16,-1 2-2-16,8-1 20 15,-1 1-232-15,14-2-109 16,-2 13-21-16</inkml:trace>
        </inkml:traceGroup>
        <inkml:traceGroup>
          <inkml:annotationXML>
            <emma:emma xmlns:emma="http://www.w3.org/2003/04/emma" version="1.0">
              <emma:interpretation id="{E790880A-59C8-490A-AEED-D2FB44AFB9D8}" emma:medium="tactile" emma:mode="ink">
                <msink:context xmlns:msink="http://schemas.microsoft.com/ink/2010/main" type="inkWord" rotatedBoundingBox="14950,11932 16113,12100 16006,12841 14843,12674"/>
              </emma:interpretation>
            </emma:emma>
          </inkml:annotationXML>
          <inkml:trace contextRef="#ctx0" brushRef="#br0" timeOffset="26192.5514">5244-144 824 0,'18'11'330'0,"2"1"5"15,4-3-173-15,-5 0-144 16,4 2-7-16,-4-4-7 0,2-4-1 16,-1 2-1-1,8-7-1-15,-2-2-11 0,4 2-63 16,-1 2-190-16,2-4-76 15,-7 10-100-15</inkml:trace>
          <inkml:trace contextRef="#ctx0" brushRef="#br0" timeOffset="26345.1437">5675-53 807 0,'6'9'315'0,"-1"0"27"16,-10-2-222-16,1 4-37 16,-1-1-68-16,-7-1-342 15,-4-1 90-15</inkml:trace>
          <inkml:trace contextRef="#ctx0" brushRef="#br0" timeOffset="30373.5809">5642 202 994 0,'-1'-3'229'0,"-2"-5"92"0,3-2-289 0,4-11-6 15,-1-3-7-15,5-9 10 16,-4-2-7-16,8-5 1 15,-3 1-10-15,2-14 1 16,-1 2-11-16,5-12 3 16,-6-3-9-16,0-12-33 15,-3 10-106-15,-1-11-204 16,-5 8-4-16</inkml:trace>
          <inkml:trace contextRef="#ctx0" brushRef="#br0" timeOffset="26022.4969">4504-20 1149 0,'20'3'257'0,"-1"3"104"16,2-6-337-16,5 3-17 16,1-6-7-16,6 0-1 15,1-8-15-15,10-1 22 16,-5-3-259-16,13-15-107 0,-6 0-27 16</inkml:trace>
        </inkml:traceGroup>
      </inkml:traceGroup>
    </inkml:traceGroup>
    <inkml:traceGroup>
      <inkml:annotationXML>
        <emma:emma xmlns:emma="http://www.w3.org/2003/04/emma" version="1.0">
          <emma:interpretation id="{A97DA93C-AB43-418A-9285-05A6781E0EF1}" emma:medium="tactile" emma:mode="ink">
            <msink:context xmlns:msink="http://schemas.microsoft.com/ink/2010/main" type="paragraph" rotatedBoundingBox="11782,14648 12380,14648 12380,15592 11782,15592" alignmentLevel="1"/>
          </emma:interpretation>
        </emma:emma>
      </inkml:annotationXML>
      <inkml:traceGroup>
        <inkml:annotationXML>
          <emma:emma xmlns:emma="http://www.w3.org/2003/04/emma" version="1.0">
            <emma:interpretation id="{E8B6AD84-B820-47E7-AF83-7F6106520E10}" emma:medium="tactile" emma:mode="ink">
              <msink:context xmlns:msink="http://schemas.microsoft.com/ink/2010/main" type="inkBullet" rotatedBoundingBox="12166,14573 12462,15480 12035,15620 11738,14713"/>
            </emma:interpretation>
          </emma:emma>
        </inkml:annotationXML>
        <inkml:trace contextRef="#ctx0" brushRef="#br0" timeOffset="-10161.6381">1440 2215 697 0,'-6'-5'303'0,"11"13"14"15,-1 10-164-15,11 13-36 16,9 4-35-16,9 10 17 16,0-2-13-16,11 7 6 15,-2-5-16-15,6 6 2 16,-3-7-20-16,6 4-7 16,-4-12-20-16,4-5-7 15,-12-11-13-15,-2-8-6 16,-10-11-4-16,-1-8 5 15,-13-11 5-15,-4-17 7 16,-4-8 2-16,-13-16 4 16,-13-5-4-16,-9-19-2 15,-4 9-2-15,-7-8 0 0,7 11-3 16,1 8-1-16,12 21-4 16,3 3-5-16,7 21-2 15,1 5 0-15,5 8-1 16,-1 4-22-16,-1 2-87 15,-2 7-384-15,1 1 75 16</inkml:trace>
        <inkml:trace contextRef="#ctx0" brushRef="#br0" timeOffset="-10491.6512">1466 2069 1303 0,'-3'-13'297'0,"3"10"112"16,3 12-382-16,3 16-9 15,3 14-5-15,15 23 7 16,0 10 6-16,7 10 5 16,-2-4-7-16,7 10-1 15,-8-18-9-15,1 5-3 16,-5-9-6-16,0 0 0 0,-6-18-1 15,-4 2 0 1,-5-16-2-16,-3-7 3 16,-8-16 0-16,-5-14-25 0,-10-18-22 15,-8-35-53-15,-10-17-29 16,-15-32-327-16,-2-9 71 16</inkml:trace>
      </inkml:traceGroup>
    </inkml:traceGroup>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6:38.2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2A5F4E7-29D3-4693-BEB1-7D3945632394}" emma:medium="tactile" emma:mode="ink">
          <msink:context xmlns:msink="http://schemas.microsoft.com/ink/2010/main" type="inkDrawing" rotatedBoundingBox="8,7889 2308,7145 2629,8137 330,8882" rotationAngle="759411044" semanticType="9">
            <msink:sourceLink direction="with" ref="{EB6D3A6D-B290-4DE9-A708-F0D113C55C4B}"/>
          </msink:context>
        </emma:interpretation>
      </emma:emma>
    </inkml:annotationXML>
    <inkml:trace contextRef="#ctx0" brushRef="#br0">953 157 229 0,'-21'6'119'0,"-2"-1"-3"0,1 1-24 16,-1-2-13-1,-1-4-9-15,-1 0-3 0,-2-1 7 16,-3-2-23-16,0 3 7 16,0 0-3-16,-3 3 10 15,6 0-5-15,-5 1 0 16,5-5-16-16,-4 5-4 15,4 1-15-15,-9 4-2 16,4-6-8-16,-4 9 4 16,3-5 0-16,-8 4 3 15,11-5-2-15,-7 9-1 16,4-3-4-16,-8 3-3 16,5-2-5-16,-6 10-4 15,5-2 0-15,1 6-2 16,7 0 1-16,1 3-1 15,7-3 1-15,3 4 0 16,3-4 0-16,0 5 1 0,4-5 0 16,2 7 1-16,3-2-1 15,3 9 2-15,6-5 0 16,3 3-1-16,2-3-1 16,4 6 1-16,1-5-2 15,7 7 0-15,-1-2 0 16,11 6 0-16,0-9-1 0,11 3 0 15,-2-6 0 1,7 1-2-16,-5-8 1 0,8-1 0 16,-8-7 0-16,13-2 0 15,-4-10 1-15,8-3-1 16,-7-9 0-16,12-9 0 16,-7-4 0-16,10-3 1 15,-6-7 0-15,7-1 1 16,-7-1-1-16,5-7 0 15,-10 2 0-15,12-6 0 16,-9 3 0-16,10-6-1 16,-4 6 0-16,11-3 1 15,-13 5-1-15,7-7 0 16,-9 10 1-16,1-13 0 16,-13 4-1-16,5-2 1 15,-9 5-1-15,2-5 1 0,-10 6-1 16,5-1 1-16,-2 1-1 15,0-3 1-15,-5 3 0 16,5 0-1-16,-6 3 0 16,-3-2 1-16,-6 8 0 15,3-3-2-15,-7 3 2 16,-1 3-1-16,-2 3 0 16,-4-4 0-16,-2 4 1 15,-4 1-1-15,-2 2 1 0,-5 2 2 16,1 5 3-16,-7-2 9 15,-3 4 3-15,-1-2 6 16,-5 4 2-16,-8-2 1 16,2 1-6-16,-13 0 0 15,-8 4-6-15,-14-1-2 16,-4 1-6-16,-16-2-1 16,2 3-4-16,-8-3 0 15,9 1-2-15,-5 2 1 16,12 5-1-16,-3 2-1 15,12 4 0-15,-1 5-2 16,10-1 1-16,1 2-29 16,13-3 33-16,4-8-353 15,10-9 102-15</inkml:trace>
  </inkml:traceGroup>
</inkml:ink>
</file>

<file path=ppt/ink/ink3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6:16.5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145DC8-B49E-45D2-97D0-E21EA19BAA3C}" emma:medium="tactile" emma:mode="ink">
          <msink:context xmlns:msink="http://schemas.microsoft.com/ink/2010/main" type="writingRegion" rotatedBoundingBox="12212,7700 16185,7700 16185,8152 12212,8152">
            <msink:destinationLink direction="with" ref="{2EC638E4-8923-4916-B509-E12911413581}"/>
          </msink:context>
        </emma:interpretation>
      </emma:emma>
    </inkml:annotationXML>
    <inkml:traceGroup>
      <inkml:annotationXML>
        <emma:emma xmlns:emma="http://www.w3.org/2003/04/emma" version="1.0">
          <emma:interpretation id="{DAA14114-7237-4A00-B8F9-10A96CBEEC8B}" emma:medium="tactile" emma:mode="ink">
            <msink:context xmlns:msink="http://schemas.microsoft.com/ink/2010/main" type="paragraph" rotatedBoundingBox="12212,7700 16185,7700 16185,8152 12212,8152" alignmentLevel="1"/>
          </emma:interpretation>
        </emma:emma>
      </inkml:annotationXML>
      <inkml:traceGroup>
        <inkml:annotationXML>
          <emma:emma xmlns:emma="http://www.w3.org/2003/04/emma" version="1.0">
            <emma:interpretation id="{640D9EA6-EF5C-42E6-BA30-34624CCA1A7B}" emma:medium="tactile" emma:mode="ink">
              <msink:context xmlns:msink="http://schemas.microsoft.com/ink/2010/main" type="line" rotatedBoundingBox="12212,7700 16185,7700 16185,8152 12212,8152"/>
            </emma:interpretation>
          </emma:emma>
        </inkml:annotationXML>
        <inkml:traceGroup>
          <inkml:annotationXML>
            <emma:emma xmlns:emma="http://www.w3.org/2003/04/emma" version="1.0">
              <emma:interpretation id="{B909CAF1-5864-4053-AEB9-51650135BB3F}" emma:medium="tactile" emma:mode="ink">
                <msink:context xmlns:msink="http://schemas.microsoft.com/ink/2010/main" type="inkWord" rotatedBoundingBox="16095,7709 16185,7709 16185,7763 16095,7763">
                  <msink:destinationLink direction="with" ref="{8634B298-8036-4FC3-AC99-26D96012C944}"/>
                </msink:context>
              </emma:interpretation>
            </emma:emma>
          </inkml:annotationXML>
          <inkml:trace contextRef="#ctx0" brushRef="#br0">90 45 1169 0,'-3'0'276'16,"-3"-1"98"-16,3 5-337 15,-1-2-18-15,2-1-7 16,-1 1 2-16,0-1-3 0,-3-7-2 16,-1-1-25-16,-7-4-12 15,2-4-358 1,-15 0 96-16</inkml:trace>
        </inkml:traceGroup>
        <inkml:traceGroup>
          <inkml:annotationXML>
            <emma:emma xmlns:emma="http://www.w3.org/2003/04/emma" version="1.0">
              <emma:interpretation id="{F07DE68B-9829-4786-80D3-6B68CDA0179D}" emma:medium="tactile" emma:mode="ink">
                <msink:context xmlns:msink="http://schemas.microsoft.com/ink/2010/main" type="inkWord" rotatedBoundingBox="12212,7700 15661,7700 15661,8152 12212,8152"/>
              </emma:interpretation>
            </emma:emma>
          </inkml:annotationXML>
          <inkml:trace contextRef="#ctx0" brushRef="#br0" timeOffset="605.1332">-2522 327 368 0,'-25'-13'355'0,"-1"4"-63"15,-1 3-13 1,6 1-140-16,-3 2-34 0,6 2-47 16,-3 1-13-16,6 1-25 15,2 2-3-15,2 0-11 16,2 0 0-16,5 0-3 15,1-1 1-15,1-2-5 16,2-2-7-16,2 2-10 16,-4-7-218-16,1-1-105 0,-2-2-44 15</inkml:trace>
          <inkml:trace contextRef="#ctx0" brushRef="#br0" timeOffset="510.6605">-1426 251 565 0,'-51'15'340'0,"-5"1"-25"15,7-2-143-15,-8-2-17 16,7-5-82-16,-1 1-14 15,8-4-23-15,-5-1-8 16,4 0-20-16,-2 0-3 16,2-3-4-16,-1 0-7 15,3 0-9-15,2 2-18 16,5-4-11-16,-1 7-33 16,3-1-66-16,-2 4-134 15,2 1-41-15,-4-2-90 16</inkml:trace>
          <inkml:trace contextRef="#ctx0" brushRef="#br0" timeOffset="265.066">-434-9 1017 0,'-24'6'220'0,"-6"-6"98"16,9 9-300-16,-4 2-4 16,-4-4-4-16,-2 2-2 0,-1 2-4 15,-14-4-9-15,1-5-2 16,-9 2-7-1,-2 2 2-15,-2 3-100 0,3-1-57 16,-6 5-39-16,8 2-65 16,-2 3-38-16,2 0 49 15</inkml:trace>
          <inkml:trace contextRef="#ctx0" brushRef="#br0" timeOffset="69558.12">-3883 375 307 0,'43'-3'141'0,"1"3"21"16,-4 2-65-16,5 2-10 16,-4 3-12-16,2-3-10 15,4-1-23-15,5-1-11 16,-1-1-20-16,7-2-29 15,-9-1-5-15,4 2-46 16,-10-1-4-16,5 2 0 16,-9 1 23-16,-4-2 4 15,-8 1 46-15,1-1 13 16,-14 0 31-16,5 2 60 0,-5-1 32 16,-1 1 27-16,-8 2 4 15,4 2-16-15,-8 2-51 16,-1 1-31-16,3-3-28 15,-1-2-15-15,-2-1-13 16,4-1-30-16,-2-1 189 16,2-7-512-16,-7 2 213 15</inkml:trace>
        </inkml:traceGroup>
      </inkml:traceGroup>
    </inkml:traceGroup>
  </inkml:traceGroup>
</inkml:ink>
</file>

<file path=ppt/ink/ink3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7:36.1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572E24-3D56-47FB-8DBD-06138ABFE149}" emma:medium="tactile" emma:mode="ink">
          <msink:context xmlns:msink="http://schemas.microsoft.com/ink/2010/main" type="inkDrawing" rotatedBoundingBox="12958,4893 13043,6181 12474,6218 12390,4931" hotPoints="12780,6194 12438,5568 12634,4883 12976,5509" semanticType="enclosure" shapeName="Ellipse">
            <msink:destinationLink direction="with" ref="{92455F3A-687D-48D8-82AD-98FC6B1790A1}"/>
          </msink:context>
        </emma:interpretation>
      </emma:emma>
    </inkml:annotationXML>
    <inkml:trace contextRef="#ctx0" brushRef="#br0">294 9 489 0,'-9'-5'266'16,"-4"1"-4"-16,2 5-89 15,-4 1-74-15,3 1-26 16,-5 3-9-16,4 2-19 16,-5 1-6-16,3 0-19 15,-2 7 0 1,-1 1-4-16,-1 7-2 0,4 0-6 15,-3 4-1-15,1-1-3 16,1 9 0-16,4 3-2 0,-5 23 0 16,5 1-1-16,6 15 1 15,3-3 0-15,6 9 0 16,6-15-1 0,6 8 1-16,-4-10 0 0,10 4 0 15,-5-14 0-15,4 4 0 16,-1-8-2-16,5-2 2 15,-3-12-2-15,8 1 3 16,-4-10 0-16,3-3 0 16,-3-9-1-16,5-2 2 15,-6-13-3-15,6-9 2 16,-3-7 3-16,5-11 3 16,-4-6 1-16,-4-15 8 15,-4-1-1-15,2-13 5 16,-5 5-1-16,-4-9 3 15,4 6-3-15,-7-7 8 16,-4 5-2-16,-4-7 6 16,-1 9-2-16,-1-9 1 0,-1 7-8 15,-5-1 0-15,0 14-4 16,-5-7-1-16,-1 17-5 16,-1 9 0-16,-2 8-6 15,-2 4 0-15,-2 4-4 16,-1 4 0-16,1 1-3 0,-1 13-6 15,2-11-25 1,-1 11-41-16,1-2-20 0,-5-1-325 16,4 13 67-16</inkml:trace>
  </inkml:traceGroup>
</inkml:ink>
</file>

<file path=ppt/ink/ink3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7:45.8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455F3A-687D-48D8-82AD-98FC6B1790A1}" emma:medium="tactile" emma:mode="ink">
          <msink:context xmlns:msink="http://schemas.microsoft.com/ink/2010/main" type="inkDrawing" rotatedBoundingBox="5918,9674 11896,5100 13037,6592 7060,11166" semanticType="callout" shapeName="Other">
            <msink:sourceLink direction="with" ref="{E2572E24-3D56-47FB-8DBD-06138ABFE149}"/>
            <msink:sourceLink direction="with" ref="{2EC638E4-8923-4916-B509-E12911413581}"/>
          </msink:context>
        </emma:interpretation>
      </emma:emma>
    </inkml:annotationXML>
    <inkml:trace contextRef="#ctx0" brushRef="#br0">-1 4628 323 0,'1'5'227'0,"1"-2"1"16,1 0-57-16,0-3-19 15,1 3-38 1,1-5-6-16,-1 2-35 0,4 0-9 16,1 0-23-16,1 0-1 15,1 0-12-15,3 2 4 16,-4 1-6-16,4-3 1 16,-2 0-6-16,4 0-1 15,1-3-10-15,2 1 1 0,-1-1-6 16,5 0 0-16,-4 0-1 15,5-1 1 1,-1-1-1-16,5 2 2 0,-7 0 0 16,3-1 1-16,-4 4-1 15,5-3 2-15,-5 1-3 16,4 1 0-16,-5-2-1 16,5 0 0-16,0-3 0 15,5-2 2-15,-4 2-1 0,11 0 1 16,-4-3 0-1,-4 2 1-15,-2-1-2 0,7-1 1 16,-7 0-1-16,2-4 0 16,-1 7-2-16,5-2 1 15,-7 1-1-15,7-1 1 16,-5 7 1-16,4-7 2 16,-2 1 1-16,1-4 0 15,-3 4-1-15,0-7 0 16,-5 7-1-16,4 1-2 15,-4 3 0-15,1-2-1 16,1 2-1-16,3-3 2 16,-5 2-2-16,5-4 0 15,2 5 1-15,-1 2 0 16,-1-5-1-16,7 0 4 0,-6 4 0 16,5-2 2-16,-4-2-1 15,2 1 3-15,-2 4-2 16,4-4 0-16,-5-4-3 15,5 2 2-15,-6-2-1 16,5-3 0-16,-8 0-1 16,-2-2-1-16,-2 5-1 15,-2 0-1-15,-2 2 0 16,8 1 0-16,-1 1-1 16,2-2 1-16,2 1-1 15,2 1 0-15,-7-2 0 16,7 0 1-16,-3 4-1 0,2-4 1 15,1-1 0-15,1-4 0 16,-5 3-1-16,7-1 3 16,-4 1 0-16,1-3 3 15,-1 6 0-15,4-11 1 16,-2 2-3-16,-2 0 1 16,-2 2-3-16,1-2 0 15,-3 1-2-15,0 1 0 16,3-1 0-1,3-2 2-15,-6 2-1 0,4 1 1 16,1 2 0-16,1-1 0 16,-2 0-1-16,7-4 0 15,-5 4 0-15,5-3 0 0,-5 0 0 16,3 0 0 0,-2 3-1-16,2-3 0 15,-3 6 0-15,3-2-1 0,2 1 0 16,-7-1 1-16,-2 4-1 15,1-2 1-15,-8 0 1 16,5-2-2-16,0 2 0 16,2-6 1-16,-1 6-1 15,5-6 0-15,-7 5 2 0,5-4-1 16,-4 2 1-16,2-7 0 16,-3 5 2-16,4-4-1 15,-3 5 0-15,0-10 0 16,0 6 0-16,0-4-1 15,-3 2 0-15,3-7 1 16,0 5-1-16,1-3 1 16,-2 2-1-16,-1-4 1 15,-2 5 0-15,1-1 1 16,-3 2 0-16,-3-1 0 16,-2 2-1-16,5-2-1 15,-7 0 0-15,1-2-2 16,1 4 2-16,5-4-1 15,-4 2 0-15,7 2 0 16,-6 2 0-16,4-5 0 16,-7-1 0-16,5-8 1 15,-5-1-2-15,3-7 2 0,0 3-2 16,1-8 1-16,1 10 0 16,1-10-2-16,-1 4 2 15,2-4-1-15,-2 2-1 16,2-4 0-16,-2 2 2 15,4-2-2-15,-2 10 0 0,4-8 0 16,-2 5 2-16,3-9 0 16,-2 3-1-16,4-16 0 15,-4 8 0 1,2-7 0-16,0 7 0 0,0-7 1 16,-4 8-1-16,2-2 1 15,-2 9-2-15,4-11 2 16,0 8-1-16,4-9 0 15,-1 0 0-15,5-14 1 16,-8 11-1-16,4-12 0 16,-2 9 0-16,3-3 1 15,-4 9-1-15,2-4-1 16,-1 8 1-16,2-5 1 16,-5-1-1-16,4-3 1 15,-2 2-1-15,4-6 0 16,-4 8-1-16,2-4 2 0,-4 11-3 15,1-6 3-15,-9 11-2 16,3-7 2-16,-5 7-1 16,1-11 1-16,-5 7-1 15,4-6 0-15,-2 11 1 16,1-6 0-16,1 8 0 16,1-5-1-16,-4 6 2 15,-1 1 2-15,-6 11 5 16,-3 3 8-16,0 11 3 15,2 4 1-15,-4 4-4 16,5 2-4-16,-1 2-8 0,1 7-3 16,-3-6-2-16,0 1 2 15,-3 1-1-15,3 1 0 16,0-14 0-16,0 14-1 16,0 0-7-16,4 0-41 15,-2 3-40-15,4 8-378 16,0-2 73-16</inkml:trace>
    <inkml:trace contextRef="#ctx0" brushRef="#br0" timeOffset="1630.8762">1101 4549 408 0,'-14'0'255'16,"4"-2"-10"-16,-1 2-41 16,1 0-91-16,-4 2 4 15,1-4-27-15,-1-2-1 16,-2 1-25-16,-7-2-3 16,4-4-17-16,-7 5-4 15,-1 4-10-15,-7-3 2 16,2 0-5-16,-2 1 8 15,1 2-2-15,-5 0 4 16,5-1-1-16,-6 1 6 16,3 1-9-16,-6-4 8 0,7 2-4 15,-7-1 5-15,5 1-8 16,-11-1 1-16,3 4-8 16,-11-5-2-16,2 1-9 15,-1 2-4-15,4 0-4 16,-5-1 1-16,10 4-1 0,-7-5 4 15,6 4-1 1,1-1 3-16,-1-2-2 0,-4-1-1 16,6 5-1-1,-9 2 1-15,3 1 1 0,-1 6 1 16,2 1-2-16,-4 4 0 16,8-5 0-16,-3 4-2 15,10-5-2-15,-3 2 0 16,12-7-1-16,2 3-1 15,7-1-1-15,-2-2-1 16,8 0 1-16,-3-2-1 16,3-1 0-16,3-3 0 15,-1 2-1-15,4-4 0 16,3 4 0-16,-2 1-1 16,4-2 0-16,1-1-2 0,0-1 0 15,3 5-2-15,3-4 0 16,-6 0-3-1,0 2 9-15,6-1-53 0,1-1-47 16,2 9-406-16,-1 0 69 16</inkml:trace>
    <inkml:trace contextRef="#ctx0" brushRef="#br0" timeOffset="3942.9557">-585 4726 598 0,'-3'0'244'0,"0"0"18"15,1 0-131-15,5-2-79 16,3-1-7-16,1-1-11 16,5-1 2-16,1-2-5 0,5-7 8 15,2 2-4-15,7-3 2 16,1 0-12-16,8-4 0 16,2 5-9-16,7-5 1 15,-3 2-9-15,4-4 3 16,-7 5-9-16,3-4 6 15,-4 4-7-15,5-2 6 16,-4 4-7-16,5-2 5 16,-5 2-6-16,3 1 6 15,-6 4-3-15,5-2 13 16,-4 1-4-16,5 1 11 16,-4 3-6-16,2-3 5 15,-5-2-11-15,2 4 3 16,-5 2-10-16,1-5 5 15,-6 4-9-15,6-2 5 16,-6 2-7-16,10-4 8 0,-2 1-7 16,4 0 5-16,-3 3-5 15,6 0 5-15,-6 0-6 16,6 3 5-16,-3-3-4 16,9 0 5-16,-4 1-5 15,5-2 5-15,-5-2-5 16,-1 1 5-16,-5-1-6 15,1 3 7-15,-5 0-6 16,7 3 6-16,-2-2-1 0,3 2 2 16,-4-3-6-1,5 0 5-15,-4 0-5 16,6 0 0-16,-4-1-1 0,4-8 5 16,-5 6-5-16,7-8 7 15,-10 7-7-15,2-4 6 16,-1 8-6-16,1-4 6 15,-3 7-7-15,3-8 6 16,-2 5-5-16,2-4 6 16,-7-1-6-16,4-2 6 15,-1 2-5-15,2-2 6 16,-2 4-5-16,8-3 7 16,-5 0-5-16,4 0 5 15,-8 0-6-15,2 0 4 0,-10 1-7 16,2-1 6-16,-1 0-6 15,-1 2 10-15,-4-1-5 16,8 1 10-16,-4 1-8 16,-1 0 9-16,1 1-8 15,2-2 8-15,-3 1-8 16,2 3 7-16,0 1-10 16,1-1 7-16,-4 0-10 15,5 0 5-15,-5 0-8 0,0-3 8 16,-5 2-7-16,7 2 6 15,-5 2-7-15,7-1 8 16,-4-4-8-16,6 7 8 16,-6-7-9-16,-1-1 9 15,-8 3-8-15,9 3 7 16,-6-4-7-16,4 2 7 16,1-1-7-16,1-3 8 15,-8 2-8-15,5-5 8 16,-3-3-7-1,5 0 8-15,-1 1-5 0,2-5 7 16,-2 5-5-16,2-3 5 16,-2 2-7-16,1-3 4 0,-4 3-6 15,5-4 3 1,0 1-3-16,2-3 6 0,-1 0-4 16,7-5 5-16,-2 5-3 15,-3-6 5-15,1 6-8 16,-2-3 7-16,-7 5-8 15,2-7 6-15,2 4-8 16,-2-4 9-16,0 2-10 16,3 2 9-16,-2 5-8 15,4-5 9-15,-4 4-10 16,2 0 9-16,-3-3-7 0,2-3 5 16,-2 3-5-16,2-8 6 15,-4-4-6 1,5-1 6-16,-3-1-5 0,5-6 4 15,-4 7-5-15,4-4 5 16,-2 4-5-16,4-8 6 16,-2 7-5-1,-2-7 5-15,-3 9-6 0,3-4 6 16,-6 5-7-16,0-4 8 16,0 5-9-16,0-14 9 15,-5 3-9 1,4-9 8-16,-1 4-8 0,7-9 9 15,-4 10-9-15,5-11 7 16,-1 9-7-16,-1-8 7 16,-2 14-7-16,2-9 7 0,-4 14-6 15,5-14 7-15,-3 6-7 16,4-12 6-16,-3 6-6 16,4-13 6-16,-4 12-5 15,3-5 4-15,-4 6-5 16,-1-6 6-16,-1 6-6 15,2-2 6-15,-2 7-5 16,1-11 4-16,1 7-3 0,-2-5 4 16,-2 1-6-16,-2-5 6 15,1 11-6-15,-2-5 6 16,-2 7-6-16,-2-7 7 16,4 14-7-16,-5-4 6 15,-2 7-6-15,1-3 8 16,1 12-9-16,-5-11 9 15,-2 5-8-15,2 0 8 16,-3 2-8-16,3-4 7 16,-6-1-7-16,8-3 6 15,-1 0-6-15,4-3 7 16,-5 3-8-16,9 1 7 16,-2 8-6-16,-1-6 5 15,0 8-6-15,3-1 8 16,-3 7-8-16,0 2 8 15,0 7-7-15,2 1 6 0,-2 3-6 16,-5 3 6-16,-1-6-6 16,0 4 8-16,-3 7-6 15,-1-4 6-15,-4-2-6 16,1 7-43-16,-5-5-2 16,6-1-368-16,-5 5 75 15</inkml:trace>
  </inkml:traceGroup>
</inkml:ink>
</file>

<file path=ppt/ink/ink3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7:39.3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107747-BDF6-4580-A2F6-A4401032E33D}" emma:medium="tactile" emma:mode="ink">
          <msink:context xmlns:msink="http://schemas.microsoft.com/ink/2010/main" type="inkDrawing" rotatedBoundingBox="5974,11406 6360,10574 6982,10862 6596,11694" hotPoints="6869,11140 6466,11543 6063,11140 6466,10737" semanticType="enclosure" shapeName="Circle"/>
        </emma:interpretation>
      </emma:emma>
    </inkml:annotationXML>
    <inkml:trace contextRef="#ctx0" brushRef="#br0">-208-4068 570 0,'-4'-23'290'0,"-5"-1"5"0,0 11-140 16,-3 2-25-16,-2-1-44 16,1 6-13-16,-2 2-18 15,-9 2-5-15,0 4-8 16,-6 5-10-16,1 5-7 16,-5 8-6-16,2 2-4 15,-6 16-10-15,5 1 1 0,-4 9-5 16,7 0 5-16,1 6-3 15,13-6 7-15,-1 6-7 16,11-5 7-16,3 10-10 16,9-9 7-16,8 5-9 15,4-11 6-15,9 2-9 16,1-11 8-16,8 2-7 16,-3-8 7-16,11-5-6 15,-3-11 7-15,13-8-6 16,-3-11 6-16,12-14-4 15,-5-7 7-15,4-15-4 16,-13-3 6-16,-2-15-4 16,-14 0 4-16,-2-14-5 15,-5 7 5-15,-5-8-2 16,-6 10 12-16,-5-2 7 16,-8 14 13-16,-13 1 15 0,-1 16 10 15,-12 3 2 1,-4 12-3-16,-7 9-14 0,-1 7-12 15,-18 7-15 1,3 4-7-16,-12 7-8 0,6 1 4 16,-7 14-7-16,14-5 4 15,2 5-8-15,15-5 5 0,-3-4-11 16,19-7-63-16,7 8-419 16,8-5 112-16</inkml:trace>
  </inkml:traceGroup>
</inkml:ink>
</file>

<file path=ppt/ink/ink3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4:55.9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A23524-A2CD-445C-A3EC-51BBB816C46B}" emma:medium="tactile" emma:mode="ink">
          <msink:context xmlns:msink="http://schemas.microsoft.com/ink/2010/main" type="inkDrawing" rotatedBoundingBox="13121,13603 13132,14974 12361,14980 12350,13609" hotPoints="12755,14965 12329,14332 12672,13650 13098,14283" semanticType="enclosure" shapeName="Ellipse"/>
        </emma:interpretation>
      </emma:emma>
    </inkml:annotationXML>
    <inkml:trace contextRef="#ctx0" brushRef="#br0">2379 970 1159 0,'-33'5'248'0,"-7"13"110"16,7 9-346-16,-7 16 15 0,2 2 2 16,-4 12 21-16,8 2-1 15,-2 15 10-15,7-5-24 16,5 19-1-16,8 1-26 16,11 11 4-16,5-8-14 15,12 15 7-15,5-16-9 16,16 8 8-16,-5-15-10 15,17-3 8-15,-1-21-8 16,8-13 10-16,-2-20-6 16,10-18 11-16,-3-18-6 0,11-23 13 15,-4-13-10-15,-1-24 12 16,-12-4-9-16,-1-19 14 16,-17 2-11-16,-11-19 13 15,-5 6-8-15,-13-11 14 16,-11 9-13-16,-13 0 14 15,-10 29-7-15,-16 1 14 16,-4 27-17-16,-8 19-1 16,2 17-14-16,-2 18-1 15,10 18-21-15,3 6-35 16,10 2-66-16,12 8-363 16,16-13 56-16</inkml:trace>
  </inkml:traceGroup>
</inkml:ink>
</file>

<file path=ppt/ink/ink3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6:24.4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53A6F5-1D64-4F8F-9754-2BEAA4874741}" emma:medium="tactile" emma:mode="ink">
          <msink:context xmlns:msink="http://schemas.microsoft.com/ink/2010/main" type="writingRegion" rotatedBoundingBox="10259,12454 10243,12875 10106,12870 10121,12449">
            <msink:destinationLink direction="with" ref="{9DA33CC8-6922-44FC-8FE5-DCC29C75696C}"/>
            <msink:destinationLink direction="with" ref="{2EC638E4-8923-4916-B509-E12911413581}"/>
          </msink:context>
        </emma:interpretation>
      </emma:emma>
    </inkml:annotationXML>
    <inkml:traceGroup>
      <inkml:annotationXML>
        <emma:emma xmlns:emma="http://www.w3.org/2003/04/emma" version="1.0">
          <emma:interpretation id="{199C0FC9-5AFF-4DEF-9A04-AD59E74AB192}" emma:medium="tactile" emma:mode="ink">
            <msink:context xmlns:msink="http://schemas.microsoft.com/ink/2010/main" type="paragraph" rotatedBoundingBox="10259,12454 10243,12875 10106,12870 10121,12449" alignmentLevel="1"/>
          </emma:interpretation>
        </emma:emma>
      </inkml:annotationXML>
      <inkml:traceGroup>
        <inkml:annotationXML>
          <emma:emma xmlns:emma="http://www.w3.org/2003/04/emma" version="1.0">
            <emma:interpretation id="{412460BB-EABA-46F5-9D33-B8A7BC440AE4}" emma:medium="tactile" emma:mode="ink">
              <msink:context xmlns:msink="http://schemas.microsoft.com/ink/2010/main" type="line" rotatedBoundingBox="10259,12454 10243,12875 10106,12870 10121,12449"/>
            </emma:interpretation>
          </emma:emma>
        </inkml:annotationXML>
        <inkml:traceGroup>
          <inkml:annotationXML>
            <emma:emma xmlns:emma="http://www.w3.org/2003/04/emma" version="1.0">
              <emma:interpretation id="{8DD3A0C3-2C8F-47BB-910F-B6DB4F1B1AD2}" emma:medium="tactile" emma:mode="ink">
                <msink:context xmlns:msink="http://schemas.microsoft.com/ink/2010/main" type="inkWord" rotatedBoundingBox="10259,12454 10243,12875 10106,12870 10121,12449">
                  <msink:destinationLink direction="with" ref="{13B3F67D-E605-458D-B166-D2CD6E837ABC}"/>
                </msink:context>
              </emma:interpretation>
            </emma:emma>
          </inkml:annotationXML>
          <inkml:trace contextRef="#ctx0" brushRef="#br0">102 140 391 0,'-8'-1'243'15,"2"-4"28"-15,2 5-91 16,1-1-2-16,-2 1-45 0,4 4-20 16,-2 1-48-16,1 5 5 15,1 10-17-15,1 4 12 16,-2-6-12-16,2 6 11 16,0-9-18-16,0-5 1 15,2-7-20-15,1 3-3 16,-5-15-14-16,4-3 5 15,-2-6-7-15,-3-10 5 16,-2-5-2-16,-1 4 1 16,-1 4-8-16,-4 2 4 15,1 11-8-15,2 6 7 16,1 12-7-16,-1 11 6 16,3 10-4-16,5 16 7 15,-1 5-8-15,6 5 9 16,2-2-5-16,4-5 6 0,-1-16-5 15,4-12 5-15,-1-15-9 16,2-12 8-16,0-10-3 16,0-20 10-1,-4-3-4-15,-5-2 11 0,-8 2-7 16,-5 0 10-16,-7 17-7 16,-1 10 16-16,3 0-7 15,2 13 3-15,1 7-14 16,3 14 3-16,0-4-18 0,1 18 2 15,1-4-6-15,2 8 5 16,5-10-7-16,5-1 6 16,1-14-8-16,9-15 7 15,0-14-6-15,1-16 9 16,-2-4-5-16,-4-14 8 16,-10 0-5-16,-7 0 6 15,-4 13-7-15,-4 6 6 16,0 16-6-16,-3 17 3 15,5 10-7-15,-2 13 5 16,1 4-7-16,2 10 6 16,5 0-5-16,-1 2 8 15,5-7-8-15,5-4 7 16,-1-11-9-16,4-8 5 16,1-14-8-16,1-13 9 15,-5-4-5-15,-2-7 9 0,-5 2-4 16,-4 2 9-16,-1 12-14 15,-7 3-54-15,2 14-55 16,0 11-254-16,5 25-135 16,1 16-84-16</inkml:trace>
        </inkml:traceGroup>
      </inkml:traceGroup>
    </inkml:traceGroup>
  </inkml:traceGroup>
</inkml:ink>
</file>

<file path=ppt/ink/ink3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7:38.5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C91F82E-EF7A-4C1C-8A97-7F8877549AB8}" emma:medium="tactile" emma:mode="ink">
          <msink:context xmlns:msink="http://schemas.microsoft.com/ink/2010/main" type="inkDrawing" rotatedBoundingBox="4393,10547 6359,9600 7087,11112 5121,12059" hotPoints="6686,10759 5701,11743 4716,10759 5701,9774" semanticType="enclosure" shapeName="Circle"/>
        </emma:interpretation>
      </emma:emma>
    </inkml:annotationXML>
    <inkml:trace contextRef="#ctx0" brushRef="#br0">410 260 566 0,'-6'-11'247'0,"0"-1"22"15,-1 5-146-15,-1-4-12 16,-2-4-36-16,-1 5-5 15,-1 1-19-15,-3-5-2 16,-1 4-12-16,-2-1-4 16,-3-1-7-16,-3 0-4 15,0 3-5-15,-10 1-8 16,4 2-1-16,-10 2-3 0,2 2 3 16,-10-1-1-16,5 5 7 15,-16-1-5-15,10 2 4 16,-13 0-5-16,8 3 2 15,-10 2-7-15,11-2 3 16,-8 5-5-16,8 4 1 16,-7 0-7-16,12 3 7 15,-8 4-5-15,5 2 5 16,-7-3-2-16,7 0 7 16,-11 0-6-16,8 0 7 15,-1-4-7-15,8-1 4 0,-7 5-9 16,9 0 4-16,-5 3-6 15,7 3 6-15,2 6-7 16,7-1 7-16,-8 1-2 16,9-2 3-16,-3 5-4 15,3-3 6-15,1 6-3 16,13-1 2-16,-2 5-3 16,6-5 5-16,1 6-6 15,7-5 5-15,5 12-6 16,4-5 5-16,7 14-5 15,4-3 4-15,7 11-4 16,1-10 4-16,10 10-4 16,7-13 5-16,2 7-4 15,2-9 5-15,12 10-6 0,-3-9 6 16,3 7-6 0,5-7 4-16,9 5-6 0,-7-17 5 15,17 3-7-15,-4-18 7 16,8-3-4-16,-5-12 6 15,10-6-4-15,-12-12 6 16,14-9-6-16,-7-9 4 16,13-9-6-16,-11-6 6 15,10-17-2-15,-14 4 5 0,7-13-3 16,-18 4 5-16,8-14-5 16,-17 12 4-16,7-13-5 15,-16 4 9-15,2-9 4 16,-14 12 12-16,-2-9-1 15,-13 14 10-15,-3-8-7 16,-7 12 1-16,-8-6-2 16,-6 7 5-16,-2-7-7 15,-5 10 4-15,-4-2-10 16,-1 7-4-16,-15 0-9 16,-3 12 3-16,-7 7-9 15,-7 8 2-15,-8 8-12 16,10 11 5-16,-8 1-36 15,10 2-11-15,1 2-42 16,13 3 123-16,2-1-450 0,12 1 178 16</inkml:trace>
  </inkml:traceGroup>
</inkml:ink>
</file>

<file path=ppt/ink/ink3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6:39.0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F88DF1B-3CFA-4425-91FC-DAFCDF077307}" emma:medium="tactile" emma:mode="ink">
          <msink:context xmlns:msink="http://schemas.microsoft.com/ink/2010/main" type="inkDrawing" rotatedBoundingBox="6063,9913 6871,9799 6959,10418 6151,10532" semanticType="enclosure" shapeName="Other"/>
        </emma:interpretation>
      </emma:emma>
    </inkml:annotationXML>
    <inkml:trace contextRef="#ctx0" brushRef="#br0">580 21 553 0,'-20'-6'265'15,"-10"1"13"-15,6 5-138 0,-7-4-16 16,5 4-51-16,-5-5-8 16,2 5-26-16,-2-1-5 15,4 1-9-15,-2 1 2 16,1 4-8-16,-4 2 0 15,4 2-7-15,-7 6-2 16,3 2-4-16,-1 9 1 16,3 1-3-16,2 7 2 15,8-2-5-15,1 5 4 16,10 1-6-16,4 4 5 16,1-4-7-16,8 7 7 15,4-2-8-15,7 1 7 16,7-7-7-16,13 2 6 15,-2-13-6-15,16 1 4 16,0-12-5-16,8-3 4 16,1-7-2-16,17-8 5 15,-12-12-1-15,5-6 4 0,-10-8-3 16,2-7 4-16,-18 0-5 16,0-6 4-16,-13 3-5 15,-2-3 7-15,-15 9-6 16,-6-5 19-16,-6 9 5 15,-8-5 18-15,-8 1-1 0,-8 1 13 16,-5 7-17-16,-10 5 1 16,0 13-17-16,-10 7 3 15,-4 4-15-15,-4 7 4 16,6-1-13-16,-6 2-25 16,18-1-39-16,2 1-350 15,11-9 79-15</inkml:trace>
  </inkml:traceGroup>
</inkml:ink>
</file>

<file path=ppt/ink/ink3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9:06.543"/>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5DDE998A-D038-4F62-8A00-1052FDA86907}" emma:medium="tactile" emma:mode="ink">
          <msink:context xmlns:msink="http://schemas.microsoft.com/ink/2010/main" type="writingRegion" rotatedBoundingBox="11407,6163 11740,10116 10130,10252 9797,6298">
            <msink:destinationLink direction="with" ref="{9DA33CC8-6922-44FC-8FE5-DCC29C75696C}"/>
            <msink:destinationLink direction="with" ref="{2EC638E4-8923-4916-B509-E12911413581}"/>
          </msink:context>
        </emma:interpretation>
      </emma:emma>
    </inkml:annotationXML>
    <inkml:traceGroup>
      <inkml:annotationXML>
        <emma:emma xmlns:emma="http://www.w3.org/2003/04/emma" version="1.0">
          <emma:interpretation id="{24FD5CA1-97A7-4AE6-895D-E9B2C0E33B9D}" emma:medium="tactile" emma:mode="ink">
            <msink:context xmlns:msink="http://schemas.microsoft.com/ink/2010/main" type="paragraph" rotatedBoundingBox="11407,6163 11740,10116 10130,10252 9797,6298" alignmentLevel="1"/>
          </emma:interpretation>
        </emma:emma>
      </inkml:annotationXML>
      <inkml:traceGroup>
        <inkml:annotationXML>
          <emma:emma xmlns:emma="http://www.w3.org/2003/04/emma" version="1.0">
            <emma:interpretation id="{3E4E1DE0-57FA-455D-BFCE-3516D76078DB}" emma:medium="tactile" emma:mode="ink">
              <msink:context xmlns:msink="http://schemas.microsoft.com/ink/2010/main" type="line" rotatedBoundingBox="11407,6163 11740,10116 10130,10252 9797,6298"/>
            </emma:interpretation>
          </emma:emma>
        </inkml:annotationXML>
        <inkml:traceGroup>
          <inkml:annotationXML>
            <emma:emma xmlns:emma="http://www.w3.org/2003/04/emma" version="1.0">
              <emma:interpretation id="{D0D7C2E5-BA28-4B37-9056-B02DB466C4C3}" emma:medium="tactile" emma:mode="ink">
                <msink:context xmlns:msink="http://schemas.microsoft.com/ink/2010/main" type="inkWord" rotatedBoundingBox="10211,6264 10278,7058 9992,7082 9925,6288"/>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c</emma:literal>
                </emma:interpretation>
                <emma:interpretation id="interp4" emma:lang="" emma:confidence="0">
                  <emma:literal>r</emma:literal>
                </emma:interpretation>
              </emma:one-of>
            </emma:emma>
          </inkml:annotationXML>
          <inkml:trace contextRef="#ctx0" brushRef="#br0">-185-4397 1113 0,'-39'21'414'0,"-9"-3"24"15,6-5-281-15,3 2-104 16,13-1-39-16,5-5-32 0,6-3-21 16,3 0-49-1,6-3-14-15,0-3-35 16,-3-5 10-16,0 2-271 0,0-3 105 16</inkml:trace>
          <inkml:trace contextRef="#ctx0" brushRef="#br0" timeOffset="438.97">-173-4103 1149 0,'-16'24'283'0,"-4"13"91"16,5 5-334-1,6 14-22-15,8-1-13 0,2 16-23 16,5-9-26-16,-3 22-331 15,-1-6 85-15</inkml:trace>
        </inkml:traceGroup>
        <inkml:traceGroup>
          <inkml:annotationXML>
            <emma:emma xmlns:emma="http://www.w3.org/2003/04/emma" version="1.0">
              <emma:interpretation id="{A72ADAB4-05B0-47C9-9856-C8659FF64BA4}" emma:medium="tactile" emma:mode="ink">
                <msink:context xmlns:msink="http://schemas.microsoft.com/ink/2010/main" type="inkWord" rotatedBoundingBox="11528,7601 11644,8977 10121,9105 10005,7729"/>
              </emma:interpretation>
              <emma:one-of disjunction-type="recognition" id="oneOf1">
                <emma:interpretation id="interp5" emma:lang="" emma:confidence="0">
                  <emma:literal>"</emma:literal>
                </emma:interpretation>
                <emma:interpretation id="interp6" emma:lang="" emma:confidence="0">
                  <emma:literal>_</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0" timeOffset="811.2607">-326-2937 980 0,'-15'36'374'0,"3"-3"13"15,-2 14-221-15,10-1-147 16,2 7-17-16,5-8-18 16,5-2-53-16,-1-10-7 15,4-4-312-15,-2-3 54 16</inkml:trace>
          <inkml:trace contextRef="#ctx0" brushRef="#br0" timeOffset="819.2452">-280-2246 562 0,'4'51'295'0,"-3"1"4"16,1-4-151-16,2 8-21 16,2 1-65-16,0 3-26 15,2-4-23-15,2 4-9 16,-2-14-1-16,-2 4-13 16,0-5-106-16,-6 10-195 15,-5-5 19-15</inkml:trace>
          <inkml:trace contextRef="#ctx0" brushRef="#br1" timeOffset="-101607.3024">-18-1580 987 0,'-8'-4'235'0,"-2"-2"84"16,7-5-288-16,-2-5-15 15,4-5-5-15,5-8-11 16,2-4 0-1,0-4-17-15,5-2-4 0,-1-3-9 16,-2 4 4-16,-2-1-1 16,1 12 16-16,-2 1 4 0,-1 13 10 15,-1-1-2-15,0 8 5 16,-1-3-1-16,1 0 10 16,-5-3 3-16,2-1 6 15,-1-1-2-15,2 1 1 16,-1-2-9-16,3 0-2 15,5-2-10-15,-7 1 3 16,-1-5-6-16,2 3 4 0,2 0-12 16,-4 1 0-16,6 1-22 15,2 5-4-15,-1 1-81 16,-4 1-63-16,0 0-133 16,-1 1-38-16</inkml:trace>
          <inkml:trace contextRef="#ctx0" brushRef="#br1" timeOffset="-100905.6104">710-2428 940 0,'-3'6'228'0,"9"3"80"0,1-4-267 16,7-2-21-16,7-6-2 15,12 3-9 1,0-5 1-16,12-5-7 0,-2-1 2 16,10 1-7-16,-5-2-6 15,8-3-179-15,-5 4-129 16,12 4-26-16</inkml:trace>
          <inkml:trace contextRef="#ctx0" brushRef="#br1" timeOffset="-101290.802">115-2347 283 0,'6'0'318'15,"-4"-1"-82"-15,-5 1 0 16,3 1-166-16,3-2-36 16,-2-1-77-16,7-7-193 15,14 0 42-15</inkml:trace>
          <inkml:trace contextRef="#ctx0" brushRef="#br1" timeOffset="-98501.3159">-47-2153 602 0,'5'-8'355'0,"-4"2"-18"16,-1 3-101-16,-3 0-98 16,2 3-28-16,-4-1-2 15,1 1-22-15,-1 3-15 16,1 0-25-16,-2-3-18 16,1 3-14-16,-1-3-9 15,0-2 1-15,2 4-7 16,2-4 4-16,1 2-8 0,1 0 5 15,3 5-7-15,0-4 5 16,0 4-5-16,3-4 8 16,3 1-6-16,-2-5 6 15,2-2-3-15,0 1 5 16,2-8-4-16,-2 3 5 16,-3-6-4-16,1-2 5 15,-1 4-6-15,-3 4 6 16,-3 0-7-16,2 7 6 15,-4 5 3-15,-2 2 9 0,-2 7-8 16,0 1 7-16,-2 11-5 16,4 0-3-16,-1 6-9 15,4-4 9-15,2-4-8 16,2-8 6-16,5-5-7 16,4-5 6-16,4-8-7 15,2-10 10-15,2-8-7 16,1-8 9-16,-2-12-8 15,-4 3 9-15,-3 0-11 16,-6 7 7-16,-1 8-7 16,-4 9 6-16,-7 8 10 15,2 7 13-15,-2 6-6 16,-9 0 8-16,0 9-7 16,0 4-9-16,-2 7-15 15,1 4 8-15,-1 1-10 0,7-4 8 16,2-4-8-16,7-10 7 15,5-7-10-15,8-9 9 16,3-12-6-16,3-4 9 16,6-16-9-16,-6-1 12 15,3-3-10-15,-4 8 8 16,-4-1-9-16,-5 16 7 16,1 4-7-16,-12 3 9 15,1 4-9-15,-2 5 10 0,-2 3-9 16,-5 2 7-16,5 11-9 15,-6 2 8-15,-6 8-10 16,-1-1 11-16,-4 7-10 16,2-10 11-16,5-5-9 15,1-7 9-15,6-4-10 16,4-4 7-16,5-1-10 16,3-1 7-16,9 0-8 15,3-1 7-15,6-4-6 16,-4-5 9-16,5-4-7 15,-4 2 10-15,5-1-9 16,-10-2 9-16,-1 3-9 16,-6 0 10-16,0 3-8 15,-15 1 10-15,3 4-9 16,-6-1 10-16,-4 2-11 0,-8 2 9 16,1-1-11-16,-2 7 7 15,-7 1-8-15,2 7 8 16,-3 4-10-16,3 5 9 15,2 5-8-15,8-1 8 16,7 2-9-16,7-5 8 16,7-8-10-16,7-6 6 15,8-11-6-15,5-5 9 0,8-13-7 16,1-8 11 0,7-8-7-16,-4 0 7 0,0-3-8 15,-13 7 9-15,-2 10-9 16,-8 7 9-16,-5 4-7 15,-4 5 9-15,-2 3-10 16,-11 3 9-16,-6 5-9 16,-3 4 7-16,-12 10-10 15,1-2 9-15,-1 8-8 16,5-2 9-16,-1 2-10 16,11-2 10-16,5-2-9 15,7-8 6-15,4-4-10 16,5-7 9-16,6-10-8 15,5-2 8-15,7-11-6 16,0 0 11-16,9-5-9 16,-3 4 9-16,1 4-10 0,-7 4 9 15,2 4-8-15,-13 2 8 16,2 7-8-16,-9-5 10 16,0 7-9-16,-10-1 11 15,-5 5-9-15,-5-7 10 16,-4 10-10-16,-4-4 7 15,-2 8-10-15,1 2 8 0,-5 7-8 16,8-3 7-16,2 1-9 16,6-4 10-1,5-1-9-15,7-4 7 0,3-2-10 16,1-4 8-16,8-8-9 16,5-2 9-16,2-6-7 15,4-5 11-15,5-7-8 16,-1 6 8-16,-1-4-8 15,-4 4 9-15,-1 1-8 16,-9 8 8-16,0-1-9 16,-6 2 12-16,-9 4-10 15,-3 2 9-15,-6 5-8 16,-7-1 9-16,-10 4-11 16,4-2 9-16,-5-1-10 15,1 5 9-15,-1 10-10 16,5 1 9-16,1-1-9 15,7 5 8-15,4-8-9 0,11-5 8 16,5-5-10-16,6 1 7 16,8-11-7-16,7 1 9 15,3-11-4-15,1 0-41 16,5 4-453-16,-9 2 137 16</inkml:trace>
        </inkml:traceGroup>
        <inkml:traceGroup>
          <inkml:annotationXML>
            <emma:emma xmlns:emma="http://www.w3.org/2003/04/emma" version="1.0">
              <emma:interpretation id="{1815FCEC-FC5D-4B58-8D6D-CA552B1948CB}" emma:medium="tactile" emma:mode="ink">
                <msink:context xmlns:msink="http://schemas.microsoft.com/ink/2010/main" type="inkWord" rotatedBoundingBox="10113,9818 10149,10250 10130,10252 10094,9819">
                  <msink:destinationLink direction="with" ref="{FA7EBEEC-B146-4071-8030-94A3309016D9}"/>
                  <msink:destinationLink direction="with" ref="{0CEA477F-B9FD-49F4-AA41-2D278E949314}"/>
                  <msink:destinationLink direction="with" ref="{C8316A69-D3D1-4CB0-B6FD-40EC09E91BCF}"/>
                </msink:context>
              </emma:interpretation>
              <emma:one-of disjunction-type="recognition" id="oneOf2">
                <emma:interpretation id="interp10" emma:lang="" emma:confidence="1">
                  <emma:literal/>
                </emma:interpretation>
              </emma:one-of>
            </emma:emma>
          </inkml:annotationXML>
          <inkml:trace contextRef="#ctx0" brushRef="#br0" timeOffset="932.6898">-284-843 641 0,'-2'57'408'0,"-2"2"-75"15,7 15-70-15,4 2-223 16,7 17-372-16,-2-19 125 15</inkml:trace>
        </inkml:traceGroup>
      </inkml:traceGroup>
    </inkml:traceGroup>
  </inkml:traceGroup>
</inkml:ink>
</file>

<file path=ppt/ink/ink3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8:00.1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C638E4-8923-4916-B509-E12911413581}" emma:medium="tactile" emma:mode="ink">
          <msink:context xmlns:msink="http://schemas.microsoft.com/ink/2010/main" type="inkDrawing" rotatedBoundingBox="2959,7059 17522,496 22952,12544 8389,19107" hotPoints="20016,10173 12689,17499 5363,10173 12689,2846" semanticType="9" shapeName="Circle">
            <msink:sourceLink direction="with" ref="{A4F70D1F-5885-4D52-9F70-2F068EB09CAA}"/>
            <msink:sourceLink direction="with" ref="{9C867104-D100-40C9-96D9-B0C6B04E5779}"/>
            <msink:sourceLink direction="with" ref="{6F53A6F5-1D64-4F8F-9754-2BEAA4874741}"/>
            <msink:sourceLink direction="with" ref="{BF8C00D8-842A-4AD9-9045-20E4987A45DA}"/>
            <msink:sourceLink direction="with" ref="{A3145DC8-B49E-45D2-97D0-E21EA19BAA3C}"/>
            <msink:sourceLink direction="with" ref="{5DDE998A-D038-4F62-8A00-1052FDA86907}"/>
            <msink:sourceLink direction="with" ref="{2CA08997-6313-41A7-A840-5A8B8B4D6CB6}"/>
            <msink:sourceLink direction="with" ref="{AD7106BD-C317-4C78-8840-209F186D771C}"/>
            <msink:destinationLink direction="with" ref="{295165EE-F453-48BF-A00C-38DB526BB624}"/>
            <msink:destinationLink direction="with" ref="{92455F3A-687D-48D8-82AD-98FC6B1790A1}"/>
            <msink:destinationLink direction="with" ref="{E91B2227-16DA-4BE1-81E7-490BF4F5C832}"/>
          </msink:context>
        </emma:interpretation>
      </emma:emma>
    </inkml:annotationXML>
    <inkml:trace contextRef="#ctx0" brushRef="#br0">11853 905 908 0,'-95'-52'233'0,"-28"-20"60"16,8 7-244-16,-19 7-49 16,13 5 2-16,-21-10 14 15,21 12 5-15,-20-4 6 16,12-1 2-16,-14-2 12 16,9 3-3-16,-14 3 14 0,8 11-7 15,-20-1-6-15,47 26 1 16,2 1-41-1,-146-9 2-15,95 13-4 16,1 1-8-16,-188 1-3 16,8 10-4-16,47 4 1 15,11 7 4-15,46 10 5 16,32-7 6-16,-33 5 2 16,21-2 1-16,-21 6 1 15,27-2-2-15,-32 10 2 16,25-1 1-16,-30 13-2 15,32 3-1-15,-39 14 2 16,24-1-1-16,-29 14 1 16,26 2 0-16,-35 17-1 15,35-4 0-15,-27 23-2 16,28-6-1-16,-24 26 3 16,35-8-1-16,-21 17 3 15,33-13 1-15,-14 31 2 16,36-16-2-16,-28 29 4 0,30-4-2 15,-10 34 4 1,18-13-4-16,-18 33 5 0,31-18-4 16,-7 35 2-16,21-12-6 15,-5 38 2-15,28-19-7 16,2 40 5-16,28-28-6 16,5 35 4-16,23-37-2 15,11 36 3-15,14-33-3 16,11 34 1-16,10-30-1 0,13 37 1 15,7-28-1 1,11 31 1-16,4-31 0 0,14 38-1 16,2-35-1-16,14 33 3 15,1-37-3-15,10 37 2 16,2-48-5-16,15 34 3 16,5-43-5-16,27 28 3 15,2-45 0-15,22 27 4 16,-2-35-2-16,28 24 3 15,-11-35-2-15,28 22 4 16,-9-33-5-16,33 17 3 16,-16-36-4-16,31 11 4 15,-15-29-6-15,35 9 5 0,-24-31-3 16,35 5 4 0,-17-30-3-16,37 1 4 0,-22-24-2 15,39-5 1-15,-26-22-1 16,39 2 2-16,-27-21-3 15,40-3 3-15,-31-16-3 16,35-8 3-16,-28-14-3 16,37-10 3-16,-30-13-4 15,35-14 4-15,-26-11-3 16,36-20 3-16,-39-5-3 16,44-20 3-16,-38 4-3 0,37-17 4 15,-38 7-4-15,38-18 2 16,-43 10-1-16,38-20 3 15,-41 18-5-15,34-21 5 16,-40 10-4-16,36-21 3 16,-47 8-4-16,32-22 4 15,-45 16-3-15,26-25 3 16,-46 21-3-16,23-14 5 16,-41 7-3-16,19-22 5 15,-43 22-3-15,22-16 4 16,-38 6-5-16,18-26 8 15,-34 19-2-15,19-35 2 16,-38 9-5-16,17-25 6 16,-37 24-10-16,7-38 4 15,-31 26-3-15,12-26 4 0,-30 21-5 16,1-29 5 0,-23 29-4-16,3-39 1 0,-24 19-8 15,1-38-5-15,-7 23-8 16,-4-43 0-16,-11 24-1 15,-5-37 4-15,-5 25 8 16,-13-39 4-16,4 27 3 16,-19-32 0-16,1 23 2 15,-20-32 4-15,-2 30 0 0,-32-25-1 16,-8 36 2-16,-39-20-1 16,-4 38-2-16,-42-23 6 15,-5 36 0-15,-39-32 3 16,4 42-2-16,-52-20-1 15,2 26-4-15,-50-6-2 16,6 57-7-16,-66-26-3 16,13 47-10-16,-76 25-19 15,14 36-13-15,-89 20-14 16,25 56 504-16,-111 49-811 16,27 28 442-16</inkml:trace>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33:33.2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342116F-E848-4FF3-8943-FFEEFB7DCBF8}" emma:medium="tactile" emma:mode="ink">
          <msink:context xmlns:msink="http://schemas.microsoft.com/ink/2010/main" type="inkDrawing" rotatedBoundingBox="22005,2009 28218,211 28907,2591 22694,4389" hotPoints="28457,1590 25227,3602 21434,3292 24664,1280" semanticType="enclosure" shapeName="Ellipse">
            <msink:sourceLink direction="with" ref="{7935AFF0-C7AF-4533-8706-00BF6474D9E3}"/>
            <msink:sourceLink direction="with" ref="{C555981F-2C22-4F26-ACE2-CD9BEAB165EA}"/>
            <msink:sourceLink direction="with" ref="{FC867FD7-4D49-4EC7-8A42-9AF3846EECD9}"/>
            <msink:sourceLink direction="with" ref="{652EBAAA-BC2F-4E7F-B121-EA634B5336BC}"/>
          </msink:context>
        </emma:interpretation>
      </emma:emma>
    </inkml:annotationXML>
    <inkml:trace contextRef="#ctx0" brushRef="#br0">1998-136 952 0,'-34'-7'247'0,"1"-1"66"16,-3 2-253-1,7 5-60-15,-2 2-5 0,4-4-23 16,-4 6-16-16,4-1-18 16,-6-1 7-16,2 2 4 15,-10 3 19-15,2-4 17 16,-12 4 17-16,5 1-7 16,-11 1 9-16,3-2-9 15,-12 0 11-15,6 0-5 16,-17 1 23-16,6 1-6 0,-13 2 18 15,6 4-9-15,-4 1 12 16,4-3-19-16,-17 3 9 16,13 2-20-16,-18 1 10 15,3 1-16-15,-8 5 9 16,13-4-14-16,-14-1 11 16,11-5-15-16,-13 1 12 15,10-3-11-15,-11 0 12 16,8 0-10-16,-14 4 15 15,14-4-8-15,-17 2 13 16,8 1-10-16,-4 0 11 16,39-9-6-1,1 1-16-15,-89 16 11 16,15-4-13-16,-11-1 14 0,8 0-12 16,32-6 10-16,16-4-11 15,-15 4 13-15,13 6-13 16,-9-2 14-16,15 5-12 15,-12 3 14-15,15-4-11 16,-12 2 14-16,15 1-11 16,1 1 14-16,11-5-12 15,-7 5 12-15,13-4-13 16,-6 6 10-16,6-2-12 0,-2 7 10 16,12-2-13-16,-2 7 12 15,13-3-14-15,-2 7 13 16,11-2-12-16,0 5 12 15,9-2-13-15,-1-1 12 16,7-2-14-16,-2 5 12 16,7-7-11-16,1 8 13 15,9-1-11-15,1 10 12 16,7-3-12-16,4 14 9 16,3-1-11-16,3 9 9 15,3-15-11-15,7 2 11 16,2-19-9-16,6-1 10 15,5-4-10-15,2 2 10 16,-1-7-10-16,6 39 11 0,-1-4-12 16,-4 15 11-1,2 4-11-15,8 12 10 0,-1-38-10 16,5 2 11-16,5-18-11 16,7 0 10-16,-5-9-11 15,10 11 10-15,0-2-12 16,10 3 13-16,-11-7-12 15,19 5 14-15,-7-8 3 16,11-4-2-16,-4-7-11 0,22 2 11 16,-6-11-13-16,12-3-3 15,-9-6 2-15,18-3 10 16,-9-3-9-16,17-6 10 16,-9-9-10-16,19 0 13 15,-14-5-12-15,19-10 10 16,-14 8-10-16,15-7 11 15,-13 2-11-15,19-12 9 16,-15 3-10-16,19-8 11 16,-8 5-13-16,12-6 13 15,-17 15-12-15,15-12 12 16,-21-9-12-16,17-19 11 16,-20-1-11-16,18-37 12 15,-15 11-12-15,11 6 12 16,-20 13-12-16,13 2 12 15,-19 29-11-15,8-26 11 16,-12 1-12-16,5-11 12 0,-16 1-12 16,5-10 12-16,-22 21-11 15,7-4 11-15,-16 15-11 16,4-12 12-16,-15 9-13 16,-1-4 12-16,-14 2-11 15,5-10 11-15,-10 11-11 16,3-12 11-16,-3 12-11 15,3-13 11-15,-7 11-11 0,-4-9 11 16,-7 11-12-16,-4-8 12 16,-10 9-12-16,-8-3 11 15,-11 11-9-15,-12-5 14 16,-8 15-10-16,-13 5 14 16,-4 5-11-16,-14 5 7 15,1 8-15-15,-22 5 6 16,0 4-19-16,-28 13-10 15,-4 7-15-15,-39 22-316 16,2 7 86-16</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1:02.5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367021F-57F6-4B8A-AFB5-A62919158842}" emma:medium="tactile" emma:mode="ink">
          <msink:context xmlns:msink="http://schemas.microsoft.com/ink/2010/main" type="writingRegion" rotatedBoundingBox="8697,3419 9144,18950 3675,19108 3228,3576">
            <msink:destinationLink direction="with" ref="{4A608CE3-0BBF-42C1-B7A2-5E4D8F23F5AE}"/>
          </msink:context>
        </emma:interpretation>
      </emma:emma>
    </inkml:annotationXML>
    <inkml:traceGroup>
      <inkml:annotationXML>
        <emma:emma xmlns:emma="http://www.w3.org/2003/04/emma" version="1.0">
          <emma:interpretation id="{FFC7412C-6E56-4624-BCE8-0C4753251E0A}" emma:medium="tactile" emma:mode="ink">
            <msink:context xmlns:msink="http://schemas.microsoft.com/ink/2010/main" type="paragraph" rotatedBoundingBox="8697,3419 8888,10074 8703,10080 8511,3424" alignmentLevel="1"/>
          </emma:interpretation>
        </emma:emma>
      </inkml:annotationXML>
      <inkml:traceGroup>
        <inkml:annotationXML>
          <emma:emma xmlns:emma="http://www.w3.org/2003/04/emma" version="1.0">
            <emma:interpretation id="{C0E5EA4E-FCE6-4356-9EDC-D5A6E7256355}" emma:medium="tactile" emma:mode="ink">
              <msink:context xmlns:msink="http://schemas.microsoft.com/ink/2010/main" type="line" rotatedBoundingBox="8697,3419 8888,10074 8703,10080 8511,3424">
                <msink:destinationLink direction="with" ref="{5DAD1828-C481-4A6C-A643-F4C2F02C5735}"/>
              </msink:context>
            </emma:interpretation>
          </emma:emma>
        </inkml:annotationXML>
        <inkml:traceGroup>
          <inkml:annotationXML>
            <emma:emma xmlns:emma="http://www.w3.org/2003/04/emma" version="1.0">
              <emma:interpretation id="{7C4C5F61-CE61-43E2-AF9A-DB5A2A2AA0D8}" emma:medium="tactile" emma:mode="ink">
                <msink:context xmlns:msink="http://schemas.microsoft.com/ink/2010/main" type="inkWord" rotatedBoundingBox="8614,3421 8636,4167 8599,4169 8578,3423"/>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5237-5193 311 0,'2'7'331'16,"-4"-1"-70"-16,1 8 8 16,1-1-151-16,-5 8-29 15,-1-1-21-15,3 7-22 16,0-6-9-16,0 0-25 16,5-5 2-16,-4 1-15 15,2-10 11-15,5 1-63 16,-8 4-256-16,4-12 70 15</inkml:trace>
          <inkml:trace contextRef="#ctx0" brushRef="#br0" timeOffset="190.5217">5242-4719 702 0,'-6'30'226'15,"0"-1"36"-15,1-1-188 0,-1 1-35 16,11-5-15 0,-5 1-5-16,3-2-7 0,4-7-13 15,-2 7-7-15,4-1-264 16,3 1 71-16</inkml:trace>
        </inkml:traceGroup>
        <inkml:traceGroup>
          <inkml:annotationXML>
            <emma:emma xmlns:emma="http://www.w3.org/2003/04/emma" version="1.0">
              <emma:interpretation id="{DAACFDA3-6CDC-4639-BDB1-943BF2756EE4}" emma:medium="tactile" emma:mode="ink">
                <msink:context xmlns:msink="http://schemas.microsoft.com/ink/2010/main" type="inkWord" rotatedBoundingBox="8718,4762 8731,5240 8711,5241 8697,4762"/>
              </emma:interpretation>
              <emma:one-of disjunction-type="recognition" id="oneOf1">
                <emma:interpretation id="interp5" emma:lang="" emma:confidence="0">
                  <emma:literal>_</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0" timeOffset="463.3332">5342-3853 501 0,'-3'54'220'0,"-3"3"-5"16,5-7-121-16,-2 3-48 15,3-16-28-15,3 2-13 16,0-9 5-16,1 8-26 0,1-7-51 15,1 16-157 1,-2-4 18-16</inkml:trace>
        </inkml:traceGroup>
        <inkml:traceGroup>
          <inkml:annotationXML>
            <emma:emma xmlns:emma="http://www.w3.org/2003/04/emma" version="1.0">
              <emma:interpretation id="{9256B032-2293-487C-A142-711CCB482F40}" emma:medium="tactile" emma:mode="ink">
                <msink:context xmlns:msink="http://schemas.microsoft.com/ink/2010/main" type="inkWord" rotatedBoundingBox="8772,6031 8786,6504 8767,6505 8753,6032"/>
              </emma:interpretation>
              <emma:one-of disjunction-type="recognition" id="oneOf2">
                <emma:interpretation id="interp10" emma:lang="" emma:confidence="0">
                  <emma:literal>-</emma:literal>
                </emma:interpretation>
                <emma:interpretation id="interp11" emma:lang="" emma:confidence="0">
                  <emma:literal>_</emma:literal>
                </emma:interpretation>
                <emma:interpretation id="interp12" emma:lang="" emma:confidence="0">
                  <emma:literal>.</emma:literal>
                </emma:interpretation>
                <emma:interpretation id="interp13" emma:lang="" emma:confidence="0">
                  <emma:literal>=</emma:literal>
                </emma:interpretation>
                <emma:interpretation id="interp14" emma:lang="" emma:confidence="0">
                  <emma:literal>~</emma:literal>
                </emma:interpretation>
              </emma:one-of>
            </emma:emma>
          </inkml:annotationXML>
          <inkml:trace contextRef="#ctx0" brushRef="#br0" timeOffset="590.6085">5389-2583 433 0,'-3'60'170'16,"1"-4"8"-16,1 6-101 16,2-10-62-16,4 4-12 15,-2-14 5-15,1 3-10 16,2-9 8-16,-3-2-185 16,2-4 60-16</inkml:trace>
        </inkml:traceGroup>
        <inkml:traceGroup>
          <inkml:annotationXML>
            <emma:emma xmlns:emma="http://www.w3.org/2003/04/emma" version="1.0">
              <emma:interpretation id="{BE4577B4-ABAE-4901-89FD-7DBFABAEFAD1}" emma:medium="tactile" emma:mode="ink">
                <msink:context xmlns:msink="http://schemas.microsoft.com/ink/2010/main" type="inkWord" rotatedBoundingBox="8817,7931 8878,10074 8703,10080 8641,7936"/>
              </emma:interpretation>
              <emma:one-of disjunction-type="recognition" id="oneOf3">
                <emma:interpretation id="interp15" emma:lang="" emma:confidence="0">
                  <emma:literal>_</emma:literal>
                </emma:interpretation>
                <emma:interpretation id="interp16" emma:lang="" emma:confidence="0">
                  <emma:literal>-</emma:literal>
                </emma:interpretation>
                <emma:interpretation id="interp17" emma:lang="" emma:confidence="0">
                  <emma:literal>.</emma:literal>
                </emma:interpretation>
                <emma:interpretation id="interp18" emma:lang="" emma:confidence="0">
                  <emma:literal>~</emma:literal>
                </emma:interpretation>
                <emma:interpretation id="interp19" emma:lang="" emma:confidence="0">
                  <emma:literal>=</emma:literal>
                </emma:interpretation>
              </emma:one-of>
            </emma:emma>
          </inkml:annotationXML>
          <inkml:trace contextRef="#ctx0" brushRef="#br0" timeOffset="1151.515">5375-682 460 0,'3'52'231'0,"-3"5"20"16,2-7-108-16,-1 4-38 16,-2-13-35-16,1-4-25 15,3-8-28-15,0-4-16 16,0-7 7-16,1 6-12 16,-2-6 11-16,2 8-11 15,-1-4 10-15,2 11-10 16,-2-6 10-16,3 9-10 15,-3-6 10-15,1 3-11 16,1-1 10-16,2 5-9 16,-1-4 9-16,2 11-9 15,-2-3 10-15,0 7 12 0,-2-8 19 16,-1 8 2-16,-3-9 15 16,-1 0 2-16,-4-6-13 15,-1 3-17-15,0-9-2 16,0-4-17-16,3-5 0 15,-1-5-31-15,-1-2-89 16,-2-1-220-16,5 4 21 16</inkml:trace>
          <inkml:trace contextRef="#ctx0" brushRef="#br0" timeOffset="1420.138">5423 1061 931 0,'-3'52'249'0,"-3"4"63"16,0-7-257-16,2 2-36 16,-1-12-4-16,-2-3-14 15,-1-10 9-15,2-3-11 16,-1-8 9-16,-2-3-16 16,3-5 2-16,-2 1-40 15,1-4-63-15,-1 8-214 16,2 2 24-16</inkml:trace>
        </inkml:traceGroup>
      </inkml:traceGroup>
    </inkml:traceGroup>
    <inkml:traceGroup>
      <inkml:annotationXML>
        <emma:emma xmlns:emma="http://www.w3.org/2003/04/emma" version="1.0">
          <emma:interpretation id="{9D8B0270-1F9F-48E5-8478-D55EB49F1B40}" emma:medium="tactile" emma:mode="ink">
            <msink:context xmlns:msink="http://schemas.microsoft.com/ink/2010/main" type="paragraph" rotatedBoundingBox="6776,5713 6913,19018 5527,19033 5390,5728" alignmentLevel="2"/>
          </emma:interpretation>
        </emma:emma>
      </inkml:annotationXML>
      <inkml:traceGroup>
        <inkml:annotationXML>
          <emma:emma xmlns:emma="http://www.w3.org/2003/04/emma" version="1.0">
            <emma:interpretation id="{BBEFBE9E-ED68-49A2-8C89-BA381B01166A}" emma:medium="tactile" emma:mode="ink">
              <msink:context xmlns:msink="http://schemas.microsoft.com/ink/2010/main" type="inkBullet" rotatedBoundingBox="6251,5719 6255,6104 6184,6104 6180,5720"/>
            </emma:interpretation>
            <emma:one-of disjunction-type="recognition" id="oneOf4">
              <emma:interpretation id="interp20" emma:lang="" emma:confidence="0">
                <emma:literal>•</emma:literal>
              </emma:interpretation>
            </emma:one-of>
          </emma:emma>
        </inkml:annotationXML>
        <inkml:trace contextRef="#ctx0" brushRef="#br0" timeOffset="-96715.175">2813-2895 788 0,'-3'5'297'16,"0"-2"20"-16,3 9-176 16,-2 0-94-16,5 9-1 0,-1 0-26 15,1 12 7-15,-3-3-19 16,4 7 9-16,1-2-15 15,4 7 9-15,1-9-15 16,2 3 14-16,-1-5-357 16,4 2 118-16</inkml:trace>
      </inkml:traceGroup>
      <inkml:traceGroup>
        <inkml:annotationXML>
          <emma:emma xmlns:emma="http://www.w3.org/2003/04/emma" version="1.0">
            <emma:interpretation id="{2B7BA9F3-3F20-4CDF-A66A-DF8B40328C14}" emma:medium="tactile" emma:mode="ink">
              <msink:context xmlns:msink="http://schemas.microsoft.com/ink/2010/main" type="line" rotatedBoundingBox="6784,6425 6913,19018 5527,19033 5397,6439"/>
            </emma:interpretation>
          </emma:emma>
        </inkml:annotationXML>
        <inkml:traceGroup>
          <inkml:annotationXML>
            <emma:emma xmlns:emma="http://www.w3.org/2003/04/emma" version="1.0">
              <emma:interpretation id="{4E8683EE-5D55-4D18-B423-1EC1A2A0ECC1}" emma:medium="tactile" emma:mode="ink">
                <msink:context xmlns:msink="http://schemas.microsoft.com/ink/2010/main" type="inkWord" rotatedBoundingBox="6334,6429 6349,7923 6271,7924 6255,6430">
                  <msink:destinationLink direction="with" ref="{5DAD1828-C481-4A6C-A643-F4C2F02C5735}"/>
                </msink:context>
              </emma:interpretation>
            </emma:emma>
          </inkml:annotationXML>
          <inkml:trace contextRef="#ctx0" brushRef="#br0" timeOffset="-96316.7631">2927-2185 928 0,'-11'35'228'0,"-2"7"80"15,4-3-278-15,4 6-5 16,4-12-21-16,1 0 9 16,3-6-13-16,3 0 11 15,0-5-12-15,1 4 4 16,2-2-19-16,0 6-18 15,-1-1-58-15,1 11-22 16,0 5-12-16,-4 3 7 16,-2-6 20-16,0 9 56 0,-3-7 24 15,-3 1 22-15,0 0 4 16,0 9 53-16,-3-9 14 16,0 10 31-16,1-4-6 15,-3 8 13-15,1-8-52 16,-1 3-13-16,2-7-32 15,-1 5 4-15,2-8-19 16,2 2 8-16,2-7-11 16,4 3-14-16,1-13-112 15,1 2-168-15,1-8-1 0</inkml:trace>
        </inkml:traceGroup>
        <inkml:traceGroup>
          <inkml:annotationXML>
            <emma:emma xmlns:emma="http://www.w3.org/2003/04/emma" version="1.0">
              <emma:interpretation id="{FD871F96-31AE-48C8-859A-03F3162E6CFD}" emma:medium="tactile" emma:mode="ink">
                <msink:context xmlns:msink="http://schemas.microsoft.com/ink/2010/main" type="inkWord" rotatedBoundingBox="6357,8595 6360,8885 6335,8885 6333,8596">
                  <msink:destinationLink direction="with" ref="{5DAD1828-C481-4A6C-A643-F4C2F02C5735}"/>
                </msink:context>
              </emma:interpretation>
            </emma:emma>
          </inkml:annotationXML>
          <inkml:trace contextRef="#ctx0" brushRef="#br0" timeOffset="-96071.6202">2957-19 297 0,'5'54'98'15,"-2"-7"10"-15,1 6-71 16,-1-5-107-16,3-2-35 16,0-5-18-16</inkml:trace>
        </inkml:traceGroup>
        <inkml:traceGroup>
          <inkml:annotationXML>
            <emma:emma xmlns:emma="http://www.w3.org/2003/04/emma" version="1.0">
              <emma:interpretation id="{3F99F677-62AF-444C-9A50-41F74DF0EA2A}" emma:medium="tactile" emma:mode="ink">
                <msink:context xmlns:msink="http://schemas.microsoft.com/ink/2010/main" type="inkWord" rotatedBoundingBox="6423,11383 6429,12044 6395,12044 6388,11383"/>
              </emma:interpretation>
              <emma:one-of disjunction-type="recognition" id="oneOf5">
                <emma:interpretation id="interp21" emma:lang="" emma:confidence="1">
                  <emma:literal/>
                </emma:interpretation>
              </emma:one-of>
            </emma:emma>
          </inkml:annotationXML>
          <inkml:trace contextRef="#ctx0" brushRef="#br0" timeOffset="-95684.6631">3047 2768 741 0,'-4'52'281'16,"-1"-8"6"-16,4 7-158 15,-2-3-150-15,1 7-85 0,1-8-12 16,-1 2 12-1,-1-2-5-15,0 10 28 0,3-11 81 16,-1 9-124-16,-1-3-55 16,1 7-27-16</inkml:trace>
        </inkml:traceGroup>
        <inkml:traceGroup>
          <inkml:annotationXML>
            <emma:emma xmlns:emma="http://www.w3.org/2003/04/emma" version="1.0">
              <emma:interpretation id="{9C02F61D-1DB0-4296-AC7E-8BB6AD676FF3}" emma:medium="tactile" emma:mode="ink">
                <msink:context xmlns:msink="http://schemas.microsoft.com/ink/2010/main" type="inkWord" rotatedBoundingBox="6324,12951 6328,13353 6320,13354 6315,12951"/>
              </emma:interpretation>
              <emma:one-of disjunction-type="recognition" id="oneOf6">
                <emma:interpretation id="interp22" emma:lang="" emma:confidence="1">
                  <emma:literal/>
                </emma:interpretation>
              </emma:one-of>
            </emma:emma>
          </inkml:annotationXML>
          <inkml:trace contextRef="#ctx0" brushRef="#br0" timeOffset="-95477.6467">2948 4336 233 0,'0'60'179'0,"-1"3"-21"16,1-6-56-16,-2 4-29 15,2-9-48-15,-1 5-168 16,1-4 41-16</inkml:trace>
        </inkml:traceGroup>
        <inkml:traceGroup>
          <inkml:annotationXML>
            <emma:emma xmlns:emma="http://www.w3.org/2003/04/emma" version="1.0">
              <emma:interpretation id="{C54374E4-6B9D-43A2-9CBB-AD02DD491F8F}" emma:medium="tactile" emma:mode="ink">
                <msink:context xmlns:msink="http://schemas.microsoft.com/ink/2010/main" type="inkWord" rotatedBoundingBox="6432,14030 6435,14333 5479,14343 5475,14040"/>
              </emma:interpretation>
              <emma:one-of disjunction-type="recognition" id="oneOf7">
                <emma:interpretation id="interp23" emma:lang="" emma:confidence="0">
                  <emma:literal>t</emma:literal>
                </emma:interpretation>
                <emma:interpretation id="interp24" emma:lang="" emma:confidence="0">
                  <emma:literal>I</emma:literal>
                </emma:interpretation>
                <emma:interpretation id="interp25" emma:lang="" emma:confidence="0">
                  <emma:literal>*</emma:literal>
                </emma:interpretation>
                <emma:interpretation id="interp26" emma:lang="" emma:confidence="0">
                  <emma:literal>%</emma:literal>
                </emma:interpretation>
                <emma:interpretation id="interp27" emma:lang="" emma:confidence="0">
                  <emma:literal>&amp;</emma:literal>
                </emma:interpretation>
              </emma:one-of>
            </emma:emma>
          </inkml:annotationXML>
          <inkml:trace contextRef="#ctx0" brushRef="#br0" timeOffset="-90930.116">2103 5728 1066 0,'42'0'235'0,"6"-3"95"16,0 4-307-16,12-4-17 15,-7-4 3-15,5-2-11 16,-7-3 9-16,3-2-11 16,-7-1 8-16,1 2-9 15,-9 2 5-15,1 5-23 16,-7 5 8-16,0 4-12 16,-1 1 7-16,1 4-7 0,-5-1 24 15,1 4-10-15,-5-1 12 16,-2 1-6-16,-5-7 11 15,1 1-2-15,-6-2 15 16,2-3-7-16,-4-3 9 16,2 0-9-16,-3-2-1 0,0-4 7 15,-1 0-335-15,2-6 115 16</inkml:trace>
          <inkml:trace contextRef="#ctx0" brushRef="#br0" timeOffset="-89865.8002">3058 5548 967 0,'-2'-6'308'15,"2"4"61"-15,-1-1-247 16,-1 0-52-16,1-4-8 16,-1-1-5-16,-2-4-9 15,1 3-4-15,-3-1-13 16,1 1-4-16,-1 1-16 16,0 5 2-16,0 2-11 15,0 2 8-15,2 2-11 16,-1 5 9-16,2 2-11 0,0 1 9 15,5 1-9-15,-2-2 11 16,1-2-10-16,1-4 9 16,-1-2-11-16,1-2 10 15,1-3-10-15,0-2 11 16,-2-2-9-16,1-2 11 16,-2-2-10-16,-3-1 9 0,0 2-9 15,-3 1 8-15,-3 1-2 16,3 4 15-16,-5 2-2 15,1 8 13-15,-2 8-5 16,1 4 5-16,0 7-11 16,4 5 7-16,1 3-9 15,3-1 10-15,4-1-10 16,1-7 7-16,5-3-13 16,-1-9 5-16,2-4-13 15,1-8 6-15,2-8-9 16,-2-5 11-16,1-16-9 15,-2-2 10-15,-1-11-9 16,-1 3 9-16,-3-2-13 16,-4 11 9-16,-5 5-9 15,-3 8 10-15,-3 5-9 16,-2 6 12-16,1 9-8 0,2 8 10 16,-4 11-11-16,6 7 10 15,-2 10-12-15,5-3 9 16,3 1-9-16,6-5 10 15,2-5-13-15,2-8 10 16,5-5-12-16,2-8 7 16,7-14-21-16,0-10-66 15,9-18-449-15,-4-1 113 16</inkml:trace>
        </inkml:traceGroup>
        <inkml:traceGroup>
          <inkml:annotationXML>
            <emma:emma xmlns:emma="http://www.w3.org/2003/04/emma" version="1.0">
              <emma:interpretation id="{73E3A49D-7A82-4E2C-B6C0-3697C7BDC598}" emma:medium="tactile" emma:mode="ink">
                <msink:context xmlns:msink="http://schemas.microsoft.com/ink/2010/main" type="inkWord" rotatedBoundingBox="6237,16249 6241,16586 6203,16587 6200,16249"/>
              </emma:interpretation>
              <emma:one-of disjunction-type="recognition" id="oneOf8">
                <emma:interpretation id="interp28" emma:lang="" emma:confidence="1">
                  <emma:literal/>
                </emma:interpretation>
              </emma:one-of>
            </emma:emma>
          </inkml:annotationXML>
          <inkml:trace contextRef="#ctx0" brushRef="#br0" timeOffset="-95031.7914">2862 7634 609 0,'-3'42'176'0,"-1"2"38"15,-2-11-175-15,4 9-52 16,-4-7-37-16,2 1-16 15,-1-2-35-15,5 4-106 16,-4-4 30-16</inkml:trace>
        </inkml:traceGroup>
        <inkml:traceGroup>
          <inkml:annotationXML>
            <emma:emma xmlns:emma="http://www.w3.org/2003/04/emma" version="1.0">
              <emma:interpretation id="{F6F73BE6-FECD-433F-A972-507640754DED}" emma:medium="tactile" emma:mode="ink">
                <msink:context xmlns:msink="http://schemas.microsoft.com/ink/2010/main" type="inkWord" rotatedBoundingBox="6186,17194 6189,17432 6162,17432 6160,17195"/>
              </emma:interpretation>
            </emma:emma>
          </inkml:annotationXML>
          <inkml:trace contextRef="#ctx0" brushRef="#br0" timeOffset="-94828.2896">2798 8580 428 0,'0'32'148'16,"-3"-2"17"-16,3-6-113 0,-3 1 11 16,0-8-3-1,1 1 38-15,1-3-3 0,4 0 13 16,-2-2-45-16,5 1-10 16,-4-2-39-16,-1-2-99 15,2-2-188-15,8-4 26 16</inkml:trace>
        </inkml:traceGroup>
        <inkml:traceGroup>
          <inkml:annotationXML>
            <emma:emma xmlns:emma="http://www.w3.org/2003/04/emma" version="1.0">
              <emma:interpretation id="{BC2719ED-2042-4896-B28D-2862B54DF6A5}" emma:medium="tactile" emma:mode="ink">
                <msink:context xmlns:msink="http://schemas.microsoft.com/ink/2010/main" type="inkWord" rotatedBoundingBox="6904,18136 6913,19018 5963,19028 5954,18146"/>
              </emma:interpretation>
              <emma:one-of disjunction-type="recognition" id="oneOf9">
                <emma:interpretation id="interp29" emma:lang="" emma:confidence="1">
                  <emma:literal/>
                </emma:interpretation>
              </emma:one-of>
            </emma:emma>
          </inkml:annotationXML>
          <inkml:trace contextRef="#ctx0" brushRef="#br0" timeOffset="-93590.2691">2975 9527 1182 0,'-7'12'325'15,"-2"5"105"1,-2 5-325-16,1 14-21 0,-3-1-7 15,1 12-16-15,5-1-13 16,1 13-19-16,1-11-2 16,5 9-17-16,0-8 2 15,5 8-14-15,-2-10 10 0,3 1-12 16,-2-11 16-16,1-7-73 16,-1-13-41-16,1-2-380 15,-4-12 48-15</inkml:trace>
          <inkml:trace contextRef="#ctx0" brushRef="#br0" timeOffset="-93860.6186">2591 9589 1306 0,'-9'-3'307'0,"6"0"107"15,3 7-369-15,10 5-23 16,-1-1 7-16,5 1-7 16,4 6 13-16,1-1-12 15,-2-5-1-15,7 9-16 16,-2-3 4-16,1 1-11 16,-1-4 9-16,5-1-10 15,-1-7-14-15,4-2-85 16,-5-2 28-16,2-6-380 15,-1 1 57-15</inkml:trace>
          <inkml:trace contextRef="#ctx0" brushRef="#br0" timeOffset="-93133.9099">3133 10074 775 0,'3'4'430'16,"0"-8"-53"-16,1-2-120 15,5 0-197-15,2-6-15 16,4-2 5-16,4 4 7 15,7-2-6-15,-4 3-4 16,7 3-15-16,-10 4-5 0,-1 1-6 16,-7 2 9-16,-4 5-4 15,-2 3 13-15,1 6-1 16,-3 9 6-16,-3 8-7 16,-2 4 4-16,-4 4-8 15,-1-1 1-15,-2-1-10 16,0-5 4-16,-2-1-14 15,4-8 3-15,5 0-14 16,-1-6 6-16,3-3-13 16,9-3 10-16,2-3-13 15,-1-6 11-15,7-3-11 16,-1-3 12-16,5-9-11 16,3-5-6-16,8-8-92 15,-1-1-51-15,13 1-377 16,-10 2 24-16</inkml:trace>
        </inkml:traceGroup>
      </inkml:traceGroup>
    </inkml:traceGroup>
    <inkml:traceGroup>
      <inkml:annotationXML>
        <emma:emma xmlns:emma="http://www.w3.org/2003/04/emma" version="1.0">
          <emma:interpretation id="{DEC310C3-A830-488A-AEC1-C51B931B1079}" emma:medium="tactile" emma:mode="ink">
            <msink:context xmlns:msink="http://schemas.microsoft.com/ink/2010/main" type="paragraph" rotatedBoundingBox="4442,7652 4900,18873 3793,18918 3334,7697" alignmentLevel="3"/>
          </emma:interpretation>
        </emma:emma>
      </inkml:annotationXML>
      <inkml:traceGroup>
        <inkml:annotationXML>
          <emma:emma xmlns:emma="http://www.w3.org/2003/04/emma" version="1.0">
            <emma:interpretation id="{C15B0F54-1E56-45D3-9E65-BAC209EC470A}" emma:medium="tactile" emma:mode="ink">
              <msink:context xmlns:msink="http://schemas.microsoft.com/ink/2010/main" type="inkBullet" rotatedBoundingBox="4339,7656 4342,7741 4323,7742 4319,7657"/>
            </emma:interpretation>
            <emma:one-of disjunction-type="recognition" id="oneOf10">
              <emma:interpretation id="interp30" emma:lang="" emma:confidence="0">
                <emma:literal>•</emma:literal>
              </emma:interpretation>
            </emma:one-of>
          </emma:emma>
        </inkml:annotationXML>
        <inkml:trace contextRef="#ctx0" brushRef="#br0" timeOffset="-261931.7041">963-958 339 0,'-4'6'195'0,"1"-2"14"15,0 8-65-15,0-1-8 16,0 1-24-16,4-2-27 15,-2-1-24-15,1-1-25 16,0-4-19-16,1 1-14 16,1-4 5-16,1 1-10 15,0-2 7-15,0 0-102 16,0 1-170-16,0-5 23 16</inkml:trace>
      </inkml:traceGroup>
      <inkml:traceGroup>
        <inkml:annotationXML>
          <emma:emma xmlns:emma="http://www.w3.org/2003/04/emma" version="1.0">
            <emma:interpretation id="{E4B97EC7-CC42-4437-80C6-47373496F2F5}" emma:medium="tactile" emma:mode="ink">
              <msink:context xmlns:msink="http://schemas.microsoft.com/ink/2010/main" type="line" rotatedBoundingBox="4447,7791 4900,18873 3793,18918 3340,7836"/>
            </emma:interpretation>
          </emma:emma>
        </inkml:annotationXML>
        <inkml:traceGroup>
          <inkml:annotationXML>
            <emma:emma xmlns:emma="http://www.w3.org/2003/04/emma" version="1.0">
              <emma:interpretation id="{AD69EC0A-E60D-4C6D-920A-ADD847886CEE}" emma:medium="tactile" emma:mode="ink">
                <msink:context xmlns:msink="http://schemas.microsoft.com/ink/2010/main" type="inkWord" rotatedBoundingBox="4393,7793 4450,9180 3397,9223 3340,7836">
                  <msink:destinationLink direction="with" ref="{5DAD1828-C481-4A6C-A643-F4C2F02C5735}"/>
                </msink:context>
              </emma:interpretation>
            </emma:emma>
          </inkml:annotationXML>
          <inkml:trace contextRef="#ctx0" brushRef="#br0" timeOffset="-316246.7014">18-2 975 0,'-5'-2'278'0,"-1"7"69"0,2 7-268 16,1 1-37-16,3 10-11 15,0 4 5-15,1 9-8 16,4-3 8-16,1 9-9 15,1-9 4-15,5 0-10 16,3-6 7-16,2 2-9 16,-2-14 8-16,1 1-11 15,-2-7 7-15,-2-6-14 16,1 0 7-16,4-7-9 16,-5-11 9-16,0-2-19 15,0-2-10-15,-3-14-64 16,-8 4-11-16,7 4-335 15,-7-2 10-15,-2-2-105 16</inkml:trace>
          <inkml:trace contextRef="#ctx0" brushRef="#br0" timeOffset="-316047.2586">190 82 700 0,'5'13'337'16,"1"6"0"-16,-2 0-165 15,2 10-53-15,-3-4-43 16,3 5-16-16,-1-7-8 15,5 1-17-15,-2-6-5 16,4-2-17-16,-8-7 1 0,7-1-13 16,-7-5 2-1,5-3-55-15,-4-5-6 0,2 1-335 16,-1-1 60-16</inkml:trace>
          <inkml:trace contextRef="#ctx0" brushRef="#br0" timeOffset="-315639.3284">336-89 746 0,'0'-9'370'0,"-5"4"-21"16,4 5-162-16,2 6-104 16,4 3-32-16,2 5-17 15,1-1 4-15,4 2-10 16,0-4 0-16,3-2-17 15,-1-5 3-15,4 2-12 0,-2-3 7 16,2 3-9-16,-1 0 8 16,2 0-9-16,1 0 8 15,1 3-10-15,-2 2 8 16,1 2-11-16,-5 4 9 16,0 1-8-16,-6 1 10 15,-2 4-6-15,-4-2 17 16,-3 3 3-16,-3-4 18 15,-3 1 6-15,-3 1 13 0,-7-2-8 16,-2-2-1-16,-6 3-16 16,3-2-6-16,-6-7-17 15,6-1 3-15,-2-5-11 16,4-3-1-16,-2-9-68 16,1 1-28-16,-3-13-12 15,1-6-204-15,5-15-143 16,5-3 35-16</inkml:trace>
          <inkml:trace contextRef="#ctx0" brushRef="#br0" timeOffset="-315447.8016">264-107 886 0,'3'-14'307'0,"-2"2"46"16,7 3-230-16,-2 3-43 15,1 2-26-15,4 1-21 16,4 3-7-16,3 0-17 0,0-2 3 15,4-1-10-15,1 0 9 16,0-4-49-16,-2-2-10 16,1-9-333-16,-2-5 65 15</inkml:trace>
          <inkml:trace contextRef="#ctx0" brushRef="#br0" timeOffset="-315094.6017">561-412 862 0,'-4'5'331'0,"-4"1"33"16,2 9-207-16,0 1-59 16,2 4-22-16,2 8-5 15,4 2-5-15,5-4-13 16,1-2-4-16,5-2-12 16,2-11-6-16,5-8-15 15,-1-11 6-15,10-7-12 16,-2-6 6-16,4-6-8 15,-7-3 9-15,-1-6-11 16,-10 8 9-16,-5-4-11 16,-8 7 16-16,-5 2 1 15,-5 10 12-15,-8 2-11 16,-2 10 12-16,-8 2-16 16,-1 11-3-16,-4 3-16 0,5 6 11 15,-7-1-56-15,10 1-59 16,-1 4-393-16,8-2 66 15</inkml:trace>
          <inkml:trace contextRef="#ctx0" brushRef="#br0" timeOffset="-316833.3976">621-637 758 0,'-1'-11'298'0,"1"1"32"0,1 1-190 15,-1-3-32-15,3 4-29 16,0 2-13-16,2 3-13 16,-1 0-16-16,2 3-8 15,5 3-15-15,2 0 1 0,4 5-9 16,4 2 8-16,3 10-8 15,0-1 9-15,1 10-9 16,-1 1 8-16,0 7-10 16,-1 3 7-1,-1 6-10-15,1-2 10 0,1 5-10 16,-3-5 11-16,0 7-8 16,0-2 13-16,-3 11-3 15,-5-4 12-15,1 8-4 16,-2-5 10-16,-3 5-7 15,-3-8 7-15,-1 1-8 16,-1-12 5-16,-5 2-11 16,-2-10 5-16,-5-1-10 15,2-3 6-15,-1 2-11 16,-3-8 11-16,0-2-10 16,1-5 8-16,0-2-10 0,-2-5 7 15,2 1-14 1,2-7 10-16,-4 1-12 0,5-4 10 15,-1-1-16-15,1-3-19 16,-2-1-96-16,5-2-11 16,5-6-352-16,2 3 31 15</inkml:trace>
          <inkml:trace contextRef="#ctx0" brushRef="#br0" timeOffset="-261716.5965">978-820 220 0,'-6'18'203'16,"0"3"-29"-16,2-3-10 0,1 1-93 15,3-5-17 1,1-4-25-16,4-4-10 0,-2 0-15 15,0-3 7-15,0-1-13 16,-2-1-18-16,1-1-172 16,-1 3 43-16</inkml:trace>
          <inkml:trace contextRef="#ctx0" brushRef="#br0" timeOffset="-261486.6254">984-497 168 0,'-1'28'88'0,"2"4"-7"15,1-10-29-15,1 7-38 16,0-10 0-16,3 2-13 0,-3-6 5 16,3 6-9-16,-2-6 8 15,-1 5-10-15,0 1-7 16,-1 0-75-16,-1 3 20 15</inkml:trace>
        </inkml:traceGroup>
        <inkml:traceGroup>
          <inkml:annotationXML>
            <emma:emma xmlns:emma="http://www.w3.org/2003/04/emma" version="1.0">
              <emma:interpretation id="{10B75B22-5619-417F-BB53-471A136BEB03}" emma:medium="tactile" emma:mode="ink">
                <msink:context xmlns:msink="http://schemas.microsoft.com/ink/2010/main" type="inkWord" rotatedBoundingBox="4524,9835 4542,10286 4534,10287 4515,9836"/>
              </emma:interpretation>
              <emma:one-of disjunction-type="recognition" id="oneOf11">
                <emma:interpretation id="interp31" emma:lang="" emma:confidence="1">
                  <emma:literal/>
                </emma:interpretation>
              </emma:one-of>
            </emma:emma>
          </inkml:annotationXML>
          <inkml:trace contextRef="#ctx0" brushRef="#br0" timeOffset="-261117.5717">1145 1221 166 0,'0'44'135'0,"0"-5"-15"16,0 6-29-16,3-3-35 16,2 5-23-1,-4-5-18-15,2 4-12 0,0-10 3 16,0 2-115-16,-1-5-14 15,-1 6-32-15</inkml:trace>
        </inkml:traceGroup>
        <inkml:traceGroup>
          <inkml:annotationXML>
            <emma:emma xmlns:emma="http://www.w3.org/2003/04/emma" version="1.0">
              <emma:interpretation id="{EA4A2C91-1AD5-4096-88F6-28A5BD221D76}" emma:medium="tactile" emma:mode="ink">
                <msink:context xmlns:msink="http://schemas.microsoft.com/ink/2010/main" type="inkWord" rotatedBoundingBox="4513,10857 4530,11257 4494,11259 4477,10858"/>
              </emma:interpretation>
            </emma:emma>
          </inkml:annotationXML>
          <inkml:trace contextRef="#ctx0" brushRef="#br0" timeOffset="-260913.07">1138 2242 15 0,'-3'42'6'15,"1"-6"2"-15,-1 3-9 16,0-7 25-16,2-1 38 16,-1 1 8-16,1 1-6 15,1-3 7-15,-2 3-26 16,2-2-40-16,0 4-79 16,-3-7 24-16</inkml:trace>
        </inkml:traceGroup>
        <inkml:traceGroup>
          <inkml:annotationXML>
            <emma:emma xmlns:emma="http://www.w3.org/2003/04/emma" version="1.0">
              <emma:interpretation id="{806EF51E-A892-454E-98C1-AE3B216107BE}" emma:medium="tactile" emma:mode="ink">
                <msink:context xmlns:msink="http://schemas.microsoft.com/ink/2010/main" type="inkWord" rotatedBoundingBox="4587,11712 4598,11985 3676,12022 3665,11750"/>
              </emma:interpretation>
              <emma:one-of disjunction-type="recognition" id="oneOf12">
                <emma:interpretation id="interp32" emma:lang="" emma:confidence="1">
                  <emma:literal/>
                </emma:interpretation>
              </emma:one-of>
            </emma:emma>
          </inkml:annotationXML>
          <inkml:trace contextRef="#ctx0" brushRef="#br0" timeOffset="-108463.4919">300 3322 971 0,'-3'6'261'0,"4"-2"68"15,4-1-269-15,4 0-46 16,4 0-15-16,2 0 9 16,6-3-12-16,3-1 7 15,5-2-36 1,-2-8-293-16,9-1 87 0</inkml:trace>
          <inkml:trace contextRef="#ctx0" brushRef="#br0" timeOffset="-108262.0255">864 3323 488 0,'11'6'336'0,"5"0"-48"16,-2 0-92-16,4 2-88 15,-3-8-56-15,4 4-31 16,-2 1-4-16,4-4-15 16,-3-2 5-16,6 2-13 15,-1-2 8-15,2-5-21 16,-1 6-19-16,3-6-208 16,-7-2-52-16,1 7-76 15</inkml:trace>
          <inkml:trace contextRef="#ctx0" brushRef="#br0" timeOffset="-107397.2079">1220 3299 859 0,'-6'3'285'16,"3"2"45"-16,-1-1-222 15,1 4-53-15,1 1-16 16,2-5-5-16,-1 2-9 16,-1 2 3-16,2-7-12 15,0 1 4-15,0 1-12 16,2-3 5-16,-1-8-8 16,1 1 10-16,-1-10-10 0,1 1 9 15,-1-10-10-15,-1 5 7 16,-3 1-11-16,-1 5 8 15,-4 0-5-15,-2 9 16 16,-1 2 6-16,-1 5 17 16,0 5 2-16,2 8 10 15,-1 4-11-15,5 6-2 16,2 6-13-16,2-4 1 16,4-2-11-16,1-5 7 0,0-10-12 15,-2-3 7-15,7-6-12 16,-2-1 7-16,1-7-11 15,2 2 11-15,2-16-10 16,-5-4 10-16,-2-4-10 16,-1 0 10-16,-3-5-12 15,-4 14 9-15,-4 2-11 16,-1 8 9-16,-1 4-10 16,-2 5 10-16,1 4-9 15,2 7 10-15,0 7-9 16,2 1 10-16,1 7-9 15,3-2 11-15,3 2-8 16,3-7 9-16,-2-2-11 16,4-10 9-16,2-4-12 15,-1-5 8-15,2-2-11 0,1-10 11 16,1-2-11-16,-2-1 12 16,-1-10-10-16,-2 2 11 15,-2 2-11-15,-6 4 12 16,0 1-13-16,-3 10 11 15,-2 1-12-15,-1 6 11 16,-1 4-14-16,-2 7 11 16,0 5-13-16,1 7 10 15,2 4-10-15,5 3-22 0,5 6 336 16,5-11-813 0,2-4 354-16</inkml:trace>
        </inkml:traceGroup>
        <inkml:traceGroup>
          <inkml:annotationXML>
            <emma:emma xmlns:emma="http://www.w3.org/2003/04/emma" version="1.0">
              <emma:interpretation id="{2CF32EB1-AE3F-4784-907C-1C574935D716}" emma:medium="tactile" emma:mode="ink">
                <msink:context xmlns:msink="http://schemas.microsoft.com/ink/2010/main" type="inkWord" rotatedBoundingBox="4428,13062 4443,13438 4427,13439 4411,13062"/>
              </emma:interpretation>
            </emma:emma>
          </inkml:annotationXML>
          <inkml:trace contextRef="#ctx0" brushRef="#br0" timeOffset="-260494.1915">1052 4447 160 0,'0'48'37'0,"0"0"13"16,-1-2-41-16,1-3-10 15,0-7 6-15,0 3-10 16,0 0-7-16,0 0-42 0,0 0 7 15</inkml:trace>
        </inkml:traceGroup>
        <inkml:traceGroup>
          <inkml:annotationXML>
            <emma:emma xmlns:emma="http://www.w3.org/2003/04/emma" version="1.0">
              <emma:interpretation id="{5FC7D524-6BAF-434A-B8D7-20AFBE055EDA}" emma:medium="tactile" emma:mode="ink">
                <msink:context xmlns:msink="http://schemas.microsoft.com/ink/2010/main" type="inkWord" rotatedBoundingBox="4616,14241 4619,14320 4146,14339 4142,14261"/>
              </emma:interpretation>
              <emma:one-of disjunction-type="recognition" id="oneOf13">
                <emma:interpretation id="interp33" emma:lang="" emma:confidence="0">
                  <emma:literal>t</emma:literal>
                </emma:interpretation>
                <emma:interpretation id="interp34" emma:lang="" emma:confidence="0">
                  <emma:literal>&lt;</emma:literal>
                </emma:interpretation>
                <emma:interpretation id="interp35" emma:lang="" emma:confidence="0">
                  <emma:literal>X</emma:literal>
                </emma:interpretation>
                <emma:interpretation id="interp36" emma:lang="" emma:confidence="0">
                  <emma:literal>*</emma:literal>
                </emma:interpretation>
                <emma:interpretation id="interp37" emma:lang="" emma:confidence="0">
                  <emma:literal>x</emma:literal>
                </emma:interpretation>
              </emma:one-of>
            </emma:emma>
          </inkml:annotationXML>
          <inkml:trace contextRef="#ctx0" brushRef="#br0" timeOffset="-91259.5208">770 5722 644 0,'42'1'369'0,"-17"-2"-48"16,5-5-87-16,3-3-216 15,14-5-11-15,-2-1 4 16,6-1-18-16,-3 4 3 16,3 0-102-16,-7 4-214 0,10 5 34 15</inkml:trace>
        </inkml:traceGroup>
        <inkml:traceGroup>
          <inkml:annotationXML>
            <emma:emma xmlns:emma="http://www.w3.org/2003/04/emma" version="1.0">
              <emma:interpretation id="{25E3D14E-D8EA-400A-82C4-18031243BBB3}" emma:medium="tactile" emma:mode="ink">
                <msink:context xmlns:msink="http://schemas.microsoft.com/ink/2010/main" type="inkWord" rotatedBoundingBox="4401,15652 4471,17371 4320,17377 4250,15658"/>
              </emma:interpretation>
              <emma:one-of disjunction-type="recognition" id="oneOf14">
                <emma:interpretation id="interp38" emma:lang="" emma:confidence="1">
                  <emma:literal/>
                </emma:interpretation>
              </emma:one-of>
            </emma:emma>
          </inkml:annotationXML>
          <inkml:trace contextRef="#ctx0" brushRef="#br0" timeOffset="-259811.096">995 7969 273 0,'-6'35'67'0,"1"1"21"16,1-5-73-16,1 7-13 15,1-7 4-15,1 2-85 16,-1-3-8-16,1 5-24 15</inkml:trace>
          <inkml:trace contextRef="#ctx0" brushRef="#br0" timeOffset="-259581.8822">962 8600 105 0,'0'19'156'0,"-2"-2"-16"0,1-1 20 15,-1-2-36-15,-1 1-19 16,3-3-34 0,-1 0-18-16,1 0-11 0,0-2 5 15,1-1 10-15,-1 0 1 16,0-3 4-16,0 0-18 15,0-1-13-15,-3-5-18 16,-1-3-18-16,2-3-250 16,1-5 75-16</inkml:trace>
          <inkml:trace contextRef="#ctx0" brushRef="#br0" timeOffset="-259985.1465">1025 7037 156 0,'0'45'66'16,"-3"6"41"-16,1-7-31 16,-1 1 0-16,2 0 1 0,-1 1-26 15,4-7-27 1,-2 2-17 0,1-7 0-16,1 4-9 0,1-7 6 0,-3 8-10 15,0-6-3 1,0 6-69-16,0-9-50 0,-2 6-13 15</inkml:trace>
        </inkml:traceGroup>
        <inkml:traceGroup>
          <inkml:annotationXML>
            <emma:emma xmlns:emma="http://www.w3.org/2003/04/emma" version="1.0">
              <emma:interpretation id="{3789CFAE-8FAC-40BC-AFED-08A6FC37C8F8}" emma:medium="tactile" emma:mode="ink">
                <msink:context xmlns:msink="http://schemas.microsoft.com/ink/2010/main" type="inkWord" rotatedBoundingBox="4870,18150 4900,18873 3903,18914 3874,18191"/>
              </emma:interpretation>
            </emma:emma>
          </inkml:annotationXML>
          <inkml:trace contextRef="#ctx0" brushRef="#br0" timeOffset="-258445.3408">531 9575 877 0,'-13'5'286'0,"5"-4"50"15,2 10-209-15,3 5-63 16,2-1 5-16,4-1-29 0,3 10 4 16,3-4-25-16,7-2 6 15,2 0-20-15,5 1 9 16,1-4-13-16,4-3 9 15,-1-3-13-15,5-6 10 16,-2-6-10-16,1-3-46 16,-4-4 112-16,2-1-444 15,-8 1 133-15</inkml:trace>
          <inkml:trace contextRef="#ctx0" brushRef="#br0" timeOffset="-258217.854">918 9607 899 0,'-25'44'332'0,"4"2"24"0,3 13-164 0,1 1-140 16,1 1 29-16,4-7-14 16,4 2 5-16,1-11-39 15,5-3 1-15,2-8-32 16,3-4 8-16,0-10-10 15,3 2-55-15,-3-5-42 16,0-2-326-16,-3 3 32 0</inkml:trace>
          <inkml:trace contextRef="#ctx0" brushRef="#br0" timeOffset="-257585.3936">1150 10213 681 0,'-9'14'411'0,"0"-5"-63"15,4 3-97-15,7-2-206 16,1-11-31-16,6-2 15 16,4-6-11-16,8-12 10 31,2-8-16-31,10-5 9 0,-3-7-16 0,0-11 9 16,-3 4-12-16,3-6 7 15,-6 12-11-15,-3 3 9 16,-2 13-10-16,-2 8 9 15,-10 12-12-15,-2 5 14 16,-2 10-6-16,-8 13 21 16,2 8-4-16,0 12 24 15,-1 2-11-15,-1 4 17 16,7-3-21-16,-2-2 7 16,1-10-21-16,4 0 5 0,4-6-19 15,0-4 8 1,1-10-9-16,4-4-54 0,-1-4 35 15,8-19-411-15,-6-8 87 16</inkml:trace>
        </inkml:traceGroup>
      </inkml:traceGroup>
    </inkml:traceGroup>
  </inkml:traceGroup>
</inkml:ink>
</file>

<file path=ppt/ink/ink40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9:26:23.4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7817C8E-47C6-45F6-8ADC-B13FDD81952B}" emma:medium="tactile" emma:mode="ink">
          <msink:context xmlns:msink="http://schemas.microsoft.com/ink/2010/main" type="inkDrawing" rotatedBoundingBox="19335,14489 19350,14489 19350,14504 19335,14504" shapeName="Other"/>
        </emma:interpretation>
      </emma:emma>
    </inkml:annotationXML>
    <inkml:trace contextRef="#ctx0" brushRef="#br0">23-258 0</inkml:trace>
  </inkml:traceGroup>
</inkml:ink>
</file>

<file path=ppt/ink/ink40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9:24:42.0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0AA0C96-E37C-4F71-960F-1C801A7EE2C3}" emma:medium="tactile" emma:mode="ink">
          <msink:context xmlns:msink="http://schemas.microsoft.com/ink/2010/main" type="inkDrawing" rotatedBoundingBox="19312,14747 19327,14747 19327,14762 19312,14762" shapeName="Other">
            <msink:destinationLink direction="with" ref="{716FBAA3-69B5-4C4F-94E8-3B6C2C4965DE}"/>
          </msink:context>
        </emma:interpretation>
      </emma:emma>
    </inkml:annotationXML>
    <inkml:trace contextRef="#ctx0" brushRef="#br0">0 0 0,'0'0'15</inkml:trace>
  </inkml:traceGroup>
</inkml:ink>
</file>

<file path=ppt/ink/ink4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8:59.94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B2CD1C1-D530-4A82-89F5-F1CB47BB1066}" emma:medium="tactile" emma:mode="ink">
          <msink:context xmlns:msink="http://schemas.microsoft.com/ink/2010/main" type="inkDrawing" rotatedBoundingBox="14468,2480 21316,7584 20696,8416 13848,3312" semanticType="callout" shapeName="Other"/>
        </emma:interpretation>
      </emma:emma>
    </inkml:annotationXML>
    <inkml:trace contextRef="#ctx0" brushRef="#br0">7 0 1049 0,'-10'9'324'0,"1"-1"53"0,1-2-268 15,5 1-92-15,5 5-8 16,2 3-9-16,7 6-1 15,1 9-1-15,6 11-3 16,0-2 2-16,1 3 1 16,-2-5-1-16,1 2 2 15,-1-10 2-15,2 5 0 16,-2-1 0-16,2 3 1 16,2 11 0-16,5 15 2 15,-4 2-1-15,8 14 3 16,-7-28 11-1,-1 1-7-15,28 42 6 16,-2-9-1-16,12 4 3 16,-6-10 0-16,-3-10 3 15,-3-3-4-15,10 2 4 16,-5-5-3-16,13 11-1 16,-6-11-4-16,6 10-3 0,-9 1-5 15,9 5 5-15,-10-10 0 16,7 3 1-16,-2-5 1 15,13 6 2-15,-6-5-4 16,13 14 0-16,-9 5-1 0,7 4 0 16,-8-9-3-16,11-4-1 15,-8-11-3-15,19-5 1 16,-4 2-2-16,13 21 1 16,-17-3-1-16,16 14 0 15,-11-5-1-15,9 0 2 16,-3-16-1-16,21 11 1 15,-16-11 3-15,16 10 2 16,-8-6-1-16,17 13 1 16,-8-14-1-16,18 7-3 15,-10-9-2-15,21 8 1 16,-12-13 0-16,14 11-2 16,-12-7 0-16,13 10 2 15,-17-15-2-15,17 8 1 16,-20-13 0-16,17 5 0 15,-17-10 0-15,17 8 1 16,-22-8 0-16,16 2 3 0,-18-7 0 16,11 3 2-16,-20-13-1 15,12 4 1-15,-21-10-2 16,6 2-2-16,-19-11-1 16,2-2 3-16,-16-8-1 15,6 2 4-15,-17-12 3 16,-1 5 6-16,-17-8 3 15,-2 1 7-15,-14-5-1 16,-5 1 3-16,-10-3-5 0,-1 4-4 16,-8 1-8-1,-2-4-2-15,-5 4-6 0,1-5-3 16,-5 1-10-16,4-2-57 16,-2-2-43-16,-5-17-398 15,-17-14 62-15</inkml:trace>
  </inkml:traceGroup>
</inkml:ink>
</file>

<file path=ppt/ink/ink4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6:10.118"/>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DED1A36-C130-4ABC-BCA3-57A0093F2E83}" emma:medium="tactile" emma:mode="ink">
          <msink:context xmlns:msink="http://schemas.microsoft.com/ink/2010/main" type="writingRegion" rotatedBoundingBox="19571,6787 22906,5534 23607,7399 20271,8652"/>
        </emma:interpretation>
      </emma:emma>
    </inkml:annotationXML>
    <inkml:traceGroup>
      <inkml:annotationXML>
        <emma:emma xmlns:emma="http://www.w3.org/2003/04/emma" version="1.0">
          <emma:interpretation id="{DE3A67D2-BC47-4899-AF79-C220AFB09223}" emma:medium="tactile" emma:mode="ink">
            <msink:context xmlns:msink="http://schemas.microsoft.com/ink/2010/main" type="paragraph" rotatedBoundingBox="19571,6787 22906,5534 23607,7399 20271,8652" alignmentLevel="1"/>
          </emma:interpretation>
        </emma:emma>
      </inkml:annotationXML>
      <inkml:traceGroup>
        <inkml:annotationXML>
          <emma:emma xmlns:emma="http://www.w3.org/2003/04/emma" version="1.0">
            <emma:interpretation id="{B49AD6C1-9B19-41AD-8015-F5B308AA9367}" emma:medium="tactile" emma:mode="ink">
              <msink:context xmlns:msink="http://schemas.microsoft.com/ink/2010/main" type="line" rotatedBoundingBox="19571,6787 22906,5534 23607,7399 20271,8652"/>
            </emma:interpretation>
          </emma:emma>
        </inkml:annotationXML>
        <inkml:traceGroup>
          <inkml:annotationXML>
            <emma:emma xmlns:emma="http://www.w3.org/2003/04/emma" version="1.0">
              <emma:interpretation id="{2CA08997-6313-41A7-A840-5A8B8B4D6CB6}" emma:medium="tactile" emma:mode="ink">
                <msink:context xmlns:msink="http://schemas.microsoft.com/ink/2010/main" type="inkWord" rotatedBoundingBox="19571,6787 21899,5913 22472,7439 20144,8313">
                  <msink:destinationLink direction="with" ref="{2EC638E4-8923-4916-B509-E12911413581}"/>
                </msink:context>
              </emma:interpretation>
              <emma:one-of disjunction-type="recognition" id="oneOf0">
                <emma:interpretation id="interp0" emma:lang="" emma:confidence="0">
                  <emma:literal>Peterwie,</emma:literal>
                </emma:interpretation>
                <emma:interpretation id="interp1" emma:lang="" emma:confidence="0">
                  <emma:literal>p=Mu.AT</emma:literal>
                </emma:interpretation>
                <emma:interpretation id="interp2" emma:lang="" emma:confidence="0">
                  <emma:literal>p=Mo.Ay</emma:literal>
                </emma:interpretation>
                <emma:interpretation id="interp3" emma:lang="" emma:confidence="0">
                  <emma:literal>p=Mu.Ay</emma:literal>
                </emma:interpretation>
                <emma:interpretation id="interp4" emma:lang="" emma:confidence="0">
                  <emma:literal>Po-Mofa,</emma:literal>
                </emma:interpretation>
              </emma:one-of>
            </emma:emma>
          </inkml:annotationXML>
          <inkml:trace contextRef="#ctx0" brushRef="#br0">228 740 1658 0,'12'12'1'0,"-3"0"3"0,-1 0-1 15,5 11 1-15,-2-8-6 16,-11-5-5-16,-5-10-15 16,-8-10-29-16,-7-8-23 15,-10-15-14-15,-1-11 7 16,-5-16 11-16,4 2 27 0,-4-20 25 15,8 7 25-15,2-4 18 16,11 11 7-16,6-4 21 16,11 18 2-16,10 2 10 15,3 12-16-15,3 3 3 16,4 12-19-16,8-1 0 16,-4 4-19-16,14 6 1 15,2 7-12-15,6 5 5 16,-4 9-8-16,2 8 5 15,-8 1-4-15,-4 6 5 16,-6-3-4-16,-10 6 8 16,-11 1 9-16,-16 10 30 15,-6-1 8-15,-17 11 30 16,-5-2 4-16,-16 3 8 0,4-13-30 16,-10-7-1-16,16-11-32 15,4-5-8-15,16-14-22 16,10-8-50-16,17-6-52 15,13-21-17-15,8-11-349 16,25-13 66-16</inkml:trace>
          <inkml:trace contextRef="#ctx0" brushRef="#br0" timeOffset="520.06">745 230 969 0,'-11'12'270'0,"2"-6"65"15,9-2-258-15,6-4-59 16,14-6 0-16,8-7-18 15,17-10 5-15,2-5-5 16,5-7 1-16,-1 2 54 0,-3 6-391 16,-13 6 144-16</inkml:trace>
          <inkml:trace contextRef="#ctx0" brushRef="#br0" timeOffset="272.0927">755-85 996 0,'0'1'308'0,"-1"5"77"15,1 2-282-15,1 1-16 16,4-5-38-16,-2 2-8 16,1 0-29-16,10-3 0 15,4-1-15-15,12-2 9 16,4-8-8-16,11-2-30 16,-7-1-30-16,-1-1 71 15,-10 2-410-15,-7 4 132 16</inkml:trace>
          <inkml:trace contextRef="#ctx0" brushRef="#br0" timeOffset="1338.8688">1234-783 710 0,'5'25'322'0,"-5"11"-12"16,-5 11-130-16,5 16-138 15,0 6-6-15,2 10 21 16,-2-10-5-16,9 5 3 15,3-12-24-15,6-10-1 16,1-10-22-16,7-1 2 16,-4-10-11-16,1 1 8 15,-7-4-8-15,-5-8 8 16,-5-7-7-16,-3-10 34 0,-8-9 15 16,1-9 21-1,-1-1-7-15,-10-20 10 0,3 1-33 16,-3-17-15-16,-7-1-19 15,-5-11 5 1,6 10-9-16,-8-1 6 0,5 16-6 16,6 9 10-16,5 17-6 15,2 10 6-15,7 6-8 16,4 9 1-16,0 4-14 0,9 8 4 16,4 5-7-16,8 3 8 15,5-2-4-15,5-2 9 16,-4-8-5-16,-1-8 9 15,-2-8-7-15,-5-11 10 16,-4-7-7-16,6-11 12 16,-3-5-6-16,-7-14 17 15,-5 0-7-15,0-7 12 16,-9 11-10-16,-2 2 9 16,2 16-17-16,0 8 4 15,-1 13-15-15,2 16 3 16,1 9-14-16,2 16 9 15,4 8-8-15,4 11 11 16,6-9-5-16,7 2 10 16,2-11-10-16,5-4 10 15,-2-11-9-15,4-5-1 0,-5-14-33 16,1-8-58-16,-6-13-36 16,-3-13-36-16,-6-6-66 15,-11-12-211-15,-5-1 80 16</inkml:trace>
          <inkml:trace contextRef="#ctx0" brushRef="#br0" timeOffset="1649.1441">1642-531 700 0,'-4'-14'370'16,"-1"8"-16"-16,4 9-158 15,2 8-92-15,1 4-50 16,2 10 2-16,4 5-18 0,4 5 7 16,1-1-13-16,8 4-1 15,4-6-21-15,8 1 1 16,-2-8-11-16,7-1 8 15,-5-9-7-15,4-7 14 16,-8-8 7-16,-2-9 34 16,-5-8 2-16,-2-7 32 15,-10-4-9-15,2-14 11 16,-4-1-32-16,-11-5 5 16,3 2-32-16,-5-1 2 15,-4 10-23-15,-1 4 5 16,1 9-16-16,-3 4 7 15,-3 8-12-15,6 6 3 16,-3 5-13-16,1 5-57 16,1 5-63-16,4 14-10 0,-5 1-383 15,8 4 71-15</inkml:trace>
          <inkml:trace contextRef="#ctx0" brushRef="#br0" timeOffset="2053.2763">2357-441 1421 0,'-6'6'386'15,"-2"0"95"-15,4 0-377 16,2 0-94-16,2-3 0 15,2 1-9-15,6-1 5 0,-2-1-1 16,3-4 264-16,1-2-753 16,-7-16 342-16</inkml:trace>
          <inkml:trace contextRef="#ctx0" brushRef="#br1" timeOffset="174456.8678">1215-614 725 0,'76'-100'267'0,"-53"37"31"16,-11 10-191-16,-14 5-30 16,-4 8-37-16,-9 25 23 15,-6 7-11-15,-7 2-2 16,-1 5-6-16,-14 10-3 0,1 10-34 15,-8 25-6-15,-1 8-3 16,-8 26 1-16,10 5 1 16,-2 13 4-16,15-8 0 15,7 14-2-15,13-13-1 16,5 15-2-16,14-10-1 16,8 14 0-16,4-9 2 0,15 15-2 15,1-14 2 1,8 6 0-16,0-20 0 0,11-2 0 15,-8-23-3-15,21-11-2 16,-1-25-4-16,16-13 0 16,-3-21 1-16,13-22 3 15,-14-14 2-15,7-20 6 16,-17-8 9-16,1-31 14 16,-15-2 7-16,-7-25 16 15,-14 11 5-15,-11-24 7 16,-15 19-8-16,-17-8 7 15,-11 24-8-15,-19-3 2 16,-9 31-11-16,-13 10-5 16,2 29-17-16,-7 8-7 15,2 11-12-15,-7 13-4 16,8 5-19-16,-4 13-69 16,9 2-39-16,5 40-330 0,14 2 25 15</inkml:trace>
        </inkml:traceGroup>
        <inkml:traceGroup>
          <inkml:annotationXML>
            <emma:emma xmlns:emma="http://www.w3.org/2003/04/emma" version="1.0">
              <emma:interpretation id="{560B9BCF-A47E-43F0-ACF0-514F60FAF157}" emma:medium="tactile" emma:mode="ink">
                <msink:context xmlns:msink="http://schemas.microsoft.com/ink/2010/main" type="inkWord" rotatedBoundingBox="22281,5856 22935,5611 23607,7399 22952,7645"/>
              </emma:interpretation>
            </emma:emma>
          </inkml:annotationXML>
          <inkml:trace contextRef="#ctx0" brushRef="#br0" timeOffset="2592.6523">2635-906 943 0,'1'30'306'16,"-1"3"70"-16,2-5-220 16,1-10-48-16,3-3 17 15,3-12-32-15,7-13 19 0,5-11-35 16,11-24 1-16,1-14-28 15,10-19-5-15,-5-6-37 16,-2-8 9-16,-14 17-11 16,-5-4 8-16,-13 20-10 15,-4 7 7 1,-4 19-10-16,1 9 3 0,0 16-11 16,-3 8 3-16,3 14-8 0,1 11 6 15,-1 2-5-15,2 15 9 16,4 3-3-1,6 9 8-15,1-6-8 0,11 9 8 16,3-7-8-16,8 5 9 16,1-11-9-16,5 3 10 15,-5-10-7-15,1 2 6 16,-7-10-2-16,-1-4-43 16,-7-5-46-16,-7-1-63 15,-13-7 469-15,-19 11-820 16,-13-2 411-16</inkml:trace>
          <inkml:trace contextRef="#ctx0" brushRef="#br0" timeOffset="2887.7014">2740-543 1167 0,'-5'-2'305'0,"13"2"81"15,10-4-283-15,7-5-55 16,17-9 33-16,11-8 0 15,14-7 14-15,1 0-36 16,10 2-9-16,-10 1-35 16,-1 1 0-16,-17 5-13 0,-8 0-28 15,-17 3-57-15,-8 11-314 16,-8 10-87-16,-21 13-129 16</inkml:trace>
          <inkml:trace contextRef="#ctx0" brushRef="#br0" timeOffset="3164.7032">2852-280 1232 0,'0'10'285'0,"5"2"111"15,5-4-347-15,8-2-8 16,6-5 2-16,14-2 11 15,4-7-11-15,12-5-2 0,0-5-28 16,3-9-29-16,-7-3-58 16,1-8-366-16,-9 0 79 15</inkml:trace>
          <inkml:trace contextRef="#ctx0" brushRef="#br0" timeOffset="3229.5243">3324-450 819 0,'-17'49'434'0,"5"3"-25"0,3 17-96 16,3 0-209-16,6 3 6 16,3-6-34-1,2 6-6-15,1-12-47 0,13 4-2 16,-1-5-19-16,5-1-55 16,4-11-73-16,4-6-348 15,-8-26 32-15</inkml:trace>
        </inkml:traceGroup>
      </inkml:traceGroup>
    </inkml:traceGroup>
  </inkml:traceGroup>
</inkml:ink>
</file>

<file path=ppt/ink/ink4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9:09.77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91B2227-16DA-4BE1-81E7-490BF4F5C832}" emma:medium="tactile" emma:mode="ink">
          <msink:context xmlns:msink="http://schemas.microsoft.com/ink/2010/main" type="inkDrawing" rotatedBoundingBox="4280,9232 11093,3738 12020,4889 5208,10382" semanticType="callout" shapeName="Other">
            <msink:sourceLink direction="with" ref="{2EC638E4-8923-4916-B509-E12911413581}"/>
          </msink:context>
        </emma:interpretation>
      </emma:emma>
    </inkml:annotationXML>
    <inkml:trace contextRef="#ctx0" brushRef="#br0">-12 5579 925 0,'-11'17'330'0,"8"-7"24"0,8 4-227 16,10 1-111 0,12-3-16-16,6-3-5 0,12-1-14 15,3-10 3-15,14-5-11 16,-4-1 0-16,11-4-5 15,-6 0 15-15,11-2 1 16,-10 5 11-16,7 0 2 16,-3 5 5-16,10-5-2 15,-6 0 1-15,12-5-4 16,-9-5 2-16,13-2-6 16,-8 0 2-16,11-6 1 15,-5-3 5-15,21-2-4 16,-16-4 9-16,14-9-4 15,-39 17 3 1,0 1 0-16,80-33-4 0,7-12 5 16,-1 0-1-1,5-3-7-15,-41 11 5 16,-2-5 1-16,-16 14 7 16,5-10 2-16,-13 7 10 15,12-2 3-15,-10 7 2 16,12-2-4-16,-1 4-2 15,5-11-9-15,-7-1-1 0,11-12-9 16,-19 1 0-16,14-5-4 16,-8 16 5-16,9-6-5 15,-19 9 5-15,10-6-4 16,-17 9 3-16,13-14-4 16,-14 9 3-16,18-7-4 15,-15 9 5-15,8-10-6 16,-14 14 6-16,7-13-5 15,-16 6 3-15,12-13-3 16,-7 2 4-16,9-16-4 16,-10 6 6-16,4-8-5 15,-14 10 5-15,7-8-5 16,-8 9 4-16,2-14-5 16,-5 9 5-16,6-11-5 15,-11 11 5-15,3-5-4 16,-9 14 5-16,7-16-5 15,-8 14 4-15,-1-24-5 0,-5 0 6 16,2-7-7-16,-4 19 7 16,5-14-5-16,-4 22 3 15,5-10-3-15,-7-2 4 16,3-10-5-16,-4 20 6 16,4-8-5-16,-7 22 6 15,4 1-6-15,-7 19 5 16,-1-18-5-16,-7 5 6 0,-1-3-6 15,-4 5 5 1,-1-1-5-16,-4 21 5 0,2-4-7 16,-7 8 7-1,-2 1-14-15,-2-1-6 0,-8-7-38 16,1 11-46-16,-23-2-267 16</inkml:trace>
  </inkml:traceGroup>
</inkml:ink>
</file>

<file path=ppt/ink/ink4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9:05.83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634B298-8036-4FC3-AC99-26D96012C944}" emma:medium="tactile" emma:mode="ink">
          <msink:context xmlns:msink="http://schemas.microsoft.com/ink/2010/main" type="inkDrawing" rotatedBoundingBox="16175,5826 16437,5917 16434,5926 16172,5835" semanticType="callout" shapeName="Other">
            <msink:sourceLink direction="with" ref="{B909CAF1-5864-4053-AEB9-51650135BB3F}"/>
            <msink:sourceLink direction="with" ref="{318D8D7A-C07A-4824-B978-E9968018A165}"/>
          </msink:context>
        </emma:interpretation>
      </emma:emma>
    </inkml:annotationXML>
    <inkml:trace contextRef="#ctx0" brushRef="#br0">341-1788 1271 0,'-32'-15'387'0,"1"8"62"16,-1 2-332-16,7-4-143 16,4-1-50-1,-2 4-51-15,-2-3 237 0,-11-9-560 16,0 3 263-16</inkml:trace>
  </inkml:traceGroup>
</inkml:ink>
</file>

<file path=ppt/ink/ink4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9:06.03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BDE5159-83B4-4689-AFCB-17A821D7EC72}" emma:medium="tactile" emma:mode="ink">
          <msink:context xmlns:msink="http://schemas.microsoft.com/ink/2010/main" type="inkDrawing" rotatedBoundingBox="14357,5934 14942,5964 14941,5970 14356,5940" shapeName="Other"/>
        </emma:interpretation>
      </emma:emma>
    </inkml:annotationXML>
    <inkml:trace contextRef="#ctx0" brushRef="#br0">-1153-1741 1276 0,'-84'-6'296'0,"-15"0"83"16,12 4-394-16,-15-1-65 15,9-3-321-15,-27-4 64 16</inkml:trace>
  </inkml:traceGroup>
</inkml:ink>
</file>

<file path=ppt/ink/ink4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9:06.21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7364637-4497-4C2B-96E7-B4EE983062F2}" emma:medium="tactile" emma:mode="ink">
          <msink:context xmlns:msink="http://schemas.microsoft.com/ink/2010/main" type="inkDrawing" rotatedBoundingBox="11429,6028 12090,5940 12092,5957 11431,6044" shapeName="Other"/>
        </emma:interpretation>
      </emma:emma>
    </inkml:annotationXML>
    <inkml:trace contextRef="#ctx0" brushRef="#br0">-4002-1752 1121 0,'-126'5'265'16,"19"5"93"-16,-13 5-340 15,18 3-49 1,-9 2-327-16,15-4 84 0</inkml:trace>
  </inkml:traceGroup>
</inkml:ink>
</file>

<file path=ppt/ink/ink4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7:24.5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A7EBEEC-B146-4071-8030-94A3309016D9}" emma:medium="tactile" emma:mode="ink">
          <msink:context xmlns:msink="http://schemas.microsoft.com/ink/2010/main" type="inkDrawing" rotatedBoundingBox="10304,10248 10332,9687 10346,9688 10318,10249" semanticType="callout" shapeName="Other">
            <msink:sourceLink direction="with" ref="{1815FCEC-FC5D-4B58-8D6D-CA552B1948CB}"/>
          </msink:context>
        </emma:interpretation>
      </emma:emma>
    </inkml:annotationXML>
    <inkml:trace contextRef="#ctx0" brushRef="#br0">-78-415 506 0,'-2'0'436'0,"-2"3"-105"16,1-3 1-16,1-10-299 15,2-4-15-15,-1-8-4 16,4-4-10-16,-2-10 0 16,4-16-2-16,-2-11-5 15,4-13-16-15,-2-8-137 16,-1-10-181-16,-2 10 0 16</inkml:trace>
  </inkml:traceGroup>
</inkml:ink>
</file>

<file path=ppt/ink/ink4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7:19.7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EA477F-B9FD-49F4-AA41-2D278E949314}" emma:medium="tactile" emma:mode="ink">
          <msink:context xmlns:msink="http://schemas.microsoft.com/ink/2010/main" type="inkDrawing" rotatedBoundingBox="10434,10236 10439,10053 10455,10053 10450,10237" semanticType="callout" shapeName="Other">
            <msink:sourceLink direction="with" ref="{1815FCEC-FC5D-4B58-8D6D-CA552B1948CB}"/>
          </msink:context>
        </emma:interpretation>
      </emma:emma>
    </inkml:annotationXML>
    <inkml:trace contextRef="#ctx0" brushRef="#br0">46-424 682 0,'3'-18'289'0,"-1"0"14"16,-2 2-181-16,0-2-35 15,-2 6-50-15,5 3-5 0,-3-2-20 16,0 2 2-16,-1-1-13 16,7-1 4-16,-6 1-6 15,0 1 40-15,0-3-357 16,-14-9 131-16</inkml:trace>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9:00.1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5B429B-DF39-4DBF-9DB9-3F9FD39B6045}" emma:medium="tactile" emma:mode="ink">
          <msink:context xmlns:msink="http://schemas.microsoft.com/ink/2010/main" type="inkDrawing" rotatedBoundingBox="2395,6480 12783,4111 12831,4321 2443,6690" semanticType="callout" shapeName="Other"/>
        </emma:interpretation>
      </emma:emma>
    </inkml:annotationXML>
    <inkml:trace contextRef="#ctx0" brushRef="#br0">-9 2271 719 0,'-3'-4'299'0,"1"4"-3"15,1 6-167-15,4-5-73 0,3 1-25 16,6 2-9-16,0-2 11 16,6-2-8-16,-3 0 2 15,6-3-8-15,-1 3 2 16,4-2-11-16,0 1 4 15,4 1-11-15,1-2 6 16,2-1-10-16,-1-1 9 0,5 2-10 16,-2 1 11-16,4-2-9 15,-2-3 10-15,2-2-9 16,-2-2 8-16,-1 1-9 16,-5-2 8-16,5 4-10 15,-5-2 9-15,8 6-9 16,-1 0 9-16,6 1-7 15,-2-2 11-15,5 2-7 16,-3-5 10-16,7-2-10 16,-4-2 7-16,8 2-11 15,-7-1 7-15,4 1-10 16,-7-3 9-16,7-3-9 16,-7 3 10-16,11-3-10 15,-3-2 10-15,10-1-8 16,-6 3 8-16,10-4-9 0,-7 2 9 15,11 1-11-15,-6 2 10 16,5-4-10-16,-11 7 9 16,10-8-9-16,-8 2 9 15,10-2-10-15,-4 1 10 16,13-5-10-16,-8 4 10 16,8-1-10-16,-9 1 11 15,12-2-11-15,-10 1 9 0,10-1-9 16,-4 0 10-16,10 3-10 15,-6 2 11-15,7-1-9 16,-10 4 10-16,8 4-10 16,-11 0 9-16,9-2-10 15,-4 4 9-15,13 2-10 16,-9 1 11-16,9-7-11 16,-9 5 10-16,12-1-10 15,-11-5 10-15,13-5-10 16,-3 4 10-16,2-4-10 15,-7-1 10-15,12 0-10 16,-13 3 10-16,12-4-10 16,-4-1 9-16,8 2-11 15,-12 0 10-15,18-6-10 16,-15 3 7-16,12-5-7 0,-5 1 10 16,11-5-8-16,-15 1 11 15,13-5-8-15,-14 2 6 16,11-8-7-16,-11 4 7 15,12-2-9-15,-14 5 11 16,10-1-10-16,-16 11 10 16,8-2-11-16,-12 5 11 15,11 2-11-15,-13 0 11 0,6-7-10 16,-13 2 10 0,10-4-10-16,-15 2 9 0,7 2-9 15,-8 7 9-15,9-13-9 16,-14 18 10-16,3 4-10 15,-15 1 1-15,10-8 0 16,-13 14 8-16,8-13-9 16,-4-5 8-16,11-2 0 15,-11 10 1-15,8-1-10 16,-5-2 10-16,5-4-8 16,-10 1 8-16,10-5-9 15,-9-2 9-15,4-2-9 16,-7 2 9-16,11 1-10 15,-10 4 10-15,10 0-10 16,-5 1 10-16,8 1-10 16,-5-2 10-16,4-3-11 15,-7 1 10-15,9 1-10 16,-7-2 9-16,5 1-14 0,-2 2 12 16,9 0-9-16,-10 6 11 15,10 2-8-15,-7 1 14 16,7-3-11-16,-8 1 10 15,6-4-11-15,-6 0 8 16,6 2-8-16,-4 1 8 16,5 0-9-16,-7 1 9 0,8 2-8 15,-14 4 8-15,4-5-9 16,-11 1 10-16,4 0-9 16,-9-2 9-16,6-1-8 15,-8 8 7-15,2-1-8 16,-10 2 8-16,0 2-6 15,-8-1 8-15,-3 2-8 16,-6 0 9-16,-3 2-10 16,-5-1 8-16,-4-4-46 15,-6 5 144-15,-15-1-483 16,-7 1 170-16</inkml:trace>
  </inkml:traceGroup>
</inkml:ink>
</file>

<file path=ppt/ink/ink4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7:19.7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316A69-D3D1-4CB0-B6FD-40EC09E91BCF}" emma:medium="tactile" emma:mode="ink">
          <msink:context xmlns:msink="http://schemas.microsoft.com/ink/2010/main" type="inkDrawing" rotatedBoundingBox="10390,11152 10397,10660 10437,10661 10429,11153" semanticType="callout" shapeName="Other">
            <msink:sourceLink direction="with" ref="{1815FCEC-FC5D-4B58-8D6D-CA552B1948CB}"/>
          </msink:context>
        </emma:interpretation>
      </emma:emma>
    </inkml:annotationXML>
    <inkml:trace contextRef="#ctx0" brushRef="#br0">33 492 665 0,'-6'-23'306'15,"-2"7"6"-15,4 4-158 0,-4-2-75 16,5-1-42-16,-1 2-10 16,2-10-21-16,4-10 0 15,-2-7-7-15,-3-17-6 16,10 7-13-16,2-2-86 15,-6 4-104-15,8-6-108 16,-4 12-78-16</inkml:trace>
  </inkml:traceGroup>
</inkml:ink>
</file>

<file path=ppt/ink/ink4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9:48.7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8D8D7A-C07A-4824-B978-E9968018A165}" emma:medium="tactile" emma:mode="ink">
          <msink:context xmlns:msink="http://schemas.microsoft.com/ink/2010/main" type="inkDrawing" rotatedBoundingBox="15652,11989 16745,2707 17093,2748 16000,12030" semanticType="callout" shapeName="Other">
            <msink:destinationLink direction="with" ref="{8634B298-8036-4FC3-AC99-26D96012C944}"/>
            <msink:destinationLink direction="with" ref="{18C0A7D2-231C-468A-B71F-0AFBFC34D10B}"/>
          </msink:context>
        </emma:interpretation>
      </emma:emma>
    </inkml:annotationXML>
    <inkml:trace contextRef="#ctx0" brushRef="#br0">1102 331 904 0,'-9'-32'267'16,"3"11"52"-16,2-3-238 16,1 22-56-16,6-1-14 15,1 3 0-15,-1-3-6 0,2 6 0 16,-2-6-7-16,1 27 8 16,-2 4 6-16,-1 6 9 15,-1 10 2 1,0 11 7-16,-4-10-4 0,-1-6 14 31,2 0-15-31,-4 39-11 16,-1 2 2-16,-2-2 7 15,-1 4 1-15,4-27 4 16,-2 11-3-16,1-8 1 0,1 4-10 16,2-10 0-16,5 7-9 15,-1-8 1-15,1 13-8 16,1 8 3-16,1-3-5 15,-5-7 4-15,0-5-7 16,-2-16 6-16,-1-5-6 16,3 1 8-16,5 11-5 15,-2 15 7-15,1 18-4 16,-2 11 5-16,-4 4-7 16,-4-11 6-16,3-9-7 15,-1-13 9-15,1-12 0 16,0-5 8-16,1 22-3 15,1-2 4-15,-5 15-6 16,1 3-2-16,-4 9-8 16,0-16 4-16,-3 4-4 15,2-18 4-15,-5 10-6 16,3-8 6-16,-3 7-4 0,1-5 4 16,0 14-6-16,4-12 6 15,-1 10-6-15,4-15 4 16,-2 11-4-16,1-9 5 15,-1 11-5-15,2-5 5 16,-2 15-5-16,1-6 5 0,1 9-6 16,-2-13 6-16,-5 10-5 15,4-11 6-15,-2 8-7 16,1-4 7-16,-1 17-5 16,3-11 7-1,-4 9-4-15,2-8 7 0,1 12-8 16,-1-14 8-1,4 17-9-15,5-6 5 0,1 8-6 16,-2-12 8-16,3 17-8 16,0-14 7-16,-2 14-7 15,-2-7 6-15,-1 8-9 16,2-12 9-16,0 13-7 16,-4-15 7-16,-1 13-7 15,1-5 7-15,-4 1-7 16,2-10 6-16,0 13-6 15,-1-17 6-15,-1 13-6 16,-2-5 7-16,-1 4 0 0,5-24 7 16,3 14-3-16,2-17 5 15,1 8-6-15,0-7-1 16,-3 19-7-16,0-12 4 16,0 3-7-1,1-12 5-15,-1 6-2 0,2-12 2 16,-4 3-2-1,4-9 3-15,-4 0-4 0,2-13 4 16,-1-5-3 0,5-14 2-16,1-4-3 0,2-9 5 15,1-4-5-15,1-7 3 0,0-1-13 16,0-4-4-16,-2-4-32 16,2-2 1-16,0-10-5 15,3-4 12-15,0-10 6 16,2-7 29-16,2-13 1 15,4-3 3-15,1-15 0 16,0 0 1-16,7-12-2 16,-1 3 1-16,8-19-9 15,-1 3-4-15,5-21-14 16,0 8 1-16,2-23-5 16,-7 11 10-16,4-19 2 0,-2 10 15 15,-5-17-1-15,1 11 7 16,2-19-4-1,-2 13 6-15,1-11-6 0,1 7 5 16,4-23-5-16,-4 17 3 16,4-12-2-16,-7 9 2 15,5-24-2-15,-1 17 2 16,0-12-2-16,-4 8 1 16,2-25-7-16,-4 24 1 15,2-20-4-15,-7 23 2 0,-1-33-2 16,-1 33 7-16,5-27-2 15,-9 9 4-15,5-26-3 16,2 29 4-16,-2-35-3 16,-4 22 5-16,5 5-3 15,0 26 3-15,-1-30-4 16,-4 26 4-16,1 0-4 16,-4 5-1-1,-4-23 1-15,2 41 4 0,-4-16-4 16,2 16 5-16,5-16 0 15,-4 32 0-15,-2-18-5 16,2 15 6-16,1-22-7 16,-5 29 8-16,3-3-8 15,3 25 7-15,0 19-6 16,-2 29 6-16,-1 11-5 0,0 14 9 16,0-1-3-16,0 13 6 15,-3-1-8-15,3 8 3 16,0 2-14-16,0 10 3 15,-3 16-2-15,6 8 10 16,-1 17-4-16,-2 23 13 16,3 36-13-16,1-1 1 15,-5 25-5-15,1-4 6 0,0 18-6 16,-6-17 10-16,-3 21-3 16,-2-5 4-16,-7 25-5 15,2-18 5-15,-5 44-5 16,-2-20 5-16,-1 18-5 15,2-3 5-15,-14 38-2 16,1-29 4-16,-4 48-4 16,0-7 3-16,-6 31-5 15,6-24 1-15,-6 32-4 16,6-30 3-16,-6 37-3 16,6-31 3-16,-12 34-3 15,6-28 5-15,-8 34-6 16,10-35 6-16,-11 28-6 15,9-39 7-15,-6 22 0 16,3-42 6-16,-2 20-5 16,10-36 4-16,-5 17-6 0,10-32 0 15,-3 21-7-15,7-32-3 16,-5 21-29-16,9-28-16 16,-3 19-70-16,1-23-263 15,-4 7 55-15</inkml:trace>
  </inkml:traceGroup>
</inkml:ink>
</file>

<file path=ppt/ink/ink4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4:38.4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CE6AA1-D78E-4FB2-AAC8-BFD221B1FB62}" emma:medium="tactile" emma:mode="ink">
          <msink:context xmlns:msink="http://schemas.microsoft.com/ink/2010/main" type="inkDrawing" rotatedBoundingBox="12019,12540 12232,12563 12231,12576 12017,12552" shapeName="Other"/>
        </emma:interpretation>
      </emma:emma>
    </inkml:annotationXML>
    <inkml:trace contextRef="#ctx0" brushRef="#br0">1670-85 702 0,'33'-1'201'0,"-3"1"47"15,6 0-193-15,-3 6-67 16,11 3-225-16,-7 1 52 0</inkml:trace>
  </inkml:traceGroup>
</inkml:ink>
</file>

<file path=ppt/ink/ink4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0:05.5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0B8B14-E999-4F8B-A6D8-AEBAED682772}" emma:medium="tactile" emma:mode="ink">
          <msink:context xmlns:msink="http://schemas.microsoft.com/ink/2010/main" type="inkDrawing" rotatedBoundingBox="30631,2646 32799,2212 32824,2336 30655,2770" semanticType="underline" shapeName="Other">
            <msink:sourceLink direction="with" ref="{8FA493AE-7A66-49F4-8C9E-6BD30E6AE32C}"/>
          </msink:context>
        </emma:interpretation>
      </emma:emma>
    </inkml:annotationXML>
    <inkml:trace contextRef="#ctx0" brushRef="#br0">0 391 1035 0,'6'22'241'15,"15"-11"93"-15,12-1-280 16,27-2 12-16,14-4 12 16,37-8 28-16,3-11 3 15,38-6-5-15,-2-9-33 0,28-11-12 16,-19 2-27-1,29-3-8-15,-27-1-11 0,8 1-3 16,-27 6-5 0,-3-4 6-16,-34 7-11 0,-7 3-4 15,-29 12-465-15,-21 6 142 16</inkml:trace>
  </inkml:traceGroup>
</inkml:ink>
</file>

<file path=ppt/ink/ink4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0:06.7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BDC947-8A17-48DA-87B5-FA8B86740129}" emma:medium="tactile" emma:mode="ink">
          <msink:context xmlns:msink="http://schemas.microsoft.com/ink/2010/main" type="writingRegion" rotatedBoundingBox="25478,3604 31675,3205 31745,4285 25548,4684">
            <msink:destinationLink direction="with" ref="{E5088576-478C-4DAF-9360-A6F65E4F35B4}"/>
          </msink:context>
        </emma:interpretation>
      </emma:emma>
    </inkml:annotationXML>
    <inkml:traceGroup>
      <inkml:annotationXML>
        <emma:emma xmlns:emma="http://www.w3.org/2003/04/emma" version="1.0">
          <emma:interpretation id="{533DA265-F156-4ED3-AAFA-F33758FB5699}" emma:medium="tactile" emma:mode="ink">
            <msink:context xmlns:msink="http://schemas.microsoft.com/ink/2010/main" type="paragraph" rotatedBoundingBox="25478,3604 31675,3205 31745,4285 25548,4684" alignmentLevel="1"/>
          </emma:interpretation>
        </emma:emma>
      </inkml:annotationXML>
      <inkml:traceGroup>
        <inkml:annotationXML>
          <emma:emma xmlns:emma="http://www.w3.org/2003/04/emma" version="1.0">
            <emma:interpretation id="{A10418D8-E96D-45CB-BEC7-75FC711F1CA9}" emma:medium="tactile" emma:mode="ink">
              <msink:context xmlns:msink="http://schemas.microsoft.com/ink/2010/main" type="line" rotatedBoundingBox="25478,3604 31675,3205 31745,4285 25548,4684"/>
            </emma:interpretation>
          </emma:emma>
        </inkml:annotationXML>
        <inkml:traceGroup>
          <inkml:annotationXML>
            <emma:emma xmlns:emma="http://www.w3.org/2003/04/emma" version="1.0">
              <emma:interpretation id="{BDFE07A6-DD77-498F-8FA6-277BDB8B9DE1}" emma:medium="tactile" emma:mode="ink">
                <msink:context xmlns:msink="http://schemas.microsoft.com/ink/2010/main" type="inkWord" rotatedBoundingBox="25478,3604 28229,3427 28298,4506 25548,4684"/>
              </emma:interpretation>
              <emma:one-of disjunction-type="recognition" id="oneOf0">
                <emma:interpretation id="interp0" emma:lang="" emma:confidence="0">
                  <emma:literal>geübt</emma:literal>
                </emma:interpretation>
                <emma:interpretation id="interp1" emma:lang="" emma:confidence="0">
                  <emma:literal>gering</emma:literal>
                </emma:interpretation>
                <emma:interpretation id="interp2" emma:lang="" emma:confidence="0">
                  <emma:literal>gewürzt</emma:literal>
                </emma:interpretation>
                <emma:interpretation id="interp3" emma:lang="" emma:confidence="0">
                  <emma:literal>geliebt</emma:literal>
                </emma:interpretation>
                <emma:interpretation id="interp4" emma:lang="" emma:confidence="0">
                  <emma:literal>gewürgt</emma:literal>
                </emma:interpretation>
              </emma:one-of>
            </emma:emma>
          </inkml:annotationXML>
          <inkml:trace contextRef="#ctx0" brushRef="#br0">199 72 1056 0,'-40'-37'349'0,"7"13"76"0,-5 13-287 15,19 17-33-15,-1 9-37 16,4 18-24-16,-2-3-24 15,4 8-17-15,14-5 0 16,6-6-9-16,5-9 9 0,8 3-8 16,8-11 8-16,12-1-5 15,-3-10 9 1,8-7-6-16,-2-10 8 0,0 0-6 16,-12 2 6-16,0 4-9 15,-9 9 4-15,-2 4-11 16,-4 7 7-16,3 13-10 15,-1 6 7-15,1 13-7 16,-5 10 10-16,2 13-7 16,-3 0 9-16,-1 5-9 15,-7-11 8-15,-1-3-6 16,-7-14 10-16,-8 4 2 16,-6-7 20-16,-2 10 10 15,-2-4 14-15,1-5 9 16,1-22 9-16,1-17-10 15,1-28-9-15,1-17-18 0,2-10-10 32,6-14-18-32,11-8-1 15,10-17-7-15,9 12 9 0,10-1-9 0,4 20 6 16,5 13-3-16,-7 22 4 16,4 4-7-16,-7 11 6 15,-2-7-5-15,-7 5 4 0,-6 5-5 16,-9 4 7-1,-4-1-6-15,-10 10 6 0,-2 4-7 16,-2-3 8-16,-5 10-8 16,2-1 7-16,0 6-8 15,2 6 6-15,4 11-8 16,4-7 7-16,5 11-7 16,6-6 7-16,6-3-5 15,6-10 6-15,12-2-6 16,3-11 5-1,11-7-8-15,1-12-28 0,10-6-125 16,-4-7-354-16,6-8 46 16</inkml:trace>
          <inkml:trace contextRef="#ctx0" brushRef="#br0" timeOffset="402.6742">1010-114 577 0,'-42'24'489'0,"6"14"-107"16,-3 14 16-16,10-7-330 16,10-3-8-16,10-6-7 15,13-6-19-15,7-10-15 16,13-7-14-16,4-2 1 16,10-8-6-16,1-6 8 0,15 3-6 15,-8-15 8 1,9-9-5-16,-7-2 5 15,1-2-8-15,-11-7 6 16,-2 10-9-16,-11 13 6 16,-8 3-10-16,-8 9 7 0,-6 10-10 15,-3 7 8-15,-3 4-5 16,6 6 11-16,-8 1-5 16,7-7 11-16,1-1-8 15,4-8 7-15,4-6-9 16,7-6 6-16,10-9-7 15,2-2 9-15,9-13-27 16,-3-1-25-16,6-4-58 16,-9 4-7-16,2-5-334 15,-8 10 76-15</inkml:trace>
          <inkml:trace contextRef="#ctx0" brushRef="#br0" timeOffset="1525.7806">1038-144 1086 0,'33'-24'233'0,"21"-11"111"0,16 14-318 16,17-3-9-1,-3 6 11-15,18 11-365 0,-15 10 113 16</inkml:trace>
          <inkml:trace contextRef="#ctx0" brushRef="#br0" timeOffset="1189.9653">1797-24 380 0,'12'-3'311'16,"0"-4"-18"-16,-5-1-61 15,5-4-69-15,-1 2-52 16,-1-1-24-16,-2-8-35 16,-1-1-2-1,-4 2-4-15,0 4 5 0,-4-1 2 16,-4 17-9-16,1 13-7 0,-4 2-10 16,-1 1-11-16,5 7-13 15,1-2 4-15,4-10-6 16,7 2 2-16,10-6-1 15,1-9 3-15,10-9-4 16,1-19 7-16,12 1-3 16,-8-9 2-16,7-5-8 15,-10 2 0-15,-1 18-12 16,-18-8 0-16,-3 11-21 16,-9 9 1-16,-9 8-11 15,-3 4 12-15,-7 10 0 16,-5 11 22-16,-3 17 6 15,6 4 21-15,1 6 9 16,5-1 14-16,14-2-6 16,5-14 5-16,14-4-12 0,3-7-11 15,17-11-13-15,-5-9 3 16,16-9-5-16,-8-8 6 16,8-13-4-16,-10 2 5 15,2-2-4-15,-11 4 1 16,-2 7-5-16,-9 10 1 15,-3 4-6-15,-5 4 2 16,-5 5-2-16,1-1 5 0,-2 5-2 16,1-8 8-16,6-3-3 15,4-5 9 1,10-2-3-16,4-23 6 0,4-3-7 16,1 1 4-16,-4-6-8 15,-5-2 3-15,-4 14-8 16,-7 2 8-16,-7 3-4 15,-7 8 7-15,-7 4-7 16,-6 9 6-16,-4 6-9 16,-1 3 3-16,-1 10-6 15,3 2 6-15,5 5-7 16,4 11 9-16,9 5-6 16,0-2 9-16,9 9-5 15,1-8 7-15,10-2-8 0,-5-6 7 16,6-2-8-1,-8-14 6-15,1-2-7 0,-10 0 7 16,-2-14-2 0,-7-2 8-16,-2-14-5 0,-7-2 6 15,-10-19-14-15,-1 0-16 16,-13-18-79-16,-2 5 35 16,-13-10-384-16,10 6 75 15</inkml:trace>
          <inkml:trace contextRef="#ctx0" brushRef="#br0" timeOffset="1287.7003">2538-272 70 0,'29'14'1'16,"-7"5"20"-16</inkml:trace>
        </inkml:traceGroup>
        <inkml:traceGroup>
          <inkml:annotationXML>
            <emma:emma xmlns:emma="http://www.w3.org/2003/04/emma" version="1.0">
              <emma:interpretation id="{375A6629-2110-4C12-80E3-1746FBAA2C80}" emma:medium="tactile" emma:mode="ink">
                <msink:context xmlns:msink="http://schemas.microsoft.com/ink/2010/main" type="inkWord" rotatedBoundingBox="28986,3558 31687,3384 31714,3810 29013,3984"/>
              </emma:interpretation>
              <emma:one-of disjunction-type="recognition" id="oneOf1">
                <emma:interpretation id="interp5" emma:lang="" emma:confidence="0">
                  <emma:literal>werde</emma:literal>
                </emma:interpretation>
                <emma:interpretation id="interp6" emma:lang="" emma:confidence="0">
                  <emma:literal>Leeerde</emma:literal>
                </emma:interpretation>
                <emma:interpretation id="interp7" emma:lang="" emma:confidence="0">
                  <emma:literal>wurde</emma:literal>
                </emma:interpretation>
                <emma:interpretation id="interp8" emma:lang="" emma:confidence="0">
                  <emma:literal>wede</emma:literal>
                </emma:interpretation>
                <emma:interpretation id="interp9" emma:lang="" emma:confidence="0">
                  <emma:literal>wudu</emma:literal>
                </emma:interpretation>
              </emma:one-of>
            </emma:emma>
          </inkml:annotationXML>
          <inkml:trace contextRef="#ctx0" brushRef="#br0" timeOffset="2606.9247">3539-82 1099 0,'-4'-5'376'16,"-4"8"50"-16,2 5-291 15,-1 13-51-15,1 4-34 16,3 14-11 0,3 6-7-16,9 2-11 0,6-11-4 15,9-5-11-15,6-14 2 0,13-13-5 16,1-1 8-16,12-13-5 16,-2-10 9-1,-3-10-5-15,-12 0 4 0,-6-10-7 31,-11 2 7-31,-8 2-10 0,-11-3 7 16,-5 11-8-16,2-1 4 0,-10 20-16 16,-1 8 6-16,-1 22-10 15,2-2 8-15,-5 25-8 16,6-11 16-16,1 9-8 16,10-2 8-16,2-5-8 15,7-10 8-15,8-8-8 16,4-7 9-16,10-10-8 15,1-1 11-15,8-11-6 16,-6-3 11 0,6-15-5-16,-12 4 7 0,0-14-6 0,-15 4 6 15,-6-2-5-15,-6 2 2 16,-6 2-6-16,-4 13 3 16,-1 2-10-16,1 10 2 15,-4 20-6-15,2 3 4 16,0 5-5-16,5 8 9 15,4 6-5-15,7-9 5 16,8-1-5-16,8-2 7 16,10-11-7-16,6-7 7 0,11-9-4 15,-4-6 6-15,4-7-6 16,-13 2 8-16,-4-4-7 16,-16 8 7-16,-5 1-8 15,-8-15 10-15,-5 19-13 16,-7 5-3-16,2 5 2 15,-7 5 6-15,-2 23-9 16,0-13 11-16,4 1 2 16,2-2-3-16,14-2-10 15,2-7 8-15,13 1-9 16,1-2 10-16,10-6-8 16,-2-5 10-16,13 1-6 15,-3-2 7-15,6-5-6 16,-5 5 5-16,4 2-7 15,-13-1 6-15,-1 4-5 0,-10-2 4 16,-7 3-3-16,-7 0 5 16,-3-3 6-16,-4 0 13 15,-2-3-1 1,0 0 3-16,-2-5-4 0,-1 2-7 16,-3-7-10-16,-1-2-7 15,-5-5-36-15,1 3-43 16,2 1-72-16,8 4-18 15,5 6 117-15,8 4-421 0,15 2 215 16</inkml:trace>
          <inkml:trace contextRef="#ctx0" brushRef="#br0" timeOffset="3277.5688">5201-207 874 0,'8'-9'422'16,"-8"0"43"-16,-11 3-185 15,-7 4-106-15,-4 4-31 16,1 4-69-16,-14 9-47 16,1 3-15-16,-5 12-8 15,1 0 10-15,7 3-4 16,13-4 6-16,11-2-6 16,17-14 1-16,14-5-8 15,4-10 2-15,14-10-3 0,0-15 6 16,12-7-5-16,-6-7 3 15,5-1-9-15,-8 4 4 16,6 10-18-16,-15 2 1 16,-5 2-25-16,-11 3-11 15,-11 0-21-15,-14 11 4 0,-13 14-1 16,-6 8 26 0,-13 12 15-16,-4 8 22 0,-1 5 25 15,12 2 17-15,9 8-1 16,18-5 7-1,21 3-6-15,12-13-11 0,17-8-16 16,4-9 1-16,16-6-5 16,-4-12 5-16,6-8-4 15,-10-5 7-15,-3-10-6 16,-14-8-1-16,-8 4 0 16,-14 4 5-16,-8 3-7 15,-9 7 7-15,-6 16-3 16,-6-3 2-16,1 6-8 15,-1 3 5-15,-1 13-6 16,-4 0 12-16,7 6-3 16,5-1 8-16,8 2-8 15,6-14 8-15,11-3-14 0,2-5 3 16,10-5-6 0,4-8 7-16,10-3-7 0,1-2 8 15,4-11-8-15,-8 5 6 16,1 4-7-16,-13 2 5 15,-1 11-4-15,-15 4 2 16,-4-2-37-16,-10 2-96 16,-13 9-378-16</inkml:trace>
        </inkml:traceGroup>
      </inkml:traceGroup>
    </inkml:traceGroup>
  </inkml:traceGroup>
</inkml:ink>
</file>

<file path=ppt/ink/ink4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0:10.7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5088576-478C-4DAF-9360-A6F65E4F35B4}" emma:medium="tactile" emma:mode="ink">
          <msink:context xmlns:msink="http://schemas.microsoft.com/ink/2010/main" type="inkDrawing" rotatedBoundingBox="25786,4941 31726,4132 31751,4309 25810,5118" semanticType="underline" shapeName="Other">
            <msink:sourceLink direction="with" ref="{D8BDC947-8A17-48DA-87B5-FA8B86740129}"/>
          </msink:context>
        </emma:interpretation>
      </emma:emma>
    </inkml:annotationXML>
    <inkml:trace contextRef="#ctx0" brushRef="#br0">702 792 1333 0,'-702'6'92'0,"724"-12"266"0,-2 8-345 15,14-7 2-15,1 4 12 16,44-5-2-16,13 0 19 15,40-8-3 1,11 2-5-16,47-3-9 0,4-28 5 0,55-7-21 16,-3-1 3-1,52-9-10 1,-16-15 4-16,57 19-10 0,-30 2 8 0,49 3-8 16,-40 9 8-16,38 8-8 15,-50 5 6-15,24-1-8 16,-52 3 18-16,13-3 9 15,-67 5 12-15,3 5 8 16,-55-3 18-16,-17 4-5 16,-52 5-4-16,-14 16-8 15,-44-1-7-15,-18 7-9 16,-25 4-3-16,-23-2-7 16,-13-13 0-16,-20 8 1 15,-4-2-29-15,-13 3-236 16,4 0-265-1</inkml:trace>
  </inkml:traceGroup>
</inkml:ink>
</file>

<file path=ppt/ink/ink4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0:56.6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415940-528A-409A-9F7D-13E050596039}" emma:medium="tactile" emma:mode="ink">
          <msink:context xmlns:msink="http://schemas.microsoft.com/ink/2010/main" type="inkDrawing" rotatedBoundingBox="18861,3703 21947,3030 22395,5085 19310,5758" semanticType="enclosure" shapeName="Other">
            <msink:sourceLink direction="with" ref="{E250CF6C-0BC3-4E66-B466-321FAEC3C1A1}"/>
          </msink:context>
        </emma:interpretation>
      </emma:emma>
    </inkml:annotationXML>
    <inkml:trace contextRef="#ctx0" brushRef="#br0">328 2411 723 0,'-24'7'456'0,"21"-4"-86"15,7-7-91-15,23-4-256 0,14-2-28 16,26-8 3-1,13-8 2-15,32-4 6 0,-3-2-7 16,29-5 5-16,-6 2-4 16,30-1 2-16,-19 3-2 15,28-9 4-15,-23 11-4 0,25-1 5 16,-29 5-5-16,18-4 5 16,-24 11-3-16,11-2 2 15,-31 5-4 1,4 5 4-16,-26 8-5 0,2-1 3 15,-26 5-2-15,1-4 3 16,-16-1-3-16,-1 2 4 16,-19 3-4-16,-1-6 5 15,-13 3-5-15,-5-4 27 16,-4 5 14 15,-4-8 32-31,-1 2 3 0,0-4 9 0,0-7-26 0,0-17-13 16,-1 4-31-16,-2-46-3 15,-3-17-8-15,-5-20 4 16,-4-1-5-16,-7-31 2 16,-7 26-4-16,-13-7 3 15,-5 18-4-15,-8-14 4 0,-1 22-2 16,-1 1 2 0,9 23-4-16,-1 0 4 0,5 31-5 15,2 1 6-15,3 17-5 16,-3 5 7-16,6 5-5 15,3-13 5-15,6 10-6 16,-3-4 4-16,5-1-10 0,-5-4-1 16,-2 8-8-16,-13 2-1 15,-1 6-6-15,-18 8 4 16,-2 17 4-16,-16 5 7 16,4 5 2-16,-9 2 6 15,4-1 2-15,-11-10 3 16,5 4-5-16,-17-12 5 15,2-2-7 1,-12 2 4-16,1 6-7 0,-25 0 5 16,8 8-5-16,-15 4 4 15,6 1-5-15,-14 4 6 16,22-1-4-16,-11 13 3 16,17-7-3-16,3 11 5 15,28-10-4-15,0 1 3 16,21-9-3-16,3 12 2 15,13-9-4-15,5 11 3 16,14-5-4-16,8 0 1 0,14-5-11 16,9-2-14-16,10-8-7 15,13 4-7-15,4-5-15 16,11 2-1-16,-2 1 12 16,4 11-2-16,-7 7 7 15,-4 22 13-15,-8 7 8 16,-12 25 4-16,-3 10 7 15,-3 26 5-15,-8 4-3 16,-1 12 7-16,6-22-1 0,0 7 2 16,-3-24-3-16,17-5 7 15,-1-16-6 1,7 8 5-16,1-25-5 16,10-3 5-16,-7-21-5 0,12-5 4 15,-7-14-5-15,5-6 2 16,-2-14-5-16,4-11-27 15,-8-13-341-15,-5-13 104 16</inkml:trace>
  </inkml:traceGroup>
</inkml:ink>
</file>

<file path=ppt/ink/ink4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5:13.2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D7106BD-C317-4C78-8840-209F186D771C}" emma:medium="tactile" emma:mode="ink">
          <msink:context xmlns:msink="http://schemas.microsoft.com/ink/2010/main" type="writingRegion" rotatedBoundingBox="16137,11270 16164,11270 16164,11606 16137,11606">
            <msink:destinationLink direction="with" ref="{2EC638E4-8923-4916-B509-E12911413581}"/>
          </msink:context>
        </emma:interpretation>
      </emma:emma>
    </inkml:annotationXML>
    <inkml:traceGroup>
      <inkml:annotationXML>
        <emma:emma xmlns:emma="http://www.w3.org/2003/04/emma" version="1.0">
          <emma:interpretation id="{AA065E97-B505-4066-8644-7AE2BD983258}" emma:medium="tactile" emma:mode="ink">
            <msink:context xmlns:msink="http://schemas.microsoft.com/ink/2010/main" type="paragraph" rotatedBoundingBox="16137,11270 16164,11270 16164,11606 16137,11606" alignmentLevel="1"/>
          </emma:interpretation>
        </emma:emma>
      </inkml:annotationXML>
      <inkml:traceGroup>
        <inkml:annotationXML>
          <emma:emma xmlns:emma="http://www.w3.org/2003/04/emma" version="1.0">
            <emma:interpretation id="{2D51D108-DDBB-4071-87EC-8EE796C1BD52}" emma:medium="tactile" emma:mode="ink">
              <msink:context xmlns:msink="http://schemas.microsoft.com/ink/2010/main" type="line" rotatedBoundingBox="16137,11270 16164,11270 16164,11606 16137,11606"/>
            </emma:interpretation>
          </emma:emma>
        </inkml:annotationXML>
        <inkml:traceGroup>
          <inkml:annotationXML>
            <emma:emma xmlns:emma="http://www.w3.org/2003/04/emma" version="1.0">
              <emma:interpretation id="{915194BD-65A1-47A8-8542-81433E7729F1}" emma:medium="tactile" emma:mode="ink">
                <msink:context xmlns:msink="http://schemas.microsoft.com/ink/2010/main" type="inkWord" rotatedBoundingBox="16137,11270 16164,11270 16164,11606 16137,11606"/>
              </emma:interpretation>
            </emma:emma>
          </inkml:annotationXML>
          <inkml:trace contextRef="#ctx0" brushRef="#br0">5800-1031 513 0,'0'-12'360'0,"-2"3"-53"16,1 6-86-16,-5-3-122 0,4-1-61 15,2-7-7 1,3-1-23-16,-3-16 0 0,3 2-9 16,0-17-6-16,3-2 48 15,2-11-357-15,-4 2 128 16</inkml:trace>
        </inkml:traceGroup>
      </inkml:traceGroup>
    </inkml:traceGroup>
  </inkml:traceGroup>
</inkml:ink>
</file>

<file path=ppt/ink/ink4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29:26.0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740EA16-E52E-467E-8CD1-72838AE6A55F}" emma:medium="tactile" emma:mode="ink">
          <msink:context xmlns:msink="http://schemas.microsoft.com/ink/2010/main" type="inkDrawing" rotatedBoundingBox="369,4495 4213,4708 4103,6689 259,6476" hotPoints="4464,5549 2389,6537 268,5651 2343,4663" semanticType="enclosure" shapeName="Ellipse"/>
        </emma:interpretation>
      </emma:emma>
    </inkml:annotationXML>
    <inkml:trace contextRef="#ctx0" brushRef="#br0">964 197 999 0,'-44'-9'244'0,"-6"-2"81"16,5-1-293-16,0-3-17 15,9 5-17-15,-10 1-11 16,8 1-6-16,-5 8-1 15,1 0 3 1,-6 3 3-16,12 2 8 0,-11 13 5 16,8-3 1-16,-6 3 0 15,8 3 0-15,-7 5 4 16,8-10-2-16,-3 5 4 16,7 3 0-16,-5 3 6 15,14-4 24 16,11-11 22-31,2 0-31 0,-28 49-4 16,10 5-10-16,10 14-6 16,12 1-5-16,25-5-1 0,5-8-1 15,12 10 0-15,2-10 0 16,16 11 1-16,-2-11-1 16,22 10 2-16,-5-9-1 15,21 9 1-15,-6-9-2 16,18 10 1-16,-10-12-2 15,17 5 1-15,-9-12-2 16,23 1 2-16,-15-13-1 16,22-1 3-16,-11-11-1 15,21-3 3-15,-14-12-2 0,19-5-1 16,-17-7-1-16,19-7 1 16,-18-7-2-16,11-10 0 15,-14-6 1-15,12-10 0 16,-21-7-1-16,11-10 0 15,-17 0 2-15,0-10-1 16,-21-1-4-16,7-13 0 16,-20 4 1-16,1-17-1 15,-13 8 1-15,1-4 5 16,-14 12-1-16,1-9 0 16,-14 9-1-16,4-9 2 15,-13 3-2-15,-3-12 0 16,-10 12 0-16,-2-5 4 15,-12 14 2-15,-2-1 6 16,-5 22 2-16,-10-9 4 0,-4 13-2 16,-10-1 1-16,-7 5-4 15,-16-8 2-15,-3 10-3 16,-16-4 0-16,-5 4-1 16,-14 4 0-16,2 2-4 15,-30 4 1-15,0 7-4 0,-27 12-1 16,1 4-1-16,-45 17 0 15,10 9-3-15,-37 15-3 16,8 8-7-16,-44 23-22 16,19 7-21-16,-42 57-327 15,13 17 83-15</inkml:trace>
  </inkml:traceGroup>
</inkml:ink>
</file>

<file path=ppt/ink/ink4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1:31.2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D351F7-FC54-481C-86E4-A5AB6D137924}" emma:medium="tactile" emma:mode="ink">
          <msink:context xmlns:msink="http://schemas.microsoft.com/ink/2010/main" type="inkDrawing" rotatedBoundingBox="1153,11325 3554,11141 3638,12248 1237,12432" hotPoints="3528,11475 2430,12296 1079,12061 2177,11240" semanticType="enclosure" shapeName="Ellipse"/>
        </emma:interpretation>
      </emma:emma>
    </inkml:annotationXML>
    <inkml:trace contextRef="#ctx0" brushRef="#br0">375-1277 934 0,'-30'6'248'15,"3"3"69"-15,3 3-250 16,6-2-36-16,3 4-5 16,4-4-6-16,4 4-2 15,2 2-12-15,4 4-2 16,4 1-5-16,0 6 2 15,-2 1-1-15,1 1 0 0,-1-2-1 16,-2 4 1-16,-1-4 0 16,-1 6 2-16,2-1 1 15,-1 2 10-15,1-1 4 16,4 2 9-16,1-5 1 16,7 2 2-16,1-4-9 15,7 2-4-15,1-3-10 16,4 5-1-16,-2-4-3 0,5 5 2 15,-1-1 0 1,4 2 1-16,0-4 1 0,6 5 2 16,0-10-2-16,9 5 1 15,-6-7-2-15,6-1-1 16,-6-2-1-16,4-2 0 16,1-8 1-16,10 1 3 15,-3-5 1-15,14-3 1 16,-5-5-1-16,10-2 0 15,-10-4-4-15,8-8-1 16,-8-2-2-16,9-8 1 16,-6-4 0-16,6-7 2 15,-1-1 0-15,5-4 1 16,-7 5-2-16,2-5 2 16,-16 16 4 15,-26 14 1-31,1 0-1 15,72-34-6-15,-8 8 0 0,-5 2-1 16,-2 3 0-16,-46 18-1 16,5-3 1-16,-5 0-2 15,7-2 1-15,-11 5-1 0,7 0 0 16,-10 3-2 0,2-1 2-16,-13 4 0 15,-2 3 0-15,-8 1 2 0,-5 1 0 16,-2 2 0-16,0 1 1 15,0 1 0-15,-5-2 2 16,4 4 0-16,-2-2 1 16,0-2-1-16,-2 1 2 15,2-4-3-15,-7-4 2 16,1-6-2-16,0-1-1 16,-6-7 0-16,-3-5-1 15,-2-1 0-15,-11-5 1 16,-4-1 3-16,-2-4 7 15,-1 5 1-15,-5-2 3 16,2 7 0-16,-7-1 8 16,3 9-5-16,-9-1 1 15,8 1-4-15,-9 3 2 16,6 1-10-16,-7-1-1 16,7 8-5-16,-16 4 1 0,2-2-5 15,-18 9 3-15,3-1 0 16,-21 5 1-16,12 3 0 15,-12 2 0-15,10 4-7 16,-22 7-6-16,9 7-5 16,-21 8-22-16,9 3-14 15,-23 18-31-15,14 3-19 0,-19 24 217 16,11 9-535-16,-34 48 248 16</inkml:trace>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6:19.2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B6D3A6D-B290-4DE9-A708-F0D113C55C4B}" emma:medium="tactile" emma:mode="ink">
          <msink:context xmlns:msink="http://schemas.microsoft.com/ink/2010/main" type="writingRegion" rotatedBoundingBox="1020,7277 2436,7277 2436,9078 1020,9078">
            <msink:destinationLink direction="with" ref="{52A5F4E7-29D3-4693-BEB1-7D3945632394}"/>
            <msink:destinationLink direction="with" ref="{5DAD1828-C481-4A6C-A643-F4C2F02C5735}"/>
            <msink:destinationLink direction="with" ref="{4AC5C9FC-A176-46D6-8DE2-1477CFDCF445}"/>
          </msink:context>
        </emma:interpretation>
      </emma:emma>
    </inkml:annotationXML>
    <inkml:traceGroup>
      <inkml:annotationXML>
        <emma:emma xmlns:emma="http://www.w3.org/2003/04/emma" version="1.0">
          <emma:interpretation id="{215FF03A-C30C-4C05-9F55-22E95DE556CC}" emma:medium="tactile" emma:mode="ink">
            <msink:context xmlns:msink="http://schemas.microsoft.com/ink/2010/main" type="paragraph" rotatedBoundingBox="1020,7277 2436,7277 2436,9078 1020,9078" alignmentLevel="1"/>
          </emma:interpretation>
        </emma:emma>
      </inkml:annotationXML>
      <inkml:traceGroup>
        <inkml:annotationXML>
          <emma:emma xmlns:emma="http://www.w3.org/2003/04/emma" version="1.0">
            <emma:interpretation id="{36002432-583B-445B-892D-20BFFDC0BCFE}" emma:medium="tactile" emma:mode="ink">
              <msink:context xmlns:msink="http://schemas.microsoft.com/ink/2010/main" type="line" rotatedBoundingBox="1020,7277 2436,7277 2436,9078 1020,9078"/>
            </emma:interpretation>
          </emma:emma>
        </inkml:annotationXML>
        <inkml:traceGroup>
          <inkml:annotationXML>
            <emma:emma xmlns:emma="http://www.w3.org/2003/04/emma" version="1.0">
              <emma:interpretation id="{CA90C1AC-5B62-4E4B-BCB2-9302CBE2290B}" emma:medium="tactile" emma:mode="ink">
                <msink:context xmlns:msink="http://schemas.microsoft.com/ink/2010/main" type="inkWord" rotatedBoundingBox="1020,7277 2436,7277 2436,9078 1020,9078"/>
              </emma:interpretation>
              <emma:one-of disjunction-type="recognition" id="oneOf0">
                <emma:interpretation id="interp0" emma:lang="" emma:confidence="0">
                  <emma:literal>w</emma:literal>
                </emma:interpretation>
                <emma:interpretation id="interp1" emma:lang="" emma:confidence="0">
                  <emma:literal>W</emma:literal>
                </emma:interpretation>
                <emma:interpretation id="interp2" emma:lang="" emma:confidence="0">
                  <emma:literal>-</emma:literal>
                </emma:interpretation>
                <emma:interpretation id="interp3" emma:lang="" emma:confidence="0">
                  <emma:literal>m</emma:literal>
                </emma:interpretation>
                <emma:interpretation id="interp4" emma:lang="" emma:confidence="0">
                  <emma:literal>u</emma:literal>
                </emma:interpretation>
              </emma:one-of>
            </emma:emma>
          </inkml:annotationXML>
          <inkml:trace contextRef="#ctx0" brushRef="#br0">-952-661 365 0,'-2'0'362'15,"1"1"-62"-15,-7 2-57 16,1 2-53-16,-5-1-81 16,-2 7-4-1,-1 2-22-15,3 5 6 0,-6 5-17 16,-3 8-1-16,-4-4-14 16,1 10-1-16,-3-4-16 15,-2 0-3-15,7-6-10 0,2 0-5 16,4-9-9-16,5 0-4 15,8-11-5-15,-1 2-2 16,4-3-2-16,4-6-2 16,1-1 0-16,5-2 1 15,5-5 0-15,3 1 1 16,0 2 2-16,3-5 0 16,-3 5 0-16,-1 5 0 15,-2 2-2-15,-5-4-2 16,-2 8 0-16,-5 3 0 15,-3-3 1-15,-5 6 1 16,-2 3 3-16,-7 9 0 16,1 2 1-16,-8 8 6 15,3-4 1-15,-2 8 2 16,2-8 0-16,2-3 0 16,2-8-6-16,1-4-1 15,5-7-4-15,7-5-3 0,-2-2 1 16,7-2-1-16,4-2-1 15,5 0 1-15,-1 0 0 16,8-2 1-16,-2 4 0 16,1 1-2-16,-2 0 1 15,4 6 0-15,-8 1-1 0,1 4 1 16,-4 4 0 0,-5 7 1-16,-4 4 1 15,-4 7 0-15,3 7 0 0,-7 4 1 16,-2-3 1-16,0 5 1 15,3-11 2-15,-9 7 3 16,9-12 0-16,3 1 1 16,-2-8-4-16,2 2 0 15,5-10-3-15,-2 0-2 16,4-7 0-16,5 1 0 16,0-8-2-16,5-2 1 15,-2-5-1-15,3-2 1 16,-2-1 0-16,2-3-6 15,-1 2-16-15,2-1-52 16,1 4-35-16,2-4-47 16,4 10-314-16,-2-1 71 0</inkml:trace>
          <inkml:trace contextRef="#ctx0" brushRef="#br0" timeOffset="150059.1813">-2278-1332 758 0,'-7'-5'220'0,"-2"4"69"16,3 1-207-16,1 1-3 15,2 1-15-15,-3 1-1 16,3 0-19-16,-6 1-8 16,3 1-15-16,5 5-2 15,-1 5-3-15,-1 5 4 16,5 1-2-16,-4 7 3 16,-1-1-3-16,2 8-3 15,-5-2-4-15,1 8 2 16,5-1-2-16,-1 5 2 15,-1-7-1-15,8 10 0 16,2-5-3-16,-5 7-2 16,4-4-3-16,2 7 1 15,-1-5-3-15,-1 3 1 16,2-6 0-16,2 4-1 0,-2-6 0 16,-2 3 1-16,5-8 0 15,2 4 1-15,-5-11 2 16,4 8 1-16,2-6 1 15,3 6-1-15,-3-7 0 16,6 5 0-16,1-8-2 16,3 4 1-16,-5-9-2 0,4 0-1 15,-6-6-1 1,7 1-1-16,-2-7-1 0,4-4 1 16,-3-4-1-16,7-7-2 15,-4-4-1-15,5-7 3 16,-4-4 1-16,5-9 1 15,-4-3 3-15,1-12 2 16,-8 0-1-16,1-6-1 16,-5 6-1-16,4-9 0 15,-7 8-1-15,3-11-1 16,-3 1-1-16,-1-7 0 16,-7 4 0-16,5-8 0 15,-4 8 1-15,-2-11 0 16,-3 10 0-16,-6-8 2 15,-5 11 0-15,-1-9 3 16,-3 12 7-16,-6-7 17 0,3 11 5 16,-4-4 17-16,-4 15 5 15,-10 0 6-15,3 12-13 16,-15 4-5-16,2 11-16 16,-13 9-11-16,8 6-14 15,-13 8-4-15,11 2-4 16,-8 5-44-16,8 0-38 15,5 2-75-15,12-4-326 16,-15-5 46-16</inkml:trace>
        </inkml:traceGroup>
      </inkml:traceGroup>
    </inkml:traceGroup>
  </inkml:traceGroup>
</inkml:ink>
</file>

<file path=ppt/ink/ink4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2:04.0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2A19561-2DB4-4E9A-86ED-6C348B881228}" emma:medium="tactile" emma:mode="ink">
          <msink:context xmlns:msink="http://schemas.microsoft.com/ink/2010/main" type="inkDrawing" rotatedBoundingBox="783,11003 7174,10988 7178,12529 787,12543" semanticType="enclosure" shapeName="Other"/>
        </emma:interpretation>
      </emma:emma>
    </inkml:annotationXML>
    <inkml:trace contextRef="#ctx0" brushRef="#br0">4484 106 917 0,'-13'-3'245'0,"-2"3"62"16,4 0-258-16,2 0-27 15,5-2-12-15,1 4-8 16,1-2-1-16,1-3-11 16,1 3-2-16,-3-2-6 15,0-1 7-15,-3 3-3 16,0 0 13-16,-5 2-2 16,-2-2 7-16,-2 4 6 15,-2-2 12-15,-4 2 9 0,3-1 9 16,-1 5-2-16,2-5-4 15,-4 3-11-15,3 0-9 16,-5 3-8-16,4-5-2 16,-5 5-5-16,3-4 1 15,-2-1-5-15,4-1 0 16,-5-1-7-16,4-4 2 16,-8-1-4-16,1 3 5 0,-5-4 1 15,1 4 6-15,-7 0-1 16,7 1 4-16,-8-1-1 15,3 0 2-15,-2-1-2 16,4-2 2-16,-7 1-1 16,5 1 3-16,-3 1 0 15,4-3 4-15,-7 4-1 16,8-2 1-16,-4-4-2 16,5 2-1-16,-9-3-3 15,3-1-1-15,-9-5 0 16,-1 4 2-16,-10-1 2 15,5 2 4-15,-6 1 4 16,6 1 3-16,-9-2 0 16,9-4 0-16,-3 5-2 15,4 0-5-15,-10 2-2 16,8 1-3-16,-8 6-2 0,3-3 1 16,-9-2-2-16,9 2 0 15,-6-3-1-15,5-1 0 16,-5-2-1-16,14 3 0 15,-16-2-3-15,10 2 3 16,-11-1-3-16,6 2 2 16,-14-2 0-16,13-1 1 0,-8 1-2 15,10 5 2 1,-9-2-1-16,13-4 2 0,-10 5-1 16,8 0 3-16,-7-1 1 15,7 4 0-15,-11 3 2 16,10-2-1-16,-4 4-1 15,8-5-2-15,1 0 0 16,8 3-1-16,-7 1 1 16,8 2-2-16,-7 5 2 15,3 2-2-15,-4-1 2 16,7 0-2-16,-3 5 1 16,9-4 0-16,-5 5 1 15,9 2-1-15,-1 6 3 16,14-10 1 15,11-8 2-31,2-1-5 0,-43 41 2 0,10-7-3 16,-5 4 1-16,8-3-2 15,18-14 1-15,6-7-1 16,0 6 0-16,5-6 1 16,-2 3 0-16,4-3 1 15,1 5 0-15,-1-2 0 16,2 6-1-16,2-3 1 15,1 12 0-15,1-3 1 16,2 6-1-16,3-6 0 0,3 3 1 16,3-10 0-16,3 5 0 15,3-5-1-15,3 5 1 16,2-4 0-16,4 5-1 16,1-8 1-16,2 3 2 15,0-9 0-15,5 4 0 16,-7-4 0-16,4 0 2 15,-5-4-3-15,4 4 4 16,2-6-3-16,5 1 4 16,-1-1-3-16,14 0 2 15,-2 2-5-15,3-4 3 16,1 2-4-16,7-1 1 16,-5-3-1-16,8-2-1 15,-3-5-1-15,3-8 2 0,-1-5-2 16,4 0 0-16,-5-6 0 15,7 0 0-15,-2 1-2 16,6-4 3 0,-6-2-1-16,8 1 1 15,-7 1-1-15,4 0 2 0,-8 3-1 16,9 4 0-16,-12 4 0 16,7 2 0-16,-2 5 0 15,3 5 0-15,-8 1 0 0,9 0 0 16,-6 3 0-1,4 3 1-15,-4 0-1 0,2 1 1 16,-7-2-1-16,4 1 0 16,-5-6-1-16,6-1 2 15,-1-5-2-15,4 1 2 16,-8-4-1-16,7 5 0 16,-10-7 0-16,5 2 1 15,-7 5-1-15,5 2 2 16,-7-5-3-16,14 2 3 15,-7-1-2-15,16-6 1 16,-6-6-1-16,13 0 2 16,-8-1-3-16,7-7 2 15,-16-1-2-15,11 0 2 16,-7 0-2-16,5 4 1 16,-7 1 1-16,11 4 0 15,-8 3-2-15,3 1 1 0,-7 4 0 16,8-2 0-16,-10 1-1 15,8-2 1-15,-7 2 1 16,8-4-1-16,-6 2-1 16,10 1 1-16,-7-2 1 15,6 2-1-15,-9 3 0 16,7-3 1-16,-10 2-1 0,2-2 1 16,-10 0-1-16,11-3 0 15,-4 1 0-15,6-2 1 16,1 1-1-16,7 1 4 15,-10 4 0-15,5-2 1 16,-8 3 1-16,6 0 2 16,-11-2-2-16,11 2 0 15,-6 0 0-15,11 0 1 16,-8 0-3-16,14-4 1 16,-10-5-3-16,7-2-1 15,-14 1-3-15,6-7-2 16,-12-2 0-16,3-1 0 15,-9-2-1-15,4-7 0 16,-7 2 0-16,-1 0 0 16,-9 2 0-16,2-5 0 15,-10 10 3-15,3-1 0 16,-9 3 2-16,-1 2 1 0,-4 8-1 16,-2-4 0-16,-4 0 1 15,1 2 1-15,-5-1-3 16,-3-2 1-16,-2-1-2 15,-4 2-1-15,-1-3-2 16,-10-4 1-16,-5-4 0 16,-11-1 0-16,-6-3 4 15,-11-2 0-15,1 4 1 16,-9-5 0-16,7 6 1 0,-4 0 2 16,5 4 0-16,-11-2 5 15,5 11-2-15,-11-5 3 16,-2 7-1-16,-11-2 2 15,11 5-5-15,-12-3 2 16,7 2-5-16,-10-7 0 16,9 4-1-16,-13-8-1 15,8 4-1-15,-11-2 2 16,10-1-2-16,-5-2 0 16,15 2 0-16,-10-4 1 15,12 0-2-15,-7 5 3 16,7 1-3-16,-8 0 4 15,17 1-2-15,-3 2 0 16,10 0-4-16,2-4-8 0,6-1-11 16,-3-4-30-1,5-1-23-15,-19-24-322 0,5 7 77 16</inkml:trace>
  </inkml:traceGroup>
</inkml:ink>
</file>

<file path=ppt/ink/ink4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1:25.4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218C2C-F27E-478C-B951-A74316B1B0C7}" emma:medium="tactile" emma:mode="ink">
          <msink:context xmlns:msink="http://schemas.microsoft.com/ink/2010/main" type="inkDrawing" rotatedBoundingBox="1026,12622 4633,12741 4584,14227 977,14109" hotPoints="4704,13392 2685,14132 640,13467 2659,12727" semanticType="enclosure" shapeName="Ellipse"/>
        </emma:interpretation>
      </emma:emma>
    </inkml:annotationXML>
    <inkml:trace contextRef="#ctx0" brushRef="#br0">1952 293 887 0,'-69'3'319'0,"-6"0"20"16,11-2-221-16,-14-1-90 16,13-3-29-16,-2-9-5 15,9-1-5-15,-5-13-6 0,14-1-1 16,-4-9 5 0,2 5 7-16,-7-7 10 0,4 8 12 15,-9 3 7-15,3 6 3 16,-2 2 2-16,8 13 0 15,-5 3 1-15,13 4 20 32,23-1-18-17,1 2-22-15,-73 5-8 0,11 5-2 0,-4-1-2 16,7 4 1-16,37 3-3 16,7 0 2-16,-5 3-1 15,6 3-1-15,-2 1 2 16,5 1 3-16,0 4 1 15,6 0 3-15,-2 3 1 16,11 0-1-16,0 6-2 16,5-3-1-16,-1 9-1 15,5-8 1-15,-4 4-2 16,5-5 1-16,4-1 0 16,4-4 1-16,3 5-2 15,1-3 2-15,1 11-1 16,4-2 1-16,3 3-3 15,-3-2 3-15,4 8-3 16,2-9 2-16,5 9-2 0,-2-6 2 16,9 2-4-16,1-8 4 15,8 3-4-15,-2-10 3 16,11 2-2-16,-5-4 2 16,10 0-1-16,-2-4 2 15,12 1-1-15,-5-3 1 16,10 1-2-16,-7-2 3 15,13-2-2-15,-7-5 1 16,10 1-1-16,-3-7 2 16,16-1-2-16,-9-3 2 0,9-3-2 15,-8-4 2-15,10-4-1 16,-13-1 1-16,13-1-1 16,-6-1 3-16,11-2-4 15,-10 1 3-15,14-3-3 16,-11 0 2-16,9-5-2 15,-4 2 1-15,14 0-1 16,-11 0 2-16,10-3-3 16,-14-1 3-16,10-5-1 15,-20 1 0-15,9-2-1 16,-12 2 1-16,11 2-1 16,-14 8 2-16,3-5-2 15,-18 3 3-15,4 0-2 16,-14 1 2-16,-1-10-3 0,-8 1 2 15,3-7-2-15,-11-3 1 16,0-7 0-16,-8 2 0 16,-2-5 1-16,-5-1-2 15,-5-5-1-15,-7 4 0 16,-1-2-1-16,-7 4 1 16,-4-2 0-16,-1 12 4 0,-2-3 0 15,-3 6 3 1,-3 3 2-16,0 4 3 0,-8-6 1 15,-1 4 3-15,-9-4 0 16,3 4 1-16,-14-2-1 16,2 3-1-16,-10-2-2 15,4 5-2-15,-17-3-1 16,4 2 2-16,-13-1-3 16,1 5 3-16,-19 0 0 15,7 5 2-15,-12 2-1 16,3 4 2-16,-23 1 1 15,9 4-4-15,-21 2-4 16,7 0 0-16,-22 5-5 16,12 1-1-16,-24 0 0 15,19 4 1-15,-30 5-4 16,19 5 0-16,-23 11-33 16,15 8-21-16,-44 23-357 15,11 25 83-15</inkml:trace>
  </inkml:traceGroup>
</inkml:ink>
</file>

<file path=ppt/ink/ink4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2:23.6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C5C52E-EEC0-474B-BD9E-76DA49847E6F}" emma:medium="tactile" emma:mode="ink">
          <msink:context xmlns:msink="http://schemas.microsoft.com/ink/2010/main" type="inkDrawing" rotatedBoundingBox="1046,12690 8249,12769 8234,14197 1031,14118" semanticType="enclosure" shapeName="Other"/>
        </emma:interpretation>
      </emma:emma>
    </inkml:annotationXML>
    <inkml:trace contextRef="#ctx0" brushRef="#br0">6808 385 902 0,'-12'-9'250'16,"-4"-2"58"-16,-1 2-255 15,1 2-28-15,2-4-20 16,1 2-9-16,2 0-5 15,-4-1-8-15,2-1 0 16,-4-1 2-16,-1 3 5 0,-3-1 8 16,0-1 7-16,-4-1 6 15,2 3 2-15,-6-1 5 16,2 1 1-16,-3 1 3 16,0 4-1-16,-1-4-1 15,2 4-2-15,-1 1-1 16,5 0-2-16,-4 1-3 15,4 4 3-15,-5-2-8 16,-2 0 0-16,-7 1-5 16,2-1 2-16,-10-1-3 15,2 1 6-15,-4-2 4 16,4 2 6-16,-7 0 7 16,7 2 4-16,-3-1 3 15,6 1-1-15,-1 1-7 16,1-3-4-16,-5 4-10 15,4-1-2-15,-8 3-6 16,0-4 2-16,-2 2-4 16,4-4 2-16,-8 0-2 15,6-1 2-15,-5 1-4 0,5 0 4 16,1 1-2-16,5-1 4 16,-7 2-8-16,4-2 5 15,-11 0-5-15,-1-2 2 16,-7 1-3-16,8-1 7 15,-8 2-4-15,8 2 4 0,-3-4-4 16,8 4 4-16,-7-1-3 16,4 1 4-16,-11-2-2 15,5 3 3-15,-12-3-4 16,6 0 4-16,-7-2-5 16,12-2 2-16,-5-4-2 15,12 1 4-15,-10-2-3 16,5 1 4-16,-8 2-2 15,1 3 1-15,-8 0-3 16,10 0 0-16,-9 0-1 16,15 0 3-16,-4-3-3 15,10 0 5-15,-14 0-1 16,9-1 2-16,-15 1-5 16,7-3 6-16,-5 1-7 15,10 4 5-15,-5-4-4 16,12 4 2-16,-4-1-6 0,5 2 1 15,-11 0-10-15,6 2 4 16,-14 2-2-16,5-1 6 16,-10 3 2-16,13 2 11 15,-5-1 2-15,11-4 5 16,-3 0-3-16,10 2 3 16,-11-2-6-16,5 0-2 15,-7 0-6-15,6 0 3 16,-1 0-5-16,11-3 3 0,-1 1-3 15,6-1 3-15,1-1-8 16,8-1 4-16,-4-2-9 16,-1 1 4-16,-5 0-4 15,1 1 6-15,-11 1-3 16,7 2 9-16,-7-2-1 16,7 1 5-16,-7-2 4 15,10 2 4-15,-6-3 0 16,16 3 15 15,18 2-13-31,0-1-9 0,-57-5-6 16,9-1 3-16,-4 4-6 15,7 1 5-15,27 3-5 16,7 1 5-16,-1-1-5 0,5 0 5 16,-4 0-4-1,4 2 3-15,-2 4-4 0,3 0 5 16,-2 6-6-16,3 0 6 15,4 3-4-15,2-2 5 16,-1 4-4-16,2-2 5 16,1 6-4-16,1 0 5 15,2 7-6-15,3-1 4 16,3 9-5-16,2 0 5 0,-2 6-6 16,6-1 8-16,-5 5-7 15,2-6 8-15,-1 3-7 16,1-1 8-16,-2 5-7 15,1-5 6-15,5 9-8 16,2-3 8-16,0 7-9 16,2-7 8-16,7 9-7 15,-6-6 6-15,6 6-7 16,1-7 8-16,4 1-9 16,-2-7 8-16,4-2-7 15,-5-8 6-15,7-1-8 16,-3-4 6-16,4-1-6 15,-2-5 4-15,3-1-4 16,-4-4 6-16,8 2-2 16,-1-5 5-16,8 0-2 15,4-3 4-15,11-6-3 0,-1 1 3 16,14-5-5-16,-7-2 5 16,10-6-6-16,-4 0 4 15,14-8-4-15,-7-1 3 16,18-4-4-16,-5 4 5 15,9-2-4-15,-11 2 4 16,14 0-4-16,-13 0 3 16,14 0-3-16,-6 2 3 0,15 1-5 15,-14 3 6-15,16-2-6 16,-14 4 5-16,16-1-4 16,-11-1 5-1,23-1-5-15,-17 2 6 0,16-4-6 16,-16-1 5-16,15 2-5 15,-17 1 4-15,17 1-5 16,-17-2 6-16,14 5-5 16,-13 0 4-16,10-3-5 15,-13 2 5-15,16 5-5 16,-20-2 6-16,14 1-5 16,-10 7 5-16,14-1-5 15,-11 2 4-15,19 4-5 0,-16-5 6 16,13 4-5-1,-15-2 4-15,13 0-4 0,-9-5 4 16,12 10-5-16,-16-2 6 16,15 1-6-16,-16 7 5 15,10-2-4-15,-9 3 3 16,8 1-2-16,-20 2 4 16,10 2-5-16,-11 1 5 15,8 0-4-15,-8-2 0 16,18 1-2-16,-19-8 7 15,4 1-7-15,-14-5 5 16,6-2-2-16,-17-5 2 0,10 2-4 16,-11-3 4-16,8 0-5 15,-14-3 5-15,7-3-2 16,-14-1 2-16,2-2-3 16,-16-5 5-1,3-2-6-15,-10-1 4 0,-1-5-4 16,-4-1 5-16,0 1-5 15,-6-1 4-15,-1-5-3 16,-7 2 4-16,0-2-3 16,-6-1 3-16,-1-2-3 15,-3 8 4-15,-3-10-6 16,-1 2 3-16,-4-11-8 16,-1-4 2-16,-6-12-9 15,1 5 4-15,-4-11-2 16,0 8 5-16,-1-2 0 15,-2 8 6-15,-3-5 0 16,1 11 4-16,-4-1-4 0,3 8 7 16,-1-4-4-16,4 5 4 15,-2-5-4-15,1 4 5 16,-7-2 2-16,2 4 8 16,-7 2 4-16,-1 5 9 15,-2 2 5-15,2 4 7 0,-1 2 2 16,5 5 0-16,-1 2 2 15,5 2-7-15,3 5-11 16,5 0-10-16,1 0-14 16,4 3-20-16,4 2-56 15,2-2-29-15,-1-2-360 16,-3-5 63-16</inkml:trace>
  </inkml:traceGroup>
</inkml:ink>
</file>

<file path=ppt/ink/ink4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3:39.8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8C0EC82-3A46-44E1-BB3C-E8629FFFC928}" emma:medium="tactile" emma:mode="ink">
          <msink:context xmlns:msink="http://schemas.microsoft.com/ink/2010/main" type="writingRegion" rotatedBoundingBox="15278,12513 18187,12425 18210,13207 15302,13295">
            <msink:destinationLink direction="with" ref="{8C53648F-A563-4882-93D4-705E441BE327}"/>
            <msink:destinationLink direction="with" ref="{B928EC6B-EDC3-44BB-B1FF-257980B12D14}"/>
            <msink:destinationLink direction="with" ref="{90B29200-DBA2-4013-A8C0-AC44E9966E66}"/>
          </msink:context>
        </emma:interpretation>
      </emma:emma>
    </inkml:annotationXML>
    <inkml:traceGroup>
      <inkml:annotationXML>
        <emma:emma xmlns:emma="http://www.w3.org/2003/04/emma" version="1.0">
          <emma:interpretation id="{E865B7FE-A160-4632-A8D7-CD4AEE9AF453}" emma:medium="tactile" emma:mode="ink">
            <msink:context xmlns:msink="http://schemas.microsoft.com/ink/2010/main" type="paragraph" rotatedBoundingBox="15278,12513 18187,12425 18210,13207 15302,13295" alignmentLevel="1"/>
          </emma:interpretation>
        </emma:emma>
      </inkml:annotationXML>
      <inkml:traceGroup>
        <inkml:annotationXML>
          <emma:emma xmlns:emma="http://www.w3.org/2003/04/emma" version="1.0">
            <emma:interpretation id="{79CF5671-32E5-4C16-A75F-B11E76A7ABED}" emma:medium="tactile" emma:mode="ink">
              <msink:context xmlns:msink="http://schemas.microsoft.com/ink/2010/main" type="line" rotatedBoundingBox="15278,12513 18187,12425 18210,13207 15302,13295"/>
            </emma:interpretation>
          </emma:emma>
        </inkml:annotationXML>
        <inkml:traceGroup>
          <inkml:annotationXML>
            <emma:emma xmlns:emma="http://www.w3.org/2003/04/emma" version="1.0">
              <emma:interpretation id="{22060E0B-BD57-4486-8BCF-F016E3E5DA20}" emma:medium="tactile" emma:mode="ink">
                <msink:context xmlns:msink="http://schemas.microsoft.com/ink/2010/main" type="inkWord" rotatedBoundingBox="15278,12513 18187,12425 18210,13207 15302,13295"/>
              </emma:interpretation>
              <emma:one-of disjunction-type="recognition" id="oneOf0">
                <emma:interpretation id="interp0" emma:lang="" emma:confidence="0">
                  <emma:literal>Fluder</emma:literal>
                </emma:interpretation>
                <emma:interpretation id="interp1" emma:lang="" emma:confidence="0">
                  <emma:literal>Fuder</emma:literal>
                </emma:interpretation>
                <emma:interpretation id="interp2" emma:lang="" emma:confidence="0">
                  <emma:literal>Flunder</emma:literal>
                </emma:interpretation>
                <emma:interpretation id="interp3" emma:lang="" emma:confidence="0">
                  <emma:literal>Fehender</emma:literal>
                </emma:interpretation>
                <emma:interpretation id="interp4" emma:lang="" emma:confidence="0">
                  <emma:literal>Flender</emma:literal>
                </emma:interpretation>
              </emma:one-of>
            </emma:emma>
          </inkml:annotationXML>
          <inkml:trace contextRef="#ctx0" brushRef="#br0">1 58 901 0,'-3'-13'323'0,"3"2"54"16,3 4-239-16,6 4-15 16,5-2-37-16,5-1 8 15,4 3-23-15,10 3 7 16,1 0-26-16,1 2 3 15,-2 5-25-15,1-4 0 16,-4 2-22-16,0-4 4 16,2-5-13-16,2 1 7 15,-2 0-8-15,-1-3 9 0,-5 1-7 16,-1 4 8-16,-10-2-22 16,-3 0-67-16,-4 4-45 15,-7 1 87-15,-5 1-444 16,-2 13 151-16</inkml:trace>
          <inkml:trace contextRef="#ctx0" brushRef="#br0" timeOffset="260.4176">79 261 1106 0,'-10'12'297'16,"5"-5"87"-16,2-2-298 15,6-2-43-15,12 0 18 16,2-3-15-16,11-3 7 16,5-3-12-16,8-6 1 15,1-3-25-15,10 0 0 16,-10 0-15-16,3 1 4 16,-4 8-4-16,-1-1-3 15,-10 1-30-15,2 1-41 16,-6 2-27-16,-4-1-91 15,-4 2-247-15,-4 5 55 0</inkml:trace>
          <inkml:trace contextRef="#ctx0" brushRef="#br0" timeOffset="-270.9563">462 33 1074 0,'-5'-9'321'0,"2"3"97"16,0 3-298-16,2 6-6 15,-4-2-28-15,1 11-2 16,-2 3-34-16,-2 12-2 16,1 6-21-16,1 9 4 15,1-1-14-15,4 4 5 16,1-5-13-16,1 5 4 16,4-3-9-16,-1 2 3 15,2-4-8-15,0-3 6 0,0-12-6 16,-1-2 6-16,-4-13-6 15,4-5 7-15,-5 2-7 16,0-5 10-16,0-1-10 16,-2-2 6-16,-1 1-19 15,-6-11-45-15,0 5-34 16,-9-16-50-16,0 1-25 16,-7-14-167-16,-1 0-97 0,-1-8-7 15</inkml:trace>
          <inkml:trace contextRef="#ctx0" brushRef="#br0" timeOffset="1782.9962">663-218 1033 0,'-3'-2'320'0,"3"2"66"0,-1 3-259 15,-1 2-67-15,1 10 3 16,1 9-21-16,-3 5 2 15,1 4-16-15,1 6 4 16,2 3-13-16,1 7 7 16,1 2-10-16,3 11 6 15,-2-1-10-15,1 4 5 16,-1-7-14-16,4 5 6 16,-2-15-9-16,1-1 6 15,1-15-6-15,4-8 7 16,-5-12-8-16,5 0 8 15,-3-8-9-15,5-2 10 16,-5-2-5-16,10-11 11 0,-2-10-7 16,2-16 10-16,-1-7-9 15,0-12 7-15,-10 7-12 16,-1-2 9-16,-5 21-12 16,2 4 9-16,-4 16-9 15,2 11 10-15,-4 13-9 16,2 11 13-16,-4 10-8 0,1 10 13 15,0-5-10-15,1 4 11 16,4-8-12-16,7-7 7 16,1-10-14-16,8-1 7 15,5-13-11-15,8-8 11 16,-1-9-9-16,6-14 11 16,-3-10-8-16,-1-5 10 15,-8 4-10-15,-5 1 8 16,-7 15-8-16,-1 6 9 15,-7 12-7-15,1 7 8 16,-2 5-8-16,1 6 10 16,1 2-8-16,1 1 7 15,2-2-7-15,5-2 8 16,2-8-12-16,8-8 6 16,-1-8-8-16,8-8 8 15,-3-2-8-15,5-2 2 0,-7 2-2 16,1 2-5-16,-8 6-17 15,3 2-9-15,-6 4-9 16,4 0-7-16,-2 3 1 16,5-3 8-16,-5 0 7 15,8-3 8-15,-2-2-4 16,7-2-3-16,-3-1-3 16,-2-7 6-16,-4 3 3 15,-1-4 8-15,-11 2 11 0,-2 1 7 16,-2 5-2-16,-7 5 4 15,-4 6-4-15,-1 8 1 16,-5 7-5-16,-2 12 7 16,-1 6-3-16,0 7 13 15,5-1-1-15,2-1 1 16,5-14 1-16,8-2 5 16,5-13-15-16,13-13 8 15,4-11-1-15,9-21-2 16,3-11-4-16,6-16 6 15,-7 5-7-15,-2-1 6 16,-11 19-7-16,-7 11 3 16,-12 17-8-16,-9 11 5 15,-7 13-6-15,-11 18 6 0,-5 9-3 16,-1 13 17 0,3 2-2-16,4 5 12 15,11-13-8-15,11-4 6 0,8-13-14 16,13-5-1-16,7-8-12 15,17-11 4-15,-2-8-4 16,10-8 3-16,-5-4-6 16,-5-4 6-16,-15 1-4 15,-2 3 5-15,-16 6-5 16,-6 4 5-16,2 10-7 0,-4 8 8 16,-2 2-8-16,1 11 10 15,1 2-4-15,1-1 8 16,5-4-9-16,8 1 9 15,3-12-10-15,11-3 7 16,-1-3-7-16,8-3 6 16,-3-2-7-16,8 1 8 15,-9-4-8-15,1 2 6 16,-8-1-5-16,-2-1 6 16,-13 1-6-16,-2-1 12 15,-8-1 5-15,-6-4 24 16,-6-2-3-16,-9-6 15 15,-5-3-9-15,-10-5-5 16,-3 2-23-16,-5 0 4 0,7 3-14 16,4 5 6-16,12 5-8 15,9 2 7-15,10 0-10 16,11 3 6-16,5-6-8 16,11 0-2-16,8-1-1 15,16-1 8-15,-1 2-7 16,16-1 7-16,-4 5-5 15,6 1-53-15,-9 1-99 16,6 6-402-16,-21 4 49 16</inkml:trace>
        </inkml:traceGroup>
      </inkml:traceGroup>
    </inkml:traceGroup>
  </inkml:traceGroup>
</inkml:ink>
</file>

<file path=ppt/ink/ink4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7:45.4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53648F-A563-4882-93D4-705E441BE327}" emma:medium="tactile" emma:mode="ink">
          <msink:context xmlns:msink="http://schemas.microsoft.com/ink/2010/main" type="inkDrawing" rotatedBoundingBox="14518,12382 18036,11459 18534,13357 15016,14280" hotPoints="18402,12486 16721,13843 14609,13389 16290,12032" semanticType="9" shapeName="Ellipse">
            <msink:sourceLink direction="with" ref="{A8C0EC82-3A46-44E1-BB3C-E8629FFFC928}"/>
          </msink:context>
        </emma:interpretation>
      </emma:emma>
    </inkml:annotationXML>
    <inkml:trace contextRef="#ctx0" brushRef="#br0">2106-990 676 0,'-61'-36'189'15,"-2"2"53"-15,-16-2-161 16,6 7-17-16,-28-1 5 15,2 3 7-15,-19 5-1 16,5 5-22-16,-21 1-11 16,14 4-15-16,-22 10-10 15,8 8-11-15,-22 6-4 16,9 6 0-16,-27 9-1 16,19 3 0-16,-13 6 0 15,18 0 0-15,-18 12 0 16,30-1-1-16,-8 11 0 15,24-1-1-15,4 11-1 16,29-2 0 0,8 14-3-16,23-7-1 0,13 19-6 0,21-7-5 15,22 19-5-15,23-8 2 16,27 15 0-16,17-16 9 16,32 13 7-16,5-17 7 15,33 5 2-15,5-22 3 16,33-5 2-16,-7-25-2 15,39-14 1-15,-15-20-2 0,31-10-1 16,-17-13-4-16,24-22 1 16,-22-10-1-16,22-26-2 15,-30-10 0 1,17-22 2 0,-34 2-1-16,-2-20 3 0,-39 5 1 0,-13-24 14 15,-46 13 12-15,-27-26 44 16,-39 16 23-1,-28-18 49-15,-34 19-4 0,-23-8-7 16,-13 25-46-16,-35 4-26 16,-5 32-50-16,-23 15-12 15,-1 26-7-15,-24 18-37 16,22 21-47-16,-15 11 361 16,8 11-750-16,-3-2 325 15</inkml:trace>
  </inkml:traceGroup>
</inkml:ink>
</file>

<file path=ppt/ink/ink4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5:37.9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96DD38E-25B7-4C32-8E85-B29E2F1AA4AD}" emma:medium="tactile" emma:mode="ink">
          <msink:context xmlns:msink="http://schemas.microsoft.com/ink/2010/main" type="inkDrawing" rotatedBoundingBox="4461,347 9043,245 9066,1291 4484,1392" hotPoints="9157,748 6699,1281 4208,936 6666,403" semanticType="enclosure" shapeName="Ellipse"/>
        </emma:interpretation>
      </emma:emma>
    </inkml:annotationXML>
    <inkml:trace contextRef="#ctx0" brushRef="#br0">2466 227 746 0,'-29'-3'355'0,"-5"-2"-30"16,1 1-154-16,-2-2-150 0,10-2-29 15,-2 1-10 1,4 1 1-16,-7-11-4 0,3 4 4 16,-7-4 1-16,-2 0 10 15,-3-2 9-15,6 7 13 16,-6-3 4-16,3 1 0 0,-3 5-3 15,6-1-5-15,-5 2-5 16,7 4-4 0,-7-2 2-16,9 0 17 31,14 3 16-31,2 1-13 16,-50-4-1-16,0-1 0 0,-8 4-5 15,2 1-4-15,20 7 0 16,2-1 1-16,-2 2 0 15,7 5 3-15,-6 1-2 16,7 0-4-16,-6 3-5 16,10 0-2-16,-8-2-5 15,10-1 2-15,-5 3-3 16,2-6 2-16,-8 2-2 16,7-5 2-16,-11 0-3 15,8-5 1-15,-4 7-2 16,7 0 2-16,-3 1-1 0,6 1 0 15,-6 8 1-15,7-6 0 16,-3 6-1-16,4-3 2 16,-5 8-3-16,7-2 4 15,-7 4-4-15,6 1 4 16,-3 7-4-16,3-5 4 16,-6 2-4-16,8-3 3 15,-4-1-3-15,8-7 4 16,-1 7-4-16,5-8 3 15,4 7-2-15,1-4 2 0,-2 0-3 16,10-6 3-16,-1 3-4 16,7-6 3-16,5 2-3 15,2-2 3-15,8 1-2 16,4 2 3-16,6 0-2 16,1-1 2-16,14 2-2 15,-1-1 1-15,13-1-1 16,1-3 2-16,5 1-2 15,-1-5 2-15,11 2-4 16,-5-3 2-16,7 2 0 16,2 1 0-16,7 4-2 15,-6-1 2-15,7 8-1 16,-7-4 0-16,6 4 1 0,-4-4 1 16,8 1-4-16,-10-4 0 15,14 1-2 1,-5-4 1-1,9-2-2 1,-13-1 5-16,11 2 0 16,-11-1 2-16,11-8 0 0,-10 0 0 0,22-6-3 0,-10-3 3 15,15-5-3-15,-12 7 3 16,15-4 0-16,-17 2 0 16,16 2 1-16,-11 2 0 0,14-4-2 15,-17 0 2-15,15 0-3 16,-15-3-3-16,13-3 0 15,-11 2 0-15,16-5-2 16,-21 1 5 0,12-2 0-16,-15 1 2 0,3-6 0 15,-13 2 1-15,13-8-2 16,-13 3 1-16,5-7-4 16,-7-1 0-16,0-2-1 15,-15 4 1-15,2-3 0 16,-16 10 5-16,1-1-1 15,-10 5 2-15,6 2-1 16,-10 5 1-16,3-1 0 16,-6 2 0-16,1 4 0 0,-7-1 0 31,3-1 0-31,-9 3 0 0,-4 0-2 16,-4 2 1-1,-7 1-2-15,-4 0 4 0,-8-3 0 0,-8-2 2 16,-16-5 2-16,-7-2 1 15,-22 0-2-15,-7-2 0 16,-17-4 1-16,-2 5 1 16,-26-2 4-16,1-2 1 0,-22 2 4 15,0 3 3-15,-30 1 0 16,9 4-1-16,-24 2-3 16,2 7-3-16,-30 10-26 15,23 6-21-15,-42 13-15 16,19 7-350-16,-43 6 94 15</inkml:trace>
  </inkml:traceGroup>
</inkml:ink>
</file>

<file path=ppt/ink/ink4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6:03.5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51EE563-A55B-48A1-85D4-2D1726E82D11}" emma:medium="tactile" emma:mode="ink">
          <msink:context xmlns:msink="http://schemas.microsoft.com/ink/2010/main" type="writingRegion" rotatedBoundingBox="9164,537 11342,337 11397,933 9219,1133"/>
        </emma:interpretation>
      </emma:emma>
    </inkml:annotationXML>
    <inkml:traceGroup>
      <inkml:annotationXML>
        <emma:emma xmlns:emma="http://www.w3.org/2003/04/emma" version="1.0">
          <emma:interpretation id="{9BC0F579-9E70-4704-90F0-B5F9FD7AC0B4}" emma:medium="tactile" emma:mode="ink">
            <msink:context xmlns:msink="http://schemas.microsoft.com/ink/2010/main" type="paragraph" rotatedBoundingBox="9164,537 11342,337 11397,933 9219,1133" alignmentLevel="1"/>
          </emma:interpretation>
        </emma:emma>
      </inkml:annotationXML>
      <inkml:traceGroup>
        <inkml:annotationXML>
          <emma:emma xmlns:emma="http://www.w3.org/2003/04/emma" version="1.0">
            <emma:interpretation id="{A47191B6-6A22-4944-B1C7-701AC538701D}" emma:medium="tactile" emma:mode="ink">
              <msink:context xmlns:msink="http://schemas.microsoft.com/ink/2010/main" type="line" rotatedBoundingBox="9164,537 11342,337 11397,933 9219,1133"/>
            </emma:interpretation>
          </emma:emma>
        </inkml:annotationXML>
        <inkml:traceGroup>
          <inkml:annotationXML>
            <emma:emma xmlns:emma="http://www.w3.org/2003/04/emma" version="1.0">
              <emma:interpretation id="{680D6F51-CD11-4B27-B595-C7A7FBFE3900}" emma:medium="tactile" emma:mode="ink">
                <msink:context xmlns:msink="http://schemas.microsoft.com/ink/2010/main" type="inkWord" rotatedBoundingBox="9164,537 9687,489 9731,973 9209,1021"/>
              </emma:interpretation>
              <emma:one-of disjunction-type="recognition" id="oneOf0">
                <emma:interpretation id="interp0" emma:lang="" emma:confidence="1">
                  <emma:literal/>
                </emma:interpretation>
              </emma:one-of>
            </emma:emma>
          </inkml:annotationXML>
          <inkml:trace contextRef="#ctx0" brushRef="#br0">28 108 881 0,'-10'-12'275'0,"1"3"64"16,3 6-247-16,3 3-25 0,4 0-32 15,7 2-9-15,5-1-18 16,8-1 0-16,5-3 0 16,13 0 2-16,0 0-1 15,9-3 0-15,-3-1-3 0,8-1-1 16,-10 1-1-16,5-7 2 16,-10 4-16-16,-4-4 109 15,-11 5-457-15,-17 6 173 16</inkml:trace>
          <inkml:trace contextRef="#ctx0" brushRef="#br0" timeOffset="246.3555">-12 321 1054 0,'6'5'225'0,"6"-1"100"16,3-7-307-16,4-3-8 16,13-1 2-1,1-8-1-15,9-8 0 0,3 4-3 16,4-2-10-16,-6 3-13 16,-4-5-320-16,-14 5 93 15</inkml:trace>
          <inkml:trace contextRef="#ctx0" brushRef="#br0" timeOffset="-203.6637">374 116 973 0,'-8'6'239'15,"2"3"80"-15,2 6-267 16,1 0-30-1,3 7 2-15,3 1-3 0,3 5-1 16,0 4-8-16,3-1-4 16,-2-4-4-16,2 6-1 15,-1-6-1-15,-2 0 1 16,-2-3-1-16,1-3 1 16,-4-3 0-16,1-6 2 15,-4-6-1-15,-2-4-3 16,-1-2-19-16,-7-9-75 15,-3-3-196-15,-7-5-57 16,-1-4-118-16</inkml:trace>
        </inkml:traceGroup>
        <inkml:traceGroup>
          <inkml:annotationXML>
            <emma:emma xmlns:emma="http://www.w3.org/2003/04/emma" version="1.0">
              <emma:interpretation id="{3BB76C05-5C58-4574-80FC-3B18126C98BA}" emma:medium="tactile" emma:mode="ink">
                <msink:context xmlns:msink="http://schemas.microsoft.com/ink/2010/main" type="inkWord" rotatedBoundingBox="9671,500 11343,346 11397,933 9725,1086"/>
              </emma:interpretation>
              <emma:one-of disjunction-type="recognition" id="oneOf1">
                <emma:interpretation id="interp1" emma:lang="" emma:confidence="0">
                  <emma:literal>welle</emma:literal>
                </emma:interpretation>
                <emma:interpretation id="interp2" emma:lang="" emma:confidence="0">
                  <emma:literal>welln</emma:literal>
                </emma:interpretation>
                <emma:interpretation id="interp3" emma:lang="" emma:confidence="0">
                  <emma:literal>welke</emma:literal>
                </emma:interpretation>
                <emma:interpretation id="interp4" emma:lang="" emma:confidence="0">
                  <emma:literal>wein</emma:literal>
                </emma:interpretation>
                <emma:interpretation id="interp5" emma:lang="" emma:confidence="0">
                  <emma:literal>wehen</emma:literal>
                </emma:interpretation>
              </emma:one-of>
            </emma:emma>
          </inkml:annotationXML>
          <inkml:trace contextRef="#ctx0" brushRef="#br0" timeOffset="1757.9348">578 266 759 0,'0'0'229'0,"1"0"61"16,-5-2-202-16,-1 4-5 15,5 1-20-15,-6 7-11 16,-3 5-16-16,-3 3-10 16,3 3-11-16,-3 11 9 15,5-2 6-15,2 7 12 16,7-1-1-16,1 3 1 15,6-9-10-15,1-3-5 0,4-10-13 16,2-7-4-16,5-10-1 16,3-10 5-16,-3-11-2 15,6-11 4-15,-3-4 1 16,0-6-2-16,-6 5-6 0,3 5 0 16,-9 8-4-1,-1 9-1-15,-5 9-4 0,0 8-1 16,-3 1 0-16,4 6 1 15,-1 0 2-15,5 4 5 16,-2 1 1-16,4-1 1 16,-2-1-1-16,1-4-1 15,0-1-2-15,-5-5-1 16,1-1-1-16,-4-4 3 16,1 3 2-16,-5-7 3 15,3-2 0-15,-5-8 2 16,1 1-3-16,-5-7-1 15,0 4-5-15,-2 4 2 16,2 3-3-16,2 0-2 16,2 7-2-16,4 2-1 15,4 3-2-15,6 8-1 16,3 2 1-16,9-4 0 16,5-1 0-16,7-8 2 15,1-8 1-15,7-8 1 0,-2 1 0 16,0-5 2-16,-9 4-1 15,-6-4 1-15,-9 5 1 16,-11 3 1-16,-4 3 2 16,-6 3 1-16,-3 0-1 15,-6 6-1-15,2 2-3 16,-10 7-4-16,5 6-3 16,-3 7 2-16,5 7 1 0,1 11 4 15,10-4 4-15,1 6 0 16,8-10 1-16,10-2-3 15,4-14-3-15,7 1-2 16,5-8-1-16,5-5 2 16,-2-8 2-16,7-13 1 15,-4-7 2-15,2-19 3 16,-5-5-3-16,-5-9 2 16,-8 6 0-16,-7-6 1 15,-7 15-2-15,-10 6 0 16,-5 14-5-16,-6 13-5 15,-3 15-3-15,-6 17 2 16,-2 10-2-16,2 15 7 16,0 3 11-16,8 5 10 15,8-4 1-15,8-5 1 0,6-16-5 16,9-2-6-16,5-13-10 16,5-11-2-16,4-10 1 15,9-16 3-15,-2-9 2 16,4-13 2-16,-8-1 2 15,1-11-2-15,-14 8-1 16,-2 1-1-16,-11 8-1 16,-3 5-2-16,-8 16-4 0,-1 13-7 15,-4 11-4-15,-4 20 1 16,-2 9 1 0,-1 14 3-16,1 1 13 0,2 3 5 15,8-10 1 1,11-5-2-16,8-11-2 0,13-7-5 15,2-7-4-15,11-8 0 16,-1-6 1-16,1-8 2 16,-8-2 1-16,4-8 0 15,-10-2 2-15,-1-1 2 16,-6 0-1-16,-3-1 0 16,-9 11 0-16,-3 1-2 15,-6 8 0-15,-1 4-2 16,-1 4-3-16,-4 0 1 15,0 9 0-15,-1-2 1 0,2 4 1 16,-2 2 2-16,5-1-2 16,5-3 0-16,2-1-3 15,4-1 1-15,3-2-4 16,3-4 2-16,-3-2-1 16,6-2 2-16,-5-5 1 15,2 1 4-15,-4-1 1 16,-1 1 2-16,-7 2-3 15,-1 1 1-15,-5 4-1 16,-2 1 2-16,1 5-1 16,-2 3 2-16,1 3-2 0,2 2 0 15,0 1-2-15,5-3-59 16,4-2-191-16,3-14-248 16</inkml:trace>
        </inkml:traceGroup>
      </inkml:traceGroup>
    </inkml:traceGroup>
  </inkml:traceGroup>
</inkml:ink>
</file>

<file path=ppt/ink/ink4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1:34.2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5BB87C-7FEE-4306-86D7-3405F29BC16F}" emma:medium="tactile" emma:mode="ink">
          <msink:context xmlns:msink="http://schemas.microsoft.com/ink/2010/main" type="writingRegion" rotatedBoundingBox="7840,6997 11317,7024 11308,8278 7830,8251">
            <msink:destinationLink direction="with" ref="{7D524144-D5D4-4289-84FC-E18C156C70E6}"/>
            <msink:destinationLink direction="with" ref="{5C835FAF-D57D-42FD-AA86-17C0459A4F70}"/>
            <msink:destinationLink direction="with" ref="{C9F883B9-C7E8-46BF-B549-8280FE08805F}"/>
          </msink:context>
        </emma:interpretation>
      </emma:emma>
    </inkml:annotationXML>
    <inkml:traceGroup>
      <inkml:annotationXML>
        <emma:emma xmlns:emma="http://www.w3.org/2003/04/emma" version="1.0">
          <emma:interpretation id="{51665660-DB0C-4E11-976E-55AFD698692B}" emma:medium="tactile" emma:mode="ink">
            <msink:context xmlns:msink="http://schemas.microsoft.com/ink/2010/main" type="paragraph" rotatedBoundingBox="7840,6997 11317,7024 11308,8278 7830,8251" alignmentLevel="1"/>
          </emma:interpretation>
        </emma:emma>
      </inkml:annotationXML>
      <inkml:traceGroup>
        <inkml:annotationXML>
          <emma:emma xmlns:emma="http://www.w3.org/2003/04/emma" version="1.0">
            <emma:interpretation id="{2C2D03CC-67D3-45C9-AEC9-41656A8F71B3}" emma:medium="tactile" emma:mode="ink">
              <msink:context xmlns:msink="http://schemas.microsoft.com/ink/2010/main" type="line" rotatedBoundingBox="7840,6997 11317,7024 11308,8278 7830,8251"/>
            </emma:interpretation>
          </emma:emma>
        </inkml:annotationXML>
        <inkml:traceGroup>
          <inkml:annotationXML>
            <emma:emma xmlns:emma="http://www.w3.org/2003/04/emma" version="1.0">
              <emma:interpretation id="{7001553F-033F-4004-8CD9-5964C849D6E9}" emma:medium="tactile" emma:mode="ink">
                <msink:context xmlns:msink="http://schemas.microsoft.com/ink/2010/main" type="inkWord" rotatedBoundingBox="7840,6997 11317,7024 11308,8278 7830,8251"/>
              </emma:interpretation>
              <emma:one-of disjunction-type="recognition" id="oneOf0">
                <emma:interpretation id="interp0" emma:lang="" emma:confidence="0">
                  <emma:literal>Chiange</emma:literal>
                </emma:interpretation>
                <emma:interpretation id="interp1" emma:lang="" emma:confidence="0">
                  <emma:literal>Chicago</emma:literal>
                </emma:interpretation>
                <emma:interpretation id="interp2" emma:lang="" emma:confidence="0">
                  <emma:literal>Chiangs</emma:literal>
                </emma:interpretation>
                <emma:interpretation id="interp3" emma:lang="" emma:confidence="0">
                  <emma:literal>Chinage</emma:literal>
                </emma:interpretation>
                <emma:interpretation id="interp4" emma:lang="" emma:confidence="0">
                  <emma:literal>Chicuge</emma:literal>
                </emma:interpretation>
              </emma:one-of>
            </emma:emma>
          </inkml:annotationXML>
          <inkml:trace contextRef="#ctx0" brushRef="#br0">6650-233 1059 0,'1'-18'263'0,"-2"3"94"16,-4 7-308-16,-2 2 4 0,-2 5-18 16,-6 2 3-16,-5 7-16 15,-9 11 3-15,-1 10-18 16,-10 11 5-16,-2 11-8 16,-2 12 6-16,4 2-10 15,-2 9 7-15,7-10-10 16,5-1 10-16,9-9-8 15,9 2 8-15,9-10-7 16,12 7 8-16,3-8-10 16,8 3 9-16,4-12-10 0,9-3 8 15,0-14-9-15,13-5 8 16,-4-16-9-16,14-11 10 16,-2-8-25-16,3-14-43 15,-7-2-101-15,2-10-226 16,-14 4-9-16</inkml:trace>
          <inkml:trace contextRef="#ctx0" brushRef="#br0" timeOffset="408.4547">7058-455 950 0,'-18'16'329'0,"1"16"38"16,-1 17-232-16,-10 23-74 15,4 9-17-15,1 18 21 16,7-9-11-16,8-2 4 0,11-16-29 16,9-2 3-16,6-22-25 15,3-1 7 1,-3-10-14-16,5-4 10 0,-7-16-13 16,10-5 10-16,-8-15-12 15,7-15 14-15,-4-14-10 16,5-7 13-16,-10-4-6 0,4 4 12 15,-5 9-14-15,-3 9 6 16,-6 16-16-16,1 10 5 16,-2 8-11-16,-4 16 8 15,1 13-4-15,-4 7 15 16,-1 4 2-16,0 4 12 16,3-9-5-16,5-3 5 15,4-14-9-15,6-5 1 16,2-11-11-16,2-9-30 15,-1-12-46-15,3-17-51 16,-1-8-334-16,-7-10 53 16</inkml:trace>
          <inkml:trace contextRef="#ctx0" brushRef="#br0" timeOffset="1029.0817">7529-284 1016 0,'3'-12'389'16,"-3"10"13"-16,-3 8-222 16,0-1-142-16,3 4-8 15,2 0-21-15,-1 4 8 0,7 1-10 16,7 2-67 0,4 1 98-16,11 2-453 0,3 2 115 15</inkml:trace>
          <inkml:trace contextRef="#ctx0" brushRef="#br0" timeOffset="713.2311">7559 58 403 0,'15'-6'348'0,"-7"3"-62"16,5 5-7-16,-4 2-172 15,0 10 1-15,-3 7-37 16,2 13 8-16,-4 5-25 16,4 12 11-16,-4-1-27 15,1 7 3-15,1-11-23 0,-2 1 8 16,2-13-21-16,-3-7 9 15,0-13-12-15,0-4 9 16,-3-10-22-16,-4-18-54 16,-2-9-80-16,1-19-245 15,-7-19-2-15</inkml:trace>
          <inkml:trace contextRef="#ctx0" brushRef="#br0" timeOffset="1479.9322">8017 52 907 0,'9'8'448'0,"-6"-5"-22"16,-3-3-180-16,-1 3-130 15,-2 1-40-15,-6 5 17 16,-2 0-23-16,-8 8-4 15,-1 5-40-15,-5 5-4 16,2 5-23-16,-1 7 8 16,8-3-9-16,2 3 8 15,6-2-9-15,8-2 7 16,6-7-10-16,11-1 6 16,1-10-12-16,14-13-26 15,1-10-20-15,10-12-41 16,2-10-23-16,8-5-27 15,-7-6 17-15,4-6 6 16,-5 0 39-16,-3-11 25 16,-9 1 33-16,-2-4 17 15,-5 7 14-15,-13 5 35 0,-5 18 13 16,-7 8 42-16,-10 17-1 16,-7 16 15-16,-2 13-27 15,-5 22 5-15,-1 9-31 16,3 5 21-16,11-4-21 15,1 2 7-15,10-22-28 16,8-8-2-16,5-11-29 16,13-11 5-16,7-16-13 0,11-10 7 15,6-8-21-15,2-24-31 16,-9-6-13-16,-7-11-17 16,-14 5-14-16,-7 4 15 15,-10 22 32-15,-7 16 5 16,-5 18 20-16,-6 21 11 15,1 9-1-15,-4 19 15 16,0 3 10-16,6 0 10 16,8-11 0-16,7-8 3 15,10-20-15-15,13-8-13 16,2-16-40-16,14-19-55 16,0-10-297-16,5-16 53 15</inkml:trace>
          <inkml:trace contextRef="#ctx0" brushRef="#br0" timeOffset="2068.6017">8925-223 1078 0,'-9'38'288'0,"0"17"94"0,-1 5-308 15,7 10 5-15,0-12-27 16,4-4 3-16,4-16-24 16,10-10-2-16,3-13-26 15,10 2 7-15,5-7-10 16,6 2 9-16,-1 3-8 0,4 12 4 15,-6 0-10-15,2 17 2 16,-10 2-7-16,-1 11 6 16,-10-4-3-16,-8 5 8 15,-8-7-5-15,-10 2 41 16,-6-6 18 0,-6-5 37-16,-3-11 3 0,-3-10 26 15,3-10-39-15,0-11-12 16,1-12-40-1,1-14-5-15,1-8-26 0,4-28-17 16,7-4-30-16,11-8-1 16,7 7-4-16,13-1 12 15,7 20 14-15,11 0 25 16,5 11 3-16,15-8 6 16,2 6-11-16,10-6 9 15,-7 4-8-15,-2-5 8 0,-23 11-8 16,-6-3 9-16,-17 11-8 15,-8 3 11-15,-11 9-8 16,-5 2 12 47,-7 5-8-48,-13 5 12-15,-4 9-10 0,-10 8 9 0,3 10-10 0,-7 7 13 16,11 7-10-16,8 0 11 0,11-8-10 15,10-2 8-15,15-8-15 16,12-5 5 0,7-11-11-16,13-7 8 0,5-9-12 0,7-13 0 15,-1-8-32-15,8-15-137 0,-1 5-346 16,-7-5 44-16</inkml:trace>
        </inkml:traceGroup>
      </inkml:traceGroup>
    </inkml:traceGroup>
  </inkml:traceGroup>
</inkml:ink>
</file>

<file path=ppt/ink/ink4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6:34.3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110B24D-5FD8-4F05-B504-B680B4978614}" emma:medium="tactile" emma:mode="ink">
          <msink:context xmlns:msink="http://schemas.microsoft.com/ink/2010/main" type="inkDrawing" rotatedBoundingBox="24789,405 30655,-116 30774,1222 24909,1745" hotPoints="30502,498 27207,1420 23802,1094 27096,173" semanticType="enclosure" shapeName="Ellipse"/>
        </emma:interpretation>
      </emma:emma>
    </inkml:annotationXML>
    <inkml:trace contextRef="#ctx0" brushRef="#br0">4907 253 927 0,'-6'-23'225'0,"-3"-2"76"15,0 4-269-15,-6 3-15 0,-6 1-3 16,-10 5 18-16,-5 5 0 16,-18 1 8-16,-14 9 28 47,35-2-42-47,0 1-21 0,-121 5 4 0,-3 1-7 15,-17 4 7-15,6-3-5 16,56-14 14-16,10 5-2 15,-19-4 12-15,10 4-4 16,-15 1 10-16,12 1-12 16,-12-1 4-16,16 5-13 0,-10 0 4 15,18 0-11-15,-7-3 6 16,16-6-7-16,-11 0 9 16,14-9-6-16,-17 0 5 15,16 5-10-15,-17-4 6 16,7 1-10-16,-14 7 6 15,13-2-7-15,-20 8 5 16,23 2-7-16,-17 2 6 16,16 5-7-16,-16 5 7 15,17 2-7-15,-15 11 8 16,16-4-8-16,-1 2 9 16,17 2-8-16,-7-6 8 15,14-4-7-15,0 6 6 16,6 1-6-16,-2 4 6 15,11 1-8-15,0 11 7 16,12 1-8-16,0 11 6 0,11-4-7 16,1 6 7-16,7-4-8 15,4 10 6-15,14-9-9 16,8 12 7-16,14-3-8 16,16 8 9-16,9-8-9 15,16 7 10-15,13-11-8 0,25-2 10 16,1-12-6-16,31-2 13 15,0-14-8-15,28-7 9 16,-9-10-8-16,31 0 9 16,-9-10-11-16,24-11 8 15,-16-2-7-15,26-10 9 16,-21-12-9-16,20-16 8 16,-23-7-6-16,19-14 8 15,-27-1-10 1,21-5 8-16,-33 11-10 0,25 2 9 15,-28 13-8-15,15 5 6 16,-29 15-6-16,21 2 8 16,-30 11-9-16,17 10 8 15,-15 4-8-15,14 6 8 16,-15 9-9-16,23 3 8 16,-13-2-8-16,14 5 10 0,-14-7-9 15,6-10 7-15,-22-10-5 16,2-9 8-16,-25-9-9 15,-4-9 10-15,-24-1-6 16,-8-14 8-16,-23 0-5 16,-11-14 42-16,-17 1 4 15,-20-5 25-15,-13 6-2 16,-28-10 6-16,-14 12-37 16,-32 5-6-16,-4 10-26 0,-23-1 1 15,10 16-12-15,-26 7 5 16,12 6-9-16,-23 6 7 15,15 16-14-15,-26 8-53 16,14 5-54-16,-16 11-372 16,6 11 48-16</inkml:trace>
  </inkml:traceGroup>
</inkml:ink>
</file>

<file path=ppt/ink/ink4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6:42.8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1BD6B2-DCF9-41D0-9615-9A560F09D976}" emma:medium="tactile" emma:mode="ink">
          <msink:context xmlns:msink="http://schemas.microsoft.com/ink/2010/main" type="writingRegion" rotatedBoundingBox="20167,285 23356,451 23295,1636 20106,1470"/>
        </emma:interpretation>
      </emma:emma>
    </inkml:annotationXML>
    <inkml:traceGroup>
      <inkml:annotationXML>
        <emma:emma xmlns:emma="http://www.w3.org/2003/04/emma" version="1.0">
          <emma:interpretation id="{17A470A6-84A6-4F06-AF2F-EA976C0286F6}" emma:medium="tactile" emma:mode="ink">
            <msink:context xmlns:msink="http://schemas.microsoft.com/ink/2010/main" type="paragraph" rotatedBoundingBox="20167,285 23356,451 23295,1636 20106,1470" alignmentLevel="1"/>
          </emma:interpretation>
        </emma:emma>
      </inkml:annotationXML>
      <inkml:traceGroup>
        <inkml:annotationXML>
          <emma:emma xmlns:emma="http://www.w3.org/2003/04/emma" version="1.0">
            <emma:interpretation id="{933775FE-0802-4DFB-85E9-C1277022A821}" emma:medium="tactile" emma:mode="ink">
              <msink:context xmlns:msink="http://schemas.microsoft.com/ink/2010/main" type="line" rotatedBoundingBox="20167,285 23356,451 23295,1636 20106,1470"/>
            </emma:interpretation>
          </emma:emma>
        </inkml:annotationXML>
        <inkml:traceGroup>
          <inkml:annotationXML>
            <emma:emma xmlns:emma="http://www.w3.org/2003/04/emma" version="1.0">
              <emma:interpretation id="{9EE85FD3-9124-4DC1-A09C-FD33D9064215}" emma:medium="tactile" emma:mode="ink">
                <msink:context xmlns:msink="http://schemas.microsoft.com/ink/2010/main" type="inkWord" rotatedBoundingBox="20167,285 22089,385 22047,1204 20125,1104"/>
              </emma:interpretation>
              <emma:one-of disjunction-type="recognition" id="oneOf0">
                <emma:interpretation id="interp0" emma:lang="" emma:confidence="1">
                  <emma:literal/>
                </emma:interpretation>
              </emma:one-of>
            </emma:emma>
          </inkml:annotationXML>
          <inkml:trace contextRef="#ctx0" brushRef="#br0">35 30 898 0,'3'-18'266'0,"0"10"52"15,0 5-234-15,-2 2-55 16,1 10-6-16,-4 4 2 16,1 7 2-16,-2 17-5 0,-2 5-1 15,-2 16-4 1,-1 3 0-16,2 13-2 0,0-7 5 16,0 4 1-16,2-13 7 15,4-5 2-15,0-16 5 16,4-8-3-16,2-14 4 15,6-9 0-15,3-11 2 0,8-16 10 16,5-12 5-16,13-16-10 16,3-10-2-16,5-11-11 15,-5 4-15 1,-2 1-9-16,-11 16 6 0,-4 10-10 16,-13 18-9-1,-4 7-69-15,-7 17-13 0,-10 12 125 16,-7 5-495-16,-10 7 206 15</inkml:trace>
          <inkml:trace contextRef="#ctx0" brushRef="#br0" timeOffset="185.5333">140 518 930 0,'-2'9'261'0,"4"1"64"15,3-2-245-15,4 5-38 16,3-2-3-16,4 1-3 15,2-2-3-15,11 4-10 16,-5-1-9-16,9 2-34 16,-6-4 29-16,4 7-367 15,-8-3 107-15</inkml:trace>
          <inkml:trace contextRef="#ctx0" brushRef="#br0" timeOffset="554.4982">604 453 1059 0,'-20'-1'253'0,"2"11"98"16,-4 5-304-16,1 9-14 0,-2 9 7 16,2 3 0-16,3 6-4 15,9-6 2-15,5-1-11 16,5-8-7-16,16-6-14 15,4-15 1-15,12-12-5 16,4-9 8-16,11-18-6 16,-6-5 10-16,2-5-6 15,-10 2 4-15,-5 5-6 16,-14 11 4-16,-1 1-6 16,-8 13 1-16,-5 11-10 15,-1 5 4-15,-3 11-7 16,-3 10 6-16,2 10-3 0,-1-2 10 15,5 2-6-15,1-9 8 16,9-6-8-16,0-12-22 16,8-10-31-16,0-11-166 15,8-20-187-15,-5-10-19 16</inkml:trace>
          <inkml:trace contextRef="#ctx0" brushRef="#br0" timeOffset="919.5485">952 120 1019 0,'-31'66'281'0,"2"3"93"0,1 11-269 15,11-13-28-15,11-5-8 16,11-22-22-16,14-11-22 16,10-17-14-16,10-14-9 15,3-7 6-15,6-13-5 16,-5-8 5-16,2-3-16 15,-7 6 1-15,-5 6-10 16,-9 13 2-16,-5 14-7 16,-10 12 7-16,-7 11 5 15,-7 4 15-15,-4 13 11 16,-9-4 25-16,-6 9 33 16,3-9 12-16,-3 3 9 0,2-12-2 15,5 1-17-15,2-15-23 16,-3-5-20-16,3-5-12 15,-3-15-14-15,-1-6 0 16,-4-11-76-16,5-1-50 16,-1-6 23-16,4 9-412 15,0 9 97-15</inkml:trace>
          <inkml:trace contextRef="#ctx0" brushRef="#br0" timeOffset="1510.8229">1318 584 859 0,'-1'-5'372'0,"2"8"1"16,1 0-187-16,2-1-120 16,7-4-19-16,2-5 1 15,5-8-5-15,9-9-8 16,2-2-6-16,4-8-15 15,-3-7-3-15,0-1-8 16,-9 3 5-16,-7 0-5 16,-11 11 5-16,-5 8-8 15,-7 13 0-15,-9 11-6 0,-1 11 4 16,-4 12-5-16,2 8 8 16,-3 8 10-16,8-1 14 15,5 5 6-15,9-10 6 16,10-1-8-16,7-12-4 15,12-4-14-15,2-14-3 16,13-6-6-16,3-15 10 0,4-17-5 16,-1-11 8-16,8-19-7 15,-13-5 4-15,1-8-8 16,-13 9 5-16,-8-3-7 16,-17 16 8-16,-9 9-8 15,-14 20 1-15,-8 8-7 16,-2 20 7-16,-6 17-6 15,4 11 8-15,-5 18 5 16,5 7 15-16,2 12 3 16,11-8 7-16,1 4-6 15,18-14-1-15,9-5-16 16,6-10-3-16,10-6-11 16,7-9 7-16,13-3-28 15,1-4-74-15,10 5-412 16,-11 1 93-16</inkml:trace>
        </inkml:traceGroup>
        <inkml:traceGroup>
          <inkml:annotationXML>
            <emma:emma xmlns:emma="http://www.w3.org/2003/04/emma" version="1.0">
              <emma:interpretation id="{B5C27771-3AF9-40C1-92B7-0CD358D3F584}" emma:medium="tactile" emma:mode="ink">
                <msink:context xmlns:msink="http://schemas.microsoft.com/ink/2010/main" type="inkWord" rotatedBoundingBox="21992,651 23342,721 23295,1636 21945,1566"/>
              </emma:interpretation>
              <emma:one-of disjunction-type="recognition" id="oneOf1">
                <emma:interpretation id="interp1" emma:lang="" emma:confidence="0">
                  <emma:literal>jan</emma:literal>
                </emma:interpretation>
                <emma:interpretation id="interp2" emma:lang="" emma:confidence="0">
                  <emma:literal>Jean</emma:literal>
                </emma:interpretation>
                <emma:interpretation id="interp3" emma:lang="" emma:confidence="0">
                  <emma:literal>Jan</emma:literal>
                </emma:interpretation>
                <emma:interpretation id="interp4" emma:lang="" emma:confidence="0">
                  <emma:literal>gan</emma:literal>
                </emma:interpretation>
                <emma:interpretation id="interp5" emma:lang="" emma:confidence="0">
                  <emma:literal>jau</emma:literal>
                </emma:interpretation>
              </emma:one-of>
            </emma:emma>
          </inkml:annotationXML>
          <inkml:trace contextRef="#ctx0" brushRef="#br0" timeOffset="2957.8726">1902 308 372 0,'8'13'218'16,"-4"5"-8"-16,5 3-49 16,2 3-94-16,5 6 18 15,-4-1-20 1,9 4 9-16,-1-3-9 0,1 9 12 15,-3-2-22-15,5 11 8 16,-7 0-20-16,-1 9 6 16,-3-7-16-16,-1 6 5 0,-4-7-10 15,-1 5 15-15,-4-4-4 16,-4 1 20-16,-4-15-4 16,-3 0 19-16,-1-9-12 15,-4-3 21-15,-4-9-15 16,-1 7 11-16,-3-7-13 15,-2-4 21-15,0-13-24 16,-3-2 6-16,2-13-20 16,-4-10-6-16,2-3-30 0,2-16-1 15,7-7-17-15,7-7 7 16,8 5-8-16,9-10 7 16,8 17-5-16,7 2 7 15,1 9-8-15,10 1 7 16,-4 9-5-16,8-1 7 15,-3 1-6-15,5 3 8 16,-9 4-7-16,-5 2-6 16,-8 9-23-16,-7 6-95 15,-7 2-60-15,-4 7-347 16,-4 9 10-16</inkml:trace>
          <inkml:trace contextRef="#ctx0" brushRef="#br0" timeOffset="3781.5882">2467 488 1082 0,'1'-17'301'16,"-4"-1"109"-16,-4 5-302 0,-5-1 10 15,0 1-21-15,-11 7-4 16,-1 1-39-16,-1 5-6 16,-1 11-37-16,-8-1 2 15,5 10-12-15,2 11 9 16,3-1-7-16,2 2 9 16,10 2-10-16,9 2 8 15,4-6-11-15,11 0 7 16,8-7-10-1,7-7 9-15,-3-10-9 0,10-10 9 16,1-11-9-16,7-11 13 16,-2-2-8-16,2-11 10 15,-10 6-7-15,-7-6 10 16,-13 7-9-16,-7 1 7 16,-5 10-9-16,-5 3 4 15,-4 18-12-15,-1 9 4 16,-1 9-9-16,-1 6 7 0,0 7-3 15,2-1 11-15,5 3-7 16,7-1 9-16,4-2-8 16,9-6 6-16,4-11-9 15,13-8 7-15,1-13-8 16,10-16 9-16,2-6-5 16,5-4 9-16,-9-4-5 15,-1-2 9-15,-14 8-10 16,-8 1 8-16,-9 10-9 0,-6 6 1 15,-5 13-14-15,-5 16 6 16,-4 10-10-16,-1 9 10 16,2 3-1-16,2 0 15 15,11-6-8-15,11-2 10 16,4-11-11-16,13-8 9 16,5-8-10-16,9-13 10 15,0-7-8-15,5-10 11 16,-10-2-8-16,-2-8 8 15,-14 9-7-15,-8-3 6 16,-7 9-8-16,-4 9-1 16,-7 13-12-16,-1 13 5 15,-3 13-7-15,-4 9 7 16,1 0 0-16,3 3 11 0,3-8 0 16,10 1-67-16,5-11 214 15,9 4-641 1,0-10 212-16</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9:22.4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98DA08-6F97-4348-8343-F56777C0114D}" emma:medium="tactile" emma:mode="ink">
          <msink:context xmlns:msink="http://schemas.microsoft.com/ink/2010/main" type="writingRegion" rotatedBoundingBox="13052,3501 14916,3310 15020,4337 13157,4528">
            <msink:destinationLink direction="with" ref="{5DAD1828-C481-4A6C-A643-F4C2F02C5735}"/>
          </msink:context>
        </emma:interpretation>
      </emma:emma>
    </inkml:annotationXML>
    <inkml:traceGroup>
      <inkml:annotationXML>
        <emma:emma xmlns:emma="http://www.w3.org/2003/04/emma" version="1.0">
          <emma:interpretation id="{D1F08AD4-C9ED-4A43-889E-33572E72CF42}" emma:medium="tactile" emma:mode="ink">
            <msink:context xmlns:msink="http://schemas.microsoft.com/ink/2010/main" type="paragraph" rotatedBoundingBox="13052,3501 14916,3310 15020,4337 13157,4528" alignmentLevel="1"/>
          </emma:interpretation>
        </emma:emma>
      </inkml:annotationXML>
      <inkml:traceGroup>
        <inkml:annotationXML>
          <emma:emma xmlns:emma="http://www.w3.org/2003/04/emma" version="1.0">
            <emma:interpretation id="{E663057D-0793-4994-BFF2-6105219409A3}" emma:medium="tactile" emma:mode="ink">
              <msink:context xmlns:msink="http://schemas.microsoft.com/ink/2010/main" type="line" rotatedBoundingBox="13052,3501 14916,3310 15020,4337 13157,4528"/>
            </emma:interpretation>
          </emma:emma>
        </inkml:annotationXML>
        <inkml:traceGroup>
          <inkml:annotationXML>
            <emma:emma xmlns:emma="http://www.w3.org/2003/04/emma" version="1.0">
              <emma:interpretation id="{7BB31169-639E-4D48-AE22-422F2B201B4D}" emma:medium="tactile" emma:mode="ink">
                <msink:context xmlns:msink="http://schemas.microsoft.com/ink/2010/main" type="inkWord" rotatedBoundingBox="13052,3501 14916,3310 15020,4337 13157,4528"/>
              </emma:interpretation>
              <emma:one-of disjunction-type="recognition" id="oneOf0">
                <emma:interpretation id="interp0" emma:lang="" emma:confidence="1">
                  <emma:literal/>
                </emma:interpretation>
              </emma:one-of>
            </emma:emma>
          </inkml:annotationXML>
          <inkml:trace contextRef="#ctx0" brushRef="#br0">3974-4222 1133 0,'-11'-6'343'15,"-1"7"64"-15,-1 2-310 16,-5 9-55-16,-1 6-20 0,-2 17 5 16,2 11-1-1,-2 16 8-15,6 6-2 0,1 11 4 16,7-4-8-16,-2-1-1 16,4-13-6-16,1 4-3 15,4-16-6-15,4 1-3 16,5-10-3-16,3 4-1 15,5-16-1-15,2-2-2 16,-2-6 0-16,1-5-16 16,0-8-21-16,-1-5-64 15,-4-8-27-15,5-9-340 16,-1-8 55-16</inkml:trace>
          <inkml:trace contextRef="#ctx0" brushRef="#br0" timeOffset="1740.8221">4691-4252 1169 0,'2'-8'333'15,"-4"-1"79"-15,4 12-315 16,5-3-39-16,1 3-8 16,4 0 10-16,6 5-6 15,4-7-4-15,-2 10-14 16,7 4-10-16,-5 1-14 15,-1 10-4-15,0 4-2 0,-3 4 0 16,-3 7 0-16,-3 10 0 16,-1-9 1-16,-5 12 10 31,-3-4 5-31,-3 1 8 0,-6-6 3 0,-3 4 1 16,-3-7-9-16,-3 5-7 15,1-8-8-15,-4 1-2 16,-1-5-4-16,-2-5-11 15,-2-9-49-15,-2-9-8 16,1-2-456-16</inkml:trace>
          <inkml:trace contextRef="#ctx0" brushRef="#br0" timeOffset="-1441.2236">3083-3742 953 0,'-6'-6'291'0,"3"-3"80"15,2 11-269-15,-4-1-4 16,8 7-25-16,-1-1 1 15,-2 11-19-15,6 3 6 16,4-1-9-16,2 8-3 16,-3-2-17-16,6-2-6 15,0-3-12-15,5 4-4 16,-5-8-4-16,4-2-1 16,-2-6 0-16,1-5-2 15,-5-5 0-15,2-5-19 16,-1-6-20-16,-2-8-52 15,-1-1-23-15,-1-10-33 16,-1 5-9-16,-3-7-92 0,0 9 37 16,-3 5 22-16,-1 2 40 15,-4-1 113-15,2 5 146 16,-4 2 58-16,2 2 13 16,-2 11 24-16,1 7-74 15,-2 3-15-15,2 3-33 16,-3 9 1-16,2 0-25 15,-1 9-1-15,1 9-15 0,1 10 1 16,0-4-12-16,-2 11-3 16,4-8-9-16,-1 3-6 15,2-15-8-15,2 0-3 16,1-12-5-16,1 2 2 16,-4-14-1-16,2 0 5 15,-1-5-25-15,2-7-79 16,-3-7-36-16,5-4-341 15,-1-13 18-15</inkml:trace>
          <inkml:trace contextRef="#ctx0" brushRef="#br0" timeOffset="-708.7859">3384-4146 544 0,'-5'-13'479'16,"2"10"-110"-16,3 0 6 16,5 0-324-16,7-2-9 15,1-1-24-15,10-4-7 16,-1 2-7-16,10-2-1 0,-7 7-1 15,5 0-1-15,-1 4-1 16,1 5 0-16,-12 6 1 16,6-4 0-16,-8 4 1 15,-1 6 2-15,-4 0 7 16,-1 6 14-16,-4 3 12 16,-3 7 21-16,-9-1 7 0,-3 2 16 15,0 1-10-15,-4 5 3 16,-4-8-16-16,-1 4 1 15,-4-1-17-15,-5-3-2 16,1-10-15-16,-1 5-5 16,2-14-9-16,2-8-5 15,5-3-3-15,3 0 1 16,3-11-10-16,3 11-40 16,5-3-28-16,-1-3-72 15,5 0-38-15,3 6-329 16,2-6 70-16</inkml:trace>
          <inkml:trace contextRef="#ctx0" brushRef="#br0" timeOffset="-1123.7206">3546-4117 1094 0,'1'-5'377'0,"-8"11"33"16,-1 6-255-16,2 15-141 16,-1 8 0-16,7 7-1 15,0 14 2-15,1-2 0 16,4 0-2-16,1-6-5 0,1-6-1 15,-1-12-2-15,0-8 2 16,-3-8-11-16,2-8-43 16,-4-5-32-16,-1-8-45 15,-1-1-309-15,-2-17 67 16</inkml:trace>
          <inkml:trace contextRef="#ctx0" brushRef="#br0" timeOffset="305.1857">4107-3890 526 0,'0'3'527'16,"-4"0"-128"-16,-2 0 3 0,4 7-292 15,-1 5-47 1,0 5-4-16,2 2-22 0,4 7-6 15,0-4-13-15,7-2-4 16,1-1-8-16,1-1-1 16,-2-9-2-16,7 0-1 15,-2-4-1-15,1-10-19 16,2 1-19-16,-1-5-19 16,-1-3-40-16,-2-15-49 15,-1 3-186-15,1-14-73 16,4-4-70-16</inkml:trace>
          <inkml:trace contextRef="#ctx0" brushRef="#br0" timeOffset="1277.7241">4413-3752 838 0,'-10'-3'295'0,"2"0"40"16,1-8-193-16,4 8-74 15,1-3-8-15,4-3 6 16,1 0-12-16,6 5-2 16,0-4-14-16,3-2 7 15,-2 2-4-15,4 2 4 16,-4 0-7-16,2 5-1 16,-3 2-11-16,2 7 4 15,-4 2-7-15,1 4 13 16,-7-1 2-16,-2 13 10 15,-5-1-2-15,-8 11 5 16,-4-1-12-16,-4 16-3 0,-2-6-11 16,-6 4-4-1,4-2-7-15,4 8-1 0,1-16-4 16,4-1-2-16,10-8-2 16,2-3-2-16,4-16-2 15,7 4-3-15,0-14 0 16,1 5-1-16,5-4 0 15,8-4 1-15,-2-4 4 16,10 0 0-16,4-10 1 0,5-7 2 16,-2-1-2-16,7 2-12 15,-6-4-19-15,3-3-72 16,-6 4-32-16,3-2 89 16,-12-2-472-16,-1 11 176 15</inkml:trace>
          <inkml:trace contextRef="#ctx0" brushRef="#br0" timeOffset="682.2205">4262-4216 972 0,'-8'-3'338'16,"4"3"35"-16,-4 1-234 16,5-1-111-16,0 5-8 15,5-2-14-15,-2 3-33 16,1-2-24-16,7 10-324 16,1-5 69-16</inkml:trace>
          <inkml:trace contextRef="#ctx0" brushRef="#br0" timeOffset="483.2361">4376-3995 894 0,'0'7'337'16,"-3"5"37"-16,-5 11-199 16,-1 5-91-16,-4 13 3 15,1-2-22-15,0 3-6 0,1-11-18 16,5 1-9-16,6-13-17 15,-1-4-4-15,2-12-23 16,-4-3-66-16,3-7-26 16,0-16-331-16,5 1 35 15</inkml:trace>
        </inkml:traceGroup>
      </inkml:traceGroup>
    </inkml:traceGroup>
  </inkml:traceGroup>
</inkml:ink>
</file>

<file path=ppt/ink/ink4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6:53.7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ECCA48-13F5-45FC-91F1-7157E990E785}" emma:medium="tactile" emma:mode="ink">
          <msink:context xmlns:msink="http://schemas.microsoft.com/ink/2010/main" type="inkDrawing" rotatedBoundingBox="1093,8573 5805,8329 5815,8539 1104,8782" semanticType="underline" shapeName="Other">
            <msink:sourceLink direction="with" ref="{CD57D40D-1308-4EF7-9D92-860D6F2529D7}"/>
          </msink:context>
        </emma:interpretation>
      </emma:emma>
    </inkml:annotationXML>
    <inkml:trace contextRef="#ctx0" brushRef="#br0">0 289 1091 0,'10'2'255'16,"14"2"93"-16,8 4-321 15,19-4-15-15,6-2-13 0,26-5 4 16,4-2-5-16,22-4 6 16,-5-1-5-16,25-4 5 15,-10 4-4-15,20-4 4 16,-11 7-6-16,22 1 5 15,-14 4-7-15,25 7 6 16,-15 2-3-16,23 2 11 16,-11 2 1-16,22 2 14 15,-19-4-3-15,22-1 8 16,-15-4-8-16,15-7 4 16,-24-9-14-16,20-7 6 15,-24-5-8-15,7-9 3 16,-20 1-11-16,10-5 6 15,-26 5-7-15,8 1 4 16,-61 17-1 0,2 1-6-16,72-13-9 0,-24 5-42 15,1 17-337-15,-33 13 85 16</inkml:trace>
  </inkml:traceGroup>
</inkml:ink>
</file>

<file path=ppt/ink/ink4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7:33.3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3D8C07-5419-47AB-9F38-E53CBBE6506D}" emma:medium="tactile" emma:mode="ink">
          <msink:context xmlns:msink="http://schemas.microsoft.com/ink/2010/main" type="inkDrawing" rotatedBoundingBox="1229,8667 5414,8718 5411,8918 1227,8867" semanticType="underline" shapeName="Other">
            <msink:sourceLink direction="with" ref="{CD57D40D-1308-4EF7-9D92-860D6F2529D7}"/>
          </msink:context>
        </emma:interpretation>
      </emma:emma>
    </inkml:annotationXML>
    <inkml:trace contextRef="#ctx0" brushRef="#br0">0 9 1781 0,'72'-3'-3'0,"11"-3"5"15,-10 0-3-15,10 5 6 0,-13 2-6 16,11 5 5-16,-10 5-5 16,11 4 7-16,-3 0-4 15,20 6 10 1,-8-10 10 0,-44-5-8-16,-1 0-14 15,161 16 6-15,25-2-5 16,3-5-1-16,8 0 4 15,-88-12-7-15,-5 1 13 16,-33 2-6-16,15-1 17 16,-22-2-3-16,13-2 14 15,-18 4-9-15,15-4 4 16,-15 2-15-16,11-3 12 16,-18 6-10-16,16-9 13 15,-21 2-4-15,3 1 14 16,-14-3-18-16,5-2 8 15,-18-2-16-15,5-2 6 16,-11-5-13-16,0 2 7 16,-12-1-12-16,-3 1 10 15,-12 0-10-15,-6 1 9 16,-10 1-9-16,-5-2 10 16,-8 3-11-16,-1 0 22 15,-6 0-6-15,6 6 18 16,-12 0-9-16,6-2 12 0,-1 7-23 15,4-1 5-15,-8-2-16 16,7 2-27-16,-4-2-48 16,-1-2 418-16,-7-5-825 15,-11-10 373-15</inkml:trace>
  </inkml:traceGroup>
</inkml:ink>
</file>

<file path=ppt/ink/ink4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7:41.9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55221B5-353B-4B26-AAFD-A0FB2A893275}" emma:medium="tactile" emma:mode="ink">
          <msink:context xmlns:msink="http://schemas.microsoft.com/ink/2010/main" type="writingRegion" rotatedBoundingBox="24175,8777 28506,8725 28515,9480 24184,9532">
            <msink:destinationLink direction="with" ref="{17760ED0-153D-479C-B26E-D927B2667E10}"/>
            <msink:destinationLink direction="with" ref="{5632FF3E-02E4-4D53-9935-6469BAC7E210}"/>
          </msink:context>
        </emma:interpretation>
      </emma:emma>
    </inkml:annotationXML>
    <inkml:traceGroup>
      <inkml:annotationXML>
        <emma:emma xmlns:emma="http://www.w3.org/2003/04/emma" version="1.0">
          <emma:interpretation id="{C83ACD79-B7A8-4891-AE34-703B7D0968CA}" emma:medium="tactile" emma:mode="ink">
            <msink:context xmlns:msink="http://schemas.microsoft.com/ink/2010/main" type="paragraph" rotatedBoundingBox="24175,8777 28506,8725 28515,9480 24184,9532" alignmentLevel="1"/>
          </emma:interpretation>
        </emma:emma>
      </inkml:annotationXML>
      <inkml:traceGroup>
        <inkml:annotationXML>
          <emma:emma xmlns:emma="http://www.w3.org/2003/04/emma" version="1.0">
            <emma:interpretation id="{B7EBB697-E083-42CE-B058-ED439C4FFE01}" emma:medium="tactile" emma:mode="ink">
              <msink:context xmlns:msink="http://schemas.microsoft.com/ink/2010/main" type="line" rotatedBoundingBox="24175,8777 28506,8725 28515,9480 24184,9532"/>
            </emma:interpretation>
          </emma:emma>
        </inkml:annotationXML>
        <inkml:traceGroup>
          <inkml:annotationXML>
            <emma:emma xmlns:emma="http://www.w3.org/2003/04/emma" version="1.0">
              <emma:interpretation id="{0889310B-C197-49E3-B667-FCE721D829B3}" emma:medium="tactile" emma:mode="ink">
                <msink:context xmlns:msink="http://schemas.microsoft.com/ink/2010/main" type="inkWord" rotatedBoundingBox="24175,8777 28506,8725 28515,9480 24184,9532"/>
              </emma:interpretation>
              <emma:one-of disjunction-type="recognition" id="oneOf0">
                <emma:interpretation id="interp0" emma:lang="" emma:confidence="0">
                  <emma:literal>Kuroser</emma:literal>
                </emma:interpretation>
                <emma:interpretation id="interp1" emma:lang="" emma:confidence="0">
                  <emma:literal>Luvoser</emma:literal>
                </emma:interpretation>
                <emma:interpretation id="interp2" emma:lang="" emma:confidence="0">
                  <emma:literal>Luvoger</emma:literal>
                </emma:interpretation>
                <emma:interpretation id="interp3" emma:lang="" emma:confidence="0">
                  <emma:literal>Kauweser</emma:literal>
                </emma:interpretation>
                <emma:interpretation id="interp4" emma:lang="" emma:confidence="0">
                  <emma:literal>Luvoker</emma:literal>
                </emma:interpretation>
              </emma:one-of>
            </emma:emma>
          </inkml:annotationXML>
          <inkml:trace contextRef="#ctx0" brushRef="#br0">1225-20 1094 0,'-18'35'309'0,"-6"10"116"16,1 3-295-16,2 3-18 15,9-5-21-15,4 4-17 16,10-8-44-16,8 3-18 16,7-11-12-16,7-1-3 15,3-10-1-15,11-8 3 0,1-15 1 16,7 0 3-16,1-8 3 15,2-11-5-15,-7-1-6 16,3 2-1-16,-7-1-2 16,-5-2-1-16,-12 13 5 15,-5 8-3-15,-10 6-1 16,-12 11-2-16,-7 2 3 16,-8 11 11-16,-3 5 11 0,-8 2 16 15,8-1 3-15,5 3-2 16,8-8-7-1,8-9-8 1,9 1-15-16,9-7-4 0,6-8 0 16,11-2-1-16,5 0 4 0,14-9 2 15,6-8 0-15,9 2-12 16,-5-1-31-16,6-7-68 16,-16 2-30-16,-3-3 480 15,-12-2-807-15,-4-4 437 16</inkml:trace>
          <inkml:trace contextRef="#ctx0" brushRef="#br0" timeOffset="864.7262">1825 382 778 0,'6'-15'405'0,"5"2"-43"16,2 1-142-16,13-2-157 16,-4 4-23-16,4-1 11 15,1 5-3-15,-2 2-3 16,-7 7-19-16,0 3-14 15,-3 3-11-15,-9 9-2 0,-4 4 2 16,-8 1 9 0,0 7 9-16,-5 6 9 0,2 0 4 15,-1-2 3-15,8-2-11 16,5-5-6-16,3-10-9 16,8-5-3-16,2-12-2 15,11-3 5-15,0-9 0 16,17-13 0-16,-2-6 1 0,15-10-3 15,-9-4-4-15,4-4-1 16,-16 10-1 0,-4 6-6-16,-16 12-3 0,-7 10-6 15,-9 10-7-15,-9 19-4 16,-6 4 7-16,-3 11 12 16,-1 5 13-16,1 7 17 15,9-9 7-15,7 3-2 16,8-6-10-16,14 2-8 15,7-7-8-15,15-4 0 16,3-9-1-16,15-7 3 16,-6-10 2-16,5-10 3 15,-13-4-2-15,-1-8 2 16,-13-2 0-16,-5-9 16 16,-9 8 7-16,-9-4 21 15,-9 5 2-15,-8 1 2 16,-7 10-18-16,-12-6-8 0,3 9-21 15,-3-5-1-15,5 5-5 16,4 2 1-16,6 4-3 16,-2 1-9-16,13 8-18 15,5 5-45-15,1 1-38 16,13 4-66-16,9-1-27 16,13 3-317-16,1-4 78 15</inkml:trace>
          <inkml:trace contextRef="#ctx0" brushRef="#br0" timeOffset="2030.9892">3122 355 1023 0,'-10'-6'375'0,"-11"5"52"16,-5 5-265-16,-6 7-17 16,5 8-26-16,-3 5-26 15,6-1-14-15,8 4-13 16,8 0-38-16,10-3-15 15,8 1-11-15,13 1-3 16,2-5 1-16,13-10 2 16,1-8 4-16,9-8 0 15,-7-9 1-15,1-2 2 16,-11-4-2-16,-7-7 2 16,-9 0-1-16,-3 3 2 0,-7 6-1 15,-11-6 1-15,-2 11-3 16,-7-1 1-16,-1 1-2 15,-5-1-1-15,7 10-2 16,1 1-1-16,5 1-4 16,11 4-8-16,2-1-7 15,8 4-31-15,5 4-19 16,11-6-72-16,-4-3-23 16,19-8-37-16,-4-2 29 0,1-11-206 15,-8 4 72-15,-2 1 91 16,-17 1 141-16,-7 1 103 15,-7 10 265-15,-9 1 82 16,-6 0-39-16,-7 12-71 16,-2 1-89-16,-2 2-32 15,4 2-75-15,2 2-23 16,8-5-26-16,3-1-9 16,5-2-13-16,7-1-4 15,-3-2-1-15,7 2-2 16,5-2 0-16,5-1-3 15,-1 4-2-15,14-1-1 16,2-1 0-16,4 2 0 16,-5-1 5-16,5 7 2 0,-9 5 3 15,0 2-2-15,-7 6 3 16,-1 8-2-16,-10-8 0 16,-4-1 0-16,-8-1 2 15,-9 4 1-15,-5-10 5 16,-4 1 2-16,2-5 3 15,-2-5 0-15,1-11-1 16,4 4 1-16,4-6-7 16,-2-8-39-16,10 1-32 0,7-1-62 15,4-7-24-15,10 2-26 16,4 2 28-16,7-2 21 16,2 1 53-16,5 1 3 15,-1-3 20-15,5-4 5 16,-1-3 8-1,6-1 8-15,-7 2 28 0,-5-1 35 16,-8 3 18 0,-5 0 34-16,-11 3 24 0,-8-1 20 15,-5 4-19-15,-8 4-8 16,-8 7-32-16,-8 8-23 16,2 7-26-16,-1 8-1 15,7 1-3-15,4 4 1 16,7-3 0-16,10 4-4 15,4-7-6-15,14 5-2 0,6-7-2 16,15 2 1-16,0-6 3 16,11-1 1-16,-1-5 1 15,8-2 0-15,-4-5-1 16,8-2-2-16,-5 1 0 16,-7-2-2-16,-10-5 15 15,-9-2 42-15,-15 1 20 16,-6-14 35-16,-7 4 13 15,-8-7 8-15,-9-1-34 16,-6-8-16-16,-8 3-34 0,-11-11-15 16,-2 1-21-16,-6-5-9 15,3 4-3-15,6-1-5 16,13 9-1-16,7 6-5 16,19 12-8-16,9 2-29 15,7 8-4-15,14 2-20 16,11 5-19-16,5-7-133 15,-1-1-345-15,0-10 62 16</inkml:trace>
          <inkml:trace contextRef="#ctx0" brushRef="#br0" timeOffset="-825.2024">421 0 1067 0,'-28'13'254'0,"-8"-5"92"0,-6 7-300 15,1 7-23-15,-4 7 13 16,0-4-2-16,3 5 5 16,8-4-4-16,1-2-5 15,9-6-14 1,7 3-7-16,7-2-8 0,5-1-1 15,13-4-2-15,2-1 3 16,10 1 0-16,10-2 1 16,1-2 0-16,10 2 1 15,-2 2-2-15,3 1-1 16,-5-3 0-16,2 4 1 16,-10-2-1-16,-2 4-1 15,-11 1 1-15,-7 4 5 16,-7 2 12-16,-10 10 40 15,-7-2 20-15,-9 2 33 16,-6-4 8-16,-9 1 11 0,2-5-33 16,-2-8-6-16,4-4-31 15,2-3-11-15,6-10-22 16,-4-7-7-16,7-2-12 16,-2-7-5-16,7 2-10 15,8-4-30-15,10 4-30 16,11 0-97-16,11 6-34 15,15 0-35-15,2 1 92 0,14 1-353 16,1-2 203 0</inkml:trace>
          <inkml:trace contextRef="#ctx0" brushRef="#br0" timeOffset="-436.3017">698 504 934 0,'6'-21'363'16,"-9"3"54"-16,-3 7-201 15,-8-2-68-15,-8 5-18 16,1 13-47-16,-9 10-22 16,0 3-35-16,-2 13-8 15,8 1-5-15,6 4-2 16,9-4-3-16,7 1-4 16,10-9-5-16,10 0-2 15,5-18 4-15,16-5 0 16,7-13 2-16,8-18 3 0,-1-10 2 15,4-12-2 1,-9-2-1-16,-3-4 1 0,-11 13 0 16,-2 4-1-16,-13 16 0 15,-7 4-5-15,-10 18-10 16,-7 13-5-16,-5 14-3 16,-10 9 0-16,7 3 6 15,-4 9 10-15,4-6 7 0,10-6 0 16,7-7-1-16,8-4-24 15,6-11-35-15,14-12-80 16,1-12-25-16,7-18-324 16,-7-5 44-1</inkml:trace>
        </inkml:traceGroup>
      </inkml:traceGroup>
    </inkml:traceGroup>
  </inkml:traceGroup>
</inkml:ink>
</file>

<file path=ppt/ink/ink4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7:52.0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57B4859-7A4A-4B51-8718-C160D7CF075F}" emma:medium="tactile" emma:mode="ink">
          <msink:context xmlns:msink="http://schemas.microsoft.com/ink/2010/main" type="inkDrawing" rotatedBoundingBox="1517,8674 7037,8329 7050,8538 1530,8883" semanticType="underline" shapeName="Other">
            <msink:sourceLink direction="with" ref="{CD57D40D-1308-4EF7-9D92-860D6F2529D7}"/>
          </msink:context>
        </emma:interpretation>
      </emma:emma>
    </inkml:annotationXML>
    <inkml:trace contextRef="#ctx0" brushRef="#br0">0 433 1381 0,'39'-25'399'0,"85"5"-394"0,31 13-2 16,10-5-2-16,24-11 0 15,-45 1 0 1,40-8 0-16,-16-2-1 0,31-7 1 15,-11 3 1-15,24-2-2 16,-29 7 0-16,28 4 1 16,-29 13-1-16,21 8 10 15,-25 9 8-15,24 8 21 16,-28 1 11-16,22 1 20 16,-20-1-2-16,18-1 6 15,-28-5-17-15,19-5-3 16,-21-2-18-16,8-7-4 15,-22-4-14-15,12-7-2 0,-23-2-8 16,6-2-3 0,-22 5 1-16,5 2-73 0,-22 5-55 15,9 2-349-15,-22 5 24 16</inkml:trace>
  </inkml:traceGroup>
</inkml:ink>
</file>

<file path=ppt/ink/ink4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7:53.2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760ED0-153D-479C-B26E-D927B2667E10}" emma:medium="tactile" emma:mode="ink">
          <msink:context xmlns:msink="http://schemas.microsoft.com/ink/2010/main" type="inkDrawing" rotatedBoundingBox="23980,9882 28769,10225 28761,10336 23973,9993" semanticType="underline" shapeName="Other">
            <msink:sourceLink direction="with" ref="{A55221B5-353B-4B26-AAFD-A0FB2A893275}"/>
          </msink:context>
        </emma:interpretation>
      </emma:emma>
    </inkml:annotationXML>
    <inkml:trace contextRef="#ctx0" brushRef="#br0">0 0 1004 0,'15'13'313'0,"7"-4"44"16,22 8-250-16,12-2-99 15,23 3-5-15,10-3-3 16,23 3 2-16,4-9-1 16,26 2-1-16,-3-4-2 15,23-1 3-15,-5-1 2 0,23 1-2 16,-62 3 3 0,0 1-4-1,143 10-1-15,-17 2 0 0,24 4 4 16,-23 2-3-16,-50-7 14 15,-24-1-1-15,26 2 11 16,-32-4-2-16,21-3 6 16,-22-4-7-16,16 1 5 15,-31-12-7-15,13 1 12 16,-30-4-3-16,1-1 10 16,-32-4-5-16,-5 7 14 15,-30-1-13-15,-9 2 6 16,-25 3-12-16,-13-1 3 15,-13-4-16-15,3 1 4 0,-10 1-10 16,-1 1-52-16,-2 2-66 16,-22 8-355-16,-16 5 44 15</inkml:trace>
  </inkml:traceGroup>
</inkml:ink>
</file>

<file path=ppt/ink/ink4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8:18.3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3A18A4-262B-4444-9235-E78D961FD3AB}" emma:medium="tactile" emma:mode="ink">
          <msink:context xmlns:msink="http://schemas.microsoft.com/ink/2010/main" type="writingRegion" rotatedBoundingBox="15508,14309 21625,13674 21741,14794 15624,15429">
            <msink:destinationLink direction="with" ref="{802FD31F-E1F1-4E53-A274-395E0BB9D7DF}"/>
            <msink:destinationLink direction="with" ref="{90D6F7FA-1942-4B8E-AEB2-697F3B3A6DC8}"/>
            <msink:destinationLink direction="with" ref="{B928EC6B-EDC3-44BB-B1FF-257980B12D14}"/>
          </msink:context>
        </emma:interpretation>
      </emma:emma>
    </inkml:annotationXML>
    <inkml:traceGroup>
      <inkml:annotationXML>
        <emma:emma xmlns:emma="http://www.w3.org/2003/04/emma" version="1.0">
          <emma:interpretation id="{124A69D9-D91F-4551-96F5-C95C5F9E95EF}" emma:medium="tactile" emma:mode="ink">
            <msink:context xmlns:msink="http://schemas.microsoft.com/ink/2010/main" type="paragraph" rotatedBoundingBox="15508,14309 21625,13674 21741,14794 15624,15429" alignmentLevel="1"/>
          </emma:interpretation>
        </emma:emma>
      </inkml:annotationXML>
      <inkml:traceGroup>
        <inkml:annotationXML>
          <emma:emma xmlns:emma="http://www.w3.org/2003/04/emma" version="1.0">
            <emma:interpretation id="{B69DF9A1-9DD9-4B08-A367-82D126CCB317}" emma:medium="tactile" emma:mode="ink">
              <msink:context xmlns:msink="http://schemas.microsoft.com/ink/2010/main" type="line" rotatedBoundingBox="15508,14309 21625,13674 21741,14794 15624,15429"/>
            </emma:interpretation>
          </emma:emma>
        </inkml:annotationXML>
        <inkml:traceGroup>
          <inkml:annotationXML>
            <emma:emma xmlns:emma="http://www.w3.org/2003/04/emma" version="1.0">
              <emma:interpretation id="{526ABD82-1940-4DDE-B25A-94763C1C641F}" emma:medium="tactile" emma:mode="ink">
                <msink:context xmlns:msink="http://schemas.microsoft.com/ink/2010/main" type="inkWord" rotatedBoundingBox="15508,14309 18158,14034 18275,15154 15624,15429"/>
              </emma:interpretation>
              <emma:one-of disjunction-type="recognition" id="oneOf0">
                <emma:interpretation id="interp0" emma:lang="" emma:confidence="1">
                  <emma:literal/>
                </emma:interpretation>
              </emma:one-of>
            </emma:emma>
          </inkml:annotationXML>
          <inkml:trace contextRef="#ctx0" brushRef="#br0">36 342 1148 0,'-23'-42'338'0,"13"8"72"15,7 5-320-15,10-1-34 16,14 5-29-16,11-9-1 16,8-2-8-16,17 0-4 15,6 6-7-15,12 3-3 16,1 12-5-16,3 12-2 16,-13 14-2-16,-7 11-2 15,-20 7 0-15,-8 17-1 16,-20 1 2-16,-13 9 3 15,-8 2 3-15,-19 13 6 16,-10-11 3-16,-7 7 3 0,-2-8 1 16,-2-7 3-16,14-14-2 15,8-8 1-15,11-15-4 16,7-6-3-16,16-3-5 16,10-9-1-16,10 0-2 15,17-3 0-15,8-3 2 16,8-2-1-16,-7 7-1 0,1-1-1 15,-10 11-1 1,-2 11-3-16,-16 8-1 0,-7 16-2 16,-13 1 1-16,-20 12 2 15,-12-1 4-15,-9 4 28 16,-12-12 18-16,-14 7 34 16,5-13 10-16,-13-4 13 15,7-13-22-15,6-8-16 16,11-8-32-16,9-11-12 15,13-10-15-15,10-9-13 16,14-4-28-16,15-14-81 16,15-3-46-16,22-14-172 15,6 5-198-15,14-11-9 16</inkml:trace>
          <inkml:trace contextRef="#ctx0" brushRef="#br0" timeOffset="-16.9469">435 333 1053 0,'-1'-12'370'16,"-10"21"24"-16,-4 11-240 16,3 11-152-16,-3 16-2 15,3 1-1-15,8 9 3 0,5 0 0 16,8 7-1-16,6-10 1 16,8 6 1-16,-5-11-2 15,1-4 0-15,-4-14 2 16,0 2 0-16,-6-12 0 0,-3 0-44 15,-4-12-23-15,-11-6-334 16,-3-4 57-16</inkml:trace>
          <inkml:trace contextRef="#ctx0" brushRef="#br0" timeOffset="14.9607">973 500 1212 0,'1'13'304'0,"-5"10"90"16,-5 16-331-16,-2 6-55 15,2 10 16-15,0-1 6 16,4-3 3-16,7-8-1 16,7-4-5-16,3-11-17 15,8-11-5-15,-1-1-1 0,5-11 8 16,-6-11 7-16,2-14 15 15,-5-2 10-15,-2-20 11 16,-5-7-3-16,-8-15 4 16,-9 5-15-16,-8-7-3 15,-4 11-13-15,-3 7-3 16,3 18-11-16,6 9-2 16,6 10-6-16,6 8-4 15,5 6-4-15,5 2-1 16,5 4 0-16,14 1-3 15,4-2 2-15,15 1-6 16,7-6-29-16,19-5-102 16,-5-4-5-16,16 3-356 15,-14-4 23-15</inkml:trace>
          <inkml:trace contextRef="#ctx0" brushRef="#br0" timeOffset="26.9342">1596 353 1295 0,'-28'10'324'0,"-8"10"102"0,3 13-366 16,-3 9-24-16,8 0-1 16,5 4 12-16,14-7-2 15,12-3-3-15,9-13-15 0,15 2-10 16,6-14-14 0,11-8 1-16,-2-12 0 0,8-11 4 15,-8-10 0-15,1-10 2 16,-13-5-2-16,-7-3 3 15,-14 6-3-15,-8 3 1 16,-8 10-1-16,-7 10-2 16,-1 16-3-16,-6 10-3 15,2 10-2-15,-4 13 0 16,5 6-1-16,3 1 1 16,14-7 0-16,11 0-3 15,13-9 4-15,16-12-65 16,9-6-43-16,16-18-376 15,-1-6 49-15</inkml:trace>
          <inkml:trace contextRef="#ctx0" brushRef="#br0" timeOffset="42.4816">2004 341 1145 0,'-30'36'258'15,"0"15"117"-15,10 3-325 16,5-2 12-16,8-8-2 15,13 1 2-15,9-20-15 16,16-2-10-16,8-14-25 0,18-12-4 16,2-15-2-16,7-12 4 15,-9-14 0 1,2-16 1-16,-14-3 0 0,-5-13-1 16,-10 5-4-16,-7-16 0 15,-14 9-3-15,-12 1 0 16,-11 19-1-16,-10 10 0 15,-7 33-1-15,-7 16-1 16,-1 20 0-16,-4 15 0 16,3 6 0-16,6 6 4 15,11-6 4-15,10-2-1 16,10-19 1-16,6 0 0 16,6-9-5-16,12-3-2 15,4-3 1-15,13 3-23 16,3-5-21-16,11 2-23 15,-1-1-4-15,8 5-4 0,-13 1 23 16,8 4 18-16,-16-2 24 16,-4 13 4-16,-13-5 2 15,-4 7 18-15,-14-1 14 16,-5 6 12-16,-5-4 18 16,-4-1 5-16,4-4-17 15,2-4-11-15,5-10-8 16,5-11-78-16,14-14-4 0,16-14-387 15,-1-4 67-15</inkml:trace>
        </inkml:traceGroup>
        <inkml:traceGroup>
          <inkml:annotationXML>
            <emma:emma xmlns:emma="http://www.w3.org/2003/04/emma" version="1.0">
              <emma:interpretation id="{D21BA4B9-6A4F-473C-9BD3-ADB64162119F}" emma:medium="tactile" emma:mode="ink">
                <msink:context xmlns:msink="http://schemas.microsoft.com/ink/2010/main" type="inkWord" rotatedBoundingBox="18368,14253 21650,13912 21717,14566 18436,14907"/>
              </emma:interpretation>
              <emma:one-of disjunction-type="recognition" id="oneOf1">
                <emma:interpretation id="interp1" emma:lang="" emma:confidence="0">
                  <emma:literal>Leser</emma:literal>
                </emma:interpretation>
                <emma:interpretation id="interp2" emma:lang="" emma:confidence="0">
                  <emma:literal>Sezer</emma:literal>
                </emma:interpretation>
                <emma:interpretation id="interp3" emma:lang="" emma:confidence="0">
                  <emma:literal>Seger</emma:literal>
                </emma:interpretation>
                <emma:interpretation id="interp4" emma:lang="" emma:confidence="0">
                  <emma:literal>Oeser</emma:literal>
                </emma:interpretation>
                <emma:interpretation id="interp5" emma:lang="" emma:confidence="0">
                  <emma:literal>Veser</emma:literal>
                </emma:interpretation>
              </emma:one-of>
            </emma:emma>
          </inkml:annotationXML>
          <inkml:trace contextRef="#ctx0" brushRef="#br0" timeOffset="2447.7932">4671 52 1077 0,'5'-10'467'0,"-7"2"35"16,-5 8-300-16,-10 5-37 15,-4 8-84-15,-6 4-26 16,3 4-28-16,-1 3 2 16,8 0-3-16,5-3-5 15,8-5-11-15,4 0-5 16,6-7-5-16,10 0 0 15,2-3-7-15,9 1-27 16,3-5-14-16,8 2-24 16,-5 1-10-1,6-2 5-15,-6 1 27 0,-1 5 10 16,-10-6 20-16,-5 5 6 16,-10 1 0-16,-11 6 12 15,-10 3 17-15,-10 9 36 16,-6-3 16-16,-8 6 20 15,4-5-6-15,-4-5-11 0,10-4-30 16,2-2-12-16,10-10-19 16,5-1-5-16,10-3-5 15,10-1-5-15,6-2-3 16,15-3-8-16,6-2-8 16,10-4-15-16,4-3-5 15,12-7-12-15,-7 1 7 0,2-9 9 16,-4-6 18-16,-4-5 10 15,-10 1 15-15,-7-10 3 16,-10 9 8-16,-8 4 29 16,-11 5 11-16,-15 8 6 15,-2 12 2-15,-5 2-8 16,-1 11-30-16,-1 5-8 16,8 2-7-16,2 7-1 15,1-5-1-15,-1 7-1 16,10-4-3-16,1 5-2 15,0-1-1 1,9 5-2-16,9-1 1 0,12 2-2 16,3-5 2-16,12-1-1 15,0-2 0-15,7-6 0 16,-5-3 0-16,-1 0 0 16,-10 0-1-16,-2-5 3 0,-12 1 1 15,-8 2 1-15,-10-2 0 16,-1-2 1-16,-4 4 1 15,-4-8 6-15,1-4 0 16,-1-2 4-16,-2-5-1 16,-1-11-1-16,1 5-4 15,-1-12 0-15,2 0-5 16,3-3 0-16,0 9-2 16,3 1-2-16,2 11-2 15,4 5-1-15,1 5 0 0,7 2-1 16,2 3 3-16,8 0-2 15,2 0 3-15,4 2-1 16,-3-4 3-16,-3 1-1 16,-3-2 1-16,-3 0 1 15,-5-2-1-15,-4-2 0 16,-3 1-2-16,-7 0-14 16,-4-2-10-16,-2 1-26 15,-1 2-7-15,-2 1-10 16,5 1 7-16,-5 1 3 15,2 4 22-15,2-2 4 16,2 0 9-16,-2 1 2 16,4 2 5-16,2-1-6 15,-6 1-4-15,5 0-9 0,-5-2-1 16,4 1-12 0,2-1 2-16,5 1-6 0,-5-4 10 15,6 2 7-15,-5-1 15 16,-1-4 8-16,0-1 13 15,2 2 14-15,-7-2 9 16,2 3 24-16,-6-2 9 16,-4 2 11-16,-1 2-8 15,-1 4 1-15,2-3-19 0,-1 3 1 16,7 0-10-16,-2 3 0 16,1-5-10-16,2 5-3 15,-1-1-10 1,-4 2-3-16,2 2-3 0,-1 2-1 15,-1-1-2-15,2 2 0 16,3 0-1-16,1 2-1 16,5 1-1-16,5 1 0 15,1-1 0-15,2 2 1 16,4-5 2-16,6 3 0 16,-2-6 1-16,10 0 0 15,-1-2 0-15,7 4 1 16,-10-8-1-16,5 4 2 15,-7-2-1-15,-2 3-1 16,-5 4-1-16,-1-3 1 0,-7 0-2 16,-2 1-1-16,-3-4 4 15,-11 0 7-15,-4 2 7 16,-7 5 15-16,-5 4 9 16,-9 4 13-16,-2-2-2 15,-5 4 6-15,5-7-13 16,-3 1-7-16,8-8-15 15,2 0-6-15,8-6-11 16,2-2-1-16,8-4-2 16,4 0-1-16,6 0-4 0,7 0-9 15,5-3-3-15,11 0-6 16,4-3-3-16,12-1-7 16,3-1 7-16,11-2-2 15,-4 4 5-15,11-3 5 16,-10-3 5-16,4-8 4 15,-8 2 5-15,-1-13 1 16,-10 1 3-16,1-2 2 16,-12 0 2-16,-11-1 10 15,-10 9 7-15,-15-3 7 16,-9 11-1-16,-7 2 1 16,-2 5-12-16,3 6-7 15,9 5-8-15,0 4-1 16,6 3-2-16,4 3-1 15,2 0 0-15,2 3-3 0,4 0-1 16,7 6-1 0,7-2 2-16,4 13-2 0,7-2 3 15,13 7 1-15,-5-2 1 16,9 0-2-16,0-13 2 16,1 2 0-16,-5-13 1 15,1-7 0-15,-14 1 3 0,1-8 1 16,-8-9 3-16,-3-6 4 15,-5-3 5-15,-2-25 7 16,-5 3 3-16,-6-11 7 16,-6 0-1-16,-9-11-3 15,-2 14-9-15,-1-4-4 16,5 13-9-16,1 9-5 16,7 13-2-16,7 8-6 15,5 12-3-15,10 5-5 16,5 1-1-16,16 6-7 15,5-2-7-15,11 7-60 16,1-1-58-16,9 11-420 16,-16 0 65-16</inkml:trace>
          <inkml:trace contextRef="#ctx0" brushRef="#br0" timeOffset="92.8675">2978 159 645 0,'-3'36'595'0,"-13"-6"-166"16,-5 2-23-16,-3 7-337 15,7-2-59-15,5 4 5 16,11-8-1-16,11-3 0 16,10-11-4-16,13-4-4 15,7-9-4-15,11-6-4 16,-4-13-8-16,2-11-10 16,-4-8-1-16,-4-8-1 0,-11-2 6 15,-5 1 5 1,-5 8 13-16,-14 6 10 0,-6 12 4 15,-8 14 5-15,-2 7-1 16,-8 15 5-16,3 7-7 16,-2 11 7-16,7-1 0 15,5 4 1-15,11-9-3 16,11-3-2-16,5-8-11 16,11-2-3-16,0-7-2 15,9-2 0-15,-7-8-2 0,7-8 1 16,-7-5 0-16,1-11 1 15,-8-6 1-15,1-11 4 16,-8 4-1-16,-6-2 16 16,-9 6 2-16,-8 1 6 15,-2 13 0-15,-8-2 2 16,1 4-15-16,1 7-3 16,2 4-8-16,2 0-5 15,6 4-4-15,5 7-2 16,1-4-2-16,10 4 0 15,7 4 0-15,7 4 1 16,7-5 6-16,5-1-50 16,2-4-50-16,4-7 87 15,1-1-509-15,2 1 143 0</inkml:trace>
          <inkml:trace contextRef="#ctx0" brushRef="#br0" timeOffset="515.1002">4205 102 1065 0,'0'0'351'16,"-3"-3"84"-16,-2 0-275 15,-7 6-37-15,-3 1-28 16,-10 8-8-16,-6 2-38 0,-3 14-15 16,4-2-16-16,1 7-6 15,13-1-6-15,4 4-3 16,9-8-2-16,7 4-1 15,8-2 0-15,8-5 1 16,4-7 1-16,7-4-1 16,2-7 0-16,5-10 0 15,-3-9 1-15,5-7 1 16,-4-10 2-16,0-13 1 16,-6 0 1-16,-3-3 0 15,-16 2 0-15,-5 2 6 16,-9 12 0-16,-11 7 1 15,-4 5-1-15,-1 11-1 16,-1 6-8-16,-2 6-1 16,5 2-2-16,4 4-3 0,8 3-2 15,8 0-2 1,11-3-16-16,13-2-77 0,4-4-41 16,13-4 411-16,2-4-777 15,13-10 371-15</inkml:trace>
        </inkml:traceGroup>
      </inkml:traceGroup>
    </inkml:traceGroup>
  </inkml:traceGroup>
</inkml:ink>
</file>

<file path=ppt/ink/ink4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8:21.5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02FD31F-E1F1-4E53-A274-395E0BB9D7DF}" emma:medium="tactile" emma:mode="ink">
          <msink:context xmlns:msink="http://schemas.microsoft.com/ink/2010/main" type="inkDrawing" rotatedBoundingBox="15931,15625 21445,14920 21479,15188 15966,15894" semanticType="underline" shapeName="Other">
            <msink:sourceLink direction="with" ref="{3E3A18A4-262B-4444-9235-E78D961FD3AB}"/>
          </msink:context>
        </emma:interpretation>
      </emma:emma>
    </inkml:annotationXML>
    <inkml:trace contextRef="#ctx0" brushRef="#br0">410 616 1060 0,'-84'1'215'0,"7"2"104"0,25 3-318 16,2 9-4-16,11-1-3 15,3 7 13-15,8 0 3 16,4 0 4-16,9-6 5 15,10 6 2-15,7-4-12 16,16 4-1-16,12-3-3 16,21 7 0-16,10-10 1 0,32-3 1 15,5-16 0 1,34-4 0-16,-1-10-1 0,35-4 2 16,-1-4 0-16,39 4-1 15,-14-4-1-15,39 2 0 16,-17 3-4-16,27-5 0 15,-23-1 1-15,27-4-1 16,-30-1-1-16,32-8 0 16,-26-1 0-16,26-8 6 15,-32 4 2-15,21-2 6 16,-30 7 3-16,9 2 3 16,-32 7-1-16,11-4 10 15,-35 10 2-15,-1-7 9 16,-34 7 6-16,-6 7 5 15,-32 8-5-15,-8 0 4 16,-25 10-6-16,-6 0-5 0,-15-2-6 16,-9-1-7-16,-9 3-10 15,-4 3-5-15,-7-3-5 16,-5-3 4-16,-5-1-24 16,-12-8 210-16,-3-15-665 15,-36-14 268-15</inkml:trace>
  </inkml:traceGroup>
</inkml:ink>
</file>

<file path=ppt/ink/ink4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2:12.9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524144-D5D4-4289-84FC-E18C156C70E6}" emma:medium="tactile" emma:mode="ink">
          <msink:context xmlns:msink="http://schemas.microsoft.com/ink/2010/main" type="inkDrawing" rotatedBoundingBox="5818,7636 11740,5401 13517,10107 7594,12343" hotPoints="12089,8774 9239,11624 6388,8774 9239,5924" semanticType="9" shapeName="Circle">
            <msink:sourceLink direction="with" ref="{3E5BB87C-7FEE-4306-86D7-3405F29BC16F}"/>
            <msink:sourceLink direction="with" ref="{501C13F0-5E91-4FE7-ACA6-D3D09AB6A411}"/>
          </msink:context>
        </emma:interpretation>
      </emma:emma>
    </inkml:annotationXML>
    <inkml:trace contextRef="#ctx0" brushRef="#br0">4394-1100 1233 0,'-38'-21'288'16,"-44"-29"104"-16,4 7-363 15,-14-5-16-15,26 27-27 16,0 0-3-16,-92-15-5 15,1 13 3 1,-28 13-1-16,-3 13 8 16,14 7 4-16,20 1 8 0,-36-4 0 15,15-1 6-15,-23 0 7 16,16-3 9-16,-43 8 16 16,30-2 8-16,-32 4 12 15,9 7-5-15,-20 10-4 16,23 7-17-16,-34 19-8 15,34 8-15-15,-21 19-3 16,28-2-5-16,-5 18-1 16,35-7-1-16,-8 17-1 15,41-4 0-15,4 21 1 16,32-1 0-16,-2 36-1 16,24-2-1-16,8 37-2 15,17 0-1-15,10 36-3 16,29-14-1-16,23 37 1 0,24-27 0 15,30 29 0-15,17-24 3 16,28 22 2-16,7-37-1 16,43 17 0-16,-6-40-2 15,44-7-3-15,1-39 2 16,43-5-1-16,-18-39 3 16,51-12 2-16,-22-21 3 15,46-16-1-15,-19-20 0 16,43-18-1-16,-37-21 0 15,45-29 1-15,-38-17 1 0,33-46 1 16,-42-19 2-16,29-41 0 16,-48-14-2-16,15-48 0 15,-47 6 0-15,9-41 1 16,-48 19 0-16,-7-31 2 16,-46 25-1-16,-19-13 0 15,-49 40 3-15,-29-12 6 16,-43 52 8-16,-43-2 19 15,-30 37 1-15,-49 4 4 16,-21 33-6-16,-45 1-8 16,-2 30-21-16,-49 17-6 15,15 20-7-15,-33 16-12 16,36 16-20-16,-20 12-76 16,35 9-343-16,-24 4 70 0</inkml:trace>
  </inkml:traceGroup>
</inkml:ink>
</file>

<file path=ppt/ink/ink4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2:01.699"/>
    </inkml:context>
    <inkml:brush xml:id="br0">
      <inkml:brushProperty name="width" value="0.09333" units="cm"/>
      <inkml:brushProperty name="height" value="0.09333" units="cm"/>
      <inkml:brushProperty name="fitToCurve" value="1"/>
    </inkml:brush>
    <inkml:context xml:id="ctx1">
      <inkml:inkSource xml:id="inkSrc5">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6-02T09:36:25.957"/>
    </inkml:context>
  </inkml:definitions>
  <inkml:traceGroup>
    <inkml:annotationXML>
      <emma:emma xmlns:emma="http://www.w3.org/2003/04/emma" version="1.0">
        <emma:interpretation id="{501C13F0-5E91-4FE7-ACA6-D3D09AB6A411}" emma:medium="tactile" emma:mode="ink">
          <msink:context xmlns:msink="http://schemas.microsoft.com/ink/2010/main" type="writingRegion" rotatedBoundingBox="6744,9410 11524,7978 12042,9709 7263,11141">
            <msink:destinationLink direction="with" ref="{7D524144-D5D4-4289-84FC-E18C156C70E6}"/>
          </msink:context>
        </emma:interpretation>
      </emma:emma>
    </inkml:annotationXML>
    <inkml:traceGroup>
      <inkml:annotationXML>
        <emma:emma xmlns:emma="http://www.w3.org/2003/04/emma" version="1.0">
          <emma:interpretation id="{3DA67630-1AB3-4324-83A3-E8740534A686}" emma:medium="tactile" emma:mode="ink">
            <msink:context xmlns:msink="http://schemas.microsoft.com/ink/2010/main" type="paragraph" rotatedBoundingBox="6865,9155 10249,8591 10424,9640 7040,10204" alignmentLevel="1"/>
          </emma:interpretation>
        </emma:emma>
      </inkml:annotationXML>
      <inkml:traceGroup>
        <inkml:annotationXML>
          <emma:emma xmlns:emma="http://www.w3.org/2003/04/emma" version="1.0">
            <emma:interpretation id="{92C4E4D3-F7A4-41FD-B7A2-856652E3B73B}" emma:medium="tactile" emma:mode="ink">
              <msink:context xmlns:msink="http://schemas.microsoft.com/ink/2010/main" type="inkBullet" rotatedBoundingBox="6896,9342 7683,9211 7827,10073 7040,10204"/>
            </emma:interpretation>
          </emma:emma>
        </inkml:annotationXML>
        <inkml:trace contextRef="#ctx0" brushRef="#br0">5359 2284 959 0,'-6'-16'314'0,"9"2"55"16,3 7-251-16,9-2-23 15,0-3-27-15,9 0 3 0,1 1-16 16,10 2-10-16,-2 0-23 16,13 2-7-16,-2-1-8 15,8-2-2-15,-7-2-1 16,8-2-1-16,-13-1 1 16,1 0-18-16,-11 2-43 15,0-2-374-15,-12-6 92 16</inkml:trace>
        <inkml:trace contextRef="#ctx0" brushRef="#br0" timeOffset="409.558">5585 1939 1061 0,'12'5'403'16,"-3"-8"14"-16,9-8-242 15,6-5-142-15,11-9-20 16,-1 1-3-16,7-3 2 16,-1 0-4-16,7 9-3 15,-7 9-1-15,10 8-2 16,-9 7-4-16,2 18-1 16,-8 3-1-16,-5 16 1 15,-11 4 3-15,-7 10 15 0,-15 0 10 16,-12 20 18-16,-10-8 4 15,-10 16 5-15,-2-8-12 16,-7 10-7-16,8-20-18 16,0 0-12-16,7-21-100 15,16-7-385-15,7-19 91 16</inkml:trace>
      </inkml:traceGroup>
      <inkml:traceGroup>
        <inkml:annotationXML>
          <emma:emma xmlns:emma="http://www.w3.org/2003/04/emma" version="1.0">
            <emma:interpretation id="{12D0DCD7-C17F-48B0-BE95-853A03585327}" emma:medium="tactile" emma:mode="ink">
              <msink:context xmlns:msink="http://schemas.microsoft.com/ink/2010/main" type="line" rotatedBoundingBox="8248,8924 10249,8591 10421,9622 8420,9955"/>
            </emma:interpretation>
          </emma:emma>
        </inkml:annotationXML>
        <inkml:traceGroup>
          <inkml:annotationXML>
            <emma:emma xmlns:emma="http://www.w3.org/2003/04/emma" version="1.0">
              <emma:interpretation id="{C2FC97AD-4447-4A03-8D5F-504C4D4C45EA}" emma:medium="tactile" emma:mode="ink">
                <msink:context xmlns:msink="http://schemas.microsoft.com/ink/2010/main" type="inkWord" rotatedBoundingBox="8248,8924 10249,8591 10421,9622 8420,9955">
                  <msink:destinationLink direction="with" ref="{EFB7BE2D-51B9-4703-9D17-E300AE755794}"/>
                </msink:context>
              </emma:interpretation>
              <emma:one-of disjunction-type="recognition" id="oneOf0">
                <emma:interpretation id="interp0" emma:lang="" emma:confidence="0">
                  <emma:literal>gek</emma:literal>
                </emma:interpretation>
                <emma:interpretation id="interp1" emma:lang="" emma:confidence="0">
                  <emma:literal>jek</emma:literal>
                </emma:interpretation>
                <emma:interpretation id="interp2" emma:lang="" emma:confidence="0">
                  <emma:literal>Jek</emma:literal>
                </emma:interpretation>
                <emma:interpretation id="interp3" emma:lang="" emma:confidence="0">
                  <emma:literal>Jak</emma:literal>
                </emma:interpretation>
                <emma:interpretation id="interp4" emma:lang="" emma:confidence="0">
                  <emma:literal>geck</emma:literal>
                </emma:interpretation>
              </emma:one-of>
            </emma:emma>
          </inkml:annotationXML>
          <inkml:trace contextRef="#ctx0" brushRef="#br0" timeOffset="-3480.466">7604 1666 1045 0,'-3'28'276'0,"3"-1"86"16,2-9-309-16,4-4-13 15,-3-13-28-15,7-5 4 16,1-7-17-16,2-11 5 15,-1-7-11-15,2 2 3 0,-1 2-7 16,-4 7 2 0,5 13-5-16,-4 14 11 0,7 14-6 15,-2 8 10-15,1 5-2 16,4 17 11-16,1-4-5 16,-2 2 17-16,1 1-10 15,2 0 12-15,-3-14-10 16,2 2 13-16,-5-5-11 15,-1 2 15-15,-6-5-3 0,0 7 35 16,-7-8 2-16,-7 1 23 16,-2-10-10-16,-5 1 6 15,-3-13-32-15,-8-2-6 16,0-8-29-16,-8-12 0 16,-1-9-16-16,-1-12-6 15,6-5-15-15,3-8-3 16,15 7-9-16,8-5 8 15,10 10 1-15,10 1 13 16,7 6 1-16,5-8 9 16,5 10-7-16,7-10 8 15,-4 3-6-15,1-2 8 16,-4 2-6-16,-6-7 8 16,-10 8-6-16,-7-5 7 0,-10 4-5 15,-9 1 10-15,-6 11-6 16,-7 4 12-16,-1 10-9 15,-5 9 5-15,2 9-7 16,-1 9 5-16,6 7-12 16,0 11 10-16,9-3-4 15,5 3 6-15,8-4-9 16,8-7 7-16,5-7-10 0,5-4 2 16,4-11-6-16,8-11-50 15,1-13-49-15,4-12 358 16,-6-4-735-16,-9-13 318 15</inkml:trace>
          <inkml:trace contextRef="#ctx0" brushRef="#br0" timeOffset="-3140.5437">8133 1343 1284 0,'-11'29'352'0,"2"4"126"16,2 0-372-16,5 7-3 15,4-2-36-15,7 1-11 16,4-3-43-16,11 3-2 16,-1-8-15-16,7 2 10 15,-6-12-12-15,1-1 10 0,-4-8-12 16,6-8 12-16,-6-7-10 16,2-10 11-16,1-11-5 15,0-20 9-15,-6-7-10 16,-3-16-2-1,0 7-21-15,-5-6-6 0,-4 13-10 16,-1 7-11-16,-1 17-10 0,1 10-3 16,-4 17-1-16,-2 13-10 15,2 7-6-15,-5 7-12 16,-4 4 1 0,-2 2-307-1,-1 2 88-15</inkml:trace>
          <inkml:trace contextRef="#ctx0" brushRef="#br0" timeOffset="-2799.0582">8388 1589 980 0,'7'8'317'0,"-1"4"80"16,5 0-264-16,7 0-8 16,1 1-32-16,10-2-7 15,-1-5-39-15,10-2-6 16,0-2-31-16,4-4 6 15,-5 1-45-15,2 2 4 0,-15 4-426 16,-15 2 107 0</inkml:trace>
          <inkml:trace contextRef="#ctx0" brushRef="#br0" timeOffset="-4449.1893">6900 1433 879 0,'9'-12'291'0,"0"15"53"16,0 14-243-16,0 17-7 15,-1 10-36-15,2 19 14 16,4-2-17-16,-1 13 10 16,1-13-26-16,2 5 3 0,2-9-22 15,-1 2 3 1,-2-20-21-16,1-7 9 16,-7-14-10-16,-1-14 11 0,-4-7-11 15,-8 2-2-15,-2-14-32 16,-12-8-25-16,-2 4-21 15,-20-10-14-15,-4-7 3 0,-14 7 30 32,10 10 36-32,-6-2 33 0,16 10 25 0,8 8 26 15,14 3 4-15,4 2 8 16,7 2-22-16,7 2-3 16,7 2-26-16,7-7-4 15,5-1-17-15,17-1 5 16,2-10-7-1,11-2 4-15,-3-2-32 0,9-5-49 16,-9 1 18-16,8 7-348 16,-10-2 70-16</inkml:trace>
          <inkml:trace contextRef="#ctx0" brushRef="#br0" timeOffset="-4808.3507">6686 1511 789 0,'0'-12'389'0,"-3"18"-32"16,0 11-138-16,0 8-188 16,3 14-6-16,1 5-11 15,4 2 15-15,4 1-6 16,6 8 7-16,0-5-12 0,4 4 3 16,-1-6-16-16,0-1 4 15,-3-14-8-15,0-6 6 16,-4-17-9-16,-2-4 7 15,-3-4-9-15,3-17-23 16,-5-12-32-16,2-20-57 16,0-11-279-16,-7-25 48 15</inkml:trace>
          <inkml:trace contextRef="#ctx0" brushRef="#br0" timeOffset="-4122.0473">7273 1693 1002 0,'-15'22'278'0,"0"17"94"15,1 5-285-15,2 8 14 16,4 1-22-16,7-3 6 0,1-14-32 16,7-6-6-1,4-15-35-15,7-15 2 0,0-5-17 16,9-20 10 0,0-13-6-16,2-20 9 0,-5-1-10 15,-2-9 5-15,-13 14-9 16,-6 8 6-16,-3 22-8 15,-1 12 0-15,-4 18-6 0,-1 16 9 16,3 13-6-16,0 19 10 16,-1 3 1-16,5-2 15 15,4-5-10-15,4-11 5 16,4-21-11-16,5-13 4 16,6-16-33-16,8-23-65 15,-4-13-2-15,-4-9-332 16,-9-4 41-16</inkml:trace>
        </inkml:traceGroup>
      </inkml:traceGroup>
    </inkml:traceGroup>
    <inkml:traceGroup>
      <inkml:annotationXML>
        <emma:emma xmlns:emma="http://www.w3.org/2003/04/emma" version="1.0">
          <emma:interpretation id="{62AF6C32-0573-4216-B262-6F71E5C3AA99}" emma:medium="tactile" emma:mode="ink">
            <msink:context xmlns:msink="http://schemas.microsoft.com/ink/2010/main" type="paragraph" rotatedBoundingBox="7017,10320 11797,8888 12042,9709 7263,11141" alignmentLevel="1"/>
          </emma:interpretation>
        </emma:emma>
      </inkml:annotationXML>
      <inkml:traceGroup>
        <inkml:annotationXML>
          <emma:emma xmlns:emma="http://www.w3.org/2003/04/emma" version="1.0">
            <emma:interpretation id="{DF63E92F-6A65-4C79-94D3-0DF19A8C9FDB}" emma:medium="tactile" emma:mode="ink">
              <msink:context xmlns:msink="http://schemas.microsoft.com/ink/2010/main" type="inkBullet" rotatedBoundingBox="7077,10520 7907,10271 8093,10892 7263,11141"/>
            </emma:interpretation>
            <emma:one-of disjunction-type="recognition" id="oneOf1">
              <emma:interpretation id="interp5" emma:lang="" emma:confidence="0">
                <emma:literal>→</emma:literal>
              </emma:interpretation>
            </emma:one-of>
          </emma:emma>
        </inkml:annotationXML>
        <inkml:trace contextRef="#ctx0" brushRef="#br0" timeOffset="1944.1656">5979 2976 1314 0,'-3'-7'374'16,"9"1"76"-16,7-6-343 15,10-6-96-15,10-5 0 16,3 1-13-16,10-1 9 16,-4 8-10-16,3 11 7 15,-6 7-10-15,-3 12 5 16,-9 13-10-16,-13 13 13 16,-10 7-6-16,-14 21 13 0,-10 3-6 15,-13 2 16-15,5 1-9 16,-4 3 10-1,5-20-10-15,3-5 8 0,9-14-5 16,0-17-111-16,8-10-373 16,1-3 92-16</inkml:trace>
        <inkml:trace contextRef="#ctx0" brushRef="#br0" timeOffset="1654.2819">5566 3341 1204 0,'-5'5'395'0,"-1"-4"60"16,9 5-305-16,8 2-90 16,10-8-7-16,9-3-29 15,13 3 4-15,-1-6-17 16,18-12 8-16,-4-6-19 16,13-8 9-16,-8-5-11 15,12-10 3-15,-18 3-52 0,-2 5 110 16,-16 8-544-1,-22-2 173-15</inkml:trace>
      </inkml:traceGroup>
      <inkml:traceGroup>
        <inkml:annotationXML>
          <emma:emma xmlns:emma="http://www.w3.org/2003/04/emma" version="1.0">
            <emma:interpretation id="{DC337136-969D-4D93-A143-71912AEF92BD}" emma:medium="tactile" emma:mode="ink">
              <msink:context xmlns:msink="http://schemas.microsoft.com/ink/2010/main" type="line" rotatedBoundingBox="8191,9969 11797,8888 12030,9669 8425,10750"/>
            </emma:interpretation>
          </emma:emma>
        </inkml:annotationXML>
        <inkml:traceGroup>
          <inkml:annotationXML>
            <emma:emma xmlns:emma="http://www.w3.org/2003/04/emma" version="1.0">
              <emma:interpretation id="{0F3EAD9B-B542-4D2E-9520-57CF35ECFEA1}" emma:medium="tactile" emma:mode="ink">
                <msink:context xmlns:msink="http://schemas.microsoft.com/ink/2010/main" type="inkWord" rotatedBoundingBox="8191,9969 11797,8888 12030,9669 8425,10750">
                  <msink:destinationLink direction="with" ref="{E1245A36-53D1-4AB8-9D92-017534CB6049}"/>
                </msink:context>
              </emma:interpretation>
              <emma:one-of disjunction-type="recognition" id="oneOf2">
                <emma:interpretation id="interp6" emma:lang="" emma:confidence="0">
                  <emma:literal>Iser</emma:literal>
                </emma:interpretation>
                <emma:interpretation id="interp7" emma:lang="" emma:confidence="0">
                  <emma:literal>(surr</emma:literal>
                </emma:interpretation>
                <emma:interpretation id="interp8" emma:lang="" emma:confidence="0">
                  <emma:literal>(bar</emma:literal>
                </emma:interpretation>
                <emma:interpretation id="interp9" emma:lang="" emma:confidence="0">
                  <emma:literal>Isen</emma:literal>
                </emma:interpretation>
                <emma:interpretation id="interp10" emma:lang="" emma:confidence="0">
                  <emma:literal>(bin</emma:literal>
                </emma:interpretation>
              </emma:one-of>
            </emma:emma>
          </inkml:annotationXML>
          <inkml:trace contextRef="#ctx0" brushRef="#br0" timeOffset="4623.3359">9005 1855 879 0,'-9'-32'359'0,"3"8"48"16,3 15-217-16,3 12-38 15,-6 6-51-15,3 24 7 16,1 8-36-16,4 18 0 15,-1 1 0-15,5 18-2 16,2-12-25-16,-1 9 6 16,4-15-22-16,7 4-14 15,-2-19-4-15,7 2 3 16,-2-16-16-16,-2-1 6 16,-7-12-27-16,-1-6-103 0,-4-10-56 15,3-14-346-15,-4-8-8 16</inkml:trace>
          <inkml:trace contextRef="#ctx0" brushRef="#br0" timeOffset="5070.5383">9254 2089 897 0,'3'-13'501'15,"-3"11"-28"-15,-1-2-141 16,1 11-224-16,-5-1-14 15,1 8-57 1,-5 13-8-16,1 6-20 0,-4-2 7 16,6 1-12-16,5 1 7 15,-4-15-12-15,8-2 7 16,2-7-10-16,5-3 7 16,1-9-9-16,10-6-5 15,-2-4-16-15,13-2-8 16,-1-2-10-16,5 1 2 15,-3 2 6-15,3 7 12 16,-10 1 7-16,-4 6 5 16,-5 6-7-16,-10 1 9 0,-2 5-3 15,-1 14 41-15,-10-4 10 16,-6 10 36-16,-1-1 0 16,-14 4 25-16,-2-7-33 15,-1 1-2-15,3-11-30 16,-3-6 0-16,8-9-25 15,2-8-28-15,8-5-43 16,5-10-84-16,13-1-56 0,10-7-343 16,10-2 37-1</inkml:trace>
          <inkml:trace contextRef="#ctx0" brushRef="#br0" timeOffset="5432.4255">9629 2034 1164 0,'-4'7'401'0,"-7"11"72"16,4 6-324-16,-4 6 1 16,5 0-56-16,0-3-4 15,12-9-38-15,6-3-4 16,6-7-37-16,11-13 3 16,2-4-17-16,7-16 13 15,1-4-11-15,2-10-8 16,-4 6-21-16,2-9-15 15,-7 15-11-15,-2 2 8 0,-6 10 8 16,-3 12 16 0,-5 12 13-16,1 9 23 0,-5 4-1 15,-2 5 22-15,1-9-2 16,1-1 16-16,-2-8-22 16,7-5 5-16,-4-7-22 15,5-4 7-15,2-5-16 0,1-9 13 16,-5-3-20-16,13-8-41 15,-4 4-64 1,4-7 128-16,1 6-542 0,3 4 172 16</inkml:trace>
          <inkml:trace contextRef="#ctx0" brushRef="#br0" timeOffset="2685.4813">6939 2637 647 0,'-6'-9'419'0,"5"-3"-33"0,-7 2-51 16,1 4-163-16,-4 3-10 16,2 6-54-16,-9 12-11 15,-1 3-57-15,-7 9-7 16,4 3-22-16,-8 4 9 15,9-2-13-15,4 4 8 16,11-9-12-16,3 1 6 16,11-8-13-16,5-7 5 15,7-4-7-15,13-6 9 16,6-6-7-16,9-1 9 16,-2-4-5-16,5 1 8 15,-9 4-10-15,-3 3 7 16,-10 3-11-16,-4 7 7 15,-10 7-11-15,-6 4 6 0,-9 1-6 16,-9 8 19-16,-4-4 2 16,-7 7 33-16,-5-8 1 15,-4 11 25-15,-4-6-13 16,-7 6 9-16,1-10-30 16,-2-2 3-16,5-12-28 15,6 0 3-15,9-12-19 16,8-1 0-16,8-1-27 0,11-5-32 15,11-10-47 1,10-4-97-16,7-2 467 0,19-11-800 16,4 4 364-1</inkml:trace>
          <inkml:trace contextRef="#ctx0" brushRef="#br0" timeOffset="3147.9188">7390 2846 423 0,'-8'-15'317'0,"-1"-2"6"16,0-1-94-16,-4-4 20 0,-1 11-65 16,-5 2 6-1,-1-1-52-15,-2 10-1 0,1 10-46 16,-5 5-7-16,3 12-43 15,-1 20 3-15,5 2-21 16,5 14 10-16,10-6-14 16,5 2 7-16,8-16-14 15,5-8 6-15,2-16-17 16,10-14 9-16,1-19-11 16,9-20 11-16,0-8-8 0,2-20 12 15,-11-1-11 1,-5-6 8-16,-11 17-8 15,-7 4 7-15,-5 21-12 16,-4 9 3-16,2 18-11 0,-3 16 7 16,0 14-9-16,3 14 10 15,2 5-3-15,1 4 9 16,4-11-8-16,7-5 6 16,4-14-4-16,4-14-19 15,5-6-58-15,3-17 207 16,0-8-650-16,-10-14 230 15</inkml:trace>
          <inkml:trace contextRef="#ctx1" brushRef="#br0">7500 2639 0,'0'0'0,"0"0"16,0 0 0,0 0-16</inkml:trace>
          <inkml:trace contextRef="#ctx0" brushRef="#br0" timeOffset="4282.7706">7669 2718 1147 0,'-9'29'359'0,"9"4"94"16,1-3-310-16,1 0-41 0,-1-14-35 15,8-7-2-15,0-12-45 16,14-12 5 0,2-9-17-16,8-10 7 15,0-2-12-15,2-2 11 0,-10 10-15 16,1 8 5-16,-8 14-13 16,-1 9 11-16,-7 14-10 0,-1 13 10 15,-4 7-4-15,-2 4 19 16,0-5-7-16,1-2 11 15,2-11-9-15,6-14 8 16,3-12-15-16,3-18 10 16,2-9-11-16,2-12 10 15,-4-3-10-15,0 0 7 16,-6 6-14-16,-3 9 6 16,-3 7-9-16,-4 16 2 15,1 11-9-15,0 17 13 16,1 6-9-16,4 8 10 15,2-4-3-15,1-2 10 16,-1-10-10-16,11-10 11 16,-1-9-11-16,2-12 14 15,2-9-11-15,6-18 10 0,-12-6-9 16,2-12 9-16,-8 3-12 16,-3 6 9-16,-8 13-11 15,4 14 6-15,-7 17-11 16,2 10 12-16,0 12-12 15,5 13 12-15,-2 2-8 16,0 7 16-16,3-3-9 0,6-11 11 16,-3-8-10-16,9-8 12 15,3-17-14 1,7-20 10-16,-1-6-9 0,3-20 8 16,-2-3-10-16,-6 4 4 15,-8 13-12-15,-4 10 4 16,-5 14-10-16,-4 12 3 15,1 11-3-15,2 14 9 16,-1 5-5-16,5 12 8 16,-2 3 1-16,4 2 11 15,1-9-6-15,5-7 10 16,2-11-7-16,9-13 9 16,2-8-14-16,5-17 9 15,-2-8-9-15,2-12 10 16,-10-2-12-16,0-11 9 15,-9 7-10-15,-1-2 9 0,-11 7-12 16,1 1 9 0,-5 10-9-16,-2-2 10 0,-2 13-12 15,5 5 8-15,-6 8-6 16,-3 2 8-16,2 10-10 16,-5 4 12-16,1-3-9 15,1 3 7-15,10-3-10 16,-8 1 9-16,11-2-10 15,-1 1 10-15,4 4-11 16,-5 4 11-16,4 1-9 0,-5 4 9 16,1 7-9-16,-1-2 11 15,2 1-12-15,4 1 11 16,0-4-11-16,0-1 11 16,0 2-11-16,3-1 11 15,-2-1-10-15,1 0 11 16,1-3-12-16,0-4 12 15,-3-7-11-15,3-1 9 16,-2-3-10-16,2-4 11 16,2 4-10-16,-5-3 10 15,-5 0-10-15,5 0 11 16,-9 0-11-16,0-5 11 16,8 5-10-16,2-1-9 15,-7-1-25-15,9-5-76 16,-1 1-53-16,-1-8 274 0,1 1-629 15,11-4 277-15</inkml:trace>
          <inkml:trace contextRef="#ctx1" brushRef="#br0" timeOffset="2536.2443">8525 2286 0</inkml:trace>
        </inkml:traceGroup>
      </inkml:traceGroup>
    </inkml:traceGroup>
  </inkml:traceGroup>
</inkml:ink>
</file>

<file path=ppt/ink/ink4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6:26.6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D57D40D-1308-4EF7-9D92-860D6F2529D7}" emma:medium="tactile" emma:mode="ink">
          <msink:context xmlns:msink="http://schemas.microsoft.com/ink/2010/main" type="writingRegion" rotatedBoundingBox="1558,7358 5887,7122 5953,8334 1624,8570">
            <msink:destinationLink direction="with" ref="{357B4859-7A4A-4B51-8718-C160D7CF075F}"/>
            <msink:destinationLink direction="with" ref="{9C3D8C07-5419-47AB-9F38-E53CBBE6506D}"/>
            <msink:destinationLink direction="with" ref="{19ECCA48-13F5-45FC-91F1-7157E990E785}"/>
          </msink:context>
        </emma:interpretation>
      </emma:emma>
    </inkml:annotationXML>
    <inkml:traceGroup>
      <inkml:annotationXML>
        <emma:emma xmlns:emma="http://www.w3.org/2003/04/emma" version="1.0">
          <emma:interpretation id="{198FA418-D455-4492-97E4-79EC8BB5EC14}" emma:medium="tactile" emma:mode="ink">
            <msink:context xmlns:msink="http://schemas.microsoft.com/ink/2010/main" type="paragraph" rotatedBoundingBox="1558,7358 5887,7122 5953,8334 1624,8570" alignmentLevel="1"/>
          </emma:interpretation>
        </emma:emma>
      </inkml:annotationXML>
      <inkml:traceGroup>
        <inkml:annotationXML>
          <emma:emma xmlns:emma="http://www.w3.org/2003/04/emma" version="1.0">
            <emma:interpretation id="{580944C7-D975-4641-BC5A-10B42BD55725}" emma:medium="tactile" emma:mode="ink">
              <msink:context xmlns:msink="http://schemas.microsoft.com/ink/2010/main" type="line" rotatedBoundingBox="1558,7358 5887,7122 5953,8334 1624,8570"/>
            </emma:interpretation>
          </emma:emma>
        </inkml:annotationXML>
        <inkml:traceGroup>
          <inkml:annotationXML>
            <emma:emma xmlns:emma="http://www.w3.org/2003/04/emma" version="1.0">
              <emma:interpretation id="{83E79A04-0B8B-46A4-B63E-6648869C31CD}" emma:medium="tactile" emma:mode="ink">
                <msink:context xmlns:msink="http://schemas.microsoft.com/ink/2010/main" type="inkWord" rotatedBoundingBox="1558,7358 5887,7122 5953,8334 1624,8570"/>
              </emma:interpretation>
              <emma:one-of disjunction-type="recognition" id="oneOf0">
                <emma:interpretation id="interp0" emma:lang="" emma:confidence="1">
                  <emma:literal/>
                </emma:interpretation>
              </emma:one-of>
            </emma:emma>
          </inkml:annotationXML>
          <inkml:trace contextRef="#ctx0" brushRef="#br0">303 1 1003 0,'-21'-5'324'15,"-10"15"56"-15,4 5-256 16,-4 3-48-16,1 1-13 16,0 7 3-16,3-1-4 15,0 5-16-15,12-1-12 16,-5-4-17-16,7 1-8 16,8-4-4-16,-1-5-2 0,5 1-10 15,8 4 10-15,5-4-9 16,3 0 0-16,6 0 2 15,2-6 9-15,7-1-9 16,-2-1 9-16,8 4-7 16,-1-4-1-16,1 5 0 15,-6 2 6-15,-3 1-7 16,-10 0 6-16,-7 4 2 16,-8 1 13-16,-7 7 26 15,-7 0 22-15,-7 9 16 16,-5-3 16-16,-8 3-2 15,-1-6-16-15,-3-4-10 16,1-8-9-16,4-5-15 16,4-7-8-16,3-6-17 15,4-3-3-15,-1-4-18 16,6-2 6-16,6-2-12 0,3 2 7 16,14 3-11-16,4-1 0 15,4-4-44-15,5 5-18 16,8-1-114-16,-2-8-42 15,13-6-342-15,5-3 28 16</inkml:trace>
          <inkml:trace contextRef="#ctx0" brushRef="#br0" timeOffset="341.8491">520 442 1187 0,'-4'3'367'0,"-8"12"84"16,0 6-317-16,0 17-29 15,3 5-18-15,3 11-11 16,7-5-16-16,8-3-19 16,9-11-14-16,14-10-17 15,-1-17-2-15,11-13-8 16,-3-14 11-16,5-23-8 16,-11-6 8-16,7-10-6 15,-11 3 4-15,-4-1-16 16,-10 17 6-16,-4 6-12 15,-8 18 4-15,-6 12-14 0,-2 14 14 16,-2 16-10-16,-2 10 12 16,-2 10-4-16,7 1 15 15,5 3-8-15,4-13 11 16,7-8 0-16,3-15-51 16,3-15-112-16,1-20 383 15,13-20-730-15,-3-6 257 16</inkml:trace>
          <inkml:trace contextRef="#ctx0" brushRef="#br0" timeOffset="1018.3961">1010 307 884 0,'-8'47'346'0,"1"17"30"16,-1-2-185-16,8 10-101 15,5-8-2-15,5 4-5 16,7-15-14-16,8-4-22 15,4-7-19-15,7 2-18 16,0-10-1-16,1 7-9 16,-11-7 8-16,-1-4-7 15,-11-10 8-15,-5-10-5 16,-5-7 27-16,-4-16 11 16,-7-13 9-16,-5-17-7 15,-5-8 5-15,-8-33-29 16,-2-8-12-16,-6-24-18 0,6 4 6 15,4-2-8-15,7 27 8 16,14 6-6-16,7 33 14 16,5 9-10-16,1 12 6 15,5 7-11-15,-1 13 5 16,6 5-10-16,2 11 11 0,5 12-7 16,-1 3 11-1,5 2-5-15,-8 4 12 16,3 0-9-16,-6-5 8 0,-3 1-6 15,-2-2 8-15,-1-5-8 16,-4-7 8-16,5-1-9 16,4-5 8-16,1-5-9 15,0-4 10-15,1 0-9 16,-4-3 9-16,1 3-9 16,-4 2 8-16,-2 5-10 15,-2 4 7-15,-4 4-1 16,-4 1 18-16,-6 5 14 15,-4 2 18-15,-8 7 15 16,-9 1 11-16,-11 8 5 16,0-1-1-16,-7 1-2 15,2-6-8-15,-5-6-19 16,6-7-12-16,-5-8-21 16,7-9-8-16,-1-8-14 0,11-4-14 15,9-6-69-15,14 0-62 16,5-8-480-16,4-1 79 15</inkml:trace>
          <inkml:trace contextRef="#ctx0" brushRef="#br0" timeOffset="5302.4676">435 22 1134 0,'-15'0'377'0,"1"5"79"15,7 7-328-15,1 4-15 16,1-1-59-16,10 5-14 15,1-5-35-15,7-5 4 16,2-7-9-16,8-12 10 16,1-7-9-16,4-14 11 15,-1-8-11-15,0-7 2 0,-7 7-12 16,-5-1 10-16,-9 15-12 16,-3 11 6-16,-9 11-5 15,-3 20 7-15,-2 11-7 16,-4 13 9-16,0 3-1 15,8 6 14-15,4-12-2 16,3-18-467-16,1-21 160 16</inkml:trace>
          <inkml:trace contextRef="#ctx0" brushRef="#br0" timeOffset="2723.3775">1774 231 801 0,'-8'-5'297'15,"1"8"21"1,1 5-173-16,1 5-116 0,2 14 10 16,5 11-10-16,1 8 8 15,4 4-8-15,5 1 12 16,6-5-13-16,5-2 7 15,1-16-13-15,4-2 12 16,-2-16-12-16,4-11 14 16,-5-13-10-16,8-13 12 15,-6-10-15-15,3-17 6 16,-6 0-16-16,0-3 5 16,-12 9-14-16,-4 9 26 15,-7 16 1-15,-5 11 23 0,1 15-12 16,-3 15 10-16,3 9-28 15,0 12 0-15,6 6-21 16,6 2 10-16,7-10-9 16,8-4 11-16,5-12-12 15,9-10 10-15,-2-11-7 0,6-12 11 16,-5-12-4-16,1-11 16 16,-8-1-6-16,-3-6 15 15,-12 2-7-15,-5 4 15 16,-8 10-15-16,-8 5 7 15,-5 8-19-15,-4 7 3 16,-1 7-20-16,-4 1 4 16,2 5-12-16,3 8 10 15,8 2-21-15,7-5-35 16,6 4-61-16,9-7-81 16,7-7-31-16,7-4-305 15,5-10 54-15</inkml:trace>
          <inkml:trace contextRef="#ctx0" brushRef="#br0" timeOffset="3037.6973">2685 216 924 0,'1'0'431'15,"-7"3"13"-15,-6 0-195 0,-1 7-105 16,-1 10-24-16,-4 5-61 16,3 13 8-16,3 2-27 15,9 5 9-15,0-7-22 16,9-7 7-16,3-11-27 15,9-7 4-15,3-14-13 0,9-16 13 16,3-5-9 0,6-16 11-16,-6-5-11 15,-1-5 11-15,-14 9-11 0,-3 4 7 16,-13 7-8-16,-4 11 7 16,-7 10-14-16,-1 2 8 15,-4 5-11-15,2 15 5 16,0-3-7-16,6 9 12 15,4 2-21 1,10-5-60-16,6-6-53 0,8-9-55 16,5-11-27-16,6-10-296 15,3-6 104-15</inkml:trace>
          <inkml:trace contextRef="#ctx0" brushRef="#br0" timeOffset="4774.8162">3255 112 999 0,'6'-21'406'16,"-6"3"58"-16,-3-1-210 15,2 8-79-15,-5 2-2 0,-6 12-72 16,-5 6-18-16,4 8-51 16,-14 5 3-16,3 8-28 15,-3-3 9-15,6 3-13 16,-5-1 10-16,13-4-12 16,1-4 7-16,7 0-12 15,4-4 9-15,5-1-10 0,8-4 7 16,5-1-9-16,8-4 9 15,7-1-9-15,4-3 11 16,0-3-9-16,10 3 10 16,-8-1-8-16,-1 4 8 15,-8 1-11-15,-4 8 9 16,-19 0-11-16,-3 11 8 16,-10 1-10-16,-10 7 14 15,-2 2-6-15,-14 5 16 16,1-4-8-16,-11 2 14 15,-8-11-12-15,-17-6-24 16,4-11-130-16,-22-17-410 16,7-15 63-16</inkml:trace>
          <inkml:trace contextRef="#ctx0" brushRef="#br0" timeOffset="3404.6362">3057 103 914 0,'-7'3'435'0,"-7"12"34"15,-4 2-223-15,-4 10-44 0,4 3-65 16,-2 6-14-16,7-8-56 16,7 4-8-16,6-14-37 15,6-5-3-15,6-10-22 16,7-4 9-16,2-8-9 16,6-6-2-16,2-2-20 15,2 4-15-15,-5-2-16 16,5 6 5-16,-5 9 1 0,-2 3 21 15,-8 0 14 1,4 10 16-16,-10 2-10 0,2 6 9 16,-4 3-6-16,-5 8 43 15,-8-2 3 1,-7 3 29-16,-1-3-2 0,-7-2 13 16,4-11-41-16,-2 1-2 15,1-9-26-15,-4-6 4 16,2-6-15-16,-5-3-39 15,7-11-58-15,8-10-121 16,9-4-152-16,11 1-190 16,7 4-66-16</inkml:trace>
          <inkml:trace contextRef="#ctx0" brushRef="#br0" timeOffset="4089.112">3463 166 916 0,'0'9'279'0,"-3"2"66"16,0-2-228-16,-2 3-35 16,2 3 14-16,-1-5-31 15,1 2 3-15,1-3-29 16,4 2-4-16,-1-4-29 16,5 4 4-16,2-4-14 15,4 4 8-15,3-2-8 0,3-5 8 16,0-4-6-16,7-6 8 15,1-3-5-15,-1-9 7 16,1-1-6 0,-1-5 8-16,-8 3-8 0,-4-2 7 15,-8 4-9-15,-10 7 20 16,-5 4 3-16,-7 13 23 16,-5 5-5-16,-8 7 24 15,1 4-14-15,-7 4 11 16,8 2-16-16,2 2 14 15,10-4-26-15,5-1 4 16,11-7-26-16,9-8 0 16,8-2-17-16,11-8 9 15,8-4-7-15,15-1 10 16,3 2-6-16,14 2 8 0,-8 2-11 16,6 3 8-16,-11 5-9 15,-2-1 6-15,-19-2-8 16,-1 4 12-16,-12-2-3 15,-6-1 26-15,-9-4 0 16,0 1 36-16,-7-5 10 16,-5-4 22-16,-5-1-22 15,-4-5 3-15,-6-6-37 16,-6-5-10-16,0 1-32 0,-4-7 8 16,4 5-13-16,3-6 9 15,6 9-13-15,6-1 11 16,10 2-14-16,5-2 10 15,5 7-11-15,7-6 10 16,3 3-9-16,13 4 10 16,5 2-9-16,15 0 3 15,0 0-29-15,8-1-29 16,-8 1-29-16,2 1-130 16,-16-1 432-16,-10-6-794 15,-13 3 315-15</inkml:trace>
        </inkml:traceGroup>
      </inkml:traceGroup>
    </inkml:traceGroup>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0:56.3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BC86DF-8B7C-4FB4-80D7-5885EBBD7ED5}" emma:medium="tactile" emma:mode="ink">
          <msink:context xmlns:msink="http://schemas.microsoft.com/ink/2010/main" type="writingRegion" rotatedBoundingBox="-123,5075 2189,3762 2671,4612 358,5924">
            <msink:destinationLink direction="with" ref="{5DAD1828-C481-4A6C-A643-F4C2F02C5735}"/>
          </msink:context>
        </emma:interpretation>
      </emma:emma>
    </inkml:annotationXML>
    <inkml:traceGroup>
      <inkml:annotationXML>
        <emma:emma xmlns:emma="http://www.w3.org/2003/04/emma" version="1.0">
          <emma:interpretation id="{6CD8183C-D750-42A0-8698-F961A0219F81}" emma:medium="tactile" emma:mode="ink">
            <msink:context xmlns:msink="http://schemas.microsoft.com/ink/2010/main" type="paragraph" rotatedBoundingBox="-123,5075 2189,3762 2671,4612 358,5924" alignmentLevel="1"/>
          </emma:interpretation>
        </emma:emma>
      </inkml:annotationXML>
      <inkml:traceGroup>
        <inkml:annotationXML>
          <emma:emma xmlns:emma="http://www.w3.org/2003/04/emma" version="1.0">
            <emma:interpretation id="{DD87AE73-15BB-4536-A516-C2DBC2110C9F}" emma:medium="tactile" emma:mode="ink">
              <msink:context xmlns:msink="http://schemas.microsoft.com/ink/2010/main" type="line" rotatedBoundingBox="-123,5075 2189,3762 2671,4612 358,5924"/>
            </emma:interpretation>
          </emma:emma>
        </inkml:annotationXML>
        <inkml:traceGroup>
          <inkml:annotationXML>
            <emma:emma xmlns:emma="http://www.w3.org/2003/04/emma" version="1.0">
              <emma:interpretation id="{4FC9E6A4-E8AA-4D83-AFAE-1039671D0B61}" emma:medium="tactile" emma:mode="ink">
                <msink:context xmlns:msink="http://schemas.microsoft.com/ink/2010/main" type="inkWord" rotatedBoundingBox="-123,5075 2189,3762 2671,4612 358,5924"/>
              </emma:interpretation>
              <emma:one-of disjunction-type="recognition" id="oneOf0">
                <emma:interpretation id="interp0" emma:lang="" emma:confidence="1">
                  <emma:literal/>
                </emma:interpretation>
              </emma:one-of>
            </emma:emma>
          </inkml:annotationXML>
          <inkml:trace contextRef="#ctx0" brushRef="#br0">214 9 818 0,'-14'-3'258'0,"-5"-3"53"0,7 8-214 16,-8-2-33-16,2 4-9 16,-1 2-10-16,4 5-1 15,-5 4-13-15,7 4 0 16,-2 13-11-16,1 5 1 16,2 10-13-16,3-2 8 15,0 7-13-15,5-10 8 16,5 3-13-16,4-10 10 0,2 1-11 15,8-10 9-15,5-2-11 16,5-9 11-16,10-5-10 16,-1-8 11-16,8-7-16 15,-3-5-5-15,0-5-47 16,-3-5-47-16,0-4-264 16,-6 3 39-16</inkml:trace>
          <inkml:trace contextRef="#ctx0" brushRef="#br0" timeOffset="371.2371">428 254 484 0,'-9'12'313'0,"0"9"-26"16,0 1-79-16,-1 10-84 0,2-2-32 16,7 10-18-16,1-6-14 15,4 3-20-15,4-10-10 16,2 0-19-16,1-13-2 15,5-1-11-15,-1-7 10 16,8-7-8-16,-3-10 11 16,1-10-9-16,0-4 11 15,0-14-12-15,-5 3 8 16,-1-7-10-16,-4 9 10 0,-7-5-11 16,-5 10 11-16,-8-1 0 15,-3 8 16-15,-6 8-1 16,-3 2 12-16,-3 9-12 15,1 6 1-15,1 6-16 16,3 0 1-16,4 6-13 16,8-3 11-16,5 5-50 15,2-11-11-15,5-2-238 16,4-4-97-16,6-4-66 16</inkml:trace>
          <inkml:trace contextRef="#ctx0" brushRef="#br0" timeOffset="852.929">589 20 834 0,'-1'-2'303'0,"1"-1"20"16,4 0-217-16,10 2-50 16,2-8-27-16,11 0-18 15,5 4 8-15,8-2-11 16,1-2 5-16,5 1-14 15,-5-1 10-15,-2-1-13 16,-9-5-6-16,-3-3-119 0,-12 1-210 16,1-7 17-16</inkml:trace>
          <inkml:trace contextRef="#ctx0" brushRef="#br0" timeOffset="634.9977">681-120 616 0,'1'-4'376'0,"-2"-1"-29"16,-1 10-111-16,2 2-130 15,0 13-38 1,0-5-24-16,3 13-20 0,0-4 4 15,5 8-14-15,1-5 3 16,1 7-14-16,-1-2 8 16,5 7-13-16,-2-8 10 15,-3-4-11-15,0-6 12 0,-2-4-38 16,-5-10-11-16,-4-4 13 16,-4-3-230-16,-7-3-127 15,-1-4 12-15</inkml:trace>
          <inkml:trace contextRef="#ctx0" brushRef="#br0" timeOffset="1385.0779">1035 91 709 0,'-5'3'299'16,"7"-1"6"-16,2-4-171 15,4 4-74-15,7-13-31 0,1 2-1 16,4-4-10-16,1-1 7 16,2-8-14-16,-7 5 6 15,4-4-14-15,-7 6 9 16,-5-6 36-16,-5 3-373 16,-8-7 141-16</inkml:trace>
          <inkml:trace contextRef="#ctx0" brushRef="#br0" timeOffset="1464.8669">784-404 1035 0,'3'-2'238'0,"8"-2"87"15,4-1-292-15,7-5-23 16,5-1 5-16,3-2-11 15,3 1 10-15,6 1-12 16,-6 1 8-16,3-1-17 16,-4 5 2-16,-2 6-334 15,-6 0 103-15</inkml:trace>
          <inkml:trace contextRef="#ctx0" brushRef="#br0" timeOffset="1101.403">987-395 668 0,'-3'1'353'0,"-5"11"-25"16,4 2-118-16,2 4-149 0,5 4-24 16,-1 13-9-16,4-11-14 15,6 1 2-15,1 1-15 16,-2-5 9-16,8-7-13 16,2 7 12-16,0-2-27 15,-1-1-3-15,-3 0-328 16,-5-3 90-16</inkml:trace>
          <inkml:trace contextRef="#ctx0" brushRef="#br0" timeOffset="2051.9348">1173-862 932 0,'-6'3'246'0,"-1"10"68"0,1 9-254 15,3 14-21-15,0 6-1 16,1 12-7-16,4 1 9 15,1 20-15-15,1-7-2 16,4 7-14-16,2-11 6 16,5 4-13-16,0-20 9 0,6-1-11 15,-3-16 9-15,5 4-12 16,-4-16 12-16,4 2-13 16,-4-10 11-16,1-1-12 15,-7-5 5-15,2-2-35 16,-1-6-3-16,-5-9-153 15,-3-3-166-15,-6-8-1 16</inkml:trace>
          <inkml:trace contextRef="#ctx0" brushRef="#br0" timeOffset="2346.6902">1338-505 679 0,'-1'-4'352'0,"-2"-1"-22"16,3 14-148-16,0 8-88 0,4 7-44 16,2 7-19-1,3 5 0-15,5-3-10 0,-2 2 5 16,4 2-14 0,1-2 5-16,-1-2-12 0,-2-6 5 15,5-3-11-15,-11-10 11 16,-1-4-13-16,-1-4 10 15,0-7-19-15,-7-2-8 0,4-9-39 16,-8-5-48-16,-10-11-266 16,-4-4 48-16</inkml:trace>
          <inkml:trace contextRef="#ctx0" brushRef="#br0" timeOffset="2581.5891">1274-682 900 0,'-5'-9'324'15,"2"3"41"-15,2 5-226 16,1-1-73-16,1 1-30 16,4 5-8-16,1-2-20 15,3 2 1-15,4 2-12 16,1 2 11-16,2-5-11 16,-1 6 11-16,3 3-31 15,-4 0 0-15,-7-5-356 16,-7-4 95-16</inkml:trace>
          <inkml:trace contextRef="#ctx0" brushRef="#br0" timeOffset="3070.1119">1575-436 1058 0,'-1'-3'253'16,"5"0"90"-16,-1 3-298 0,2-1-16 16,7-1-1-16,3-1-7 15,-3 0 4-15,4 3-15 16,-1 3 4-16,-6 0-14 16,0 2 7-16,-1 5-9 15,-5 1 10-15,-2 4-9 16,1 1 12-16,-5 1-11 15,1 1 11-15,1-2-12 16,-1-5 10-16,5 1-13 16,5-6 10-16,-1-3-11 15,2-6 11-15,6 6-11 16,-5-6 11-16,2 3-11 16,0 0 11-16,1 6-12 15,-2-3 12-15,1 3-12 0,-2 3 12 16,-1 3-12-16,-1 0 11 15,-2 6-10-15,-2-2 11 16,-2 3-3-16,-4-3 19 16,-1 4 8-16,-3-4 17 15,-4 4 2-15,-4-4 13 16,-2 7-3-16,-2-7-3 16,-3 1-15-16,1-5-1 0,0 0-19 15,5-5-4 1,2-2-17-16,2-4 4 0,-1-8-76 15,3-7-23-15,0-10 445 16,5-4-812-16,4-8 396 16</inkml:trace>
          <inkml:trace contextRef="#ctx0" brushRef="#br0" timeOffset="3419.4313">1664-757 916 0,'-2'0'319'0,"4"5"34"16,2 5-225-1,1 1-82-15,2 7-18 16,4 1 3-16,1 1-11 0,-2-5 0 16,7 6-14-16,-2-6 4 15,2 6-9-15,-4 6 10 16,2 6-8-16,-4-2 11 15,1 11-9-15,-2-1 9 16,2-2-10-16,-1-3 8 16,-2 0-4-16,-3-8 13 15,-3 2-4-15,-2-4 14 0,-4 3-9 16,-3-5 5-16,0 0-15 16,-1-5 5-16,-2-4-14 15,-2-9 10-15,-1-1-60 16,2-10-19-16,-1-8-358 15,2-8 59-15</inkml:trace>
          <inkml:trace contextRef="#ctx0" brushRef="#br0" timeOffset="3988.3483">1859-776 942 0,'5'7'271'0,"-1"7"77"16,1 5-249-16,4 7-28 15,1-5-6-15,2 9-11 16,0-3-11-16,3 0-20 0,-3-5-3 16,3 7-16-16,-3-4 5 15,0-1-11-15,-3-4 10 16,0-1-11-16,-6-4 7 15,-3-6-39-15,-1-3-1 0,-5-1-33 16,-3-8 2-16,-5-6-17 16,2-6 30-16,-4-8-4 15,-2-5 33-15,-3 1-2 16,3 1 23-16,-3 5 3 16,3 2 26-16,4 7 6 15,5 1 18-15,3 4-3 16,5 2 2-16,2 1-17 15,5 2-7-15,5-4-19 16,-1-1 4-16,10 1-13 16,-1 0 11-16,4-6-11 15,-2 10 10-15,4-4-21 16,-5-3 0-16,1-6-36 16,-6 0-76-16,0-12-229 15,-8 2 33-15</inkml:trace>
          <inkml:trace contextRef="#ctx0" brushRef="#br0" timeOffset="4166.8695">2050-1059 516 0,'-2'-9'358'16,"-1"-3"-37"-16,-1 9-98 16,-1 3-62-16,2 2-64 15,0-2-28-15,-1 3-17 16,1 0-23-16,1 6-7 0,1 10-14 15,-1 2 5-15,4 11-12 16,1-4 10-16,-2 10-12 16,4-8 8-16,4 4-10 15,1-3 11-15,1 0-13 16,2-5 11-16,1 1-9 16,-5-8 10-16,3-2-12 15,1-8 11-15,1-2-43 16,-4-5-9-16,2-5-163 15,0 1-168-15,-4-7-12 16</inkml:trace>
          <inkml:trace contextRef="#ctx0" brushRef="#br0" timeOffset="4683.6038">2195-849 845 0,'-4'8'304'15,"-4"1"47"1,4 0-210-16,1 2-32 0,-3-1-19 16,3 4-13-16,4-1-12 0,-1 4-22 15,3-1-10-15,3-4-18 16,-3-4-3-16,5-2-11 15,-2-9 8-15,-2-2-7 16,5-1 10-16,-1-6-9 16,1-6 9-16,4-3-9 15,-1-3 7-15,0-6-12 16,-1 4 10-16,-4-1-10 16,-2 6 9-16,-2 2-11 15,-2 8 11-15,2 4-11 16,-3 5 11-16,0 1-11 15,-3 2 12-15,2 5-9 16,-1 8 14-16,2 5-5 16,0 5 15-16,6 12-6 15,-3-2 12-15,2 5-8 16,-1-3 7-16,4 0-14 0,-1-11 5 16,1 5-13-16,1-10 4 15,0-2-11-15,-2-3 10 16,1-2-11-16,0-5 9 15,-1-4-30-15,1-4-32 16,2 0-419-16,-1 5 105 16</inkml:trace>
        </inkml:traceGroup>
      </inkml:traceGroup>
    </inkml:traceGroup>
  </inkml:traceGroup>
</inkml:ink>
</file>

<file path=ppt/ink/ink4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2:08.0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B7BE2D-51B9-4703-9D17-E300AE755794}" emma:medium="tactile" emma:mode="ink">
          <msink:context xmlns:msink="http://schemas.microsoft.com/ink/2010/main" type="inkDrawing" rotatedBoundingBox="8202,10109 10198,9146 10241,9235 8245,10198" semanticType="underline" shapeName="Other">
            <msink:sourceLink direction="with" ref="{C2FC97AD-4447-4A03-8D5F-504C4D4C45EA}"/>
          </msink:context>
        </emma:interpretation>
      </emma:emma>
    </inkml:annotationXML>
    <inkml:trace contextRef="#ctx0" brushRef="#br0">0 946 911 0,'9'-11'388'15,"16"-7"-13"-15,34-21-167 16,19-7-184-16,34-25 12 16,8-3-6-1,41-17 11-15,-5 7-16 0,30-8 4 31,-9 13-22-31,22-11 5 0,-30 25-4 0,5-3-58 16,-28 17-68-16,-12 6-297 0,-35 23 12 16</inkml:trace>
  </inkml:traceGroup>
</inkml:ink>
</file>

<file path=ppt/ink/ink4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2:07.6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1245A36-53D1-4AB8-9D92-017534CB6049}" emma:medium="tactile" emma:mode="ink">
          <msink:context xmlns:msink="http://schemas.microsoft.com/ink/2010/main" type="inkDrawing" rotatedBoundingBox="8802,11065 12243,9676 12285,9778 8844,11167" semanticType="underline" shapeName="Other">
            <msink:sourceLink direction="with" ref="{0F3EAD9B-B542-4D2E-9520-57CF35ECFEA1}"/>
          </msink:context>
        </emma:interpretation>
      </emma:emma>
    </inkml:annotationXML>
    <inkml:trace contextRef="#ctx0" brushRef="#br0">0 1434 1176 0,'35'-17'251'16,"30"-19"131"-16,16-6-347 15,33-24 26-15,9 0 3 0,33-10 11 16,-6-4-25-16,39-13 1 31,-6 10-32-31,43-10-4 16,-19 9-17-16,40 2 6 0,-26 11-13 0,19-1 4 15,-34 6-5-15,7-10 7 16,-45 11-5-16,-1-1 17 16,-44 7-27-16,-7 5-55 15,-31 15-9-15,-16 8-345 16,-30 14 48-16</inkml:trace>
  </inkml:traceGroup>
</inkml:ink>
</file>

<file path=ppt/ink/ink4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1:36.8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C835FAF-D57D-42FD-AA86-17C0459A4F70}" emma:medium="tactile" emma:mode="ink">
          <msink:context xmlns:msink="http://schemas.microsoft.com/ink/2010/main" type="inkDrawing" rotatedBoundingBox="7790,8779 11842,7779 11901,8020 7849,9019" semanticType="underline" shapeName="Other">
            <msink:sourceLink direction="with" ref="{3E5BB87C-7FEE-4306-86D7-3405F29BC16F}"/>
          </msink:context>
        </emma:interpretation>
      </emma:emma>
    </inkml:annotationXML>
    <inkml:trace contextRef="#ctx0" brushRef="#br0">0 1171 1138 0,'3'-4'249'0,"21"-10"108"15,13 2-337-15,32-15-2 16,12-9 1-16,38-13 31 15,6-4-5-15,37-15 12 16,-5 10-15 0,40-7-2-16,-14 14-31 15,36-1 2-15,-16 8-13 16,27 1 8 0,-28 8-8-16,28 5 7 15,-32 5-7-15,23-1 9 0,-31 4-8 0,16-5 9 16,-36-2-7-1,4-2 10-15,-36 2-10 0,-1-1 22 16,-43 1-6-16,-5-1 19 16,-28 2-9-16,-10-4 10 15,-22 2-21-15,-8-1 5 0,-12-1-17 16,-12-1-26-16,-6 5-33 16,-11 2-53-1,-2 11-32-15,-5 8-315 0,-5 13 70 16</inkml:trace>
  </inkml:traceGroup>
</inkml:ink>
</file>

<file path=ppt/ink/ink4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2:14.5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A7499E-84B4-4F28-8B60-F7FF50BE50D6}" emma:medium="tactile" emma:mode="ink">
          <msink:context xmlns:msink="http://schemas.microsoft.com/ink/2010/main" type="writingRegion" rotatedBoundingBox="12460,7814 16587,6292 17058,7569 12931,9091">
            <msink:destinationLink direction="with" ref="{213C55B7-8277-4853-B617-4D67EA1811B2}"/>
          </msink:context>
        </emma:interpretation>
      </emma:emma>
    </inkml:annotationXML>
    <inkml:traceGroup>
      <inkml:annotationXML>
        <emma:emma xmlns:emma="http://www.w3.org/2003/04/emma" version="1.0">
          <emma:interpretation id="{A546F0FA-F369-4E37-BAEA-80CDCC7F73F9}" emma:medium="tactile" emma:mode="ink">
            <msink:context xmlns:msink="http://schemas.microsoft.com/ink/2010/main" type="paragraph" rotatedBoundingBox="12460,7814 16587,6292 17058,7569 12931,9091" alignmentLevel="1"/>
          </emma:interpretation>
        </emma:emma>
      </inkml:annotationXML>
      <inkml:traceGroup>
        <inkml:annotationXML>
          <emma:emma xmlns:emma="http://www.w3.org/2003/04/emma" version="1.0">
            <emma:interpretation id="{50CA49EC-55F8-4C14-91CC-F2DF615A4F30}" emma:medium="tactile" emma:mode="ink">
              <msink:context xmlns:msink="http://schemas.microsoft.com/ink/2010/main" type="line" rotatedBoundingBox="12460,7814 16587,6292 17058,7569 12931,9091"/>
            </emma:interpretation>
          </emma:emma>
        </inkml:annotationXML>
        <inkml:traceGroup>
          <inkml:annotationXML>
            <emma:emma xmlns:emma="http://www.w3.org/2003/04/emma" version="1.0">
              <emma:interpretation id="{8A80014E-99D9-43D9-ACCF-96CCF31B5C72}" emma:medium="tactile" emma:mode="ink">
                <msink:context xmlns:msink="http://schemas.microsoft.com/ink/2010/main" type="inkWord" rotatedBoundingBox="12460,7814 16587,6292 17058,7569 12931,9091"/>
              </emma:interpretation>
              <emma:one-of disjunction-type="recognition" id="oneOf0">
                <emma:interpretation id="interp0" emma:lang="" emma:confidence="1">
                  <emma:literal/>
                </emma:interpretation>
              </emma:one-of>
            </emma:emma>
          </inkml:annotationXML>
          <inkml:trace contextRef="#ctx0" brushRef="#br0">98 190 929 0,'0'52'200'0,"4"24"100"16,8 1-265-16,8 25 4 15,1-6 11-15,12 18-7 16,1-12-3-16,13 10-14 15,-4-21-4-15,10-5-14 0,-13-28 3 16,1-10-10-16,-14-21 7 16,-5-10-8-16,-11-13 9 15,-5-16-7-15,-12-10 12 16,-12-17-8-16,-5-8 7 16,-17-25-12-16,-8 2 0 0,-18-27-24 15,-2 1-2-15,-7-11-11 16,11 23 11-16,10 3 9 15,20 42 31-15,13 9 8 16,18 23 10-16,11 14-8 16,8 16-1-1,15 2-12-15,6 13 4 0,16 5-6 16,4 1 11-16,15 7-10 16,-5-5 5-16,10-4-13 15,-13-10 8-15,-1-10 0 16,-16-13 22-16,-4-12 25 15,-13-9 24-15,-5-16 12 16,-13-13 7-16,-2-19-12 16,-13-6-21-16,-13-28-19 15,-9 5-9-15,-8-14-17 16,-6 9-1-16,-7-1-15 16,10 32 6-16,0 9-15 15,15 29 8-15,4 14-18 16,11 16 9-16,3 8-12 0,8 11 18 15,2 5-59-15,8 2-31 16,12 5-83-16,6-3-328 16,8 0 31-16</inkml:trace>
          <inkml:trace contextRef="#ctx0" brushRef="#br0" timeOffset="386.8045">1100 608 551 0,'3'-8'521'0,"3"1"-140"16,2-5-319-16,7-5 344 15,1-4-350-15,1-12 7 16,-1-10 1-16,2-17-12 15,-4-2-9-15,-5-9-17 16,-6 9-8-16,-9 7-8 16,-9 11 7-16,-15 7-10 0,1 19 6 15,-5 10-15-15,5 17 5 16,2 23-16-16,8 16 11 16,2 19-9-16,2 10 11 15,8 12-8-15,7-3 13 16,7 1-11-16,4-17 11 15,22 5-11-15,1-22 11 16,10-11-10-16,8-15-18 16,13-21-69-16,-8-24-21 0,5-18-341 15,-10-12 43-15</inkml:trace>
          <inkml:trace contextRef="#ctx0" brushRef="#br0" timeOffset="717.7727">1566-14 1069 0,'-21'-8'343'16,"-11"25"64"-16,-1 31-286 16,6 18-52-16,0 25 2 15,11 1-6-15,8 5-4 16,10-18 5-16,16-5-18 16,7-26-17-16,16-9-21 15,4-18-1-15,10-18-13 16,-5-20 13-16,5-17-6 0,-13-8 13 15,-4-23-8-15,-14-1 16 16,-9-10 3-16,-12 6 9 16,-12-7-6-16,-12 20 8 15,-11 2-16-15,-5 16-5 16,-10 10-21-16,4 16 4 16,-5 13-16-16,7 19 11 15,2 11-36 16,12 5-14-31,8 2-97 16,13-7-20-16,0-6-341 0,7-10 38 0</inkml:trace>
          <inkml:trace contextRef="#ctx0" brushRef="#br0" timeOffset="1091.5553">1590-518 1112 0,'-8'12'273'0,"-4"27"96"16,0 14-303-16,5 26-29 16,7 2 16-16,1 18 19 15,5-5 5-15,5 13-8 16,7-17-4-16,4 6-22 16,2-19-18-16,8-6-18 15,1-22 4-15,3-11-12 0,-3-20 9 16,3-17-5-16,-12-20 13 15,6-32-7-15,-6-20 11 16,3-27-7-16,-5-15 7 16,-5-11-11-16,-11 11 7 15,-6-5-9-15,-8 27 4 16,-4 14-10-16,5 28 6 0,-1 19-15 16,1 27 0-16,-5 22-49 15,1 17-33 1,-2 14 371-16,-1 5-757 0,4 5 347 15</inkml:trace>
          <inkml:trace contextRef="#ctx0" brushRef="#br0" timeOffset="1382.3739">1942 226 1051 0,'23'28'269'0,"4"2"102"16,3 1-294-16,8 5-4 15,-8-7-10-15,4-1-19 16,1-7-11-16,2-4-10 16,-4-8-41-16,0-17-382 15,-13-11 124-15</inkml:trace>
          <inkml:trace contextRef="#ctx0" brushRef="#br0" timeOffset="1651.4151">2019-623 1298 0,'6'17'307'0,"-3"17"118"0,2 17-362 16,5 5-28-16,5 17-3 15,2-4 6-15,8 6-15 16,10-8-2-16,8 7-16 15,-4-10 5-15,6 2-11 16,-7-3 10-16,-2 2-7 16,-8-10-11-16,-1-2-80 15,-7-11-22-15,1-8-346 16,-8-18 31-16</inkml:trace>
          <inkml:trace contextRef="#ctx0" brushRef="#br0" timeOffset="2013.1839">2585-257 1198 0,'-8'27'321'0,"-1"-3"97"15,-3 10-330-15,3-1-35 16,2 18 7-16,2 2-1 16,8 7-7-16,5-2 1 0,5 4-18 15,5-20-11-15,7-9-18 16,-3-17 2-16,5-16-6 16,-3-13 11-16,6-25-6 15,-4-10 12-15,1-19-9 16,-6 2 5-16,-3-14-10 15,-11 8 6-15,-13-5-8 16,-10 14 9-16,-7 1-6 16,-1 22 16-16,-1 20-7 15,7 25 8-15,1 24-9 16,4 16 5-16,2 17-13 16,5-3 8-16,8 9-9 15,7-14 9-15,10-1-12 16,8-13 8-16,9-2-13 0,5-15 14 15,7-11-70 1,0-11-79 0,10-4-389-16,-8-7 41 0</inkml:trace>
          <inkml:trace contextRef="#ctx0" brushRef="#br0" timeOffset="2969.5845">2954-603 1131 0,'-25'-20'345'0,"-2"13"66"16,0 8-272-16,-8 11-41 15,1 5-22-15,-4 13 1 16,4 6-6-16,2 7-36 15,13-4-15-15,4 2-7 16,12-10-8-16,12-4-3 16,9-10-4-16,15-13-2 15,12-8 0-15,12-14-15 16,3-5-11-16,9-4-14 16,-8 6 0-16,4 0-5 15,-11 9 15-15,0 6 10 16,-13 9 14-16,-8 8 2 15,-14 5 0-15,-10 16 0 16,-12 2 15-16,-13 16 34 16,-10 0 20-16,-15 8 37 15,-4-4 14-15,-9 3 6 16,3-9-28-16,-7-3-12 0,13-9-33 16,-5-13-12-16,16-10-20 15,4-8-8-15,15-10-17 16,4-5-66-16,16-2-52 15,10-11-103-15,10 4-333 16,13-16 39-16</inkml:trace>
          <inkml:trace contextRef="#ctx0" brushRef="#br0" timeOffset="3428.5705">3490-675 765 0,'-9'-20'568'15,"-22"16"-92"-15,-14 11-37 16,-6 7-346-16,-11 17 0 16,8 5-31-16,-2 8-14 15,14-4-16-15,6-4-6 16,15-9-14-16,9-6-6 16,8-4-6-16,5-5-4 15,7-5 1-15,5-5-5 16,4-2-4-16,5-3-16 15,4-2 0-15,1 5-5 16,1 2 3-16,7-4 4 0,-5 4 16 16,8-2 4-16,-2 0 4 15,-3-2 1-15,-6 7 0 16,-2 2-1-16,-7 2 1 16,-6 6-4-16,-4 3 10 15,-7 3 27-15,-5 3 14 16,-10 13 22-16,-5-6 13 15,-11 8 7-15,-2-3-19 0,-10-4-5 16,5-11-19-16,-4 0-10 16,10-14-13-16,-1 1-9 15,11-5-9-15,4-6-39 16,7 1-23-16,7-5-111 16,7-2-67-16,11-8-363 15,3-2 26-15</inkml:trace>
          <inkml:trace contextRef="#ctx0" brushRef="#br0" timeOffset="3787.2147">3582-744 1248 0,'-11'0'416'15,"-1"4"64"-15,-1 14-331 0,2 6-88 16,1 23-15-16,-1-1-32 15,8 19 0-15,0-4 2 16,8 5 0-16,1-15-6 16,4-7-2-16,4-17-4 15,4-9-11-15,-5-16-16 16,13-23-44-16,-4-14-34 16,4-22-58-16,-5-14-12 15,-3-16-114-15,-17 3-145 0,-4-25 33 16</inkml:trace>
          <inkml:trace contextRef="#ctx0" brushRef="#br0" timeOffset="3959.9125">3637-1283 945 0,'-3'-53'411'16,"2"37"15"-16,1 23-220 15,-3 22-95-15,-3 28-19 16,3 13-52-16,4 29 12 16,1 2-6-16,11 9-4 15,5-19-10-15,9 7-7 16,3-23-12-16,12 1-6 15,-7-16-2-15,10-6-3 16,-9-18 0-16,0-13 0 16,-7-19 0-16,2-19 2 15,-7-18 6-15,0-27 0 16,-3-3 2-16,0-27 0 16,-6-3-1-16,-7-13-36 0,-5 17-38 15,-14-1-74-15,-2 31-30 16,-5 19-191-16,-5 34-117 15,-7 18-6-15</inkml:trace>
          <inkml:trace contextRef="#ctx0" brushRef="#br0" timeOffset="4250.6662">3902-665 564 0,'13'48'393'0,"4"-6"-39"0,8 12-63 15,7-15-138-15,11 0-25 16,1-10-48-16,7-4-17 15,-3-10-30-15,6 0-9 16,-11-7-6-16,-1-5-80 16,-6-9-355-16,-6-6 99 15</inkml:trace>
        </inkml:traceGroup>
      </inkml:traceGroup>
    </inkml:traceGroup>
  </inkml:traceGroup>
</inkml:ink>
</file>

<file path=ppt/ink/ink4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1:37.9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9F883B9-C7E8-46BF-B549-8280FE08805F}" emma:medium="tactile" emma:mode="ink">
          <msink:context xmlns:msink="http://schemas.microsoft.com/ink/2010/main" type="inkDrawing" rotatedBoundingBox="7334,7079 11550,6552 11769,8303 7553,8831" semanticType="strikethrough" shapeName="Other">
            <msink:sourceLink direction="with" ref="{3E5BB87C-7FEE-4306-86D7-3405F29BC16F}"/>
          </msink:context>
        </emma:interpretation>
      </emma:emma>
    </inkml:annotationXML>
    <inkml:trace contextRef="#ctx0" brushRef="#br0">3463-677 1013 0,'-21'-58'423'15,"9"19"7"-15,7 4-209 16,4 8-172-16,5 8-2 16,1 8-30-16,2 13-1 15,2 8-15-15,8 17 5 16,2 5-13-16,7 28 8 16,1 1-6-16,8 23 13 15,-2 5-8-15,9 19 7 16,-5-18-6-16,8 11 7 15,-6-19-10-15,0-2 10 16,-10-22-9-16,-4-2-16 0,-10-17-30 16,-7-12-12-16,-7-12-13 15,1-12 3-15,-7-14 15 16,4-13 19-16,-4-7 17 16,-1-16 10-16,-3-1-1 15,0-4 8-15,-4-2 4 0,-2-11 4 16,-3 8 2-16,-9-9 31 15,0-6 12-15,-11-8 37 16,-1 8 3-16,-6-1 15 16,2 10-27-16,-12 13-11 15,6 10-35-15,-8 5-3 16,7 10-23-16,-8-1 4 16,2 2-9-1,-14 5 5-15,2 4-11 0,-17-2 9 16,-1 2-10-16,-10 0 5 15,7 2-7-15,-19-1 9 16,6 2-8-16,-25 1 5 16,4 5-6-16,-22 2 7 15,10 5-10-15,-31 7 9 16,14 6-6-16,-19 7 13 16,15 1-6-16,-18 11 9 15,33-6-8-15,-8 3 9 0,20-7-13 16,-8-2 8-1,25-12-7-15,-13-2 8 0,21-5-10 16,-8 1 10-16,17-5-10 16,-5 2 8-16,13 5-10 15,-5 2 9-15,14 4-8 16,3-1 7-16,18 2-9 16,10-3 6-16,17-1-12 15,11-4 6-15,8 2-9 16,5-6 7-1,2 5-7-15,4-1 9 0,0 7-6 0,4 8 9 16,2 8-6-16,5 14 10 16,-4 5-7-16,5 19 9 15,-3 1-9-15,5 20 7 16,-5-8-8-16,7 19 10 16,-4-10-10-16,3 18 9 15,0-10-7-15,5 23 7 16,-7-12-8-1,2 12 9-15,-4-16-9 0,-2 0 8 16,-5-24-6-16,2-1 7 16,-1-19-7-16,-1-6 8 15,-1-18-7-15,0-7 7 16,-1-12-9-16,1-6 9 16,0-6-10-16,3-6 7 15,0 0-7-15,8-13 9 0,1 1-7 16,4-9 0-16,-1 4-77 15,3-6-394-15,-9 2 99 16</inkml:trace>
  </inkml:traceGroup>
</inkml:ink>
</file>

<file path=ppt/ink/ink4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2:37.2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CA49CCB-7EF3-46F1-BF2E-0BD68D409854}" emma:medium="tactile" emma:mode="ink">
          <msink:context xmlns:msink="http://schemas.microsoft.com/ink/2010/main" type="writingRegion" rotatedBoundingBox="19972,8700 23271,8461 23516,11845 20217,12084">
            <msink:destinationLink direction="with" ref="{3B7E90AD-5735-43C1-BF9B-38CA983B02D5}"/>
          </msink:context>
        </emma:interpretation>
      </emma:emma>
    </inkml:annotationXML>
    <inkml:traceGroup>
      <inkml:annotationXML>
        <emma:emma xmlns:emma="http://www.w3.org/2003/04/emma" version="1.0">
          <emma:interpretation id="{E15091AD-7AC4-4FAF-9A7C-4B49E30724D4}" emma:medium="tactile" emma:mode="ink">
            <msink:context xmlns:msink="http://schemas.microsoft.com/ink/2010/main" type="paragraph" rotatedBoundingBox="20567,8657 22451,8520 22517,9430 20633,9566" alignmentLevel="1"/>
          </emma:interpretation>
        </emma:emma>
      </inkml:annotationXML>
      <inkml:traceGroup>
        <inkml:annotationXML>
          <emma:emma xmlns:emma="http://www.w3.org/2003/04/emma" version="1.0">
            <emma:interpretation id="{FFA793F0-2BB5-4690-A6DB-FDF877F6B3F4}" emma:medium="tactile" emma:mode="ink">
              <msink:context xmlns:msink="http://schemas.microsoft.com/ink/2010/main" type="line" rotatedBoundingBox="20567,8657 22451,8520 22517,9430 20633,9566"/>
            </emma:interpretation>
          </emma:emma>
        </inkml:annotationXML>
        <inkml:traceGroup>
          <inkml:annotationXML>
            <emma:emma xmlns:emma="http://www.w3.org/2003/04/emma" version="1.0">
              <emma:interpretation id="{87636A7E-A840-4DFC-8F89-D69D1DC93D4E}" emma:medium="tactile" emma:mode="ink">
                <msink:context xmlns:msink="http://schemas.microsoft.com/ink/2010/main" type="inkWord" rotatedBoundingBox="20567,8657 22451,8520 22517,9430 20633,9566"/>
              </emma:interpretation>
              <emma:one-of disjunction-type="recognition" id="oneOf0">
                <emma:interpretation id="interp0" emma:lang="" emma:confidence="0">
                  <emma:literal>MIT</emma:literal>
                </emma:interpretation>
                <emma:interpretation id="interp1" emma:lang="" emma:confidence="0">
                  <emma:literal>M IT</emma:literal>
                </emma:interpretation>
                <emma:interpretation id="interp2" emma:lang="" emma:confidence="0">
                  <emma:literal>M H</emma:literal>
                </emma:interpretation>
                <emma:interpretation id="interp3" emma:lang="" emma:confidence="0">
                  <emma:literal>M T</emma:literal>
                </emma:interpretation>
                <emma:interpretation id="interp4" emma:lang="" emma:confidence="0">
                  <emma:literal>M F</emma:literal>
                </emma:interpretation>
              </emma:one-of>
            </emma:emma>
          </inkml:annotationXML>
          <inkml:trace contextRef="#ctx0" brushRef="#br0">35 165 899 0,'-8'-12'375'0,"2"5"1"16,2 10-185-16,-1 6-161 16,5 12-5-16,-1 7-4 15,1 13 0-15,0 4 0 16,3 15 2-16,-3 0-5 15,4 9 0-15,-2-2-2 0,7 13 1 16,0-11-2-16,-2 0 5 16,-1-9 2-16,0-7 9 15,-6-23 4-15,-1-11 12 16,2-4 5-16,-5-19 29 16,1-8-12-16,-2-23-5 15,2-13-11-15,-1-34-12 16,1-10-33-16,-3-22-2 15,-2 13 0-15,1 1 0 16,4 22-1-16,-5 13-2 16,5 29-2-16,5 12-4 15,-4 20-4-15,5 11-4 16,2 13 2-16,2 7 1 16,7 7 3-16,4 2 1 15,1-3 4-15,7 5 1 16,-4-7-1-16,4-4-1 0,-2-1 1 15,3-10-1-15,-2-8-1 16,7-14 0-16,-1-12 2 16,7-15 3-16,-5-8 1 15,6-23 3-15,-9 2 0 16,-6-8 0-16,-10 8 0 16,-4 8-1-16,-10 25-3 15,2 16-6-15,-2 19-2 0,0 24-4 16,0 12-1-1,1 21 1-15,-1 6 7 0,8 14 1 16,-1-7 4-16,8 2 2 16,-3-9 1-16,6 6 1 15,-3-12-2-15,8-4 1 16,-2-11-2-16,6-3 2 16,-5-16-1-16,2-4 0 15,-7-7 0-15,-2-7-3 16,-3-5-21-16,-6-8-75 15,-5-10-59-15,8-10-374 16,-7-14 31-16</inkml:trace>
          <inkml:trace contextRef="#ctx0" brushRef="#br0" timeOffset="371.5145">1131 185 982 0,'12'-5'465'0,"-8"7"-24"16,-5 5-239-16,2 10-100 15,1 7-65-15,-2 12 5 16,4 7-1-16,1 11 3 15,2-1-6-15,4 5-9 16,-4-2-18-16,5-2-3 16,-3-12-3-16,5-2 1 15,-7-8 4-15,2-7-45 16,-1-8-64-16,1-8 108 16,-6-7 109-16,-9-15-616 15,-3-12 394-15</inkml:trace>
          <inkml:trace contextRef="#ctx0" brushRef="#br0" timeOffset="1172.5918">1129 125 1026 0,'3'-11'404'32,"-4"0"28"-32,8-2-239 0,8-1-119 0,14-8-12 15,4 1-28-15,24-2-6 16,4 2-5-16,19-3-5 15,-5 8-10-15,12-1-3 16,-13 8-2-16,1 2 7 16,-20 5-41-16,-4 7-83 15,-19 2-349-15,-25-1 48 16</inkml:trace>
          <inkml:trace contextRef="#ctx0" brushRef="#br0" timeOffset="942.6276">1518 138 1139 0,'-2'18'304'16,"2"11"76"-16,2 8-300 15,1 7-59-15,1 16 13 16,2 0 6-16,2 6 4 15,5-5-6-15,5 5-5 16,5-15-16-16,3 2-6 16,-4-20-3-16,-2-1 1 0,-7-14-3 15,-2-9-54-15,-11-12-26 16,-6-8-136-16,-8-10-225 16,-14-15 5-16</inkml:trace>
        </inkml:traceGroup>
      </inkml:traceGroup>
    </inkml:traceGroup>
    <inkml:traceGroup>
      <inkml:annotationXML>
        <emma:emma xmlns:emma="http://www.w3.org/2003/04/emma" version="1.0">
          <emma:interpretation id="{0E8F0DF3-0A36-4AAC-94D1-2D7AA773505D}" emma:medium="tactile" emma:mode="ink">
            <msink:context xmlns:msink="http://schemas.microsoft.com/ink/2010/main" type="paragraph" rotatedBoundingBox="20069,9867 23435,9755 23508,11929 20142,12041" alignmentLevel="1"/>
          </emma:interpretation>
        </emma:emma>
      </inkml:annotationXML>
      <inkml:traceGroup>
        <inkml:annotationXML>
          <emma:emma xmlns:emma="http://www.w3.org/2003/04/emma" version="1.0">
            <emma:interpretation id="{31395BB7-412B-4B09-8A2D-FC1C874BFB51}" emma:medium="tactile" emma:mode="ink">
              <msink:context xmlns:msink="http://schemas.microsoft.com/ink/2010/main" type="line" rotatedBoundingBox="20069,9867 22918,9772 22955,10879 20106,10973"/>
            </emma:interpretation>
          </emma:emma>
        </inkml:annotationXML>
        <inkml:traceGroup>
          <inkml:annotationXML>
            <emma:emma xmlns:emma="http://www.w3.org/2003/04/emma" version="1.0">
              <emma:interpretation id="{953238E9-B016-4559-9C2D-403EB9047B59}" emma:medium="tactile" emma:mode="ink">
                <msink:context xmlns:msink="http://schemas.microsoft.com/ink/2010/main" type="inkWord" rotatedBoundingBox="20069,9867 22918,9772 22955,10879 20106,10973"/>
              </emma:interpretation>
              <emma:one-of disjunction-type="recognition" id="oneOf1">
                <emma:interpretation id="interp5" emma:lang="" emma:confidence="0">
                  <emma:literal>Bosten</emma:literal>
                </emma:interpretation>
                <emma:interpretation id="interp6" emma:lang="" emma:confidence="0">
                  <emma:literal>Bosm</emma:literal>
                </emma:interpretation>
                <emma:interpretation id="interp7" emma:lang="" emma:confidence="0">
                  <emma:literal>Boom</emma:literal>
                </emma:interpretation>
                <emma:interpretation id="interp8" emma:lang="" emma:confidence="0">
                  <emma:literal>Boston</emma:literal>
                </emma:interpretation>
                <emma:interpretation id="interp9" emma:lang="" emma:confidence="0">
                  <emma:literal>Bosko</emma:literal>
                </emma:interpretation>
              </emma:one-of>
            </emma:emma>
          </inkml:annotationXML>
          <inkml:trace contextRef="#ctx0" brushRef="#br0" timeOffset="2099.4366">-501 1621 1198 0,'-3'-43'293'0,"15"-4"115"0,16-1-349 16,19-7 4 0,8 2-15-16,22 0 8 15,3 11-23-15,10 9 4 0,-6 15-26 16,7 15 2-16,-19 12-16 15,-1 15 2-15,-19 3-9 16,-10 15 10-16,-18 0-8 16,-10 8 9-16,-18-9 4 15,-10 5 39-15,-10-7 0 16,-11 3 21-16,-2-9-7 0,-4 0 3 16,7-9-37-16,7-7 0 15,12-10-21-15,6-2 5 16,10-4-14-16,8 2 6 15,3 3-10-15,9 2 8 16,5 2-4 0,11 7 11-16,2 1-7 0,11 1 1 15,0 7-7-15,1 2 4 16,-8-1-9-16,-5 9 8 16,-13 0-2-16,-8 2 5 15,-13-3-8-15,-10 8 12 16,-7-7 0-16,-16-1 33 15,-7-2 8-15,-13 7 34 16,-4-10-3-16,-16 2 13 16,4-2-27-16,-5-8-4 15,7-8-33-15,-3-8 1 0,13-8-20 16,5-2 2-16,12-5-11 16,8 0-18-16,16 4-26 15,12 1-80-15,10 4-59 16,17 3-65-16,11 3-312 15,29 0 54-15</inkml:trace>
          <inkml:trace contextRef="#ctx0" brushRef="#br0" timeOffset="1589.7235">-15 1518 1255 0,'6'3'297'0,"-1"15"101"15,1 15-369-15,-2 16-15 16,8 11-9-16,0 9 15 15,-3 0-4-15,8 8 12 16,5-13-14-16,-4 0 3 16,2-12-15-16,-2-8 17 15,-9-16-43-15,-5-7-72 16,-5-7-328-16,-13-8 51 16</inkml:trace>
          <inkml:trace contextRef="#ctx0" brushRef="#br0" timeOffset="2486.7801">797 1807 1173 0,'-37'-1'380'0,"-11"16"64"15,6 7-312-15,-6 29-57 16,15 6-31-16,3 11 24 16,13-5-21-16,7 6 9 15,19-19-24-15,12-8 1 16,9-14-30-16,15-14 7 16,9-17-12-16,13-21 15 15,-4-12-10-15,11-17 14 16,-13-8-5-16,-6-20 26 0,-22 10-2 15,-12-4 26 1,-21 13-5-16,-17 7 6 0,-14 22-29 16,-13 3-4-16,-3 10-29 15,-5 16-1 1,7 11-12-16,1 17 10 0,11 8-9 16,12 4 13-16,15-6-13 15,14-3-32-15,13-17-83 16,22-8-72-16,7-16-36 0,16-13 206 15,0-9-493-15,6-9 291 16</inkml:trace>
          <inkml:trace contextRef="#ctx0" brushRef="#br0" timeOffset="2822.8452">1225 1581 866 0,'-1'1'412'16,"-8"4"1"-16,-6 13-154 16,0 3-135-1,-3 12-1-15,3 0-43 0,1 1-5 16,5-8-36-16,11-5-6 15,7-11-29-15,7-5 1 16,7-5-12-16,8 0 11 16,-1-6-7-16,14 1-3 15,-4 2-14-15,11 5-7 16,-7 2-16-16,5 7 2 0,-13 1 6 16,0 4 8-16,-13 2 8 15,-5 6 7-15,-12 3-4 16,-9 9 19-16,-9 3 17 15,-14 5 38-15,-2-5 11 16,-13 0 36-16,-1-9-15 16,-7-4-3-16,5-17-37 15,-5-14-4-15,7-8-35 16,-2-20-55-16,13-15-82 16,-1-23 195-16,10 0-618 0,8-28 202 15</inkml:trace>
          <inkml:trace contextRef="#ctx0" brushRef="#br0" timeOffset="3324.3966">1417 1199 912 0,'0'18'317'0,"-1"26"65"16,-4 13-219-16,-4 20-38 16,0-1-13-16,-1 17 21 15,2-15-38-15,8-4-6 16,8-17-43-16,8 1-8 15,4-25-31-15,7-9 5 16,-2-9-16-16,2-15 6 16,-1-16-7-16,1-10 8 15,-6-7-9-15,-3-12-14 16,-4 2-13-16,-7-2 1 0,-5 9-9 16,-4 10 5-16,1 19 8 15,-2 13 15-15,3 16 1 16,0 19 36-16,1 2 9 15,5 8 32-15,6-6 2 16,5-1 8-16,5-16-34 16,19-11-3-16,-2-14-27 15,13-17 6-15,1-11-15 0,13-19 13 16,-14-1-10-16,-1-4 11 16,-13 11-12-16,-7 5 10 15,-19 17-14-15,-3 11 4 16,-6 13-11-16,-1 11 14 15,-2 8-5-15,0 9 18 16,1-3 0-16,4-3 13 16,2-9-14-16,7-6 4 15,5-13-15-15,10-7 3 16,4-11-11-16,5-10 0 16,-4-4-61-16,4 2-1 15,-19 11-495-15,-17 13 109 16</inkml:trace>
        </inkml:traceGroup>
      </inkml:traceGroup>
      <inkml:traceGroup>
        <inkml:annotationXML>
          <emma:emma xmlns:emma="http://www.w3.org/2003/04/emma" version="1.0">
            <emma:interpretation id="{B4B0C576-D2CA-4914-885B-17C6B93E3670}" emma:medium="tactile" emma:mode="ink">
              <msink:context xmlns:msink="http://schemas.microsoft.com/ink/2010/main" type="line" rotatedBoundingBox="20703,11154 23359,10722 23510,11654 20855,12086"/>
            </emma:interpretation>
          </emma:emma>
        </inkml:annotationXML>
        <inkml:traceGroup>
          <inkml:annotationXML>
            <emma:emma xmlns:emma="http://www.w3.org/2003/04/emma" version="1.0">
              <emma:interpretation id="{7B12B6D2-2DE4-4A23-9551-1C2F5222A77E}" emma:medium="tactile" emma:mode="ink">
                <msink:context xmlns:msink="http://schemas.microsoft.com/ink/2010/main" type="inkWord" rotatedBoundingBox="20703,11154 23359,10722 23510,11654 20855,12086"/>
              </emma:interpretation>
              <emma:one-of disjunction-type="recognition" id="oneOf2">
                <emma:interpretation id="interp10" emma:lang="" emma:confidence="0">
                  <emma:literal>Harald</emma:literal>
                </emma:interpretation>
                <emma:interpretation id="interp11" emma:lang="" emma:confidence="0">
                  <emma:literal>Handd</emma:literal>
                </emma:interpretation>
                <emma:interpretation id="interp12" emma:lang="" emma:confidence="0">
                  <emma:literal>Howald</emma:literal>
                </emma:interpretation>
                <emma:interpretation id="interp13" emma:lang="" emma:confidence="0">
                  <emma:literal>Hauald</emma:literal>
                </emma:interpretation>
                <emma:interpretation id="interp14" emma:lang="" emma:confidence="0">
                  <emma:literal>Handel</emma:literal>
                </emma:interpretation>
              </emma:one-of>
            </emma:emma>
          </inkml:annotationXML>
          <inkml:trace contextRef="#ctx0" brushRef="#br0" timeOffset="3966.2305">156 2761 985 0,'-1'-32'476'0,"5"14"-9"16,-1 12-246-16,5 11-102 15,1 10-86-15,4 18 9 16,1 10-25-16,1 26 21 16,0 2-2-16,0 14 15 15,-3-13-23-15,4 2 5 16,1-28-21-16,2-5 5 0,3-29-17 15,9-18 8-15,2-30-8 16,9-26 6-16,2-20-23 16,-4-22-11-16,-8-5-14 15,-10-16-25-15,-14 21-16 16,-4 17 20-16,-4 27 13 16,-4 21-2-16,1 39 17 15,0 32 19-15,-5 19-8 16,2 24 25-16,3 15 16 15,5 23 51-15,2-17 6 16,8 0 23-16,0-15-22 0,8-3 2 16,4-21-45-16,4 0-6 15,-1-19-23-15,11-7 7 16,-11-11-7-16,-3-13-49 16,-8-8-48-16,-8-7-65 15,-16-10-35-15,-13-13 363 16,-13-5-638-16,-26-5 363 15</inkml:trace>
          <inkml:trace contextRef="#ctx0" brushRef="#br0" timeOffset="4232.5198">260 3104 1184 0,'-21'-3'399'0,"4"6"69"16,11 2-340-16,9-2-26 16,9 0-62-16,12-3-13 0,9-3-27 15,20-8 5-15,7 1-6 16,14-7 20-16,1 1-43 15,10-4-48-15,-8 8-401 16,-2 0 76-16</inkml:trace>
          <inkml:trace contextRef="#ctx0" brushRef="#br0" timeOffset="4747.7406">1024 2788 1119 0,'-24'-6'428'0,"-6"16"49"15,1 8-284-15,-2 23-65 16,5 8-48-16,4 17 15 16,7-1-35-16,7 5-7 15,11-14-24-15,9-5 1 16,6-14-25-16,11-11 3 16,1-12-4-16,11-19 0 15,-1-15-9-15,7-20 11 16,-11-5-8-16,1-14 11 15,-14 1-7-15,-10-2 8 16,-11 13-12-16,-2 7 3 16,-5 13-15-16,-1 13 2 15,2 16-17-15,2 13 11 16,1 10-3-16,-1 7 12 0,1-2-1 16,5 4 17-16,2-10-9 15,3-9 8-15,5-4-10 16,7-8 8-16,-3-9-11 15,13 0 9-15,4 0-7 16,4 0-1-16,-3 1-10 16,6 11 5-16,-12 0-8 0,-2 3 3 15,-10 5 2-15,-1 4 12 16,-5-6-4-16,-2 4 9 16,-1-8-2-16,2-4 14 15,-2-8-3-15,1-7 20 16,-1-13-7-16,3-10 10 15,-4-7-11-15,-5-5 9 16,-6 4-17-16,-6 1 7 16,-2 17-11-16,-1 9 6 15,3 9-20-15,5 8 5 16,1 10-12-16,4 6 9 16,1 3-8-16,8 9 10 15,4-6-7-15,13-3 10 16,2-6-18-16,14-9-86 15,-1-12-59-15,12-11 427 16,2 2-824-16,10-1 371 16</inkml:trace>
          <inkml:trace contextRef="#ctx0" brushRef="#br0" timeOffset="5278.4037">2028 2774 980 0,'-13'5'430'15,"-1"13"16"-15,-5 3-233 16,-5 13-60-16,9 4-49 15,-3 1 16-15,4-6-34 16,7 0-6-16,13-15-45 0,1-8-10 16,7-4-30-16,14-10 5 15,1-13-14-15,5-11-18 16,-1-5-33-16,3-12-63 16,-12 6-27-16,0 0-10 15,-10 12 22-15,-2 4 32 16,-6 14 63-16,-3 12 30 15,-3 15 32-15,0 11 45 16,-6 8 10-16,1 14 45 16,2-3 4-16,2-1 9 15,2-11-44-15,11-5-9 16,5-17-41-16,7-10-7 16,3-10-26-16,6-16 8 15,-3-14-12-15,5-18-38 16,-8-5-44-16,-2-13-36 15,-5 3-25-15,-16-15-23 16,-14 9 30-16,-8-5-83 0,-3 17 33 16,-3 8 129-16,6 28 51 15,4 18 48-15,2 21 140 16,-4 15 56-16,-1 13-89 16,-2 16 25-16,2-2-23 15,6 7-3-15,7-11-49 16,5-6-14-16,10-19-55 15,4-1-6-15,0-12-20 0,5 5 9 16,-4-5-27-16,2 6-56 16,-1 0-78-16,2 3-367 15,-10 4 33-15</inkml:trace>
          <inkml:trace contextRef="#ctx0" brushRef="#br0" timeOffset="6153.7476">2734 2749 509 0,'-15'-33'432'0,"-8"3"-92"16,-8-2-14-16,-4 5-236 15,-2 10-12-15,4 13-33 16,4 7 8-16,1 10-19 0,5 16 20 15,-1 0-8-15,-1 10 36 16,-1 0 2-16,5 12 29 16,2-3-18-16,8 9 6 15,10-15-40-15,5 4-5 16,7-19-36-16,8-9 3 16,2-15-18-16,6-13 11 15,5-17-13-15,8-23 11 16,-2-13-10-16,4-25 10 15,-3-2-11-15,-6-22 9 16,-15 9-11-16,-12-8 2 16,-17 21-19-16,-10 10 2 0,-3 31-13 15,-6 16 1-15,8 25-3 16,-2 17 12-16,6 23-1 16,0 19 28-16,6 13 5 15,3 20 28-15,4 2-3 16,5 4 13-16,2-15-22 15,14 2 4-15,4-20-28 16,17-8 8-16,4-17-19 16,19-5 13-16,-6-11-24 0,12-2-143 15,-9 1-218-15,-13 0-185 16,-19-2-164-16</inkml:trace>
        </inkml:traceGroup>
      </inkml:traceGroup>
    </inkml:traceGroup>
  </inkml:traceGroup>
</inkml:ink>
</file>

<file path=ppt/ink/ink4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2:45.6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B7E90AD-5735-43C1-BF9B-38CA983B02D5}" emma:medium="tactile" emma:mode="ink">
          <msink:context xmlns:msink="http://schemas.microsoft.com/ink/2010/main" type="inkDrawing" rotatedBoundingBox="22874,7777 23943,12201 20454,13044 19385,8619" hotPoints="23594,10310 21549,12355 19505,10310 21549,8265" semanticType="9" shapeName="Circle">
            <msink:sourceLink direction="with" ref="{1CA49CCB-7EF3-46F1-BF2E-0BD68D409854}"/>
            <msink:destinationLink direction="with" ref="{08BF8787-CD10-4476-94CF-C586A4C6576C}"/>
          </msink:context>
        </emma:interpretation>
      </emma:emma>
    </inkml:annotationXML>
    <inkml:trace contextRef="#ctx0" brushRef="#br0">2266 64 895 0,'-48'-26'269'0,"-18"-4"52"16,11 18-262-16,-26 6-5 15,4 7-36-15,-20 10 4 16,4 4-2-16,-23 6 1 15,20 5-4-15,-21 10 0 47,12-5-8-47,-18 13-1 0,10 1-2 0,-12 18 0 0,22-3-1 0,-19 24-1 16,19 3-1-16,-13 22-2 16,11-2 0-16,-2 19 2 15,31-1 0-15,-1 25 2 0,28-6 1 16,8 32 0-16,16-4-3 15,7 34 0-15,19-17-2 16,10 35 0-16,13-19 0 16,16 21 1-16,8-27-1 15,18 17 1-15,3-35-1 16,32 8-1-16,10-27-1 16,30 3 1-16,0-22 1 15,47 8 1-15,-14-28-4 0,20-1-5 16,-16-32-6-16,23-16 1 15,-34-31-2-15,15-19 5 16,-23-22 7-16,14-20 3 16,-25-17 2-16,16-33 11 15,-23-11 8-15,9-32 11 16,-25-3 3-16,-5-32 8 16,-23 5-4-16,-4-30 6 15,-25 7-7-15,-4-41 0 16,-14 17-9-16,-9-31-6 15,-16 13-12-15,-17-19 8 16,-19 31-1-16,-21-20 10 16,-13 35 7-16,-25 2 21 15,-2 21 3-15,-20 1 20 16,-1 32-6-16,-25 3-1 16,2 21-24-16,-24 6-15 0,4 22-22 15,-29 2-2-15,10 9-6 16,-10-4 0-16,9 6 2 15,-8-3 0-15,34 7-12 16,0-2-36-16,27 11-58 16,17 0-397-16,17 5-43 0,-6 4-164 15</inkml:trace>
  </inkml:traceGroup>
</inkml:ink>
</file>

<file path=ppt/ink/ink44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9:42:44.9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4D91462-9CF6-4054-8243-5987026812A3}" emma:medium="tactile" emma:mode="ink">
          <msink:context xmlns:msink="http://schemas.microsoft.com/ink/2010/main" type="writingRegion" rotatedBoundingBox="27490,12338 27505,12338 27505,12353 27490,12353"/>
        </emma:interpretation>
      </emma:emma>
    </inkml:annotationXML>
    <inkml:traceGroup>
      <inkml:annotationXML>
        <emma:emma xmlns:emma="http://www.w3.org/2003/04/emma" version="1.0">
          <emma:interpretation id="{69745050-4F61-4C6F-AD95-17E6C6C49670}" emma:medium="tactile" emma:mode="ink">
            <msink:context xmlns:msink="http://schemas.microsoft.com/ink/2010/main" type="paragraph" rotatedBoundingBox="27490,12338 27505,12338 27505,12353 27490,12353" alignmentLevel="1"/>
          </emma:interpretation>
        </emma:emma>
      </inkml:annotationXML>
      <inkml:traceGroup>
        <inkml:annotationXML>
          <emma:emma xmlns:emma="http://www.w3.org/2003/04/emma" version="1.0">
            <emma:interpretation id="{D6C9DE0C-1947-4685-A1D9-61A21ACA3520}" emma:medium="tactile" emma:mode="ink">
              <msink:context xmlns:msink="http://schemas.microsoft.com/ink/2010/main" type="line" rotatedBoundingBox="27490,12338 27505,12338 27505,12353 27490,12353"/>
            </emma:interpretation>
          </emma:emma>
        </inkml:annotationXML>
        <inkml:traceGroup>
          <inkml:annotationXML>
            <emma:emma xmlns:emma="http://www.w3.org/2003/04/emma" version="1.0">
              <emma:interpretation id="{9B81C185-446E-4CC7-8991-FBDEC8374CA4}" emma:medium="tactile" emma:mode="ink">
                <msink:context xmlns:msink="http://schemas.microsoft.com/ink/2010/main" type="inkWord" rotatedBoundingBox="27490,12338 27505,12338 27505,12353 27490,12353"/>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0,'0'0'0,"0"0"16</inkml:trace>
        </inkml:traceGroup>
      </inkml:traceGroup>
    </inkml:traceGroup>
  </inkml:traceGroup>
</inkml:ink>
</file>

<file path=ppt/ink/ink4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2:49.9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8BF8787-CD10-4476-94CF-C586A4C6576C}" emma:medium="tactile" emma:mode="ink">
          <msink:context xmlns:msink="http://schemas.microsoft.com/ink/2010/main" type="inkDrawing" rotatedBoundingBox="17054,7080 21059,5268 22008,7367 18003,9179" semanticType="10" shapeName="Other">
            <msink:sourceLink direction="with" ref="{3B7E90AD-5735-43C1-BF9B-38CA983B02D5}"/>
            <msink:sourceLink direction="with" ref="{213C55B7-8277-4853-B617-4D67EA1811B2}"/>
            <msink:sourceLink direction="with" ref="{EDA57A94-79B4-43A9-A07A-7F63302341A9}"/>
          </msink:context>
        </emma:interpretation>
      </emma:emma>
    </inkml:annotationXML>
    <inkml:trace contextRef="#ctx0" brushRef="#br0">-11 1482 1106 0,'-24'20'291'0,"18"-8"89"15,20-11-317-15,32-19-11 16,19-13-2-16,34-26-2 16,20-13 13-16,44-21 3 15,1 4 1-15,45-17-18 16,-1 16-9-16,32-22-21 16,-20 16-5-16,29-16-11 15,-31 12 9-15,10-1-12 16,-33 21 15-16,3-12 5 15,-43 17 13-15,-2-1-7 16,-38 15 9-16,-14 7-15 16,-31 26-4-16,-12 10-16 15,-31 16 5-15,-15 10-15 16,-18 7 10-16,-21 8-83 16,-16 5-51-16,-18 2-355 0,-8-5 30 15</inkml:trace>
    <inkml:trace contextRef="#ctx0" brushRef="#br0" timeOffset="828.2998">-785-274 928 0,'18'-90'300'16,"12"22"56"-16,25-5-241 16,13 12-53-16,34-3-20 15,9 11-6-15,38-1-19 16,4 14-2-16,36-1-10 31,-7 13 3-31,41-4-9 0,-14 5 10 0,28-13-8 16,-25-5 7-16,22-21-7 0,-43-6 8 15,11-25-8-15,-35 6 8 16,0-17-8-16,-38 3 9 16,4-18-7-16,-35 16 5 15,-7-3-8-15,-23 29 13 16,-9 15-3-16,-23 42 6 16,-8 23-16-16,-14 31 17 15,-8 25 4-15,-3 19 7 16,0 19 4-16,-2 6 22 0,14 23-11 15,8-7-7-15,2 26-13 16,8-12 1-16,12 23-17 16,-4-17 5-16,10 21-11 15,1-21 8-15,2 1-10 16,-7-28 13-16,-2-6-11 16,-13-33 9-16,-5-14-6 15,-11-13 13-15,1-7-73 16,-8-20 414-16,-14-9-825 15,-8-12 345-15</inkml:trace>
    <inkml:trace contextRef="#ctx0" brushRef="#br0" timeOffset="467.6854">-898-346 915 0,'-25'-14'260'0,"2"4"75"15,7 7-246-15,1 6-27 16,0 4-14-16,7 19-5 16,5 11-8-16,3 34-11 0,6 19 6 15,17 42-11-15,-1 6 1 16,11 33-13-16,9-4 3 16,18 19-10-16,-6-21 11 15,15 11-8-15,-3-34 8 16,-1-2-8-16,-17-35 8 15,-3-16-9-15,-13-41 4 16,-5-12-15-16,-14-27-1 16,-7-33-40-16,-4-29-14 31,-16-26-114-31,-8-25-161 0,-14-42-37 16,-6-4-120-16</inkml:trace>
    <inkml:trace contextRef="#ctx0" brushRef="#br0" timeOffset="1290.4425">-111 1577 750 0,'39'28'372'0,"39"-23"-32"0,72-59-122 16,35-27-211-16,28 7-8 16,-1-19 8-16,37-18-9 15,-23 15 8-15,30-18-7 16,-36 9 2-16,11-15-342 15,-40 13 113-15</inkml:trace>
  </inkml:traceGroup>
</inkml:ink>
</file>

<file path=ppt/ink/ink4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3:44.6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427333E-BFA5-42A9-837B-CF4503353318}" emma:medium="tactile" emma:mode="ink">
          <msink:context xmlns:msink="http://schemas.microsoft.com/ink/2010/main" type="writingRegion" rotatedBoundingBox="14992,8223 17169,8223 17169,10024 14992,10024"/>
        </emma:interpretation>
      </emma:emma>
    </inkml:annotationXML>
    <inkml:traceGroup>
      <inkml:annotationXML>
        <emma:emma xmlns:emma="http://www.w3.org/2003/04/emma" version="1.0">
          <emma:interpretation id="{9530C749-C926-463E-830C-C88E367071AB}" emma:medium="tactile" emma:mode="ink">
            <msink:context xmlns:msink="http://schemas.microsoft.com/ink/2010/main" type="paragraph" rotatedBoundingBox="14992,8223 17169,8223 17169,10024 14992,10024" alignmentLevel="1"/>
          </emma:interpretation>
        </emma:emma>
      </inkml:annotationXML>
      <inkml:traceGroup>
        <inkml:annotationXML>
          <emma:emma xmlns:emma="http://www.w3.org/2003/04/emma" version="1.0">
            <emma:interpretation id="{ADC4176F-0E25-435D-AF10-2764A5809A78}" emma:medium="tactile" emma:mode="ink">
              <msink:context xmlns:msink="http://schemas.microsoft.com/ink/2010/main" type="line" rotatedBoundingBox="14992,8223 17169,8223 17169,10024 14992,10024"/>
            </emma:interpretation>
          </emma:emma>
        </inkml:annotationXML>
        <inkml:traceGroup>
          <inkml:annotationXML>
            <emma:emma xmlns:emma="http://www.w3.org/2003/04/emma" version="1.0">
              <emma:interpretation id="{D0D2327D-06DD-49B1-A135-713D2E68495C}" emma:medium="tactile" emma:mode="ink">
                <msink:context xmlns:msink="http://schemas.microsoft.com/ink/2010/main" type="inkWord" rotatedBoundingBox="14992,8223 17169,8223 17169,10024 14992,10024"/>
              </emma:interpretation>
            </emma:emma>
          </inkml:annotationXML>
          <inkml:trace contextRef="#ctx0" brushRef="#br0">-1071-643 1042 0,'0'-3'243'0,"-3"8"86"16,6 5-300-16,0 19-12 15,3 11-6-15,0 26 3 16,4 8 3-16,2 28-3 16,-1-6-3-16,1 17-2 0,0-13-3 15,1-7 0-15,-1-21-1 16,0-12 1 0,-1-28-2-16,-4-16-14 15,-1-13-12-15,-4-25-330 0,-4-10 92 16</inkml:trace>
          <inkml:trace contextRef="#ctx0" brushRef="#br0" timeOffset="46.8703">-1181-614 1063 0,'-1'19'220'0,"4"16"110"15,3 1-309-15,4 9 6 16,7-2 8-16,8 7 11 15,5-11-3-15,9 7-2 16,3-7-15-16,8-1-5 16,-1-12-11-16,6-8 0 15,-12-15-2-15,5-8 4 16,-12-11 10-16,-1-16 24 16,-13-9 9-16,2 7 21 15,-15-25 7-15,-4-7 7 16,-8 9-15-16,-3 0-1 15,-6-6-21-15,-3 23-6 16,1 10-17-16,-2 0-9 0,-1 9-13 16,1 1-3-16,5 5-4 15,-1 3-2-15,6 2-9 16,2 4-41-16,1 0-40 16,4 1-84-16,5-1-19 15,-1-9-316-15,-1-7 58 16</inkml:trace>
          <inkml:trace contextRef="#ctx0" brushRef="#br0" timeOffset="873.8024">-781-1152 1170 0,'-47'-10'248'0,"-14"7"112"15,-1 12-351-15,-15 12 2 16,4 7-6-16,-25 14 1 15,8 8-1-15,-12 16 0 16,11 2-4-16,0 10 1 16,28-9 0-16,8 9-1 15,23-6 0-15,16 6-1 16,17 6-1-16,23 22-2 16,12 1 0-16,24 16-2 15,8-4 3-15,28 4-2 16,-3-26 1-16,26-10 0 0,-8-35 2 15,24-30 2-15,-13-37 3 16,10-29 5 0,-15-28 2-16,4-30 8 0,-26-3 8 15,-1-30 19-15,-20 0 9 16,-6-24 25-16,-22 9-1 16,-10-32 0-16,-28 19-18 15,-20-6-1-15,-23 40-14 16,-29 14 0-16,-16 41-13 0,-24 29-9 15,-8 38-11-15,-34 22-17 16,2 27-10-16,-20 33 0 16,11 12 5-16,-6 19-33 15,35-2-50-15,5 21 79 16,27-11-476-16,-23 1 132 16</inkml:trace>
          <inkml:trace contextRef="#ctx0" brushRef="#br0" timeOffset="-864.1823">-238-676 1349 0,'-6'0'278'0,"-1"0"126"16,7 2-403-16,10-1-9 16,5-1 0-16,12 0 3 15,11-4 6-15,19-8 2 16,-2-11 1-16,14-10 0 16,-1-4 0-16,5-11-1 15,-14 3 1-15,4 2 2 16,-15 10-3-16,-6 8-1 15,-12 13 0-15,-7 12-7 0,-13 13 2 16,-8 29 10-16,-16 16 4 16,-20 33 19-16,-16 14 13 15,-18 36 7-15,-4-3-3 16,-3 8 0-16,15-23-16 16,9-10-6-16,23-37-9 0,8-19 1 15,11-24-51-15,11-24-128 16,4-22-310-16,6-47 13 15</inkml:trace>
        </inkml:traceGroup>
      </inkml:traceGroup>
    </inkml:traceGroup>
  </inkml:traceGroup>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1:40.074"/>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6-02T06:56:01.656"/>
    </inkml:context>
  </inkml:definitions>
  <inkml:traceGroup>
    <inkml:annotationXML>
      <emma:emma xmlns:emma="http://www.w3.org/2003/04/emma" version="1.0">
        <emma:interpretation id="{2B74F3CE-04CF-49E7-BA84-458EA084C6AD}" emma:medium="tactile" emma:mode="ink">
          <msink:context xmlns:msink="http://schemas.microsoft.com/ink/2010/main" type="writingRegion" rotatedBoundingBox="8967,13444 12061,9003 13106,9731 10012,14171"/>
        </emma:interpretation>
      </emma:emma>
    </inkml:annotationXML>
    <inkml:traceGroup>
      <inkml:annotationXML>
        <emma:emma xmlns:emma="http://www.w3.org/2003/04/emma" version="1.0">
          <emma:interpretation id="{BDF46561-05F7-405B-A3DC-13799C615DE9}" emma:medium="tactile" emma:mode="ink">
            <msink:context xmlns:msink="http://schemas.microsoft.com/ink/2010/main" type="paragraph" rotatedBoundingBox="8967,13444 12061,9003 13106,9731 10012,14171" alignmentLevel="1"/>
          </emma:interpretation>
        </emma:emma>
      </inkml:annotationXML>
      <inkml:traceGroup>
        <inkml:annotationXML>
          <emma:emma xmlns:emma="http://www.w3.org/2003/04/emma" version="1.0">
            <emma:interpretation id="{497A949E-8788-49A8-9DF6-A9D8334EBFBE}" emma:medium="tactile" emma:mode="ink">
              <msink:context xmlns:msink="http://schemas.microsoft.com/ink/2010/main" type="line" rotatedBoundingBox="8967,13444 12061,9003 13106,9731 10012,14171"/>
            </emma:interpretation>
          </emma:emma>
        </inkml:annotationXML>
        <inkml:traceGroup>
          <inkml:annotationXML>
            <emma:emma xmlns:emma="http://www.w3.org/2003/04/emma" version="1.0">
              <emma:interpretation id="{7959E3A9-A06B-4EDB-8BBC-72CF773A53D7}" emma:medium="tactile" emma:mode="ink">
                <msink:context xmlns:msink="http://schemas.microsoft.com/ink/2010/main" type="inkWord" rotatedBoundingBox="9099,13536 9650,12745 10563,13381 10012,14171"/>
              </emma:interpretation>
              <emma:one-of disjunction-type="recognition" id="oneOf0">
                <emma:interpretation id="interp0" emma:lang="" emma:confidence="0">
                  <emma:literal>F</emma:literal>
                </emma:interpretation>
                <emma:interpretation id="interp1" emma:lang="" emma:confidence="0">
                  <emma:literal>&amp;</emma:literal>
                </emma:interpretation>
                <emma:interpretation id="interp2" emma:lang="" emma:confidence="0">
                  <emma:literal>a</emma:literal>
                </emma:interpretation>
                <emma:interpretation id="interp3" emma:lang="" emma:confidence="0">
                  <emma:literal>f</emma:literal>
                </emma:interpretation>
                <emma:interpretation id="interp4" emma:lang="" emma:confidence="0">
                  <emma:literal>A</emma:literal>
                </emma:interpretation>
              </emma:one-of>
            </emma:emma>
          </inkml:annotationXML>
          <inkml:trace contextRef="#ctx0" brushRef="#br0">-743 549 1006 0,'6'-11'307'0,"-8"5"94"16,2 5-263-16,-1 1-12 0,1 3-11 16,-5 4-15-16,4 1-26 15,-8 11-23-15,-2 2-15 16,1 11-15-16,1 4 2 15,-8 3-12-15,8-1 5 16,2-2-10-16,1-6 5 16,1-5-11-16,5-4 6 15,3-3-10-15,2-4 8 0,8-5-12 16,4-8 11-16,11-1-9 16,2-7 12-16,9-1-10 15,0-2 12-15,6 4-11 16,-4-5 9-16,6 5-10 15,-7 3 10-15,4 2-10 16,-7 1 9-16,-1 7-12 16,-6 1 11-16,0 7-11 15,-9 4 11-15,-3 7-10 16,-9-1 11-16,-3 8-8 16,-4-1 18-16,-7 2 7 15,-7-4 19-15,-1 11 6 16,-7-4 13-16,-7 4-6 15,0-2-5-15,-4-2-14 16,-1-5-5-16,-4-1-14 0,5-11 1 16,-4-5-13-16,7-7 7 15,-5-4-13-15,5-8 10 16,-2-3-33-16,8-2-9 16,-1-3-73-16,7-4-47 15,4-7 314-15,10-2-708 16,4-5 313-16</inkml:trace>
          <inkml:trace contextRef="#ctx0" brushRef="#br0" timeOffset="558.0768">-1284 631 1035 0,'-3'-4'320'15,"0"-1"78"-15,2 7-282 16,2 4-32-16,1 9-19 16,2 9-15-16,1 6-10 15,2 6-7-15,1 5 8 0,2 10-10 16,-1-2 4-1,5 14-13-15,-3-4 1 0,2 14-13 16,1-8 7-16,-4 2-10 16,-1-13 11-16,-3-1-7 15,0-20 11-15,0-6-10 16,0-7 8-16,2-4-14 16,1-2 6-16,-3-4-13 15,-2-2 9-15,2-4-12 16,-1-1 12-16,-1-6-12 15,-1 3 16-15,0 2-60 16,0-7-27-16,-1-1-71 16,-2-6-340-16,-6-16 52 15</inkml:trace>
          <inkml:trace contextRef="#ctx0" brushRef="#br0" timeOffset="-581.7769">-1118 1115 2069 0,'4'16'13'15,"-2"10"5"-15,1-10 4 16,-2 4-10-16,5 14 6 16,-3-1-14-16,0-9 8 15,-1-3-12-15,-2-4 10 0,1-7-10 16,-1-2-4-16,-1-8-73 15,1-5-21-15,-3-10-341 16,0-10 41-16</inkml:trace>
        </inkml:traceGroup>
        <inkml:traceGroup>
          <inkml:annotationXML>
            <emma:emma xmlns:emma="http://www.w3.org/2003/04/emma" version="1.0">
              <emma:interpretation id="{94E2C409-C6E1-4BA4-A134-E2157958A510}" emma:medium="tactile" emma:mode="ink">
                <msink:context xmlns:msink="http://schemas.microsoft.com/ink/2010/main" type="inkWord" rotatedBoundingBox="9914,12085 10014,11942 10734,12444 10635,12587"/>
              </emma:interpretation>
              <emma:one-of disjunction-type="recognition" id="oneOf1">
                <emma:interpretation id="interp5" emma:lang="" emma:confidence="1">
                  <emma:literal/>
                </emma:interpretation>
              </emma:one-of>
            </emma:emma>
          </inkml:annotationXML>
          <inkml:trace contextRef="#ctx1" brushRef="#br0">0 0 0,'0'0'0,"0"0"16,0 0-16,0 0 16,0 0-1,0 0-15</inkml:trace>
          <inkml:trace contextRef="#ctx1" brushRef="#br0" timeOffset="48112.1712">-799-364 0</inkml:trace>
        </inkml:traceGroup>
        <inkml:traceGroup>
          <inkml:annotationXML>
            <emma:emma xmlns:emma="http://www.w3.org/2003/04/emma" version="1.0">
              <emma:interpretation id="{BA68E6AD-806B-4D59-8669-A635FBA10DBD}" emma:medium="tactile" emma:mode="ink">
                <msink:context xmlns:msink="http://schemas.microsoft.com/ink/2010/main" type="inkWord" rotatedBoundingBox="11887,10024 12422,9255 13046,9689 12511,10458"/>
              </emma:interpretation>
            </emma:emma>
          </inkml:annotationXML>
          <inkml:trace contextRef="#ctx0" brushRef="#br0" timeOffset="-55648.8924">898-4948 635 0,'-6'-9'287'0,"-2"-3"15"16,-1 6-154-16,0 0-30 15,3 1-35-15,-4 2-15 16,1 0-9-16,0 0-8 16,-2 1-6-16,-1 4-14 15,2 1-2-15,-1 5-15 16,2 4-2-16,-1 1-12 15,-1 5 8-15,-1 3-10 16,3 2 10-16,-6 7-11 16,3-2 12-16,2 2-12 15,-1-3 11-15,-1 6-9 16,4 0 10-16,2 8-9 0,2 2 12 16,2 10-10-16,4-5 9 15,1 7-8-15,3-7 8 16,2 9-10-16,2-7 10 15,2-2-10-15,2-7 8 16,4-2-10-16,1-8 8 16,5 5-9-16,2-3 9 15,5 3-10-15,1-3 10 16,2 0-12-16,1-6 10 16,1-1-8-16,-5-5 9 0,1-8-7 15,-4-4 11-15,4-7-8 16,-1-5 11-16,-2-9-5 15,2-5 12-15,1-11-9 16,-7-2 12-16,-2-15-7 16,-2 0 6-16,-3-15-13 15,-6-2 7-15,-6-19-11 16,-1 6 7-16,-8-17-10 16,-3 11 8-16,-7-4-8 15,1 16 7-15,-7 0-9 16,-1 15 8-16,-2 0-11 15,2 13 11-15,-5 5-11 16,2 8 9-16,-2 7-12 16,4 7 6-16,-6 5-39 0,6 4-9 15,-11 5-39-15,-2 2-12 16,-17 4-337-16,3 0 103 16</inkml:trace>
        </inkml:traceGroup>
      </inkml:traceGroup>
    </inkml:traceGroup>
  </inkml:traceGroup>
</inkml:ink>
</file>

<file path=ppt/ink/ink4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3:28.1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D6F7FA-1942-4B8E-AEB2-697F3B3A6DC8}" emma:medium="tactile" emma:mode="ink">
          <msink:context xmlns:msink="http://schemas.microsoft.com/ink/2010/main" type="inkDrawing" rotatedBoundingBox="15138,13955 21861,13324 22121,16098 15398,16729" hotPoints="22027,14781 18494,16437 14729,15415 18262,13759" semanticType="9" shapeName="Ellipse">
            <msink:sourceLink direction="with" ref="{3E3A18A4-262B-4444-9235-E78D961FD3AB}"/>
          </msink:context>
        </emma:interpretation>
      </emma:emma>
    </inkml:annotationXML>
    <inkml:trace contextRef="#ctx0" brushRef="#br0">4915 636 1034 0,'-158'-33'238'0,"-32"8"87"0,62 14-309 31,0 2-33-31,-161-7-14 16,-1-1-3-16,32 4 1 0,11 1 9 15,42 6 12-15,22 0 19 16,-23 3 16-16,23-3 4 16,-30 6 3-16,28-3-3 0,-24-2 0 15,20-1-6-15,-18 0 15 16,30-3 7-16,-15 8 12 15,21 7 0-15,-11 4 7 16,30 13-12-16,-13 8-4 16,23 4-12-16,-2 17-5 15,26 5-14-15,3 20-7 16,26 2-6-16,1 16-3 16,25-10-3-16,3 19-1 15,13-8 0-15,7 15-2 16,17-9 0-16,11 21-2 15,11-16 1-15,17 18 6 16,10-14 3-16,20 19 1 16,8-11 4-16,24 17-1 15,5-17-3-15,28 12-1 16,4-19 0-16,33 5-2 0,-4-25 2 16,33-1-2-16,-8-18 1 15,30-15-2-15,-13-16 2 16,33-6 1-16,-15-18-2 15,32-13-5-15,-19-10-5 16,33-17-6-16,-22-8-3 16,29-17 0-16,-31-1 5 15,29-23 8-15,-29 4 4 16,24-19 3-16,-29 4 1 16,24-17 1-16,-25 15-1 0,14-12 5 15,-32 8 1-15,17-12 4 16,-38 16-2-16,10-17 0 15,-35 16-4 1,2-5-1-16,-37 12-3 0,4-17 3 16,-41 12 2-16,2-17 2 15,-25 5 1-15,-10-7 6 16,-21 14-1-16,-7-17 4 16,-26 11 1-16,-23-17-1 15,-13 6-8-15,-43-15-9 16,-20 18-7-16,-51-15-9 15,-25 19-6-15,-72 1-19 16,-16 23-7-16,-82 19-26 16,-22 44-8-16,-117 52-323 0,-1 56 100 15</inkml:trace>
  </inkml:traceGroup>
</inkml:ink>
</file>

<file path=ppt/ink/ink4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3:05.8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9A2132-B12C-44B3-921E-046882F5DA5C}" emma:medium="tactile" emma:mode="ink">
          <msink:context xmlns:msink="http://schemas.microsoft.com/ink/2010/main" type="inkDrawing" rotatedBoundingBox="14054,10368 19753,8109 20501,9996 14802,12254" semanticType="scratchOut" shapeName="Other">
            <msink:sourceLink direction="with" ref="{DF445CFC-713E-4687-BB44-E05484B697E3}"/>
          </msink:context>
        </emma:interpretation>
      </emma:emma>
    </inkml:annotationXML>
    <inkml:trace contextRef="#ctx0" brushRef="#br0">53 1271 975 0,'-18'-46'288'16,"3"1"96"-16,5 13-259 0,2 10 10 16,5 16-25-16,3 19-15 15,2 19-40-15,2 28-25 16,5 19-37-16,5 40 3 15,2 12 4-15,7 49 7 16,-2-11 5-16,10 34 3 16,-1-24-2-16,5 17-1 15,-2-37-4-15,4 5 3 16,-10-44-2-16,2-18 1 16,-7-43-1-16,-1-22-6 15,-7-34-1-15,5-37 1 16,-13-25-5-16,-6-44-20 15,-7-16-16-15,-11-54-40 0,-14 1-15 16,-7-35-17-16,6 19 19 16,8-9 23-16,13 44 40 15,19 11 12-15,20 50 21 16,24 11 9-16,6 28 0 16,24 17 2-16,6 21 0 15,34 0 1-15,0 14-6 16,44-7-3-16,6-1-3 0,44-13 0 15,-9-4 0-15,44-16-1 16,-27-6 1-16,33-25 2 16,-32-10-2-16,13-25 0 15,-43-3-4-15,6-18 24 16,-58 10 4-16,-1-11 7 16,-37 23 7-16,-14 5 25 15,-26 28-15-15,-11 13 7 16,-23 34-4-16,-10 21-5 15,-13 16-21-15,-4 26 5 16,0 15-6-16,0 20 5 16,3 1 0-16,9 24 1 15,5-9-15-15,13 17-4 16,3-11-8-16,10 16-2 16,-2-15-2-16,10 5 2 0,-9-18 0 15,1 3-46-15,-10-17-58 16,-7 1-71-16,-19-13-28 15,-13 4-323-15,-21-14 74 16</inkml:trace>
    <inkml:trace contextRef="#ctx0" brushRef="#br0" timeOffset="37476.9168">-1256 3253 1025 0,'-7'16'263'16,"1"-17"76"-16,13-8-285 15,11-9-40-15,24-21-2 16,14-15-8-16,25-35 3 16,4-13-2-16,28-40 2 15,-10-6-3-15,25-26 2 16,-14 9-2-16,24-31 0 16,-15 26-1-16,18-15 0 15,-16 19-1-15,13-7-1 16,-27 33 1-16,5 4 8 15,-28 31 9-15,1 10 11 16,-24 34 3-16,-1 10 5 0,-19 16-9 16,-6 9-8-16,-15 14-11 15,-7 6-4-15,-14 8-8 16,-3 5 6-16,-8 7 1 16,-5 6 0-16,-1 1-22 15,-1-5 5-15,-3-8-382 16,-3-17 102-16</inkml:trace>
    <inkml:trace contextRef="#ctx0" brushRef="#br0" timeOffset="418.5226">1346 2532 1099 0,'-137'71'326'0,"18"7"63"16,47-18-294-16,21-10-58 15,30-19-16-15,23-10-7 16,20-15-2-16,32-12 2 16,24-12 1-16,49-33 12 15,21-14 4-15,58-29 6 16,8-11-7-16,52-23-4 15,-8 7-13-15,44-19 0 16,-30 14-7-16,27-9 2 16,-41 16 0-16,1 1 0 15,-53 20-2-15,-8 2 11 0,-52 19-37 16,-20 4 29-16,-43 28-458 16,-44 19 127-16</inkml:trace>
  </inkml:traceGroup>
</inkml:ink>
</file>

<file path=ppt/ink/ink4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2:31.6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632FF3E-02E4-4D53-9935-6469BAC7E210}" emma:medium="tactile" emma:mode="ink">
          <msink:context xmlns:msink="http://schemas.microsoft.com/ink/2010/main" type="inkDrawing" rotatedBoundingBox="23194,8527 29330,8361 29394,10728 23258,10893" hotPoints="29235,9459 26163,10672 23096,9449 26167,8236" semanticType="9" shapeName="Ellipse">
            <msink:sourceLink direction="with" ref="{A55221B5-353B-4B26-AAFD-A0FB2A893275}"/>
          </msink:context>
        </emma:interpretation>
      </emma:emma>
    </inkml:annotationXML>
    <inkml:trace contextRef="#ctx0" brushRef="#br0">9215 828 1101 0,'-49'-20'239'0,"-14"-5"103"15,4 2-329-15,-8 1-8 16,4 4-9-16,-14-9-4 16,7 6-6-16,-15-8-4 15,3 3-8-15,-11-4-2 16,3 5 7-16,-18-10 0 15,6 5 8-15,-26-1 6 16,5 2 7-16,-24 4 13 16,6 8 7-16,-27 7 20 15,16 2 7-15,-27 4 17 0,16 4-9 16,-19 0 4-16,26-2-23 16,-29 4-1-16,25-1-21 15,-22 1-2-15,24-1-11 16,-31 2 5-16,21 2-7 15,-11-1 4-15,16-1-4 16,-25 6 5-16,31 3-5 16,-12 5 5-16,9 5-4 0,-13 11 10 15,26 6 0-15,-9 15 21 16,19 3-1-16,2 8 10 16,29-5-13-16,1 18 1 15,23-10-22-15,7 10 0 16,26 6-11-16,14 19 3 15,32-34-10 1,0 1 2-16,24 87 3 16,20-1-3-16,29 14 6 15,17-20-7-15,23-30 6 16,3-18-4-16,37 6 5 16,1-21-1-16,37 9 5 15,66-12 2 1,14-8-4-16,24-22 2 15,9-6-4-15,18-26 5 0,-57-22-7 16,43-9 6-16,-32-12-7 16,38-18 2-16,-33-6-5 15,30-16 2-15,-41-3-5 16,21-12 5-16,-51 2 0 16,15-10 6-16,-49 12-2 15,-3-19 5-15,-43 5-1 16,-5-11 3-16,-42 6-5 0,-20-11 12 15,-35 17-1-15,-23-2 34 16,-32 10 13-16,-26-5 41 16,-19 11-2-16,-37-4 9 15,-12 9-36-15,-30-2-5 16,-10 16-43-16,-38 5-3 16,3 13-17-16,-39 7-27 15,-2 16-54-15,-47 13-91 16,11 19-344-16,-62 4 44 15</inkml:trace>
  </inkml:traceGroup>
</inkml:ink>
</file>

<file path=ppt/ink/ink4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2:19.3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13C55B7-8277-4853-B617-4D67EA1811B2}" emma:medium="tactile" emma:mode="ink">
          <msink:context xmlns:msink="http://schemas.microsoft.com/ink/2010/main" type="inkDrawing" rotatedBoundingBox="11809,7652 16256,4926 17844,7516 13397,10242" hotPoints="16865,7392 14804,9453 12744,7392 14804,5332" semanticType="9" shapeName="Circle">
            <msink:sourceLink direction="with" ref="{48A7499E-84B4-4F28-8B60-F7FF50BE50D6}"/>
            <msink:destinationLink direction="with" ref="{08BF8787-CD10-4476-94CF-C586A4C6576C}"/>
          </msink:context>
        </emma:interpretation>
      </emma:emma>
    </inkml:annotationXML>
    <inkml:trace contextRef="#ctx0" brushRef="#br0">8642-1870 1216 0,'-26'-41'278'15,"-23"4"106"-15,-8 8-360 16,-26-5-9-16,-17 5-3 15,-37-2 11 1,4 2 5-16,-25 13 9 0,0 11-3 16,-25 25-8-16,20 16-18 15,-42 28-5-15,6 13-6 0,-34 28-2 16,23 1 4-16,-39 33 5 16,25-7 1-16,-27 28-2 15,38-1 3-15,-24 31-4 16,42-18-1-16,3 29 0 15,45-28-2-15,1 6-1 16,45-25 1-16,16 17-2 16,34-34-2-16,31 19-3 15,31-15 0-15,43 20 0 16,27-26 1-16,51 15 2 16,15-21 3-16,57 3 2 15,8-31-1-15,52-7 0 16,-6-26-1-16,46-29-7 15,-24-36 3-15,37-41 3 16,-35-34 1-16,26-39 1 16,-42-19 7-16,19-44-3 0,-48 4-2 15,15-36 11-15,-45 10 10 16,1-25 12-16,-49 24 8 16,-5-32 13-16,-41 35-7 15,-14-25 9-15,-40 22-2 16,-22-7 18-16,-34 37-1 15,-36-13 14-15,-31 39-12 0,-31 1-7 16,-27 32-28-16,-62 14-13 16,-4 34-20-16,-63 24-7 15,1 34-4-15,-43 34 1 16,33 20 3-16,-31 32 0 16,49 11-9-16,-22 30-120 15,34 8 42-15,-37 41-471 16</inkml:trace>
  </inkml:traceGroup>
</inkml:ink>
</file>

<file path=ppt/ink/ink4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3:26.2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28EC6B-EDC3-44BB-B1FF-257980B12D14}" emma:medium="tactile" emma:mode="ink">
          <msink:context xmlns:msink="http://schemas.microsoft.com/ink/2010/main" type="inkDrawing" rotatedBoundingBox="5175,11968 21285,9769 22455,18346 6345,20544" hotPoints="21892,12064 21579,19241 6251,18573 6563,11396" semanticType="9" shapeName="Rectangle">
            <msink:sourceLink direction="with" ref="{3E3A18A4-262B-4444-9235-E78D961FD3AB}"/>
            <msink:sourceLink direction="with" ref="{A8C0EC82-3A46-44E1-BB3C-E8629FFFC928}"/>
            <msink:sourceLink direction="with" ref="{BC9ADD6A-242B-40F8-ACB5-B8DFE0E33C6C}"/>
            <msink:destinationLink direction="with" ref="{84EE77CC-1072-4DD1-A958-20AF17C16B3B}"/>
          </msink:context>
        </emma:interpretation>
      </emma:emma>
    </inkml:annotationXML>
    <inkml:trace contextRef="#ctx0" brushRef="#br0">13147 772 842 0,'-6'-8'352'0,"-6"4"-2"16,0 2-199-16,1-4-108 15,2 5-39-15,-1-1-15 16,1-2-17-16,-3-2-19 16,1 3-12-16,-5-3-1 15,1-5 15-15,-6 7 22 16,-1-2 24-16,-3-2 29 0,-1 2 6 15,-5 2 9-15,-1-2-8 16,-7 0-1-16,2 4-4 47,19 1-27-47,0 1-10 0,-62-3-3 0,-1 1-9 16,-7 1 1-16,-1 2-2 15,27-2 4-15,4 2 5 16,-8-1 7-16,4 0-2 0,-4-3 5 15,8 0-3-15,-13 0 4 16,8-1-4-16,-10-2 5 16,4-5-3-16,-10 10 2 15,6-7-2-15,-5 1 5 16,10 4-2-16,-14 0 10 16,11-6 0-16,-8 4 7 15,2-5-2-15,-10-1 3 16,13 4-10-16,-8-8 2 15,10-3-11-15,-15 3 2 16,10-3-5-16,-16-5 2 16,5 6-3-16,-18 2 4 15,18-3-3-15,-16 2 2 16,13 2-2-16,-14-5 2 16,10 2-1-16,-16-1 3 0,16 2-5 15,-13-4 6-15,8 7-5 16,-13 4 2-1,13 0-1-15,-22 4 2 0,20-2-5 16,-17-5 4-16,14-2-4 16,-16 2 3-16,13 2-2 15,-19 4 5-15,15 4-5 0,-17-1 5 16,15 2-3 0,-18-4 2-16,11-1-3 0,-8-1 3 15,15 4-3-15,-16-5-2 16,17 1-1-16,-13-2-5 15,13 1-8-15,-16-4-1 16,18-1-1-16,-19-2 2 16,11 4 4-16,-18-2 10 15,20 2 1-15,-18 7 4 16,17 1 0-16,-16 1 1 16,15-1-4-16,-19-3 4 15,26 5-4-15,-28-1 3 16,14-1-3-16,-18-1 4 15,21 8 0-15,-30-4 5 16,27 0-1-16,-14 0 7 16,20-1-4-16,-18-1 2 15,21 1-6-15,-15-7 2 0,17 5-9 16,-17 0 5 0,18-4-5-16,-15 5 3 0,17 1-4 15,-19-1 5-15,20 2-6 16,-14 5 5-16,17-2-2 15,-16 7 2-15,14 2-3 16,-7 3 4-16,16-1-5 16,-14 1 4-16,22-8-3 0,-9 7 3 15,10-2-1-15,-7 3 6 16,22 0-2-16,-11 6 5 16,14-6-3-16,-7 10 0 15,14-8-6-15,-10 14 0 16,14-2-6-16,-3 8-3 15,9-1-3-15,-5 14 2 16,14-4-1-16,-7 6 4 16,10-6 4-16,-6 11 2 15,9-6-3-15,-12 11 5 16,9 2-4-16,-12 19 4 16,4-1-3-16,-8 23 2 15,2-2-2-15,-3 18 1 16,8-11-2-16,-4 20 3 15,10-19-3-15,0 11 7 16,6-18-2-16,0 16 8 0,6-21-4 16,0 19 4-16,3-8-7 15,-5 18 2-15,8-14-5 16,-3 22 1-16,3-11-3 16,-5 13 4-16,8-10-5 15,-3 16 5-15,9-17-4 16,-1 17 4-16,5-21-4 15,4 19 7-15,-1-19-8 0,2 15 5 16,2-21-5 0,4 13 5-16,1-18-6 0,5 11 6 15,-1-17-6-15,2 16 7 16,1-11-7-16,4 20 8 16,-6-19-7-16,6 22 6 15,-3-13-6-15,3 14 5 16,-8-17-6-16,4 17 6 15,-2-18-7-15,-3 6 8 16,-3-18-7-16,-2 6 7 16,-1-27-5-16,-3 6 6 15,0-18-7-15,0 2 15 16,3-19-5-16,3 5 12 16,-4-15-6-16,8-7 7 15,1-8-14-15,1 1 4 0,0-7-12 16,9 0 7-16,-2 7-8 15,-2 2 5-15,2 0-6 16,2 7 5-16,-4-4-6 16,1 2 4-16,1-7-6 15,-4 2 6-15,3-4-7 16,0-2 6-16,0-3-5 16,5-3 6-16,2-2-5 15,8-4 8-15,2-3-5 0,11 0 7 16,1-4-4-16,11-2 5 15,-2 0-5-15,10-2 4 16,-3 2-7-16,9 0 5 16,-4 0-4-16,5 5 5 15,-8-1-6-15,10 7 7 16,-8 5-6-16,10 1 5 16,-7 4-6-16,16-2 5 15,-8-5-5-15,14-1 5 16,-11 0-5-16,7-9 6 15,-8-1-6-15,7 2 9 16,-11-5-5-16,14 1 9 16,-4-1-6-16,10 5 7 15,-6-5-8-15,8-2 4 16,-5-1-8-16,15 0 3 16,-11-3-4-16,16 0 3 15,-5 2-4-15,8-2 7 0,-11 3-8 16,18-2 5-16,-15 1-3 15,17-1 4-15,-7 4-6 16,10-4 8-16,-13 2-8 16,16-3 5-16,-13 0-4 15,16-4 2-15,-5 1-6 0,15-6 7 16,-10-2-4 0,17 1 4-16,-15-1-3 15,14-4 7-15,-11 8-7 0,17-5 6 16,-15 0-5-16,19 6 5 15,-10 3-7-15,10-4 6 16,-8 4-5-16,18 10 4 16,-17-6-4-16,21 1 5 15,-14-2-6-15,21 4 6 16,-18-8-5-16,25-3 5 16,-19 1-6-16,22 3 6 15,-20-7-7-15,24 5 5 16,-19 1-6-16,19-4 8 15,-21 7-8-15,20-1 8 16,-20 4-6-16,17 5 6 16,-19-4-6-16,23 8 6 0,-22-1-6 15,19 1 6-15,-16 0-5 16,20 13 4-16,-20-8-5 16,25 7 6-16,-19-4-7 15,22 1 7-15,-22-7-5 16,26-2 4-16,-14-5-5 15,16-5 5-15,-22-4-5 16,28-4 4-16,-30-4-5 16,24-4 8-16,-21 0-8 15,26-3 3-15,-30-3-6 16,28 2 4-16,-26-1-6 0,21-3 8 16,-24 4-3-16,23-2 6 15,-27-8-4-15,22-1 4 16,-22-1-8-16,16-5 6 15,-29 1-5-15,21 2 6 16,-31 3-4-16,16-4 4 16,-26 5-2-16,15-1 4 15,-27 3-5-15,12-6 0 16,-21 3-5-16,5-7-2 16,-23 2-7-16,9-11 3 15,-22 7-1-15,1-7 6 16,-17 4 3-16,5-7 4 15,-19 5 0-15,4-13 3 16,-13 3-3-16,2-13 5 16,-5 4-3-16,1-12 5 0,-12 4-4 15,0-17 5-15,-8 2-6 16,1-18 5-16,-2 7-7 16,0-20 6-16,-2 24-7 15,-1-23 6-15,-6 14-5 16,0-15 4-16,-1 13-4 15,2-22 4-15,-1 20-6 16,-1-28-4-16,-1 6-9 0,1-23-11 16,-5 8-7-16,0-19 6 15,0 18 5-15,-5-9 9 16,-7 28 13-16,-3-16 20 16,-1 24 4-16,-7-6 17 15,-1 22 3-15,-3-8 10 16,2 22-13-16,-8-3 4 15,4 15-18-15,-1-11 1 16,6 6-14-16,2-11-1 16,7 7-13-16,-5-8 6 15,10 11-10-15,-1-7 6 16,-1 6-8-16,0-8 6 16,0 12-7-16,-9-13 7 15,-3 17-4-15,-6 1 6 16,-1 13-3-16,-11-6 5 0,-5 10-5 15,-14-10 4-15,-3 6-2 16,-15-8 2-16,1 8-5 16,-14-7 6-16,5 7-8 15,-21-5-3-15,2 5-9 16,-25-9-5-16,5 9-8 16,-33-5 7-16,0 2 1 15,-32 3 9-15,3 12 6 0,-44 0 14 16,17 11 2-16,-42-1 10 15,17 7 5-15,-41-2 18 16,28 3-2-16,-48-8 24 16,31 10-3-16,-36-11 11 15,30 7-17-15,-26-8-1 16,33 5-30-16,-17-6-6 16,35 7-37-16,-21-5-72 15,40 15-44-15,-21-3-336 16,43 10 27-16</inkml:trace>
  </inkml:traceGroup>
</inkml:ink>
</file>

<file path=ppt/ink/ink4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3:38.8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4FB357A-26BB-4D66-B838-37E6325F4741}" emma:medium="tactile" emma:mode="ink">
          <msink:context xmlns:msink="http://schemas.microsoft.com/ink/2010/main" type="writingRegion" rotatedBoundingBox="11752,9951 13053,9299 13585,10358 12284,11011">
            <msink:destinationLink direction="with" ref="{A3BB78C5-4415-4421-8165-92C253942587}"/>
          </msink:context>
        </emma:interpretation>
      </emma:emma>
    </inkml:annotationXML>
    <inkml:traceGroup>
      <inkml:annotationXML>
        <emma:emma xmlns:emma="http://www.w3.org/2003/04/emma" version="1.0">
          <emma:interpretation id="{FE499467-F08E-42BC-B1B0-B1D5F232B189}" emma:medium="tactile" emma:mode="ink">
            <msink:context xmlns:msink="http://schemas.microsoft.com/ink/2010/main" type="paragraph" rotatedBoundingBox="11752,9951 13053,9299 13585,10358 12284,11011" alignmentLevel="1"/>
          </emma:interpretation>
        </emma:emma>
      </inkml:annotationXML>
      <inkml:traceGroup>
        <inkml:annotationXML>
          <emma:emma xmlns:emma="http://www.w3.org/2003/04/emma" version="1.0">
            <emma:interpretation id="{A559CC52-56DB-49A8-9323-00F10BCEEAD3}" emma:medium="tactile" emma:mode="ink">
              <msink:context xmlns:msink="http://schemas.microsoft.com/ink/2010/main" type="line" rotatedBoundingBox="11752,9951 13053,9299 13585,10358 12284,11011"/>
            </emma:interpretation>
          </emma:emma>
        </inkml:annotationXML>
        <inkml:traceGroup>
          <inkml:annotationXML>
            <emma:emma xmlns:emma="http://www.w3.org/2003/04/emma" version="1.0">
              <emma:interpretation id="{D9650E8D-5EB2-4A2C-8B8F-9E2785F47F90}" emma:medium="tactile" emma:mode="ink">
                <msink:context xmlns:msink="http://schemas.microsoft.com/ink/2010/main" type="inkWord" rotatedBoundingBox="11752,9951 13053,9299 13585,10358 12284,11011"/>
              </emma:interpretation>
              <emma:one-of disjunction-type="recognition" id="oneOf0">
                <emma:interpretation id="interp0" emma:lang="" emma:confidence="0">
                  <emma:literal>A</emma:literal>
                </emma:interpretation>
                <emma:interpretation id="interp1" emma:lang="" emma:confidence="0">
                  <emma:literal>h</emma:literal>
                </emma:interpretation>
                <emma:interpretation id="interp2" emma:lang="" emma:confidence="0">
                  <emma:literal>H</emma:literal>
                </emma:interpretation>
                <emma:interpretation id="interp3" emma:lang="" emma:confidence="0">
                  <emma:literal>a</emma:literal>
                </emma:interpretation>
                <emma:interpretation id="interp4" emma:lang="" emma:confidence="0">
                  <emma:literal>*</emma:literal>
                </emma:interpretation>
              </emma:one-of>
            </emma:emma>
          </inkml:annotationXML>
          <inkml:trace contextRef="#ctx0" brushRef="#br0">4123-100 988 0,'10'-50'271'16,"-10"14"75"-16,2 15-264 16,4 11-48-16,-6 5-4 15,-2 13-12-15,8 19-3 0,-4 33-11 16,-2 12 11-16,-3 39-6 16,3 9 11-16,-5 18-5 15,-4-13 7-15,2 2-9 16,4-23 6-16,1-5-10 15,2-33 4-15,6-15-9 16,2-21 6-16,-2-19-10 16,-3-20 10-16,3-34-39 15,-5-27-17-15,2-44-76 16,-1-18-264-16,2-38 37 16</inkml:trace>
          <inkml:trace contextRef="#ctx0" brushRef="#br0" timeOffset="404.4776">3944 371 1060 0,'-25'0'274'15,"11"0"84"-15,8 5-311 16,12-1-17-16,11 1-24 16,11-5-1-16,16-8-7 15,4-13 8-15,15-13-4 16,-8-11 11-16,10-14-7 16,-11 2-15-16,3-8-37 15,-17 7-314-15,-2-8 72 16</inkml:trace>
          <inkml:trace contextRef="#ctx0" brushRef="#br0" timeOffset="350.414">4213-303 594 0,'9'-10'267'16,"-3"20"23"-16,-2 16-121 16,1 10-52-16,-1 6-12 15,-1 12-21-15,11 18-18 0,1-11-15 16,9 17-15-16,4-6-8 16,7 2-14-16,-4-17 1 15,7 8-12-15,-5-20 5 16,3 4-8-16,-4-8 7 15,-4-1-8-15,-8-7 8 16,-5-1-8-16,-12-14-3 16,-15-9-41-16,-14-15 76 0,-14-2-406 15,-7-8 125-15</inkml:trace>
          <inkml:trace contextRef="#ctx0" brushRef="#br0" timeOffset="-1773.5288">3456 1164 1476 0,'-18'10'331'0,"-3"-1"114"16,8-1-433-16,5-10-46 15,2-10-12-15,3-16-25 16,-1-10 20-16,-5-25-3 15,-5-12 26-15,-5-20 6 16,-5 1 24-16,-11-22 0 16,-1 22 11-16,-7-13 0 15,5 23 12-15,-3 3 17 16,13 25 12-16,4 5 5 16,10 29 8-16,5 5-9 15,5 11-15-15,5 5-21 0,7 2-8 16,14 8-14-16,5 6-1 15,20 14-8 1,7 7 11-16,15 5-8 0,-1 4 11 16,2-3-5-16,-10-8 8 15,2-2-8-15,-19-7 6 16,-2-8-8-16,-10-8 7 16,2-2-8-16,-9-5 7 15,2-2-5-15,-7-3 5 0,2 6-7 16,-4-8 9-16,-1 5-24 15,-2-6-16-15,3 3-87 16,-4-6 381-16,-10-3-740 16,-9-6 308-16</inkml:trace>
        </inkml:traceGroup>
      </inkml:traceGroup>
    </inkml:traceGroup>
  </inkml:traceGroup>
</inkml:ink>
</file>

<file path=ppt/ink/ink4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3:39.6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BB78C5-4415-4421-8165-92C253942587}" emma:medium="tactile" emma:mode="ink">
          <msink:context xmlns:msink="http://schemas.microsoft.com/ink/2010/main" type="inkDrawing" rotatedBoundingBox="11897,10362 12681,8532 14328,9238 13543,11068" hotPoints="14063,9913 13132,10844 12201,9913 13132,8982" semanticType="9" shapeName="Circle">
            <msink:sourceLink direction="with" ref="{54FB357A-26BB-4D66-B838-37E6325F4741}"/>
            <msink:destinationLink direction="with" ref="{84EE77CC-1072-4DD1-A958-20AF17C16B3B}"/>
          </msink:context>
        </emma:interpretation>
      </emma:emma>
    </inkml:annotationXML>
    <inkml:trace contextRef="#ctx0" brushRef="#br0">779 164 1069 0,'-91'15'233'16,"-17"18"100"-16,10 23-315 16,-7 29-2-16,18 10 5 15,-3 27 5-15,21-1 10 16,6 8 0-16,25-13-1 15,20 7-14-15,24-16-3 0,33 16-15 16,17-14 2 0,29 13-9-16,5-17 8 0,29-5-9 15,-5-30 9-15,27-6-9 16,-10-31 8-16,23-18-10 16,-14-21 8-16,12-21-7 15,-26-25 10-15,9-42-6 16,-30-20 24-16,-11-39 26 15,-28-9 21-15,-14-42 23 16,-34 25 20-16,-27-26 3 16,-20 22-20-16,-31-1-7 15,-14 55-18-15,-26 11-21 16,-5 55-17-16,-36 30-21 16,6 40-9-16,-35 34-17 15,8 28 0-15,-29 31-48 16,26 23-7-16,-20 37-111 15,31 5-322-15,-1 46-15 0</inkml:trace>
  </inkml:traceGroup>
</inkml:ink>
</file>

<file path=ppt/ink/ink4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3:36.4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EE77CC-1072-4DD1-A958-20AF17C16B3B}" emma:medium="tactile" emma:mode="ink">
          <msink:context xmlns:msink="http://schemas.microsoft.com/ink/2010/main" type="inkDrawing" rotatedBoundingBox="12582,10302 13635,11583 13510,11685 12458,10405" semanticType="10" shapeName="Other">
            <msink:sourceLink direction="with" ref="{A3BB78C5-4415-4421-8165-92C253942587}"/>
            <msink:sourceLink direction="with" ref="{B928EC6B-EDC3-44BB-B1FF-257980B12D14}"/>
          </msink:context>
        </emma:interpretation>
      </emma:emma>
    </inkml:annotationXML>
    <inkml:trace contextRef="#ctx0" brushRef="#br0">4644 1896 1046 0,'4'12'255'0,"-4"3"79"0,5-3-295 15,4-6-40-15,4-6 0 16,-1-6-7-16,2-6 9 15,1-7-4-15,-6 2 8 16,-6-2 1-16,1-2 13 0,-8-6 9 16,-11-3 13-16,-9-11 2 15,-2 5 39 1,1 2-52-16,-47-56-10 16,0 4-1-1,-13-18-3-15,3 1 8 0,19 17 0 16,12 22 10-16,-8-5 3 15,11 21 5-15,-7 3-6 16,8 15-1-16,-4-5-12 16,11 6-5-16,-2 1-10 15,10 7 1-15,3-2-7 16,10 8 5-16,2 2-8 16,7 4 4-16,-1-6-21 15,5 4-8-15,-6-5-44 16,2-2-22-16,-7-12 45 15,1-5-391-15,-2 1 139 0</inkml:trace>
  </inkml:traceGroup>
</inkml:ink>
</file>

<file path=ppt/ink/ink4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33:42.1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B29200-DBA2-4013-A8C0-AC44E9966E66}" emma:medium="tactile" emma:mode="ink">
          <msink:context xmlns:msink="http://schemas.microsoft.com/ink/2010/main" type="inkDrawing" rotatedBoundingBox="15753,13672 18241,13270 18261,13391 15773,13793" semanticType="underline" shapeName="Other">
            <msink:sourceLink direction="with" ref="{A8C0EC82-3A46-44E1-BB3C-E8629FFFC928}"/>
          </msink:context>
        </emma:interpretation>
      </emma:emma>
    </inkml:annotationXML>
    <inkml:trace contextRef="#ctx0" brushRef="#br0">-2 405 1392 0,'5'18'377'16,"16"-17"89"-16,18-5-378 16,23-5-81-16,8-6-13 15,23-14 16-15,12-4-6 16,30-10 8-16,2-2-8 0,30-5 9 15,-4 10-15-15,19 1 9 16,-24 13-7-16,7 4 7 16,-26 10-9-16,5 6 9 15,-28 4-8-15,4 1 7 16,-22 1-7-16,-5-2 8 16,-24-1-8-16,-3-3 8 15,-24-1-9-15,-3-1 9 16,-15 4-8-16,-3-4 8 15,-12 4-6-15,-3 1-25 16,-6 1-65-16,-2 5-391 16,-1 8 77-16</inkml:trace>
  </inkml:traceGroup>
</inkml:ink>
</file>

<file path=ppt/ink/ink4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3:56.9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9ADD6A-242B-40F8-ACB5-B8DFE0E33C6C}" emma:medium="tactile" emma:mode="ink">
          <msink:context xmlns:msink="http://schemas.microsoft.com/ink/2010/main" type="writingRegion" rotatedBoundingBox="19406,17490 16546,18067 16355,17119 19214,16542">
            <msink:destinationLink direction="with" ref="{B928EC6B-EDC3-44BB-B1FF-257980B12D14}"/>
            <msink:destinationLink direction="with" ref="{B9A1A97C-2B7C-4D9E-AC17-63D725647025}"/>
          </msink:context>
        </emma:interpretation>
      </emma:emma>
    </inkml:annotationXML>
    <inkml:traceGroup>
      <inkml:annotationXML>
        <emma:emma xmlns:emma="http://www.w3.org/2003/04/emma" version="1.0">
          <emma:interpretation id="{C1908AA9-50D6-4008-880A-F508C772E82C}" emma:medium="tactile" emma:mode="ink">
            <msink:context xmlns:msink="http://schemas.microsoft.com/ink/2010/main" type="paragraph" rotatedBoundingBox="19406,17490 16546,18067 16355,17119 19214,16542" alignmentLevel="1"/>
          </emma:interpretation>
        </emma:emma>
      </inkml:annotationXML>
      <inkml:traceGroup>
        <inkml:annotationXML>
          <emma:emma xmlns:emma="http://www.w3.org/2003/04/emma" version="1.0">
            <emma:interpretation id="{3CF93218-B879-4730-8AD5-4AC1801F2060}" emma:medium="tactile" emma:mode="ink">
              <msink:context xmlns:msink="http://schemas.microsoft.com/ink/2010/main" type="line" rotatedBoundingBox="19406,17490 16546,18067 16355,17119 19214,16542"/>
            </emma:interpretation>
          </emma:emma>
        </inkml:annotationXML>
        <inkml:traceGroup>
          <inkml:annotationXML>
            <emma:emma xmlns:emma="http://www.w3.org/2003/04/emma" version="1.0">
              <emma:interpretation id="{5AE101A4-8BBE-4691-81BD-71908419B023}" emma:medium="tactile" emma:mode="ink">
                <msink:context xmlns:msink="http://schemas.microsoft.com/ink/2010/main" type="inkWord" rotatedBoundingBox="19406,17490 16546,18067 16355,17119 19214,16542"/>
              </emma:interpretation>
              <emma:one-of disjunction-type="recognition" id="oneOf0">
                <emma:interpretation id="interp0" emma:lang="" emma:confidence="0">
                  <emma:literal>„*</emma:literal>
                </emma:interpretation>
                <emma:interpretation id="interp1" emma:lang="" emma:confidence="0">
                  <emma:literal>r*</emma:literal>
                </emma:interpretation>
                <emma:interpretation id="interp2" emma:lang="" emma:confidence="0">
                  <emma:literal>19*</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12 141 518 0,'-10'-30'503'16,"8"15"-137"-16,4 15-23 16,11 21-259-16,1 6-51 15,11 15-7-15,4 6 4 16,13 12 15-16,0-7-5 15,19 10-2-15,-2-8-12 16,14 8-5-16,-5-6-12 16,0-1-3-16,-14-11-2 0,-6-11 0 15,-12-14 12 1,-9-10 34-16,-12-11 21 0,-3-20 38 16,-3-6 10-16,-6-21 1 15,0-11-33-15,-3-17-18 16,-6 1-37-16,-11-12-11 15,-1 10-13-15,-4-3-3 16,-2 17-4-16,0 5-2 16,9 20 1-16,0 10-1 15,1 16-1-15,5 6-1 16,3 6 1-16,3 7-2 16,2 2 2-16,4 5 0 15,6 5-1-15,9 5 0 16,0-1 2-16,6-2-42 0,1-3-63 15,2-11-40-15,-7-10-409 16,-1-10 58-16</inkml:trace>
          <inkml:trace contextRef="#ctx0" brushRef="#br0" timeOffset="-88.7637">209 82 1196 0,'-8'24'273'0,"-1"8"108"15,0 2-341-15,5 19-17 16,1-3 0-16,0 8 0 16,9 2-5-16,9 14-5 15,1-10-7-15,8 7-2 16,-3-11-2-16,-1-3 3 16,-8-20 0-16,-6-8 0 15,-6-17-4-15,-6-15-51 16,-6-21-1-16,-8-17-353 15,-2-10 67-15</inkml:trace>
          <inkml:trace contextRef="#ctx0" brushRef="#br0" timeOffset="-651.5239">-959 771 1067 0,'-35'-25'419'0,"19"-1"31"0,13 10-267 16,12 4-100-16,18-8-33 15,9 4-36-15,25-4-7 16,7 2-4-16,18-4 1 16,2 4-1-16,17-2 4 0,-15 5-26 15,8-1-81 1,-14 2-22-16,2-2-336 15,-26 4 20-15</inkml:trace>
          <inkml:trace contextRef="#ctx0" brushRef="#br0" timeOffset="-821.658">-567 362 1293 0,'-14'13'308'16,"-4"22"105"-16,3 2-363 0,0 13-34 15,2-4-1-15,13 10 3 16,3-13 0-16,7 5-2 15,10-4-7-15,2 2-2 16,-2-7-1-16,-1-7-3 16,-4-5-31-16,-7-6-76 15,-2-10 34-15,-11-2-366 16,-16 1 58-16</inkml:trace>
          <inkml:trace contextRef="#ctx0" brushRef="#br0" timeOffset="-981.143">-1881 842 926 0,'-49'-20'348'0,"8"11"59"16,22 3-256-16,11 3-35 15,16 6-58-15,13 2-22 16,13-5-36-16,20 4-4 16,12-10 5-16,26-6 6 15,2-7 2-15,22-4 7 16,-6 2-36-16,4 2 429 16,-14-1-823-16,2-4 381 0</inkml:trace>
          <inkml:trace contextRef="#ctx0" brushRef="#br0" timeOffset="-989.1178">-1546 264 914 0,'9'-7'302'16,"-11"14"60"-16,-5 17-204 0,-8 6-68 16,-5 20 12-16,-1 5-13 15,2 14-7-15,5-1-30 16,13 13-9-16,10-12-21 16,9 3-9-16,4-14-7 15,8 0-1-15,-3-18-1 16,0-1 3-16,-5-12-1 0,-1-4 0 15,-8-8 2 1,-7-5-60-16,-4-7-29 0,-13-9-45 16,-8-4-106-16,-18-13-225 15,-6-2 54-15</inkml:trace>
          <inkml:trace contextRef="#ctx0" brushRef="#br0" timeOffset="-1450.4125">-1635 276 1077 0,'9'-24'273'16,"0"6"106"-16,-6 9-308 16,-4 11-9-16,-4 5-6 0,-8 23 1 15,-8 8-21-15,-8 31 0 32,-2 6-7-32,-2 27-4 0,0-6-9 0,-5 18-1 15,2-16-3-15,-6 5-1 16,-1-25-2-16,2 0 3 15,7-24-1-15,8-12 0 16,11-19 0-16,11-22 3 16,11-20-10-16,14-32-65 15,9-15-36-15,14-30-348 16,5-11 34-16</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1:04.4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A608CE3-0BBF-42C1-B7A2-5E4D8F23F5AE}" emma:medium="tactile" emma:mode="ink">
          <msink:context xmlns:msink="http://schemas.microsoft.com/ink/2010/main" type="inkDrawing" rotatedBoundingBox="8657,10296 8947,13408 8811,13421 8520,10308" semanticType="verticalRange" shapeName="Line">
            <msink:sourceLink direction="with" ref="{3367021F-57F6-4B8A-AFB5-A62919158842}"/>
          </msink:context>
        </emma:interpretation>
      </emma:emma>
    </inkml:annotationXML>
    <inkml:trace contextRef="#ctx0" brushRef="#br0">71 0 377 0,'-6'42'298'0,"-3"7"-33"0,0-10-72 16,3 9-41-16,0-7-61 16,0 5-30-16,4-7-18 15,-2 11-20-15,-1-12-2 16,4-2-15-16,-5-11 4 15,0 1-13-15,3-11 10 0,1 6-12 16,-1 0 11-16,6 3-12 16,2 0 11-16,-1 6-11 15,2-2 9-15,3 4-12 16,-3 1 11-16,0 1-15 16,2-2 12-16,2 4-8 15,-2 0 12-15,2 6-11 16,2 3 14-16,3 6-10 15,-3-6 10-15,-1 6-12 16,2-7 12-16,-2 8-10 16,-4-5 9-16,1 8-10 15,1-7 11-15,-2 8-11 16,2-10 9-16,2 11-8 16,-1-3 9-16,-1 3-11 15,-1-4 12-15,-4 1-40 16,-1-6-58-16,-3 3-174 15,-1-3-33-15,1 12-7 0,1-3 52 16,2 15 113-16,0-4 187 16,0 10 44-16,-3-4 8 15,0 13 1-15,-1-15-29 16,-2 12 3-16,1-6 8 16,2 4 14-16,-1-10-7 15,1 8-22-15,-2-12-15 16,1 1-25-16,-1-11-59 0,1 5-170 15,-1-9 30-15</inkml:trace>
  </inkml:traceGroup>
</inkml:ink>
</file>

<file path=ppt/ink/ink4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2:47.5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4FF98D-927B-4B90-AF2D-F4947E82EA16}" emma:medium="tactile" emma:mode="ink">
          <msink:context xmlns:msink="http://schemas.microsoft.com/ink/2010/main" type="writingRegion" rotatedBoundingBox="15776,7795 20994,5817 22334,9352 17117,11330"/>
        </emma:interpretation>
      </emma:emma>
    </inkml:annotationXML>
    <inkml:traceGroup>
      <inkml:annotationXML>
        <emma:emma xmlns:emma="http://www.w3.org/2003/04/emma" version="1.0">
          <emma:interpretation id="{3AEAD28E-B29D-4597-B1DC-F52FB2A2B539}" emma:medium="tactile" emma:mode="ink">
            <msink:context xmlns:msink="http://schemas.microsoft.com/ink/2010/main" type="paragraph" rotatedBoundingBox="17205,7254 20994,5817 21752,7815 17963,9252" alignmentLevel="2"/>
          </emma:interpretation>
        </emma:emma>
      </inkml:annotationXML>
      <inkml:traceGroup>
        <inkml:annotationXML>
          <emma:emma xmlns:emma="http://www.w3.org/2003/04/emma" version="1.0">
            <emma:interpretation id="{26F68133-A5A8-4A1F-8F1E-0F497B7214A9}" emma:medium="tactile" emma:mode="ink">
              <msink:context xmlns:msink="http://schemas.microsoft.com/ink/2010/main" type="line" rotatedBoundingBox="17205,7254 20994,5817 21752,7815 17963,9252"/>
            </emma:interpretation>
          </emma:emma>
        </inkml:annotationXML>
        <inkml:traceGroup>
          <inkml:annotationXML>
            <emma:emma xmlns:emma="http://www.w3.org/2003/04/emma" version="1.0">
              <emma:interpretation id="{5EAAA39A-E30A-4B76-9237-22B971A059C6}" emma:medium="tactile" emma:mode="ink">
                <msink:context xmlns:msink="http://schemas.microsoft.com/ink/2010/main" type="inkWord" rotatedBoundingBox="17205,7254 20994,5817 21752,7815 17963,9252"/>
              </emma:interpretation>
              <emma:one-of disjunction-type="recognition" id="oneOf0">
                <emma:interpretation id="interp0" emma:lang="" emma:confidence="1">
                  <emma:literal/>
                </emma:interpretation>
              </emma:one-of>
            </emma:emma>
          </inkml:annotationXML>
          <inkml:trace contextRef="#ctx0" brushRef="#br0">1226-2623 990 0,'0'-13'248'0,"1"8"77"31,4 13-283-31,5 19-12 0,-1 6 0 0,5 28 1 16,1 10 10-16,3 28-4 15,-5 1 4-15,8 21-8 16,-4-16 1-16,-1 6-2 16,-2-26 8-16,2-7-4 15,-2-22 5-15,-1-13-8 16,1-22 0-16,10-16 11 16,-2-20 15-16,8-30-1 15,5-18 6-15,5-27-9 16,-4-8-16-16,5-28-24 15,-11 12-4-15,-9-6-7 16,-9 22-2-16,-6 17-50 16,-9 36-26-16,-3 21-82 0,-6 24-29 15,-10 27-49-15,-2 17-20 16,-7 19 18-16,3 7 86 16,1 20 30-16,10-10 55 15,2 4 70-15,12-16 41 16,2 7 42-16,7-15 16 15,9-2 15-15,1-14 8 16,11 1-17-16,3-18-34 16,7-9-6-16,-4-9-7 0,9-8-5 15,-8-8-7-15,5-7-15 16,-7 1-8-16,-4-8-11 16,-8 0-23-16,-2-6-6 15,-5-2-372-15,-14-20 104 16</inkml:trace>
          <inkml:trace contextRef="#ctx0" brushRef="#br0" timeOffset="871.9578">1898-2061 1060 0,'6'37'271'0,"-1"1"92"16,-2 1-283-16,3-2-41 15,6-5 5-15,4-2-9 16,-5-11-7-16,16-10-16 15,-3-6 0-15,12-15-9 16,-6-9 7-16,7-9-7 0,-8-7 8 16,-1-16-19-16,-11 4 4 15,-5-7-7 1,-11 5 6-16,-2 4-7 0,-7 20 15 16,-2 12-8-16,-2 18 10 15,-3 20-1-15,1 16 14 0,4 14 13 16,1 1 23-16,7 6 4 15,7-11 9-15,5-7-13 16,7-15-11-16,10-9-18 16,0-16-6-16,12-19-12 15,2-8 8-15,10-16-8 16,-5-8 6-16,2-13-9 16,-12 5 7-16,-9-5-12 15,-16 11 2-15,1 11-16 16,-8 17 8-16,-2 14-23 15,-2 15 7-15,0 17-6 16,-3 7 18-16,1 9-8 16,4-3 21-16,7 2-7 15,1-14 10-15,5-15-12 16,6-12 10-16,12-20-22 16,6-10-30-16,5-15-47 0,-1 1-9 15,1-2-24 1,-16 10 20-16,-5 9 31 0,-11 15 45 15,-2 13 10-15,-7 16 30 16,0 19 9-16,0 10 16 16,5 17 11-16,1 7 18 15,4 3 11-15,4-10 2 16,9 8-6-16,-1-13-7 16,11 7-18-16,-4-11-15 0,8 10-17 15,-5-13 1 1,1 6-11-16,-12-10 9 0,-2 4-9 15,-8-10 7-15,-2-4 2 16,-14-13 20-16,4-4 15 16,-13-11 24-16,-8-11 9 15,-11-11 4-15,-8-13-18 16,-7-13-14-16,-4-23-24 16,1-5-10-16,3-14-16 15,11 7 4-15,7-2-12 16,17 20 8-16,13 2-8 15,7 17 10-15,10-1-7 16,2 13 10-16,9-1-9 16,-4 11 10-16,4 1-10 15,-4 4 9-15,2-1-8 16,-10 4 8-16,-4-4-10 0,-7 2-10 16,-8-3-86-16,-11 2-44 15,-8-1-77-15,-8 10-294 16,-8-1 41-16</inkml:trace>
          <inkml:trace contextRef="#ctx0" brushRef="#br0" timeOffset="1772.2846">3072-2384 1112 0,'-1'-15'367'15,"-2"6"85"-15,0 6-303 16,1 6-46-16,4 19-21 16,-4 1-38-16,5 19-25 15,0 6 5-15,2 10-7 16,1-8 7-16,6 3-11 16,3-19 8-16,1-8-11 15,4-11 5-15,-1-18-7 16,-1-15 8-16,2-15-9 15,-2-9 9-15,0-19-11 16,-5 4 7-16,2-6-11 16,-9 11 9-16,-7 4-11 0,-1 16 8 15,-2 11-10-15,-2 17 10 16,-2 17-13-16,5 14 11 16,-3 14-10-16,2 2 11 15,-4 7-10-15,7-8 13 16,7-3-13-16,4-14 12 15,11-11-10-15,8-14 11 16,10-20-11-16,0-11-3 16,4-14-69-16,-5-3-15 0,-7-5-41 15,-8 8-1-15,-7 3 4 16,-7 11 64-16,-7 5 15 16,-2 14 47-16,-3 6 10 15,0 14 18-15,-5 11 8 16,4 13 18-16,-4 7 8 15,4 3 15-15,1 1 0 16,7-10-4-16,5-10-17 16,9-13-15-16,10-13-17 15,6-13-6-15,8-13-10 16,0-5 11-16,0-10-12 16,-1 8 5-16,-10-3-12 15,-7 14 8-15,-4 2-13 16,-8 13 11-16,-5 4-16 15,-1 10 8-15,-1 8-13 0,-1 8 13 16,4 5-10-16,-1 1 18 16,4 2-2-16,2-5 14 15,11-13-9-15,5-5 10 16,8-17-10-16,8-8 7 16,3-13-10-16,-4 0 7 15,1-4-12-15,-10 4 8 16,-4 0-10-16,-10 10 8 0,-4 2-11 15,-8 11 10-15,-2 7-16 16,-1 6 8-16,2 10-10 16,-2-1 13-16,4 5-9 15,2-4 18 1,6-1-7-16,2-7 11 0,11-11-8 16,1-8 9-1,10-7-11-15,-5-7 13 0,4-5-59 16,-10 7-61-16,5-7-410 15,-15 5 67-15</inkml:trace>
          <inkml:trace contextRef="#ctx0" brushRef="#br0" timeOffset="11907.2423">1175-571 1339 0,'-8'2'346'0,"-2"7"109"0,10-5-383 15,12-8-28-15,6-10-13 16,19-20 5-16,8-22-6 16,21-43-1-16,5-15-1 15,16-27-8-15,-11 10-9 16,7-10-5-16,-20 32-2 15,-9 14 0-15,-22 32 0 16,-10 10-1-16,-11 34-3 16,-5 17-2-16,-6 22 0 0,1 23 0 15,1 18 5 1,-7 20 7-16,2 6 7 16,-1 22 9-16,1-10 2 0,-2 17 1 15,5-13-6-15,5-6-5 16,2-27-9-16,7-10-8 15,2-31-31-15,-2-11-148 16,1-2-347 0,-17-2 36-16</inkml:trace>
        </inkml:traceGroup>
      </inkml:traceGroup>
    </inkml:traceGroup>
    <inkml:traceGroup>
      <inkml:annotationXML>
        <emma:emma xmlns:emma="http://www.w3.org/2003/04/emma" version="1.0">
          <emma:interpretation id="{12066020-8A4E-43E3-811C-953B3C679F45}" emma:medium="tactile" emma:mode="ink">
            <msink:context xmlns:msink="http://schemas.microsoft.com/ink/2010/main" type="paragraph" rotatedBoundingBox="16350,9497 19545,8104 20360,9975 17165,11368" alignmentLevel="1"/>
          </emma:interpretation>
        </emma:emma>
      </inkml:annotationXML>
      <inkml:traceGroup>
        <inkml:annotationXML>
          <emma:emma xmlns:emma="http://www.w3.org/2003/04/emma" version="1.0">
            <emma:interpretation id="{DF445CFC-713E-4687-BB44-E05484B697E3}" emma:medium="tactile" emma:mode="ink">
              <msink:context xmlns:msink="http://schemas.microsoft.com/ink/2010/main" type="line" rotatedBoundingBox="16350,9497 19545,8104 20360,9975 17165,11368">
                <msink:destinationLink direction="with" ref="{9A9A2132-B12C-44B3-921E-046882F5DA5C}"/>
                <msink:destinationLink direction="with" ref="{EDA57A94-79B4-43A9-A07A-7F63302341A9}"/>
              </msink:context>
            </emma:interpretation>
          </emma:emma>
        </inkml:annotationXML>
        <inkml:traceGroup>
          <inkml:annotationXML>
            <emma:emma xmlns:emma="http://www.w3.org/2003/04/emma" version="1.0">
              <emma:interpretation id="{C5314A5E-7FB3-462D-891E-E08161D0721B}" emma:medium="tactile" emma:mode="ink">
                <msink:context xmlns:msink="http://schemas.microsoft.com/ink/2010/main" type="inkWord" rotatedBoundingBox="16350,9497 19545,8104 20360,9975 17165,11368"/>
              </emma:interpretation>
            </emma:emma>
          </inkml:annotationXML>
          <inkml:trace contextRef="#ctx0" brushRef="#br0" timeOffset="12619.8914">-1 446 849 0,'-3'-77'340'16,"8"23"33"-16,-1 10-184 15,5 26-87-15,-3 20-22 16,2 16-27-16,1 28-15 16,0 19-22-16,4 25-2 15,1 9 5-15,4 17 7 16,-6-8 1-16,9 10 6 15,-6-28-1-15,3-4-2 16,-3-21-6-16,6-20 6 16,-8-26-6-16,7-16 11 15,-1-25 3-15,7-50 2 16,2-24-9-16,11-46-1 16,1-11-13-16,8-34-5 15,-9 25-6-15,-2 8-3 16,-7 43 1-16,-7 26-2 0,-14 46-5 15,0 27-52-15,-9 22-11 16,-12 29-59-16,-8 12-33 16,-5 24-37-16,-7 5 33 15,-1 14-33-15,2-14 46 16,2-5 34-16,6-19 41 16,4-10 22-16,4-16 60 15,4-6 56-15,5-4 17 16,6-5 18-16,8 0 7 0,7 6 6 15,6 1-29-15,9 7-3 16,3 7-12-16,8 9-4 16,-4 0-22-16,2 6-12 15,-3-3-14-15,-1-3-3 16,-10-7-6-16,-2-10 6 16,-7-11-34-16,-1-19 53 15,0-14-442-15,-4-34 132 16</inkml:trace>
          <inkml:trace contextRef="#ctx0" brushRef="#br0" timeOffset="13824.4163">628 582 1169 0,'6'17'289'0,"-6"4"99"0,12 3-323 15,-4-3-30-15,10-5 6 16,1-7 7-16,2-9-7 15,12-18 2 1,5-9-13-16,2-13-8 0,-1-8-6 16,-1-12 2-16,-14 7-7 15,-9-4 2-15,-14 12-3 16,-10 7 5-16,-7 20 0 0,-11 18 2 16,-3 18-3-16,-6 27-1 15,6 17-6-15,1 18 6 16,11 2 3-1,2 8 12-15,14-12 6 0,4-3 3 16,7-21-8-16,9-10-8 16,9-22-13-1,10-23-2-15,5-22-3 0,12-29 4 16,-4-13 1-16,3-16 4 16,-14 6-2-16,-6 3-2 15,-14 26-3-15,-5 8 0 16,-10 20-3-16,-1 15-8 15,-1 12-1-15,-2 14-1 16,0 7 0-16,1 15 1 16,-2 1 8-16,4 14 3 15,0-7 4-15,4-2 3 0,4-12 0 16,7-5 0 0,4-11-5-16,5-7-1 0,5-2-3 15,1-1 1-15,-6 1-1 16,4 7 1-16,-1 9-1 15,-1 9-1-15,-5 0-1 16,0 8-1-16,-11-7 1 16,-4 4 1-16,-9-10 1 15,-6 2 5-15,-6-10 9 16,-4 1 17-16,-4-14 7 0,-8-10 9 16,1-12-6-16,-8-18-7 15,-1-9-20-15,-6-21-10 16,8-9-12-16,4-13-1 15,10 6-1-15,13-5-1 16,13 17 2-16,9 8 0 16,3 23 0-16,10-1-4 15,-4 13-2-15,0-3-10 16,3 3-4-16,-3-2-2 16,-3 5 4-16,3-4 4 15,-3 5 13-15,-4 1 5 16,-1 4 4-16,-1 6-5 15,-3 6 0-15,2 9 0 16,-5 4-1-16,4 8 1 16,-4-1 5-16,2 4 2 15,-1-3-1-15,4-3 0 16,-1-11 0-16,7-7-1 16,-4-15-2-16,8-21 2 0,2-9 2 15,3-10 1-15,-5-1 0 16,0-4-3-16,-9 15-7 15,-6 0-19-15,-5 15-2 16,-4 4-3-16,-3 19-5 16,5 11 7-16,-2 13 16 0,1 10 1 15,4 2 5 1,1 5 8-16,0-8 1 0,7-5 1 16,1-14 0-16,8-4-5 15,4-12 0-15,4-22 0 16,0-5 1-16,3-12-2 15,-11-5 3-15,-4-7-7 16,-6 18-1-16,-9 0-2 16,-4 13 1-16,-7 13-1 15,-2 11 7-15,-7 11 0 16,5 15 3-16,-4 15 9 16,5 8 9-16,2 13 9 15,3-4 6-15,-3-4 2 16,11-11-7-16,-1-10-6 15,4-11-11-15,10-7-8 0,-2-14-17 16,4-16-41-16,1-8-54 16,3-22-88-16,-6-8 490 15,7-7-806-15,-1 5 388 16</inkml:trace>
          <inkml:trace contextRef="#ctx0" brushRef="#br0" timeOffset="14217.3293">2015 72 785 0,'-15'0'500'0,"2"15"-60"0,1 21-92 15,-3-2-230-15,3 16-2 16,-3-4-30 0,9 2-9-16,3-13-20 0,7-1-16 15,8-17-27-15,9-6-9 16,-4-8-6-16,13-8 0 16,-2-2 2-16,5-1 2 15,0 0 2-15,8 2-2 16,-13 11-2-16,1 4-3 15,-8 8-4-15,-6 7-2 16,-9 0 2-16,-6 4 7 16,-6 4 10-16,-9 7 18 15,-6-6 8-15,-9 9 9 16,-2-3-5-16,-5 0-7 16,2-12-16-16,2-5-7 0,8-11-7 15,7-4-34-15,7-13-26 16,5-3-142-16,5-4 455 15,16-4-820-15,1 5 316 16</inkml:trace>
          <inkml:trace contextRef="#ctx0" brushRef="#br0" timeOffset="16298.1286">2156 73 1028 0,'-4'-10'331'0,"-1"1"107"16,2 3-271-16,0 6-5 16,3 9-36-16,-1 10-20 15,2 14-54-15,2 18-21 0,3 8-17 16,2 19-1-16,-1-5-3 16,1 4 0-16,1-14-4 15,3-4 1-15,-2-19-2 16,2-8-1-16,0-11-17 0,0-9-95 15,-6-14-37-15,-1-19-358 16,2-10 12-16</inkml:trace>
          <inkml:trace contextRef="#ctx0" brushRef="#br0" timeOffset="15405.2247">2192 372 1221 0,'0'1'426'0,"-1"-2"72"16,5-1-336-16,7-4-40 16,2-6-50-1,13-4-22-15,4-4-28 0,12-7-6 16,0 5-7-16,11-5 0 16,-5 3-47-16,3 1-136 15,-8 8-346-15,1 3 26 16</inkml:trace>
          <inkml:trace contextRef="#ctx0" brushRef="#br0" timeOffset="17237.3485">2252-26 1148 0,'-4'-3'315'0,"-1"20"85"15,1 7-312-15,-1 13-33 16,2 10-3-16,5 14 16 16,-1-4-2-16,5 3 4 15,5-7-15-15,5-2-11 16,1-18-19-16,6-10-13 16,4-17-10-16,4-26 2 15,-2-18 0-15,5-16 1 0,-7-7 4 16,-4-14-2-1,-10 12-6-15,-7 0 2 0,-9 15-1 16,-3 7-4-16,-3 19 0 16,-1 11-6-16,-1 13-1 15,2 14-1-15,0 10 4 16,0 19 12-16,5-2 14 16,4 8 13-16,1-12 5 15,7-3-1-15,5-21-9 16,8-4-10-16,3-14-10 15,5-20-2-15,-1-10 0 0,4-15 2 16,-10-3 2-16,4-9-2 16,-8 15-3-16,1 11-1 15,-8 11-3-15,-2 7-10 16,-3 17-4-16,-3 11-3 16,-3 6-1-16,4 17 4 15,2-1 9-15,2 1 7 16,1-7 3-16,7-5 1 15,2-17-3-15,8-9 3 16,-1-17 0-16,4-10 0 16,-2-9 1-16,1-16 3 15,-8 8-5-15,-5-7 1 16,-7 5 0-16,-8 3-1 16,-5 16-2-16,-1 5-3 15,-1 16-4-15,-1 15-5 0,2 13 1 16,0 14 0-1,0 5 4-15,1 9 9 0,7-4 5 16,4-8 1-16,6-13 1 16,9-1 1-16,3-9-7 15,12-3-3-15,5-3-1 16,7-6-2-16,-2-3 0 0,-1-12 2 16,-7-3 1-16,1-1 2 15,-14 1 1-15,-4-14 1 16,-3 14-1-16,-10-9 4 15,-13 2-1-15,-10-4 1 16,-7 6-1-16,-8-5 1 16,-8 1-5-16,-16 0-1 15,-1 6-1-15,-19-5-2 16,1 7-1-16,-1 5 1 16,17 2 0-16,9 2 0 15,22 5-2-15,10 2-2 16,13 2-2-16,9 2-5 15,9 1 0-15,16-1-1 16,8-2 2-16,17-2 0 16,7-3 5-16,11-6 1 15,-8 1-7-15,-8-1-31 16,-14 0-17-16,-11-1-75 0,-21 1-37 16,-5-5-48-16,-13 1 11 15,-25 5-287-15,-13 4 114 16</inkml:trace>
          <inkml:trace contextRef="#ctx0" brushRef="#br0" timeOffset="17588.6801">2509-734 1299 0,'-22'1'413'16,"-1"4"89"-16,19-1-370 0,5 1-32 16,7-4-46-16,10-1-24 15,6 2-22 1,4-2-1-16,1-3-1 0,2 7-23 15,-5-1-89-15,7 15-404 16,-8 5 81-16</inkml:trace>
          <inkml:trace contextRef="#ctx0" brushRef="#br0" timeOffset="11385.9936">1745-1036 1239 0,'11'-8'381'0,"-8"16"54"16,-3 13-336-16,-3 22-68 15,0 13-27-15,-2 18 17 16,-1 4 14-16,0 19 8 16,3-8 0-16,2 10-3 15,1-11-18-15,1 14-8 16,1-23-8-16,-1-4-2 16,-2-15 0-16,-4-5 4 15,-2-17-13-15,-7-5-84 0,-4-14-42 16,-6-7-355-16,0-9 17 15</inkml:trace>
        </inkml:traceGroup>
      </inkml:traceGroup>
    </inkml:traceGroup>
  </inkml:traceGroup>
</inkml:ink>
</file>

<file path=ppt/ink/ink4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3:57.8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A1A97C-2B7C-4D9E-AC17-63D725647025}" emma:medium="tactile" emma:mode="ink">
          <msink:context xmlns:msink="http://schemas.microsoft.com/ink/2010/main" type="inkDrawing" rotatedBoundingBox="15976,16878 19594,15616 20345,17769 16727,19031" hotPoints="19540,17194 17997,18736 16455,17194 17997,15651" semanticType="9" shapeName="Circle">
            <msink:sourceLink direction="with" ref="{BC9ADD6A-242B-40F8-ACB5-B8DFE0E33C6C}"/>
          </msink:context>
        </emma:interpretation>
      </emma:emma>
    </inkml:annotationXML>
    <inkml:trace contextRef="#ctx0" brushRef="#br0">3686 416 964 0,'-2'-35'266'0,"-13"-17"86"15,-7 3-269-15,-25-8-15 16,-13 5-14-16,-30-5-7 15,-6 16-21-15,-35 5-7 16,-4 15-8-16,-36 12-2 31,-8 11 2-31,-46 25 10 0,15 10 1 0,-48 25 9 16,21 1 1 0,-28 18-1-16,25-4-7 0,-24 11 0 15,46-16-7-15,-10 17 0 16,51-16-2-16,27 8 0 0,45-9-6 15,19 11-4-15,46-8-6 16,17 18-6-16,25-1-2 16,23 28 1-16,25-8 1 15,34 22 3-15,16-9 6 16,34 26-1-16,4-23 1 16,27 17 0-16,-9-20-2 0,25-3 2 15,-19-37 1 1,27-13 2-16,-17-36 1 15,28-28 2-15,-17-29-1 16,30-33-1-16,-20-21 1 16,21-35 2-16,-26-10 2 0,13-36 15 15,-36 6 7-15,9-41 8 16,-40 9-1-16,-2-28 0 16,-33 15-15-16,-19-27 3 15,-41 42 3-15,-27 7 18 16,-36 41 3-16,-47 22 0 15,-28 46-11 1,-44 23-13-16,-26 31-20 0,-52 35-6 16,-3 25-2-16,-46 29 2 15,24 7-2-15,-20 18 0 16,41-11 3-16,4 9-59 16,53-15-134-16,-7 19-351 0,43-18 13 15</inkml:trace>
  </inkml:traceGroup>
</inkml:ink>
</file>

<file path=ppt/ink/ink4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9:44:13.5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A57A94-79B4-43A9-A07A-7F63302341A9}" emma:medium="tactile" emma:mode="ink">
          <msink:context xmlns:msink="http://schemas.microsoft.com/ink/2010/main" type="inkDrawing" rotatedBoundingBox="14989,9660 20246,7708 21089,9980 15832,11932" hotPoints="20977,8476 18954,10812 15869,10987 17892,8651" semanticType="9" shapeName="Ellipse">
            <msink:sourceLink direction="with" ref="{DF445CFC-713E-4687-BB44-E05484B697E3}"/>
            <msink:destinationLink direction="with" ref="{08BF8787-CD10-4476-94CF-C586A4C6576C}"/>
          </msink:context>
        </emma:interpretation>
      </emma:emma>
    </inkml:annotationXML>
    <inkml:trace contextRef="#ctx0" brushRef="#br0">4040 659 1100 0,'-41'-24'728'16,"2"3"-638"-16,-10 8-60 16,-4 8-31-16,-7-5-11 15,6 4-10-15,-16 7-4 16,4 2-4-16,-16 2-1 15,9 5 11-15,-13 1 3 16,2-1 6-16,-19 5 0 16,1-3 2-16,-26 2 1 15,9-2 6-15,-25-2 0 16,9 1 4-16,-19 2 6 16,20-2 2-16,-31 11 2 15,18 5 2-15,-20 8 3 16,26 1 0-16,-23 16 7 0,32-2-3 15,-7 14-1-15,23-3-4 16,-3 2-4-16,28-8-7 16,-2 7-2-16,22-16-2 15,2 11 1-15,11-3 0 16,1 8 2-16,7-4-1 16,2 20-3-16,10-1-1 0,2 19-2 15,11 3-4-15,14 23 2 16,16-7 2-16,17 14-3 15,19-16 4-15,25 3 1 16,9-19-2-16,24-17 1 16,5-23 2-16,32-5-3 15,-1-20 1-15,31-23-4 16,-3-2 1-16,35-13 1 16,-17-12 0-16,29-13 3 15,-15-2 5-15,26-17 0 16,-25 7-2-16,26-11 1 15,-27 9-2-15,19-12 0 16,-28 9 0-16,13-17 1 16,-24-3-1-16,15-14 0 15,-23 7 1-15,7-20-1 0,-24 8-1 16,9-18 0-16,-28 3-1 16,7-21 1-16,-28 7 0 15,-5-16-1-15,-24 14 1 16,-8-13 2-16,-25 18 1 15,-13-7 9-15,-19 20 3 16,-16 1 10-16,-16 18 5 16,-17-6 6-16,-9 18-5 15,-18-8 1-15,-9 9-9 0,-29 1-6 16,-4 17-12 0,-24-2 0-16,1 14-4 0,-29 4-5 15,7 8 1-15,-22 5 3 16,4 11 1-16,-30 8-3 15,21 7 1-15,-29 11-3 16,8 10 1-16,-21 17-2 16,18 7 2-16,-38 23 1 15,32 14 1-15,-35 23-2 16,19-3-1-16,-15 25 0 16,37-9 2-16,-21 15 0 15,48-12 0-15,4 8 0 16,26-19 0-16,2 14-6 15,29-12-3-15,-2 6-2 16,17-8 0-16,12 17 0 16,25-12 7-16,5 15 0 0,23-8 1 15,11 16-1-15,14-20-3 16,13 6-17-16,19-19-4 16,24-4-10-16,6-20-2 15,30-6-8-15,13-17 16 16,25-14 5-16,-2-17 11 15,39-19 4-15,-3-8 11 16,34-25 2-16,-9-8 1 16,32-17 0-16,-14-3 0 15,23-27 1-15,-21 6 0 0,27-26 0 16,-27 0 0-16,20-14 2 16,-29 5-2-16,23-23 1 15,-31 11 2-15,19-15-1 16,-33 11 0-16,10-1 2 15,-33 13-1-15,2-6-2 16,-29 13 0-16,7-15-2 16,-31 13-1-16,0-7 0 15,-24 7 0-15,-10-7 1 16,-27 15 3-16,-16-7 12 16,-23 20 7-16,-26 2 9 15,-18 16 2-15,-35-4-1 16,-6 11-10-16,-34-1-4 15,-9 8-8-15,-40 2 4 16,9 13 0-16,-59 11-1 0,8 17-4 16,-55 19-2-16,12 21-4 15,-63 27-3-15,28 18 1 16,-70 38-16-16,42 8 1 16,-61 58-1-16,33 3-27 15,-64 85 462-15,43 13-804 16,-71 70 402-16</inkml:trace>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1:04.9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FF42BD-3265-400B-BCA3-C3162B0A3CC3}" emma:medium="tactile" emma:mode="ink">
          <msink:context xmlns:msink="http://schemas.microsoft.com/ink/2010/main" type="writingRegion" rotatedBoundingBox="8983,16004 9583,18914 8544,19128 7944,16218"/>
        </emma:interpretation>
      </emma:emma>
    </inkml:annotationXML>
    <inkml:traceGroup>
      <inkml:annotationXML>
        <emma:emma xmlns:emma="http://www.w3.org/2003/04/emma" version="1.0">
          <emma:interpretation id="{BED588BB-B672-4F30-869E-92120A1887CB}" emma:medium="tactile" emma:mode="ink">
            <msink:context xmlns:msink="http://schemas.microsoft.com/ink/2010/main" type="paragraph" rotatedBoundingBox="8983,16004 9583,18914 8544,19128 7944,16218" alignmentLevel="1"/>
          </emma:interpretation>
        </emma:emma>
      </inkml:annotationXML>
      <inkml:traceGroup>
        <inkml:annotationXML>
          <emma:emma xmlns:emma="http://www.w3.org/2003/04/emma" version="1.0">
            <emma:interpretation id="{1BA6FECE-B7D0-46E0-8126-691E9086D8CA}" emma:medium="tactile" emma:mode="ink">
              <msink:context xmlns:msink="http://schemas.microsoft.com/ink/2010/main" type="line" rotatedBoundingBox="8983,16004 9583,18914 8544,19128 7944,16218"/>
            </emma:interpretation>
          </emma:emma>
        </inkml:annotationXML>
        <inkml:traceGroup>
          <inkml:annotationXML>
            <emma:emma xmlns:emma="http://www.w3.org/2003/04/emma" version="1.0">
              <emma:interpretation id="{290C5BED-4BCC-45B8-9EF0-072AA116902B}" emma:medium="tactile" emma:mode="ink">
                <msink:context xmlns:msink="http://schemas.microsoft.com/ink/2010/main" type="inkWord" rotatedBoundingBox="8781,16045 9079,17492 8652,17580 8354,16133"/>
              </emma:interpretation>
              <emma:one-of disjunction-type="recognition" id="oneOf0">
                <emma:interpretation id="interp0" emma:lang="" emma:confidence="1">
                  <emma:literal/>
                </emma:interpretation>
              </emma:one-of>
            </emma:emma>
          </inkml:annotationXML>
          <inkml:trace contextRef="#ctx0" brushRef="#br0">9 0 633 0,'-3'42'88'16,"0"-12"-88"-16,0 3-153 16</inkml:trace>
          <inkml:trace contextRef="#ctx0" brushRef="#br0" timeOffset="242.8814">-19 479 925 0,'-12'24'279'16,"4"-3"49"-16,1 2-246 0,-1-10-85 15,1-2-48-15,-1-7-14 16,1 1-71 0,-2-7 9-16,-3 1-15 0,1 1 23 15,5 6-53-15,0-2 9 16,-1 8-30-16,7 6-59 15</inkml:trace>
          <inkml:trace contextRef="#ctx0" brushRef="#br0" timeOffset="503.9401">-142 757 607 0,'-3'31'294'0,"0"-1"-15"15,-2-9-146-15,-1 0-63 16,2-9-43-16,1-6-21 16,-2-1 4-16,1 2-17 15,5-4 5-15,-4 5-24 16,2 1 2-16,2-3-27 15,-2 2 11-15,-1 5-6 16,2-1 23-16,0 8 9 16,0 4 39-16,-3 1 18 15,2-2 23-15,-2 2 1 16,1-2 5-16,2-5-17 16,0-2-11-16,-3-1-20 15,0-6-1-15,3 0-17 16,-1-1 6-16,4-2-15 15,0 3 10-15,6 4-11 16,-6 2 10-16,0 5-11 16,3 2 12-16,1 5-12 0,-4-1 11 15,5 7-10-15,2-3 10 16,-2 1-11-16,2-2 11 16,-1 2-22-16,-1-11 104 15,2 2-418-15,2-7 159 16</inkml:trace>
          <inkml:trace contextRef="#ctx0" brushRef="#br0" timeOffset="3561.769">-55 92 556 0,'-8'12'475'0,"7"0"-108"16,2 0-26-16,2 3-258 16,-1-3-39-16,1 0-16 15,0-5-6-15,3-4-15 16,-5-4 5-16,8-7-10 16,-1-4 9-16,-2-9-10 15,-2-4 10-15,4-4-11 16,-7 2 8-16,-1 2-10 15,0 8 10-15,-6 4 3 16,-1 7 24-16,-4 7 7 16,1 10 18-16,-2 10-3 15,3 10 0-15,-3 11-20 16,1-1-7-16,1 5-15 16,7-8 0-16,1-11-12 15,4-8 9-15,7-7-81 16,-2-15-39-16,10-28-364 0,-7-13 36 15</inkml:trace>
        </inkml:traceGroup>
        <inkml:traceGroup>
          <inkml:annotationXML>
            <emma:emma xmlns:emma="http://www.w3.org/2003/04/emma" version="1.0">
              <emma:interpretation id="{F67C8F2D-5B6F-46DB-8824-6A637FA6E331}" emma:medium="tactile" emma:mode="ink">
                <msink:context xmlns:msink="http://schemas.microsoft.com/ink/2010/main" type="inkWord" rotatedBoundingBox="9379,17923 9583,18914 8544,19128 8340,18137"/>
              </emma:interpretation>
              <emma:one-of disjunction-type="recognition" id="oneOf1">
                <emma:interpretation id="interp1" emma:lang="" emma:confidence="1">
                  <emma:literal/>
                </emma:interpretation>
              </emma:one-of>
            </emma:emma>
          </inkml:annotationXML>
          <inkml:trace contextRef="#ctx0" brushRef="#br0" timeOffset="1416.4684">-427 2076 958 0,'0'20'302'0,"0"-1"65"15,6-1-230-15,3 2-51 16,6 8 16-16,0-6-30 16,4 8 4-16,5-5-35 15,5 2 2-15,-5-9-31 0,12 3 3 16,-8-15-19-16,-1-1 13 16,-3-7-14-16,8-7 5 15,-13-10-40-15,7-1-50 16,-7-8-37-16,2-2-313 15,-7 6 42 1</inkml:trace>
          <inkml:trace contextRef="#ctx0" brushRef="#br0" timeOffset="1661.3266">6 2088 967 0,'-3'24'334'15,"-1"8"58"-15,-2 11-217 16,3 7-72-16,-2 10 13 15,5 5-39-15,3 8-1 16,5-1-37-16,-2 2-2 16,6-10-29-16,-2-1 8 15,1-19-18-15,-1-10 11 0,-1-8-23 16,-3-11-65-16,-4-10-55 16,-1-2-332-16,-4-9 18 15</inkml:trace>
          <inkml:trace contextRef="#ctx0" brushRef="#br0" timeOffset="2538.5361">313 2528 1000 0,'0'2'336'16,"-5"-4"47"-16,5-2-243 16,5-1-81-16,2-2 11 15,4-1-30-15,2-1 8 16,1-1-20-16,5 2 4 15,-2 5-28-15,-1 0 9 16,-4 2-16-16,5 5 13 16,-7 1-12-16,2 2 14 15,-1 5-11-15,-2 5 11 16,0-1-10-16,-3 2 11 16,-2-4-14-16,1-4 12 0,-2-5-13 15,1-1 10-15,-1-2-12 16,-1-1 12-16,4 4-14 15,0-1 12-15,1-2-12 16,7 1 11-16,2 0-12 16,4-3 12-1,1 0-12-15,4 3 13 0,-1-3-12 16,0 1 13-16,-3 2-13 16,-2 0 12-16,-3 5-13 15,-4 2 12-15,-1 2-12 0,-4 2 24 16,-2 2-2-16,-4 1 33 15,-1-2 0-15,-6 3 36 16,-3-3-9-16,-6 6 20 16,-6-3-25-16,-6 4 12 15,0-4-33-15,-6 5-1 16,4-3-29-16,-2 1 3 16,7-9-22-16,1 1 7 15,7-4-12-15,-1-4-9 16,7-5-33-16,2-3-88 15,-1-6-87-15,-3 0-352 16,-7-3 13-16</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6:30.4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0F2529-296F-4DB8-BC80-2E96343BDDC1}" emma:medium="tactile" emma:mode="ink">
          <msink:context xmlns:msink="http://schemas.microsoft.com/ink/2010/main" type="writingRegion" rotatedBoundingBox="1735,1843 2332,1843 2332,2881 1735,2881">
            <msink:destinationLink direction="with" ref="{5DAD1828-C481-4A6C-A643-F4C2F02C5735}"/>
          </msink:context>
        </emma:interpretation>
      </emma:emma>
    </inkml:annotationXML>
    <inkml:traceGroup>
      <inkml:annotationXML>
        <emma:emma xmlns:emma="http://www.w3.org/2003/04/emma" version="1.0">
          <emma:interpretation id="{8077E0B1-9704-4D97-B5B0-1A9C737CC76D}" emma:medium="tactile" emma:mode="ink">
            <msink:context xmlns:msink="http://schemas.microsoft.com/ink/2010/main" type="paragraph" rotatedBoundingBox="1735,1843 2332,1843 2332,2881 1735,2881" alignmentLevel="1"/>
          </emma:interpretation>
        </emma:emma>
      </inkml:annotationXML>
      <inkml:traceGroup>
        <inkml:annotationXML>
          <emma:emma xmlns:emma="http://www.w3.org/2003/04/emma" version="1.0">
            <emma:interpretation id="{2A0CEBFE-B36F-4BAE-9DC2-B4ADD6980EDD}" emma:medium="tactile" emma:mode="ink">
              <msink:context xmlns:msink="http://schemas.microsoft.com/ink/2010/main" type="line" rotatedBoundingBox="1735,1843 2332,1843 2332,2881 1735,2881"/>
            </emma:interpretation>
          </emma:emma>
        </inkml:annotationXML>
        <inkml:traceGroup>
          <inkml:annotationXML>
            <emma:emma xmlns:emma="http://www.w3.org/2003/04/emma" version="1.0">
              <emma:interpretation id="{E8100864-2492-4239-8E3B-CCFDD0FAC892}" emma:medium="tactile" emma:mode="ink">
                <msink:context xmlns:msink="http://schemas.microsoft.com/ink/2010/main" type="inkWord" rotatedBoundingBox="1735,1843 2332,1843 2332,2881 1735,2881"/>
              </emma:interpretation>
            </emma:emma>
          </inkml:annotationXML>
          <inkml:trace contextRef="#ctx0" brushRef="#br0">213 151 606 0,'-18'-4'254'0,"-6"1"22"0,3 6-160 16,-2 1-19 0,2 11-42-16,-2-1-12 15,5 2-11-15,0 7-12 0,3-2 2 16,5 4-7-16,1 5-1 15,0 15-12-15,6-1 8 16,4 13-11-16,2-3 9 16,9 12-11-16,6-6 11 15,6 12-10-15,5-4 9 16,7-2-10-16,0-14 10 0,8 1-10 16,-4-17 10-16,8-8-10 15,-7-8 10-15,5-4-10 16,-10-10 9-16,3-7-8 15,-4-5 11-15,-4-8-4 16,-8-10 14-16,-1-3 0 16,-7-9 9-16,-7-24-9 15,-1-6 9-15,-4-13-8 16,-4-5 4-16,-5-14-4 16,-3 17 12-16,-6 0-4 15,-3 16 9-15,-14-8 4 16,2 14 7-16,-7 2-5 15,-2 11 3-15,-5 4-17 16,8 19-6-16,-4 10-16 16,2 10-2-16,-2 10-10 0,1 5-5 15,0 11-71-15,7 1-14 16,8 3-330-16,7-9 40 16</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9:01.9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FD9C17C-69A6-4D34-AFB2-EDF3A5C68DA6}" emma:medium="tactile" emma:mode="ink">
          <msink:context xmlns:msink="http://schemas.microsoft.com/ink/2010/main" type="writingRegion" rotatedBoundingBox="75,6290 2222,5929 2357,6732 210,7092">
            <msink:destinationLink direction="with" ref="{5DAD1828-C481-4A6C-A643-F4C2F02C5735}"/>
          </msink:context>
        </emma:interpretation>
      </emma:emma>
    </inkml:annotationXML>
    <inkml:traceGroup>
      <inkml:annotationXML>
        <emma:emma xmlns:emma="http://www.w3.org/2003/04/emma" version="1.0">
          <emma:interpretation id="{170738D1-A61B-47B6-8989-AE0634C10949}" emma:medium="tactile" emma:mode="ink">
            <msink:context xmlns:msink="http://schemas.microsoft.com/ink/2010/main" type="paragraph" rotatedBoundingBox="75,6290 2222,5929 2357,6732 210,7092" alignmentLevel="1"/>
          </emma:interpretation>
        </emma:emma>
      </inkml:annotationXML>
      <inkml:traceGroup>
        <inkml:annotationXML>
          <emma:emma xmlns:emma="http://www.w3.org/2003/04/emma" version="1.0">
            <emma:interpretation id="{588A76FC-3999-42F3-882D-B8300AA3EA70}" emma:medium="tactile" emma:mode="ink">
              <msink:context xmlns:msink="http://schemas.microsoft.com/ink/2010/main" type="line" rotatedBoundingBox="75,6290 2222,5929 2357,6732 210,7092"/>
            </emma:interpretation>
          </emma:emma>
        </inkml:annotationXML>
        <inkml:traceGroup>
          <inkml:annotationXML>
            <emma:emma xmlns:emma="http://www.w3.org/2003/04/emma" version="1.0">
              <emma:interpretation id="{62E831DE-0F49-4818-A7A3-C39DC31D28A5}" emma:medium="tactile" emma:mode="ink">
                <msink:context xmlns:msink="http://schemas.microsoft.com/ink/2010/main" type="inkWord" rotatedBoundingBox="75,6290 2222,5929 2357,6732 210,7092"/>
              </emma:interpretation>
              <emma:one-of disjunction-type="recognition" id="oneOf0">
                <emma:interpretation id="interp0" emma:lang="" emma:confidence="1">
                  <emma:literal/>
                </emma:interpretation>
              </emma:one-of>
            </emma:emma>
          </inkml:annotationXML>
          <inkml:trace contextRef="#ctx0" brushRef="#br0">243 19 386 0,'-8'-6'424'16,"-2"0"-100"-16,-2 1-3 16,1 4-169-16,1 1-53 15,-4 1-8 1,4 2-7-16,-5 3-9 0,-5-3-9 15,4 6-13-15,-1-3-4 0,-1 8-16 16,0-1-4-16,3 8-14 16,2 0 2-16,-1 14-15 15,5-2 7-15,2 7-12 16,2 1 9-16,4 1-10 16,1-6 10-16,6 2-9 15,1-7 9-15,5-1-10 16,3-6 11-16,2-3-11 15,-1-6 10-15,4-6-10 16,-4-3 8-16,2-6-13 16,0-1-9-16,2-8-67 15,-7-3-17-15,5-8-178 16,-7 2-161-16,5-7-11 16</inkml:trace>
          <inkml:trace contextRef="#ctx0" brushRef="#br0" timeOffset="408.9412">346 271 412 0,'-7'7'445'16,"-2"7"-122"-16,3 2 11 16,-2 5-233-16,2 2-40 15,5 1-13-15,1 2 0 0,0 5-10 16,1-4-1-16,11 3-11 15,-6 0 1-15,5-9-11 16,-1-6 4-16,5-1-13 16,-7-8 6-16,2-6-10 15,4-3 8-15,-5-9-9 16,-3-5 11-16,0-7-8 16,-3-3 12-16,-5-1-6 15,2 2 12-15,-6-2 3 16,0 4 13-16,-1 1-4 15,-2 5 8-15,-3 1-11 16,1 7-2-16,-1 4-18 16,2 7 2-16,1 4-15 15,1 2 9-15,-1 4-13 16,2 1 11-16,4-2-30 0,-2 0-23 16,7-3-75-1,7-2 453-15,12-4-790 0,0-5 366 16</inkml:trace>
          <inkml:trace contextRef="#ctx0" brushRef="#br0" timeOffset="1172.7392">462 268 696 0,'-6'1'355'0,"3"-1"-7"15,2 2-153-15,2-2-87 16,1-2-45-16,5 1-21 16,4-2-14-16,5 0-15 0,1-3 5 15,7 0-12-15,-3 0 5 16,1-3-13-16,1 3 8 16,1 0-44-16,-3 0-9 15,-2 3-333-15,-4 3 71 16</inkml:trace>
          <inkml:trace contextRef="#ctx0" brushRef="#br0" timeOffset="949.6109">608 62 777 0,'-5'-9'377'0,"1"5"-7"16,1 5-141-16,0 2-138 15,1 5-22-15,-1-4-13 16,2 13-18-16,-1-4-10 15,2 13-14-15,0-1 5 16,2 13-10-16,-1-5 7 0,2 3-11 16,-1-5 5-16,1 4-11 15,0-10 10-15,1-3-11 16,-1-6 10-16,0-4-9 16,0-7 9-16,0-2-31 15,-1-3-8-15,-4-5-55 16,-1 1-11-16,-6-5-198 15,2-3-108-15,-2 1-23 16</inkml:trace>
          <inkml:trace contextRef="#ctx0" brushRef="#br0" timeOffset="2216.4007">663 47 959 0,'-7'-12'305'0,"4"-1"53"0,3 5-250 16,4-4-47 0,2 6-13-16,8 2-13 15,4 1 0-15,3-6-19 0,4 0 2 16,2 4-17-16,0-5 6 15,6 4-40-15,-6 0-17 16,-1 6-342-16,-1-3 76 16</inkml:trace>
          <inkml:trace contextRef="#ctx0" brushRef="#br0" timeOffset="1978.8917">762 426 892 0,'-3'7'284'16,"-3"1"57"-16,5-2-233 16,4 3-30-16,6-3-13 15,3-3-4-15,4-2-3 16,7-4-16-16,1-4-4 16,1-4-17-16,-2 1-4 0,4-5-17 15,-3 0 7-15,-3-2-12 16,-3 2 7-16,3-3-35 15,-9 3-9-15,-2-5-46 16,-2 4 2-16,-2-4-315 16,-2 4 89-16</inkml:trace>
          <inkml:trace contextRef="#ctx0" brushRef="#br0" timeOffset="1719.2813">839-43 893 0,'-2'-4'300'0,"-2"2"31"15,2 8-222-15,2-1-60 16,0-1-10 0,3 13-9-16,2-1 12 0,2 10-15 15,1-2-1-15,-1 10-16 16,1-4 4-16,-1 6-13 16,-2-10 8-16,1 4-10 15,-2-8 9-15,1 1-11 16,-4-7 11-16,2 4-11 15,-1-5-3-15,-1-2-55 16,-1-2 83-16,-1-4-403 16,-4 1 113-16</inkml:trace>
          <inkml:trace contextRef="#ctx0" brushRef="#br0" timeOffset="2506.0906">987-268 987 0,'-7'-1'310'15,"2"1"62"-15,2 7-262 16,3 2-52-16,-1 12-18 16,-1 3-4-16,4 15-15 15,2-1 2-15,-1 8-12 16,3-2 3-16,3 1-13 15,2-6 7-15,-1 3-10 16,2-9 9-16,0 1-10 16,2-4 9-16,-2-3-11 0,-3-6-4 15,5-1-51-15,-4-10-10 16,-1-4-332-16,3-7 65 16</inkml:trace>
          <inkml:trace contextRef="#ctx0" brushRef="#br0" timeOffset="2785.7463">1228-121 939 0,'-6'6'317'16,"0"3"44"-16,1 3-223 15,2 8-73-15,2 8-10 16,1-1 5-16,3 12-12 15,3-3-9-15,4 0-18 16,4-4-2-16,-1-4-16 16,1-10 7-16,1-3-11 15,-3-6 8-15,0-6-13 16,0-4-13-16,-3-7-55 16,-2-4-2-16,-2-10-342 15,2-1 68-15</inkml:trace>
          <inkml:trace contextRef="#ctx0" brushRef="#br0" timeOffset="3018.7985">1249-376 918 0,'-11'-8'369'0,"2"4"30"0,2 2-211 0,1 5-78 16,1 2-28-16,4-1-26 15,1 2-14-15,1 3-24 16,5-1-7-16,2 2-13 16,-1 4-3-16,2-1-81 15,-1-1-18-15,1 6-338 16,-3-6 32-16</inkml:trace>
          <inkml:trace contextRef="#ctx0" brushRef="#br0" timeOffset="3428.2831">1457 181 1121 0,'-1'1'333'0,"-7"-5"79"0,10-1-315 15,4-7-28-15,-2 0-27 16,7-7-20-16,-2-1-7 16,4 1-15-16,-1 7 8 15,-1-2-12-15,-7 8 11 16,1 5-13-16,-2 2 11 16,-2 2-12-16,1 5 12 0,-1 7-10 15,1 1 12-15,-5 7-10 16,1 2 14-16,-2 8-7 15,-2-4 13-15,0 2-5 16,0-2 14-16,0-2-9 16,3-8 8-16,6 1-14 15,3-7 6-15,1-2-16 16,1-5 7-16,1-3-1 16,-2-3-1-16,4-7-40 15,-2-4-9-15,6-7-73 16,-3-3-4-16,3-8-335 15,-2 4 79-15</inkml:trace>
          <inkml:trace contextRef="#ctx0" brushRef="#br0" timeOffset="3813.889">1543-265 510 0,'-8'-3'492'16,"2"3"-120"-16,2 3 8 16,4 2-286-16,1 2-27 0,2 4-20 15,-1 2-4-15,2 2-17 16,4 3-3-16,-4 0-15 16,2-1 5-16,8 5-14 15,-5-1 9-15,1 0-13 16,2 2 11-16,5 2-11 15,-7 1 11-15,2 1-12 16,-6 3 12-16,-3 1-11 16,-1-2 11-16,-2 2-8 15,-5-4 13-15,-2 3-5 16,4-4 12-16,-9 1-11 16,1-3 9-16,1 0-12 15,1-8 6-15,-3-4-38 16,6-7-17-16,-2-8 39 15,4-6-422-15,5-8 129 16</inkml:trace>
          <inkml:trace contextRef="#ctx0" brushRef="#br0" timeOffset="4327.0545">1640 67 903 0,'0'-5'297'0,"0"2"52"0,0-1-241 16,6 1-24-16,2-5-23 15,7 4-17-15,-2-2-5 16,10 3-19-16,-2-6-2 16,5 7-17-16,-1-2 8 15,5-2-47-15,-4 3-9 16,1 12-342-16,-11 4 72 0</inkml:trace>
          <inkml:trace contextRef="#ctx0" brushRef="#br0" timeOffset="4125.0927">1737-122 1004 0,'-8'10'345'0,"5"5"47"15,2 2-251-15,-1 5-55 16,4-2-18-16,-1 4-10 16,1 6-4-16,1 1-20 15,1 2-6-15,1 2-18 16,1-4 0-16,1-5-11 15,-1-7 8-15,0-1-9 16,-3-6 9-16,0-3-45 16,-3-4-17-16,0-4-56 15,-3-4 3-15,-6-4-343 16,-3-5 100-16</inkml:trace>
          <inkml:trace contextRef="#ctx0" brushRef="#br0" timeOffset="5047.1694">2050-370 887 0,'-1'-8'329'0,"-2"2"21"0,-3 6-207 16,-2 3-79-16,4 6-15 15,-10 9-6-15,2 3 10 16,-3 12-5-16,2 7 6 16,-2 11 2-16,3 0 6 15,0 3-5-15,4-9-4 16,5 4-17-16,3-10-7 16,3 0-17-16,6-3-1 0,3-1-10 15,0-8 8-15,6-5-12 16,-3-7 11-16,2-6-9 15,-4-7 7-15,1-5-8 16,-5-6 10-16,3-3-9 16,-8-3 12-16,-1-6-7 15,-3-2 9-15,-6 1-10 16,-3 2 11-16,-1-2-13 16,1 7 8-16,-2 6-10 15,1 1 9-15,1 8-11 16,1 5 9-16,1 1-9 15,5 0 10-15,4 1-10 16,-2-4 10-16,6 2-10 16,3-4 9-16,0-4-11 15,4 2 10-15,5-4-11 16,-1-5 11-16,4 1-12 0,0-2 12 16,-5-4-11-16,-2 2 12 15,-1 4-10-15,-10 4 11 16,-1-1-12-16,-1 11 8 15,1-1-11-15,-1 8 10 16,-1 9-8-16,0 9 14 16,-4 3-5-16,4 5 12 15,-3-1-10-15,4-8 8 0,4-1-11 16,-7-7 10-16,5-3-153 16,6-6-350-16,-4-4 71 15</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34:29.6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D83CA5-2743-4383-A303-168CA8E0EDF1}" emma:medium="tactile" emma:mode="ink">
          <msink:context xmlns:msink="http://schemas.microsoft.com/ink/2010/main" type="writingRegion" rotatedBoundingBox="1299,12730 3860,12262 4092,13535 1531,14003">
            <msink:destinationLink direction="with" ref="{B0E1CF94-5F9A-4A8D-804D-077CC881398D}"/>
          </msink:context>
        </emma:interpretation>
      </emma:emma>
    </inkml:annotationXML>
    <inkml:traceGroup>
      <inkml:annotationXML>
        <emma:emma xmlns:emma="http://www.w3.org/2003/04/emma" version="1.0">
          <emma:interpretation id="{5F1A150F-C91D-4A0D-ADC9-38CB012DCA4A}" emma:medium="tactile" emma:mode="ink">
            <msink:context xmlns:msink="http://schemas.microsoft.com/ink/2010/main" type="paragraph" rotatedBoundingBox="1299,12730 3860,12262 4092,13535 1531,14003" alignmentLevel="1"/>
          </emma:interpretation>
        </emma:emma>
      </inkml:annotationXML>
      <inkml:traceGroup>
        <inkml:annotationXML>
          <emma:emma xmlns:emma="http://www.w3.org/2003/04/emma" version="1.0">
            <emma:interpretation id="{A6BCBFA3-552E-46FC-B2BD-E0B798705695}" emma:medium="tactile" emma:mode="ink">
              <msink:context xmlns:msink="http://schemas.microsoft.com/ink/2010/main" type="line" rotatedBoundingBox="1299,12730 3860,12262 4092,13535 1531,14003"/>
            </emma:interpretation>
          </emma:emma>
        </inkml:annotationXML>
        <inkml:traceGroup>
          <inkml:annotationXML>
            <emma:emma xmlns:emma="http://www.w3.org/2003/04/emma" version="1.0">
              <emma:interpretation id="{7BDF5012-675D-42B3-A8D3-79FBE4111864}" emma:medium="tactile" emma:mode="ink">
                <msink:context xmlns:msink="http://schemas.microsoft.com/ink/2010/main" type="inkWord" rotatedBoundingBox="1299,12730 3860,12262 4092,13535 1531,14003"/>
              </emma:interpretation>
              <emma:one-of disjunction-type="recognition" id="oneOf0">
                <emma:interpretation id="interp0" emma:lang="" emma:confidence="1">
                  <emma:literal/>
                </emma:interpretation>
              </emma:one-of>
            </emma:emma>
          </inkml:annotationXML>
          <inkml:trace contextRef="#ctx0" brushRef="#br0">-4099 546 694 0,'-7'0'338'0,"5"5"-27"16,1 1-136-16,-2 6-137 15,3 6-16-15,4 7-8 16,-2 5 10-16,2 11-4 16,1-4 11-16,-2 5-11 15,-2-3 5-15,2-1-9 16,0-8 4-16,3 0-13 15,3 0 5-15,-7-9-10 0,-1 2 5 16,2-4-7-16,-6-1-10 16,-6-9-29-1,6 0-314-15,-3-3 79 0</inkml:trace>
          <inkml:trace contextRef="#ctx0" brushRef="#br0" timeOffset="227.2626">-4342 928 873 0,'-4'-5'304'0,"4"2"40"16,0 0-231-16,6 0-42 15,3 0-27-15,7 3-19 16,5-3-2-16,11 2-14 16,-1-5 5-16,8 0-12 15,-4 0 6-15,2-5-10 16,-5 2 10-16,4-6-19 15,-9-1-18-15,9-4-340 16,-8 0 96-16</inkml:trace>
          <inkml:trace contextRef="#ctx0" brushRef="#br0" timeOffset="-2840.1731">-4659 421 220 0,'0'-11'171'15,"-1"2"9"-15,-2-1-14 16,-2-4-26-16,1 5 14 16,1 0-23-16,-3-1-16 0,0 4-21 15,3 1-9-15,-2-4-29 16,-2 5 0-16,2 1-11 16,-1 0 4-16,-1-3-7 15,1 3 5-15,-2-2-7 16,-4-1-1-16,2 3-8 15,-2 3 0-15,1 2-7 16,-7 4-1-16,2 1-4 16,-7-1 0-16,4 6-6 15,-8 3-1-15,4 6-4 0,-4 5-1 16,5 5-3-16,-7 5-1 16,10 2-1-16,-2 4 0 15,4-3 0-15,4 9 1 16,4-3 0-16,4 9 0 15,4-2 0-15,4 4-1 16,3-8 0-16,3-1-1 16,1-8 1-16,5-2 0 15,-1-4 0-15,4 0 1 16,-2-6 0-16,2-6 0 16,0-4 0-16,2-4 1 15,-5-5 0-15,1-2 0 16,-4-3 0-16,0-3 2 15,-3-2 0-15,0-2 1 16,-1-2 2-16,-4-2 0 16,-2 1-2-16,-1-2 0 0,-4-2 0 15,-4 4-3-15,2 1-3 16,-5 1-48-16,1 7-38 16,-6-1-240-16,7 8-105 15,-10 2-79-15</inkml:trace>
          <inkml:trace contextRef="#ctx0" brushRef="#br0" timeOffset="-2053.4382">-4405 1168 768 0,'-6'2'235'0,"-1"2"60"16,1 1-214-16,-2-1-10 15,4 5-22-15,-5 0-7 16,4 0-16-16,1 11-2 16,2-1-6-16,-1 7 7 15,5 4 0-15,-2 9 9 16,1 0-2-16,4 3 3 15,4-10-5-15,1-4 1 16,5-7-5-16,2-6 4 16,-2-9-2-16,1 2 4 15,-1-7-1-15,2-5 8 16,-1-5-4-16,2-5 4 16,-3-4-2-16,0-7 0 15,-4-1-10-15,-1-10-3 0,-5 1-5 16,-5-4 4-16,-3 8-1 15,-3-5 3-15,-5 10 1 16,-4 4 0-16,0 2-5 16,-3 5-5-16,3 8-7 15,-3 1-3-15,5 4-2 16,-2 5-2-16,0 2-1 0,0 1 1 16,1 1-1-16,2 1-25 15,3-1-33-15,2-1-92 16,5-3-182-16,5-1-151 15,0-2-78-15</inkml:trace>
          <inkml:trace contextRef="#ctx0" brushRef="#br0" timeOffset="1070.6625">-3948 367 1141 0,'0'1'271'0,"7"-1"91"16,11 2-323-16,8-8-18 16,7 3 1-16,16-8-9 15,4-1 9-15,8-1-11 0,-5-1-1 16,7 4-10 0,-17-1 8-16,-2 4-54 0,-13-2 45 15,10 9-385-15,-17-5 95 16</inkml:trace>
          <inkml:trace contextRef="#ctx0" brushRef="#br0" timeOffset="792.0189">-3719 930 898 0,'2'3'271'0,"4"1"63"0,4 2-237 16,5 0-38-16,5-3-10 15,7 5-14-15,0-8-6 16,3-6-16-16,-3-5 3 16,3 5-12-16,-8-4 5 15,-1-4-10-15,-3 5 10 16,3-1-26-16,-12-2-13 16,0-12-336-16,-1 0 89 0</inkml:trace>
          <inkml:trace contextRef="#ctx0" brushRef="#br0" timeOffset="517.697">-3656 278 989 0,'5'3'284'0,"-2"3"61"0,0 10-254 15,3-1-52-15,1 12-9 16,1-3 9-1,2 14-12-15,1-8-4 0,1 10-18 16,-2-4 3-16,2 6-12 16,-3-6 11-16,5 5-27 15,-7-7-15-15,1 2-200 16,-5-7-138-16,-5-2-44 16</inkml:trace>
          <inkml:trace contextRef="#ctx0" brushRef="#br0" timeOffset="1649.7355">-3362 590 966 0,'0'-4'300'16,"2"2"51"-16,7 1-264 15,6-2-58 1,5-2-25-16,2 4 5 0,10-4-11 15,-4 1 10-15,5-1-11 16,0-1 9-16,2-1-3 16,-4-4-350-16,-1-1 118 15</inkml:trace>
          <inkml:trace contextRef="#ctx0" brushRef="#br0" timeOffset="1461.6407">-3249 340 1055 0,'2'1'296'0,"-1"4"66"15,2 4-286-15,3 7-35 16,3 4-7-16,0 11 3 15,3 2-4-15,3 9-15 16,0-1-2-16,0 4-16 0,0-6-3 16,0 4 0-16,-6-10 11 15,0 2-11-15,-4-13 12 16,-2 1-13-16,-3-11-20 16,-2 3-43-16,-7-15-140 15,0 0-192-15,-4-6-17 16</inkml:trace>
          <inkml:trace contextRef="#ctx0" brushRef="#br0" timeOffset="2283.4685">-2817 68 1000 0,'-12'13'296'15,"-3"13"68"-15,0 7-270 16,2 11-18-16,-1 2-7 16,1 14-2-16,4-4 2 15,4 5-9-15,5-7-12 16,8 8-18-16,2-11-8 0,5 1-13 15,2-11 0-15,7 1-8 16,-3-17 7-16,7-4-8 16,1-10 9-16,1-11-6 15,-2-9 9-15,1-6-7 16,-5-3 10-16,-3-6-8 16,-6 0 10-16,-4-3-5 15,-7 1 14-15,-7 1-5 16,-4 2 11-16,-10 2-10 15,-1 8 6-15,-10 4-14 16,2 6 2-16,-1 7-12 16,3 4 8-16,0 8-10 15,9 1 7-15,3-1-9 16,6-4 8-16,1 0-9 16,5-7 6-16,6-2-9 15,2-5 6-15,5-7-6 0,8-4 8 16,8-8-9-16,-2-3 11 15,6-5-9-15,-7 1 10 16,1 1-11-16,-8 4 12 16,-1 2-13-16,-4 8 11 15,-1 5-12-15,-5 5 10 16,1 6-13-16,0 9 12 0,-3 9-11 16,-2 2 11-16,1 13-8 15,-5 1 13-15,3 13-7 16,-3-4 12-16,6 14-8 15,-2-9 10-15,5 8-10 16,0-18 5-16,3 1-11 16,-1-15 8-16,1 1-11 15,-2-16 10-15,2 0-40 16,-1-9-47-16,1-3-218 16,-6-9-210-16,-8-4-55 15</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1:13.7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AF3F638-1740-485D-A7ED-A921B3EEDDC6}" emma:medium="tactile" emma:mode="ink">
          <msink:context xmlns:msink="http://schemas.microsoft.com/ink/2010/main" type="inkDrawing" rotatedBoundingBox="3191,10325 9982,16856 9887,16955 3097,10423" semanticType="callout" shapeName="Other"/>
        </emma:interpretation>
      </emma:emma>
    </inkml:annotationXML>
    <inkml:trace contextRef="#ctx0" brushRef="#br0">18 25 390 0,'-6'-9'215'16,"0"5"7"-16,3-1-53 15,2 2-42-15,-1-1-9 16,4 5-30-16,2 2-10 16,2 3-27-16,3 8 2 15,3 5-8-15,9 7 6 16,3 7-5-16,6 7 3 16,3 2-14-16,14 8-2 15,-5-4-9-15,3 6-4 16,0-10-7-16,6 7-1 0,-9-5-3 15,3 7-2-15,0-6 1 16,4 12 3-16,-6-8 2 16,5 7 5-16,-5-7 1 15,7 10 4-15,-5-11-2 16,4 7-1-16,1-6-4 16,4 3-1-16,-8-11-5 15,7 11-1-15,-7-2-3 16,5 7 0-16,-1-6-2 15,6 6-1-15,-7-9 0 0,8 4-2 16,-7-7 1-16,5 5 0 16,-7-8 2-16,2 2 0 15,-13-16 2-15,4 5 4 16,-11-6 3-16,3 5 3 16,-3-4 1-16,6 11 0 15,-5-3-2-15,7 6-5 16,-2-4-4-16,3 7-1 15,0-8-3-15,5 8 0 16,-1-6 0-16,7 3 1 16,-4-1 0-16,5 1-1 15,-7-9 1-15,1 3 0 16,-8-4 3-16,-2 4 0 16,-5-5 2-16,6 8-1 15,-5-1 1-15,8 4-1 0,-1-6-2 16,4 6 1-16,-4-3 0 15,5 6 0-15,-4-6-1 16,8 7 2-16,-7-8-1 16,7 4-1-16,-7-7 1 15,7 1-1-15,-16-6-2 16,10 7-1-16,-8-1 0 0,6 8-2 16,-3-2 1-1,12 6 1-15,-7-5-1 0,5 5 0 16,-4-6 1-16,5 6 0 15,-5-6 0-15,7 2 0 16,-7-8 0-16,3 2-1 16,-4-4 2-16,1-2-2 15,-6-1 0-15,6 8 0 16,-6-1 0-16,6 1-1 16,-5 3 2-16,7 4-1 15,-5-8 0-15,8 7-1 16,-7-5 2-16,7 5-1 15,-5-7 1-15,6 4 0 16,-8-5 0-16,-1 1 1 16,-1-5 1-16,1 5-1 15,-3-5 0-15,6 6-1 16,-2-2-1-16,5 4-1 0,-2-2-1 16,2 3 0-16,-2-3 2 15,4 3-1-15,-5-6 1 16,9 6-1-16,-8-6 1 15,1 4-1-15,-7-2 2 16,5 2-1-16,-12-6 1 16,8 6-3-16,1-5 1 0,7 8 0 15,-7-4 1-15,8 5-1 16,-6-4 0-16,2 4 1 16,-2-8-1-1,7 4 1-15,-5-5-2 0,1 2 3 16,-4-4-1-16,1 2-1 15,-10-4 1-15,8 7 0 16,-4-7 0-16,4 9 1 16,0-7 2-16,6 6 1 15,-8-2 2-15,12 11-3 16,-6-7 1-16,5 8-1 16,-3-7-2-16,8 3-1 15,-11-6 1-15,6 3-1 16,-6-6 0-16,3 8 0 15,-6-10 1-15,6 10 0 16,-8-5 0-16,7 5-2 16,-4-4 2-16,4 7-2 0,-5-10 0 15,5 5 0-15,-8-4 0 16,1-2 0-16,-5-6 0 16,-1 1 0-16,-8-7 2 15,5 3 0-15,-5-7-1 16,1 2 1-16,-9-4 1 15,6 0-3-15,-11-1 2 16,1-1-1-16,-4-4 1 16,1-1-2-16,-2 1 2 0,-3-6-2 15,3-2 1-15,0 2-1 16,-3-1 1-16,-2 1 1 16,5-2 0-16,-6 1-1 15,0-7 2-15,0 2-1 16,-4 0-1-16,-2 0-12 15,0 3-30-15,-2 2-84 16,-2-4-31-16,-16-7-335 16,-8-4 30-16</inkml:trace>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1:33.9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E9B1CA6-3EB2-4284-BE1C-B9B9DB7DBE2A}" emma:medium="tactile" emma:mode="ink">
          <msink:context xmlns:msink="http://schemas.microsoft.com/ink/2010/main" type="inkDrawing" rotatedBoundingBox="1716,11615 1790,10143 2395,10174 2321,11645" hotPoints="2137,10153 2353,10942 1986,11674 1770,10885" semanticType="enclosure" shapeName="Ellipse">
            <msink:sourceLink direction="with" ref="{9336633D-025C-4AB2-855C-ED3378394693}"/>
          </msink:context>
        </emma:interpretation>
      </emma:emma>
    </inkml:annotationXML>
    <inkml:trace contextRef="#ctx0" brushRef="#br0">368 295 141 0,'0'-4'110'0,"-2"-1"23"16,1-4-12-16,-2 0 33 16,-2-4-4-16,2-1 21 15,-1 1-30-15,-4-2-4 16,4 1-34-16,-4 1-6 0,1-1-27 16,-4 2 3-1,4 5-14-15,-5 1 5 0,-2 4-12 16,-1 4 3-16,3 2-13 15,-6 5-1-15,2 5-11 16,-4 8 0-16,2 1-8 16,-4 13 0-16,1 0-4 15,-1 13 1-15,3 4-6 16,1 14 3-16,0 0-2 0,0 12-1 16,4-5-1-1,-1 5-2-15,8-10-3 0,1 9-4 16,7-12 1-16,4 5-2 15,7-11 0-15,4 5-2 16,2-13 0-16,8 4-1 16,2-11 1-16,7 1-1 15,-2-11 0-15,6-4 2 16,-4-11-2-16,5-7 0 16,-4-10 0-16,3-10-2 15,-1-11 1-15,2-18 0 16,-5-12 1-16,2-20 1 15,-8-8 3-15,-4-22 0 16,-5 3 0-16,-4-16 0 16,-8 11-1-16,-5-13 0 15,-5 13 0-15,-7-16 0 0,-4 15 1 16,-7-5-1 0,2 20 2-16,-6 8 0 0,2 29 6 15,-1 13 18-15,2 21 8 16,-6 4 9-16,0 8 1 15,-4 8-5-15,-1 7-18 16,-8 9-8-16,2 12-12 16,-4 18-4-16,2 1-4 15,1 13-44-15,7-4-38 0,6 7 86 16,19-19-480-16,5 2 152 16</inkml:trace>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6:51.1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6311CC-4D7B-412C-A82E-B14B3D697C2B}" emma:medium="tactile" emma:mode="ink">
          <msink:context xmlns:msink="http://schemas.microsoft.com/ink/2010/main" type="writingRegion" rotatedBoundingBox="3563,10349 3198,17083 887,16958 1252,10224"/>
        </emma:interpretation>
      </emma:emma>
    </inkml:annotationXML>
    <inkml:traceGroup>
      <inkml:annotationXML>
        <emma:emma xmlns:emma="http://www.w3.org/2003/04/emma" version="1.0">
          <emma:interpretation id="{BB7A4E41-6384-460A-B440-7A14422A8394}" emma:medium="tactile" emma:mode="ink">
            <msink:context xmlns:msink="http://schemas.microsoft.com/ink/2010/main" type="paragraph" rotatedBoundingBox="3563,10349 3198,17083 887,16958 1252,10224" alignmentLevel="1"/>
          </emma:interpretation>
        </emma:emma>
      </inkml:annotationXML>
      <inkml:traceGroup>
        <inkml:annotationXML>
          <emma:emma xmlns:emma="http://www.w3.org/2003/04/emma" version="1.0">
            <emma:interpretation id="{7C09AAFB-2A59-4A78-A5E3-854BA27FF3C9}" emma:medium="tactile" emma:mode="ink">
              <msink:context xmlns:msink="http://schemas.microsoft.com/ink/2010/main" type="line" rotatedBoundingBox="3563,10349 3198,17083 887,16958 1252,10224"/>
            </emma:interpretation>
          </emma:emma>
        </inkml:annotationXML>
        <inkml:traceGroup>
          <inkml:annotationXML>
            <emma:emma xmlns:emma="http://www.w3.org/2003/04/emma" version="1.0">
              <emma:interpretation id="{9336633D-025C-4AB2-855C-ED3378394693}" emma:medium="tactile" emma:mode="ink">
                <msink:context xmlns:msink="http://schemas.microsoft.com/ink/2010/main" type="inkWord" rotatedBoundingBox="3214,10330 3086,12694 1124,12587 1252,10224">
                  <msink:destinationLink direction="with" ref="{6E9B1CA6-3EB2-4284-BE1C-B9B9DB7DBE2A}"/>
                </msink:context>
              </emma:interpretation>
            </emma:emma>
          </inkml:annotationXML>
          <inkml:trace contextRef="#ctx0" brushRef="#br0">-2082 3278 643 0,'-11'-9'321'15,"4"4"-7"-15,-2 5-119 16,0-3-104-16,-2 11-19 16,1-2-11-16,-3 9-17 0,3 5-8 15,-2 7-19-15,0 0-2 16,0 12-9-16,1-3 11 16,2 4-7-16,2 2 12 15,2 6-10-15,4-6 7 16,5 5-13-16,2-8 6 15,5 0-13-15,4-9 10 16,3-3-11-16,-2-9 9 0,9-5-8 16,-1-5 9-16,4-7-9 15,-2-5 8-15,4-8-33 16,-5-3-10-16,2-5-15 16,-4 1-133-16,-2-4-207 15,-11 8 41-15</inkml:trace>
          <inkml:trace contextRef="#ctx0" brushRef="#br0" timeOffset="561.0604">-1784 3914 702 0,'0'14'358'0,"-1"-6"-19"0,2 1-121 16,2-8-153-16,0-8-18 15,5-7-7-15,4-15-16 16,3-7-3-16,3-12-13 16,-2 0 5-16,-2-6-12 15,-4 11 8-15,-2-1-9 16,-2 14 9-16,-2 3-12 15,-1 14 11-15,2 5-13 16,-2 7 11-16,0 7-8 16,4 7 14-16,-2 10-6 15,-2 1 15-15,6 13-9 16,-5 4 12-16,1 7-10 16,4-3 5-16,-2 9-10 15,-2-11 6-15,2 3-12 0,1-15 7 16,1-1-7-16,1-15-9 15,8-4-397-15,0-16 130 16</inkml:trace>
          <inkml:trace contextRef="#ctx0" brushRef="#br0" timeOffset="-48605.8388">-1341 1930 572 0,'-10'-6'267'15,"-2"1"14"-15,0 1-123 16,-2 4-48-16,-1 1-23 15,0 5-18-15,-3 3-15 16,3 6-8-16,-1 5-8 16,-1 2 2-16,2 10-12 15,-2 0 1-15,-1 13-11 16,3 4 0-16,-1 13-13 16,1 1 7-16,7 10-10 15,5-5 11-15,5 5-12 16,5-10 10-16,8 3-12 0,0-11 11 15,12-6-13-15,-1-13 11 16,7-4-12-16,0-13 11 16,6-7-11-16,-4-1 12 15,5-10-10-15,-1-4 11 16,6-9-3-16,-3 0 16 16,3-25-6-16,-7-4 12 0,-1-23-9 15,-7-6 7-15,-6-23-16 16,-3 9 7-16,-4-9-12 15,-7 15 9-15,-5-9-11 16,-8 12 9-16,-6-5-9 16,-8 11 17-16,-7-7-1 15,0 17 18-15,-6 5-3 16,-3 14 10-16,-9 10-18 16,3 18 0-16,-7 16-21 15,2 13 1-15,-5 17-14 16,5 5 10-16,1 5-85 15,7-8-21-15,10-6-353 16,14-12 33-16</inkml:trace>
          <inkml:trace contextRef="#ctx0" brushRef="#br0" timeOffset="-788.5746">-1222 3266 1015 0,'-5'3'287'0,"2"4"69"16,6-4-285-16,8 3-26 15,7 2-19-15,7 6-10 16,7-4 2-16,4 1-12 16,1-2 7-16,8-2-11 15,-3-4 7-15,5 5-11 16,-1-4 10-16,4 4-9 16,-8-8 10-16,3 6-11 0,-9-5 11 15,0-1-11 1,-6 2 9-16,-3-1-9 0,-3-2 10 15,-4-4-11-15,-7 10 11 16,1-5-11-16,-7 0 10 16,-2-5-8-16,-1 13 2 15,-4-7-32-15,-3-2-348 16,-9 1 101-16</inkml:trace>
          <inkml:trace contextRef="#ctx0" brushRef="#br0" timeOffset="142684.9615">-532 3313 510 0,'3'9'405'0,"6"0"-98"16,-3-5-36-1,5 4-221-15,5 2-31 16,5-8-13-16,3 4 7 0,9-2-11 15,0-5 9-15,6-2-44 16,2 6-282-16,5-12 82 16</inkml:trace>
        </inkml:traceGroup>
        <inkml:traceGroup>
          <inkml:annotationXML>
            <emma:emma xmlns:emma="http://www.w3.org/2003/04/emma" version="1.0">
              <emma:interpretation id="{9946DBC5-4808-49D6-B9C6-5354ED022117}" emma:medium="tactile" emma:mode="ink">
                <msink:context xmlns:msink="http://schemas.microsoft.com/ink/2010/main" type="inkWord" rotatedBoundingBox="1245,14018 3245,13648 3420,14594 1420,14964"/>
              </emma:interpretation>
            </emma:emma>
          </inkml:annotationXML>
          <inkml:trace contextRef="#ctx0" brushRef="#br0" timeOffset="139726.6836">-1685 5636 1084 0,'-3'17'324'0,"5"5"88"15,-1 4-288-15,4-1-32 16,-2 1-15-16,4 4-22 16,2-8-15-16,-4-1-25 15,4-1 1-15,0 0-15 16,-2-10 8-16,2 1-13 16,-1-5 15-16,-1-3-68 15,-2-5-28-15,1 1-369 16,0-1 57-16</inkml:trace>
          <inkml:trace contextRef="#ctx0" brushRef="#br0" timeOffset="146033.5192">-1712 5782 623 0,'-4'-5'308'0,"-4"1"8"0,2 2-146 16,-1-2-28-1,1-4-40-15,-3 2-11 0,6 2-9 16,3-5-9-16,-2 0-4 16,2-2-11-16,5-1-1 15,2-3-11-15,-1 2-1 16,2 1-13-16,2 3 0 15,5 0-18-15,-4 6 1 16,1 0-10-16,1 1 9 0,4 5-8 16,-4 3 12-16,5 5-5 15,-4 4 13-15,1 6-6 16,-5 6 14-16,-4 7-6 16,-1-2 8-16,-4 9-8 15,-4-2 5-15,-3 4-10 16,-1 1 6-16,-7 8-9 15,1-5 6-15,1 1-9 16,0-9 4-16,1-5-11 16,2-10 5-16,3-4-10 15,-1-8 6-15,2-3-12 16,4-5 8-16,1-1-12 16,1-3 9-16,5 2-10 15,0-5 11-15,8 0-12 0,1-2 13 16,6-2-10-16,-2-2 11 15,8 0-11-15,-1 3 12 16,2-6-11-16,-3 4 11 16,2 4-12-16,-8 1 11 15,1 1-12-15,-5 7 11 16,1 1-12-16,-2 1 11 16,-1 2-25-16,-1 2-88 15,-1-1-441-15,-5-4 101 16</inkml:trace>
          <inkml:trace contextRef="#ctx0" brushRef="#br0" timeOffset="159937.3833">-427 5605 855 0,'5'9'253'0,"2"3"50"16,1-2-229-16,10 2-48 15,4-3-7-15,5-4-16 16,5-7 7-16,8-2-12 15,0-5 9-15,8-3-15 16,-2 3-2-16,11 1-301 16,-3 7 91-16</inkml:trace>
          <inkml:trace contextRef="#ctx0" brushRef="#br0" timeOffset="138614.4799">-1218 5407 310 0,'-7'0'395'0,"1"3"-99"0,-3 1 12 16,1 1-160-16,5-2-53 15,2-2-20-15,1 1-15 16,3-1-18-16,0-1-10 15,0 0-5-15,3 2 5 16,4 1 2-16,1-2 14 0,5 2 1 16,4 0 6-16,4 3-5 15,0 0 4-15,7 0-11 16,-4 2-1-16,11 1-13 16,-7-3 0-16,7 4-15 15,-4-4 2-15,10 2-11 16,-3-1 6-16,4 1-11 15,-9-2 8-15,6 3-10 16,-11-2 10-16,-1-4-11 16,-9 3 10-16,-1-1-10 15,-7-2 10-15,-5-2-5 16,-5 2-19-16,-6-6 370 16,-6-1-815-16,-9-2 370 15</inkml:trace>
          <inkml:trace contextRef="#ctx0" brushRef="#br0" timeOffset="139372.058">-1995 5381 879 0,'-11'-1'276'0,"-2"4"63"16,2 1-226-16,-2 7-25 15,1 4-7-15,-2 9-5 16,4 0-5-16,-1 9-10 16,7 3-10-16,2 3-8 15,5 0-1-15,5 4-10 16,2-7 3-16,4 5-12 15,-1-10 2-15,5-2-14 16,0-8 5-16,6-1-14 16,0-11 7-16,5-2-11 15,-4-5 9-15,4-5-10 16,-5-3 2-16,3-8-73 16,-5 5-21-16,-4-12-131 0,0-2-228 15,-7-10 13-15</inkml:trace>
        </inkml:traceGroup>
        <inkml:traceGroup>
          <inkml:annotationXML>
            <emma:emma xmlns:emma="http://www.w3.org/2003/04/emma" version="1.0">
              <emma:interpretation id="{959A380B-8600-479F-83F2-9B864955F80E}" emma:medium="tactile" emma:mode="ink">
                <msink:context xmlns:msink="http://schemas.microsoft.com/ink/2010/main" type="inkWord" rotatedBoundingBox="2795,15876 2731,17058 1085,16969 1149,15786"/>
              </emma:interpretation>
              <emma:one-of disjunction-type="recognition" id="oneOf0">
                <emma:interpretation id="interp0" emma:lang="" emma:confidence="0">
                  <emma:literal>in</emma:literal>
                </emma:interpretation>
                <emma:interpretation id="interp1" emma:lang="" emma:confidence="0">
                  <emma:literal>ins</emma:literal>
                </emma:interpretation>
                <emma:interpretation id="interp2" emma:lang="" emma:confidence="0">
                  <emma:literal>i</emma:literal>
                </emma:interpretation>
                <emma:interpretation id="interp3" emma:lang="" emma:confidence="0">
                  <emma:literal>i,</emma:literal>
                </emma:interpretation>
                <emma:interpretation id="interp4" emma:lang="" emma:confidence="0">
                  <emma:literal>iss</emma:literal>
                </emma:interpretation>
              </emma:one-of>
            </emma:emma>
          </inkml:annotationXML>
          <inkml:trace contextRef="#ctx0" brushRef="#br0" timeOffset="258597.5649">-2141 7490 903 0,'-17'18'240'0,"2"11"71"16,6 8-240-16,2 8-29 15,4-4 7-15,4 8-4 16,4-3 6-16,4-1-10 16,3-6-2-16,6 3-16 15,-1-14-2-15,5-4-16 16,1-10 5-16,2-8-13 15,-1-8 11-15,5-8-10 16,-4-7 12-16,4-5-40 16,-5-8-9-16,-5-5-336 15,-7-2 75-15</inkml:trace>
          <inkml:trace contextRef="#ctx0" brushRef="#br0" timeOffset="259531.7053">-1647 7822 917 0,'-8'-15'320'0,"2"3"42"16,8 3-242-16,4 3-54 15,-2 3-26-15,4-1-20 16,5 7 0-16,4 1-9 16,-7 7 10-16,7 5-9 15,-1 7 8-15,-4-1-6 16,-1 1 9-16,-2-1-6 16,-3-1 9-16,0-3-14 15,-3-6 5-15,0-4-14 16,1-2 7-16,3-6-13 15,0-6 11-15,4 0-11 16,1 1 11-16,1-1-11 16,-1 0 10-16,5 6-12 15,-2 3 11-15,0 5-12 0,1 4 11 16,2 6-12-16,-3 0 13 16,-1 4-8-16,-5-1 23 15,-5 3 14-15,-4-3 24 16,-4 6 15-16,-5-1 16 15,-8 7 1-15,-1-5-7 16,-10 7-10-16,-2-1-11 16,-9-4-14-16,3-9-9 0,-5 3-14 15,8-7-3 1,0-5-15-16,9-1 3 0,4-4-11 16,10-4 3-16,2-4-11 15,5-5-10-15,8-5-101 16,1-3-50-16,15-11-395 15,-2-8 24-15</inkml:trace>
          <inkml:trace contextRef="#ctx0" brushRef="#br0" timeOffset="258873.4804">-2167 7180 1054 0,'-22'-6'321'0,"5"9"71"16,4 3-287-16,8 0-49 16,1-2-28-16,4 1-8 15,1-4-19-15,10-1 8 0,1 3-67 16,0-1 483-16,9 13-823 15,3 6 378-15</inkml:trace>
          <inkml:trace contextRef="#ctx0" brushRef="#br0" timeOffset="257962.8553">-1255 7501 701 0,'-15'4'312'0,"0"-5"16"15,6 1-171-15,6 1-53 0,4-1-48 16,8 3 2 0,6 5-13-16,12-1 2 0,9 2-1 15,12-1 1-15,-3-7-14 16,14-4-11-16,-4 0-11 15,7-7-5-15,-7 1-2 16,12-3 1-16,-12-2 0 16,4-1-4-16,-13 3-33 15,-5-6-365-15,-14 5 107 16</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01:39.1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9106748-835E-44E1-A290-E71B7160296C}" emma:medium="tactile" emma:mode="ink">
          <msink:context xmlns:msink="http://schemas.microsoft.com/ink/2010/main" type="writingRegion" rotatedBoundingBox="16719,14901 16839,14901 16839,14924 16719,14924"/>
        </emma:interpretation>
      </emma:emma>
    </inkml:annotationXML>
    <inkml:traceGroup>
      <inkml:annotationXML>
        <emma:emma xmlns:emma="http://www.w3.org/2003/04/emma" version="1.0">
          <emma:interpretation id="{1E68235D-EBF8-4742-9802-3BC16B79F470}" emma:medium="tactile" emma:mode="ink">
            <msink:context xmlns:msink="http://schemas.microsoft.com/ink/2010/main" type="paragraph" rotatedBoundingBox="16719,14901 16839,14901 16839,14924 16719,14924" alignmentLevel="1"/>
          </emma:interpretation>
        </emma:emma>
      </inkml:annotationXML>
      <inkml:traceGroup>
        <inkml:annotationXML>
          <emma:emma xmlns:emma="http://www.w3.org/2003/04/emma" version="1.0">
            <emma:interpretation id="{24B27257-B0CE-4EC9-9716-E494A9C5D2CE}" emma:medium="tactile" emma:mode="ink">
              <msink:context xmlns:msink="http://schemas.microsoft.com/ink/2010/main" type="line" rotatedBoundingBox="16719,14901 16839,14901 16839,14924 16719,14924"/>
            </emma:interpretation>
          </emma:emma>
        </inkml:annotationXML>
        <inkml:traceGroup>
          <inkml:annotationXML>
            <emma:emma xmlns:emma="http://www.w3.org/2003/04/emma" version="1.0">
              <emma:interpretation id="{D7DCF98A-A435-4273-A4B4-ED9A5627A02C}" emma:medium="tactile" emma:mode="ink">
                <msink:context xmlns:msink="http://schemas.microsoft.com/ink/2010/main" type="inkWord" rotatedBoundingBox="16719,14901 16839,14901 16839,14924 16719,14924"/>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n</emma:literal>
                </emma:interpretation>
              </emma:one-of>
            </emma:emma>
          </inkml:annotationXML>
          <inkml:trace contextRef="#ctx0" brushRef="#br0">0 10 0,'0'0'0,"0"0"0,0 0 0,0 0 15,0 0 1,41-8-16,-33 8 15,-1 0-15,1 0 16,-1 0 0,1 0-16,-1 0 15,1 0-15,-1 0 16,1 0-16,-4 0 16,-1 4-1,1 0-15,-4 0 16,0-1-16,0 1 15,0 0-15</inkml:trace>
        </inkml:traceGroup>
      </inkml:traceGroup>
    </inkml:traceGroup>
  </inkml:traceGroup>
</inkml:ink>
</file>

<file path=ppt/ink/ink5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6:56:14.5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4A54896-4D93-405C-9FC0-1A2B1C78AC23}" emma:medium="tactile" emma:mode="ink">
          <msink:context xmlns:msink="http://schemas.microsoft.com/ink/2010/main" type="writingRegion" rotatedBoundingBox="20160,7827 20175,7827 20175,7842 20160,7842"/>
        </emma:interpretation>
      </emma:emma>
    </inkml:annotationXML>
    <inkml:traceGroup>
      <inkml:annotationXML>
        <emma:emma xmlns:emma="http://www.w3.org/2003/04/emma" version="1.0">
          <emma:interpretation id="{43BFE21C-5BE8-4CC4-BF76-5F0A25916CA5}" emma:medium="tactile" emma:mode="ink">
            <msink:context xmlns:msink="http://schemas.microsoft.com/ink/2010/main" type="paragraph" rotatedBoundingBox="20160,7827 20175,7827 20175,7842 20160,7842" alignmentLevel="1"/>
          </emma:interpretation>
        </emma:emma>
      </inkml:annotationXML>
      <inkml:traceGroup>
        <inkml:annotationXML>
          <emma:emma xmlns:emma="http://www.w3.org/2003/04/emma" version="1.0">
            <emma:interpretation id="{C5AE259C-5086-4BAF-ACF0-9899D0963325}" emma:medium="tactile" emma:mode="ink">
              <msink:context xmlns:msink="http://schemas.microsoft.com/ink/2010/main" type="line" rotatedBoundingBox="20160,7827 20175,7827 20175,7842 20160,7842"/>
            </emma:interpretation>
          </emma:emma>
        </inkml:annotationXML>
        <inkml:traceGroup>
          <inkml:annotationXML>
            <emma:emma xmlns:emma="http://www.w3.org/2003/04/emma" version="1.0">
              <emma:interpretation id="{19BFFFC3-A319-4F50-B53D-49A35B5EABE3}" emma:medium="tactile" emma:mode="ink">
                <msink:context xmlns:msink="http://schemas.microsoft.com/ink/2010/main" type="inkWord" rotatedBoundingBox="20160,7827 20175,7827 20175,7842 20160,7842"/>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679-1775 0,'0'0'0,"0"0"0</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1:45.1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DAD1828-C481-4A6C-A643-F4C2F02C5735}" emma:medium="tactile" emma:mode="ink">
          <msink:context xmlns:msink="http://schemas.microsoft.com/ink/2010/main" type="inkDrawing" rotatedBoundingBox="-28,2730 16789,-1895 19309,7265 2491,11892" hotPoints="15526,6224 6744,10257 -1790,5727 6990,1695" semanticType="enclosure" shapeName="Ellipse">
            <msink:sourceLink direction="with" ref="{4E8683EE-5D55-4D18-B423-1EC1A2A0ECC1}"/>
            <msink:sourceLink direction="with" ref="{FD871F96-31AE-48C8-859A-03F3162E6CFD}"/>
            <msink:sourceLink direction="with" ref="{AD69EC0A-E60D-4C6D-920A-ADD847886CEE}"/>
            <msink:sourceLink direction="with" ref="{EB6D3A6D-B290-4DE9-A708-F0D113C55C4B}"/>
            <msink:sourceLink direction="with" ref="{AA0F2529-296F-4DB8-BC80-2E96343BDDC1}"/>
            <msink:sourceLink direction="with" ref="{55BC86DF-8B7C-4FB4-80D7-5885EBBD7ED5}"/>
            <msink:sourceLink direction="with" ref="{1B98DA08-6F97-4348-8343-F56777C0114D}"/>
            <msink:sourceLink direction="with" ref="{CFD9C17C-69A6-4D34-AFB2-EDF3A5C68DA6}"/>
            <msink:sourceLink direction="with" ref="{0669152D-2967-4D80-9DC2-C189553A0D3C}"/>
            <msink:sourceLink direction="with" ref="{C0E5EA4E-FCE6-4356-9EDC-D5A6E7256355}"/>
            <msink:sourceLink direction="with" ref="{252898CD-EC78-4AF7-A8FF-E097594D9E21}"/>
            <msink:destinationLink direction="with" ref="{6E98CF43-19E9-4373-B9E8-DA2E66662DE3}"/>
          </msink:context>
        </emma:interpretation>
      </emma:emma>
    </inkml:annotationXML>
    <inkml:trace contextRef="#ctx0" brushRef="#br0">14793 1085 1081 0,'-39'9'265'0,"1"-11"86"16,-1 115-307-16,9 10-36 16,0-137-13-16,5-4-1 15,-4-12-19 1,8 2 7-16,-9-5-9 0,3 0 13 16,-6-6-1-16,3 9 20 15,-8-3-4-15,4 6 11 16,-7-6-5-16,2 9 10 0,-1-5-3 15,2 3 7 1,-2 1-7-16,-1 7 6 0,-5-6-10 16,-2 6 3-16,-11-2-11 15,7 2 6-15,-10-4-11 16,10 4 7-16,-9-8-9 16,7 5 10-16,-4-3-8 15,5-3 8-15,-5-6-7 16,2 5 9-16,-8-11-6 15,1 4 9-15,-9-1-4 16,1 3 9-16,-4 2-6 16,6 2 7-16,-8-2-11 15,13 4 7-15,-14-5-11 16,6 3 3-16,-14-5-5 0,8 7 8 16,-15-2-10-16,16 2 8 15,-14 0-6-15,8 6 5 16,-17-4-10-16,7 8 7 15,-20 5-7-15,11-1 10 16,-18 2-13-16,13 5 14 16,-19-3-8-16,9 2 9 15,-15 1-8-15,15 0 12 16,-21 4-10-16,12 5 9 16,-18-6-9-16,16 3 9 15,-28 5-9-15,22-5 8 0,-22 4-8 16,20 2 8-16,-28 8-11 15,24-4 8-15,-29 5-9 16,23-4 10-16,-28-1-11 16,18 2 13-16,-26 0-11 15,29 0 9-15,-27-1-7 16,19 5 9-16,-13-4-8 16,24-3 10-16,-27 2-9 15,19 2 7-15,-16-5-11 16,18 1 9-16,-29 1-11 15,20 1 9-15,-10-4-10 16,14 1 11-16,-22-4-10 16,24-1 9-16,-11-3-9 15,12-4 9-15,-19 1-11 16,21 0 10-16,-17-2-6 0,14 4 8 16,-19 1-9-16,25 1 10 15,-23-1-10-15,18 3 8 16,-22 0-9-16,26 2 10 15,-21-4-10-15,24 1 11 16,-23 2-12-16,30 1 11 16,-26 1-10-16,24 1 9 0,-26 7-9 15,28 2 13-15,-20 7-11 16,21 3 10-16,-19 7-11 16,30-2 10-16,-15 10-8 15,16-2 10-15,-11 12-11 16,17-3 11-16,-8 7-9 15,14-5 8-15,-12 7-12 16,19-6 12-16,-11 16-7 16,10-1 12-16,1 16-7 15,21-1 14-15,-14 9-8 16,23-12 8-16,-8 9-12 16,7-11 4-16,-4 14-11 15,23-2 6-15,-4 21-12 16,17-8 10-16,0 16-10 15,12-12 10-15,-6 22-10 16,9-20 10-16,-2 25-10 16,7-7 10-16,1 16-10 0,10-15 10 15,2 29-10-15,6-11 11 16,0 18-11-16,5-20 10 16,2 16-11-16,2-12 11 15,3 14-9-15,3-19 10 16,8 16-10-16,2-15 11 15,7 8-11-15,4-22 9 0,10 14-10 16,2-14 10 0,6 7-10-16,-1-21 11 0,11 17-10 15,-2-17 11-15,7 14-11 16,2-14 10-16,11 15-11 16,-8-18 10-16,17 13-9 15,-4-14 10-15,11 10-10 16,-8-15 10-16,18 11-10 15,-12-19 8-15,20 13-9 16,-4-15 9-16,14 4-10 16,-10-17 10-16,19 7-10 15,-10-17 10-15,17 6-10 16,-7-11 11-16,18 7-10 16,-10-11 10-16,21 5-9 15,-17-16 10-15,19 4-10 16,-8-11 9-16,25 1-10 15,-18-7 11-15,24 3-11 0,-12-7 11 16,25-1-9-16,-22-1 10 16,24 5-10-16,-12-1 9 15,17 5-9-15,-22 3 10 16,32 1-12-16,-23-15 11 16,20 1-9-16,-15-7 9 15,29-5-10-15,-28-8 10 16,34 10-10-16,-24-7 11 0,28 0-11 15,-23-1 10-15,28-4-10 16,-24-11 11-16,32 1-11 16,-21-9 11-16,29 0-11 15,-23-6 10-15,33-5-9 16,-28 1 9-16,29-2-10 16,-29-6 10-16,30 0-9 15,-27 1 9-15,27-10-15 16,-28 0 8-16,31-3-11 15,-31 3 9-15,21-8-9 16,-28 5 14-16,33-4-7 16,-43 1 10-16,34-9-8 15,-21 9 9-15,18-8-14 16,-29 7 9-16,34-13-10 16,-37 4 8-16,22-14-11 15,-27 1 14-15,20-15-11 0,-34 8 7 16,22-10-8-16,-33 5 9 15,14-14-9-15,-30 8 13 16,14-17-10-16,-32 6 11 16,16-14-9-16,-32 11 10 15,9-22-10-15,-22 19 10 16,2-31-10-16,-23 8 7 0,6-21-9 16,-23 13 10-1,-5-32-10-15,-19 21 11 0,-9-21-8 16,-15 10 9-16,-1-26-7 15,-17 26 11-15,-12-32-10 16,-3 17 11-16,-18-24-7 16,-8 28 9-16,-10-32-10 15,-4 20 11-15,-20-15-9 16,1 32 18-16,-26-25 3 16,-4 31 10-16,-22-14-12 15,6 27 9-15,-29-25-5 16,11 30 8-16,-24-9-3 15,13 21 12-15,-37-14-12 16,12 20-6-16,-25 0-23 16,8 22-1-16,-37 16-19 15,21 31 7-15,-26 13-34 16,18 19-11-16,-19 4-56 0,31 6-121 16,-26 7-208-16,37 8 2 15</inkml:trace>
    <inkml:trace contextRef="#ctx0" brushRef="#br0" timeOffset="19982.2139">16759-444 770 0,'24'-61'322'0,"-60"50"2"16,0 4-177-16,3 5-110 16,-1 2-28-16,14 2 7 15,1-8-14-15,-5 1 9 16,0 2-13-16,-5-1 11 16,-1 4-11-16,-7-2 13 0,4 2-9 15,-9-4 12-15,4 1-9 16,-10-6 12-16,3 7-8 15,-11-1 18-15,5 2-7 16,-3-2 17-16,6 6-12 16,-9-8 9-16,9 4-19 15,-7-1 5-15,1 1-19 16,-6-7 9-16,7 5-15 0,-7-1 11 16,3-1-11-1,-6-5 10-15,9 4-9 0,-6-3 10 16,4-3-11-16,-5 3 10 15,2 3-9-15,-13-5 8 16,6 2-8-16,-11-1 14 16,7-1-8-16,-5 2 14 15,10 2-8-15,-8 2 11 16,7 1-14-16,-11-2 9 16,7 1-17-16,-8 4 9 15,5-5-11-15,-2 3 10 16,14 1-11-16,-11 1 12 15,7 1-11-15,-7 1 10 16,3 4-11-16,-12 1 13 16,9 3-10-16,-9 1 11 0,9 1-11 15,-2 5 12-15,11-1-13 16,-10 3 10-16,7 0-12 16,-3 3 17-16,6-6-12 15,-6 0 12-15,14-1-11 16,0-2 20-16,10 0-16 15,-6 7 12-15,10-7-11 16,2 8 10-16,9-1-19 16,-9 2 10-16,14 0-11 15,-4 9 10-15,5-4-10 0,2 5 9 16,10-2-10-16,3 10 9 16,9-3-12-16,10 12 11 15,7 3-9-15,10 8 8 16,4-7-10-16,11 7 11 15,0-8-10-15,14 3 10 16,-1-5-9-16,13 4 13 16,-5-8-11-16,14 3 11 15,-5-7-10-15,9 1 10 16,-6-8-11-16,19 4 10 16,-8-8-10-16,19 3 9 15,-3-12-9-15,21 0 10 16,-15-6-11-16,20-2 12 15,-13-8-11-15,19 1 11 16,-17-3-12-16,17-2 12 16,-17 2-11-16,15-4 10 0,-17 1-10 15,12-5 10-15,-15-2-10 16,17-7 11-16,-18 2-11 16,15-3 12-16,-14 2-12 15,8-10 11-15,-20-1-10 16,8-7 10-16,-21-1-11 15,9-5 10-15,-14 4-10 16,2-5 11-16,-15 5-10 0,-3-5 11 16,-18 4-11-16,-3-2 11 15,-14 3-11-15,-1 0 11 16,-9 4-9-16,0-1 11 16,-7 5-10-16,-5-10 13 15,-5 2-10-15,-8-9 12 16,-5 3-8-16,-8-13 15 15,-2 4-13-15,-7-9 11 16,1 3-13-16,-13-8 4 16,-4 8-26-16,-13-2-20 15,-10 11-40-15,-31-13-351 16,-14 8 80-16</inkml:trace>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6:17.9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AC5C9FC-A176-46D6-8DE2-1477CFDCF445}" emma:medium="tactile" emma:mode="ink">
          <msink:context xmlns:msink="http://schemas.microsoft.com/ink/2010/main" type="inkDrawing" rotatedBoundingBox="149,7687 2332,7268 2501,8147 318,8566" semanticType="enclosure" shapeName="Other">
            <msink:sourceLink direction="with" ref="{EB6D3A6D-B290-4DE9-A708-F0D113C55C4B}"/>
          </msink:context>
        </emma:interpretation>
      </emma:emma>
    </inkml:annotationXML>
    <inkml:trace contextRef="#ctx0" brushRef="#br0">656 175 265 0,'-11'-4'181'16,"1"-2"-6"-16,-4-6-18 15,2 6-28-15,-1-3-3 16,1-2-21-16,-3 5 0 15,1 3-30-15,-2-4-8 0,-1 5-17 16,-2 2-1-16,2-3-15 16,-4 3-2-16,3 5-12 15,-1-4-2-15,2 5-6 16,-2 5 2-16,0-1-5 16,0 1 5-16,2 1-1 15,-4-2 5-15,3-1 1 16,-1 3 4-16,2-3-3 15,-1 0 0-15,2-4-6 0,-2 7-1 16,3-6-5-16,-5 6-2 16,1 3-2-16,-5 1-1 15,4-5-2-15,-1 5 1 16,6-2 0-16,0 2 1 16,5-1 0-16,-2 6 0 15,1-4-1-15,4 7-1 16,-2-2 1-16,4 4-2 15,2-4 1-15,2 7 0 16,-1-8 0-16,2 4-1 16,2-4 2-16,2 6-2 15,5-4 0-15,3 3 0 16,2-1 1-16,4-1-2 16,1-1 2-16,4 2 0 15,-2-7-1-15,6 3 1 16,-2 2-1-16,2-4 1 0,-6-4 1 15,6 8-1-15,-6-10 1 16,6-1 0-16,-4-3 0 16,8 2 0-16,-3-4-1 15,8-2 1-15,-3-4 0 16,9 4 0-16,-5-7 0 16,11 1 0-16,-3 2-1 15,11 1 0-15,-7-4-1 0,8 1 2 16,-10 1-2-16,2-3 1 15,-8-3 1-15,4 1-1 16,-6 2-1-16,8-6 1 16,-7 0-1-16,8 2 0 15,-9-4 0-15,9-2 1 16,-4 5-1-16,10-2 1 16,-8 1 0-16,2 1 0 15,-6 2-1-15,3-3 1 16,-12 3 0-16,5-4 0 15,-4-1-1-15,4 2 1 16,-6-1 0-16,2-10-1 16,-7 5 1-16,8-4-1 15,-7-5 1-15,5-2-1 16,-3 4 1-16,5-7 1 0,-2 5-1 16,0-6 0-16,-2 6 0 15,-4-2 1-15,-1 5-2 16,-5-1 1-16,-5 4 0 15,-2-6 1-15,2 3-2 16,-4-3 1-16,-3-2 0 16,5 1-1-16,-4 4 0 15,-1-2 0-15,0 2 1 16,-3 0 1-16,-3 5-1 16,0-2 1-16,-9 0 0 0,0 4-1 15,0-2 1-15,-6-4 0 16,-4 2 0-16,5-1 12 15,-7-1 4-15,-7 4 4 16,1 2 2-16,-8-1 6 16,-5 3-11-16,-7 2 1 15,-1 2-2-15,-9 2 7 16,3 5-3-16,-12 1 2 16,5 0 1-16,-7 3 4 15,5 1-7-15,-23 1 1 16,7-1-3-16,-17 5-2 15,3 2-7-15,-9-1 0 16,15 4-4-16,1-1 0 16,20-1-3-16,-6 3-2 0,13-3-1 15,5-1 0 1,8-1-1-16,-2-4-35 0,18-6-39 16,6-6-390-16,12-12 84 15</inkml:trace>
  </inkml:traceGroup>
</inkml:ink>
</file>

<file path=ppt/ink/ink5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6:57:31.5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9102B1D-5443-4E04-855A-FE98FD190CAD}" emma:medium="tactile" emma:mode="ink">
          <msink:context xmlns:msink="http://schemas.microsoft.com/ink/2010/main" type="inkDrawing" rotatedBoundingBox="17222,9512 17237,9512 17237,9527 17222,9527" shapeName="Other"/>
        </emma:interpretation>
      </emma:emma>
    </inkml:annotationXML>
    <inkml:trace contextRef="#ctx0" brushRef="#br0">-2259-90 0,'0'0'16,"0"0"-16,0 0 16,0 0-1,0 0-15,0 0 16,0 0 0</inkml:trace>
  </inkml:traceGroup>
</inkml:ink>
</file>

<file path=ppt/ink/ink5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01:11.7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A38C3B-EABA-4527-B39E-2DF9F6821AE2}" emma:medium="tactile" emma:mode="ink">
          <msink:context xmlns:msink="http://schemas.microsoft.com/ink/2010/main" type="inkDrawing" rotatedBoundingBox="19481,9602 19496,9602 19496,9617 19481,9617" shapeName="Other"/>
        </emma:interpretation>
      </emma:emma>
    </inkml:annotationXML>
    <inkml:trace contextRef="#ctx0" brushRef="#br0">0 0 0</inkml:trace>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1:56.2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2DBB96-F02D-46BC-941F-C746D12A094E}" emma:medium="tactile" emma:mode="ink">
          <msink:context xmlns:msink="http://schemas.microsoft.com/ink/2010/main" type="inkDrawing" rotatedBoundingBox="25671,4261 29531,3400 29551,3490 25691,4352" semanticType="underline" shapeName="Other">
            <msink:sourceLink direction="with" ref="{6E0D9575-ECF2-4A46-BA24-8AFA103B0216}"/>
          </msink:context>
        </emma:interpretation>
      </emma:emma>
    </inkml:annotationXML>
    <inkml:trace contextRef="#ctx0" brushRef="#br0">-2 857 1263 0,'-3'0'328'0,"28"0"64"0,19 15-354 15,37-15-45-15,19-2-28 16,36-17 43-16,0-10 18 16,38-7-3-16,-12-3 14 0,32-16-15 15,-11 13 2 1,32-3-16-16,-23 7 5 0,35-8-13 15,-32 5 10-15,18-2-12 16,-34 2 11-16,11 1-12 16,-37-8 10-16,7 1 4 15,-31 9 19-15,4 1 4 16,-29 1 12-16,4 15-8 16,-21 7-5-16,0-1-18 15,-19 3-2-15,1 2-15 16,-21 2 10-16,-9-1-11 15,-14 6 7-15,-8 0-80 16,-22-3-38-16,-13-16-367 16,-18-5 37-16</inkml:trace>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33:50.1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0E1CF94-5F9A-4A8D-804D-077CC881398D}" emma:medium="tactile" emma:mode="ink">
          <msink:context xmlns:msink="http://schemas.microsoft.com/ink/2010/main" type="inkDrawing" rotatedBoundingBox="716,12226 4756,11421 5233,13813 1194,14618" hotPoints="4610,12026 4738,14016 1193,14243 1065,12253" semanticType="enclosure" shapeName="Rectangle">
            <msink:sourceLink direction="with" ref="{62D83CA5-2743-4383-A303-168CA8E0EDF1}"/>
          </msink:context>
        </emma:interpretation>
      </emma:emma>
    </inkml:annotationXML>
    <inkml:trace contextRef="#ctx0" brushRef="#br0">1082 3446 215 0,'0'-6'199'0,"-3"1"-23"16,2 1 11-16,-1-7-73 15,5 5 29-15,-4 0-38 0,-1 0 13 16,4-1-33-16,-2 2 10 16,0-1-42-16,3 2 14 15,-5-2-25-15,-2 0 15 16,1 0-23-16,-2-1 14 15,2-2-19-15,0 6 13 16,3-1-17-16,-1-1 15 16,-2 4-18-16,-2-5 11 15,2 1-17-15,-1 1 12 16,-5 1-18-16,1-2 11 16,1 7-14-16,-7-4 9 15,4 4-16-15,-4 2 11 16,4 1-14-16,-7-1 10 15,1 4-11-15,-4-1 13 16,5-1-12-16,-6 5 12 16,3-3-12-16,2 2 12 15,-1-4-13-15,1 2 12 0,1-2-13 16,-2 1 12-16,4-1-12 16,-1 5 13-16,2-2-13 15,-3-5 13-15,5 4-12 16,-5-1 10-16,1 2-11 15,-2 5 11-15,2-1-12 16,-1 2 11-16,3-4-11 16,0 4 11-16,1 0-11 15,-1-2 12-15,2 2-11 0,-1 3 12 16,1-6-13-16,1 5 12 16,0-5-13-16,1 4 12 15,2-4-10-15,0 8 10 16,3-5-11-16,-1 6 11 15,1-3-11-15,0 1 11 16,1-2-11-16,-4 2 12 16,3-4-12-16,0 5 11 15,0-4-12-15,2 4 11 16,4-2-10-16,0 1 10 16,-2-2-9-16,7 1 10 15,-1 0-11-15,-1 1 11 16,0-5-11-16,5 2 11 15,-4-5-10-15,4 4 11 16,-2-3-12-16,3 3 13 0,-3-7-12 16,1 2 11-16,-4-1-11 15,5-3 12-15,-5-3-12 16,0 5 12-16,-3-2-12 16,0-3 11-16,-1 4-11 15,-2 1 10-15,0 2-12 16,-3-1 12-16,-3 0-12 0,-4 3 12 15,0-1-10 1,-7 1 12-16,2 3-11 0,-3 1 11 16,2 1-11-16,-4 1 11 15,5-3-10-15,-4 0 11 16,7-3-10-16,-3 0 11 16,6-5-10-16,3 1 10 15,3-4-11-15,-3 1 9 16,6-4-11-16,-3 2 10 15,0-3-11-15,4 0 11 16,1 0-11-16,-1 0 10 16,1 0-10-16,2 3 11 15,1 0-10-15,4 0 10 16,0 2-11-16,3 1 11 16,-2 0-10-16,-2 1 9 15,-4-2-9-15,4 2 11 16,-5-2-12-16,3-1 10 0,-2 2-9 15,4 3 9-15,-5-3-12 16,3 5 13-16,-3 1-12 16,0 0 10-16,-3 1-11 15,3 5 11-15,-5 0-11 16,1 5 11-16,-2-1-10 16,3 8 11-16,-6 0-10 15,3 3 12-15,0-5-11 0,-3 0 9 16,-3-8-10-16,4 2 10 15,-2-5-10-15,1 5 10 16,0-4-10-16,3 6 11 16,1-6-10-16,2 2 11 15,0-5-12-15,6 4 10 16,-3-4-10-16,5 0 10 16,-5 0-11-16,3 3 12 15,3-3-12-15,1 5 12 16,2-2-11-16,2 1 10 15,1 1-10-15,-2-1 11 16,2-1-11-16,2 2 10 16,-2-4-10-16,0 4 10 15,-1-4-12-15,2 4 13 16,1-2-10-16,-1 3-37 16,-2-3-49-16,4 0-327 0,-8-9 47 15</inkml:trace>
    <inkml:trace contextRef="#ctx0" brushRef="#br0" timeOffset="44271.6899">-270 3623 602 0,'-30'-15'307'15,"-5"-2"-7"-15,-4 2-137 16,-4 0-46-16,4 3-46 16,-11 3-10-16,2 2-8 15,-10-1-19-15,2 5-3 16,-7 0-18-16,1 2 1 16,-16 2-15-16,6 8 10 0,-15 2-8 15,2 1 11-15,-14 6-11 16,13-3 11-16,-16-5-11 15,12-4 13-15,-8 3-7 16,10-7 12-16,-10 1-10 16,14 0 9-16,4 1-13 15,7-4 5-15,-4 2-12 16,14-1 11-16,-3 5-13 16,2-3 10-16,1 6-10 15,15-1 10-15,-6 2-12 16,10-2 10-16,4 4-10 15,8 0 10-15,-1 1-10 16,12 1 10-16,-2 4-11 16,8-3 10-16,-1 6-12 15,8-2 9-15,-4 13-9 16,5 1 11-16,-1 10-11 16,-1 1 12-16,3 10-9 0,2-4 9 15,-2 5-7-15,1-1 8 16,5 11-9-16,-3-4 9 15,3 11-8-15,5-3 7 16,-1 12-8-16,2-6 9 16,2 11-8-16,1-12 8 15,0 11-8-15,-2-16 8 16,2 12-8-16,2-12 8 16,2 11-8-16,1-13 9 0,2 5-10 15,-2-14-1-15,-1 2 1 16,-2-14 9-16,4 2-8 15,-3-7 9-15,4-2 1 16,0-6-1-16,0-3-10 16,-1-6 11-16,3 0-11 15,-1-5 10-15,5 2-10 16,-1-3 10-16,9 3-12 16,0-6 12-16,9 5-11 15,2-1 11-15,8-5-10 16,-2 1 12-16,8 4-11 15,-7-8 9-15,8-4-9 16,-7 1 10-16,10 2-10 16,-5-8 9-16,12 2-9 15,-7-2 9-15,11-5-11 16,-4-8 12-16,6 2-10 0,-7-6 11 16,8-4-10-16,-8 4 11 15,6-5-13-15,-2 2 11 16,7 0-10-16,-7 2 9 15,6-4-9-15,-12 4 10 16,0-1-9-16,-12 4 9 16,0-2-10-16,-9 1 9 0,5-2-10 15,-5-1 10-15,3-4-9 16,-6 3 9-16,5-4-11 16,-7 2 12-16,5 1-11 15,-3 2 11-15,3 2-10 16,-3 2 11-16,0-4-11 15,-4 5 9-15,2-3-9 16,-5 5 8-16,1-4-8 16,-3 4 9-16,0-2-10 15,-3 0 10-15,-1-2-9 16,-2 8 8-16,1-6-8 16,-4 3 11-16,3 0-11 15,-1-1 10-15,-1-4-9 16,-2 5 9-16,2-1-11 15,-5-4 11-15,1 0-11 16,-5 1 11-16,2-2-11 0,-3 1 12 16,5 1-10-16,-5-1 12 15,1-4-6-15,1 2 11 16,-2-1-10-16,-3-1 10 16,7 2-11-16,-4 1 6 15,-1-2-11-15,-2 1 9 16,4-7-10-16,-7 2 9 15,5-6-7-15,-2-1 6 0,1-7-6 16,-2 5 8-16,-2-6-9 16,0 5 9-16,0-1-9 15,1 5 11-15,-2-1-8 16,2 5 10-16,-1-7-6 16,-6 0 10-16,-1-8-7 15,-4 2 9-15,-2-9-7 16,-2 5 6-16,3-5-9 15,0 6 5-15,-2-5-12 16,-5 5 8-16,4-1-10 16,-6 5 8-16,-2-4-10 15,-1 5 10-15,6 1-10 16,-3 7 10-16,0-4-10 16,5 8 11-16,1-4-11 0,-5 1 9 15,5-4-9 1,2 9 11-16,-5-5-9 0,0 7 13 15,0 0-8-15,-2 1 12 16,-1-1-9-16,2 3 9 16,1 3-11-16,-2 0 8 15,2 0-12-15,-1 2 10 16,-4-2-13-16,5 3 12 16,-4-2-12-16,-2 1 10 15,-2-2-8-15,1 3 11 16,-7-5-10-16,2 4 13 0,-5-1-11 15,1 2 10-15,-4 0-9 16,1 2 8-16,-1 1-9 16,4 0 7-16,-5 1-10 15,-2 2 8-15,-7 3-8 16,2-1 9-16,-7 1-11 16,7 0 11-16,-4 0-12 15,11 0 8-15,-3 1-10 16,8 1 13-16,1-2-83 15,9-3 40-15,6 3-419 16,9 3 78-16</inkml:trace>
    <inkml:trace contextRef="#ctx0" brushRef="#br0" timeOffset="244410.6722">-2639 3831 293 0,'7'-18'109'0,"-2"0"12"16,1-3-66-16,0-3 26 16,3 5 13-16,-5-1 49 15,-1 4 14-15,-3 1 13 16,-3 3-35-16,0-2-14 16,-1 5-49-16,1 2-12 15,-3-1-22-15,0 4 0 16,1 1-10-16,-4-3 4 15,2 1-3-15,2 2 0 16,1 2-6-16,-5-1-2 16,3 5-10-16,0 0-5 15,-3 3-4-15,1 6-2 16,1 0-1-16,-2 12 1 0,-3-1 2 16,-2 11 0-16,5 2 0 15,-7 12-2 1,-2-4 3-16,3 14-1 0,3-4 1 15,-6 2 0-15,6-6 0 16,3 7 0-16,0-8-1 16,1 10 0-16,2-4-1 15,3 11 2-15,0-7-1 16,3 8 0-16,2-8-1 0,4 4 1 16,0-7-1-16,3 4-1 15,-2-11 2-15,5 8-1 16,0-4 1-16,3 7-1 15,3-6 0-15,5 4 1 16,-5-2-2-16,4 5 2 16,-2-7 0-16,1-1-1 15,-2-6-1-15,7-5 0 16,-4-6 2-16,8 1 0 16,-4-5 0-16,4 2 0 15,0-4-2-15,0-1 1 16,-3-7 0-16,9 4-2 15,-4-7 0-15,4 4 2 16,-3-7 0-16,6-1-2 16,-6-4 2-16,6 1-1 0,-8-6 0 15,5 0 0-15,-9 0 1 16,2-3-1 0,-4-6 1-16,2 0-1 0,-1-3-1 15,4-5 0-15,-3-1 1 16,0-4 0-16,-1-1 1 15,1-8 2-15,-3-2 0 16,1-9 2-16,1 0-1 16,1-11 0-16,-2 5 0 0,2-6-1 15,-3 5-2-15,2-10 0 16,-4 5 0-16,4-9 0 16,-10 1-1-16,4-5 2 15,-5 10-1-15,1-3 0 16,-4 7 0-16,6-1 0 15,-7 5 0-15,2-7 0 16,-5 4 1-16,-2-11 1 16,-6 4-2-16,3-10 2 15,-5 3 2-15,2-6 1 16,0 6 2-16,-4-5 1 16,-4 10 2-16,-7-4 5 15,-4 14 1-15,-8-6 3 16,0 9 1-16,-5-7 1 15,2 6-4-15,-6-3 0 0,2 5 0 16,-5 2 2-16,4 6-2 16,-10-4 2-16,8 8-2 15,-8 1-4-15,1 4-4 16,-7 3-3-16,10 9-5 16,-19 3-8-16,6 4-11 15,-13 11-37-15,-2 8-25 16,-20 11 64-16,16 14-433 0,-39 12 154 15</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1:56.8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E98CF43-19E9-4373-B9E8-DA2E66662DE3}" emma:medium="tactile" emma:mode="ink">
          <msink:context xmlns:msink="http://schemas.microsoft.com/ink/2010/main" type="inkDrawing" rotatedBoundingBox="18016,6229 24280,4463 24323,4616 18060,6382" semanticType="callout" shapeName="Other">
            <msink:sourceLink direction="with" ref="{5DAD1828-C481-4A6C-A643-F4C2F02C5735}"/>
            <msink:sourceLink direction="with" ref="{BF90FE45-C007-483A-84AE-0E3F5B83581D}"/>
          </msink:context>
        </emma:interpretation>
      </emma:emma>
    </inkml:annotationXML>
    <inkml:trace contextRef="#ctx0" brushRef="#br0">0 1818 1319 0,'17'-21'309'0,"25"-12"108"16,16 7-379-16,43-8-35 15,16 1-6-15,38-14 1 16,4-1 0-16,40-11-23 16,-5 2-3-16,31-9-2 15,-10 11 1-15,34-19 0 16,-18 4 24-16,30-14 4 16,-20 3 2-16,33-17 7 15,-35 14 2-15,42 4 8 16,-26 10 3-16,36-1 6 15,-39 16-4-15,44 1 0 16,-53 6-7-16,16-20-2 0,-48 6-5 16,13-2 0-16,-53 5 0 15,5-16 3-15,-37 33-1 16,-4 2 2-16,-31 13-5 16,-8 3 0-16,-30 19-5 15,-18 2-6-15,-24 14-3 16,-15 4-6-16,-18 7-6 0,-18 8 13 15,-18 2-425-15</inkml:trace>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57:35.8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52898CD-EC78-4AF7-A8FF-E097594D9E21}" emma:medium="tactile" emma:mode="ink">
          <msink:context xmlns:msink="http://schemas.microsoft.com/ink/2010/main" type="writingRegion" rotatedBoundingBox="10026,7580 12788,7580 12788,10384 10026,10384">
            <msink:destinationLink direction="with" ref="{5DAD1828-C481-4A6C-A643-F4C2F02C5735}"/>
          </msink:context>
        </emma:interpretation>
      </emma:emma>
    </inkml:annotationXML>
    <inkml:traceGroup>
      <inkml:annotationXML>
        <emma:emma xmlns:emma="http://www.w3.org/2003/04/emma" version="1.0">
          <emma:interpretation id="{1EF66349-8068-4C36-812F-C7387138A7C7}" emma:medium="tactile" emma:mode="ink">
            <msink:context xmlns:msink="http://schemas.microsoft.com/ink/2010/main" type="paragraph" rotatedBoundingBox="10026,7580 12788,7580 12788,10384 10026,10384" alignmentLevel="1"/>
          </emma:interpretation>
        </emma:emma>
      </inkml:annotationXML>
      <inkml:traceGroup>
        <inkml:annotationXML>
          <emma:emma xmlns:emma="http://www.w3.org/2003/04/emma" version="1.0">
            <emma:interpretation id="{616A9089-DFF2-4976-8820-5A502742EC20}" emma:medium="tactile" emma:mode="ink">
              <msink:context xmlns:msink="http://schemas.microsoft.com/ink/2010/main" type="line" rotatedBoundingBox="10026,7580 12788,7580 12788,10384 10026,10384"/>
            </emma:interpretation>
          </emma:emma>
        </inkml:annotationXML>
        <inkml:traceGroup>
          <inkml:annotationXML>
            <emma:emma xmlns:emma="http://www.w3.org/2003/04/emma" version="1.0">
              <emma:interpretation id="{4954C781-DBA2-4454-8AE4-1E5022CBF9C5}" emma:medium="tactile" emma:mode="ink">
                <msink:context xmlns:msink="http://schemas.microsoft.com/ink/2010/main" type="inkWord" rotatedBoundingBox="10026,7580 12788,7580 12788,10384 10026,10384"/>
              </emma:interpretation>
              <emma:one-of disjunction-type="recognition" id="oneOf0">
                <emma:interpretation id="interp0" emma:lang="" emma:confidence="1">
                  <emma:literal/>
                </emma:interpretation>
              </emma:one-of>
            </emma:emma>
          </inkml:annotationXML>
          <inkml:trace contextRef="#ctx0" brushRef="#br0">1010-79 358 0,'-3'0'293'0,"-1"-1"-36"15,-4-1-48-15,-2 2-77 16,2 6-45-16,-2-4-27 16,-1 4-18-16,-1 6-20 15,3-3-3-15,0 3-13 16,2 3 7-16,-1 3-5 16,1-3 12-16,-1 6-6 15,2 1 12-15,-1 8-9 16,-1-3 5-16,1 9-12 0,-1 0 6 15,1 5-13 1,-1-2 8-16,4 9-11 0,1-3 9 16,-2 3-11-16,2-6 10 15,3 3-10-15,2-6 9 16,1-1-10-16,1-10 10 16,4 2-9-16,-1-4 10 15,1 2-12-15,-1-5 12 16,2 7-11-16,2-6 9 0,-1 1-9 15,2-10 10-15,3 6-11 16,-1-4 10-16,2-1-9 16,1-2 9-16,1-1-9 15,-3-2 10-15,9-1-11 16,-5 2 11-16,-2-7-11 16,2-1 11-16,-1-4-11 15,-7 5 12-15,1-13-10 16,-2 1 12-16,2-8-9 15,3 0 9-15,0-14-10 16,-3 5 11-16,2-6-11 16,-4 2 10-16,1-10-7 15,-7 4 14-15,4-5-6 16,-2 1 13-16,-3-10-9 16,-2 2 7-16,1-10-11 15,-2 0 5-15,-6-5-10 0,3 10 11 16,-5-2-8-16,2 11 11 15,-9 2-6-15,5 11 9 16,-4 7-10-16,1 5 5 16,-5 1-13-16,7 5 7 15,-5 4-15-15,4 2 10 16,-6 2-13-16,1 3 11 16,-5 0-48-16,4 0-5 15,-14 0-356-15,4 8 79 0</inkml:trace>
          <inkml:trace contextRef="#ctx0" brushRef="#br0" timeOffset="-1638.8553">150 5 303 0,'-1'2'161'15,"-1"-4"24"-15,-2 1-60 16,-1 2 1-16,-1-2-14 15,0-4-18-15,2 8-23 16,-1-1-17-16,1-2-14 0,-1 4-16 16,1 5 0-16,-2-1-8 15,-2 1 3-15,2 1-7 16,-3 4 10-16,1 2-6 16,1-1 8-16,-1 5-9 15,1-1 8-15,-1 4-11 16,1-7 6-16,-1 7-12 15,1-5 7-15,2 4-11 16,2-5 8-16,-3 7-11 16,6-2 9-16,-1 4-10 15,1-4 10-15,1 7-11 16,2-5 11-16,0 3-11 16,2-1 10-16,1 7-11 15,-2-8 11-15,4 8-11 16,-2-6 10-16,3 2-10 15,-3-11 10-15,3 4-11 16,-3-8 12-16,3-2-12 0,-3 0 12 16,6 6-11-1,-1-3 10-15,-4 4-10 0,5 5 11 16,0-1-11-16,-3-7 10 16,6 5-11-16,0-1 10 15,0-2-9-15,0-3 9 16,0 0-9-16,-3-5 11 15,2-1-11-15,-2-4 10 16,3-1-8-16,-5-1 9 0,4 0-10 16,-4-1 11-16,4-4-10 15,-1 1 9-15,1-1-9 16,2 1 9-16,1-2-10 16,-4 1 10-16,-4-4-9 15,0 0 11-15,2-1-8 16,-1-2 11-16,-2-3-9 15,1 0 12-15,3-3-14 16,-11-2 10-16,7-1-12 16,-2-1 10-16,4-1-12 15,-5-5 11-15,4-1-11 16,-6 4 11-16,9 2-11 16,-9-4 11-16,1 5-10 15,4 1 9-15,-1-3-10 16,-7-3 10-16,5 3-11 0,-5-2 11 15,0-5-4-15,-3 2 12 16,-3-2-7-16,4 0 12 16,1-3-10-16,-2 2 5 15,0 2-10-15,3 2 9 16,-3 1-8-16,-5 4 12 16,1-1-4-16,-5 2 9 15,-8-2-9-15,2-2 8 16,-4 2-15-16,-1 2 6 0,-5-1-13 15,1 4 7-15,-6 4-10 16,1-2 9-16,-4 2-12 16,8 3 10-16,-2 5-13 15,7 2-1-15,-2 4-23 16,7-1 0-16,0 2-33 16,4-1-308-16,5-8 95 15</inkml:trace>
          <inkml:trace contextRef="#ctx0" brushRef="#br0" timeOffset="-63762.6988">2385 1721 640 0,'-9'-3'249'0,"0"2"28"16,0 1-161-16,-3 3-29 15,5 0-27-15,-4 1-3 16,-4 4-16-16,2 2-5 16,2 7-13-16,-10 1-5 0,3 6-6 15,5 1-3-15,-4 2-5 16,-1 5 0-16,5 7 0 15,-1 3-1-15,1 7 0 16,-1 8 2-16,4-3-1 16,2 5 1-16,4-7 0 0,2 5 0 15,7-2 0-15,5-3-1 16,2-8-1-16,8 4 0 16,2-11-1-16,2 1 2 15,6-1 0-15,3 1 1 16,-1-11-1-16,2 0-2 15,-1-11 0-15,0-10 1 16,3-6-3-16,2-9 3 16,-2-6 1-16,3-16 4 15,-5 1 1-15,-1-15 3 16,-4 0 2-16,0-11 2 16,-7 1-2-16,-1-16 10 15,-6 5 0-15,-1-11 6 16,-10 7 3-16,-5-7 6 15,-2 14-7-15,-9 6-2 16,-2 11-8-16,-5-1-5 0,-2 14-9 16,-6 0-2-1,1 2-3-15,-9 5-4 0,7 5-5 16,-11 11-49-16,6 7-26 16,-2 10-331-16,-8 2 58 15</inkml:trace>
        </inkml:traceGroup>
      </inkml:traceGroup>
    </inkml:traceGroup>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2:13.2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7F7E4C1-0C28-489F-BD02-7202B6573F80}" emma:medium="tactile" emma:mode="ink">
          <msink:context xmlns:msink="http://schemas.microsoft.com/ink/2010/main" type="writingRegion" rotatedBoundingBox="17828,1639 29627,-205 30164,3231 18365,5076"/>
        </emma:interpretation>
      </emma:emma>
    </inkml:annotationXML>
    <inkml:traceGroup>
      <inkml:annotationXML>
        <emma:emma xmlns:emma="http://www.w3.org/2003/04/emma" version="1.0">
          <emma:interpretation id="{AE933F5D-1B5B-4349-B82C-B795F8FE5725}" emma:medium="tactile" emma:mode="ink">
            <msink:context xmlns:msink="http://schemas.microsoft.com/ink/2010/main" type="paragraph" rotatedBoundingBox="17853,1931 28546,-148 28892,1628 18199,3708" alignmentLevel="1"/>
          </emma:interpretation>
        </emma:emma>
      </inkml:annotationXML>
      <inkml:traceGroup>
        <inkml:annotationXML>
          <emma:emma xmlns:emma="http://www.w3.org/2003/04/emma" version="1.0">
            <emma:interpretation id="{103835D0-CB50-4E00-ABCB-8D0024F2377F}" emma:medium="tactile" emma:mode="ink">
              <msink:context xmlns:msink="http://schemas.microsoft.com/ink/2010/main" type="line" rotatedBoundingBox="17853,1931 28546,-148 28892,1628 18199,3708">
                <msink:destinationLink direction="with" ref="{3622E487-B71B-451C-AA66-3329C4CF9150}"/>
              </msink:context>
            </emma:interpretation>
          </emma:emma>
        </inkml:annotationXML>
        <inkml:traceGroup>
          <inkml:annotationXML>
            <emma:emma xmlns:emma="http://www.w3.org/2003/04/emma" version="1.0">
              <emma:interpretation id="{36710E12-1892-4F97-9990-FE3F5953D2DC}" emma:medium="tactile" emma:mode="ink">
                <msink:context xmlns:msink="http://schemas.microsoft.com/ink/2010/main" type="inkWord" rotatedBoundingBox="17871,2024 22168,1189 22495,2873 18199,3708"/>
              </emma:interpretation>
            </emma:emma>
          </inkml:annotationXML>
          <inkml:trace contextRef="#ctx0" brushRef="#br0">-415-1427 703 0,'-1'-5'344'0,"-7"-1"-2"0,4 8-159 16,4 7-104-16,1 3-46 16,8 11 9-16,3 2-26 15,2 7 16-15,8-1-11 16,1 8 12-16,-2-12-22 16,3 2 9-16,0-8-17 15,3-4 11-15,-3-11-12 16,-2 1 13-16,-4 1-13 15,5-4 10-15,-10-4-12 16,5 0 10-16,2-6-13 0,-1-10-28 16,-1-11-33-16,-1-16-218 15,-4-2-105-15,-1-12-64 16</inkml:trace>
          <inkml:trace contextRef="#ctx0" brushRef="#br0" timeOffset="244.3854">43-1675 566 0,'5'-9'375'0,"-4"13"-47"16,2 8-105-16,-3 14-105 16,-1 5-62-16,4 16 20 15,-3 1-22-15,1 15 16 16,1 4-23-16,1 9 3 16,0-8-29-16,1 3 4 0,1-23-22 15,2-3 9 1,-2-17-12-16,2 1 11 0,-2-9-11 15,1 2 13-15,-5-8-33 16,-1-1-44-16,-4-10-3 16,-4 0-340-16,-2-4 61 15</inkml:trace>
          <inkml:trace contextRef="#ctx0" brushRef="#br0" timeOffset="1403.6588">9-1920 934 0,'-2'-12'236'0,"2"3"77"16,6 4-279-16,5-1-8 15,5-4-23-15,8 4 7 16,6 3-13-16,9-3 10 16,3 7-12-16,9 7 12 15,-9 1-12-15,6 6 11 16,-7 1-10-16,1 4 11 16,-12-2-10-16,4 7 13 15,-8-1-12-15,-4-1 13 16,-7-2-11-16,-1 3 21 15,-5-1-9-15,-6-2 28 0,0 3-3 16,-5 3 37-16,-5-3-8 16,-8-2 29-16,-5 4-18 15,-11 1 18-15,-2-3-30 16,-3 2 10-16,3-2-31 16,-6-8 10-16,9-4-29 15,-3-1 6-15,4-5-23 16,-5-6 8-16,10 1-18 15,1-2 6-15,10-4-43 16,-1 1-90-16,14-4 264 0,-1-1-617 16,1-1 201-16</inkml:trace>
          <inkml:trace contextRef="#ctx0" brushRef="#br0" timeOffset="940.2279">298-2015 952 0,'3'0'237'16,"0"4"68"-16,-6 11-256 15,11 4-48-15,-7 14 17 16,4 4-9-16,4 13 21 15,0-4-12-15,-3 6 11 16,4-9-20-16,1-1 9 16,-7-7-18-16,2-3 10 15,-1-5-11-15,-2-3 10 0,-2-8-11 16,-1-2-18-16,-6-5-68 16,2-2-248-16,-2-4 34 15</inkml:trace>
          <inkml:trace contextRef="#ctx0" brushRef="#br0" timeOffset="2185.8639">831-1429 1202 0,'17'-4'272'0,"1"-2"105"0,0 0-346 15,12-5-29 1,1 1 0-16,11-5 0 0,2 1 0 15,10-1 0-15,-5 0 0 16,5 0 0-16,-7 6 4 16,-5 0-52-16,-10 6 102 15,-10 12-436-15,-20 5 126 16</inkml:trace>
          <inkml:trace contextRef="#ctx0" brushRef="#br0" timeOffset="2528.6277">924-1146 920 0,'-4'5'297'15,"4"-2"40"-15,7-8-225 16,5 2-96-16,8-3-2 16,5 2-2-16,17-7-4 15,0-7 0-15,14-9 1 16,-2-5-6-16,6-8-23 15,-10 1 3-15,4 4-330 16,-17-1 85-16</inkml:trace>
          <inkml:trace contextRef="#ctx0" brushRef="#br0" timeOffset="2857.1094">1681-1842 1095 0,'-12'-3'289'16,"-3"9"93"-16,3 4-316 0,-8 5 4 15,4 4-13-15,-7 9 4 16,5-1-6-16,-6 12 2 16,5-1-16-16,-1 4-7 15,8-6-14-15,5 5-7 16,5-14-7-16,7 3-4 15,4-5-1-15,7-5-6 16,2-10-14-16,12 4-55 16,3-9-29-16,8-5 15 15,-4-2-356-15,4-3 110 16</inkml:trace>
          <inkml:trace contextRef="#ctx0" brushRef="#br0" timeOffset="3095.6361">1832-1522 14 0,'-19'17'615'0,"-1"4"-282"16,1 1 8-16,4 1 17 16,0 4-284-16,7-4-16 15,1 1-6-15,5-6-17 16,5 6-7-16,3-11-16 0,3-4-7 15,3 0-5 1,5-6 1-16,-1-6 1 0,7 2 1 16,-2-7 4-16,3-5-1 15,-2 4-2-15,1-14-1 16,-2 4 1-16,-1 1-1 16,-5-3-1-16,-5-2 2 15,-2 5 1-15,-5 1 0 16,-3 5 3-16,-6 3 9 15,-2 5 7-15,-4 10 4 16,0 0-1-16,-6 4 1 16,3 5-10-16,-2 8-6 15,2-5-1-15,2 9 5 16,5-7-1-16,4 2-1 16,2-2-2-16,5-7-3 15,2-7-7-15,5-3-2 16,7-10 1-16,4-10-7 0,2-5-30 15,1-5-81-15,-6 1-62 16,-3 0-264-16,-12 7-9 16</inkml:trace>
          <inkml:trace contextRef="#ctx0" brushRef="#br0" timeOffset="3830.7533">2167-1665 953 0,'-3'-9'304'15,"3"8"46"-15,0-1-243 16,8 2-85-16,10-1-7 16,0-4-11-16,12-1-1 15,7-1 0-15,7-4 0 16,-1 4 5-16,8-1 344 16,-6 10-705-16,-4-5 354 15</inkml:trace>
          <inkml:trace contextRef="#ctx0" brushRef="#br0" timeOffset="3471.675">2307-1814 1069 0,'-3'-3'310'16,"1"9"69"-16,-1 10-279 15,0-9-54-15,-1 14 7 16,-1 0-9-16,4 8-1 16,-1-8-10-16,5 9-6 0,6-11-17 15,3 7-2-15,-3-8-3 16,2 0 2-16,-1-3-15 15,-2-1-70-15,-5-7-27 16,-5 1-323-16,4-2 28 16</inkml:trace>
          <inkml:trace contextRef="#ctx0" brushRef="#br0" timeOffset="4129.0679">2750-2146 946 0,'4'-9'339'16,"-8"6"44"-16,1 5-245 16,-2 4-63-16,-4 4-27 0,-7 10 2 15,1 4-14-15,-5 9-1 16,2 3-5 0,8 8-7-16,4-5-10 0,4 1-4 15,7-5-3-15,2-2-3 16,5-11 1-16,6-3-3 15,5-6-2-15,4-5-12 16,-2-10-15-16,5 1-54 16,-6-7-22-16,2-4-22 15,-13-3-289-15,13-3 86 16</inkml:trace>
          <inkml:trace contextRef="#ctx0" brushRef="#br0" timeOffset="4467.6919">2915-1919 977 0,'-6'18'301'0,"-3"6"71"0,3 3-263 16,4-4-27-1,-1-4-23-15,8-5-9 0,2-6-21 16,2-8-9-16,8 1-14 16,7-7 0-16,1 0 0 15,5-14 1-15,2-2 0 16,-1-4-13-16,-5-2-12 0,-2-5-11 15,-6 13-2-15,-5 5 1 16,-5 6 13-16,-5 8 6 16,-6 10 12-16,-3 10 10 15,-5 5 4-15,-4 14 13 16,2-4 8-16,-1 4 9 16,5-3-8-16,3-4 1 15,8-7-12-15,4 3-5 16,1-6-12-16,5-6-1 15,6 2-6-15,2-4-22 16,-2-7-30-16,6 0-47 16,-6-7-136-16,0 1-201 15,-9-3-2-15</inkml:trace>
          <inkml:trace contextRef="#ctx0" brushRef="#br0" timeOffset="17907.5318">1264-2081 605 0,'-8'66'250'16,"2"22"20"-16,6 8-165 0,1 19-4 15,2-6-45-15,7 30-12 16,0-14-14-16,10 6-8 16,1-18-11-16,4 10-4 15,-2-31-3-15,2 6 0 16,-2-12 1-16,-2-6 0 15,-5-24 0-15,7-17 0 16,-8-18-6-16,-3-21-174 16,0 1-131-16,-6-40-21 15</inkml:trace>
          <inkml:trace contextRef="#ctx0" brushRef="#br0" timeOffset="4859.7411">3325-2156 780 0,'4'0'177'0,"-2"3"185"16,-1 6-119-16,-1 1-176 0,5 5 3 15,1 0 197-15,4 3-209 16,1 3-20-16,7-3-11 16,-2-3-14-16,4-1-4 15,-7-4-4-15,7-5-8 16,1-5-31-16,0-11-52 16,3-4-172-16,9-9-167 15,-2-3-46-15</inkml:trace>
          <inkml:trace contextRef="#ctx0" brushRef="#br0" timeOffset="5671.8781">3461-2357 628 0,'-4'-6'398'15,"-1"6"-31"-15,-2 0-72 16,4 1-171-16,3 8-17 16,-2 2-32-16,4 4-4 15,2 7-18-15,5 7 1 16,-4-7-6-16,5 5-4 15,7-3-16-15,5-2-7 0,1-4-8 16,10 0-1-16,0-3-3 16,1-3-3-16,-5-3 1 15,2-3-1 1,-5-2-1-16,-1-2-1 0,-7-2 0 16,2-2-2-16,-5-1-14 15,-1-6-63-15,-4-4-40 16,-2-10-24-16,-2 2-337 15,-6-6 76-15</inkml:trace>
          <inkml:trace contextRef="#ctx0" brushRef="#br0" timeOffset="4868.7267">3637-2296 564 0,'-11'9'443'0,"5"15"-88"0,-1-4-36 15,4 5-246-15,3-5-35 16,3 0 0-16,4-8-17 15,5 1-6-15,2-5-8 16,1-5-28-16,3-5-21 16,-2-2-334-16,2-5 79 15</inkml:trace>
          <inkml:trace contextRef="#ctx0" brushRef="#br0" timeOffset="5827.112">3811-2551 667 0,'2'15'410'0,"2"6"-55"16,-2 6-87-16,2 4-176 15,1 2-23-15,1 9 25 16,1 1-2-16,4 3-3 16,-4 2-25-16,7 3-12 15,-4-5-26-15,4 9-12 16,-4-8-9-16,1 10-2 16,-4-3 0-16,2 3 1 0,-4-12-1 15,-2 1 0 1,0-12 1-16,0-1-44 0,-5-4-55 15,4 4-368-15,-8-2 61 16</inkml:trace>
        </inkml:traceGroup>
        <inkml:traceGroup>
          <inkml:annotationXML>
            <emma:emma xmlns:emma="http://www.w3.org/2003/04/emma" version="1.0">
              <emma:interpretation id="{F1A141C4-5BF7-4840-836B-9091535C2BEB}" emma:medium="tactile" emma:mode="ink">
                <msink:context xmlns:msink="http://schemas.microsoft.com/ink/2010/main" type="inkWord" rotatedBoundingBox="22562,1125 25278,597 25465,1561 22749,2089"/>
              </emma:interpretation>
              <emma:one-of disjunction-type="recognition" id="oneOf0">
                <emma:interpretation id="interp0" emma:lang="" emma:confidence="1">
                  <emma:literal/>
                </emma:interpretation>
              </emma:one-of>
            </emma:emma>
          </inkml:annotationXML>
          <inkml:trace contextRef="#ctx0" brushRef="#br0" timeOffset="6748.8527">4279-2273 955 0,'-6'-9'316'0,"2"-3"64"0,1 7-263 15,6 2-29-15,3 2-37 16,7-5-12-16,10 6-23 15,10-9-4-15,6-2-3 16,12 1-1-16,3-2-3 0,3-2-1 16,-6 8-1-1,0 0-22-15,-10-6-29 0,-1 6-9 16,-8 0-344-16,1-11 83 16</inkml:trace>
          <inkml:trace contextRef="#ctx0" brushRef="#br0" timeOffset="6439.1213">4387-2478 958 0,'-6'5'277'0,"3"4"62"15,2 6-260-15,2 4-32 16,4 4-12-16,1 5 4 16,1-2-6-16,4 4-5 15,-1 2-11-15,4 2-6 16,-3-2-6-16,1 2 0 16,-3-9-3-16,-3-3-49 15,-3-7 95-15,-3-3-424 16,-6-6 125-16</inkml:trace>
          <inkml:trace contextRef="#ctx0" brushRef="#br0" timeOffset="7121.8525">4805-2210 1067 0,'4'1'270'16,"7"-1"86"-16,5-1-298 0,10-4-27 15,2-2-5-15,13-7 5 16,1-2-6-16,9-4-4 15,-1 5-8-15,2-9-3 16,-7 5-7-16,-1-2-2 16,-13 4-27-16,-4-6 5 15,-12 8-362-15,-7-3 96 16</inkml:trace>
          <inkml:trace contextRef="#ctx0" brushRef="#br0" timeOffset="7440.9981">4671-2849 1178 0,'9'-5'245'15,"8"2"118"-15,5-1-347 0,14-1 2 16,0 2 1-16,11 0 1 15,1 0-4-15,7 0-3 16,-5 3-9-16,8 0-16 16,-9 6-32-16,-3 5-335 15,-20 7 86-15</inkml:trace>
          <inkml:trace contextRef="#ctx0" brushRef="#br0" timeOffset="7073.9815">4871-2791 1075 0,'-2'5'282'16,"1"5"80"-16,2 10-277 15,4 1-49-15,1 9 11 16,3-1 0-16,3 4-1 15,0-5-15-15,6 5-8 0,0-5-13 16,1 0 1-16,1-2-19 16,1 2-62-16,-6-4-341 15,-6 3 75-15</inkml:trace>
          <inkml:trace contextRef="#ctx0" brushRef="#br0" timeOffset="9097.4962">5375-2410 585 0,'-4'-3'445'0,"-1"3"-75"15,-2 0-59-15,1 10-207 16,-5 5-43-16,2 8 3 15,-6 5-20-15,6 11 6 16,2-4-8-16,1 1-1 16,3-4-11-16,9-2-3 15,3-8-11-15,-2-4-2 0,7-6-2 16,4-4 2-16,1-10-2 16,7-7 6-16,4-4 0 15,-2-10 5-15,-4 1 0 16,2-7 12-16,-11 4 1 15,-6-4 9-15,-6 2-4 16,-6-5 0-16,-5 7-12 16,-7 1-8-16,-6 6-12 15,-1 4-3 1,-4 7-3-16,-4 4-1 0,9 4 1 0,3-2-1 16,2 5-5-16,5 1-32 15,8 1-25-15,-3-3-54 16,5 4-28-16,8-1-41 15,2 0 52-15,5 0-327 16,16 2 130-16</inkml:trace>
          <inkml:trace contextRef="#ctx0" brushRef="#br0" timeOffset="9697.5474">5477-2467 1061 0,'-7'-11'311'15,"2"4"82"-15,7 4-285 16,4 3-51-16,7 0-6 16,7 0-27-16,13-2-10 15,4 0-6-15,14 4-1 16,-3-5-3-16,8 1 0 16,-8 1-1-16,8-2-24 15,-13-8-32-15,-4 1-356 16,3-2 85-16</inkml:trace>
          <inkml:trace contextRef="#ctx0" brushRef="#br0" timeOffset="9452.574">5715-2682 1105 0,'-2'-6'324'0,"-2"6"86"0,-1 4-318 16,-1 8-16-16,0 3-28 15,3 12-6-15,0 3-17 16,6 8 0-16,0-2-6 16,3 5-3-16,0-16-8 15,3 8-1-15,-1-13 2 16,-1 2 3-16,1-8-92 15,-4 5 159-15,-5-11-521 16,-5 14 130-16</inkml:trace>
          <inkml:trace contextRef="#ctx0" brushRef="#br0" timeOffset="10440.9607">6199-3111 1101 0,'-3'0'292'0,"-3"2"75"16,5 8-314-16,4 4-32 15,0 2-19-15,6 1-1 16,4 1 1-16,5 0 2 16,3-2-27-16,3 11-345 15,-6 5 109-15</inkml:trace>
          <inkml:trace contextRef="#ctx0" brushRef="#br0" timeOffset="10086.7916">6328-2872 880 0,'2'-9'254'0,"-1"2"85"15,-2 2-242-15,-1 5-5 0,-2 6-16 16,-1 11 5-16,-2 4-23 15,-1 10 2-15,2 5-6 16,2 8 4-16,1-8-12 16,4 3-1-16,5-9-14 15,3-3-5-15,3-9-11 16,3-3-2-16,2-9-5 16,-2-1 2-16,-3-7-3 0,0-2-27 15,-6-7-36 1,-4-7-63-16,-7-4 223 0,-4-7-557 15,-4-1 225-15</inkml:trace>
          <inkml:trace contextRef="#ctx0" brushRef="#br0" timeOffset="10782.4306">6509-2412 862 0,'3'6'285'0,"0"-1"54"15,6-2-211-15,-6 1-47 16,6-4-5-16,4 0 13 15,-1 2-16-15,-6-13-6 16,8 1-21-16,1-4-10 16,-3-7-19-16,3-9-3 15,1 7-8-15,-1-13 0 16,-3 2-1-16,-1 1 1 16,-4 6 4-16,4 3 9 15,-5 9 2-15,-5 6 2 16,-1 6-4-16,0 7-2 15,-6 5-5-15,3 9 3 16,-3 3 2-16,3 5 7 16,-1-1 1-16,2 5-1 0,1-4-5 15,2 2-4-15,-1-3-5 16,5-3-4-16,2-4-1 16,-2-4-3-16,-1-7 2 15,-2-2-1-15,1-4 1 16,-3 2-1-16,0-3 0 15,1 0-1-15,4-1-1 16,-1-2 1-16,1-5 0 0,2 2 0 16,-4-7-10-16,2 4-27 15,-4 0-17-15,-1-6-47 16,-1 3-33 0,-1 0 333-16,-1-4-655 0,3-5 317 15</inkml:trace>
          <inkml:trace contextRef="#ctx0" brushRef="#br0" timeOffset="11478.1006">6543-2292 915 0,'-1'2'246'0,"-2"-1"75"15,1-2-255-15,1 1-12 16,4 0-9-16,-3-2 4 16,6 4-3-16,-2-7 7 15,4 1-9-15,-1-7 2 16,-2-4-3-16,4-4-1 15,-2 4-12-15,4-6-5 16,-2 1-5-16,4-1-8 16,-4 5-6-16,0-8 1 15,-3 7 1-15,0-1 7 16,-1 7 5-16,-5 1 4 16,0 5 0-16,3 7-2 15,-2-1-8-15,-1 7-4 0,5 5-4 16,-2 4 0-16,-3-2 2 15,3 8 3-15,0-2 2 16,-2 4 3-16,1-5 2 16,1 7 3-16,0-5-2 15,0-1 0-15,1-6-4 16,1 2-2-16,-2-7-3 16,4-2-2-16,-1-5-2 15,0 0-1-15,2-3-2 0,1-3 0 16,-5-3 2-16,-1-5-25 15,0-1-26-15,-3-7-74 16,-3 1-32-16,-1-9-334 16,2 3 52-16</inkml:trace>
          <inkml:trace contextRef="#ctx0" brushRef="#br0" timeOffset="11839.8473">6641-2870 1114 0,'-6'-2'331'15,"1"7"77"-15,2-1-283 16,5 2-56-16,-5 0-7 16,4 0-16-16,1 0-8 0,-2-1-19 15,3-2-6-15,-2 0-7 16,1 0-9-16,1-3-31 15,4 0-50-15,-4-3-363 16,14 3 73-16</inkml:trace>
          <inkml:trace contextRef="#ctx0" brushRef="#br0" timeOffset="12310.1303">6963-2890 748 0,'3'-4'412'15,"-1"4"7"-15,-2 1-134 16,0-4-86-16,0 3-41 16,-2 0-11-16,4 0-53 0,-2 0-24 15,0 0-45-15,0 0-16 16,0 0-7-16,0 0 4 16,1 0-18-16,-1 0-104 15,0 0 422-15,-1 9-820 16,-4 2 304-16</inkml:trace>
        </inkml:traceGroup>
        <inkml:traceGroup>
          <inkml:annotationXML>
            <emma:emma xmlns:emma="http://www.w3.org/2003/04/emma" version="1.0">
              <emma:interpretation id="{EF99FE60-CE9D-43C2-8C11-4CC2F0BA0CE1}" emma:medium="tactile" emma:mode="ink">
                <msink:context xmlns:msink="http://schemas.microsoft.com/ink/2010/main" type="inkWord" rotatedBoundingBox="25543,435 28546,-148 28793,1118 25789,1702"/>
              </emma:interpretation>
              <emma:one-of disjunction-type="recognition" id="oneOf1">
                <emma:interpretation id="interp1" emma:lang="" emma:confidence="0">
                  <emma:literal>+54</emma:literal>
                </emma:interpretation>
                <emma:interpretation id="interp2" emma:lang="" emma:confidence="0">
                  <emma:literal>+ 44</emma:literal>
                </emma:interpretation>
                <emma:interpretation id="interp3" emma:lang="" emma:confidence="0">
                  <emma:literal>+ Guy</emma:literal>
                </emma:interpretation>
                <emma:interpretation id="interp4" emma:lang="" emma:confidence="0">
                  <emma:literal>+34</emma:literal>
                </emma:interpretation>
                <emma:interpretation id="interp5" emma:lang="" emma:confidence="0">
                  <emma:literal>+ G=Y</emma:literal>
                </emma:interpretation>
              </emma:one-of>
            </emma:emma>
          </inkml:annotationXML>
          <inkml:trace contextRef="#ctx0" brushRef="#br0" timeOffset="12714.6182">7324-3114 1129 0,'-5'6'269'0,"1"5"105"15,1 4-322-15,-5 0 7 16,1 6-6-16,-1 1 24 16,1 4-10-16,-4 4-6 15,7-1-21-15,2 2-9 16,5-4-18-16,5 0-3 15,5-7-2-15,-1-2-1 16,3-3 0-16,6-3 1 16,0-6-1-16,0-2-1 15,-1-4 0-15,5-4 0 16,-8-5 0-16,4-6 0 16,-3-3 0-16,0-3-48 15,-3-2-35-15,-6-5 435 0,-11 4-822 16,-4-6 387-16</inkml:trace>
          <inkml:trace contextRef="#ctx0" brushRef="#br0" timeOffset="13042.8559">7222-3452 1078 0,'-3'-6'392'0,"1"7"17"16,4-2-289-1,1 4-42-15,4 0-31 0,5 0-35 16,0 0 24-16,3 0-7 16,-3 2-15-16,3 1-15 15,-6 0-61-15,6 1-382 16,-3 4 101-16</inkml:trace>
          <inkml:trace contextRef="#ctx0" brushRef="#br0" timeOffset="14726.518">7737-2976 992 0,'6'-3'300'0,"0"1"57"16,7 7-266-16,7-2-38 15,2-2-19-15,10-1 3 16,2-1-7-16,14-1-5 16,0-2-14-16,8-2-4 15,-7-2-5-15,7-2-56 0,-17-5-162 16,1-5-172-16,-10-5-51 15</inkml:trace>
          <inkml:trace contextRef="#ctx0" brushRef="#br0" timeOffset="14216.7701">7851-3104 851 0,'3'-4'342'15,"-5"1"3"-15,2 10-205 16,5 5-69-16,-4 6-31 16,-2 5 14-16,2 5 2 15,4 4-3-15,1-8-13 16,1 6-11-16,2-3-16 16,3-3-3-16,-1-5-5 15,1 2 1-15,-2-6 0 0,-2-4-10 16,1-4-23-16,-5-2 203 15,-1-2-590-15,5 3 241 16</inkml:trace>
          <inkml:trace contextRef="#ctx0" brushRef="#br0" timeOffset="15296.6885">8571-3344 1110 0,'-13'5'287'0,"-1"7"93"0,-1 10-288 0,0 2-31 0,0 14 16 16,-3-1-3-16,5 8-5 16,4-1-21-16,4-2-12 15,7-8-21-15,7-1-4 16,0-9-6-16,6-4 1 15,-2-2 0-15,8-5-2 16,2-4 1-16,5-4 0 16,-1-4 0-16,5-4 1 0,-10 2 1 15,-2-10 1-15,-10 2 0 16,-1-3 3-16,-4 0-1 16,-8-4 2-16,-2 4 0 15,-7 0 4-15,-3 1-2 16,-1 4 1-16,-2 5-2 15,-3-5-1-15,6 7-3 16,-2 3-3-16,7 1-3 0,5-1-2 16,2 8 0-16,6-5-2 15,8-5 1-15,4 2-2 16,-2 0 2-16,16-4-1 16,-2-1 3-16,4-4 0 15,-1-1 0-15,5-2 0 16,-11 0 2-16,0 6-3 15,-6 3-1-15,-3 4-1 16,-6 4-3-16,-2 11 1 16,-4 1 1-16,-1 8 1 15,-4-2 2-15,-1 7 2 16,0-6 0-16,2 1-1 16,-1-8 0-16,1-2 3 15,2-5-4-15,4-2-87 16,-2-7-43-16,4 1-365 15,5 0 18-15</inkml:trace>
          <inkml:trace contextRef="#ctx0" brushRef="#br0" timeOffset="15626.3234">9103-2942 1061 0,'-2'5'272'16,"10"1"100"-16,1-3-298 16,13-2 9-16,4-2-9 15,13-2-1-15,3-3-18 16,12 0-12-16,0-2-22 0,10-1-9 15,-7 0-9-15,5 0-7 16,-9 0-31-16,1 0-61 16,-17 0-35-16,1 6-299 15,-7-4 34-15</inkml:trace>
          <inkml:trace contextRef="#ctx0" brushRef="#br0" timeOffset="15590.4132">9152-3117 1079 0,'0'-2'339'0,"3"-2"57"16,3 5-293-16,5-4-44 16,2 5-23-16,11-4-4 15,2 5-8-15,7-4-1 16,0-1-9-16,7-4-7 15,-5 0-4-15,5-3 1 16,-4-1-2-16,3 1-2 16,-8 3-19-16,-3 0-51 15,-13 4-7-15,-9-1-348 16,-13 5 64-16</inkml:trace>
          <inkml:trace contextRef="#ctx0" brushRef="#br0" timeOffset="16045.8642">9759-3227 1151 0,'4'12'278'16,"5"5"119"-16,3-2-328 15,3 3 12 1,2-6-6-16,11-3-4 0,1-9-23 15,10-3-10-15,0-9-19 16,6-3-5-16,-6-3-27 16,1-5-70-16,-7 1-29 15,0-5-337-15,-5 4 30 16</inkml:trace>
          <inkml:trace contextRef="#ctx0" brushRef="#br0" timeOffset="16083.7616">10287-3387 821 0,'-7'13'367'0,"-8"10"22"16,0 5-180-16,1 7-53 16,-2-4-30-16,-1 14 12 15,5-6-25-15,-1 6-14 16,1-4-40-16,4 5-15 16,1-10-28-16,0 6-7 15,3-7-5-15,1 5-2 16,3-2 0-16,3 1-2 15,-2-8-33-15,5-2-123 16,4-6-355-16,-7-10 45 16</inkml:trace>
        </inkml:traceGroup>
      </inkml:traceGroup>
    </inkml:traceGroup>
    <inkml:traceGroup>
      <inkml:annotationXML>
        <emma:emma xmlns:emma="http://www.w3.org/2003/04/emma" version="1.0">
          <emma:interpretation id="{3658C321-D2B0-40FA-92F0-5F7BCDC3EA53}" emma:medium="tactile" emma:mode="ink">
            <msink:context xmlns:msink="http://schemas.microsoft.com/ink/2010/main" type="paragraph" rotatedBoundingBox="18342,3741 29960,1924 30164,3231 18546,5048" alignmentLevel="1"/>
          </emma:interpretation>
        </emma:emma>
      </inkml:annotationXML>
      <inkml:traceGroup>
        <inkml:annotationXML>
          <emma:emma xmlns:emma="http://www.w3.org/2003/04/emma" version="1.0">
            <emma:interpretation id="{FD3FC24A-28BE-4411-88CF-0F833FCB9E31}" emma:medium="tactile" emma:mode="ink">
              <msink:context xmlns:msink="http://schemas.microsoft.com/ink/2010/main" type="line" rotatedBoundingBox="18342,3741 29960,1924 30164,3231 18546,5048"/>
            </emma:interpretation>
          </emma:emma>
        </inkml:annotationXML>
        <inkml:traceGroup>
          <inkml:annotationXML>
            <emma:emma xmlns:emma="http://www.w3.org/2003/04/emma" version="1.0">
              <emma:interpretation id="{559C0CBF-57BB-470D-B7DD-A3E739BAD33B}" emma:medium="tactile" emma:mode="ink">
                <msink:context xmlns:msink="http://schemas.microsoft.com/ink/2010/main" type="inkWord" rotatedBoundingBox="18342,3741 23481,2937 23677,4192 18538,4996"/>
              </emma:interpretation>
              <emma:one-of disjunction-type="recognition" id="oneOf2">
                <emma:interpretation id="interp6" emma:lang="" emma:confidence="1">
                  <emma:literal/>
                </emma:interpretation>
              </emma:one-of>
            </emma:emma>
          </inkml:annotationXML>
          <inkml:trace contextRef="#ctx0" brushRef="#br0" timeOffset="-26323.5327">12 148 1263 0,'-11'-18'317'0,"8"9"93"16,9 2-342-16,17 0-60 16,10-4 7-16,16 2-10 15,1 3 10-15,16-3-13 16,-2 0 8-16,14 2-13 16,-9-1 12-16,12 1-74 15,-9 2 464-15,-1-10-825 16,-21 0 364-16</inkml:trace>
          <inkml:trace contextRef="#ctx0" brushRef="#br0" timeOffset="-26574.5809">238 1085 1127 0,'0'4'291'16,"2"-4"86"-16,2 2-318 16,10-2-38-16,4 4 4 15,6-8 19-15,10-5-4 0,1-1 10 16,13-21-14-16,0-10-9 16,7-1-20-16,-4-3 1 15,2-14-44-15,-12 17-14 16,-5-9 142-16,-12 8-512 15,-14-6 198-15</inkml:trace>
          <inkml:trace contextRef="#ctx0" brushRef="#br0" timeOffset="-26800.988">472 188 1169 0,'-7'20'349'0,"-4"-1"57"0,1 5-295 16,2 21-107-16,5-4 3 15,2 13-12-15,1-4 10 16,7 1-11-16,2-10 11 0,3 4-10 16,0-6 12-1,2 18-9-15,-4-3 12 0,-2 3-65 16,-4-7-17-16,-2-5-210 15,-1-19-126-15,-1-10-52 16</inkml:trace>
          <inkml:trace contextRef="#ctx0" brushRef="#br0" timeOffset="-25747.285">1118 289 957 0,'-9'-2'366'0,"3"7"20"15,1 22-208-15,1-7-116 16,-2 10 0-16,1 4 8 16,4 8-3-16,2-16-2 15,5 15-19-15,2-11-12 16,4-2-17-16,1-11-1 16,4 1-12-16,-2-15 6 0,7 0-9 15,-2-8 10 1,7-5-9-16,-3-10 12 0,8-8-11 15,-5-4 11 1,4-7-12-16,-8 3 10 0,-1 9-14 16,-7 12 9-16,-3 6-15 15,-7 9 8-15,-1 6-13 16,-2 0 11-16,-4 12-9 16,1 4 18-16,1 11-8 15,0-1 15-15,3 4-10 16,3-10 10-16,1 1-14 15,1-8 10-15,1 1-15 16,6-10 15-16,0 4-77 16,0-11-30-16,3-14 429 15,3-10-813-15,-5-15 375 16</inkml:trace>
          <inkml:trace contextRef="#ctx0" brushRef="#br0" timeOffset="-25184.5369">1663 354 1088 0,'-6'21'296'15,"4"9"92"-15,-4 1-281 0,8 2-45 16,4 2 1 0,-3-3-12-16,7-11-13 15,8 1-22-15,0-7-3 0,5-6-13 16,1-3 8-16,3-1-10 15,-3-8 11-15,1-8-13 16,-2-2 12-16,1-10-13 16,-8-4 11-16,0-7-11 15,-7 0 13-15,-6-6-12 16,-5 5 12-16,-2-2-11 16,-5 11 11-16,1 3-8 15,0 13 10-15,1 5-8 16,2 11 11-16,-1 14-7 15,5 3 8-15,4 2-6 16,3 2 9-16,7-3-13 16,7-9 7-16,9-4-9 15,4-5 6-15,7-6-9 16,-4-6 11-16,0-6-8 16,-9-11 10-16,2-5-11 0,-11 2 10 15,0-1-9-15,-3 3 10 16,-6 3-12-16,-6 7 11 15,-8 4-15-15,-1 7 8 16,-6 10-17-16,3 7 11 16,-6 16-11-16,0 2 15 15,2 5-9-15,5-4 15 16,4 2-13-16,4-13 10 16,10-2-52-16,4-8-29 0,8-11-59 15,5-7 5-15,11-9-327 16,-1-10 97-16</inkml:trace>
          <inkml:trace contextRef="#ctx0" brushRef="#br0" timeOffset="-24873.482">2437 190 1053 0,'-7'4'290'0,"-5"13"94"16,0 2-286-16,0 5-5 15,1 2-2-15,1-1-16 16,5-8-12-16,5 6-24 15,3-7-16-15,8-13-22 16,5 8 2-16,4-2-8 16,2-8 7-16,5 4-15 0,0 10 6 15,-1-5-14-15,-2-1 10 16,-1 5-10-16,-8 2 16 16,-6 4-5-16,-6-1 10 15,-8 4-12-15,-4-2 15 16,-7-3-7-16,-5-3 15 15,-2 0-3-15,0-7 12 0,-1 2-12 16,6-2 9-16,0-10-55 16,3-4-34-16,8-18-366 15,8-12 66-15</inkml:trace>
          <inkml:trace contextRef="#ctx0" brushRef="#br0" timeOffset="-24308.3106">2700-293 1178 0,'5'32'311'0,"-11"22"109"16,-2 7-307-16,-1 12-36 16,5-12 13-16,2 7-13 15,8-17-16-15,6-1-23 16,6-14-10-16,0 3-21 0,0-6 1 15,-3-9-11-15,-7-9 12 16,1 0-10-16,-3-10 12 16,-3-11-7-16,0-5 4 15,0-10-3-15,-6-9 9 16,-3-15-13-16,4 3 7 16,-10-5-5-16,11 11 2 15,-1 4-13-15,2 23 12 16,-3 2-17-16,9 10 11 0,-3 10-11 15,2 5 11-15,8 3-8 16,4 10 15-16,-2 2-8 16,1-8 12-16,7 4-10 15,-2-10 10 1,9-5-12-16,3-7 11 0,4-7-9 16,-5-7 11-16,2-11-10 15,-7 1 12-15,0-8-11 16,-7 1 11-16,-1 1-12 15,-4 8 9-15,-2-2-10 16,-7 8 7-16,1 9-12 16,-5 9 10-16,-2 7-9 15,-2 5 14-15,2 7-8 16,-1-1 13-16,1-4-11 16,3-5 9-16,3-5-12 15,0-7-5-15,3-12-93 0,0-4-32 16,1-19-4-16,1-8-372 15,-2-19 96-15</inkml:trace>
          <inkml:trace contextRef="#ctx0" brushRef="#br0" timeOffset="-23955.1934">3260-433 1296 0,'-6'12'303'0,"-1"0"106"16,4 3-363-16,0 2-46 15,4-1 5-15,5 4-10 16,6-4 1-16,8 1-67 16,1 8 481-1,1-20-823-15,1-8 373 0</inkml:trace>
          <inkml:trace contextRef="#ctx0" brushRef="#br0" timeOffset="-23076.418">3533-490 648 0,'-12'22'487'0,"2"7"-107"16,-2-3-43-16,-2 14-245 15,5 11-10-15,-3 11 25 16,6-5 8-16,6 14-18 16,2-14-20-16,5-3-34 0,7-9-27 15,4-3-14-15,-2-13 5 16,5-3-11-16,-4-13 11 15,-2-4-9-15,-5-7 10 16,1-16-9-16,-1-1 12 16,-1-8-14-16,-4-17 9 0,-2-10-14 15,-6 4 6 1,0-10-17-16,0 8 13 0,1 19-12 16,1 14 10-16,4 11-12 15,0 13 17-15,1 10-13 16,1 5 14-16,4 9-4 15,0 5 15-15,4 0-9 16,5-7 14-16,8 1-14 16,-2-17 11-16,10-2-13 15,1-5 10-15,6-13-10 16,-5-5 12-16,6-5-11 16,-11-5 11-16,4-11-10 15,-11 4 10-15,-2 0-13 16,-7 2 11-16,2 7-13 15,-7 12 8-15,1 5-14 16,-2 5 12-16,0 11-11 0,-3 2 14 16,3 1-10-1,0 2 14-15,6 1-13 0,4-8 12 16,10-4-13-16,-2-6 12 16,9-18-26-16,-3-1 3 15,1-13-55-15,-1-1-4 16,5-6-34-16,-8 13 10 15,2-14-24-15,-5 7 52 16,-3 6 6-16,-8 7 33 16,1 0 0-16,-8 17 33 0,-2 6 4 15,-2-4 24-15,-1 15 14 16,-2 1 26-16,5 4 5 16,-2 1 0-16,4 2-23 15,3-10-12-15,4-3-22 16,2-4-3-16,6-4-13 15,2-2 12-15,-1-10-11 16,7 1 10-16,-4-7-8 16,1-1 11-16,1 0-13 15,-5 5 9-15,-5 1-11 16,-1 6 8-16,1 6-13 16,-7 0 12-16,4 4-6 15,-2-1 12-15,1 2-6 16,-1-4 13-16,5 2-8 0,-1-6 6 15,4-1-11-15,1-5 8 16,3-3-13-16,0-17 2 16,0 8-50-16,-4 0-14 15,-1 3-64-15,-7 3 1 16,-12 7-332-16,-6-4 95 16</inkml:trace>
          <inkml:trace contextRef="#ctx0" brushRef="#br0" timeOffset="-23009.5346">4962-863 1436 0,'-10'0'424'16,"2"0"74"-16,5-27-380 0,2-3-98 15,-1 55-14-15,7 1-61 16,-2 3-60-16,9-31-388 15</inkml:trace>
        </inkml:traceGroup>
        <inkml:traceGroup>
          <inkml:annotationXML>
            <emma:emma xmlns:emma="http://www.w3.org/2003/04/emma" version="1.0">
              <emma:interpretation id="{BF90FE45-C007-483A-84AE-0E3F5B83581D}" emma:medium="tactile" emma:mode="ink">
                <msink:context xmlns:msink="http://schemas.microsoft.com/ink/2010/main" type="inkWord" rotatedBoundingBox="24286,3588 24870,3497 24913,3767 24329,3858">
                  <msink:destinationLink direction="with" ref="{6E98CF43-19E9-4373-B9E8-DA2E66662DE3}"/>
                </msink:context>
              </emma:interpretation>
              <emma:one-of disjunction-type="recognition" id="oneOf3">
                <emma:interpretation id="interp7" emma:lang="" emma:confidence="1">
                  <emma:literal/>
                </emma:interpretation>
              </emma:one-of>
            </emma:emma>
          </inkml:annotationXML>
          <inkml:trace contextRef="#ctx0" brushRef="#br0" timeOffset="-22066.8557">5964-51 1094 0,'-18'18'418'16,"15"-15"9"-16,4 0-233 16,8-1-181-16,11-7 5 15,14-2-13-15,17-8 15 16,9-6-12-16,18-8 12 16,0 5-27-16,8 3-62 15,-11 6 441-15</inkml:trace>
          <inkml:trace contextRef="#ctx0" brushRef="#br0" timeOffset="-22364.7757">5968-301 940 0,'-9'2'420'15,"11"-5"-21"-15,5 1-181 0,4 5-191 16,11-4-3-16,7-2-14 16,14-3 13-16,5-2-11 15,12-4 9-15,-1 3-20 16,7 2 10-16,-9-1-43 15,2 2-48-15,-19 3 88 16,-16 11-426-16,-19-4 115 16</inkml:trace>
        </inkml:traceGroup>
        <inkml:traceGroup>
          <inkml:annotationXML>
            <emma:emma xmlns:emma="http://www.w3.org/2003/04/emma" version="1.0">
              <emma:interpretation id="{6E0D9575-ECF2-4A46-BA24-8AFA103B0216}" emma:medium="tactile" emma:mode="ink">
                <msink:context xmlns:msink="http://schemas.microsoft.com/ink/2010/main" type="inkWord" rotatedBoundingBox="25565,2889 30003,2195 30164,3231 25727,3925">
                  <msink:destinationLink direction="with" ref="{192DBB96-F02D-46BC-941F-C746D12A094E}"/>
                </msink:context>
              </emma:interpretation>
              <emma:one-of disjunction-type="recognition" id="oneOf4">
                <emma:interpretation id="interp8" emma:lang="" emma:confidence="1">
                  <emma:literal/>
                </emma:interpretation>
              </emma:one-of>
            </emma:emma>
          </inkml:annotationXML>
          <inkml:trace contextRef="#ctx0" brushRef="#br0" timeOffset="-20378.1979">7325-158 1200 0,'-9'8'290'16,"5"-7"104"-16,7-1-330 15,9-10-7-15,10-7 2 0,11-13-14 16,8-1 4-16,7-9-26 16,-3 7-6-1,7 0-18-15,-5 12-2 0,4 2-32 16,-7 4 1-16,5-3-18 15,-11 4 12-15,-2 4-6 16,-9 2 33-16,-3 10-5 16,-8 2 18-16,-2 4-9 15,-10 1 13-15,1 4-5 16,-2-5 21-16,-5 7 1 16,-1 1 20-16,6 5 4 15,-7-3 13-15,1 0-9 16,1-6 3-16,1-3-14 15,2-4-4-15,5-7-9 16,0-1 4-16,5-4-4 16,2-7 10-16,4-5-8 0,-4 1 4 15,5-9-11-15,-4 7 1 16,-2-4-16-16,-5-4 7 16,-2-24-13-16,-5 10 11 15,-2-10-14-15,2 13 15 16,-1 4-8-16,1 27 11 15,0 4-14-15,1 5 12 16,1-1-18-16,4 11 8 0,3 2-12 16,4 4 11-16,10 3-56 15,1 1-29-15,9 0-60 16,1-12-13-16,8-2-33 16,-2-7 47-16,3-16 21 15,-5-4 59-15,-5-5 14 16,-11-3 35-16,-2-2 4 15,-5 17 32-15,-6-5 35 16,-2-32 36-16,-2 41 30 16,-5 3 15-16,-3-3-13 15,-5 11-32-15,-7 41-32 16,2-35-27-16,-1 8-18 16,-1 4 3-16,2 5-13 15,4-1 7-15,4 2-15 16,2 1 10-16,5 3-12 15,8-12 11-15,-1 3-13 16,2 5 13-16,8-10-28 0,-4 1 1 16,0 0-47-16,2-1 2 15,-1-7-22-15,-5 2 25 16,-5-8-3-16,-5 7 45 16,-5-4 3-16,-7 3 24 15,-10-1-3-15,0 4 20 16,-6-2-4-16,2-4 7 0,-4 0-12 15,13-1 3-15,-1-4-20 16,8-5-14-16,5-2-72 16,8-3 445-16,7-9-769 15,7-2 344-15</inkml:trace>
          <inkml:trace contextRef="#ctx0" brushRef="#br0" timeOffset="-21617.9821">7241-898 1190 0,'2'47'260'0,"2"24"121"16,1 11-331-1,2 18-21-15,4-36 12 0,-4 4-12 16,2-21-1-16,2-4-19 16,-1-14 5-16,2-1-13 15,0-10 10-15,-3-3-43 16,0-3-28-16,-7-18-351 15,4-3 72-15</inkml:trace>
          <inkml:trace contextRef="#ctx0" brushRef="#br0" timeOffset="-21467.5156">7229-992 969 0,'8'-8'433'0,"2"5"-11"16,10 0-221-16,7 0-105 0,9 5-43 15,15-1-12-15,0-5 2 16,10 2-16-16,-4 2-6 16,4-1-18-16,-10-2 8 15,3 6-52-15,-21-3-32 16,-9 0-42-16,-15 7-346 16,-29-1 61-16</inkml:trace>
          <inkml:trace contextRef="#ctx0" brushRef="#br0" timeOffset="-21274.4658">7319-570 1088 0,'-15'36'302'0,"17"-22"76"16,8-8-282-16,8 6-43 0,11-9 10 15,8-8 12-15,11-8-11 16,2-10-7-16,5-7-24 15,-5 9-19-15,-2 0-95 16,-12 11-21-16,-13 1-346 16,-17 1 27-16</inkml:trace>
          <inkml:trace contextRef="#ctx0" brushRef="#br0" timeOffset="-19846.0071">8658-971 649 0,'-3'7'482'0,"0"40"-93"16,-3 5-48-16,-1 33-237 15,-4 11-21-15,1 6 19 16,1-39 3-16,0 2-13 16,3-26-14-16,6-6-25 15,1-4-21-15,4 7-22 0,1-12 2 16,1 12-12-16,1-7 8 15,-2-1-10-15,-2-10 11 16,1 2-11-16,-4-17 13 16,1-12-5-16,-1-12 11 15,4-11-10-15,2-5 10 16,-1-10-16-16,2-1-3 16,2-9-24-16,1-13 12 15,2-6-13-15,4 2 15 0,5-24-5 16,-2 20 22-16,4 22-12 15,-5 16 11-15,1 4-13 16,-5 34 11-16,3 2-13 16,-3 2 13-16,5-4-12 15,1 40 13-15,3 7-11 16,-2 5 12-16,2 14-12 16,-3 19 10-16,-1-24-10 15,-7-10 12-15,-8 1-12 16,-10-14 21-16,-10-9 8 15,-7-15 16-15,-11 3 3 16,-2-4 14-16,-7 1-16 16,1-6-6-16,2-2-15 15,6-2-1-15,3-8-26 16,8 0-14-16,5-2-105 0,7-10-44 16,10-36-378-16,10-2 27 15</inkml:trace>
          <inkml:trace contextRef="#ctx0" brushRef="#br0" timeOffset="-19034.2803">9217-968 619 0,'-9'6'472'0,"1"-6"-65"15,-1 0-42-15,-3 1-221 16,-1 2-30-16,-1 3-6 16,-1-4-21-16,-3 44-18 15,5 7-7-15,5 7-15 16,-2 3-10-16,2 11-19 16,11-44-2-16,0-6-15 15,3-6 7-15,15-19-10 16,0-10 12-16,9-14-11 15,9-6 11-15,8-8-12 16,-5-19 11-16,4-4-11 0,-7 9 10 16,-3 8-11-16,-10 9 9 15,-4 36-13-15,-5 0 9 16,-4 6-13-16,-2-4 13 16,-1 35-11-16,0 1 13 15,0 1-9-15,1 3 13 16,2 2-11-16,4-38 12 15,8 1-10-15,-1-46 11 16,6-6-11-16,0-2 11 16,0-1-13-16,-1-12 9 0,-2 51-12 15,3-1 9-15,-5-1-13 16,-2 4 11-16,-4 10-12 16,-4-3 10-16,-3 3-11 15,-3 3 13-15,2 3-13 16,-4 0 15-16,4 0-9 15,-1 0 12-15,7 0-10 16,-2-5 11-16,7-2-11 16,2-2 12-16,5-6-11 15,-1-5 11-15,5-1-10 16,-1-1 10-16,-2-4-13 16,-3 5 11-16,-3-1-11 15,-9 2 11-15,-1 3-13 16,-4 5 9-16,-4 3-12 15,-3 6 10-15,2 7-10 0,-5-3 14 16,4 4-5-16,-1-2 13 16,9-9-10-1,-3 3 11-15,3 3-13 0,-3-3 7 16,2-5-9-16,-1 7 11 16,-1-7-11-16,0-7 13 15,3 3-18-15,-3 0 0 0,-7-3-52 16,-2-3-20-16,-3-6-72 15,-5-6-5-15,1-8-24 16,-5-5-288-16,3-26 110 16</inkml:trace>
          <inkml:trace contextRef="#ctx0" brushRef="#br0" timeOffset="-18523.011">10313-1386 925 0,'-3'-2'303'0,"-2"7"42"15,8-1-245-15,-3 10-55 16,5 2-20-16,2 8-18 15,1-3 4-15,2 6-12 16,5-6 10-16,8 5-10 16,1-5 10-16,7 0-17 15,1-4 0-15,7-4-28 16,-6-5 5-16,3-5-11 16,-5-3 16-16,-2-2 2 15,-11 1 33-15,-5-4 14 16,-8-1 31-16,-5 3 23 0,-8 0 21 15,-5 3-1-15,-4 2-3 16,-2 1-16-16,-1 3-18 16,2 1-22-16,6 5-4 15,3-4-18-15,8-4-4 16,1 2-14-16,4-1 7 0,7-5-16 16,1 6 1-1,6 3-32-15,1-6 4 0,7 1-25 16,-4-4 10-16,8 0-7 15,-6 5 30-15,3-1-6 16,-6 4 24-16,-1 7-7 16,-9-3 17-16,-4-3 1 15,-4 6 32-15,-12-1 27 16,-6-4 24-16,-12 2 7 16,-2-3 9-16,-5 0-21 15,4-3-25-15,0-3-22 16,10-3-5-16,2 0-43 15,6-4-34-15,5-5-106 16,7-3 486-16,13-5-826 16,7-10 362-16</inkml:trace>
          <inkml:trace contextRef="#ctx0" brushRef="#br0" timeOffset="-17794.2934">11030-1401 1115 0,'-6'6'320'16,"-1"0"71"-16,1 6-292 15,-8 4-34-15,2 7 12 0,-1-1 5 16,1 1 3-16,1-2-17 16,8-2-22-16,0-1-32 15,5 2-7-15,8-3-12 16,1 1 12-16,1-6-12 15,1-5 12-15,5 2-13 16,-6 2 9-16,5-7-27 16,1 7 9-16,1 2-14 15,-5-4 12-15,1 0-8 16,-5 3 26-16,-4 3-9 16,-4-6 13-16,-8 5-13 15,-3-4 16-15,-11 3-3 16,1-6 15-16,-4 2-8 15,8-1 13-15,0-5-14 16,6 0 5-16,-1 0-14 16,7-6 7-16,-3-3-42 0,3 1-8 15,10-2-20-15,-1-2-12 16,5 4-12-16,5 1 41 16,8-1 7-16,-6 3 19 15,9-4 11-15,-1 2 12 16,4-2-10-16,-5 0 11 15,8-6-11-15,-4 0 13 16,5 0-10-16,-2-3 15 16,-1-3 5-16,-2 1 20 0,1-10 18 15,-9 3 22 1,-6-12 7-16,-6 7 5 0,-7 1-13 16,-7 7-17-16,-2 1-24 15,-7 14-13-15,-1 3-19 16,-3 12 3-16,-3 9-6 15,1 6 12-15,2 12-5 16,5-1 12-16,4-2-11 16,6-3 6-16,4-9-11 15,7-7 5-15,8 2-12 16,5-7 9-16,9-3-10 16,2 3 11-16,10-6-11 15,-3-4 9-15,3-2-38 16,-7-2-15-16,2-1-105 15,-10-3-22-15,11-19-353 0,-2-8 41 16</inkml:trace>
        </inkml:traceGroup>
      </inkml:traceGroup>
    </inkml:traceGroup>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2:33.2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622E487-B71B-451C-AA66-3329C4CF9150}" emma:medium="tactile" emma:mode="ink">
          <msink:context xmlns:msink="http://schemas.microsoft.com/ink/2010/main" type="inkDrawing" rotatedBoundingBox="19549,1973 28923,-225 29294,1358 19920,3557" semanticType="scratchOut" shapeName="Other">
            <msink:sourceLink direction="with" ref="{103835D0-CB50-4E00-ABCB-8D0024F2377F}"/>
          </msink:context>
        </emma:interpretation>
      </emma:emma>
    </inkml:annotationXML>
    <inkml:trace contextRef="#ctx0" brushRef="#br0">-59 291 969 0,'11'-16'250'15,"7"4"69"-15,9 0-270 0,15 1-39 16,5 5-8-16,14-6 0 15,-1 0 0-15,12 0 1 16,-3-3-1-16,14-8 2 16,-7 2 0-16,22-3 1 15,-8-2-1 1,15-4-1-16,-10 2 0 0,19-5-1 16,-14 2-1-16,23-2 0 15,-13 2 0-15,18-2 0 16,-16-1 0-16,19-5 0 15,-14 6 1-15,20-3-1 16,-14 4 0-16,19-4-1 16,-10 5 1-16,18-12-1 15,-16 6 1-15,21-5 0 16,-17 5 0-16,22-3 1 16,-18 8-2-16,20-7 0 15,-21 9 1-15,19-3-2 0,-21 7 1 16,15-5 0-16,-22 9 1 15,17-3-2-15,-22 5 2 16,13-2-1-16,-20 7 1 16,21-8-1-16,-18 5 0 15,9-11 1-15,-11 4 0 16,11-5-1-16,-20 4 1 0,17-4 0 16,-16 13-1-16,7-4 1 15,-16 2-1-15,8-1 0 16,-17 7 0-16,13-6 0 15,-12 6 0-15,8-4 2 16,-16 7-2-16,11-4 0 16,-16 2 1-16,8 2 0 15,-10-1-1-15,15-2 0 16,-11 2 1-16,2-3-1 16,-12 2 1-16,6-3 0 15,-15 3 1-15,1-3-1 16,-4 0 1-16,2 0-1 15,-11 2 0-15,2-1 0 16,-10 3 0-16,1 2 0 16,-7 5 1-16,-4-7-1 15,-6 4 0-15,5-2 1 16,-7-2-1-16,-2-2 1 0,1 4-1 16,0-3 1-1,-6-3-4-15,0 4 16 0,-2 2 1 16,-1 0 2-16,-4 7-1 15,-5 4 4-15,-2-4-13 16,-1 7 2-16,-3-4-1 16,-1-1 4-16,-1-1 1 15,1-1 0-15,-1-2-3 16,2 1-2-16,2 0-3 0,2 4-1 16,-1-4-3-16,2 2 0 15,-1 4 0-15,2-5 0 16,0-4 0-16,3 8 1 15,2-5 0-15,-1 0-1 16,-2 3 1-16,1 0-1 16,-2 0 0-16,2 4-1 15,4-1 1-15,0 3-1 16,1-3 1-16,4-3-1 16,-3 2 1-16,4-2 0 15,-1-3-1-15,8 3 1 16,-4 1 0-16,4-1-1 15,-4-3 0-15,7 0 1 16,-10 2-1-16,7 2 0 16,1-4 1-16,0 3 0 0,-3 0-1 15,7 3 2-15,-5-4 2 16,2-5 0-16,-4 3 1 16,8 0 1-16,-5-3 0 15,4-2 2-15,-2 8 1 16,4-4 3-16,-7 4 0 15,7 1 1-15,-8 1-3 16,2-1 0-16,-9 5-2 0,2-6-1 16,-10-4 2-1,2 7 2-15,0-5 3 0,2-2 2 16,-5 5-2-16,1-2-1 16,-2-2-5-16,-2 3-2 15,-2 3-3-15,-2-6 1 16,-4 7-2-16,4-1 2 15,-5-6-1-15,4 6 2 16,-2-1 0-16,2-1 0 16,-1-1-1-16,0 5-1 15,-1-5-2-15,2 4-3 16,2 4-2-16,0 7 0 16,0 0 0-16,3 14 0 15,-1 1 3-15,-1 10 2 16,2 3 1-16,5 11 0 15,-4-3 1-15,7 18-1 0,-1-4 2 16,2 7-2-16,-1-8 0 16,4 3-1-16,-3-12 1 15,1 0 0-15,-1-7-1 16,0 4 1-16,0-6-1 16,0 0 1-16,-2-9 0 15,0-2 1-15,-1-11 1 16,2-3-1-16,-7-10 1 15,4-7 1-15,-5-2 1 0,-2-2 2 16,-2-3 0-16,-1 1 0 16,-5-1 3-16,1 2 2 15,-2 1-1-15,1-3-1 16,-5 3-3-16,-2 1-7 16,-1 1-3-16,-6 2-2 15,-1 4 0-15,-5 4 1 16,1-3 4-16,-7 6 1 15,-2-5 2-15,-7 7 2 16,-1-4 0-16,-13 7 7 16,1-2 0-16,-14 2 3 15,3-1-1-15,-20 1 2 16,7-4-4-16,-23 5 6 16,2 1-2-16,-18 5 1 0,8-3-2 15,-26 6-2 1,10 0-7-16,-31 6-2 0,12-7-2 15,-28 10-2-15,11-3 1 16,-23 8-1-16,22-7 0 16,-40 13-1-16,19-3 2 15,-16 2-2-15,15-9 1 16,-29 5 0-16,33-11-1 16,-24 4 1-16,10-2 0 0,-19 5 0 15,22-2 0-15,-39 8 0 16,27-2 0-16,-27 3-1 15,13 0 0-15,-16 6 0 16,33 2 1-16,-35-3 0 16,36-9 0-16,-22 2-1 15,18-11 0-15,-21-10 0 16,27-2 0-16,-38 15 0 16,38-13 1-16,-24 8-1 15,22-2 0-15,-13 20 0 16,43-11 2-16,-26 6-1 15,35-3 1-15,-5 2 4 16,33-25 2-16,-12 4-1 16,32-6 1-16,-5 2 2 15,20-4-2-15,-3-5 1 16,20-2 2-16,6-3 2 16,24 0 0-16,6 0-2 15,20 2-3-15,7 13-5 0,3-17-2 16,3-7-4-16,4 8-3 15,5 7-13-15,3-15-19 16,20 18-79-16,10 4-47 16,22-38-345-16,5 8 33 15</inkml:trace>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2:34.4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D446C2F-2D34-4FD3-8EC6-3CE132FDAEAF}" emma:medium="tactile" emma:mode="ink">
          <msink:context xmlns:msink="http://schemas.microsoft.com/ink/2010/main" type="writingRegion" rotatedBoundingBox="29573,503 32411,250 32494,1187 29656,1440"/>
        </emma:interpretation>
      </emma:emma>
    </inkml:annotationXML>
    <inkml:traceGroup>
      <inkml:annotationXML>
        <emma:emma xmlns:emma="http://www.w3.org/2003/04/emma" version="1.0">
          <emma:interpretation id="{AFE3CD68-0F2F-4512-9479-A315464EC5B6}" emma:medium="tactile" emma:mode="ink">
            <msink:context xmlns:msink="http://schemas.microsoft.com/ink/2010/main" type="paragraph" rotatedBoundingBox="29573,503 32411,250 32494,1187 29656,1440" alignmentLevel="1"/>
          </emma:interpretation>
        </emma:emma>
      </inkml:annotationXML>
      <inkml:traceGroup>
        <inkml:annotationXML>
          <emma:emma xmlns:emma="http://www.w3.org/2003/04/emma" version="1.0">
            <emma:interpretation id="{9C17C116-1D14-4BEE-A6E0-B791C2F80AB9}" emma:medium="tactile" emma:mode="ink">
              <msink:context xmlns:msink="http://schemas.microsoft.com/ink/2010/main" type="line" rotatedBoundingBox="29573,503 32411,250 32494,1187 29656,1440"/>
            </emma:interpretation>
          </emma:emma>
        </inkml:annotationXML>
        <inkml:traceGroup>
          <inkml:annotationXML>
            <emma:emma xmlns:emma="http://www.w3.org/2003/04/emma" version="1.0">
              <emma:interpretation id="{34FFB707-6DA4-4B9A-B305-7536874898A4}" emma:medium="tactile" emma:mode="ink">
                <msink:context xmlns:msink="http://schemas.microsoft.com/ink/2010/main" type="inkWord" rotatedBoundingBox="29573,503 32411,250 32494,1187 29656,1440"/>
              </emma:interpretation>
              <emma:one-of disjunction-type="recognition" id="oneOf0">
                <emma:interpretation id="interp0" emma:lang="" emma:confidence="0">
                  <emma:literal>744)</emma:literal>
                </emma:interpretation>
                <emma:interpretation id="interp1" emma:lang="" emma:confidence="0">
                  <emma:literal>7 44)</emma:literal>
                </emma:interpretation>
                <emma:interpretation id="interp2" emma:lang="" emma:confidence="0">
                  <emma:literal>74)</emma:literal>
                </emma:interpretation>
                <emma:interpretation id="interp3" emma:lang="" emma:confidence="0">
                  <emma:literal>7444)</emma:literal>
                </emma:interpretation>
                <emma:interpretation id="interp4" emma:lang="" emma:confidence="0">
                  <emma:literal>74]</emma:literal>
                </emma:interpretation>
              </emma:one-of>
            </emma:emma>
          </inkml:annotationXML>
          <inkml:trace contextRef="#ctx0" brushRef="#br0">23 165 984 0,'-12'-21'382'0,"4"11"49"0,2 4-232 15,3 4-83-15,2 4-38 16,7-1-10-16,3 1-38 16,12-5-16-16,4 1-12 15,16 1-1-15,4-2 2 16,12-3 0-16,-6 4 1 16,9-4 1-16,-7 0 1 15,-4-4-2-15,-10-1-1 16,2-7-74-16,-16 6-37 0,-5-3 13 15,-10-3-372-15,-7 1 92 16</inkml:trace>
          <inkml:trace contextRef="#ctx0" brushRef="#br0" timeOffset="290.2224">362-85 688 0,'-4'-4'354'15,"4"-2"-19"-15,4 3-133 16,7 0-142-16,4-2-19 15,3 2-30-15,4-1-4 16,5 5-1-16,8 2 0 16,-1 5-2-16,7 2 4 15,-4 4 6-15,2 3 7 0,-7 1 4 16,-5 7 7-16,-9-2 2 16,-5 4-1-16,-7-2-1 15,-9 5 14-15,-4-1 3 16,-16 13 9-16,-2-3-4 15,-13 9 6-15,-1-4-15 16,-9 3-8-16,12-13-13 16,-3 2-1-16,14-12-11 0,5-1-1 15,10-12-13 1,5-4-108-16,14-5-357 0,9-10 74 16</inkml:trace>
          <inkml:trace contextRef="#ctx0" brushRef="#br0" timeOffset="1734.3316">1381-230 1035 0,'-1'-3'279'0,"-7"6"72"16,8 6-295-16,2 12-3 15,2 3-20-15,4 9 9 16,5 4 3-16,7 3 1 16,1-6-13-16,8-1-3 15,-2-21 7 17,-14-6-18-32,2 0-12 0,41 6-15 15,-2-12-28-15,-2-9-56 16,-11-6-21-16,-28-9-303 15,-4-4 54-15</inkml:trace>
          <inkml:trace contextRef="#ctx0" brushRef="#br0" timeOffset="2039.1189">1731-230 1058 0,'-6'6'256'0,"-1"9"99"0,2 4-303 15,2 11 5-15,-1 8-4 16,4 12 11-16,-3-4-8 15,-3 8-1-15,3-4-20 16,3 7-7-16,-3-7-14 0,3 2-3 16,4-5-5-16,1 1 1 15,-4-15 1-15,5-6-35 16,-4-10-39-16,7-8-68 16,-3-11-291-16,10-7 35 15</inkml:trace>
          <inkml:trace contextRef="#ctx0" brushRef="#br0" timeOffset="2412.6785">1982-272 1161 0,'-5'-3'303'16,"-5"4"86"-16,-4 11-302 15,4 8-50-15,-5 10 6 16,-2 5 1-16,-1 16-2 16,5 0-16-16,1 8-6 0,4-10-9 15,5 4-3-15,8-12-2 16,5-5 1-16,4-9-2 16,7 1-1-16,0-8 0 15,4-5-22-15,-2-9-41 16,4-5-40-16,-6-7-342 15,-2 0 61-15</inkml:trace>
          <inkml:trace contextRef="#ctx0" brushRef="#br0" timeOffset="2501.4415">2257-179 1180 0,'-14'12'245'0,"2"14"138"16,2 1-337-16,-2 11 16 16,4-1 4-16,10 7 4 15,-4-10-23-15,8 1-13 16,3-5-20-16,8-3-4 16,-4-6-4-16,7 2 2 15,-4-7-2-15,-1-7 0 16,-1-4-12-16,2-2-65 15,-8-8-34-15,2-5-333 0,-7 1 38 16</inkml:trace>
          <inkml:trace contextRef="#ctx0" brushRef="#br0" timeOffset="3090.7291">2519-469 1221 0,'2'1'274'15,"2"8"112"-15,4 2-349 16,5 10-9-16,2 0 5 16,9 5 4-1,2 1-2-15,7 7-5 0,-2 2-15 16,5 10-6-16,-2-1-5 0,0 10 0 16,-10-4 1-16,0 5 1 15,-10-9 5-15,-7 2 15 16,-10-15 9-16,-6 3 13 15,-12-7 4-15,-15 6-1 16,-7-3-14-16,-18 8-7 16,-6-3-15-16,-10 4-4 15,11-8 0-15,-3 1-83 16,12-9 147-16,-16-10-564 16</inkml:trace>
          <inkml:trace contextRef="#ctx0" brushRef="#br0" timeOffset="2919.6573">2272-472 1282 0,'-3'-6'323'0,"-3"6"112"16,4 3-369-16,5 0-21 16,-1 1-15-16,-4 8-11 15,10 2-12-15,2 3-2 16,-4-1 2-16,9 1-55 16,-1-2-48-16,-1 4-347 15,2-2 45-15</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4:04.5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A00FCC7-056B-4617-B8CA-216D39996CF8}" emma:medium="tactile" emma:mode="ink">
          <msink:context xmlns:msink="http://schemas.microsoft.com/ink/2010/main" type="writingRegion" rotatedBoundingBox="3993,3225 5434,3225 5434,5812 3993,5812"/>
        </emma:interpretation>
      </emma:emma>
    </inkml:annotationXML>
    <inkml:traceGroup>
      <inkml:annotationXML>
        <emma:emma xmlns:emma="http://www.w3.org/2003/04/emma" version="1.0">
          <emma:interpretation id="{11998A34-F2E1-4A96-8A00-9A434E931258}" emma:medium="tactile" emma:mode="ink">
            <msink:context xmlns:msink="http://schemas.microsoft.com/ink/2010/main" type="paragraph" rotatedBoundingBox="3993,3225 5434,3225 5434,5812 3993,5812" alignmentLevel="1"/>
          </emma:interpretation>
        </emma:emma>
      </inkml:annotationXML>
      <inkml:traceGroup>
        <inkml:annotationXML>
          <emma:emma xmlns:emma="http://www.w3.org/2003/04/emma" version="1.0">
            <emma:interpretation id="{7EBE0153-4842-4897-9083-D31EDA9A7EB4}" emma:medium="tactile" emma:mode="ink">
              <msink:context xmlns:msink="http://schemas.microsoft.com/ink/2010/main" type="line" rotatedBoundingBox="3993,3225 5434,3225 5434,5812 3993,5812"/>
            </emma:interpretation>
          </emma:emma>
        </inkml:annotationXML>
        <inkml:traceGroup>
          <inkml:annotationXML>
            <emma:emma xmlns:emma="http://www.w3.org/2003/04/emma" version="1.0">
              <emma:interpretation id="{78838D56-69F5-412F-86C6-92BBA9406E44}" emma:medium="tactile" emma:mode="ink">
                <msink:context xmlns:msink="http://schemas.microsoft.com/ink/2010/main" type="inkWord" rotatedBoundingBox="3993,3225 5434,3225 5434,5812 3993,5812"/>
              </emma:interpretation>
              <emma:one-of disjunction-type="recognition" id="oneOf0">
                <emma:interpretation id="interp0" emma:lang="" emma:confidence="0">
                  <emma:literal>0</emma:literal>
                </emma:interpretation>
                <emma:interpretation id="interp1" emma:lang="" emma:confidence="0">
                  <emma:literal>O</emma:literal>
                </emma:interpretation>
                <emma:interpretation id="interp2" emma:lang="" emma:confidence="0">
                  <emma:literal>o</emma:literal>
                </emma:interpretation>
                <emma:interpretation id="interp3" emma:lang="" emma:confidence="0">
                  <emma:literal>1</emma:literal>
                </emma:interpretation>
                <emma:interpretation id="interp4" emma:lang="" emma:confidence="0">
                  <emma:literal>°</emma:literal>
                </emma:interpretation>
              </emma:one-of>
            </emma:emma>
          </inkml:annotationXML>
          <inkml:trace contextRef="#ctx0" brushRef="#br0">561-3 998 0,'-21'2'233'16,"-3"-7"82"-16,3 10-288 16,-3 4-18-16,3 6-5 15,0-2-7-15,1 4 8 0,-1 5-10 16,0-7 10-1,-1 9-5-15,-2 2 1 47,12-14-2-47,1 1 12 0,-32 40 14 0,-5 4 0 16,-2 9 12-16,4-2-6 16,22-26-3-16,0 9-16 15,6 1 1-15,3 0-10 16,4-3 5-16,2 6-9 15,5-3 9-15,1 4-9 16,1-4 8-16,1 5-11 16,1-7 8-16,3 2-8 15,0-3 8-15,1 16-1 16,4-6 13-16,4 17-7 0,-2 0 10 16,8 18-8-16,2-13 1 15,2 17-8-15,2-11 8 16,5 4 2-16,-7-21-1 15,7 5-10-15,1-14 6 16,3 12-11-16,-2-9-2 16,7 10 0-16,-2-7 10 15,3 3-10-15,-1-16 9 16,2 4-9-16,-4-7 10 0,6-2-10 16,-3-6 10-16,2 0-13 15,-5-15 9-15,9-2-9 16,-8-8 10-16,5-5-6 15,-4-6 11-15,4-3-10 16,-9-5 10-16,4-1-10 16,-5-7 6-16,2-8-8 15,-3-2 10-15,3-13-10 16,-4-9 8-16,6-16-8 16,-4-4 7-16,1-18-8 15,-5-2 10-15,1-5-8 16,-5 13 9-16,4-20-6 15,-7 1 6-15,0-23-8 16,-3-1 7-16,-1-23-7 16,-5 17 7-16,-2-9-8 15,1 24 9-15,-8-2-9 0,-3 17 9 16,-3-1-8-16,-5 20 12 16,-8-2-4-16,-2 14 10 15,-6-5-6-15,-5 17 9 16,-5 2-11-16,1 10 4 15,-8-2-10-15,4 19 8 16,-8-6-8-16,4 7 10 0,-10 1-12 16,4 1 8-16,-11-8-15 15,4 16 5-15,-17 5-20 16,1 17 1-16,-22 21-35 16,-1 20-10-16,-22 37-342 15,-18 18 91-15</inkml:trace>
        </inkml:traceGroup>
        <inkml:traceGroup>
          <inkml:annotationXML>
            <emma:emma xmlns:emma="http://www.w3.org/2003/04/emma" version="1.0">
              <emma:interpretation id="{FECCC294-EE4B-442C-B923-28FC1B6AE1DE}" emma:medium="tactile" emma:mode="ink">
                <msink:context xmlns:msink="http://schemas.microsoft.com/ink/2010/main" type="inkWord" rotatedBoundingBox="4105,3294 5261,3294 5261,4274 4105,4274"/>
              </emma:interpretation>
              <emma:one-of disjunction-type="recognition" id="oneOf1">
                <emma:interpretation id="interp5" emma:lang="" emma:confidence="1">
                  <emma:literal/>
                </emma:interpretation>
              </emma:one-of>
            </emma:emma>
          </inkml:annotationXML>
          <inkml:trace contextRef="#ctx0" brushRef="#br0" timeOffset="-39184.1556">506 306 872 0,'-12'-6'263'16,"-2"2"49"-16,-1 1-231 16,5 1-55-16,-2-1-16 15,3 2 3-15,0-1-14 16,1-1 3-16,-1 0-19 15,1 0 5-15,-2 2-13 16,-2 1 13-16,-3 6-4 16,0 0 20-16,-3 3-2 15,1 1 18-15,-1 1-2 16,2-2 12-16,1 0 0 16,0 0 11-16,1 0-7 15,7 0-4-15,-1-2-5 16,1 2-2-16,1-1-16 15,-3 2 5-15,3 4-7 0,0 1 1 16,3 6-11-16,0 2 11 16,6 2-9-16,0 2 14 31,-2-13 2-15,1-1-2-16,5 43-12 0,2-2 8 15,6 4-10-15,0-2 11 16,0-31-11-16,-3 1 9 0,6 5-9 15,-1-7 9-15,4 2-11 16,1-2 11-16,8 3-9 16,-1-8 11-16,7 4-11 15,-3-5 11-15,5-3-11 16,-1-8 9-16,5-4-9 16,-3-1 9-16,5-4 1 15,-2 5 1-15,1-13-7 16,-5-2 12-16,1-14-8 15,-2-2 1-15,4-17 0 16,-2 9 7-16,4-9-9 16,-1 4 8-16,4 1-7 15,-10-1 10-15,1-7-7 16,-7 8 10-16,-1-7-9 16,-10-1 8-16,-1 6-8 15,-6 0 8-15,-4-6-11 0,-7 7 10 16,-2-5-7-16,-4 5 11 15,-4 2-1-15,-4 9 14 16,-7 0 0-16,-1 8 12 16,-7 2-4-16,-2 2 3 15,-9 2-15-15,0 5-2 16,-14-7-15-16,6 9 0 0,-8 9-11 16,4 8 5-16,-20 5-14 15,10 14 5-15,-23 2-22 16,0 7 2-16,-20 19-62 15,11 10-14-15,-33 38-371 16,4 19 72-16</inkml:trace>
        </inkml:traceGroup>
      </inkml:traceGroup>
    </inkml:traceGroup>
  </inkml:traceGroup>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5:17.2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9F468B-3879-4DDC-A3A3-CF6C4B84F599}" emma:medium="tactile" emma:mode="ink">
          <msink:context xmlns:msink="http://schemas.microsoft.com/ink/2010/main" type="inkDrawing" rotatedBoundingBox="487,11692 7192,11760 7190,11963 484,11896" shapeName="Other"/>
        </emma:interpretation>
      </emma:emma>
    </inkml:annotationXML>
    <inkml:trace contextRef="#ctx0" brushRef="#br0">2 2 587 0,'-5'-1'305'0,"2"-1"-20"16,0 2-134-16,0 0-80 15,6 2-49-15,0-2-3 16,0 0-14-16,2 1 5 16,-2-1-9-16,-2-1 6 15,-1 1-7-15,-1 0 14 0,2 1-4 16,-1 2 18-16,0 0-5 16,3 0 14-16,-1-3-11 15,-2 6 7-15,1-1-14 16,5 1 3-16,-6 0-12 15,9 3 4-15,-1-5-12 16,2 1 6-16,1-1-9 0,1-1 7 16,-2 2-7-1,7 2 6-15,-5-2-5 0,3-1 5 16,2 4-4-16,2-2 6 16,-2 0-5-16,4 0 6 15,-3 0-5 1,3 0 6-16,-2-2-6 0,4 2 6 15,-2 0-6-15,4 2 5 16,-2-2-6-16,1 0 5 16,-2-3-7-16,4 1 9 15,-4-2-8-15,5 1 9 16,-7 0-7-16,2-2 10 16,-7-1-8-16,3 6 10 15,-1-3 7 16,-10-1-3-31,2 1-16 0,29 4 7 16,-1 1-11-16,5-2 7 0,-1-3-9 16,-17-3 8-16,-1 2-6 15,-1-4 5-15,1 2-7 16,2 2 8-16,-2-4-7 16,4-3 6-16,0 5-6 15,1 3 7-15,-2-4-8 16,2-1 8-16,-1 4-8 0,2-8 7 15,-2-2-6-15,3 5 6 16,-5-1-8-16,5 1 9 16,-3 1-10-16,2 1 10 15,-2-2-9-15,6 1 9 16,-6-2-8-16,6 2 7 16,-3 1-8-16,8-2 9 15,-4 0-8-15,8 0 8 16,-3 3-8-16,5-3 8 15,1 3-8-15,3-2 7 16,-5 1-7-16,2-2 7 16,-10 0-8-16,7 0 8 15,-5 0-8-15,5 1 8 16,0 2-8-16,11-1 8 16,-8-2-8-16,9 0 8 15,-6-2-6-15,12 2 5 16,-7-1-6-16,7-2 7 0,-11 1-7 15,8 1 6-15,-7-2-6 16,8 3 6 0,-7 1-7-16,11 1 8 0,-5-2-8 15,8 0 7-15,-5 0-6 16,9 1 7-16,-9 1-7 16,6 1 7-16,-9-2-7 15,9 2 6-15,-9 0-7 0,14-1 6 16,-10-1-7-1,11 4 8-15,-9-2-6 0,6 3 8 16,-10 0-8-16,8-2 7 16,-8 2-7-16,8 0 0 15,-7 0-1-15,11 2 8 16,-3-2-8-16,8 1 8 16,-8-1-1-16,8 2 2 15,-10-2-8-15,9 3 6 16,-9-2-6-16,9 4 5 15,-5-2-7-15,11 1 9 16,-11 1-8-16,10-1 8 16,-13 1-6-16,11-1 6 15,-10 1-7-15,8-2 7 16,-8-3-8-16,10 3 11 16,-10-5-7-16,8 2 12 15,-7-1-6-15,5 3 11 0,-14-5-8 16,12 1 9-16,-11-1-10 15,5 3 7-15,-4-6-11 16,12 5 7-16,-14-5-10 16,9-4 10-16,-12 3-8 15,0-2 12-15,-11 0-8 16,4 1 11-16,-10 4-12 16,5-2 6-16,-6-2-11 0,6-2 6 15,-10 1-10 1,4-2 7-16,-6 1-9 0,0-1 7 15,-6 1-9-15,6-1-1 16,-10 1-57-16,-4-2 316 16,-1 0-674-16,-16-3 279 15</inkml:trace>
  </inkml:traceGroup>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5:53.7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BFB1973-69C8-474D-861A-22D64DE5A1D7}" emma:medium="tactile" emma:mode="ink">
          <msink:context xmlns:msink="http://schemas.microsoft.com/ink/2010/main" type="inkDrawing" rotatedBoundingBox="674,12574 5997,12512 5998,12596 675,12658" shapeName="Other"/>
        </emma:interpretation>
      </emma:emma>
    </inkml:annotationXML>
    <inkml:trace contextRef="#ctx0" brushRef="#br0">29 116 286 0,'-8'-5'257'0,"1"-1"-37"15,1 5-18-15,3-5-102 16,0 1-25-16,1 2-22 15,2 2-18-15,0-1-15 16,0 4-8-16,2 1-9 16,-1-3 6-16,1 0 1 15,-2-2 15-15,1 5 9 0,1-6 12 16,-1 3-1-16,4 3-1 16,-1-3-6-16,1 3-6 15,4 0-10-15,-3-1-1 16,7 2-7-16,-1-2-3 15,8-7-9-15,1 4 5 16,6 2-8-16,-3-4 7 16,7 6-7-16,2-1 4 47,-16-2 0-47,-1 1-1 0,53 1 4 15,5 1-10-15,2-5 9 0,5 2-8 16,-32 0 7-16,8 2-8 15,-5-4 9-15,13 7-8 16,-4-5 10-16,7 4-8 16,-7-2 9-16,8 1-9 15,-7-2 7-15,8 1-8 16,-3-4 8-16,9 2-9 16,-4 2 10-16,9-4-6 15,-10 5 11-15,11-3-7 16,-8 0 8-16,10-3-9 15,-6 2 6-15,15-7-11 16,-7 7 8-16,10-1-9 16,-11-2 7-16,10-2-8 0,-11 7 8 15,9-7-8 1,-9 0 8-16,14 2-9 0,-13 1 9 16,8 0-8-16,-10 3 8 15,10 3-8-15,-13-5 0 16,14 1 0-16,-7-2 8 15,9-2-8-15,-12 1 10 16,9 4-1-16,-13 3 1 0,10-5-8 16,-9 1 9-1,8 1-9-15,-10-5 8 0,7-1-9 16,-16 5 9-16,13 1-10 16,-11-2 9-16,4 4-8 15,-5-2 8-15,9 0-6 16,-13 0 10-16,7-3-7 15,-13 1 11-15,5 5-9 16,-12-4 8-16,3 1-9 16,-9 4 5-16,5-5-9 15,-8-2 7-15,3 4-4 16,-9-1 10-16,0-4-1 16,-7 5 10-16,-1 1-4 15,-8-2 5-15,-2-2-7 16,-6 1 3-16,1-1-12 15,-8-1 5-15,-1 0-11 0,-1 3 6 16,-3-1-15 0,-4-1-9-16,-2-2-50 0,1 2 151 15,-28-15-484-15,-7 1 174 16</inkml:trace>
  </inkml:traceGroup>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6:44.9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787B7EF-1D5E-492F-A429-D754EF862D9D}" emma:medium="tactile" emma:mode="ink">
          <msink:context xmlns:msink="http://schemas.microsoft.com/ink/2010/main" type="inkDrawing" rotatedBoundingBox="698,13806 6865,13720 6869,14048 703,14134" shapeName="Other"/>
        </emma:interpretation>
      </emma:emma>
    </inkml:annotationXML>
    <inkml:trace contextRef="#ctx0" brushRef="#br0">30 247 971 0,'-12'-3'242'16,"0"1"77"-16,6 5-279 15,5-3-21-15,2 0-13 16,8 2-3-16,2-2-3 0,8-2-1 16,2-1 0-16,8 2 1 15,-4-1-1-15,7 1 1 16,-7 1 0 15,-11 0 2-31,-1 1-1 0,47 4 0 16,-4-4 1-16,10 4 0 15,1 1 1-15,-13-3-1 16,-1 0 0-16,12 4 0 16,-5 2-1-16,12 0-1 15,-5-1 0-15,8 1 0 16,-4-5 0-16,13 2 1 15,-11-3 0-15,13 5 1 16,0-2-1-16,11 0 0 0,-13 0-1 16,14-2 2-16,-11 1-3 15,12-2 3-15,-10 0-2 16,19-3 3-16,-14 3 2 16,13-3 5-16,-14 0 1 15,10 1 3-15,-12-1-1 16,15 0-3-16,-10 2-3 15,6-2 0-15,-6-2-1 16,11 2 2-16,-16 0-2 0,18-1 1 16,-7 2 0-16,6-1-1 15,-11 0 1-15,13 0 0 16,-16 0-1-16,16-1-1 16,-8-1 0-16,6 1 3 15,-9-4 3-15,11 2 4 16,-16-3 0-16,18 0 0 15,-10-1-4-15,7-1-3 16,-13 1-4-16,11-5-1 16,-20 0-1-16,14-2-1 15,-8 5 0-15,7-3 0 16,-17 5 0-16,10-4 1 16,-18-1-1-16,4-1 6 15,-14-1 6-15,10 1 8 16,-13 5 4-16,4 2 4 15,-14-1-6-15,5-2-2 0,-13 3-9 16,-1-2-3-16,-13-1-3 16,6 2-1-16,-9 2-3 15,2-1 0-15,-5-4-10 16,0-5 191-16,-15-19-593 16,-32-23 253-16</inkml:trace>
  </inkml:traceGroup>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7:06.6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35A363F-F14D-41AA-963D-C425CA9B2443}" emma:medium="tactile" emma:mode="ink">
          <msink:context xmlns:msink="http://schemas.microsoft.com/ink/2010/main" type="inkDrawing" rotatedBoundingBox="169,10703 6981,10979 6891,13204 79,12928" semanticType="enclosure" shapeName="Other"/>
        </emma:interpretation>
      </emma:emma>
    </inkml:annotationXML>
    <inkml:trace contextRef="#ctx0" brushRef="#br0">614 20 337 0,'-1'0'202'16,"-1"0"-26"-16,-2-3-41 15,-1 4-92-15,1 2 3 0,-2 0-5 16,-3-3 11-16,1 3-9 16,-2-1 4-16,-1-2-11 15,-4 4 8-15,2 2-8 16,-4 0 6-16,2 5-9 15,-3 2 5-15,1-2-13 0,-5 2 4 16,4 2-8-16,-8 3 10 16,5-1-10-16,-6 2 8 15,8 2-10-15,-10 2 7 16,5-5-15-16,-3 7 6 16,6-1-13-16,-6 5 4 15,6-1-10-15,-1 11 3 16,4-4-6-16,-2 10 6 15,7-1-4-15,-1 7 5 16,4-3-1-16,-4 13 3 16,2-10-4-16,-1 6 4 15,2-4-4-15,-1 4 4 16,2-12-3-16,2 9 3 16,4-6-4-16,2 3 5 15,2-9-5-15,5 0 5 16,1-7-5-16,4 5 5 15,1-2-6-15,4 5 4 0,-2 2-4 16,7 2 3 0,-2-4-4-16,9 4 5 0,-2-7-4 15,4 2 2-15,-1-7-2 16,7 4 7-16,2-11 0 47,-17-13 0-47,-1 0-5 0,59 44-5 0,7-3 9 15,3 1-8-15,5-5 5 16,-42-28-3-16,9 0 4 16,-7-1-6-16,1 1 4 15,-6-5-6-15,4 1 1 16,-5-4-4-16,5-2 7 16,1-5-2-16,4 3 7 15,-7-5-1-15,2 2 4 16,-1-1-6-16,0-1 3 15,-4-2-5-15,4 2 5 16,-5-4-6-16,-1 0 6 16,-1 0-5-16,7 2 5 15,-5-2-6-15,9 0 7 16,-1 0-7-16,9-2 5 16,-5 1-5-16,11-1 6 15,-7-1-6-15,7-1 5 16,-5-4-5-16,8-1 4 0,-6-1-5 15,14-2 6-15,-3-2-5 16,11-1 5-16,-11 2-5 16,7-5 5-16,-6 3-4 15,9 0 3-15,-9 0-4 16,15-2 6-16,-1 2-7 16,7-1 6-16,-12 1-5 15,15-3 3-15,-14 0-2 0,12-2 3 16,-6 4-4-16,14-2 5 15,-12 1-5-15,14 1 4 16,-13-5-5-16,13 1 6 16,-9-1-6-16,10 0 7 15,-9 3-7-15,13 3 6 16,-11 0-6-16,9 2 7 16,-8 2-8-16,6-5 8 15,-11-1-6-15,10-1 4 16,-11 0-4-16,11-6 5 15,-11 3-6-15,7 0 6 16,-16 3-5-16,9 0 5 16,-16 6-5-16,5 0 4 15,-12 1-4-15,9 1 4 0,-17-2-3 16,5-3 4-16,-14 0-6 16,-2 0 5-16,-17-2-4 15,4 1 4 1,-11 2-4-16,1-4 5 0,-7 5-5 15,2-2 5-15,-11 1-5 16,-3-2 4-16,-6-1-3 16,0-7 4-16,-5-3-4 15,1-3 2-15,-5-3-3 16,0-10 2-16,-2 5-1 0,-2-10 3 16,-7 5-4-16,-2-17 5 15,-5 9-2-15,-9-17 2 16,1 11-4-16,-5-15 7 15,1 15-4-15,-12-9 10 16,3 9-2-16,-15-6 18 16,0 12-5-16,-17 4 8 15,4 8-9-15,-11 3 4 16,5 3-19-16,-8-1 4 16,9-4-10-16,-15 2 3 15,6 1-5-15,-16 4 6 16,2 4-6-16,-10 0 8 15,13 3-5-15,-16-2 5 16,11 4-5-16,-16-1 3 0,7 4-6 16,-11-2 6-16,11 4-7 15,-15-2 6 1,10 1-4-16,-14 0 6 0,8 3-6 16,-9 0 7-16,15 3-8 15,-15 3 6-15,16-2-7 16,-17-2 5-16,12 2-8 15,-14 1 6-15,15-1-4 0,-18 4 6 16,17 5-6-16,-13-4 7 16,11 2-5-16,-17 5 4 15,17 1-5-15,-15 2 5 16,15 5-6-16,-14 3 6 16,19-6-5-16,-17 6 4 15,15-1-5-15,-12 5 7 16,14 2-8-16,-20 5 5 15,18 1-5-15,-15 9 4 16,11-2-7-16,-10 8-7 16,21 2-17-16,-10 4-21 15,20 3 37-15,-11 14-360 16,15-1 120-16</inkml:trace>
  </inkml:traceGroup>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34:44.1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B21600-BDED-454C-91B7-DCD943575958}" emma:medium="tactile" emma:mode="ink">
          <msink:context xmlns:msink="http://schemas.microsoft.com/ink/2010/main" type="inkDrawing" rotatedBoundingBox="10088,13599 10636,14703 9812,15112 9265,14007" hotPoints="10431,14392 9901,14922 9370,14392 9901,13861" semanticType="enclosure" shapeName="Circle"/>
        </emma:interpretation>
      </emma:emma>
    </inkml:annotationXML>
    <inkml:trace contextRef="#ctx0" brushRef="#br0">318 31 444 0,'-15'-11'241'15,"-6"2"17"-15,1 3-103 0,-4 2-19 32,2 4-36-32,-2 3-10 0,1-3-30 0,-2 10-3 15,5 5-15-15,-1 0-8 16,2 2-16-16,-1 13-5 16,3 0-9-16,1 9-1 15,1 3-1-15,4 13 1 16,7-4 0-16,2 9 0 15,7-4-1-15,8 11-1 16,2-11 1-16,8 12-1 16,3-8 0-16,10 6-1 15,-2-12 2-15,11 7-1 16,-1-8 0-16,11-1 0 0,-5-11 1 16,4 2-2-1,-8-10 0-15,7-4-4 0,-13-13 2 16,8-2 0-16,-9-14 2 15,5-8 0-15,-6-10 4 16,2-9-1-16,-7-12 1 16,5-7 0-16,-8-7-1 15,1-11 1-15,-7-1 0 16,-1-7 0-16,-5 5-1 16,-6-12 0-16,-8 9 1 15,-7-7-1-15,-6 10 1 0,-16-8-1 16,-2 15 2-16,-9-3-2 15,1 16 1-15,-4 4-2 16,8 16 0-16,-5 6-11 16,9 16-11-16,-7 2-194 15,10 21-134-15,2 8-30 16</inkml:trace>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7:40.4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6742C94-E837-4137-9C3C-F2618A87E4B8}" emma:medium="tactile" emma:mode="ink">
          <msink:context xmlns:msink="http://schemas.microsoft.com/ink/2010/main" type="writingRegion" rotatedBoundingBox="4685,14693 7717,14234 7835,15012 4803,15471"/>
        </emma:interpretation>
      </emma:emma>
    </inkml:annotationXML>
    <inkml:traceGroup>
      <inkml:annotationXML>
        <emma:emma xmlns:emma="http://www.w3.org/2003/04/emma" version="1.0">
          <emma:interpretation id="{EB0ADA0B-C478-424D-94C5-7A785D7ED384}" emma:medium="tactile" emma:mode="ink">
            <msink:context xmlns:msink="http://schemas.microsoft.com/ink/2010/main" type="paragraph" rotatedBoundingBox="4685,14693 7717,14234 7835,15012 4803,15471" alignmentLevel="1"/>
          </emma:interpretation>
        </emma:emma>
      </inkml:annotationXML>
      <inkml:traceGroup>
        <inkml:annotationXML>
          <emma:emma xmlns:emma="http://www.w3.org/2003/04/emma" version="1.0">
            <emma:interpretation id="{D95AF54D-FB48-4BB8-9112-95AA9800EE3F}" emma:medium="tactile" emma:mode="ink">
              <msink:context xmlns:msink="http://schemas.microsoft.com/ink/2010/main" type="line" rotatedBoundingBox="4685,14693 7717,14234 7835,15012 4803,15471"/>
            </emma:interpretation>
          </emma:emma>
        </inkml:annotationXML>
        <inkml:traceGroup>
          <inkml:annotationXML>
            <emma:emma xmlns:emma="http://www.w3.org/2003/04/emma" version="1.0">
              <emma:interpretation id="{AFE7AB11-6127-4933-9D32-E9A9CF8B6F0B}" emma:medium="tactile" emma:mode="ink">
                <msink:context xmlns:msink="http://schemas.microsoft.com/ink/2010/main" type="inkWord" rotatedBoundingBox="4650,15172 5435,14429 5658,14665 4874,15408"/>
              </emma:interpretation>
              <emma:one-of disjunction-type="recognition" id="oneOf0">
                <emma:interpretation id="interp0" emma:lang="" emma:confidence="1">
                  <emma:literal/>
                </emma:interpretation>
              </emma:one-of>
            </emma:emma>
          </inkml:annotationXML>
          <inkml:trace contextRef="#ctx0" brushRef="#br0">1659-1042 683 0,'-6'-3'300'0,"0"5"-10"0,1 4-129 15,1 1-122-15,-4 8 4 16,5 2-12-16,-1-1 10 16,-1 1-17-16,5 2 3 15,2-5-23-15,-4-1 7 16,4-2-12-16,1-5 7 16,-3-3-9-16,9 0 9 15,3-5-11-15,-2-5-7 16,4-1-14-16,4-4-21 15,-5-1-13-15,-2-4 9 16,-1 5 8-16,-2 3 16 16,-4 3 22-16,-4 2 19 15,2 8-1-15,-4 2 25 16,2 2 1-16,-4 4 16 0,2 3-12 16,-2-2 8-16,2-1-26 15,1 0 2-15,2-6-19 16,8-1 5-16,5-4-13 15,2-2-9-15,5-7-4 16,11 1-329-16,-5-2 97 16</inkml:trace>
          <inkml:trace contextRef="#ctx0" brushRef="#br0" timeOffset="-514.712">1725-1124 861 0,'-3'-6'247'16,"4"4"60"-16,2-1-245 16,3 1 4-16,3-1-24 15,6-10 14-15,0-4-13 16,11 4 3-16,-1-5-27 0,10 0 0 15,-5 6-17 1,6 0 6-16,-3 0-10 0,3-2 8 16,-6 4-8-16,3 2 6 15,-6 4-6-15,-3-1 5 16,-4 5-6-16,-1-3 7 16,-4 2-6-16,-1-2 6 15,-4 0-5-15,1 0 5 16,-1 0-8-16,-4 1-19 15,-1 2-21-15,-8 2-313 16,-14-2 75-16</inkml:trace>
          <inkml:trace contextRef="#ctx0" brushRef="#br0" timeOffset="-1662.4991">1949-1453 515 0,'0'-6'270'0,"0"0"-11"16,0 4-126-16,0 1-22 16,0 1-49-16,1 3 4 15,-1 0-10-15,3 3 3 16,-3 1-22-16,2 7 0 15,-2 2-17-15,1 5-2 0,-1 2-11 16,3 2 4-16,-1-1-9 16,1 0 4-16,-2-3-5 15,2 0 5-15,-3-6-7 16,0 3 5-16,0-3-8 16,0 2 8-16,-3-7-7 0,3 7 2 15,0-5-20-15,0-5-70 16,-3 1-246-16,5-7 43 15</inkml:trace>
          <inkml:trace contextRef="#ctx0" brushRef="#br0" timeOffset="441.9087">2240-1497 897 0,'-2'-18'276'0,"-1"3"50"15,5 3-245-15,-5 5-38 16,6 2-15-16,6 1 12 15,-8 4-11-15,1 1 6 16,-1 2-19-16,-1 5 2 16,2 1-19-16,2 1 9 0,-1-2-7 15,6 1 10-15,0-6-11 16,-1-2 6-16,2-2-10 16,5-7-1-16,-3-2-14 15,2-8-3-15,1-2-7 16,-2-2 8-16,1 1 2 15,-4 3 12-15,-1 7 4 0,-4 2 8 16,-5 5-8-16,-2 7 4 16,1 0-7-16,-2 1 10 15,1 2-7-15,2 9 11 16,-1-6-7-16,4 9 10 16,1-1-11-16,10 4-337 15,5-6 112-15</inkml:trace>
        </inkml:traceGroup>
        <inkml:traceGroup>
          <inkml:annotationXML>
            <emma:emma xmlns:emma="http://www.w3.org/2003/04/emma" version="1.0">
              <emma:interpretation id="{E0323516-866A-4F68-8BCC-BC6EF3F70AFB}" emma:medium="tactile" emma:mode="ink">
                <msink:context xmlns:msink="http://schemas.microsoft.com/ink/2010/main" type="inkWord" rotatedBoundingBox="6731,14878 7394,14778 7438,15072 6776,15172"/>
              </emma:interpretation>
              <emma:one-of disjunction-type="recognition" id="oneOf1">
                <emma:interpretation id="interp1" emma:lang="" emma:confidence="1">
                  <emma:literal/>
                </emma:interpretation>
              </emma:one-of>
            </emma:emma>
          </inkml:annotationXML>
          <inkml:trace contextRef="#ctx0" brushRef="#br0" timeOffset="2552.0636">3711-1230 864 0,'-71'56'635'0,"58"-56"-534"16,1-3-30-16,1 1-41 15,10-1 8-15,2 12-18 0,-4-1 7 16,3 7-14-1,3 3 6-15,0 3-14 0,0-9 7 16,6 3-14-16,-1-7 9 16,2-4-9-16,4-2-7 15,2 2-27-15,7-4-107 16,-2-6-227-16,4-6 18 16</inkml:trace>
          <inkml:trace contextRef="#ctx0" brushRef="#br0" timeOffset="2732.7785">3803-1183 905 0,'-8'16'293'16,"-1"-1"44"-16,-3 5-216 15,3-2-75-15,0-4 4 16,3-5-18-16,3 0 3 16,4-8-19-16,4 2-1 0,2 5-16 15,5-7-7-15,2-2-28 16,4 5-49-16,-1-5-287 15,5-13 57-15</inkml:trace>
          <inkml:trace contextRef="#ctx0" brushRef="#br0" timeOffset="2101.8307">3833-1336 613 0,'-2'0'304'16,"1"-2"0"-16,-1 1-113 15,1 1-96-15,2 0-15 16,2 1-32-16,3 2 1 0,5 0-22 16,5-1 5-16,2-1-10 15,9-2 3-15,2-2-15 16,4-2 3-16,0 1-9 16,4-4 4-16,-2 1-9 15,-2-4 7-15,-3 1-8 16,-2-5-29-16,-7 1-15 15,5 1-318-15,-4 2 67 0</inkml:trace>
        </inkml:traceGroup>
        <inkml:traceGroup>
          <inkml:annotationXML>
            <emma:emma xmlns:emma="http://www.w3.org/2003/04/emma" version="1.0">
              <emma:interpretation id="{E68F63FA-C8F7-4984-BA4A-95FBDDFA81DD}" emma:medium="tactile" emma:mode="ink">
                <msink:context xmlns:msink="http://schemas.microsoft.com/ink/2010/main" type="inkWord" rotatedBoundingBox="7492,14356 7730,14320 7754,14478 7516,14514"/>
              </emma:interpretation>
              <emma:one-of disjunction-type="recognition" id="oneOf2">
                <emma:interpretation id="interp2" emma:lang="" emma:confidence="0">
                  <emma:literal>"</emma:literal>
                </emma:interpretation>
                <emma:interpretation id="interp3" emma:lang="" emma:confidence="0">
                  <emma:literal>L (</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c</emma:literal>
                </emma:interpretation>
              </emma:one-of>
            </emma:emma>
          </inkml:annotationXML>
          <inkml:trace contextRef="#ctx0" brushRef="#br0" timeOffset="3740.607">4359-1835 695 0,'2'-6'246'16,"1"6"41"-16,-3 2-150 15,0 2-64-15,0 2 9 16,0 3-16-16,-3 3-3 16,1 2-27-16,-1 4 4 15,0-3-24-15,3 2 3 16,0-5-16-16,3-2 8 16,2-4-12-16,2 2 10 15,1-1-12-15,5-5-22 16,2-5-13-16,0-6-316 0,2-2 73 15</inkml:trace>
          <inkml:trace contextRef="#ctx0" brushRef="#br0" timeOffset="3911.1565">4559-1886 850 0,'-3'2'291'0,"0"4"32"15,-3 3-191-15,0 3-88 0,0 3 9 16,0 0-12-16,3 3 6 15,3-3-21-15,2 0-1 16,2-1-20 0,5-5 2-16,0-5-12 0,2-4-27 15,1-3-130-15,0-6-205 16,-8-6-6-16</inkml:trace>
        </inkml:traceGroup>
      </inkml:traceGroup>
    </inkml:traceGroup>
  </inkml:traceGroup>
</inkml:ink>
</file>

<file path=ppt/ink/ink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7:32.4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A426D13-B2F7-4489-98BC-180F4A35F313}" emma:medium="tactile" emma:mode="ink">
          <msink:context xmlns:msink="http://schemas.microsoft.com/ink/2010/main" type="inkDrawing" rotatedBoundingBox="3158,16205 4500,16213 4499,16250 3157,16242" shapeName="Other"/>
        </emma:interpretation>
      </emma:emma>
    </inkml:annotationXML>
    <inkml:trace contextRef="#ctx0" brushRef="#br0">27 33 560 0,'-10'-2'247'0,"2"-1"15"0,4 6-148 15,1 0-5 1,3-6-44-16,-2 5 4 15,4-2-16-15,1-3-4 0,1 1-13 16,7 1-7-16,2-5-13 16,7 3-5-16,5 0-5 15,8 0-1-15,0 0-3 16,11 4 1-16,-1-2-1 16,5-1 0-16,-3 1 1 15,6-1 0-15,-6-1-1 0,6 3 0 16,-1-1-1-16,4 2 0 15,-3-1 0-15,3 0 0 16,-4 2 0-16,4 1 1 16,-8-3-2-16,5 1 2 15,-7 1-1-15,-1-1 1 16,-7 1 0-16,3 4 2 16,-6-3 2-16,0-2 4 15,-6 2 0-15,2-1 6 16,-10-4 1-16,2 1 4 15,-6 1 0-15,0 0 3 16,-2 3-3-16,-1-3 0 16,-5 1-3-16,1 1 0 15,-2-1-5-15,0-1 3 16,-2-1-1-16,2 1 2 0,-3-2-3 16,0 2 2-16,-1-1-3 15,-2 1-2-15,1 1-4 16,1 1-1-16,-1-5-4 15,2 3 0-15,-1 3-1 16,1-3-1-16,-2-2 1 16,7 7-58-16,-2-2 343 15,1-2-688-15,-4-2 286 0</inkml:trace>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7:51.1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46D77F6-1B6A-4589-B728-EDB4C69086C9}" emma:medium="tactile" emma:mode="ink">
          <msink:context xmlns:msink="http://schemas.microsoft.com/ink/2010/main" type="inkDrawing" rotatedBoundingBox="10521,16407 17493,16441 17492,16482 10520,16448" shapeName="Other"/>
        </emma:interpretation>
      </emma:emma>
    </inkml:annotationXML>
    <inkml:trace contextRef="#ctx0" brushRef="#br0">76 9 1184 0,'-39'12'665'0,"0"0"-609"0,36-22-51 15,8 10 0-15,8-3-2 16,13 6-2-16,2-6 0 0,7-2 2 16,5 2 0-1,5 2 4-15,-2-5 5 0,12 3 7 16,-2 0 5-16,11 3 4 16,-2 0-1-16,10 1 0 15,-3-1-7-15,15 3-4 16,-5-6-7-16,24 2-2 15,-9 1-5-15,22 3-2 16,-8 1 1-16,16 1 0 16,-11-4-1-16,28 4 1 15,-18-5-1-15,20-2 1 16,-13 4-1-16,26-1 0 16,-23-1 0-16,26 2 0 15,-17 2 0-15,31 1 0 16,-26-1 1-16,27-1 1 15,-18 0 0-15,24 0 2 0,-26 0-1 16,27-1 1 0,-17-4-2-16,22 2 0 0,-24-3-1 15,24 0 0-15,-21 0 0 16,16 2-1-16,-25-1 1 16,18-1 0-16,-24 3-1 15,8-1 3-15,-22-1 1 0,13 1 9 16,-22-2 3-16,12 3 5 15,-19-2 1-15,1 4 3 16,-17-1-8-16,-1 4-2 16,-19-4-2-16,5 1 1 15,-17-2 0-15,0 3 6 16,-19-3 2-16,-2 3 4 16,-17 0-1-16,-4 3 1 15,-10-3-7-15,4 0-2 16,-12-5-6-16,-2 2-4 15,-2 2-4-15,-2-1-2 16,-3 1-12-16,-3 1-62 16,-2-5-56-16,-29-10-373 15,-20 3 44-15</inkml:trace>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8:17.2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84F055-9A14-433F-A57A-7C0ECE13FCB4}" emma:medium="tactile" emma:mode="ink">
          <msink:context xmlns:msink="http://schemas.microsoft.com/ink/2010/main" type="writingRegion" rotatedBoundingBox="24221,1631 33071,-5 33803,3954 24953,5591"/>
        </emma:interpretation>
      </emma:emma>
    </inkml:annotationXML>
    <inkml:traceGroup>
      <inkml:annotationXML>
        <emma:emma xmlns:emma="http://www.w3.org/2003/04/emma" version="1.0">
          <emma:interpretation id="{3F2745E7-1960-4221-9AE6-C9423F7A48F4}" emma:medium="tactile" emma:mode="ink">
            <msink:context xmlns:msink="http://schemas.microsoft.com/ink/2010/main" type="paragraph" rotatedBoundingBox="24221,1631 33071,-5 33308,1277 24458,2914" alignmentLevel="1"/>
          </emma:interpretation>
        </emma:emma>
      </inkml:annotationXML>
      <inkml:traceGroup>
        <inkml:annotationXML>
          <emma:emma xmlns:emma="http://www.w3.org/2003/04/emma" version="1.0">
            <emma:interpretation id="{55416719-06EA-4ADC-9CEF-F4E3389C55EF}" emma:medium="tactile" emma:mode="ink">
              <msink:context xmlns:msink="http://schemas.microsoft.com/ink/2010/main" type="line" rotatedBoundingBox="24221,1631 33071,-5 33308,1277 24458,2914">
                <msink:destinationLink direction="with" ref="{5AACD3F0-10A3-492D-ADE4-A580141F1E91}"/>
              </msink:context>
            </emma:interpretation>
          </emma:emma>
        </inkml:annotationXML>
        <inkml:traceGroup>
          <inkml:annotationXML>
            <emma:emma xmlns:emma="http://www.w3.org/2003/04/emma" version="1.0">
              <emma:interpretation id="{183A7CE2-FA81-47F4-B917-D7B4CA5455BE}" emma:medium="tactile" emma:mode="ink">
                <msink:context xmlns:msink="http://schemas.microsoft.com/ink/2010/main" type="inkWord" rotatedBoundingBox="24221,1631 28411,856 28632,2054 24443,2829"/>
              </emma:interpretation>
              <emma:one-of disjunction-type="recognition" id="oneOf0">
                <emma:interpretation id="interp0" emma:lang="" emma:confidence="1">
                  <emma:literal/>
                </emma:interpretation>
              </emma:one-of>
            </emma:emma>
          </inkml:annotationXML>
          <inkml:trace contextRef="#ctx0" brushRef="#br0">3985-9360 892 0,'0'-5'282'0,"3"5"51"16,-1-3-225-16,2 3-68 16,2 0-1-16,5 0-29 15,1 2 5-15,1-4-14 16,4-1 10-16,1 0-10 0,0-4 12 15,-3-1-11-15,0-2 11 16,-2-2-12-16,-5 1 12 16,-7-4-11-16,-4 0 17 15,-3 5-8-15,-7-1 12 16,-4 4-11-16,-2 4 8 16,-4 3-17-16,-4 9 4 15,0 3-13-15,-3 10 7 16,6 2-8-16,2 9 8 15,5 0-8-15,3 9 10 16,7-3-8-16,4 3 8 16,7-4-8-16,8 0 8 15,7-10-2-15,8 2 4 16,3-7-10-16,7-7 10 16,1-8-7-16,1-10-3 15,-6-13-21-15,6-10 149 0,-3-7-496 16,3-13 192-16</inkml:trace>
          <inkml:trace contextRef="#ctx0" brushRef="#br0" timeOffset="279.8589">4410-10205 978 0,'-14'25'267'0,"1"5"63"15,-4 11-269-15,4 11-49 16,1 7-15-16,6 11 12 16,4-4-9-16,10 10 11 15,4-7-13-15,6 9 9 16,4-12-9 0,5 6 11-16,-3-12-9 0,5 3 10 15,-7-17-9-15,-1-2 10 16,-6-11-9-16,-1-8-13 15,-5-17-25-15,-3-10-302 16,-4-8 72-16</inkml:trace>
          <inkml:trace contextRef="#ctx0" brushRef="#br0" timeOffset="840.614">4704-9823 669 0,'3'-4'350'15,"-9"7"-35"-15,-4 6-133 16,4 12-132-16,-6 5-43 16,4 19 10-16,2 6-11 15,3 16 8-15,3-4-13 16,12 8 11-16,3-16-12 0,2-4 10 16,1-18-6-16,1-3 22 15,-5-18-8-15,2-4 21 16,-2-8-9-16,1-15 22 15,1-9-16-15,4-11 13 16,-7-13-21-16,2-21 8 16,-1-4-25-16,-2-26 3 15,-6-2-15-15,3-10 9 16,-5 15-12-16,-1 0 11 16,-3 28-11-16,0 19 7 15,-3 20-10-15,0 16 10 16,-1 17-11-16,-2 11 7 15,-2 9-8-15,2 15 9 16,2 8-12-16,-1 14 12 16,5 1-8-16,0 10 10 0,11-5-10 15,5 10 12-15,2-11-10 16,8 6 11-16,2-12-9 16,1-6 12-16,-5-19-9 15,9-5 12-15,-9-17-17 16,1-4-43-16,-5-7-281 15,-5-10-58-15,-6-14-127 16</inkml:trace>
          <inkml:trace contextRef="#ctx0" brushRef="#br0" timeOffset="1707.1591">5266-9889 923 0,'0'-6'252'16,"1"3"69"-16,1 9-275 15,-1 6-4-15,2 6-27 16,0 12 7-16,0 3-9 16,2 8 18-16,4-2-11 15,4 3 11-15,2-10-14 16,6-4 11-16,0-8-15 15,-1-10 20-15,-1-7-6 16,-1-10 12-16,-3-8-14 0,3-9 9 16,-1-5-23-16,-2-4 5 15,-2 2-16-15,2-2 11 16,-6 10-13-16,-1 6 9 16,-5 7-3-16,1 7-5 15,-1 7-12-15,-1 4 10 16,1 4-10-16,0 5 2 15,0-2 6-15,3 4 11 16,1-1-9-16,4-1 9 16,-1-5-11-16,7 0 10 15,-1-8-9-15,4-2 12 16,1-5-8-16,4-6 11 16,-5-2-10-16,4-7 11 0,-5 2-11 15,1-4 6-15,-2 2-7 16,1-1 6-16,-4 8-9 15,-1-1 7-15,-5 6-9 16,-3 3 6-16,-3 1-8 16,0 4 6-16,0-2-7 15,0 3 8-15,2-2-5 16,-1-2 3-16,4-1-12 16,-1-2-7-16,7-2-17 15,-1-2-5-15,2 2-8 0,3-1 9 16,-1-1 7-16,-1 2 17 15,1 0 5-15,-4 0 12 16,-1 3-3-16,0 2 8 16,-4 2-9-16,-1 2 7 15,4 3-8-15,-8 0 11 16,0 0-8-16,0 5 10 16,1-4-6-16,-4 1 9 15,11-4-10-15,-1 2 8 16,1-6-11-16,1 2 10 15,4-7-10-15,-1-1 11 16,0-1-10-16,3-4 10 16,-1-2-11-16,5-5-5 15,-4-3-16-15,2-11-11 16,-4-1-246-16,2-13-60 16,-4-8-65-16</inkml:trace>
          <inkml:trace contextRef="#ctx0" brushRef="#br0" timeOffset="-610.2588">3325-9686 962 0,'-26'-13'215'16,"-10"8"86"-16,-2 7-273 15,5 8-22-15,-3 10 5 16,5 7-10-16,-2 12 6 16,4 7-11-16,-1 13 10 15,5-2-9-15,-1 12 13 16,7-9-8-16,4 9 11 16,6-12-12-16,6 6 12 0,7-9-14 15,5 3 10-15,8-9-12 16,8-3 10-16,2-10-9 15,6-4 16-15,-1-13-6 16,4-10 19-16,-9-4-4 16,3-13 22-16,-6-4-8 15,0-13 20-15,-9-2-12 16,-2-8 20-16,-8 3-14 0,-7-3 14 16,-5 12-17-1,-8-2 8-15,0 10-23 0,-5 2 1 16,2 7-22-16,-1-1 2 15,4 11-16-15,1 3 5 16,7 3-10-16,4 6 4 16,4 0-9-16,8 0 8 15,9 0-8-15,9-7 9 16,6-10-6-16,14-7 13 16,3-6-8-16,8-9 12 15,-8-3-8-15,-4 0 12 16,-8 3-12-16,-10 0 11 15,-10 6-13-15,-3 9 7 16,-7 6-16-16,1 6 7 0,-2 7-12 16,-5 16 11-16,-1 6-8 15,7 11 15-15,-7 4-7 16,1 5 12-16,4-17-11 16,0 7 14-16,0-15-12 15,4-2 20-15,4-8-54 16,4-5-393-16,3-24 125 15</inkml:trace>
          <inkml:trace contextRef="#ctx0" brushRef="#br0" timeOffset="2568.7175">6382-10340 901 0,'-4'4'183'16,"-1"10"91"-16,-1 7-268 0,-3 12 12 15,3 6 1-15,3 10 21 16,5-8-6-16,1 2 8 16,6-8-24-16,6-4 5 15,1-7-16 1,5 2 8-16,0-7-11 0,5-5 15 15,-5-5-5-15,2-11 11 16,-1-7-7-16,-1-12 10 16,-1-1-16-16,4-10 5 15,-6 2-14-15,3-18 8 16,0 0-11-16,-3-13 7 16,-6 4-10-16,0-6 10 15,-5 21-10-15,-1 7 9 16,-3 20-10-16,2 6 10 15,-7 10-11-15,1 12 9 16,-4 6-10-16,2 10 13 16,-4 4-8-16,7 7 16 0,1-1-6 15,7 0 13-15,4-6-12 16,4 5 10-16,2-10-16 16,5-5 16-16,-4-7-5 15,4-11 26-15,-2-10-8 16,3-11 17-16,-6-10-18 15,6-13 4-15,-6 2-24 0,-3-14 6 16,-5 1-16-16,-4-1 9 16,-6 6-12-16,-1 0 4 15,-2 13-11-15,-3 8 3 16,1 12-12-16,-4 8 5 16,0 11-6-16,-3 11 7 15,0 5-4-15,3 10 12 16,3 2-6-16,5 5 10 15,4-4-6-15,4 9 10 16,2-7-10-16,3 1 10 16,-1-5-9-16,-1-1 10 15,-4-10-9-15,-3-5 11 16,-1-9-10-16,-4-2 14 16,-2-8-9-16,-2-4 14 15,0-5-10-15,-5-7 10 16,-2-10-13-16,-1-4 9 15,2-4-13-15,-3-2 8 16,5 1-10-16,5 1 9 0,1 8-11 16,2 0 6-16,5 11-10 15,5 2 7-15,-1 8-9 16,10 0 7-16,2 6-8 16,8 0-46-16,5 3 87 15,8 0-440-15,-7-3 124 16</inkml:trace>
        </inkml:traceGroup>
        <inkml:traceGroup>
          <inkml:annotationXML>
            <emma:emma xmlns:emma="http://www.w3.org/2003/04/emma" version="1.0">
              <emma:interpretation id="{3FE33539-684C-4750-8C2D-91FCFD5FBF3E}" emma:medium="tactile" emma:mode="ink">
                <msink:context xmlns:msink="http://schemas.microsoft.com/ink/2010/main" type="inkWord" rotatedBoundingBox="28811,983 33107,188 33308,1277 29012,2071"/>
              </emma:interpretation>
              <emma:one-of disjunction-type="recognition" id="oneOf1">
                <emma:interpretation id="interp1" emma:lang="" emma:confidence="1">
                  <emma:literal/>
                </emma:interpretation>
              </emma:one-of>
            </emma:emma>
          </inkml:annotationXML>
          <inkml:trace contextRef="#ctx0" brushRef="#br0" timeOffset="5785.3525">9079-10527 1041 0,'-15'-1'289'0,"-11"7"64"16,2 6-294-16,1 4-14 16,8 1-13-16,3 2-7 15,8-1 3-15,4 2 4 16,7-3-24-16,8 7 1 15,2-2-10-15,6 2 7 16,-2 2-9-16,4 5 10 0,-1-2-9 16,2 5 8-1,-10 1-8-15,4 7 9 0,-7-9-10 16,-4 6 9-16,-4-8-10 16,-2 1 10-16,-5-13-10 15,-2 5 11-15,-5-7-11 16,-5-4 15-16,2-2 0 15,-4-4 38-15,1-5 2 16,-2-7 31-16,5-2-8 16,-3-7 4-16,5-5-37 0,-2-8-4 15,7 1-32-15,7-11 6 16,4-1-14-16,9-10 8 16,1 3-12-16,8-10 11 15,-3 7-13-15,3-2 8 16,-6 10-8-16,6 2 12 15,-10 12-10-15,1 8 11 16,-8 9-12-16,1 5 2 16,-11 8-12-16,3 7 10 15,0 4-11-15,1 8 14 16,-5 2-3-16,11 8 13 16,-4-3-10-16,-4 2 11 15,7-8-11-15,3-2 11 16,-2-8-11-16,8-1 12 15,0-7-11-15,0-4 16 0,5-4-10 16,2-8 13-16,-4-5-8 16,5-8 10-16,-8-1-14 15,1-9 9-15,-5 3-11 16,1-1 8-16,-8 5-10 16,1 4 7-16,-4 8-9 15,-1 3 5-15,0 8-14 0,0 6 8 16,-3 5-10-1,0 7 9-15,0 0-5 16,3 6 11-16,2-3-7 0,7 5 9 16,0-5-8-16,6-2 9 15,3-4-9-15,3-1 10 16,-2-10-7-16,5-2 11 16,-1-7-8-16,2-2 10 15,-2-5-9-15,1-3 10 16,-4-3-13-16,1 1 11 15,-6 1-11-15,1 2 7 16,-4 6-10-16,-1 4 5 16,-7 5-14-16,-1 4 9 15,0 2-10-15,-7 3 11 16,5 3-6-16,4 4 13 16,-2-2-9-16,3-2 10 15,6-1-11-15,-3 0 12 16,-2-7-11-16,10-1 12 0,-5-2-9 15,6-1 14-15,-3-5-12 16,-2-5 11-16,-2 1-10 16,5-5 9-16,-7-1-13 15,3 0 13-15,0 4-13 16,-3-1 9-16,-9 7-10 0,5 2 5 16,-7 5-13-16,-1 3 11 15,2 3-11 1,-1 3 12-16,1 2-8 0,1 2 15 15,3 0-10-15,-2-1 10 16,2-3-12-16,6 0 13 16,0-6-12-16,2 1 11 15,-1-2-11-15,4-2 14 16,-5-3-11-16,1-2 8 16,1-2-21-16,-1-4-42 15,-1-6-44-15,2-2-48 16,-4-4 242-16,1-7-558 15,-4 0 269-15</inkml:trace>
          <inkml:trace contextRef="#ctx0" brushRef="#br0" timeOffset="5960.4669">10072-10783 755 0,'-9'7'416'0,"2"-7"-59"0,1 11-97 0,0 1-254 0,4 10 0 0,2-5-12 0,6 7 10 0,3-8-11 0,6 5 11 0,3-9-11 16,3 9-28-16,-1-4-12 16,4 2-309-16,-6-2 63 15</inkml:trace>
          <inkml:trace contextRef="#ctx0" brushRef="#br0" timeOffset="6680.6673">10332-10570 1008 0,'0'-2'263'0,"-6"2"91"15,-1 3-294-15,-5 5 10 16,-5 4-13-16,-3 7 28 16,7-1-16-16,-1 5 10 15,8-2-29-15,6-2-3 16,5-4-34-16,7 2 2 16,3-6-14-16,11-7 13 15,-2-4-7-15,10-7 12 16,-2-7-10-16,1-9 10 15,-8-1-16-15,10-6 10 16,-8-3-13-16,4-7 9 0,-4 1-11 16,3-14 7-16,-10 1-13 15,-1-5 5-15,-8 7-12 16,-4 8 9-16,-4 15-9 16,-4 15 6-16,-5 14-7 15,-5 10 9-15,-4 4-8 16,-6 13 12-16,2 2-4 15,2 8 16-15,5-4-9 16,9 1 11-16,5-6-12 16,8 1 11-16,5-4-14 0,6 5 11 15,3-4-11-15,9-2 13 16,-3-10-10-16,5-5 15 16,-4-11-9-16,5-9 15 15,-9-8-11-15,6-7 13 16,-6 0-13-16,2-6 8 15,-5 8-14-15,0-2 9 16,-6 9-15-16,-1 1 10 16,-8 5-12-16,-2 5 5 15,-7 5-12-15,-10 7 11 16,-5 2-11-16,-2 10 11 16,-1-4-4-16,0 5 11 15,9 0-10-15,3 2 11 16,1-7-11-16,2-1 11 15,2-7-10-15,-1-7 15 16,2-4-7-16,-3-4 10 0,2-5-11 16,-2-6 10-16,-2-3-13 15,4-9 9-15,1 4-10 16,0-4 11-16,4 6-14 16,7 0 11-16,0 5-12 15,11 1 9-15,5 1-12 16,9 2 11-16,2 5-12 15,10-1 11-15,-3 4-9 0,10 5-19 16,-4 5-56-16,6 0-387 16,-12-3 82-16</inkml:trace>
          <inkml:trace contextRef="#ctx0" brushRef="#br0" timeOffset="3785.7584">7549-10322 858 0,'-21'7'242'15,"0"4"55"-15,0 7-205 16,4 1-64-16,2 7 8 15,6-4-8-15,6 4 3 16,5-8-25-16,5 0 5 16,5-6-14-16,3-6 9 15,2-6-6-15,1-5 11 16,0-4-8-16,0-3 10 0,-3 0-9 16,-2 6 5-16,-2 3-13 15,-2 5 6-15,-3 5-8 16,3 14 6-16,1 6-9 15,1 6 8-15,1 2-5 16,3 16 6-16,-3-3-7 16,0 6 9-16,-3 0-9 15,-2 8 16-15,-2-13 1 0,-7 7 24 16,-2-11 7-16,-4 4 30 16,-1-10-3-16,-3-4 24 15,0-14-15-15,2-5 23 16,1-10-19-16,-5-4 15 15,2-11-30-15,-1-12 3 16,-1-12-37-16,1-24-5 16,8-12-25-16,5-20-27 15,9-4-49-15,11-23-44 16,5 8-17-16,10-6 7 16,-1 18 27-16,7 0 44 15,-6 28 47-15,-1 7 18 16,-20 41 3 15,-8 11 10-31,1 0-17 0,13-12 9 16,-8 21-12-16,-6 26 6 0,-5 14-12 15,-4 17 12-15,2 5-11 16,-1 9 12-16,4-8-10 16,7 1 1-16,1-14-1 15,5-11 14-15,6-11-8 16,-3-8 16-16,-1-13 4 15,5-5 7-15,-1-5-9 16,3-14 10-16,-3-2-16 0,-3-16 9 16,-6-2-18-1,0-11 8-15,-10 1-12 0,-1-2 9 16,-2 11-14-16,-4 5 8 16,4 15-11-16,-2 6 5 15,0 11-12-15,-2 10 8 16,4 6-8-16,-4 7 9 15,4 5-6-15,5 3 12 16,1-1-9-16,7 1 12 16,3-6-8-16,7-3 12 15,1-5-9-15,8-5 14 16,-4-8-10-16,3-5 13 16,-6-4-12-16,0-7 12 15,-4-2-13-15,-5-9-2 16,-3-2-33-16,-6-11-56 15,-5-5-40-15,-10-9-314 16,0 6 40-16</inkml:trace>
          <inkml:trace contextRef="#ctx0" brushRef="#br0" timeOffset="4052.9047">8248-10714 1052 0,'-3'6'263'0,"-1"-2"75"0,2 13-282 16,2-7-54-16,2 2 9 15,1 0-9-15,6 3 11 16,3-1-12 0,7 1 9-16,-1 4-13 0,3 1 66 15,-6 2-414-15,-7-1 154 16</inkml:trace>
          <inkml:trace contextRef="#ctx0" brushRef="#br0" timeOffset="4579.3213">8510-10352 697 0,'10'-6'305'0,"-5"-3"14"0,4 0-143 16,0-2-82-16,-2-1-17 16,1 0 29-16,-7 0-23 15,2 1 6-15,-4 4-33 16,1 1-3-16,-5 4-35 16,-1 8-2-16,-7 2-23 15,-2 13 7-15,0 2-10 0,1 7 11 16,5-3-7-1,8 3 13-15,7-6-11 0,6 0 11 16,3-9-11-16,6-3 13 16,-2-11-8-16,5-5 15 15,2-8-12-15,2-9 13 16,1-8-13-16,2-5 9 16,-2-4-13-16,-2-8 10 15,-6 0-12-15,-5-8 10 16,-5 8-9-16,-5-4 7 15,-8 16-9-15,-2 4 7 16,-2 16-14-16,-3 5 6 16,-3 12-11-16,-2 2 8 15,-1 1-9-15,-4 9 11 16,2 0-7-16,2 7 13 0,5 2-8 16,4 2 11-16,6-2-10 15,6 3 11-15,3-5-12 16,6 1 11-16,3 1-8 15,4 0 9-15,1-3-9 16,2 0 10-16,-2-3-9 16,1-1-15-16,-6-4-22 15,4-2-34-15,-2-4-22 0,1-4-319 16,-5-4 82-16</inkml:trace>
          <inkml:trace contextRef="#ctx0" brushRef="#br0" timeOffset="10991.2256">11264-11047 1186 0,'0'-22'298'0,"-3"6"114"16,3 10-346-16,2 3 11 15,1 3-33-15,1 7-2 16,-2 7-28-16,4 9-4 0,1 8-20 16,2 14 11-16,0 5-6 15,2 14 11-15,-1-5-10 16,-2 2 12-16,1-8-11 16,0 4 10-16,-2-18-9 15,-1 3 10-15,2-6-12 0,-2-6 11 16,-2-11-9-16,-1-2 10 15,0-8-8 1,-4-5 8-16,-5-5-22 0,-8-10-30 16,-5-4-22-16,-8-9-7 15,-3-4-12-15,-6-13 18 16,15 13 15 15,10 14 87-31,2 1 9 0,-31-40 36 16,10 10-1-16,6 2 12 15,12 16-34-15,16 19-2 16,10-2-34-16,14-2 5 16,8-2-15-16,18-6 13 15,5-2-13-15,14-5 10 16,-1 2-17-16,11-1 7 16,-14 0-5-16,9 3-93 15,-16 8-384-15</inkml:trace>
        </inkml:traceGroup>
      </inkml:traceGroup>
    </inkml:traceGroup>
    <inkml:traceGroup>
      <inkml:annotationXML>
        <emma:emma xmlns:emma="http://www.w3.org/2003/04/emma" version="1.0">
          <emma:interpretation id="{139973EA-B985-44FC-B9FA-9EA0424C2AE7}" emma:medium="tactile" emma:mode="ink">
            <msink:context xmlns:msink="http://schemas.microsoft.com/ink/2010/main" type="paragraph" rotatedBoundingBox="25372,4632 29852,2822 30338,4023 25857,5833" alignmentLevel="1"/>
          </emma:interpretation>
        </emma:emma>
      </inkml:annotationXML>
      <inkml:traceGroup>
        <inkml:annotationXML>
          <emma:emma xmlns:emma="http://www.w3.org/2003/04/emma" version="1.0">
            <emma:interpretation id="{7BD2DA4A-8339-47EA-8470-50DA2B372EC3}" emma:medium="tactile" emma:mode="ink">
              <msink:context xmlns:msink="http://schemas.microsoft.com/ink/2010/main" type="inkBullet" rotatedBoundingBox="25603,5204 26386,4888 26488,5140 25705,5456"/>
            </emma:interpretation>
            <emma:one-of disjunction-type="recognition" id="oneOf2">
              <emma:interpretation id="interp2" emma:lang="" emma:confidence="0">
                <emma:literal>-</emma:literal>
              </emma:interpretation>
            </emma:one-of>
          </emma:emma>
        </inkml:annotationXML>
        <inkml:trace contextRef="#ctx0" brushRef="#br0" timeOffset="-9929.0725">4207-6341 1244 0,'-4'-3'270'0,"7"0"115"16,10 0-374-16,14-5-1 16,11-2-9-16,23-10 16 15,7-2-8-15,20-4 11 16,-2 8-15-16,4-4 7 15,-13 5-15-15,-5-2 10 0,-21 2-9 16,-5 4-35 0,-11 7-36-16,-16 4-321 0,-10 11 53 15</inkml:trace>
        <inkml:trace contextRef="#ctx0" brushRef="#br0" timeOffset="-9675.3687">4282-6086 1101 0,'-15'3'264'0,"20"-5"82"0,11-2-300 15,10-5-56-15,13-11 18 16,16-8 3-16,23-13 14 16,4-1-9-16,11-4 12 15,-3 7-21 1,0 3 7-16,-21 12-43 0,0-8-338 15,-15-4 103-15</inkml:trace>
      </inkml:traceGroup>
      <inkml:traceGroup>
        <inkml:annotationXML>
          <emma:emma xmlns:emma="http://www.w3.org/2003/04/emma" version="1.0">
            <emma:interpretation id="{E0F90549-6C96-4D44-AACB-41B1E7C7A6CB}" emma:medium="tactile" emma:mode="ink">
              <msink:context xmlns:msink="http://schemas.microsoft.com/ink/2010/main" type="line" rotatedBoundingBox="26898,4015 29852,2822 30338,4023 27384,5216"/>
            </emma:interpretation>
          </emma:emma>
        </inkml:annotationXML>
        <inkml:traceGroup>
          <inkml:annotationXML>
            <emma:emma xmlns:emma="http://www.w3.org/2003/04/emma" version="1.0">
              <emma:interpretation id="{B5A87669-F0FC-46D7-B2F2-C11160EC4B86}" emma:medium="tactile" emma:mode="ink">
                <msink:context xmlns:msink="http://schemas.microsoft.com/ink/2010/main" type="inkWord" rotatedBoundingBox="26898,4015 29852,2822 30338,4023 27384,5216">
                  <msink:destinationLink direction="to" ref="{A6C4B603-06CE-4AA1-A7FD-5EFAC5345630}"/>
                </msink:context>
              </emma:interpretation>
              <emma:one-of disjunction-type="recognition" id="oneOf3">
                <emma:interpretation id="interp3" emma:lang="" emma:confidence="1">
                  <emma:literal/>
                </emma:interpretation>
              </emma:one-of>
            </emma:emma>
          </inkml:annotationXML>
          <inkml:trace contextRef="#ctx0" brushRef="#br0" timeOffset="-8551.9373">5845-7389 988 0,'2'-14'280'0,"-7"4"64"16,4 11-294-16,-2 11-7 15,-3 2-33-15,-2 17 7 16,-1 8-8-16,0 12 12 15,3 1-12-15,-2 3 6 16,7-5-13-16,-1 11 8 16,4-1-11-16,-1 6 11 15,4-4-8-15,-1 23 15 16,2-22-7-16,2-12 14 16,1-15-8-16,8-2 18 15,4-36-12-15,10-37 13 16,1-3-14-16,13-8 9 15,-5-14-19-15,8-14 6 16,-10 30-15-16,8-5 8 0,-10 8-16 16,3 9-50-16,-10 18-23 15,2-6-331-15,-7 6 47 16</inkml:trace>
          <inkml:trace contextRef="#ctx0" brushRef="#br0" timeOffset="-8206.7377">6564-7659 1147 0,'2'-20'265'0,"1"11"120"15,-3 5-330-15,-2 2 9 16,-4 4-23-16,-3 13 6 15,-4 3-29-15,-5 13-7 16,-2 4-18-16,2 19 12 16,3-3-10-16,1 16 9 15,10-11-8-15,4 4 9 16,6-14-10-16,5 3 11 16,7-18 2-16,6-1-3 15,1-9-9-15,7-3 11 0,-1-7-9 16,7-7-19-16,-7-5-19 15,13-4-34-15,-5-8-15 16,7-14-318-16,-5-3 78 16</inkml:trace>
          <inkml:trace contextRef="#ctx0" brushRef="#br0" timeOffset="-7692.6921">6930-7548 1119 0,'-25'21'239'0,"1"7"113"15,7 5-334-15,10-1 3 16,8 4-13-16,10-6 9 16,10-9-16-16,12 4 7 15,6-16-10-15,18-6 12 16,0-9-6-16,9-13 4 15,-9-14-23-15,6-3-17 16,-18-3-29-16,-4-8-164 16,-13 4-136-16,-5 1-14 15,-14 7-131-15,-5 2 403 16,-5 12 520-16,-8 14-22 0,-5 5-67 16,-5 19-70-16,-7 7-145 15,-2 10-10-15,-1 2-29 16,2 9 17-16,8-7-5 15,5 5-24-15,7-4-33 16,5 6-1-16,5-6-28 16,6-1 9-16,0-6-13 15,9-4 10-15,0-8-7 16,5-2-36-16,-4-6-51 0,10-11-334 16,-4-4 51-16</inkml:trace>
          <inkml:trace contextRef="#ctx0" brushRef="#br0" timeOffset="-4091.5481">7870-7463 1344 0,'15'-16'531'0,"-7"7"-389"0,-1 1-112 0,2-5-7 15,-6 13-31-15,5 3 10 16,8 18-9-16,-2 9 12 16,1-2-8-16,0-1 5 15,-2 0-37-15,2 8-39 16,-1-13-49-16,-1 2-288 15,-2-4 39-15</inkml:trace>
          <inkml:trace contextRef="#ctx0" brushRef="#br0" timeOffset="-3775.1792">7891-7811 237 0,'9'-6'129'0,"5"-3"18"16,-5 0-48-16,3-12 35 15,-2 3-16-15,-4 15 13 16,3 5-29-16,0 2-3 15,-4 16-50-15,1 2 3 16,-2-13-20-16,-1 3 11 16,-1-1-15-16,-1 8 11 15,-1-1-19-15,2-3 7 16,2 5-15-16,1 1 10 0,-1-9-19 16,5-5-301-16,2-4 98 15</inkml:trace>
          <inkml:trace contextRef="#ctx0" brushRef="#br0" timeOffset="-2343.7981">8044-7999 1107 0,'-90'-69'663'0,"71"63"-600"0,2 0-1 15,7 2-26-15,13-1-1 16,3 8-30-16,3-7 1 0,7 7-13 16,7-2-31-1,-4 4-32-15,7-8-322 0,-1 9 56 16</inkml:trace>
          <inkml:trace contextRef="#ctx0" brushRef="#br0" timeOffset="-2603.6144">7929-7844 604 0,'-3'-3'290'0,"1"0"10"16,2-1-162-16,2 4-25 16,-2 13-65-16,3-8-12 15,-5 1-30-15,5 6 8 16,0 4-10-16,3 5 16 16,-3 3-6-16,6 8 13 15,-3-2-16-15,3 3 11 0,-6-6-14 16,6 1 10-16,-3-8-13 15,3-4 14-15,0-2-11 16,8-2 12-16,-10-6-10 16,13-3 11-16,-4 0-14 15,8-9 10-15,2-9-13 16,5 1 9-16,-1-2-12 16,5-7 9-16,-5-1-11 15,1 0 3-15,-4-4-28 0,-6-7-334 16,-12 1 100-16</inkml:trace>
          <inkml:trace contextRef="#ctx0" brushRef="#br0" timeOffset="-1980.6477">8256-8649 855 0,'6'0'334'15,"-3"5"1"-15,12 4-170 16,4 0-165-16,11 3 9 16,5 43-4-16,10 16 12 15,0 13-11-15,5 17 8 16,4 13-3 0,0-45-13-16,-11-6 10 15,-4-8-9-15,-9-4 10 16,-16-3-12-16,-11 14 11 15,-6-8-9-15,-11 9 11 16,-5-12-9-16,-10 9 11 16,1-9-10-16,-8 9 10 0,0-7-19 15,-12 8-350-15,1-16 114 16</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8:06.7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B4CF2D-3D91-4BA1-85B4-3BB228867F06}" emma:medium="tactile" emma:mode="ink">
          <msink:context xmlns:msink="http://schemas.microsoft.com/ink/2010/main" type="writingRegion" rotatedBoundingBox="24784,4415 25429,6661 24153,7028 23508,4781">
            <msink:destinationLink direction="with" ref="{3A63DA69-2A23-400C-8FC2-4D002A4E4940}"/>
            <msink:destinationLink direction="with" ref="{C8C4819E-9E3A-4A8D-9430-5E24DE8FB790}"/>
          </msink:context>
        </emma:interpretation>
      </emma:emma>
    </inkml:annotationXML>
    <inkml:traceGroup>
      <inkml:annotationXML>
        <emma:emma xmlns:emma="http://www.w3.org/2003/04/emma" version="1.0">
          <emma:interpretation id="{40D16608-3E54-41B0-8D8A-0F708350DA3E}" emma:medium="tactile" emma:mode="ink">
            <msink:context xmlns:msink="http://schemas.microsoft.com/ink/2010/main" type="paragraph" rotatedBoundingBox="24784,4415 25429,6661 24153,7028 23508,4781" alignmentLevel="1"/>
          </emma:interpretation>
        </emma:emma>
      </inkml:annotationXML>
      <inkml:traceGroup>
        <inkml:annotationXML>
          <emma:emma xmlns:emma="http://www.w3.org/2003/04/emma" version="1.0">
            <emma:interpretation id="{0ECD8CFC-F326-4751-9864-61E9AE073100}" emma:medium="tactile" emma:mode="ink">
              <msink:context xmlns:msink="http://schemas.microsoft.com/ink/2010/main" type="line" rotatedBoundingBox="24784,4415 25429,6661 24153,7028 23508,4781"/>
            </emma:interpretation>
          </emma:emma>
        </inkml:annotationXML>
        <inkml:traceGroup>
          <inkml:annotationXML>
            <emma:emma xmlns:emma="http://www.w3.org/2003/04/emma" version="1.0">
              <emma:interpretation id="{626F1E30-5F54-4E57-92E5-5EC419F68E89}" emma:medium="tactile" emma:mode="ink">
                <msink:context xmlns:msink="http://schemas.microsoft.com/ink/2010/main" type="inkWord" rotatedBoundingBox="24784,4415 25429,6661 24153,7028 23508,4781"/>
              </emma:interpretation>
              <emma:one-of disjunction-type="recognition" id="oneOf0">
                <emma:interpretation id="interp0" emma:lang="" emma:confidence="1">
                  <emma:literal/>
                </emma:interpretation>
              </emma:one-of>
            </emma:emma>
          </inkml:annotationXML>
          <inkml:trace contextRef="#ctx0" brushRef="#br0">3011-5495 1092 0,'1'12'259'0,"8"11"90"16,3 8-319-1,9 16-24-15,-1 3-12 0,2 13 10 16,1-3-9 0,-1 6 10-16,-4-6-7 0,2 6 7 15,-7-11-10-15,2 2 9 16,-7-7-8-16,-4 2 9 16,-4-11-8-16,-3-1 10 15,-1-8-7-15,-7-6 9 16,1-11-5-16,-7-5 10 15,-1-11-6-15,-7-10 10 16,2-5-12-16,-4-14 8 16,5-8-13-16,1-12 7 15,6-2-10-15,-3-17 11 16,3 6-10-16,4-6 11 0,1 6-11 16,10-9 10-16,7 13-9 15,14-13 12-15,5 10-8 16,11-1 12-16,1 9-9 15,13-1 11-15,-3 14-12 16,6 4 8-16,-1 10-11 16,1 12 9-16,-8 16-13 15,-2 13 10-15,-11 2-13 0,-5 10 10 16,-10 1-10-16,-1-2 11 16,-7-4-9-16,-5 6 29 15,-4-3 1-15,-4 0 41 16,-9 0-5-16,-10 5 25 15,-5-4-26-15,-14 3 7 16,2-7-39-16,-4-5 3 16,4-10-24-16,6-6 7 15,8-7-14-15,0-13-56 16,11-9-64-16,11-16-371 16,9-3 41-16</inkml:trace>
          <inkml:trace contextRef="#ctx0" brushRef="#br0" timeOffset="-652.6237">2398-5618 871 0,'0'2'208'0,"8"-2"80"16,5 0-250-16,16-3-2 16,7-6-3-16,22-9 32 15,4-6-11-15,24-8 17 16,-4-7-23-16,16-13 3 16,-5 1-30-16,13-8 4 15,-17-4-20-15,11-2 7 16,-15 16-14-16,-6 2 10 15,-23 10-10-15,-7 11 10 16,-17 10-10-16,-8 2 1 16,-11 7-35-16,-4 11-329 15,-12 10 92-15</inkml:trace>
          <inkml:trace contextRef="#ctx0" brushRef="#br0" timeOffset="-1055.5567">2517-6539 807 0,'-11'16'244'0,"1"7"47"16,4-2-217-16,4 9-30 0,4 3-16 16,2 13 13-16,1 1-11 15,1 13 8-15,1-2-21 16,1 4 9-16,1-13-15 15,1 1 10-15,-1-14-11 16,-1 0 10-16,-2-13-10 16,0-2 13-16,-5-8-8 15,2-4 18-15,-3-4-2 0,0-5 39 16,-3-5-3-16,-1-11 9 16,-2-5-18-16,-2-23-1 15,1-12-41-15,-2-23-5 16,1 2-13-1,-2-7 8-15,-2 18-9 0,-3 0 8 16,4 21-9-16,2 0 9 16,5 14-10-16,2 2 9 15,2 14-9-15,-1 6 8 16,1 8-9-16,1 4 2 16,1-2-9-16,4 1 6 15,4 2-11-15,5 10 11 16,5-4-4-16,7 10 9 15,0 1-6-15,6-2 10 16,-3-7-9-16,3-3 12 0,-3-9-9 16,3-7 11-1,-1-5-7-15,4-9 12 0,-6-2-11 16,6-32 12-16,-5-3-13 16,-4-18 13-16,-9 1-13 15,5-9 10-15,-11 30-12 16,-2 10 11-16,-4 20-14 0,3 11 6 15,-7 16-14 1,-1 7 11-16,-2 8-11 0,1 20 11 16,1 5-6-16,-1 7 14 15,2 28-11-15,1-6 13 16,4-11-11-16,2 3 11 16,2-7-10-16,5-21 11 15,-1-9-12-15,5 4 11 16,-7-10-11-16,4-4-1 15,-4-4-55-15,1 8-281 16,-8-1-91-16,-3 13-113 16</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8:24.5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AACD3F0-10A3-492D-ADE4-A580141F1E91}" emma:medium="tactile" emma:mode="ink">
          <msink:context xmlns:msink="http://schemas.microsoft.com/ink/2010/main" type="inkDrawing" rotatedBoundingBox="26232,3004 33431,1395 33470,1568 26270,3176" semanticType="underline" shapeName="Other">
            <msink:sourceLink direction="with" ref="{55416719-06EA-4ADC-9CEF-F4E3389C55EF}"/>
          </msink:context>
        </emma:interpretation>
      </emma:emma>
    </inkml:annotationXML>
    <inkml:trace contextRef="#ctx0" brushRef="#br0">178 1612 1017 0,'-60'48'253'0,"5"-49"85"16,22 1-296-16,10-2-13 15,14 1-21-15,5-7 8 16,4 11-13-16,7-4 16 31,8-38-6-31,20 1 21 0,8 1-6 0,32-6 13 16,20-3-16-16,28 31 7 15,11-12-19-15,43-8 6 16,1-1-15-16,45 0 9 16,5-3-14-16,51-10 9 15,-7-5-9-15,61-14 10 16,-18-8-12-16,53-8 10 15,-21 7-10-15,42-9 9 16,-41 10-11-16,42-19 11 16,-49 10-11-16,30-8 12 15,-55 12-11-15,24-4 14 16,-58 24-9-16,8 5 20 0,-68 14-6 16,-3 2 15-16,-66 19-11 15,-22 3 11-15,-55 7-15 16,-17 5 11-16,-43 11-17 15,-16-2 15-15,-18 7-13 16,-21 7 6-16,-7 5-18 16,-19 7-39-16,-8 1-14 15,-34 9-385-15,5-6 78 16</inkml:trace>
  </inkml:traceGroup>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8:33.6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63DA69-2A23-400C-8FC2-4D002A4E4940}" emma:medium="tactile" emma:mode="ink">
          <msink:context xmlns:msink="http://schemas.microsoft.com/ink/2010/main" type="inkDrawing" rotatedBoundingBox="24793,3548 26267,7027 24100,7945 22626,4466" semanticType="9" shapeName="Other">
            <msink:sourceLink direction="with" ref="{71B4CF2D-3D91-4BA1-85B4-3BB228867F06}"/>
          </msink:context>
        </emma:interpretation>
      </emma:emma>
    </inkml:annotationXML>
    <inkml:trace contextRef="#ctx0" brushRef="#br0">498 5 1629 0,'-298'-14'45'0,"277"32"-25"0,-10 20 9 16,8-8-12-16,2 9 5 15,-16 36-14-15,5 38 6 16,14 17-13-16,6 28 7 16,9 1-13-16,12 38 9 15,9-19-9-15,17 14 9 16,7-7-8-16,16 27 7 16,5-34-8-16,14 21 10 15,-3-30-9-15,16 13 9 16,-9-29-7-16,15 14 7 0,-8-31-7 15,19 7 5-15,-7-28-6 16,25-2 5-16,-6-35-8 16,16-12-1-16,-11-27-11 15,16-27 3-15,-20-30-6 16,12-27 8-16,-16-15 1 16,7-45 11-16,-24-9-4 15,11-33 10-15,-25-2-2 16,-8-31 29-16,-25 24 8 0,-13-26 30 15,-24 26-3-15,-7-20 13 16,-13 26-28-16,-8-21-6 16,1 14-30-16,-17-19 5 15,-7 36-18-15,-15-7 18 16,-1 30-10-16,-22-18 13 16,2 21-8-16,-21-3 17 15,7 19-19-15,-19 2 7 16,3 48-12-16,-15 14 8 15,12 14-15-15,-15 10 2 16,10 4-16-16,-14 6-58 16,14 4-46-16,-13 14-345 15,10 0 41-15</inkml:trace>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7:13.3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329504-0F54-41E9-81FF-68B7E31996AC}" emma:medium="tactile" emma:mode="ink">
          <msink:context xmlns:msink="http://schemas.microsoft.com/ink/2010/main" type="writingRegion" rotatedBoundingBox="22913,11324 21819,15057 20242,14594 21336,10862"/>
        </emma:interpretation>
      </emma:emma>
    </inkml:annotationXML>
    <inkml:traceGroup>
      <inkml:annotationXML>
        <emma:emma xmlns:emma="http://www.w3.org/2003/04/emma" version="1.0">
          <emma:interpretation id="{EFF114EC-31EE-46BB-9144-45C89B98213E}" emma:medium="tactile" emma:mode="ink">
            <msink:context xmlns:msink="http://schemas.microsoft.com/ink/2010/main" type="paragraph" rotatedBoundingBox="22913,11324 21819,15057 20242,14594 21336,10862" alignmentLevel="1"/>
          </emma:interpretation>
        </emma:emma>
      </inkml:annotationXML>
      <inkml:traceGroup>
        <inkml:annotationXML>
          <emma:emma xmlns:emma="http://www.w3.org/2003/04/emma" version="1.0">
            <emma:interpretation id="{050EFE62-D888-4DD5-895A-585D3F1D328D}" emma:medium="tactile" emma:mode="ink">
              <msink:context xmlns:msink="http://schemas.microsoft.com/ink/2010/main" type="line" rotatedBoundingBox="22913,11324 21819,15057 20242,14594 21336,10862"/>
            </emma:interpretation>
          </emma:emma>
        </inkml:annotationXML>
        <inkml:traceGroup>
          <inkml:annotationXML>
            <emma:emma xmlns:emma="http://www.w3.org/2003/04/emma" version="1.0">
              <emma:interpretation id="{FCA67975-5228-4504-8204-1A4F073AA28A}" emma:medium="tactile" emma:mode="ink">
                <msink:context xmlns:msink="http://schemas.microsoft.com/ink/2010/main" type="inkWord" rotatedBoundingBox="22913,11324 22018,14379 20440,13916 21336,10862"/>
              </emma:interpretation>
              <emma:one-of disjunction-type="recognition" id="oneOf0">
                <emma:interpretation id="interp0" emma:lang="" emma:confidence="1">
                  <emma:literal/>
                </emma:interpretation>
              </emma:one-of>
            </emma:emma>
          </inkml:annotationXML>
          <inkml:trace contextRef="#ctx0" brushRef="#br0">525-215 619 0,'9'-19'209'16,"-3"4"26"-16,4 13-156 16,-2 4-40-16,1 11 22 15,-3 4-1-15,1 4 24 0,-4 0-8 16,2 9 7-16,-4-5-41 16,4 7-7-16,-1-2-27 15,4 0 5-15,1-8-11 16,6 2 7-16,1-12-6 15,8-3-12-15,-1-7 28 16,2-10-349-16,-2-5 110 0</inkml:trace>
          <inkml:trace contextRef="#ctx0" brushRef="#br0" timeOffset="-540.0711">-518 779 988 0,'-7'4'235'0,"0"10"84"15,2 5-291-15,2 10-12 16,-3 2-13-16,3 10 2 16,0-14-6-16,6 6 5 15,0-3-4-15,5-4 5 16,1-8-5-16,2 0 6 16,-2-3-7-16,1-11-2 15,-2-2-18-15,1-2-154 16,0-2-149-16,-2-14-15 15</inkml:trace>
          <inkml:trace contextRef="#ctx0" brushRef="#br0" timeOffset="-359.0266">-442 986 694 0,'-1'3'290'0,"-1"4"6"16,-1 1-172-16,2 4-58 0,1 5-39 15,1 5 1-15,1-4-12 16,2-1 2-16,1-4-15 15,5 4 6-15,1-8-10 16,2 1 9-16,5-1-14 16,0 3-307-16,-6-12 102 15</inkml:trace>
          <inkml:trace contextRef="#ctx0" brushRef="#br0" timeOffset="3013.8529">-341 2573 784 0,'9'-15'267'0,"-11"6"25"16,4 4-188-16,7 4-97 16,6-1-8-16,3 1 6 15,7-4-2-15,-4 1 7 16,9-4-5-16,0 2 5 16,9 0-7-16,-3 2 4 15,12 1-8-15,-6 0 6 16,2 0-6-16,-7-2 5 0,2 2-5 15,-7-1 6 1,1-4-6-16,-9 2 6 0,0 2-4 16,-7 1 2-16,-8 4-306 15,-12 8 100-15</inkml:trace>
          <inkml:trace contextRef="#ctx0" brushRef="#br0" timeOffset="4119.3684">604 1932 1002 0,'-3'-17'250'16,"3"10"74"-16,-1 10-283 16,-1 9-32-16,2 6-7 0,-3 6-4 15,0 1 7-15,5 5-6 16,-1-1 8-16,7 2-5 16,-1-1 4-16,5-1-6 15,2-8 6-15,2-6-6 16,-1-8 3-16,8-11-25 15,-2-8-9-15,3-14-301 16,-3-2 74-16</inkml:trace>
          <inkml:trace contextRef="#ctx0" brushRef="#br0" timeOffset="4263.0739">827 1938 683 0,'1'-8'319'16,"-2"7"-8"-16,-2 5-144 15,-2 4-113-15,-1 5-23 16,0 4-13-16,2 5-7 15,-1 2 0-15,5 11-1 16,0-1 123-16,-4-2-456 0,-4-14 198 16</inkml:trace>
          <inkml:trace contextRef="#ctx0" brushRef="#br0" timeOffset="-1505.6997">4 21 422 0,'1'-6'190'15,"-2"-2"1"1,1 4-114-16,0 1-1 0,0 3-16 16,0-2 22-16,-2 4 1 15,2 1 9-15,2 0-25 0,-2 3-16 16,1 4-31-16,2 5-2 16,-1 6-10-16,-1 6 4 15,4 5-5-15,-1 8 3 16,2-1-7-16,0 5 4 15,0-4-6-15,0 2 6 16,0-4-7-16,0-2 8 16,0-4-4-16,0-2 13 15,0-9-8-15,2-3 7 16,-2-5-8-16,1-2 6 16,-1-1-13-16,-3-2 6 15,-1 2-7-15,1-1 6 16,-3 0-8-16,0 0 7 15,0 2-6-15,-2-4 5 16,-1 4-18-16,-4-4-150 16,-7 1-153-16,-4 4-13 0</inkml:trace>
          <inkml:trace contextRef="#ctx0" brushRef="#br0" timeOffset="-1222.3735">-79 465 879 0,'-57'-70'491'0,"51"64"-471"0,11-3-8 16,8 6-18-16,8 3 9 16,6 1-3-16,9 1 6 15,5 2-3-15,8 1 8 16,2-4-9-16,8 5 5 15,-9-4-7-15,7-7 6 16,-12-1-6-16,1-1 6 16,-11-9-8-16,-2 1-284 15,-3 3 95-15</inkml:trace>
          <inkml:trace contextRef="#ctx0" brushRef="#br0" timeOffset="182.4861">905-379 803 0,'3'9'387'15,"-14"-4"-31"-15,7 10-139 16,-2 9-200-16,4 4-8 16,4 3-11-16,4 9 4 15,0-4-16-15,0 17-343 16,-8-5 112-16</inkml:trace>
        </inkml:traceGroup>
        <inkml:traceGroup>
          <inkml:annotationXML>
            <emma:emma xmlns:emma="http://www.w3.org/2003/04/emma" version="1.0">
              <emma:interpretation id="{5B5F12FF-1841-4334-BB75-B1166E37C6C3}" emma:medium="tactile" emma:mode="ink">
                <msink:context xmlns:msink="http://schemas.microsoft.com/ink/2010/main" type="inkWord" rotatedBoundingBox="20826,14525 20762,14747 20481,14664 20546,14443"/>
              </emma:interpretation>
            </emma:emma>
          </inkml:annotationXML>
          <inkml:trace contextRef="#ctx0" brushRef="#br0" timeOffset="3681.3464">-879 2917 998 0,'-6'-6'259'0,"2"3"70"16,4 4-284-16,0 5-23 15,-5-1-8-15,7 4-8 16,-2 1 8-16,-2 4-9 16,5 1 7-16,3 3-12 15,-3 3 6-15,5 3-8 16,2 1 7-16,-2-4-7 15,1-4 8-15,1-5-14 16,4-6-4-16,-2-5-26 16,1-5-4-16,1-7-16 15,-2-2 11-15,-8-11 4 16,1 3 27-16,1 6 6 16,-8 4 21-16,1 4 5 15,1 8 8-15,-5 2-3 0,2-3 4 16,3 3-8-16,-3 3 1 15,5 6-5-15,-1 0 5 16,-1 5-7-16,5-1 4 16,-1 2-9-16,4-1 2 15,1 1-8-15,-2-2 6 16,5 4-5-16,0-7-4 16,6 5-329-16,0-4 108 15</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8:46.8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C4819E-9E3A-4A8D-9430-5E24DE8FB790}" emma:medium="tactile" emma:mode="ink">
          <msink:context xmlns:msink="http://schemas.microsoft.com/ink/2010/main" type="inkDrawing" rotatedBoundingBox="23623,7511 23925,5479 25560,5722 25258,7754" semanticType="enclosure" shapeName="Other">
            <msink:sourceLink direction="with" ref="{71B4CF2D-3D91-4BA1-85B4-3BB228867F06}"/>
          </msink:context>
        </emma:interpretation>
      </emma:emma>
    </inkml:annotationXML>
    <inkml:trace contextRef="#ctx0" brushRef="#br0">1144 59 869 0,'-33'-27'232'0,"-8"4"59"16,-1 10-244-16,-9 10-25 15,3 10-7-15,-11 10-11 16,-2 4 8-16,-11 7 3 16,21-1 23-1,1 2-18-15,-62 44-5 16,7 10-1-16,-5 20-6 16,14 10 5-16,33-5-1 15,15-6 8-15,3 15-6 16,15-18 6-16,10 24-10 15,14-12 3-15,12 10-10 16,11-13 5-16,19 15-12 0,7-27 7 16,19 3-3-16,7-15 4 15,22-1-6-15,1-22 8 16,21-5-8-16,-4-26 5 16,23-11-6-16,-10-25 8 15,12-22-7-15,-20-22 11 16,9-26-3-16,-26-19 12 0,-2-18 17 15,-22-5 20 1,-4-26 19-16,-29 13 15 0,-13-12 4 16,-20 16-14-16,-14-10-18 15,-20 26-13-15,-17-9-3 16,-10 19-7-16,-21-5-12 16,-3 25 5-16,-15 4-14 15,4 26-15-15,-17 8-20 16,11 17 8-16,-18 14-34 15,13 17-16-15,-10 20-67 16,13 17-12-16,-8 30-339 16,19 9 67-16</inkml:trace>
  </inkml:traceGroup>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8:49.5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6C4B603-06CE-4AA1-A7FD-5EFAC5345630}" emma:medium="tactile" emma:mode="ink">
          <msink:context xmlns:msink="http://schemas.microsoft.com/ink/2010/main" type="inkDrawing" rotatedBoundingBox="27207,5502 30514,4158 30666,4531 27359,5876" semanticType="callout" shapeName="Other">
            <msink:sourceLink direction="to" ref="{B5A87669-F0FC-46D7-B2F2-C11160EC4B86}"/>
          </msink:context>
        </emma:interpretation>
      </emma:emma>
    </inkml:annotationXML>
    <inkml:trace contextRef="#ctx0" brushRef="#br0">111 1162 602 0,'-12'-7'233'0,"5"1"9"16,13 0-170-16,6 3 3 15,9-2-26-15,16-5 17 16,10-5 2-16,22-9 6 16,10-3-23-16,35-11-13 15,8-1-22-15,34-7-4 16,8 5-4-16,32-2-1 15,-17 5-4-15,28-5 1 16,-19 7-3-16,6-5 1 16,-29-29-1-16,15-12 0 15,-29 0 1-15,7-14 0 16,-74 43 2 0,2 2-2-16,82-18 0 0,-32 11-1 15,-12 8 1-15,-30 14 0 16,-56 17 0-16,-25 4 5 15,-14 4 1-15,-20 4 0 16,-30 7 3-16,-14 4-3 16,-39 5-2-16,-11 8-3 15,-41 11 0-15,3 1-2 16,-29 25 3-16,-39 57 0 16,-8 3-2-16,3 12 0 15,-6-1 0-15,-8-1 0 16,56-53-1-16,-15 17 2 15,28-5-1-15,-4 10 0 16,42-18 0-16,1 2 2 16,39-19 3-16,10-10 4 15,29-16-1-15,14-4 1 16,19-13-3-16,21-6-5 16,13 0-2-16,29-9-1 15,18-7 2-15,42-17 1 16,17-8 3-16,38-17 0 15,6-11-1-15,29-25 0 16,-14 9-2-16,24-13-1 16,-25 10-1-16,22 5 2 15,-26 26-3-15,13-12 1 0,-31 20 1 16,14-43-1-16,-35-1 0 16,3-21 0-16,-31 12 0 15,-5-9 0-15,-31 46-1 16,-11 13 1-16,-26 20 1 15,-17 5 1-15,-19 14-1 16,-28 2 4-16,-19 8 1 0,-37 5-1 16,-18 11-1-16,-42 29 2 15,1 11-5-15,-35 35-1 16,11 2 0-16,-24 5 0 16,28-26 0-16,-23-6 0 15,30-31 1-15,-8 1-1 16,36-8 1-16,2 5 0 15,36-4-1-15,18-11-1 16,38-5 0-16,25-8-12 16,37-2-7-16,52-24-15 15,25-2 8-15,54-20-349 16</inkml:trace>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34:45.4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028695-9B2A-43BB-AC92-F3EA5501C84B}" emma:medium="tactile" emma:mode="ink">
          <msink:context xmlns:msink="http://schemas.microsoft.com/ink/2010/main" type="inkDrawing" rotatedBoundingBox="4269,8023 4546,9487 3383,9707 3107,8243" hotPoints="4420,8828 3741,9508 3062,8828 3741,8149" semanticType="enclosure" shapeName="Circle">
            <msink:sourceLink direction="with" ref="{ED54BF70-0BA4-4BC0-97ED-5DE5B11F610F}"/>
          </msink:context>
        </emma:interpretation>
      </emma:emma>
    </inkml:annotationXML>
    <inkml:trace contextRef="#ctx0" brushRef="#br0">234 112 478 0,'-12'-11'227'16,"2"7"28"-16,-5-1-107 16,4 4-24-16,-4 7-28 15,0 1-33-15,0 10-26 0,-1-1-11 16,-4 11-16-16,1 0 7 15,-2 21-13-15,3-1 6 16,0 19-12-16,4 3 10 16,5 15-12-16,3-5 11 15,6 10-10-15,3-5 10 16,8 14-13-16,7-13 10 16,9 8-10-16,3-12 9 0,13 5-11 15,7-15 12 1,5-2-10-16,-2-14 11 0,11-2-12 15,-10-16 11-15,9-7-11 16,-3-15 13-16,16-19-8 16,-9-11 13-16,16-20-9 15,-16-17 13-15,4-22-12 16,-11-2 8-16,1-28-10 16,-19 3 9-16,3-2-10 15,-15 7 9-15,-9-9-10 16,-13 18 11-16,-10-10-3 15,-8 10 17-15,-13-4-7 16,-8 17 9-16,-11-7-9 16,-5 14 2-16,-19 1-18 15,5 18 7-15,-11 4-16 16,4 22 1-16,-7 20-24 16,11 17 71-16,-6 17-379 15,-3 14 138-15</inkml:trace>
  </inkml:traceGroup>
</inkml:ink>
</file>

<file path=ppt/ink/ink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0:00.3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AFB46F5-ACFC-4C40-BB5E-702FA3B0F3F2}" emma:medium="tactile" emma:mode="ink">
          <msink:context xmlns:msink="http://schemas.microsoft.com/ink/2010/main" type="inkDrawing" rotatedBoundingBox="4689,11833 4739,2499 4936,2500 4886,11834" shapeName="Other"/>
        </emma:interpretation>
      </emma:emma>
    </inkml:annotationXML>
    <inkml:trace contextRef="#ctx0" brushRef="#br0">119 0 526 0,'-3'5'153'16,"3"7"47"-16,-2-2-149 15,4 7 21-15,-4 1-16 0,7 7 30 16,1-2-12-16,0 14 10 15,0-10-28-15,-3 5 7 16,-2-5-32-16,2 3 7 16,-1-8-18-16,1 11 11 15,1-4-13-15,-1-1 12 16,0 2-15-16,3 5 11 16,-4-5-15-16,1 7 9 15,0-3-12-15,-6 2 16 16,-2 0-9-16,5-2 16 15,0-5-11-15,2 5 12 16,2-2-19-16,-4 1 8 16,0 0-16-16,0 3 9 0,2-6-12 15,-4 4 8 1,7-5-9-16,-1 2 15 0,-4 1-10 16,-3 4 13-16,5-3-10 15,-2 9 14-15,0-3-15 16,3 5 12-16,4-1-12 15,-4 5 9-15,0-4-14 16,0 1 11-16,0-9-15 16,-4 4 10-16,2-5-10 15,4 2 9-15,-4 1-10 0,-1 7 14 16,2-9-7-16,-4 7 12 16,-1-7-10-16,5 6 11 15,-5-7-15-15,-2 7 9 16,5-6-11-16,-1 3 13 15,-5-4-10-15,3 2 13 16,3 7-12-16,-3 8 10 16,-2 2-13-16,2 5 8 15,2-1-11-15,-5-2 9 16,3-7-11-16,-3-1 10 16,4-5-10-16,1 0 9 15,-1-4-10-15,-1-4 12 16,5-5-10-16,-7 16 14 15,2-5-10-15,2 10 12 0,-4 3-11 16,2 7 10 0,-1-13-15-16,-2 11 13 0,0-10-15 15,6 12 12-15,-6-7-12 16,1 3 14-16,2-11-10 16,2 7 16-16,-1-8-11 15,1 7 13-15,-1-2-14 16,4 13 11-16,-8-11-16 15,0 10 11-15,3-10-14 16,-3 9 13-16,0-10-12 0,3 6 12 16,1-11-11-16,2 7 11 15,3-10-12-15,-6 10 12 16,3-7-12-16,-3 11 10 16,-4-6 0-16,5 9 1 15,-1-6-9-15,-3 5 14 16,3-6-9-16,3-1 3 15,-7-7-1-15,2 3 8 16,4-7-14-16,-5 8 9 16,0-2-13-16,1 4 12 15,1-3-6-15,-2 9 9 16,3-9-9-16,-2 9 11 16,1-6-13-16,2 5 7 15,2-10-11-15,-1-2 11 16,1-7-12-16,4 8 11 0,-4-7-11 15,3 8 11 1,-3 1-10-16,0 5 10 0,2-4-12 16,-1 8 12-16,1-7-11 15,1 10 11-15,0-12-10 16,0 7 12-16,1-15-11 16,1 6 10-16,1-8-10 15,0 10 12-15,0-4-12 16,4 11 11-16,-2-6-12 0,-7 9 12 15,5-7-10-15,-4 8 10 16,-1-8-11-16,2 4 10 16,5-9-10-16,-5 8 10 15,4-13-12-15,-1 13 12 16,0-7-12-16,-1 11 11 16,1-7-12-16,-3 8 13 15,1-7-12-15,-1 9 12 16,0-5-13-16,-1 3 13 15,-1-10-13-15,-4 6 13 16,2-7-11-16,4 7 12 16,1-3-12-16,2 10 12 15,2-4-11-15,-7 6 11 16,1-4-12-16,-1 5 12 16,-1-5-12-16,-1 1 11 15,4-7-12-15,-3 7 12 0,-2-8-12 16,4 10 12-16,1-4-13 15,-5 8 12-15,1-7-11 16,2 7 11-16,-1-6-11 16,-3 3 11-16,5-6-11 15,-4 5 11-15,-1-8-11 16,0 4 12-16,3-4-13 16,-3 5 17-16,3-10-11 0,0 5 13 15,0-6-11-15,0 3 13 16,0-8-15-16,0 2 10 15,-3-8-12-15,0 1 13 16,0-1-10-16,0 2 13 16,2-3-11-16,-2 3 12 15,4-7-13-15,-2 1 12 16,-1-8-16-16,-1-1 12 16,3-3-12-16,-1 2 11 15,1-7-14-15,1 4 13 16,1-4-11-16,-4 1 9 15,2-5-11-15,2 0 11 16,-1-3-12-16,1-3 12 16,-1-2-11-16,-2 1 11 15,-1-4-12-15,-1-1 7 0,-1-1-22 16,7-1-67-16,-3-5-75 16,3-8-362-16,-2-6 26 15</inkml:trace>
  </inkml:traceGroup>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0:05.5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D3F61D-988E-40B9-888C-2043943957CC}" emma:medium="tactile" emma:mode="ink">
          <msink:context xmlns:msink="http://schemas.microsoft.com/ink/2010/main" type="writingRegion" rotatedBoundingBox="4775,11876 5673,13428 4917,13865 4019,12314"/>
        </emma:interpretation>
      </emma:emma>
    </inkml:annotationXML>
    <inkml:traceGroup>
      <inkml:annotationXML>
        <emma:emma xmlns:emma="http://www.w3.org/2003/04/emma" version="1.0">
          <emma:interpretation id="{97C90154-C445-4CEF-971B-A8375982A3AF}" emma:medium="tactile" emma:mode="ink">
            <msink:context xmlns:msink="http://schemas.microsoft.com/ink/2010/main" type="paragraph" rotatedBoundingBox="4775,11876 5673,13428 4917,13865 4019,12314" alignmentLevel="1"/>
          </emma:interpretation>
        </emma:emma>
      </inkml:annotationXML>
      <inkml:traceGroup>
        <inkml:annotationXML>
          <emma:emma xmlns:emma="http://www.w3.org/2003/04/emma" version="1.0">
            <emma:interpretation id="{1503D108-FCB6-412F-97E5-010F978A36CA}" emma:medium="tactile" emma:mode="ink">
              <msink:context xmlns:msink="http://schemas.microsoft.com/ink/2010/main" type="line" rotatedBoundingBox="4775,11876 5673,13428 4917,13865 4019,12314"/>
            </emma:interpretation>
          </emma:emma>
        </inkml:annotationXML>
        <inkml:traceGroup>
          <inkml:annotationXML>
            <emma:emma xmlns:emma="http://www.w3.org/2003/04/emma" version="1.0">
              <emma:interpretation id="{CA122104-464D-4EA0-8482-E25C289D9D55}" emma:medium="tactile" emma:mode="ink">
                <msink:context xmlns:msink="http://schemas.microsoft.com/ink/2010/main" type="inkWord" rotatedBoundingBox="4775,11876 5673,13428 4917,13865 4019,12314"/>
              </emma:interpretation>
              <emma:one-of disjunction-type="recognition" id="oneOf0">
                <emma:interpretation id="interp0" emma:lang="" emma:confidence="0">
                  <emma:literal>gebar</emma:literal>
                </emma:interpretation>
                <emma:interpretation id="interp1" emma:lang="" emma:confidence="0">
                  <emma:literal>gebur</emma:literal>
                </emma:interpretation>
                <emma:interpretation id="interp2" emma:lang="" emma:confidence="0">
                  <emma:literal>gebor</emma:literal>
                </emma:interpretation>
                <emma:interpretation id="interp3" emma:lang="" emma:confidence="0">
                  <emma:literal>gebür</emma:literal>
                </emma:interpretation>
                <emma:interpretation id="interp4" emma:lang="" emma:confidence="0">
                  <emma:literal>gebir</emma:literal>
                </emma:interpretation>
              </emma:one-of>
            </emma:emma>
          </inkml:annotationXML>
          <inkml:trace contextRef="#ctx0" brushRef="#br0">-6079 881 579 0,'-11'-10'295'16,"0"-4"11"-16,5 5-143 15,-3-3-5-15,5 3-51 16,1 2 0-16,0 2-22 0,1 4-9 16,1 1-26-16,2 7-11 15,-1 2-21-15,2 11-8 16,4 8-5-16,4 17 3 16,1 5 1-16,3 14 3 15,1-5 0-15,0 1 6 16,-5-7 1-16,2-1 6 15,-3-14-2-15,2 1 4 16,-5-12-5-16,0-8 1 16,-2-11-3-16,-4-7 11 15,-1-5 2-15,-4-16 3 16,-4-5-4-16,-4-16-4 16,-5-7-13-16,-6-16-8 15,0 2-5-15,-4-9 0 16,6 10-1-16,-1 1 2 0,8 18-1 15,5 9-2-15,4 13-1 16,3 10 0-16,1 7-3 16,4 3-3-16,2 4-1 15,4 7-1-15,4 1 1 16,7 7-1-16,4 2 6 16,5 3 0-16,0-3 2 15,3-4-1-15,-4-11 1 0,2-9-1 16,-5-14 3-16,3-13 3 15,-8-4-1-15,1-14 5 16,-8-3-1-16,-3 0-2 16,-6 10 0-16,-3 1 0 15,-3 13-2-15,0 7-1 16,-2 8 0-16,7 3-5 16,-2 9-1-16,4 2-3 15,4 8-1-15,1 5 1 16,3 11 3-16,6 5 2 15,0 7 2-15,1 2 1 16,1 1 1-16,-1-7 0 16,-1-1-1-16,2-6 1 15,-5-7 2-15,0-7-61 16,0-1-42-16,-6-7 178 16,-3-5-553-16,-11 0 199 0</inkml:trace>
          <inkml:trace contextRef="#ctx0" brushRef="#br0" timeOffset="357.3134">-5988 1695 1043 0,'-9'24'252'0,"5"-5"92"16,7-5-307-16,3-5-8 16,4-6-5-16,8-15 18 15,3-8 0-15,15-13 6 16,0-12-2-16,14-18-3 16,-4 0-20-16,4-13-7 15,-7 5-4-15,5 2-3 16,-10 12-3-16,2 0-3 15,-7 15 1-15,-3-5-1 16,-9 10 0-16,-1 2-2 0,-9 13 3 16,-4 4-35-16,-4 10-22 15,-4 8 87 1,-7 5-441-16,1 7 153 0</inkml:trace>
          <inkml:trace contextRef="#ctx0" brushRef="#br0" timeOffset="1003.0185">-5580 1642 627 0,'17'21'249'15,"-2"3"20"-15,7 11-135 16,2 1-41-16,6 5-10 16,-4-4-26-16,6 5 4 15,-4-7-25-15,7 10-10 16,-7 0-9-16,2 3-2 16,-3-6-7-16,-1 6 2 15,-11-12 1-15,0-3 2 16,-8-9 5-16,-5-8 22 15,-5-8 12-15,-6-8 14 16,-8-9-2-16,-8-14-8 0,-4-7-20 16,-7-18-18-16,0-3-12 15,0-9-2-15,2 3 0 16,-1-3 0-16,9 8-1 16,2-4-2-16,5 5 0 15,8 0 1-15,7 4-2 16,1-1 2-16,4 11 0 15,10 7-2-15,1 7-1 0,4 5-1 16,7 8-1-16,4 4-1 16,0 4 0-16,3 4 2 15,0 4-1-15,0 6 2 16,-4 3 0-16,-2 10 1 16,-5 1 5-16,-4 5 15 15,-6 2 11-15,-6 8 18 16,-6-4 5-16,-3 2 8 15,-6-5-7-15,-4-7-2 16,-1-11-17-16,-4-1-3 16,-1-3-11-16,-4-7-6 15,7 2-10-15,-4-4-46 16,5-6-50-16,5-18-94 16,10-12-320-16,4-12 29 15</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12:08.913"/>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6-02T07:10:44.878"/>
    </inkml:context>
  </inkml:definitions>
  <inkml:traceGroup>
    <inkml:annotationXML>
      <emma:emma xmlns:emma="http://www.w3.org/2003/04/emma" version="1.0">
        <emma:interpretation id="{5793C50A-2CE2-41A8-A2BE-C6C803FF92C1}" emma:medium="tactile" emma:mode="ink">
          <msink:context xmlns:msink="http://schemas.microsoft.com/ink/2010/main" type="writingRegion" rotatedBoundingBox="17721,10136 17923,12860 16561,12961 16358,10237"/>
        </emma:interpretation>
      </emma:emma>
    </inkml:annotationXML>
    <inkml:traceGroup>
      <inkml:annotationXML>
        <emma:emma xmlns:emma="http://www.w3.org/2003/04/emma" version="1.0">
          <emma:interpretation id="{B3A837CE-54E7-4B09-9814-FE9B96ABCE01}" emma:medium="tactile" emma:mode="ink">
            <msink:context xmlns:msink="http://schemas.microsoft.com/ink/2010/main" type="paragraph" rotatedBoundingBox="17721,10136 17923,12860 16561,12961 16358,10237" alignmentLevel="1"/>
          </emma:interpretation>
        </emma:emma>
      </inkml:annotationXML>
      <inkml:traceGroup>
        <inkml:annotationXML>
          <emma:emma xmlns:emma="http://www.w3.org/2003/04/emma" version="1.0">
            <emma:interpretation id="{C5CD4751-A92B-45BB-831E-BE9DA08E3B3A}" emma:medium="tactile" emma:mode="ink">
              <msink:context xmlns:msink="http://schemas.microsoft.com/ink/2010/main" type="line" rotatedBoundingBox="17721,10136 17923,12860 16561,12961 16358,10237"/>
            </emma:interpretation>
          </emma:emma>
        </inkml:annotationXML>
        <inkml:traceGroup>
          <inkml:annotationXML>
            <emma:emma xmlns:emma="http://www.w3.org/2003/04/emma" version="1.0">
              <emma:interpretation id="{4CFE3E0F-9546-404A-892F-C1664FA5CD97}" emma:medium="tactile" emma:mode="ink">
                <msink:context xmlns:msink="http://schemas.microsoft.com/ink/2010/main" type="inkWord" rotatedBoundingBox="16399,10234 16401,10250 16386,10251 16384,10236"/>
              </emma:interpretation>
              <emma:one-of disjunction-type="recognition" id="oneOf0">
                <emma:interpretation id="interp0" emma:lang="" emma:confidence="1">
                  <emma:literal/>
                </emma:interpretation>
              </emma:one-of>
            </emma:emma>
          </inkml:annotationXML>
          <inkml:trace contextRef="#ctx0" brushRef="#br0">-461-782 0</inkml:trace>
        </inkml:traceGroup>
        <inkml:traceGroup>
          <inkml:annotationXML>
            <emma:emma xmlns:emma="http://www.w3.org/2003/04/emma" version="1.0">
              <emma:interpretation id="{B6ACD471-226B-4240-B3A3-64EC0ED765C3}" emma:medium="tactile" emma:mode="ink">
                <msink:context xmlns:msink="http://schemas.microsoft.com/ink/2010/main" type="inkWord" rotatedBoundingBox="17769,10790 17923,12860 16561,12961 16407,10892"/>
              </emma:interpretation>
            </emma:emma>
          </inkml:annotationXML>
          <inkml:trace contextRef="#ctx0" brushRef="#br0" timeOffset="-138090.2775">909-226 0,'0'0'0,"0"0"16,0 0-16,0 0 31,0 0-31</inkml:trace>
          <inkml:trace contextRef="#ctx1" brushRef="#br0">55 124 451 0,'0'-21'327'16,"2"0"-26"-16,-4 3-86 15,2-1-44 1,-1 4-63-16,-2 4 17 0,3-1-31 16,-2 9 22-16,4-1-34 15,-5 4 0-15,3 1-38 16,0 11-5-16,-2-3-37 0,1 23 16 15,1 4-9-15,-3 18 25 16,1 1-5 0,2 16 19-16,0-12-19 0,-4 11 9 15,2-13-22-15,-4 6 9 16,0-12-18-16,-1 3 10 16,4-12-14-16,-3-4 10 15,3-13-13-15,0 1 11 16,4-14-13-16,-2-5 8 15,2-5-48-15,1-8-80 16,-2-8 445-16,9-7-812 16,1 0 337-16</inkml:trace>
          <inkml:trace contextRef="#ctx0" brushRef="#br0" timeOffset="-86395.2789">571 1035 0</inkml:trace>
          <inkml:trace contextRef="#ctx1" brushRef="#br0" timeOffset="676.3385">6 1124 781 0,'-5'0'343'16,"7"6"19"-16,-5 5-190 15,-2 13-36-15,1 1-42 16,-1 16 26-16,-2 1-26 16,-1 12 15-16,2-2-37 0,2 7 0 15,2-4-38-15,-1 7 3 16,2-11-28-16,4 5 7 15,-3-8-16-15,1 3 9 16,-1-11-12-16,2-4 10 16,-1-10-11-16,2-8-47 15,-4-11-56-15,1-8-53 16,1-7 95-16,7-10-426 16,-7-4 172-16</inkml:trace>
          <inkml:trace contextRef="#ctx1" brushRef="#br0" timeOffset="443.701">-318 1153 799 0,'-8'7'303'0,"2"1"32"16,0-2-195-16,5 0-50 16,1-2-26-16,-2 2 23 15,4 2-18-15,1 5 20 16,0 1-21-16,4 7 19 16,1-2-24-16,2 7 11 15,-1-4-28-15,3 4 2 16,2-5-30-16,-1 3 5 15,4-6-21-15,2 1 9 16,1-7-12-16,-1 0 12 16,4-7-13-16,-4-7 11 15,-2-4-15-15,4-10-33 16,-3-7-36-16,-2-7-46 16,-1-3-34-16,0-7-10 0,-4 2-30 15,-2-1-219-15,-3 9 92 16</inkml:trace>
          <inkml:trace contextRef="#ctx1" brushRef="#br0" timeOffset="1167.4155">213 1561 952 0,'0'3'279'0,"0"0"73"0,-2-1-255 15,2 1-13-15,0 4-9 16,2 7 31-16,-2 5-16 16,1 14 14-16,1 5-35 0,1 4 1 15,3-2-34-15,3 4 3 16,3-14-27-16,3-5 6 16,0-7-16-16,6-4 11 15,-1-11-13-15,2-9 16 16,-1-6-6-16,5-14 15 15,-5-5-9-15,0-10 19 16,-5 4-13-16,-2-7 14 16,-11 8-13-16,-3 0 16 15,-5 15-15-15,-7-6 13 16,0 12-17-16,-6 2 9 16,0 11-21-16,-4-5 6 15,1 10-17-15,-3 12 8 16,4 3-13-16,-2 0 13 15,5 10-11-15,0 2 4 0,8-10-36 16,5-1-130 0,5-5-129-16,5-14-250 0,2-14-90 15</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1:06.2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CC3750B-B178-4283-A88F-50EBE15EE177}" emma:medium="tactile" emma:mode="ink">
          <msink:context xmlns:msink="http://schemas.microsoft.com/ink/2010/main" type="writingRegion" rotatedBoundingBox="9194,1982 10275,1982 10275,3120 9194,3120"/>
        </emma:interpretation>
      </emma:emma>
    </inkml:annotationXML>
    <inkml:traceGroup>
      <inkml:annotationXML>
        <emma:emma xmlns:emma="http://www.w3.org/2003/04/emma" version="1.0">
          <emma:interpretation id="{A742C1D6-673A-4740-9754-AE606ED66A17}" emma:medium="tactile" emma:mode="ink">
            <msink:context xmlns:msink="http://schemas.microsoft.com/ink/2010/main" type="paragraph" rotatedBoundingBox="9194,1982 10275,1982 10275,3120 9194,3120" alignmentLevel="1"/>
          </emma:interpretation>
        </emma:emma>
      </inkml:annotationXML>
      <inkml:traceGroup>
        <inkml:annotationXML>
          <emma:emma xmlns:emma="http://www.w3.org/2003/04/emma" version="1.0">
            <emma:interpretation id="{6CF39F8E-D6C0-47A7-9F2F-77A18C09DCB1}" emma:medium="tactile" emma:mode="ink">
              <msink:context xmlns:msink="http://schemas.microsoft.com/ink/2010/main" type="line" rotatedBoundingBox="9194,1982 10275,1982 10275,3120 9194,3120"/>
            </emma:interpretation>
          </emma:emma>
        </inkml:annotationXML>
        <inkml:traceGroup>
          <inkml:annotationXML>
            <emma:emma xmlns:emma="http://www.w3.org/2003/04/emma" version="1.0">
              <emma:interpretation id="{FF4176D2-8F36-4CCB-B9B8-7CFFAD65D932}" emma:medium="tactile" emma:mode="ink">
                <msink:context xmlns:msink="http://schemas.microsoft.com/ink/2010/main" type="inkWord" rotatedBoundingBox="9194,1982 10275,1982 10275,3120 9194,3120"/>
              </emma:interpretation>
              <emma:one-of disjunction-type="recognition" id="oneOf0">
                <emma:interpretation id="interp0" emma:lang="" emma:confidence="0">
                  <emma:literal>D</emma:literal>
                </emma:interpretation>
                <emma:interpretation id="interp1" emma:lang="" emma:confidence="0">
                  <emma:literal>d</emma:literal>
                </emma:interpretation>
                <emma:interpretation id="interp2" emma:lang="" emma:confidence="0">
                  <emma:literal>°</emma:literal>
                </emma:interpretation>
                <emma:interpretation id="interp3" emma:lang="" emma:confidence="0">
                  <emma:literal>o</emma:literal>
                </emma:interpretation>
                <emma:interpretation id="interp4" emma:lang="" emma:confidence="0">
                  <emma:literal>0</emma:literal>
                </emma:interpretation>
              </emma:one-of>
            </emma:emma>
          </inkml:annotationXML>
          <inkml:trace contextRef="#ctx0" brushRef="#br0">679 39 900 0,'-15'-15'276'0,"-9"3"67"16,-2 8-245-16,-8-2-23 16,-2 4-19-16,-6 2-17 15,0 5-11-15,-6 8-9 16,7 2 1-16,-8 8-8 16,8 4 6-16,-7 10-8 0,7 2 2 15,-5 21-10-15,8 3 8 16,-4 18-9-16,17 4 11 15,-1 12-7-15,14-13 13 16,9 5-9-16,15-19 10 16,8 2-12-16,10-21 7 15,18 14-13-15,4-14 5 0,17 0-11 16,1-16 9-16,18-10-10 16,-8-25 11-16,5-22-8 15,-7-11 11-15,9-18-8 16,-19-8 11-16,5-4-4 15,-11 10 16-15,-5-17-1 16,-18-4 11-16,-3-8-1 16,-16 2 9-16,-13-13-4 15,-8 16 5-15,-16 5 0 16,-11 15 5-16,-23 2-11 16,-6 14-2-16,-20 5-14 15,-6 8-5-15,-17 10-18 16,5 9 5-16,-8 7-19 15,11 7-12-15,5 13-125 16,19 10-331-16,-19 22 53 16</inkml:trace>
          <inkml:trace contextRef="#ctx0" brushRef="#br0" timeOffset="-658.6797">448 174 919 0,'-3'0'289'16,"1"3"57"-16,4-1-245 15,1 7-48-15,4 4-7 16,5 5-4-16,3 8 2 16,2 4 10-16,7 12 2 15,0 1 6-15,6 6-3 16,-5-3-1-16,5 10-13 16,-9-8-7-16,2 0-18 15,-7-8-4-15,2-2-14 0,-4-13 8 16,-5-4-11-1,-3-12 11-15,0 0-10 0,-3-7 11 16,-3-7-9-16,3 5 14 16,-3-3-49-16,-6-6-26 15,0-3-77-15,-5-3-125 16,-2-18-206-16,-5 2-5 16</inkml:trace>
          <inkml:trace contextRef="#ctx0" brushRef="#br0" timeOffset="-1491.0851">285 607 1036 0,'-4'-2'306'0,"4"-2"68"16,3 4-288-1,6-6-12-15,3-6-15 0,8-8-11 16,7 1 0-16,10-10-12 16,4 4-10-16,11-8-17 15,4 3 1-15,-2-5-12 16,-6 6 10-16,3 1-10 16,-12 7 11-16,-9 4-90 15,-5 8 479-15,-4 9-825 16,-10 9 351-16</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9:52.0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C4E3D73-98BA-40E1-AC6C-A4A56F4AAE4D}" emma:medium="tactile" emma:mode="ink">
          <msink:context xmlns:msink="http://schemas.microsoft.com/ink/2010/main" type="writingRegion" rotatedBoundingBox="9884,8891 12496,7290 12971,8065 10359,9666"/>
        </emma:interpretation>
      </emma:emma>
    </inkml:annotationXML>
    <inkml:traceGroup>
      <inkml:annotationXML>
        <emma:emma xmlns:emma="http://www.w3.org/2003/04/emma" version="1.0">
          <emma:interpretation id="{F6E5F2F8-8CBA-4C9F-98F6-679730B9AD41}" emma:medium="tactile" emma:mode="ink">
            <msink:context xmlns:msink="http://schemas.microsoft.com/ink/2010/main" type="paragraph" rotatedBoundingBox="9884,8891 12496,7290 12971,8065 10359,9666" alignmentLevel="1"/>
          </emma:interpretation>
        </emma:emma>
      </inkml:annotationXML>
      <inkml:traceGroup>
        <inkml:annotationXML>
          <emma:emma xmlns:emma="http://www.w3.org/2003/04/emma" version="1.0">
            <emma:interpretation id="{83689989-5EFD-4F9C-A966-29E9E8DE139E}" emma:medium="tactile" emma:mode="ink">
              <msink:context xmlns:msink="http://schemas.microsoft.com/ink/2010/main" type="line" rotatedBoundingBox="9884,8891 12496,7290 12971,8065 10359,9666"/>
            </emma:interpretation>
          </emma:emma>
        </inkml:annotationXML>
        <inkml:traceGroup>
          <inkml:annotationXML>
            <emma:emma xmlns:emma="http://www.w3.org/2003/04/emma" version="1.0">
              <emma:interpretation id="{0152FDD9-1177-4BCA-A8CD-BED5393E6150}" emma:medium="tactile" emma:mode="ink">
                <msink:context xmlns:msink="http://schemas.microsoft.com/ink/2010/main" type="inkWord" rotatedBoundingBox="9884,8891 12496,7290 12971,8065 10359,9666"/>
              </emma:interpretation>
            </emma:emma>
          </inkml:annotationXML>
          <inkml:trace contextRef="#ctx0" brushRef="#br0">-369-2247 1015 0,'-1'-9'261'0,"1"4"88"16,-2 2-284-16,2 0-11 15,0 6-8-15,3 3-13 16,0 6-6-16,5 8-12 16,2 7-3-16,4 12-9 15,1 0 6-15,3 10-5 0,-3-2 5 16,1 1-9-16,-2-10 7 15,1-5-6-15,-5-11 6 16,-1-5-8-16,-3-10 7 16,-3-1-17-16,-4-4-2 15,-5-8-35-15,-2-14-4 16,-8-13-14-16,-4-7 15 16,-7-19 2-16,-1 0 32 0,-7 2 6 15,3 8 12 1,-1-7 0-16,8 20 12 0,-1 3 12 15,11 8 17-15,3 10 13 16,9 12 5-16,2 6-14 16,10 4-10-16,3 11-20 15,6 5-11-15,9 8-8 16,4 4 9-16,10 8-6 16,1-4 8-16,12 5-8 15,-3-8 6-15,5-11-6 16,-11-5 9-16,6-8-3 15,-20-9 16-15,-2-10 6 16,-8-4 20-16,-5-9 14 16,-13-8 15-16,0-5 0 15,-6-2 0-15,-3-10-19 16,-3 0-12-16,-1-4-21 0,-4-1-7 16,-5-1-14-16,-4 11 6 15,1 5-13-15,-1 8 9 16,1 8-11-16,5 7 10 15,1 6-14-15,5-2 8 16,5 8-40-16,3 0-20 16,6 3-50-16,8 3 1 15,10 6-43-15,4-1 22 16,10 5 15-16,-2-1-273 16,7 2 97-16</inkml:trace>
          <inkml:trace contextRef="#ctx0" brushRef="#br0" timeOffset="366.5598">198-2465 561 0,'5'-6'360'0,"-2"3"-15"16,-6 2-109-16,-3-2-59 15,-3 3-56-15,-2 3-17 16,1 0-32-16,-1 4-24 16,1 4-12-16,4 11-18 15,4 1-6-15,4 4-9 16,2-6 6-16,7 0-11 15,-1-12 7-15,2-3-7 16,2-6 9-16,4-6-8 16,-2-5 12-16,1-7-9 0,-4-4 9 15,3-7-8-15,-7 7 7 16,-2-7-8-16,-5 8 8 16,-1 5-10-16,-1 7 7 15,-1 1-10-15,-1 5 5 16,2 12-8-16,-1 0 9 15,1 6-10-15,1 5 11 16,2 10-6-16,2-11 9 16,7 8-11-16,0-9-4 15,6-7-50-15,4-13-19 0,5-10-28 16,-3-15-325-16,8-9 90 16</inkml:trace>
          <inkml:trace contextRef="#ctx0" brushRef="#br0" timeOffset="946.391">487-2717 940 0,'-11'25'245'0,"1"10"80"16,4 0-262-16,4 2-14 15,5-7-8-15,8-1-14 16,5-8-5-16,4-5-17 15,-1-5-1-15,8-5-7 16,-3-2 8-16,-1-11-6 0,-2-1 10 16,3-11-5-16,-11-8 7 15,-1-15-8-15,2 0 7 16,-8-16-8-16,-5 1 7 16,1-10-6-16,-8 2 6 15,-3-5-6-15,-3 8 9 16,-2 7-4-16,-5 13 13 15,-4 9 6-15,5 16 13 16,-1 5-3-16,1 14 5 0,0 14-13 16,4 7-4-16,-4 14-15 15,6 5 2-15,8 2-10 16,5-8 6-16,11 1-10 16,0-16 6-16,11-3-12 15,-1-12 10-15,4-3-7 16,-5-6 9-16,7-4-8 15,-5-7 10-15,4 1-8 16,-2 1 7-16,-1 0-9 16,-3 9 8-16,-1 6-12 15,-7 9 8-15,-1 9-9 16,-3 7 9-16,-3 5-7 16,-3 2 14-16,-4 1-7 15,-1-6 9-15,2-3-7 0,0-6 7 16,0-5-9-16,3-6 8 15,2-9-55-15,-5-7-18 16,6-15 28-16,-3-9-374 16,3-17 109-16</inkml:trace>
          <inkml:trace contextRef="#ctx0" brushRef="#br0" timeOffset="2225.6873">770-3346 971 0,'-4'18'271'15,"-1"14"73"-15,4 14-257 16,1 4-36 0,3 8-1-16,6-1 2 0,3 6-7 15,6-4-5-15,7 5-14 16,2-5-4-16,6-1-13 16,-1-11 0-16,1-5-10 15,-3-14 7-15,-1-8-9 16,-5-12 11-16,-2-13-5 15,-7-11 12-15,-1-16-7 16,-4-6 9-16,-2-11-10 16,-8 1 6-16,-3-5-10 15,-2 14 6-15,-2 2-8 0,1 11 6 16,1 11-6-16,2 11 6 16,0 8-5-16,0 10 8 15,3 8-6-15,-3 1 8 16,6 4-9-16,0-8 9 15,2-4-11-15,1-4 5 16,4-7-8-16,-1-7 10 16,2-3-7-16,-2-6 9 15,-2-10-5 17,1-2 11-32,-4-6-7 0,-2 1 13 0,-7-5-5 0,1 11 12 15,-7-1-2-15,2 11 10 0,0-1-3 16,5 11 6-16,1 0-11 15,-2 2-51-15,4 1 36 16,2 3-1-16,2 0-15 16,5 0 7-16,11 0 39 15,1-8-44-15,10 2-24 16,-2-6-7-16,4-9-51 16,-8-1-4-16,0-4-23 15,-12-2 19-15,0-2 2 16,-5 7 50-16,-4-1 6 15,0 3 22-15,-3 5-1 16,-3 2 15-16,-3 6-5 16,3 4 9-16,-3 12-6 0,2 2 11 15,1 8 1 1,1 3 11-16,4 8-3 0,-2-10 10 16,3-2-11-16,0-8 0 15,6-8-16-15,-3-5 6 16,10-5-10-16,-1-3 9 15,2-9-8-15,-2 0 11 16,1-12-11-16,-4 1 6 16,0-1-8-16,-3 7 7 0,-6 4-9 15,2 10 8-15,-4 4-12 16,-2 8 6-16,1 6-7 16,0 5 9-16,1 4-8 15,4 5 12-15,1-1-6 16,1-2 6-16,7-2-9 15,-1 0 8-15,8-2-8 16,0-1 9-16,8-1-9 16,-2 1 9-16,6-3-9 15,-3 3 7-15,8 1-8 16,-7 1 9-16,2 5-10 16,-7 2 10-16,1 2-8 15,-9-4 8-15,-2 4-5 16,-14-10 16-16,-4-1 2 15,-8-9 22-15,-8-3 11 16,-3-4 7-16,-2-10-13 0,2-4-4 16,-6-13-18-16,6-7-11 15,-1-10-13-15,7-1 7 16,1-22-7-16,8 8 4 16,8-3-9-16,4 1 9 15,4-1-7-15,2 15 9 16,3 0-9-16,-4 8 8 15,-2 5-6-15,-3 14 8 0,0 6-9 16,-5 8 9-16,-1 5-15 16,0 7 8-16,-3 8-8 15,-4 1 11-15,1 17-9 16,-3 5 15-16,3 9-10 16,0-6 8-16,6 6-8 15,4-12 8-15,11-4-11 16,0-10 8-16,11-5-12 15,2-10 9-15,4-8-7 16,-2-5 11-16,3-8-50 16,-8-2-20-16,2-5-77 15,-3 1 0-15,0 1-338 16,-7 2 86-16</inkml:trace>
          <inkml:trace contextRef="#ctx0" brushRef="#br0" timeOffset="2713.692">1977-3607 1142 0,'-7'-3'352'0,"2"3"64"0,2-3-314 15,5 1-50-15,5-2-22 16,4-5-22-16,2-5 3 15,13-1-8-15,-5-4 4 16,7-4-25-16,-2 5-24 16,5-7 193-16,-5-2-574 15,0-11 226-15</inkml:trace>
        </inkml:traceGroup>
      </inkml:traceGroup>
    </inkml:traceGroup>
  </inkml:traceGroup>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0:57.9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6363F69-22A8-4B40-B6CD-18C20D10E7E9}" emma:medium="tactile" emma:mode="ink">
          <msink:context xmlns:msink="http://schemas.microsoft.com/ink/2010/main" type="writingRegion" rotatedBoundingBox="6601,13867 9423,13617 9508,14581 6687,14831"/>
        </emma:interpretation>
      </emma:emma>
    </inkml:annotationXML>
    <inkml:traceGroup>
      <inkml:annotationXML>
        <emma:emma xmlns:emma="http://www.w3.org/2003/04/emma" version="1.0">
          <emma:interpretation id="{B3ED27E6-5762-46A4-A5AD-C1CFAAF19132}" emma:medium="tactile" emma:mode="ink">
            <msink:context xmlns:msink="http://schemas.microsoft.com/ink/2010/main" type="paragraph" rotatedBoundingBox="6601,13867 9423,13617 9508,14581 6687,14831" alignmentLevel="1"/>
          </emma:interpretation>
        </emma:emma>
      </inkml:annotationXML>
      <inkml:traceGroup>
        <inkml:annotationXML>
          <emma:emma xmlns:emma="http://www.w3.org/2003/04/emma" version="1.0">
            <emma:interpretation id="{39224FAF-5CA7-461F-A6D4-38E062378994}" emma:medium="tactile" emma:mode="ink">
              <msink:context xmlns:msink="http://schemas.microsoft.com/ink/2010/main" type="line" rotatedBoundingBox="6601,13867 9423,13617 9508,14581 6687,14831"/>
            </emma:interpretation>
          </emma:emma>
        </inkml:annotationXML>
        <inkml:traceGroup>
          <inkml:annotationXML>
            <emma:emma xmlns:emma="http://www.w3.org/2003/04/emma" version="1.0">
              <emma:interpretation id="{A19C45AB-787A-4DC4-820B-4CD79DA6B259}" emma:medium="tactile" emma:mode="ink">
                <msink:context xmlns:msink="http://schemas.microsoft.com/ink/2010/main" type="inkWord" rotatedBoundingBox="6601,13867 8276,13718 8361,14682 6687,14831"/>
              </emma:interpretation>
              <emma:one-of disjunction-type="recognition" id="oneOf0">
                <emma:interpretation id="interp0" emma:lang="" emma:confidence="1">
                  <emma:literal/>
                </emma:interpretation>
              </emma:one-of>
            </emma:emma>
          </inkml:annotationXML>
          <inkml:trace contextRef="#ctx0" brushRef="#br0">-3879 2486 860 0,'-7'-4'300'0,"4"-1"48"15,-2 7-230-15,4 2-41 16,4 2-33-16,1 6-8 16,5 5-19-16,8 11 1 0,2 1-3 15,5 11 2-15,-4-1 0 16,4 3 0-16,-6-9-2 16,3 3-1-16,-3-10-4 15,4-1-1-15,-4-8-1 16,2-4-3-16,-5-4 1 15,4-3 0-15,-4-4-1 16,2-4 1-16,-1-2-2 16,-1-7-35-16,-2-5-20 15,-1-7-9-15,-3-4-200 16,-3-6-136-16,0 3 7 0</inkml:trace>
          <inkml:trace contextRef="#ctx0" brushRef="#br0" timeOffset="263.3726">-3466 2474 785 0,'0'-6'313'0,"-3"5"33"16,0-4-209-16,3 5-33 15,0 6-45-15,0 11-3 16,3 2-18 0,-1 19 5-16,-1 4-3 0,-2 15 4 15,-1 3-12-15,-1 6-3 16,0-6-10-16,-3 10-3 15,2-11-7-15,-4 2-1 0,2-14-2 16,0 3-3 0,-1-13 0-16,1 1 1 0,1-7-1 15,2 1 3-15,0-13-13 16,3-5-71-16,-1-13 477 16,7-7-819-16,-2-3 358 15</inkml:trace>
          <inkml:trace contextRef="#ctx0" brushRef="#br0" timeOffset="721.3526">-3305 3159 794 0,'0'16'359'0,"-2"7"-1"16,1-7-163-16,4-1-124 16,1-6-22-16,4-4 3 15,1-7-7-15,6-11-2 16,3-8-12-16,7-6-4 16,1-8-11-16,-1-11-8 15,-1 1-4-15,-1-2-1 16,-8 3 0-16,0 10-2 15,-6 11 0-15,0 13-3 16,-3 8-2-16,1 14 2 0,1 11 1 16,-4 10 4-16,-2 4 6 15,2 5 9-15,-2-1 0 16,-4 1 5-16,5-6-1 16,0 6-2-16,0-3-7 15,2 0-2-15,1-6-4 16,3-6-2-16,-3-10-1 0,-2-7 2 15,1-7-4-15,1-9-20 16,-2-3-39-16,4-10 162 16,4-2-550-16,1-3 202 15</inkml:trace>
          <inkml:trace contextRef="#ctx0" brushRef="#br0" timeOffset="1367.1824">-2742 2576 869 0,'-8'-12'406'0,"2"6"5"16,2 5-158-16,2-1-156 16,2 5-12-16,5-4-37 15,1 7-15-15,4-3-21 16,8 4-5-16,3-4-3 16,11-1 3-16,2-2-1 15,14-5 2-15,-1-7-2 0,10-4 0 16,-6 4-3-1,3-2 0-15,-12 1 0 0,0 7 0 16,-12 7-1-16,-6-2-3 16,-9-1 1-16,-3 8-1 15,-4 2 0-15,-7-2 1 16,1 7 3-16,-7 7 4 16,-2-1 6-16,-10 8 9 15,-1 3 2-15,-9 8 10 16,1-7-3-16,-5 11 1 15,2-6-7-15,-4 2 2 16,6-7-7-16,-1 4 5 16,7-8-5-16,3 1 0 15,3-4-3-15,4 0-2 16,4-7-5-16,-2-1-3 0,4-2-2 16,4-4-3-16,-5-8 0 15,6 5-2-15,-2-5 3 16,-1 1-2-16,0-1 0 15,5 5-1-15,-7-5 0 16,1-1-2-16,4-2 0 16,-2 2-5-16,1-1-33 0,10 0-134 15,0-9 225 1,15-3-577-16,0-9 140 0</inkml:trace>
        </inkml:traceGroup>
        <inkml:traceGroup>
          <inkml:annotationXML>
            <emma:emma xmlns:emma="http://www.w3.org/2003/04/emma" version="1.0">
              <emma:interpretation id="{C70D402A-1AE2-4BE4-A5EF-2461AEB6985E}" emma:medium="tactile" emma:mode="ink">
                <msink:context xmlns:msink="http://schemas.microsoft.com/ink/2010/main" type="inkWord" rotatedBoundingBox="8547,13758 9428,13679 9486,14332 8605,14410"/>
              </emma:interpretation>
              <emma:one-of disjunction-type="recognition" id="oneOf1">
                <emma:interpretation id="interp1" emma:lang="" emma:confidence="0">
                  <emma:literal>40</emma:literal>
                </emma:interpretation>
                <emma:interpretation id="interp2" emma:lang="" emma:confidence="0">
                  <emma:literal>1 O</emma:literal>
                </emma:interpretation>
                <emma:interpretation id="interp3" emma:lang="" emma:confidence="0">
                  <emma:literal>1 o</emma:literal>
                </emma:interpretation>
                <emma:interpretation id="interp4" emma:lang="" emma:confidence="0">
                  <emma:literal>1 °</emma:literal>
                </emma:interpretation>
                <emma:interpretation id="interp5" emma:lang="" emma:confidence="0">
                  <emma:literal>1 0</emma:literal>
                </emma:interpretation>
              </emma:one-of>
            </emma:emma>
          </inkml:annotationXML>
          <inkml:trace contextRef="#ctx0" brushRef="#br0" timeOffset="2024.3585">-1905 2417 1094 0,'-1'-5'319'16,"-4"1"93"-16,2 8-309 15,0 9-15-15,0-1-31 16,0 13-12-16,-1 7-22 15,-1 7-1-15,8 0-3 16,-1 7 3-16,1-10-2 0,4-1-2 16,5-10-6-16,0-5-2 15,3-11-4-15,5-6 4 16,4-8-2-16,6-10 3 16,0-6 0-16,4-7 1 15,-4 1-3-15,0-9-14 16,-10 3-27-16,0 0-58 15,-7 3-26-15,2-3-33 16,-4 1-11-16,-1 2-76 16,-2 4 42-16,-1-1 30 15,-4 9 29-15,0 6 76 16,0 8 127-16,0 2 50 16,-3 11 12-16,-1 3 25 15,-2 8-37-15,-2 4 0 16,2 8-26-16,-4 8 4 15,1 5-15-15,0 8 0 0,1-1-24 16,-1 8-9-16,6-7-18 16,0 4-8-16,2-12-12 15,1 0-2-15,1-9-4 16,2-5 5-16,-1-11-19 16,2-7-97-16,-2-4 54 15,2-24-394-15,-5-6 48 16</inkml:trace>
          <inkml:trace contextRef="#ctx0" brushRef="#br0" timeOffset="2452.729">-1258 2717 1315 0,'-9'14'312'0,"-1"8"126"16,1 5-376-16,0 8-4 15,3-4-8-15,6 4-4 16,-2-7-15-16,8-2-8 16,5-10-14-16,4-5-3 15,-5-8-3-15,13-5 4 0,-1-4 3 16,2-10 2-16,3-4 2 15,5-7 11-15,-4-4 1 16,-1-5 8-16,-6 6 4 16,-6-2 12-16,-6 8-1 15,-6 3 7-15,-9 8-7 16,-7 2-5-16,-2 8-15 16,-9 8-8-16,0 4-14 0,-6 9-4 15,4 4-1-15,4 4-2 16,2-4 0-16,7-2-10 15,8-7-34-15,8-4-167 16,8-6-355-16,11-6 30 16</inkml:trace>
        </inkml:traceGroup>
      </inkml:traceGroup>
    </inkml:traceGroup>
  </inkml:traceGroup>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9:19.1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8A8953C-1F78-4A23-BD92-D2D0055940EB}" emma:medium="tactile" emma:mode="ink">
          <msink:context xmlns:msink="http://schemas.microsoft.com/ink/2010/main" type="inkDrawing" rotatedBoundingBox="10457,11620 13436,11296 13576,12586 10597,12910" semanticType="callout" shapeName="Other">
            <msink:sourceLink direction="with" ref="{3A25D0EB-0248-4172-94FB-667304EB5602}"/>
            <msink:sourceLink direction="with" ref="{F28D2149-61E2-40C4-A45C-3829CA5E3FF6}"/>
          </msink:context>
        </emma:interpretation>
      </emma:emma>
    </inkml:annotationXML>
    <inkml:trace contextRef="#ctx0" brushRef="#br0">-4184 606 864 0,'0'-7'223'15,"-3"2"62"-15,1-2-235 0,-1-2-45 16,2-3 2-16,-2 4 2 0,-2-1 25 15,-2 0 6 1,-4 2 17-16,-2-2 4 16,-7 0 20-16,-1 1-21 0,-10 1 7 15,-2 2-16-15,-8 4 4 16,4 1-28-16,-13 0 3 16,4 1-14-16,-10 1 9 15,5-2-13-15,-16 0 10 16,8 1-10-16,-13 2 4 15,4-1-10-15,-8 4 5 16,10 0-12-16,-17 1 10 16,8 1-6-16,-10-1 7 15,4 1-7-15,-15 1 13 16,16 1-12-16,-3 2 10 16,13-3-10-16,-8 3 6 15,12-1-9-15,-5 1 6 16,5 0-10-16,-3 3 9 0,14 0-11 15,0 6 8-15,9 1-7 16,1 7 6-16,12-2-9 16,0 7 8-16,10 1-9 15,7 4 10-15,8 0-9 16,2 8 11-16,9-5-9 16,5 10 11-16,8-1-10 15,11 9 10-15,11 0-11 0,19 8 8 16,3-10-8-16,21 13 8 15,3-13-8-15,17-2 9 16,-4-9-8-16,22 2 8 16,-10-17-9-16,21-4 6 15,-10-2-9-15,18-10 9 16,-17-8-5-16,23-8 7 16,-13-6-6-16,16-15 10 15,-16-3-10-15,17-12 5 16,-19-3-8-16,10-24 8 15,-24-1-1-15,7-18 1 16,-23-1-6-16,-3-11 10 16,-21 16-7-16,-3-3 2 15,-21 12 0-15,-7-8 9 16,-19 15-9-16,-10-5 15 16,-18 8-4-16,-16-2 17 15,-14 11-6-15,-21-2 14 0,-11 5-11 16,-21 1 7-16,-1 10-19 15,-37 1 1-15,-1 16-14 16,-28 8 5-16,3 11-11 16,-47 17-17-16,10 19-33 0,-45 22-73 15,-5 29 464 1,-57 65-815-16,22 13 374 0</inkml:trace>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08.0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D7230CF-DCA1-45E4-992F-2FBB24457F21}" emma:medium="tactile" emma:mode="ink">
          <msink:context xmlns:msink="http://schemas.microsoft.com/ink/2010/main" type="inkDrawing" rotatedBoundingBox="1297,3253 11222,9358 11038,9656 1114,3551" semanticType="callout" shapeName="Other">
            <msink:sourceLink direction="with" ref="{F28D2149-61E2-40C4-A45C-3829CA5E3FF6}"/>
            <msink:sourceLink direction="with" ref="{17FB6728-59D7-496C-9EE3-206C71C857E5}"/>
          </msink:context>
        </emma:interpretation>
      </emma:emma>
    </inkml:annotationXML>
    <inkml:trace contextRef="#ctx0" brushRef="#br0">8 3 577 0,'-4'0'233'0,"1"-5"24"15,1 5-149-15,2 2-27 16,2-4-29-16,-1 4-17 16,1-4-9-16,2 2-9 15,2 3 8-15,2 5-9 16,1-2 9-16,4 6-8 16,-2-2 5-16,1 1-9 15,1-4 8-15,1 1-12 16,-1-1 5-16,2 2-11 15,2 2 9-15,1 2-11 16,-2 1 9-16,4-2-8 16,-2 0 9-16,3 1-9 15,-3-2 10-15,6 2-7 16,-3 1 8-16,0 4-10 0,0-3 8 16,1 4-10-16,-1-5 7 15,0 7-10-15,2 0 10 16,-4 3-7-16,1-1 13 15,-4 4-8-15,2-3 10 16,2 0-11-16,-2-5 9 16,3 5-13-16,0-4 7 15,0 2-10-15,0-8 12 0,0 4-10 16,-3-8 12-16,3 10-8 16,-3-10 9-16,2 4-10 15,-4-4 8-15,4 5-12 16,-1-7 9-16,4 2-11 15,-2 4 10-15,4 4-9 16,2-2 9-16,3 1-10 16,-3 2 11-16,5 1-11 15,-4-2 10-15,-1 0-9 16,-3 0 9-16,2-3-11 16,-10-3 11-16,5 3-11 15,-1-5 11-15,-1 4-11 16,1-4 10-16,7 5-10 15,-6-6 10-15,1 5-10 16,-4-2 10-16,7 1-10 0,-6-2 10 16,2 0-10-16,-3-2 10 15,3 0-9-15,-3-2 9 16,0 4-9-16,0-1 9 16,3 1-8-16,-3-4 8 15,3 2-9-15,-3 2 10 16,5-1-8-16,-5 2 10 15,6 0-8-15,-2 0 9 16,1-3-9-16,-2 0 10 16,4 0-12-16,-7 2 10 0,3-2-10 15,-3 4 8-15,-1-4-10 16,-1 3 10-16,5 3-12 16,-1-3 11-16,4-3-10 15,0 2 9-15,0-1-9 16,0-2 10-16,1 5-11 15,-2 4 11-15,4 7-10 16,-4-3 10-16,8 6-11 16,-5-5 11-16,7 2-9 15,-5-4 11-15,11 4-9 16,-3-6 11-16,2 4-11 16,-7-4 10-16,10 8-12 15,-7-10 10-15,-1 5-11 16,-1-3 10-16,7 4-10 15,-6-7 10-15,6 7-11 16,0-4 11-16,3 5-11 0,-1-4 10 16,5 2-10-16,-5-4 11 15,8-2-11-15,-4 0 10 16,11 3-10-16,-11-2 11 16,7 1-11-16,-8 2 10 15,7 2-9-15,-9 0 9 16,9 3-11-16,-6 11 11 15,11 2-10-15,-4-1 9 0,8 2-9 16,-6-2 10-16,8-5-9 16,-8 2 8-16,4 0-8 15,-7-3 8-15,8 7-9 16,-7-6 9-16,8 4-10 16,-1-2 12-16,7 3-12 15,-6-3 11-15,14 1-10 16,-8-5 11-16,3 7-11 15,-6-6 10-15,7 4-10 16,-11-1 10-16,9 6-11 16,-4-6 10-16,10 9-9 15,-5-4 10-15,7 7-11 16,-8-5 12-16,8 7-10 16,-11-2 8-16,5 3-9 0,-5-9 10 15,9 2-11 1,-8-4 12-16,10 1-12 0,-8-2 11 15,7 9-11-15,-9-3 11 16,4 4-11-16,-8-1 11 16,7 3-10-16,-6-3 10 15,9 7-11-15,-3-4 11 16,5 1-10-16,-13-7 11 0,8 2-11 16,-7-8 11-16,4 3-11 15,-6-5 11-15,11 8-11 16,-11-3 10-16,12 5-10 15,-9-2 10-15,6 1-9 16,-14-4 10-16,11 8-9 16,-9-3 8-16,5 2-10 15,-8-5 11-15,12 2-11 16,-9-10 10-16,5 5-10 16,-4-5 12-16,11 7-12 15,-12-5 12-15,5 7-10 16,-11-6 10-16,7 4-11 15,-10-5 11-15,11 8-10 16,-6-5 10-16,10 7-10 16,-6-1 12-16,12 7-7 15,-11-9 10-15,5 1-9 0,-10-7 10 16,8 2-10 0,-13-10 7-16,12 11-11 0,-7-3 9 15,12 8-9-15,-8-5 9 16,9 6-10-16,-6-8 10 15,6 7-10-15,-11-7 10 16,11 5-10-16,-13-5 9 16,5 6-11-16,-4-5 12 15,6 2-11-15,-10-8 11 16,7 2-9-16,-4-5 11 0,7 7-9 16,-11-5 10-16,4 13-9 15,-10-7 10-15,2 4-11 16,-9-7 10-16,5 4-10 15,-7-10 10-15,7 8-9 16,-5-4 10-16,1 2-8 16,-5-2 8-16,-2 4-8 15,-3-13 7-15,-1 2-9 16,-7-7 10-16,4-4-8 16,-7-4 11-16,1-1-10 15,-4-4 10-15,1 5-12 16,-4-4 7-16,4 2-12 15,-2-2 10-15,0 0-11 16,-3-2 10-16,0-1-11 16,-5 0 2-16,-1 2-2 0,2 1 12 15,-2-6-9-15,0 7-23 16,3 4-87-16,-3 1 175 16,-2 15-508-16,-10 1 139 15</inkml:trace>
  </inkml:traceGroup>
</inkml:ink>
</file>

<file path=ppt/ink/ink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0:09.1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6BDD93-2585-4EB0-B112-8C1BF9BDB498}" emma:medium="tactile" emma:mode="ink">
          <msink:context xmlns:msink="http://schemas.microsoft.com/ink/2010/main" type="writingRegion" rotatedBoundingBox="5148,12085 11833,7282 13047,8971 6361,13774"/>
        </emma:interpretation>
      </emma:emma>
    </inkml:annotationXML>
    <inkml:traceGroup>
      <inkml:annotationXML>
        <emma:emma xmlns:emma="http://www.w3.org/2003/04/emma" version="1.0">
          <emma:interpretation id="{92196CF1-2883-4908-9074-9A53B57D626E}" emma:medium="tactile" emma:mode="ink">
            <msink:context xmlns:msink="http://schemas.microsoft.com/ink/2010/main" type="paragraph" rotatedBoundingBox="5148,12085 11833,7282 13047,8971 6361,13774" alignmentLevel="1"/>
          </emma:interpretation>
        </emma:emma>
      </inkml:annotationXML>
      <inkml:traceGroup>
        <inkml:annotationXML>
          <emma:emma xmlns:emma="http://www.w3.org/2003/04/emma" version="1.0">
            <emma:interpretation id="{52236C3C-6399-4C78-8A4E-702B75A57AFD}" emma:medium="tactile" emma:mode="ink">
              <msink:context xmlns:msink="http://schemas.microsoft.com/ink/2010/main" type="line" rotatedBoundingBox="5148,12085 11833,7282 13047,8971 6361,13774"/>
            </emma:interpretation>
          </emma:emma>
        </inkml:annotationXML>
        <inkml:traceGroup>
          <inkml:annotationXML>
            <emma:emma xmlns:emma="http://www.w3.org/2003/04/emma" version="1.0">
              <emma:interpretation id="{3A25D0EB-0248-4172-94FB-667304EB5602}" emma:medium="tactile" emma:mode="ink">
                <msink:context xmlns:msink="http://schemas.microsoft.com/ink/2010/main" type="inkWord" rotatedBoundingBox="5509,12589 9931,9412 10783,10597 6361,13774">
                  <msink:destinationLink direction="with" ref="{08A8953C-1F78-4A23-BD92-D2D0055940EB}"/>
                </msink:context>
              </emma:interpretation>
            </emma:emma>
          </inkml:annotationXML>
          <inkml:trace contextRef="#ctx0" brushRef="#br0">-3257 1060 974 0,'7'16'283'0,"-2"4"73"16,-1 1-261-16,4-2-26 15,-1 0-10-15,-1-1-19 16,3-6-6-16,6-2-18 15,-3-2-2-15,2-5-14 16,2 3 7-16,1 3-9 16,-2-2 10-16,3 4-12 0,-3 2 11 15,1 1-11-15,-4-4 10 16,3 7-11 0,-6-4 11-16,3 7-10 0,-6-4 14 15,-6 1 1-15,-4-4 20 16,1 5 8-16,-5-4 22 15,-2-4 9-15,4 1 6 0,-3 1-3 16,-2-9-5 0,-5-3-18-16,5-6-13 0,-5-6-21 15,2-8-5-15,5-8-17 16,3 1 9-16,-1-3-13 16,5 1 14-16,2-5-16 15,0 5 13-15,6-8-16 16,-1 1 12-16,2-7-12 15,-2 7 14-15,4 0-8 16,-5 9 13-16,1 8-10 16,-2 10 12-16,1 3-13 15,-4 7 10-15,0 4 0 16,2 4-1-16,-4 9-13 16,2 3 14-16,5 10-11 15,-5-1 1-15,6 6 3 16,1-4 11-16,2-3-11 15,-1-11 12-15,5 0-14 16,-1-11 15-16,2-8-62 0,-1-2-21 16,5-5-72-16,-3-10-10 15,-1-7-337-15,-1-7 95 16</inkml:trace>
          <inkml:trace contextRef="#ctx0" brushRef="#br0" timeOffset="912.9773">-3055 697 846 0,'-7'-5'289'16,"1"8"34"-16,3 2-219 16,-2 1-69-16,8-2-24 15,-1 1 0-15,1 1-11 16,0-2 8-16,0-1-10 15,-3 0 9-15,1 0-10 16,-1-3 11-16,-1 2-11 16,2-2 8-16,1-2-9 15,-2 1 9-15,1 1-10 16,-1-2 9-16,2 1-9 16,-1 4 11-16,-1-6-9 0,0-2 11 15,-1-1-9-15,1 2 10 16,-5-8-10-16,2 4 8 15,-3-1-11-15,5 3 10 16,1 0-10-16,0 5 10 16,3 1-8-16,-3-2 10 15,-2 2-5-15,1 0 11 16,1 3-4-16,-3-6 14 16,0 5 3-16,0-4-1 0,1-1-8 15,1-3 6-15,2 8-9 16,2-10 0-16,-4 8 5 15,-4-4 10-15,2 4-5 16,5-6 8-16,-4 7-6 16,4-1 8-16,1 3-11 15,-3-4 6-15,-3 5-12 16,4 1 2-16,2-4-15 16,0 7 8-16,5 5-7 15,-5-4 13-15,4 12-5 16,1 2 15-16,2 4-8 15,-2 1 9-15,7 2-16 16,-2-6 7-16,4 5-14 16,-4-7 6-16,2 2-11 15,-3-1 9-15,2 1-11 16,-5-6 11-16,2-3-11 0,-2-6 10 16,0-5-11-16,-2-4 12 15,1-7-10-15,-1-5 10 16,2-6-9-16,0-3 9 15,0-3-11-15,-3 3 8 16,2 1-11-16,-2 7 8 16,0 4-10-16,0 4-1 15,3 4-2-15,-2 2 10 16,4 7-11-16,-2 2 11 0,0 4 0 16,-5 1 2-16,1 6-5 15,-5 0 18-15,-3 4 8 16,-2 1 17-16,-2 8-2 15,-2-2 9-15,-5 1-15 16,2-6-5-16,0-1-15 16,2-5 2-16,-1-8-12 15,2-5 9-15,-3-2-11 16,3-5 5-16,-3-13-44 16,2 2-19-16,2-13-97 15,7-3-31-15,2-10-348 16,7-3 50-16</inkml:trace>
          <inkml:trace contextRef="#ctx0" brushRef="#br0" timeOffset="1691.9224">-2706 800 911 0,'4'12'298'0,"-1"8"63"0,0 5-230 15,2 8-17-15,-1-1-9 16,2 2-4-16,2-10-13 15,2-4-24-15,-1-10-22 0,0-5-25 16,2-8-6 0,5-17-10-16,-1-7 11 0,5-13-11 15,1-8 12-15,0-11-26 16,-8 10 0-16,1-4-17 16,1 11 9-16,-9 6-9 15,-3 12 23-15,6 8-5 16,-5 7 17-16,-2 4-12 15,1 8 12-15,3 5-5 16,-5 4 18-16,10 6 2 16,-4 0 18-16,7 6-3 15,-2-3 8-15,4-3-17 16,-5-2 0-16,7-5-18 16,1-10 3-16,7-4-14 15,-5-12 12-15,4-7-12 16,-2-1 12-16,-2-8-19 15,-3-4 6-15,0 1-15 0,-6 10 8 16,0-5-10-16,-3 14 17 16,0 6-7-16,-3 7 13 15,2 1-10-15,-1 8 8 16,2 5-7-16,2 7 16 16,2 3-5-16,-1 4 14 15,5-1-6-15,-2 1 11 16,6 4-12-16,-5-5 7 0,2 4-13 15,-3-2 8-15,-1-6-12 16,-7-11 10-16,1-1-10 16,-4-4 10-16,-5-5-8 15,-1 0 12-15,-7-3-11 16,-9-5 10-16,-7-5-11 16,-1-5 7-16,-13-8-13 15,2 1 9-15,-4-2-11 16,2 0 10-16,-4 1-11 15,8 2 11-15,9-1-11 16,7 5 11-16,7 5-12 16,10 5 10-16,5 2-10 15,5-1 10-15,11-3-15 16,7-2 13-16,12-13-9 16,7-1 11-16,15-7-11 15,1-7 21-15,7-7-115 16,1 1-82-16,0-6-309 0,-17-2-31 15</inkml:trace>
          <inkml:trace contextRef="#ctx0" brushRef="#br0" timeOffset="-2173.5198">-4873 1354 1048 0,'-3'0'300'0,"3"-1"66"16,5-1-299-16,7 8-10 15,4 0-22-15,10-3 10 16,1-1 1-16,9-2-1 16,2-6-14-16,7-3-8 15,-5 0-13-15,7-5-4 0,-7 4-2 16,5 2 0-16,-12-7-22 15,2 5-56-15,-14 2-9 16,-2-10-335-16,-11-9 52 16</inkml:trace>
          <inkml:trace contextRef="#ctx0" brushRef="#br0" timeOffset="-1833.6329">-4566 1073 994 0,'1'0'294'0,"1"0"59"16,5-3-277-16,7 3-16 15,4 0-21-15,7-1 7 16,1-1-4-16,2 4-3 16,-7 1-15-16,2 3-9 15,-2 3-10-15,3 9-1 16,-6 4 0-16,4 7-2 15,-4 1 2-15,-3 8 8 16,-7-2 4-16,-2 10 8 16,-3-2 4-16,-5 10 6 15,-1-8-5-15,0 8-2 0,-1-10-9 16,-1 1-3-16,2-14-6 16,0 1 5-16,-3-16-26 15,0-7-81-15,8-13-351 16,1-11 65-16</inkml:trace>
          <inkml:trace contextRef="#ctx0" brushRef="#br0" timeOffset="-597.0517">-3937 967 883 0,'3'-2'332'16,"-6"1"24"-16,1 4-219 15,-1 3-79-15,2 6-27 16,1 10-11-16,3 4 5 0,0 14 2 15,3 8 13-15,4 10 1 16,1-3 5-16,1 17-10 16,-2-7-2-16,1 1-8 15,-7-12 3-15,1-5-10 16,-4-19 7-16,-1-9-13 16,2-13 5-16,-1-10-10 15,-2-13 10-15,-4-21-11 16,2-12 6-16,-4-19-15 15,-4 1 5-15,-4-12-28 16,3 12 7-16,-3-2-7 16,3 17 12-16,5 3-8 15,1 19 25-15,3 10-10 16,3 13 7-16,6 7-10 16,-2 7 7-16,11 11-10 15,0 5 12-15,9 12-5 0,3 5 16 16,5 4-2-16,-5-3 15 15,4 8-5-15,-7-7 9 16,0 2-14-16,-1-3-7 16,-2-1-1-16,-5-11 5 15,-4-5-11-15,-3-11 12 16,-1-4 3-16,-7-7 0 16,-5-6 1-16,-4-3 12 15,-10-7-12-15,0-5 9 0,-9-12-13 16,2 1-2-16,-4-2-12 15,8-1 11-15,-4 5-11 16,10 8 10-16,1 4-10 16,11 6 9-16,0 6-14 15,5 1 11-15,1 4-14 16,1-5 11-16,5 1-14 16,5 2 13-16,4-6-11 15,-3 5 14-15,10-1-11 16,-1 1 13-16,2-2-13 15,-1 6 14-15,4-5-13 16,-7 1 13-16,-1 1-12 16,-4 1 12-16,-1-1-12 15,-4 2 12-15,0-1-11 16,-2-4 12-16,-1 2-12 0,-5-1 13 16,2-2-14-1,-1-2 11-15,-1 1-12 0,-1 2 11 16,2 0-10-16,-1-3 13 15,2 3-10-15,-1 6 10 16,2-6-12-16,-1 3 9 16,3 2-11-16,-3-1 11 15,6-1-11-15,0 2 15 0,0-1-50 16,2-1-20-16,1-7-75 16,-3-4 14-16,-2-16-356 15,-2-10 94-15</inkml:trace>
          <inkml:trace contextRef="#ctx0" brushRef="#br0" timeOffset="-17871.3222">-815-1623 844 0,'-4'-1'302'0,"-2"5"34"16,1-2-214-16,2-1-43 15,5-1-25-15,-1 0-5 16,2-1-4-16,3-2-9 16,3-2-6-16,5-2-3 15,4-2 2-15,6-6-7 16,3-2 6-16,3-1-9 15,-5-3 0-15,-2-7-13 16,-1 5 6-16,1 1-11 0,-7-1 6 16,1 2-10-16,4 12 10 15,-5-1-11-15,-5-4 12 16,-2 7-63-16,1 2-17 16,-7 1-345-16,3 1 54 15</inkml:trace>
          <inkml:trace contextRef="#ctx0" brushRef="#br0" timeOffset="-35689.6179">-1600-1184 734 0,'-27'12'205'16,"-2"4"65"-1,2-1-200-15,-1 11-1 0,4-4-13 16,-2 1 13-16,5-1-20 0,3 7 4 16,2-5-25-1,-2 6 4-15,7-3-18 0,-4 10 9 16,2-1-14-16,2 9 10 15,5-3-9-15,-4 8 14 16,5-8-13-16,1 3 9 16,1-9-12-16,1 12 11 15,4-4-15-15,2 5 8 16,4-4-9-16,5 8 9 16,2-8-13-16,5 4 9 15,-1-5-12-15,14 4 10 16,0 0-11-16,8-3 8 15,2-12-9-15,13-4 8 16,-5-11-7-16,15-9 10 16,-3-5-9-16,11-7 12 0,-7 0-9 15,11-3 9-15,-9-4-10 16,11-13 10-16,-6 2-10 16,10-10 9-16,-11-4-9 15,8-12 9-15,-12 8-11 16,3-9 11-16,-12 5-10 15,5-10 11-15,-13 4-7 16,1-11 16-16,-9 3-5 0,-1-3 20 16,-10 7-9-16,3-11 12 15,-7 7-15 1,-5-8 10-16,-6 0-18 0,-6-10 12 16,-8 12-12-16,-5-6 13 15,-8 12-8-15,-8 0 17 16,-2 14-9-16,-14 2 21 15,-6 11-8-15,-15 0 14 16,-4 11-20-16,-14 5 6 16,-1 8-26-16,-19 12 6 15,7 9-18-15,-19 8 9 16,4 4-8-16,-9 4 6 16,21-7-12-16,-14 0 10 15,15 0-13-15,-11 5 0 16,10-4-16-16,-11 11-48 15,19 3-55-15,-10 8-354 0,0-13 53 16</inkml:trace>
          <inkml:trace contextRef="#ctx0" brushRef="#br0" timeOffset="93855.9763">-1436-1210 687 0,'-11'-3'271'16,"1"-3"19"-16,1 6-150 15,-2-4-77-15,1 2 0 16,1-2-15-16,-3 1 2 0,0 3-12 16,0-2-3-16,1 2-11 15,-4 0-5-15,5 5-5 16,-2-5 0-16,-2 4-2 16,2 2-1-16,-1-1-1 15,-4 1 0-15,0 6-2 16,-1 6-1-16,-1-3-2 15,-1 9 1-15,1-2-2 0,-1 1 2 16,4-2 4 0,-4 6 5-16,-1 0 1 0,0 0 3 15,3 1-2-15,3 5 1 16,0-3-4-16,5 8 3 16,-1-1-1-16,1 7 5 15,-1-8-2-15,1 2 2 16,-1-7-6-16,7-1-3 15,1-7-3-15,0 5-1 16,6-2-2-16,6 5 2 16,-3 1 0-16,6 4-1 15,-3-3-1-15,6 6 2 16,-6-6 1-16,9 4 1 16,-3-1 0-16,9 6 3 15,3-6-3-15,1 3-1 16,1-4-3-16,2 3-1 0,1-11-3 15,4-2 1-15,2 1-2 16,5 1 0-16,-2-14 1 16,8 7-1-16,-2-5-1 15,8-3 1-15,-10-8-1 16,11-1 0-16,-4-3 0 16,7-3 0-16,-7-4 0 0,13-4 1 15,-6-2 0 1,2-4 2-16,-4-2-1 0,8-8 0 15,-7-3 1-15,-2-5-1 16,-11-4-1-16,7-6 1 16,-11 1-1-16,2-2 1 15,1 1 0-15,2-2-2 16,-10 1 1-16,5-2-1 16,-8 0 1-16,0-2 0 15,-6 7-2-15,3-7 1 16,-7 4 0-16,-2-10 1 15,-3 2 0-15,-8-6 2 16,-2 4 1-16,-7-4 1 16,-1 11 0-16,-4-4 4 15,-2 5 2-15,-6 5 6 0,-2 7 1 16,-5 0 7-16,-2 9 2 16,-5 0 5-16,-1 1-3 15,-9 5 2-15,2 2-5 16,-12-1-1-16,3 6-6 15,-10 2 2-15,8 6-5 16,-9 6-2-16,5 5-6 16,-11 5 4-16,7 6-5 15,-14 2-2-15,4-3-1 16,-8 7 3-16,11-4-7 16,-6 5 0-16,9-2 0 0,-2-2-1 15,11-1 0-15,-7 8 1 16,5-7-2-16,-5 7-27 15,5 2-17-15,-13 4-80 16,9-2-57-16,3 9-337 16,14-9 42-16</inkml:trace>
          <inkml:trace contextRef="#ctx0" brushRef="#br0" timeOffset="34494.3845">-1103-974 750 0,'-8'-9'254'0,"-2"3"49"15,-1 1-202-15,1 5-19 16,-5 2-24-16,-5 2 7 15,5 2-15-15,-4 6 5 16,-1 0-7-16,7 6-3 16,-2-1-16-16,-3 8-2 15,3 1-12-15,-2 13-3 16,-1 0-1-16,9 11 1 16,0-4 0-16,3 4 5 15,11-5-1-15,1 1 1 16,4-4-3-16,5 2 0 15,5-7-5-15,-1-1-2 0,5-9-2 16,0-4 0-16,6-10-1 16,3-8 0-16,0-5 1 15,6-12 2-15,-1-5 1 16,2-13 15-16,0-3 9 16,-4-9 9-16,-6 2 4 15,-3-2 4-15,-9 6-11 16,-2-6-5-16,-7 6-7 0,-4-11 5 15,-10 1-2-15,-5-6 8 16,-8 9 0-16,-8-2 7 16,-1 13-7-16,-6 4 0 15,3 8-11-15,-8 4-6 16,7 8-11-16,-5 5-5 16,6 6-6-16,-6 9-2 15,7 5 0-15,-4 8 0 16,9 1 1-16,-4 4-26 15,10-3-48-15,9-3-157 16,3-14-293-16,4-5-4 16</inkml:trace>
        </inkml:traceGroup>
        <inkml:traceGroup>
          <inkml:annotationXML>
            <emma:emma xmlns:emma="http://www.w3.org/2003/04/emma" version="1.0">
              <emma:interpretation id="{F28D2149-61E2-40C4-A45C-3829CA5E3FF6}" emma:medium="tactile" emma:mode="ink">
                <msink:context xmlns:msink="http://schemas.microsoft.com/ink/2010/main" type="inkWord" rotatedBoundingBox="10970,9376 12235,8467 12628,9014 11363,9923">
                  <msink:destinationLink direction="with" ref="{08A8953C-1F78-4A23-BD92-D2D0055940EB}"/>
                  <msink:destinationLink direction="with" ref="{CD7230CF-DCA1-45E4-992F-2FBB24457F21}"/>
                </msink:context>
              </emma:interpretation>
              <emma:one-of disjunction-type="recognition" id="oneOf0">
                <emma:interpretation id="interp0" emma:lang="" emma:confidence="1">
                  <emma:literal/>
                </emma:interpretation>
              </emma:one-of>
            </emma:emma>
          </inkml:annotationXML>
          <inkml:trace contextRef="#ctx0" brushRef="#br0" timeOffset="-13668.2128">951-1987 525 0,'-11'-11'522'0,"-2"-5"-120"15,1 4 7-15,-2 4-275 16,2 8-35-16,-3 0-19 16,1 6-19-16,2 6-21 15,-3 3-12-15,2 8-20 16,2-1 6-16,1 7-12 15,2-8 8-15,5-3-10 16,3 0 8-16,3-2-12 16,5-5 9-16,4-2-11 15,0 1 8-15,4-5-11 16,2-2 12-16,8-3-8 16,-2 4 10-16,5 2-8 15,-4-3 11-15,4 6-10 16,-7 2 7-16,-1 4-10 15,-7-2 9-15,-1 10-10 16,-7-5 9-16,-4 4-2 16,-5 2 16-16,-6 3 8 0,-5-3 15 15,-5 3 6-15,-2-3 6 16,-6-3-8-16,1-4-5 16,-2-5-16-16,2-8-4 15,-1-2-15-15,6-7 0 16,0-7-46-16,7-3-21 15,7-9-91-15,8-1-29 0,7-13 124 16,5 4-431-16,7-5 191 16</inkml:trace>
          <inkml:trace contextRef="#ctx0" brushRef="#br0" timeOffset="-12684.1283">1134-2002 842 0,'15'-6'302'0,"-5"1"49"15,-5 7-213-15,-1 1-22 16,-1-2-19-16,2 4-15 16,-5-1-14-16,0-1-17 15,3 0-19-15,-3 0-16 16,-2-1 0-16,2-4-11 16,-1-1 8-16,-2-3-8 15,0 3 8-15,0-1-10 16,1 2 6-16,1 2-14 0,4 6 4 15,1 0-10-15,4 8 9 16,2 5-8-16,-2-2 12 16,4-2-6-16,1 1 10 15,5-5-13-15,2-7 11 16,10-1-10-16,-5-3 10 16,-1-12-9-16,-4-1 13 15,-2-14-7-15,-8-2 8 0,-1-10-9 16,-3-2 9-16,-6-7-10 15,-3 5 9-15,-3-13-11 16,-4 5-3-16,-5-4-19 16,0 7 9-16,-5 1-9 15,10 20 9 1,-2 6-1-16,4 12 16 16,1 12-9-16,4 9 10 0,0 5-8 15,1 10 15-15,2 6-6 16,6 1 12-16,3 2-9 15,3-6 10-15,8-1-13 16,5-7 9-16,-1-4-10 16,3-6 5-16,2-3-8 15,-5-6 9-15,-3-6-6 16,-2-3 8-16,-1-7-5 16,-2-2 9-16,-7-6-7 15,0 0 6-15,-5-9-6 0,-4 4 5 16,-3-7-6-16,-1 9 5 15,-2 3-7-15,-2 9 5 16,2 0 4-16,0 15 9 16,1 3-7-16,1 8 7 15,-1 13-5-15,5 9-3 16,6-2-10-16,2 1 9 16,9-2-7-16,1-14 7 0,6 1-10 15,1-11 6-15,8 0-9 16,-1-5 8-16,7-5-6 15,-3-2 10-15,0-6-6 16,-8-8 11-16,-5-7-8 16,-8-3 9-16,-3-6-8 15,-9 2 9-15,-6-2-4 16,1 1 10-16,-7 5-9 16,-3 6 9-16,-3 3-10 15,3 9 6-15,-4 5-13 16,4 5 6-16,-2 7-11 15,7-1 8-15,1 5-13 16,4 3 12-16,5 2-12 16,5 1 10-16,7 1-12 0,4-2 10 15,8-2-12-15,3-6 12 16,11-9-11-16,-8-5 14 16,1-7-11-16,1-3 13 15,-5-1-10-15,-11-4 10 16,1-1-9-16,-8 8 5 15,-12-4-80-15,-5 4-58 16,-7-4-374-16,-6-1 31 16</inkml:trace>
          <inkml:trace contextRef="#ctx0" brushRef="#br0" timeOffset="-12405.3151">1524-2768 1216 0,'5'6'312'0,"5"-6"92"16,4-2-334-16,4-1-56 15,3-1 0-15,-2-2-52 16,-4 3-366-16,-12-3 106 16</inkml:trace>
        </inkml:traceGroup>
        <inkml:traceGroup>
          <inkml:annotationXML>
            <emma:emma xmlns:emma="http://www.w3.org/2003/04/emma" version="1.0">
              <emma:interpretation id="{6C913EA1-E545-4BE3-8430-620DC1FB0F95}" emma:medium="tactile" emma:mode="ink">
                <msink:context xmlns:msink="http://schemas.microsoft.com/ink/2010/main" type="inkWord" rotatedBoundingBox="11421,7579 11833,7282 12090,7639 11677,7935"/>
              </emma:interpretation>
            </emma:emma>
          </inkml:annotationXML>
          <inkml:trace contextRef="#ctx0" brushRef="#br0" timeOffset="18306.1715">924-3811 427 0,'55'15'398'0,"10"1"-82"16,-11-1-45-16,7-1-152 15,-5-2-68-15,7-3-12 16,-8-3-27-16,13-6-20 0,-10-8-26 16,12-2-293-1,-6 1 73-15</inkml:trace>
        </inkml:traceGroup>
      </inkml:traceGroup>
    </inkml:traceGroup>
  </inkml:traceGroup>
</inkml:ink>
</file>

<file path=ppt/ink/ink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20.2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410892-E5EA-4B18-91B4-9C702FF2BF70}" emma:medium="tactile" emma:mode="ink">
          <msink:context xmlns:msink="http://schemas.microsoft.com/ink/2010/main" type="writingRegion" rotatedBoundingBox="19158,10914 20052,10914 20052,13109 19158,13109"/>
        </emma:interpretation>
      </emma:emma>
    </inkml:annotationXML>
    <inkml:traceGroup>
      <inkml:annotationXML>
        <emma:emma xmlns:emma="http://www.w3.org/2003/04/emma" version="1.0">
          <emma:interpretation id="{45709BF5-22CA-4327-B7D9-D01146A4343B}" emma:medium="tactile" emma:mode="ink">
            <msink:context xmlns:msink="http://schemas.microsoft.com/ink/2010/main" type="paragraph" rotatedBoundingBox="19158,10914 20052,10914 20052,13109 19158,13109" alignmentLevel="1"/>
          </emma:interpretation>
        </emma:emma>
      </inkml:annotationXML>
      <inkml:traceGroup>
        <inkml:annotationXML>
          <emma:emma xmlns:emma="http://www.w3.org/2003/04/emma" version="1.0">
            <emma:interpretation id="{06E8F99D-84C3-4E0C-A760-27063A60679A}" emma:medium="tactile" emma:mode="ink">
              <msink:context xmlns:msink="http://schemas.microsoft.com/ink/2010/main" type="line" rotatedBoundingBox="19158,10914 20052,10914 20052,13109 19158,13109"/>
            </emma:interpretation>
          </emma:emma>
        </inkml:annotationXML>
        <inkml:traceGroup>
          <inkml:annotationXML>
            <emma:emma xmlns:emma="http://www.w3.org/2003/04/emma" version="1.0">
              <emma:interpretation id="{4DE1D37C-588A-48A0-A8BD-C66FCBFFA274}" emma:medium="tactile" emma:mode="ink">
                <msink:context xmlns:msink="http://schemas.microsoft.com/ink/2010/main" type="inkWord" rotatedBoundingBox="19158,10914 20052,10914 20052,13109 19158,13109"/>
              </emma:interpretation>
              <emma:one-of disjunction-type="recognition" id="oneOf0">
                <emma:interpretation id="interp0" emma:lang="" emma:confidence="1">
                  <emma:literal/>
                </emma:interpretation>
              </emma:one-of>
            </emma:emma>
          </inkml:annotationXML>
          <inkml:trace contextRef="#ctx0" brushRef="#br0">120 1142 819 0,'0'3'331'15,"-3"8"27"-15,0 11-159 16,-3 4-92-16,-3 14 16 16,-2 10-15-16,-4 8-1 15,0-2-27-15,0 11-14 16,2-7-30-16,1 5-10 15,0-14-15-15,-2 2-5 16,5-14-2-16,2 3-2 16,-1-12-2-16,5 4-66 15,3-11-52-15,3-2-359 0,3-9 36 16</inkml:trace>
          <inkml:trace contextRef="#ctx0" brushRef="#br0" timeOffset="-222.1632">-324 1129 649 0,'-2'1'427'15,"-4"5"-63"-15,0 5-48 16,5 1-238-16,4 16 8 0,0-2-7 16,4 7 4-16,1 0-20 15,2 4-7-15,2-7-21 16,6 6-10-16,-3-6-15 15,8 2-3-15,-5-8-2 16,3-3 0-16,-6-9 0 16,3-6-1-16,1-5-2 0,2-5-36 15,2-7-27-15,1-8-54 16,3-5-20 0,-6-11-325-16,1-2 85 0</inkml:trace>
          <inkml:trace contextRef="#ctx0" brushRef="#br0" timeOffset="-660.3137">145 3 962 0,'0'-8'286'16,"-1"5"71"-16,-2 5-266 0,0 8-20 16,-2 4-19-16,-1 13 6 15,-1 3-11-15,-1 12 3 16,1 6-8-16,-1 13 1 16,1-8-9-16,-2 13 2 15,1-4-5-15,-2 2 0 16,2-7-8-16,-1 6-4 15,2-15-6-15,-1 2-3 16,2-14-4-16,0-3 0 16,3-9-1-16,0-2 1 15,0-7-3-15,0 0 3 16,2-7-17-16,-2-5-67 16,-2-6-41-16,7-6-339 0,-1-5 31 15</inkml:trace>
          <inkml:trace contextRef="#ctx0" brushRef="#br0" timeOffset="448.4828">174 1863 1113 0,'0'13'268'0,"3"-1"118"16,2 3-313-16,2-6-3 16,2-4-3-16,6-7 0 15,2-7-20-15,11-13-8 16,2-5-14-16,8-12-3 16,-4-3-9-16,4-8-2 15,-7 5-3-15,-1 3-2 16,-10 12-2-16,-2 6-3 0,-8 12-1 15,-1 7 0 1,-6 7 4-16,-1 13 14 0,-1 3 9 16,4 17 19-16,-7 7 6 15,-1 12 7-15,-1-2-11 16,-1 14-6-16,-2-7-16 16,-2 7-6-16,4-9-10 15,7-3-3-15,-2-15-3 16,6-5-9-16,1-17-32 15,7-8-133-15,-1-17-348 16,8-19 42-16</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6:33:12.1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740BBD6-5FB6-4A8A-9A5A-5C08F2A97423}" emma:medium="tactile" emma:mode="ink">
          <msink:context xmlns:msink="http://schemas.microsoft.com/ink/2010/main" type="inkDrawing" rotatedBoundingBox="4621,8785 6362,8535 6373,8608 4632,8858" semanticType="underline" shapeName="Other"/>
        </emma:interpretation>
      </emma:emma>
    </inkml:annotationXML>
    <inkml:trace contextRef="#ctx0" brushRef="#br0">2597 57 312 0,'-39'2'193'0,"-5"1"25"16,4 3-58-16,-4 0 7 16,7 0-27-16,-4 1-25 15,2-2-37-15,-4 2-30 16,5 2-18-16,-4 2-22 16,3-2 3-16,-1-5-14 15,5-4 10-15,-4 0-13 16,2-4 10-16,-4-2-11 15,5 1 10-15,-6 2-16 16,7 0 10-16,-10 3-14 16,12 5 13-16,-6-1-11 15,-1 1 18-15,-11 2-11 16,9-1 15-16,-14 0-13 0,8 2 13 16,-1 2-13-16,10 1 12 15,-3 1-10-15,6 0 10 16,-3 0-9-16,5 0 10 15,-2 3 0-15,2-3 1 16,1 0-11-16,4-3 12 16,-1-1-10-16,3-4 1 15,2 2 1-15,-1-1 10 16,1-1-12-16,-1 1 11 0,4-5-13 16,4 0 11-16,-2-3-13 15,7 1 12-15,4 2-13 16,0 0 13-16,0-4-139 15,6-1-162-15,-6-17 13 16</inkml:trace>
  </inkml:traceGroup>
</inkml:ink>
</file>

<file path=ppt/ink/ink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27.121"/>
    </inkml:context>
    <inkml:brush xml:id="br0">
      <inkml:brushProperty name="width" value="0.09333" units="cm"/>
      <inkml:brushProperty name="height" value="0.09333" units="cm"/>
      <inkml:brushProperty name="fitToCurve" value="1"/>
    </inkml:brush>
  </inkml:definitions>
  <inkml:trace contextRef="#ctx0" brushRef="#br0">0-2 1044 0,'6'2'220'0,"2"-2"62"16,-1 0-595-16,7 1 77 15</inkml:trace>
</inkml:ink>
</file>

<file path=ppt/ink/ink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26.3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8406F10-B55C-4B99-9BBF-2C0220756026}" emma:medium="tactile" emma:mode="ink">
          <msink:context xmlns:msink="http://schemas.microsoft.com/ink/2010/main" type="inkDrawing" rotatedBoundingBox="8933,5667 16632,5851 16630,5968 8930,5785" shapeName="Other"/>
        </emma:interpretation>
      </emma:emma>
    </inkml:annotationXML>
    <inkml:trace contextRef="#ctx0" brushRef="#br0">0 21 249 0,'52'-3'57'0,"11"0"25"15,-6-1-77-15,5-1 3 16,-8 2-9-16,6-3 6 16,-9 0-7-16,7 2 7 15,-7 1-8-15,7-2 35 16,-6 5 8-16,5 0 40 0,-4 6 16 15,7-1 27-15,-9 1-26 16,6 3-1-16,-8 0-40 16,5-2-7-16,-7-1-27 15,8 3 5-15,-8-3-13 0,12-4 12 16,-7 2-16-16,10 4 6 16,-8-5-11-16,10 1 6 15,-5 4-14 1,8-5 9-16,-7-2-10 0,8-2 8 15,-8-2-9-15,12-2 9 16,-9 4-8-16,12 1 9 16,-7 0-9-16,7-2 9 15,-8 7-7-15,7-7 8 16,-11 4-9-16,3 4 11 16,-6-2-8-16,6 4 8 15,-7 4-7-15,8 1 7 16,-2 2-9-16,5-1 5 15,-8-8-9-15,10-3 5 16,-9-5-8-16,10-7 7 16,-6 2-6-16,9-1-35 15,-5 5-7-15,10 0 11 0,-9 5-7 16,4-2 13-16,-7 0 60 16,3 4 29-16,-10-2 1 15,10-2 21-15,-4 6-8 16,7 1-5-16,-6-8-29 15,6 2 0-15,-9 5-23 16,3-12 4-16,-9 0-18 16,9 0 8-16,-7 0-10 15,5-1 7-15,-7 5-7 16,8 2 8-16,-13-3-9 0,5 9 9 16,-6-6-9-16,3 5 9 15,-9-1-8-15,8 7 12 16,-7-10-8-16,7 7 12 15,-5-4-10-15,6-2 9 16,-4 1-14-16,4 0 9 16,-5 0-11-16,4-3 10 15,-7 0-11-15,7-2 9 16,-8-1-8-16,4 0 9 16,-5 5-11-16,4 1 10 15,-7-2-9-15,8 2 10 16,-5 5-11-16,7-2 10 15,-5 3-9-15,4 0 10 16,-5-3-10-16,6-3 9 16,-8-6-9-16,10 0 9 0,-7 0-10 15,7 3 9-15,-5-3-8 16,9 4 8-16,-9-1-8 16,11-3 8-16,-13 3-8 15,10 2 9-15,-5-4-9 16,4 7 8-16,-10-1-8 15,11-7 8-15,-11 0-8 0,4-1 5 16,-5-4-20-16,10-1-35 16,-9 3-46-16,9 8-35 15,-12-7-6-15,3 4 11 16,-9 1 30-16,6 1 43 16,-9-5 36-16,8 7 8 15,-8 0 3-15,1 3 12 16,-7-2-2-16,2 1 29 15,-8-1 10-15,1-4 62 16,-2 2 10-16,-2-1 20 16,-1-2-27-16,-1-1-10 15,-2-2-63-15,1-7-9 16,-2 4-38-16,2-1-269 16,-1 4 83-16</inkml:trace>
  </inkml:traceGroup>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26.6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FEE02DB-73BB-44F3-BEA4-FC2257006125}" emma:medium="tactile" emma:mode="ink">
          <msink:context xmlns:msink="http://schemas.microsoft.com/ink/2010/main" type="writingRegion" rotatedBoundingBox="16787,5634 20255,5806 20234,6229 16766,6058">
            <msink:destinationLink direction="with" ref="{514BDCC0-17D2-4BC2-852A-049B95D69BB8}"/>
          </msink:context>
        </emma:interpretation>
      </emma:emma>
    </inkml:annotationXML>
    <inkml:traceGroup>
      <inkml:annotationXML>
        <emma:emma xmlns:emma="http://www.w3.org/2003/04/emma" version="1.0">
          <emma:interpretation id="{A3C79CA7-8BB8-4002-A4EC-5CD380EE0CD4}" emma:medium="tactile" emma:mode="ink">
            <msink:context xmlns:msink="http://schemas.microsoft.com/ink/2010/main" type="paragraph" rotatedBoundingBox="16787,5634 20255,5806 20234,6229 16766,6058" alignmentLevel="1"/>
          </emma:interpretation>
        </emma:emma>
      </inkml:annotationXML>
      <inkml:traceGroup>
        <inkml:annotationXML>
          <emma:emma xmlns:emma="http://www.w3.org/2003/04/emma" version="1.0">
            <emma:interpretation id="{1E6B8534-0B98-44F1-9D15-D4A9F4FDABA2}" emma:medium="tactile" emma:mode="ink">
              <msink:context xmlns:msink="http://schemas.microsoft.com/ink/2010/main" type="line" rotatedBoundingBox="16787,5634 20255,5806 20234,6229 16766,6058"/>
            </emma:interpretation>
          </emma:emma>
        </inkml:annotationXML>
        <inkml:traceGroup>
          <inkml:annotationXML>
            <emma:emma xmlns:emma="http://www.w3.org/2003/04/emma" version="1.0">
              <emma:interpretation id="{EADDF9D7-C17B-42C0-B6F7-ACCC95C93DFF}" emma:medium="tactile" emma:mode="ink">
                <msink:context xmlns:msink="http://schemas.microsoft.com/ink/2010/main" type="inkWord" rotatedBoundingBox="16781,5760 17779,5809 17774,5920 16776,5871"/>
              </emma:interpretation>
              <emma:one-of disjunction-type="recognition" id="oneOf0">
                <emma:interpretation id="interp0" emma:lang="" emma:confidence="1">
                  <emma:literal/>
                </emma:interpretation>
              </emma:one-of>
            </emma:emma>
          </inkml:annotationXML>
          <inkml:trace contextRef="#ctx0" brushRef="#br0">6625-5535 297 0,'38'8'233'16,"-5"-5"-41"-16,9-2-12 16,-3 4-129-16,7-5-9 15,-4-2-24-15,9-2-4 16,-4-1-46-16,7-4-40 15,-6 3-19-15,7-6-9 16,-2 0-32-16,5 6-43 16,-6 0 44-16</inkml:trace>
          <inkml:trace contextRef="#ctx0" brushRef="#br0" timeOffset="-183.5043">6281-5556 995 0,'6'9'260'15,"-3"2"74"-15,0-2-295 16,3-3-20-16,0-5-41 16,3 2-184-16,0-6-128 15,5 0-35-15</inkml:trace>
        </inkml:traceGroup>
        <inkml:traceGroup>
          <inkml:annotationXML>
            <emma:emma xmlns:emma="http://www.w3.org/2003/04/emma" version="1.0">
              <emma:interpretation id="{16F58F28-B254-42DD-B831-4532C4EEA11E}" emma:medium="tactile" emma:mode="ink">
                <msink:context xmlns:msink="http://schemas.microsoft.com/ink/2010/main" type="inkWord" rotatedBoundingBox="18761,5913 18962,5923 18962,5938 18760,5928"/>
              </emma:interpretation>
              <emma:one-of disjunction-type="recognition" id="oneOf1">
                <emma:interpretation id="interp1" emma:lang="" emma:confidence="1">
                  <emma:literal/>
                </emma:interpretation>
              </emma:one-of>
            </emma:emma>
          </inkml:annotationXML>
          <inkml:trace contextRef="#ctx0" brushRef="#br0" timeOffset="174.1706">8264-5476 582 0,'36'6'137'15,"9"0"53"-15,-6-2-295 16,5 2-74 0,-7-4-20-16</inkml:trace>
        </inkml:traceGroup>
        <inkml:traceGroup>
          <inkml:annotationXML>
            <emma:emma xmlns:emma="http://www.w3.org/2003/04/emma" version="1.0">
              <emma:interpretation id="{0BCD8CA4-B87B-420E-AD6A-37FED1EE6EEA}" emma:medium="tactile" emma:mode="ink">
                <msink:context xmlns:msink="http://schemas.microsoft.com/ink/2010/main" type="inkWord" rotatedBoundingBox="19970,5791 20255,5806 20234,6229 19949,6215"/>
              </emma:interpretation>
              <emma:one-of disjunction-type="recognition" id="oneOf2">
                <emma:interpretation id="interp2" emma:lang="" emma:confidence="0">
                  <emma:literal>%</emma:literal>
                </emma:interpretation>
                <emma:interpretation id="interp3" emma:lang="" emma:confidence="0">
                  <emma:literal>d</emma:literal>
                </emma:interpretation>
                <emma:interpretation id="interp4" emma:lang="" emma:confidence="0">
                  <emma:literal>&amp;</emma:literal>
                </emma:interpretation>
                <emma:interpretation id="interp5" emma:lang="" emma:confidence="0">
                  <emma:literal>q</emma:literal>
                </emma:interpretation>
                <emma:interpretation id="interp6" emma:lang="" emma:confidence="0">
                  <emma:literal>k</emma:literal>
                </emma:interpretation>
              </emma:one-of>
            </emma:emma>
          </inkml:annotationXML>
          <inkml:trace contextRef="#ctx0" brushRef="#br0" timeOffset="6201.9239">9668-5370 952 0,'-6'-3'340'0,"3"8"28"15,0 2-236-15,1 4-66 16,2-1-20-16,2 1 5 16,-1-2 6-16,5-2-11 0,0-4-4 15,5-4-10 1,-1-5-4-16,4-8-8 0,-1-5 5 16,1-8-7-16,-4-2 7 15,-2-1 0-15,-5 6 13 16,-5 0 2-16,-4 6 9 15,-4 12-12-15,-5 0-3 16,-9 11-19-16,1 8-3 0,-5 17-13 16,2 0 9-16,-2 17-10 15,8-4 11-15,2 7-11 16,6-11 11-16,5-2-10 16,7-12 9-16,6-6-11 15,4-13 9-15,7-9-8 16,4-10 12-16,3-12-7 15,3-6 11-15,0-8-8 16,-6 0 8-16,-5-3-10 16,-7 10 7-16,-6 1-4 15,-3 10 12-15,-4 1-5 16,-2 11 11-16,-3 3-10 16,-3 8 5-16,-5 2-15 15,1 13 5-15,-5 5-13 16,1 4 10-16,2 8-13 15,6 1 12-15,3-1-10 16,11-8 9-16,7-1-17 0,7-8-12 16,19-8-1-16,1-12-514 15,-2-11 153-15</inkml:trace>
          <inkml:trace contextRef="#ctx0" brushRef="#br0" timeOffset="535.3455">9474-5598 1276 0,'0'6'488'16,"-1"2"15"-16,7 1-329 16,0-2-149-16,6-5-114 0,4-2-69 15,5 1-32-15,-1-5-146 16,-4-1-128-16,4 5 31 16</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24.2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F86A76E-23BD-439E-B41D-32AE9502D780}" emma:medium="tactile" emma:mode="ink">
          <msink:context xmlns:msink="http://schemas.microsoft.com/ink/2010/main" type="inkDrawing" rotatedBoundingBox="2793,5185 3310,5142 3312,5165 2794,5208" shapeName="Other"/>
        </emma:interpretation>
      </emma:emma>
    </inkml:annotationXML>
    <inkml:trace contextRef="#ctx0" brushRef="#br0">1774 27 542 0,'60'6'231'0,"9"-5"-1"16,-4-1-154-16,2-9-18 15,-8 2-48-15,13-5-131 16,-12 3-110-16,6 3-4 16</inkml:trace>
  </inkml:traceGroup>
</inkml:ink>
</file>

<file path=ppt/ink/ink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24.5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04DE88-8FA3-483E-9ED8-0F08B23F49D0}" emma:medium="tactile" emma:mode="ink">
          <msink:context xmlns:msink="http://schemas.microsoft.com/ink/2010/main" type="inkDrawing" rotatedBoundingBox="4322,5260 5192,5522 5168,5598 4299,5337" semanticType="callout" shapeName="Other">
            <msink:sourceLink direction="with" ref="{12FF1D5D-D907-428B-B111-86251A8CB4ED}"/>
          </msink:context>
        </emma:interpretation>
      </emma:emma>
    </inkml:annotationXML>
    <inkml:trace contextRef="#ctx0" brushRef="#br0">3290 147 485 0,'39'10'124'0,"9"5"38"0,-5-3-144 16,3-1-5-16,-7-4-13 15,6 2-8-15,-6 3-40 16,2 0-14-16,-7-4-7 16,2 5 6-16,-10-4 8 0,2 2 40 15,-8-2 16-15,-1 1 9 16,-2 5-6-16,2 0 7 16,-5-4-9-16,4-1 5 15,-2 2-10-15,2-9 7 16,-6 2-7-16,3-2 7 15,0-2-6-15,-1-1 8 16,-4 0-5-16,10 0 14 16,-5 0-4-16,3 2 11 15,0-2-8-15,5 0 5 16,-5 0-12-16,3 1 2 16,0-2-10-16,0-2 1 15,-2 0-126-15,-1 0 40 16</inkml:trace>
  </inkml:traceGroup>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09:16.6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DFD16D5-4657-4B52-BB96-01BA250A8D21}" emma:medium="tactile" emma:mode="ink">
          <msink:context xmlns:msink="http://schemas.microsoft.com/ink/2010/main" type="writingRegion" rotatedBoundingBox="1864,2878 1705,7997 -32,7944 126,2824"/>
        </emma:interpretation>
      </emma:emma>
    </inkml:annotationXML>
    <inkml:traceGroup>
      <inkml:annotationXML>
        <emma:emma xmlns:emma="http://www.w3.org/2003/04/emma" version="1.0">
          <emma:interpretation id="{CD4DFEA3-5852-4C03-9182-5EC404D8721B}" emma:medium="tactile" emma:mode="ink">
            <msink:context xmlns:msink="http://schemas.microsoft.com/ink/2010/main" type="paragraph" rotatedBoundingBox="1864,2878 1705,7997 -32,7944 126,2824" alignmentLevel="1"/>
          </emma:interpretation>
        </emma:emma>
      </inkml:annotationXML>
      <inkml:traceGroup>
        <inkml:annotationXML>
          <emma:emma xmlns:emma="http://www.w3.org/2003/04/emma" version="1.0">
            <emma:interpretation id="{B19B11DA-2D44-4857-9324-88A354C9B570}" emma:medium="tactile" emma:mode="ink">
              <msink:context xmlns:msink="http://schemas.microsoft.com/ink/2010/main" type="line" rotatedBoundingBox="1864,2878 1705,7997 -32,7944 126,2824"/>
            </emma:interpretation>
          </emma:emma>
        </inkml:annotationXML>
        <inkml:traceGroup>
          <inkml:annotationXML>
            <emma:emma xmlns:emma="http://www.w3.org/2003/04/emma" version="1.0">
              <emma:interpretation id="{17FB6728-59D7-496C-9EE3-206C71C857E5}" emma:medium="tactile" emma:mode="ink">
                <msink:context xmlns:msink="http://schemas.microsoft.com/ink/2010/main" type="inkWord" rotatedBoundingBox="777,2844 743,3963 91,3943 126,2824">
                  <msink:destinationLink direction="with" ref="{CD7230CF-DCA1-45E4-992F-2FBB24457F21}"/>
                </msink:context>
              </emma:interpretation>
              <emma:one-of disjunction-type="recognition" id="oneOf0">
                <emma:interpretation id="interp0" emma:lang="" emma:confidence="1">
                  <emma:literal/>
                </emma:interpretation>
              </emma:one-of>
            </emma:emma>
          </inkml:annotationXML>
          <inkml:trace contextRef="#ctx0" brushRef="#br0">264 291 415 0,'3'-9'190'15,"-3"0"29"-15,0 2-54 16,0-2-24-16,0 6 11 16,0 0-29-16,-4 1-5 15,1 8-50-15,-5-4-4 16,1 2-30-16,-5 4 3 0,0 10-24 16,-2 13 4-16,1 14-12 15,-4 9 11-15,5 5-7 16,-1 8 19-16,5-8-5 15,2 5 13-15,8-1-11 16,5 2 8-16,7-6-16 16,7 5 5-16,1-11-17 15,10-1 8-15,-5-16-13 0,0-4 8 16,1-19-12-16,4 1 10 16,-7-14-8-16,11-3 10 15,0-11-5-15,1-17 13 16,-3-17-9-16,2-21 8 15,-7-9-7-15,-2-17 8 16,-8 12-13-16,-5-10 22 16,-10 5-1-16,-5-11 19 15,-7 10-6-15,-8-5 5 16,-2 18-10-16,-6 12 8 16,0 22-20-16,-9 9 10 15,3 19-7-15,-11 10-2 16,0 8-17-16,-7 16 4 15,0 4-15-15,-18 12-2 16,8 6-29-16,-7 12-52 16,13 2-55-16,5 17-334 15,20-26 46-15</inkml:trace>
        </inkml:traceGroup>
        <inkml:traceGroup>
          <inkml:annotationXML>
            <emma:emma xmlns:emma="http://www.w3.org/2003/04/emma" version="1.0">
              <emma:interpretation id="{EBBD0359-76F9-4FD3-A19A-458C0D86516F}" emma:medium="tactile" emma:mode="ink">
                <msink:context xmlns:msink="http://schemas.microsoft.com/ink/2010/main" type="inkWord" rotatedBoundingBox="1793,5176 1764,6117 213,6069 242,5128"/>
              </emma:interpretation>
            </emma:emma>
          </inkml:annotationXML>
          <inkml:trace contextRef="#ctx0" brushRef="#br0" timeOffset="187369.9808">1534 2346 339 0,'21'2'311'0,"-4"2"-81"0,-7 2-15 15,11-6-173-15,2-1-27 16,2-1-238-16,2-4 83 15</inkml:trace>
          <inkml:trace contextRef="#ctx0" brushRef="#br0" timeOffset="187124.0464">907 2342 971 0,'-5'6'224'16,"8"4"86"-16,3-1-295 0,8-3 2 15,-5 0-22-15,9-7 12 16,-2-5-9-16,10-2 9 16,-5-2-9-16,7-8 23 15,1 10-332-15,4 1 114 16</inkml:trace>
          <inkml:trace contextRef="#ctx0" brushRef="#br0" timeOffset="194356.4301">129 2983 863 0,'-10'4'319'16,"2"5"42"-16,4-3-234 15,2-1-27-15,4-2-51 0,1-5 8 16,4-2-23-1,2-8-1-15,3 0-5 0,8-14 10 16,2-5-20-16,-4-11 3 16,5-2-8-16,-2-13-3 15,-6 12-12-15,-2-5 10 16,4 11-12-16,-8 2 22 16,-3 14-8-16,0-1 19 15,-2 14-5-15,-4 4 21 16,3 9-18-16,-7 1 11 15,4 8-17-15,-2 3 10 16,-2 12-22-16,1 11 16 16,1 5-13-16,-2 9 17 15,-4 3-12-15,7 4 15 16,-5-13-17-16,3 5 12 16,6-9-17-16,-2 6 10 0,1-13-12 15,4 5 11-15,3-7-16 16,-6-3 11-16,6-12-14 15,-2 0 10-15,-7-7-13 16,0-4 12-16,5-2-15 16,-4-5 10-16,1-2-10 15,-1-4-16-15,1-3-51 16,-10-6-16-16,8 5-426 0,-4-5 93 16</inkml:trace>
        </inkml:traceGroup>
        <inkml:traceGroup>
          <inkml:annotationXML>
            <emma:emma xmlns:emma="http://www.w3.org/2003/04/emma" version="1.0">
              <emma:interpretation id="{0276661E-5ED3-4AE0-91A1-9397B99CBEED}" emma:medium="tactile" emma:mode="ink">
                <msink:context xmlns:msink="http://schemas.microsoft.com/ink/2010/main" type="inkWord" rotatedBoundingBox="673,7137 647,7965 184,7950 210,7123"/>
              </emma:interpretation>
            </emma:emma>
          </inkml:annotationXML>
          <inkml:trace contextRef="#ctx0" brushRef="#br0" timeOffset="76203.6377">114 4544 779 0,'2'-11'339'16,"-2"4"14"-16,0 1-149 16,-2 4-91-16,2 2-3 15,-1 2-10-15,-2 8-13 16,-3 7-19-16,0 8-17 15,0 8-13-15,0 16-14 16,3-4 4-16,1 0-6 16,1-3 5-16,5 6-10 15,-1-15 8-15,5-2-11 16,1 1 5-16,4-5-16 16,-2-15 10-16,4 0-15 15,-2-8 11-15,4-11-13 0,-1-5 13 16,2-6-39-16,-6-11-19 15,2-5-80-15,-7-4-21 16,-4-10-343-16,-12-9 63 16</inkml:trace>
          <inkml:trace contextRef="#ctx0" brushRef="#br0" timeOffset="76414.0756">134 4290 1122 0,'-8'-3'317'0,"-1"2"103"16,3 1-307-16,2 7-15 16,1-1-16-16,-2-1-21 15,4 2-24-15,2 1-22 16,2-1-5-16,-1-4-40 16,2 8-21-16,1-4-47 15,-4 2-354-15,-5 6 74 16</inkml:trace>
          <inkml:trace contextRef="#ctx0" brushRef="#br0" timeOffset="77005.2501">402 4913 992 0,'-6'6'287'0,"-1"3"83"15,2 5-266-15,-4 5-2 16,2 4-4-16,2 8 2 16,4-5-7-16,2 5-18 15,7-10-15-15,-1-1-25 16,1-11-12-16,5-8-15 16,-1-8 4-16,5-8-12 15,2-6 1-15,2-11 2 16,-2-1 10-16,2-10-13 15,-8 4 10-15,-1 1 0 16,-4 7-2-16,-8 4-10 16,-5 4 12-16,-5 8-5 15,-5-4 13-15,-6 8-12 0,-2 2 10 16,-6 9-15-16,4 2 7 16,-5 14-14-16,4 4-1 15,-2 8-84-15,8-5-11 16,-19 20-393-16,0-4 48 15</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24.7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875AFD-73C4-423D-B11E-7A8FD4E830A5}" emma:medium="tactile" emma:mode="ink">
          <msink:context xmlns:msink="http://schemas.microsoft.com/ink/2010/main" type="inkDrawing" rotatedBoundingBox="5556,5553 5714,5547 5715,5557 5557,5563" shapeName="Other"/>
        </emma:interpretation>
      </emma:emma>
    </inkml:annotationXML>
    <inkml:trace contextRef="#ctx0" brushRef="#br0">-4940-5835 379 0,'28'2'190'0,"5"1"-14"0,-1-3-102 16,3-5-202-1,-5-3 18-15</inkml:trace>
  </inkml:traceGroup>
</inkml:ink>
</file>

<file path=ppt/ink/ink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25.0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0C9D6CC-0569-482F-B87E-D293909147CD}" emma:medium="tactile" emma:mode="ink">
          <msink:context xmlns:msink="http://schemas.microsoft.com/ink/2010/main" type="inkDrawing" rotatedBoundingBox="6464,5663 6842,5702 6839,5731 6460,5692" shapeName="Other"/>
        </emma:interpretation>
      </emma:emma>
    </inkml:annotationXML>
    <inkml:trace contextRef="#ctx0" brushRef="#br0">-4033-5727 331 0,'33'14'188'0,"3"-2"-7"15,-5-3-85-15,5-3-23 16,-4 0-47-16,2-3-2 16,-4-3-22-16,5 0 2 15,-2 0-94-15,7-3-92 16,-2-3-2-16</inkml:trace>
  </inkml:traceGroup>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6-02T07:12:25.1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AEA05A-58CA-4C99-8531-15A474F83B0D}" emma:medium="tactile" emma:mode="ink">
          <msink:context xmlns:msink="http://schemas.microsoft.com/ink/2010/main" type="inkDrawing" rotatedBoundingBox="7562,5717 7947,5735 7946,5753 7561,5735" shapeName="Other"/>
        </emma:interpretation>
      </emma:emma>
    </inkml:annotationXML>
    <inkml:trace contextRef="#ctx0" brushRef="#br0">-2935-5671 471 0,'53'7'181'0,"3"2"12"15,-4-1-135 1,7-7-15-16,-5-1-59 15,4-3-170-15,-5-3 45 0</inkml:trace>
  </inkml:traceGroup>
</inkml:ink>
</file>

<file path=ppt/ink/ink9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6-02T07:10:56.4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7DACA9-5AB3-4313-8E08-BED99E05A137}" emma:medium="tactile" emma:mode="ink">
          <msink:context xmlns:msink="http://schemas.microsoft.com/ink/2010/main" type="inkDrawing" rotatedBoundingBox="14974,15948 14989,15948 14989,15963 14974,15963" shapeName="Other"/>
        </emma:interpretation>
      </emma:emma>
    </inkml:annotationXML>
    <inkml:trace contextRef="#ctx0" brushRef="#br0">-1872 4930 0,'0'0'0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07.06.2021</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2269652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252878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2577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67294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212766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14</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23569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25051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16</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39617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17</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188305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50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6662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2</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1075134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5747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414883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22165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3</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172826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4</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329823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161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3079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53413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2620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8511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07.06.2021</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07.06.2021</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07.06.2021</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01483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07.06.2021</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07.06.2021</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07.06.2021</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07.06.2021</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07.06.2021</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07.06.2021</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07.06.2021</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07.06.2021</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07.06.2021</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www.bernhardkoester.de/vorlesungen/inhalt.html" TargetMode="External"/><Relationship Id="rId4" Type="http://schemas.openxmlformats.org/officeDocument/2006/relationships/hyperlink" Target="http://www.bernhardkoester.de/video/inhalt.html" TargetMode="External"/></Relationships>
</file>

<file path=ppt/slides/_rels/slide10.xml.rels><?xml version="1.0" encoding="UTF-8" standalone="yes"?>
<Relationships xmlns="http://schemas.openxmlformats.org/package/2006/relationships"><Relationship Id="rId13" Type="http://schemas.openxmlformats.org/officeDocument/2006/relationships/image" Target="../media/image84.emf"/><Relationship Id="rId18" Type="http://schemas.openxmlformats.org/officeDocument/2006/relationships/customXml" Target="../ink/ink86.xml"/><Relationship Id="rId26" Type="http://schemas.openxmlformats.org/officeDocument/2006/relationships/customXml" Target="../ink/ink90.xml"/><Relationship Id="rId39" Type="http://schemas.openxmlformats.org/officeDocument/2006/relationships/image" Target="../media/image97.emf"/><Relationship Id="rId21" Type="http://schemas.openxmlformats.org/officeDocument/2006/relationships/image" Target="../media/image88.emf"/><Relationship Id="rId34" Type="http://schemas.openxmlformats.org/officeDocument/2006/relationships/customXml" Target="../ink/ink94.xml"/><Relationship Id="rId42" Type="http://schemas.openxmlformats.org/officeDocument/2006/relationships/customXml" Target="../ink/ink98.xml"/><Relationship Id="rId47" Type="http://schemas.openxmlformats.org/officeDocument/2006/relationships/image" Target="../media/image101.emf"/><Relationship Id="rId50" Type="http://schemas.openxmlformats.org/officeDocument/2006/relationships/customXml" Target="../ink/ink102.xml"/><Relationship Id="rId55" Type="http://schemas.openxmlformats.org/officeDocument/2006/relationships/image" Target="../media/image105.emf"/><Relationship Id="rId7" Type="http://schemas.openxmlformats.org/officeDocument/2006/relationships/image" Target="../media/image81.emf"/><Relationship Id="rId2" Type="http://schemas.openxmlformats.org/officeDocument/2006/relationships/notesSlide" Target="../notesSlides/notesSlide10.xml"/><Relationship Id="rId16" Type="http://schemas.openxmlformats.org/officeDocument/2006/relationships/customXml" Target="../ink/ink85.xml"/><Relationship Id="rId20" Type="http://schemas.openxmlformats.org/officeDocument/2006/relationships/customXml" Target="../ink/ink87.xml"/><Relationship Id="rId29" Type="http://schemas.openxmlformats.org/officeDocument/2006/relationships/image" Target="../media/image92.emf"/><Relationship Id="rId41" Type="http://schemas.openxmlformats.org/officeDocument/2006/relationships/image" Target="../media/image98.emf"/><Relationship Id="rId54" Type="http://schemas.openxmlformats.org/officeDocument/2006/relationships/customXml" Target="../ink/ink104.xml"/><Relationship Id="rId1" Type="http://schemas.openxmlformats.org/officeDocument/2006/relationships/slideLayout" Target="../slideLayouts/slideLayout7.xml"/><Relationship Id="rId6" Type="http://schemas.openxmlformats.org/officeDocument/2006/relationships/customXml" Target="../ink/ink80.xml"/><Relationship Id="rId11" Type="http://schemas.openxmlformats.org/officeDocument/2006/relationships/image" Target="../media/image83.emf"/><Relationship Id="rId24" Type="http://schemas.openxmlformats.org/officeDocument/2006/relationships/customXml" Target="../ink/ink89.xml"/><Relationship Id="rId32" Type="http://schemas.openxmlformats.org/officeDocument/2006/relationships/customXml" Target="../ink/ink93.xml"/><Relationship Id="rId37" Type="http://schemas.openxmlformats.org/officeDocument/2006/relationships/image" Target="../media/image96.emf"/><Relationship Id="rId40" Type="http://schemas.openxmlformats.org/officeDocument/2006/relationships/customXml" Target="../ink/ink97.xml"/><Relationship Id="rId45" Type="http://schemas.openxmlformats.org/officeDocument/2006/relationships/image" Target="../media/image100.emf"/><Relationship Id="rId53" Type="http://schemas.openxmlformats.org/officeDocument/2006/relationships/image" Target="../media/image104.emf"/><Relationship Id="rId58" Type="http://schemas.openxmlformats.org/officeDocument/2006/relationships/customXml" Target="../ink/ink106.xml"/><Relationship Id="rId5" Type="http://schemas.openxmlformats.org/officeDocument/2006/relationships/image" Target="../media/image6.png"/><Relationship Id="rId15" Type="http://schemas.openxmlformats.org/officeDocument/2006/relationships/image" Target="../media/image85.emf"/><Relationship Id="rId23" Type="http://schemas.openxmlformats.org/officeDocument/2006/relationships/image" Target="../media/image89.emf"/><Relationship Id="rId28" Type="http://schemas.openxmlformats.org/officeDocument/2006/relationships/customXml" Target="../ink/ink91.xml"/><Relationship Id="rId36" Type="http://schemas.openxmlformats.org/officeDocument/2006/relationships/customXml" Target="../ink/ink95.xml"/><Relationship Id="rId49" Type="http://schemas.openxmlformats.org/officeDocument/2006/relationships/image" Target="../media/image102.emf"/><Relationship Id="rId57" Type="http://schemas.openxmlformats.org/officeDocument/2006/relationships/image" Target="../media/image106.emf"/><Relationship Id="rId61" Type="http://schemas.openxmlformats.org/officeDocument/2006/relationships/image" Target="../media/image108.emf"/><Relationship Id="rId10" Type="http://schemas.openxmlformats.org/officeDocument/2006/relationships/customXml" Target="../ink/ink82.xml"/><Relationship Id="rId19" Type="http://schemas.openxmlformats.org/officeDocument/2006/relationships/image" Target="../media/image87.emf"/><Relationship Id="rId31" Type="http://schemas.openxmlformats.org/officeDocument/2006/relationships/image" Target="../media/image93.emf"/><Relationship Id="rId44" Type="http://schemas.openxmlformats.org/officeDocument/2006/relationships/customXml" Target="../ink/ink99.xml"/><Relationship Id="rId52" Type="http://schemas.openxmlformats.org/officeDocument/2006/relationships/customXml" Target="../ink/ink103.xml"/><Relationship Id="rId60" Type="http://schemas.openxmlformats.org/officeDocument/2006/relationships/customXml" Target="../ink/ink107.xml"/><Relationship Id="rId4" Type="http://schemas.openxmlformats.org/officeDocument/2006/relationships/image" Target="../media/image5.png"/><Relationship Id="rId9" Type="http://schemas.openxmlformats.org/officeDocument/2006/relationships/image" Target="../media/image82.emf"/><Relationship Id="rId14" Type="http://schemas.openxmlformats.org/officeDocument/2006/relationships/customXml" Target="../ink/ink84.xml"/><Relationship Id="rId22" Type="http://schemas.openxmlformats.org/officeDocument/2006/relationships/customXml" Target="../ink/ink88.xml"/><Relationship Id="rId27" Type="http://schemas.openxmlformats.org/officeDocument/2006/relationships/image" Target="../media/image91.emf"/><Relationship Id="rId30" Type="http://schemas.openxmlformats.org/officeDocument/2006/relationships/customXml" Target="../ink/ink92.xml"/><Relationship Id="rId35" Type="http://schemas.openxmlformats.org/officeDocument/2006/relationships/image" Target="../media/image95.emf"/><Relationship Id="rId43" Type="http://schemas.openxmlformats.org/officeDocument/2006/relationships/image" Target="../media/image99.emf"/><Relationship Id="rId48" Type="http://schemas.openxmlformats.org/officeDocument/2006/relationships/customXml" Target="../ink/ink101.xml"/><Relationship Id="rId56" Type="http://schemas.openxmlformats.org/officeDocument/2006/relationships/customXml" Target="../ink/ink105.xml"/><Relationship Id="rId8" Type="http://schemas.openxmlformats.org/officeDocument/2006/relationships/customXml" Target="../ink/ink81.xml"/><Relationship Id="rId51" Type="http://schemas.openxmlformats.org/officeDocument/2006/relationships/image" Target="../media/image103.emf"/><Relationship Id="rId3" Type="http://schemas.openxmlformats.org/officeDocument/2006/relationships/image" Target="../media/image4.png"/><Relationship Id="rId12" Type="http://schemas.openxmlformats.org/officeDocument/2006/relationships/customXml" Target="../ink/ink83.xml"/><Relationship Id="rId17" Type="http://schemas.openxmlformats.org/officeDocument/2006/relationships/image" Target="../media/image86.emf"/><Relationship Id="rId25" Type="http://schemas.openxmlformats.org/officeDocument/2006/relationships/image" Target="../media/image90.emf"/><Relationship Id="rId33" Type="http://schemas.openxmlformats.org/officeDocument/2006/relationships/image" Target="../media/image94.emf"/><Relationship Id="rId38" Type="http://schemas.openxmlformats.org/officeDocument/2006/relationships/customXml" Target="../ink/ink96.xml"/><Relationship Id="rId46" Type="http://schemas.openxmlformats.org/officeDocument/2006/relationships/customXml" Target="../ink/ink100.xml"/><Relationship Id="rId59" Type="http://schemas.openxmlformats.org/officeDocument/2006/relationships/image" Target="../media/image107.emf"/></Relationships>
</file>

<file path=ppt/slides/_rels/slide11.xml.rels><?xml version="1.0" encoding="UTF-8" standalone="yes"?>
<Relationships xmlns="http://schemas.openxmlformats.org/package/2006/relationships"><Relationship Id="rId8" Type="http://schemas.openxmlformats.org/officeDocument/2006/relationships/image" Target="../media/image111.emf"/><Relationship Id="rId13" Type="http://schemas.openxmlformats.org/officeDocument/2006/relationships/customXml" Target="../ink/ink113.xml"/><Relationship Id="rId18" Type="http://schemas.openxmlformats.org/officeDocument/2006/relationships/image" Target="../media/image116.emf"/><Relationship Id="rId3" Type="http://schemas.openxmlformats.org/officeDocument/2006/relationships/customXml" Target="../ink/ink108.xml"/><Relationship Id="rId7" Type="http://schemas.openxmlformats.org/officeDocument/2006/relationships/customXml" Target="../ink/ink110.xml"/><Relationship Id="rId12" Type="http://schemas.openxmlformats.org/officeDocument/2006/relationships/image" Target="../media/image113.emf"/><Relationship Id="rId17" Type="http://schemas.openxmlformats.org/officeDocument/2006/relationships/customXml" Target="../ink/ink115.xml"/><Relationship Id="rId2" Type="http://schemas.openxmlformats.org/officeDocument/2006/relationships/notesSlide" Target="../notesSlides/notesSlide11.xml"/><Relationship Id="rId16" Type="http://schemas.openxmlformats.org/officeDocument/2006/relationships/image" Target="../media/image115.emf"/><Relationship Id="rId20" Type="http://schemas.openxmlformats.org/officeDocument/2006/relationships/image" Target="../media/image117.emf"/><Relationship Id="rId1" Type="http://schemas.openxmlformats.org/officeDocument/2006/relationships/slideLayout" Target="../slideLayouts/slideLayout7.xml"/><Relationship Id="rId6" Type="http://schemas.openxmlformats.org/officeDocument/2006/relationships/image" Target="../media/image110.emf"/><Relationship Id="rId11" Type="http://schemas.openxmlformats.org/officeDocument/2006/relationships/customXml" Target="../ink/ink112.xml"/><Relationship Id="rId5" Type="http://schemas.openxmlformats.org/officeDocument/2006/relationships/customXml" Target="../ink/ink109.xml"/><Relationship Id="rId15" Type="http://schemas.openxmlformats.org/officeDocument/2006/relationships/customXml" Target="../ink/ink114.xml"/><Relationship Id="rId10" Type="http://schemas.openxmlformats.org/officeDocument/2006/relationships/image" Target="../media/image112.emf"/><Relationship Id="rId19" Type="http://schemas.openxmlformats.org/officeDocument/2006/relationships/customXml" Target="../ink/ink116.xml"/><Relationship Id="rId4" Type="http://schemas.openxmlformats.org/officeDocument/2006/relationships/image" Target="../media/image109.emf"/><Relationship Id="rId9" Type="http://schemas.openxmlformats.org/officeDocument/2006/relationships/customXml" Target="../ink/ink111.xml"/><Relationship Id="rId14" Type="http://schemas.openxmlformats.org/officeDocument/2006/relationships/image" Target="../media/image114.emf"/></Relationships>
</file>

<file path=ppt/slides/_rels/slide12.xml.rels><?xml version="1.0" encoding="UTF-8" standalone="yes"?>
<Relationships xmlns="http://schemas.openxmlformats.org/package/2006/relationships"><Relationship Id="rId26" Type="http://schemas.openxmlformats.org/officeDocument/2006/relationships/image" Target="../media/image126.emf"/><Relationship Id="rId117" Type="http://schemas.openxmlformats.org/officeDocument/2006/relationships/customXml" Target="../ink/ink172.xml"/><Relationship Id="rId21" Type="http://schemas.openxmlformats.org/officeDocument/2006/relationships/customXml" Target="../ink/ink124.xml"/><Relationship Id="rId42" Type="http://schemas.openxmlformats.org/officeDocument/2006/relationships/image" Target="../media/image134.emf"/><Relationship Id="rId47" Type="http://schemas.openxmlformats.org/officeDocument/2006/relationships/customXml" Target="../ink/ink137.xml"/><Relationship Id="rId63" Type="http://schemas.openxmlformats.org/officeDocument/2006/relationships/customXml" Target="../ink/ink145.xml"/><Relationship Id="rId68" Type="http://schemas.openxmlformats.org/officeDocument/2006/relationships/image" Target="../media/image147.emf"/><Relationship Id="rId84" Type="http://schemas.openxmlformats.org/officeDocument/2006/relationships/image" Target="../media/image155.emf"/><Relationship Id="rId89" Type="http://schemas.openxmlformats.org/officeDocument/2006/relationships/customXml" Target="../ink/ink158.xml"/><Relationship Id="rId112" Type="http://schemas.openxmlformats.org/officeDocument/2006/relationships/image" Target="../media/image169.emf"/><Relationship Id="rId133" Type="http://schemas.openxmlformats.org/officeDocument/2006/relationships/image" Target="../media/image179.emf"/><Relationship Id="rId16" Type="http://schemas.openxmlformats.org/officeDocument/2006/relationships/image" Target="../media/image122.emf"/><Relationship Id="rId107" Type="http://schemas.openxmlformats.org/officeDocument/2006/relationships/customXml" Target="../ink/ink167.xml"/><Relationship Id="rId11" Type="http://schemas.openxmlformats.org/officeDocument/2006/relationships/customXml" Target="../ink/ink119.xml"/><Relationship Id="rId32" Type="http://schemas.openxmlformats.org/officeDocument/2006/relationships/image" Target="../media/image129.emf"/><Relationship Id="rId37" Type="http://schemas.openxmlformats.org/officeDocument/2006/relationships/customXml" Target="../ink/ink132.xml"/><Relationship Id="rId53" Type="http://schemas.openxmlformats.org/officeDocument/2006/relationships/customXml" Target="../ink/ink140.xml"/><Relationship Id="rId58" Type="http://schemas.openxmlformats.org/officeDocument/2006/relationships/image" Target="../media/image142.emf"/><Relationship Id="rId74" Type="http://schemas.openxmlformats.org/officeDocument/2006/relationships/image" Target="../media/image150.emf"/><Relationship Id="rId79" Type="http://schemas.openxmlformats.org/officeDocument/2006/relationships/customXml" Target="../ink/ink153.xml"/><Relationship Id="rId102" Type="http://schemas.openxmlformats.org/officeDocument/2006/relationships/image" Target="../media/image164.emf"/><Relationship Id="rId123" Type="http://schemas.openxmlformats.org/officeDocument/2006/relationships/image" Target="../media/image174.emf"/><Relationship Id="rId128" Type="http://schemas.openxmlformats.org/officeDocument/2006/relationships/customXml" Target="../ink/ink178.xml"/><Relationship Id="rId5" Type="http://schemas.openxmlformats.org/officeDocument/2006/relationships/image" Target="../media/image9.png"/><Relationship Id="rId90" Type="http://schemas.openxmlformats.org/officeDocument/2006/relationships/image" Target="../media/image158.emf"/><Relationship Id="rId95" Type="http://schemas.openxmlformats.org/officeDocument/2006/relationships/customXml" Target="../ink/ink161.xml"/><Relationship Id="rId14" Type="http://schemas.openxmlformats.org/officeDocument/2006/relationships/image" Target="../media/image121.emf"/><Relationship Id="rId22" Type="http://schemas.openxmlformats.org/officeDocument/2006/relationships/image" Target="../media/image124.emf"/><Relationship Id="rId27" Type="http://schemas.openxmlformats.org/officeDocument/2006/relationships/customXml" Target="../ink/ink127.xml"/><Relationship Id="rId30" Type="http://schemas.openxmlformats.org/officeDocument/2006/relationships/image" Target="../media/image128.emf"/><Relationship Id="rId35" Type="http://schemas.openxmlformats.org/officeDocument/2006/relationships/customXml" Target="../ink/ink131.xml"/><Relationship Id="rId43" Type="http://schemas.openxmlformats.org/officeDocument/2006/relationships/customXml" Target="../ink/ink135.xml"/><Relationship Id="rId48" Type="http://schemas.openxmlformats.org/officeDocument/2006/relationships/image" Target="../media/image137.emf"/><Relationship Id="rId56" Type="http://schemas.openxmlformats.org/officeDocument/2006/relationships/image" Target="../media/image141.emf"/><Relationship Id="rId64" Type="http://schemas.openxmlformats.org/officeDocument/2006/relationships/image" Target="../media/image145.emf"/><Relationship Id="rId69" Type="http://schemas.openxmlformats.org/officeDocument/2006/relationships/customXml" Target="../ink/ink148.xml"/><Relationship Id="rId77" Type="http://schemas.openxmlformats.org/officeDocument/2006/relationships/customXml" Target="../ink/ink152.xml"/><Relationship Id="rId100" Type="http://schemas.openxmlformats.org/officeDocument/2006/relationships/image" Target="../media/image163.emf"/><Relationship Id="rId105" Type="http://schemas.openxmlformats.org/officeDocument/2006/relationships/customXml" Target="../ink/ink166.xml"/><Relationship Id="rId113" Type="http://schemas.openxmlformats.org/officeDocument/2006/relationships/customXml" Target="../ink/ink170.xml"/><Relationship Id="rId118" Type="http://schemas.openxmlformats.org/officeDocument/2006/relationships/customXml" Target="../ink/ink173.xml"/><Relationship Id="rId126" Type="http://schemas.openxmlformats.org/officeDocument/2006/relationships/customXml" Target="../ink/ink177.xml"/><Relationship Id="rId134" Type="http://schemas.openxmlformats.org/officeDocument/2006/relationships/customXml" Target="../ink/ink181.xml"/><Relationship Id="rId8" Type="http://schemas.openxmlformats.org/officeDocument/2006/relationships/image" Target="../media/image118.emf"/><Relationship Id="rId51" Type="http://schemas.openxmlformats.org/officeDocument/2006/relationships/customXml" Target="../ink/ink139.xml"/><Relationship Id="rId72" Type="http://schemas.openxmlformats.org/officeDocument/2006/relationships/image" Target="../media/image149.emf"/><Relationship Id="rId80" Type="http://schemas.openxmlformats.org/officeDocument/2006/relationships/image" Target="../media/image153.emf"/><Relationship Id="rId85" Type="http://schemas.openxmlformats.org/officeDocument/2006/relationships/customXml" Target="../ink/ink156.xml"/><Relationship Id="rId93" Type="http://schemas.openxmlformats.org/officeDocument/2006/relationships/customXml" Target="../ink/ink160.xml"/><Relationship Id="rId98" Type="http://schemas.openxmlformats.org/officeDocument/2006/relationships/image" Target="../media/image162.emf"/><Relationship Id="rId121" Type="http://schemas.openxmlformats.org/officeDocument/2006/relationships/image" Target="../media/image173.emf"/><Relationship Id="rId3" Type="http://schemas.openxmlformats.org/officeDocument/2006/relationships/image" Target="../media/image7.png"/><Relationship Id="rId12" Type="http://schemas.openxmlformats.org/officeDocument/2006/relationships/image" Target="../media/image120.emf"/><Relationship Id="rId17" Type="http://schemas.openxmlformats.org/officeDocument/2006/relationships/customXml" Target="../ink/ink122.xml"/><Relationship Id="rId25" Type="http://schemas.openxmlformats.org/officeDocument/2006/relationships/customXml" Target="../ink/ink126.xml"/><Relationship Id="rId33" Type="http://schemas.openxmlformats.org/officeDocument/2006/relationships/customXml" Target="../ink/ink130.xml"/><Relationship Id="rId38" Type="http://schemas.openxmlformats.org/officeDocument/2006/relationships/image" Target="../media/image132.emf"/><Relationship Id="rId46" Type="http://schemas.openxmlformats.org/officeDocument/2006/relationships/image" Target="../media/image136.emf"/><Relationship Id="rId59" Type="http://schemas.openxmlformats.org/officeDocument/2006/relationships/customXml" Target="../ink/ink143.xml"/><Relationship Id="rId67" Type="http://schemas.openxmlformats.org/officeDocument/2006/relationships/customXml" Target="../ink/ink147.xml"/><Relationship Id="rId103" Type="http://schemas.openxmlformats.org/officeDocument/2006/relationships/customXml" Target="../ink/ink165.xml"/><Relationship Id="rId108" Type="http://schemas.openxmlformats.org/officeDocument/2006/relationships/image" Target="../media/image167.emf"/><Relationship Id="rId116" Type="http://schemas.openxmlformats.org/officeDocument/2006/relationships/image" Target="../media/image171.emf"/><Relationship Id="rId124" Type="http://schemas.openxmlformats.org/officeDocument/2006/relationships/customXml" Target="../ink/ink176.xml"/><Relationship Id="rId129" Type="http://schemas.openxmlformats.org/officeDocument/2006/relationships/image" Target="../media/image177.emf"/><Relationship Id="rId20" Type="http://schemas.openxmlformats.org/officeDocument/2006/relationships/image" Target="../media/image123.emf"/><Relationship Id="rId41" Type="http://schemas.openxmlformats.org/officeDocument/2006/relationships/customXml" Target="../ink/ink134.xml"/><Relationship Id="rId54" Type="http://schemas.openxmlformats.org/officeDocument/2006/relationships/image" Target="../media/image140.emf"/><Relationship Id="rId62" Type="http://schemas.openxmlformats.org/officeDocument/2006/relationships/image" Target="../media/image144.emf"/><Relationship Id="rId70" Type="http://schemas.openxmlformats.org/officeDocument/2006/relationships/image" Target="../media/image148.emf"/><Relationship Id="rId75" Type="http://schemas.openxmlformats.org/officeDocument/2006/relationships/customXml" Target="../ink/ink151.xml"/><Relationship Id="rId83" Type="http://schemas.openxmlformats.org/officeDocument/2006/relationships/customXml" Target="../ink/ink155.xml"/><Relationship Id="rId88" Type="http://schemas.openxmlformats.org/officeDocument/2006/relationships/image" Target="../media/image157.emf"/><Relationship Id="rId91" Type="http://schemas.openxmlformats.org/officeDocument/2006/relationships/customXml" Target="../ink/ink159.xml"/><Relationship Id="rId96" Type="http://schemas.openxmlformats.org/officeDocument/2006/relationships/image" Target="../media/image161.emf"/><Relationship Id="rId111" Type="http://schemas.openxmlformats.org/officeDocument/2006/relationships/customXml" Target="../ink/ink169.xml"/><Relationship Id="rId132" Type="http://schemas.openxmlformats.org/officeDocument/2006/relationships/customXml" Target="../ink/ink180.xml"/><Relationship Id="rId1" Type="http://schemas.openxmlformats.org/officeDocument/2006/relationships/slideLayout" Target="../slideLayouts/slideLayout7.xml"/><Relationship Id="rId6" Type="http://schemas.openxmlformats.org/officeDocument/2006/relationships/image" Target="../media/image10.png"/><Relationship Id="rId15" Type="http://schemas.openxmlformats.org/officeDocument/2006/relationships/customXml" Target="../ink/ink121.xml"/><Relationship Id="rId23" Type="http://schemas.openxmlformats.org/officeDocument/2006/relationships/customXml" Target="../ink/ink125.xml"/><Relationship Id="rId28" Type="http://schemas.openxmlformats.org/officeDocument/2006/relationships/image" Target="../media/image127.emf"/><Relationship Id="rId36" Type="http://schemas.openxmlformats.org/officeDocument/2006/relationships/image" Target="../media/image131.emf"/><Relationship Id="rId49" Type="http://schemas.openxmlformats.org/officeDocument/2006/relationships/customXml" Target="../ink/ink138.xml"/><Relationship Id="rId57" Type="http://schemas.openxmlformats.org/officeDocument/2006/relationships/customXml" Target="../ink/ink142.xml"/><Relationship Id="rId106" Type="http://schemas.openxmlformats.org/officeDocument/2006/relationships/image" Target="../media/image166.emf"/><Relationship Id="rId114" Type="http://schemas.openxmlformats.org/officeDocument/2006/relationships/image" Target="../media/image170.emf"/><Relationship Id="rId119" Type="http://schemas.openxmlformats.org/officeDocument/2006/relationships/image" Target="../media/image172.emf"/><Relationship Id="rId127" Type="http://schemas.openxmlformats.org/officeDocument/2006/relationships/image" Target="../media/image176.emf"/><Relationship Id="rId10" Type="http://schemas.openxmlformats.org/officeDocument/2006/relationships/image" Target="../media/image119.emf"/><Relationship Id="rId31" Type="http://schemas.openxmlformats.org/officeDocument/2006/relationships/customXml" Target="../ink/ink129.xml"/><Relationship Id="rId44" Type="http://schemas.openxmlformats.org/officeDocument/2006/relationships/image" Target="../media/image135.emf"/><Relationship Id="rId52" Type="http://schemas.openxmlformats.org/officeDocument/2006/relationships/image" Target="../media/image139.emf"/><Relationship Id="rId60" Type="http://schemas.openxmlformats.org/officeDocument/2006/relationships/image" Target="../media/image143.emf"/><Relationship Id="rId65" Type="http://schemas.openxmlformats.org/officeDocument/2006/relationships/customXml" Target="../ink/ink146.xml"/><Relationship Id="rId73" Type="http://schemas.openxmlformats.org/officeDocument/2006/relationships/customXml" Target="../ink/ink150.xml"/><Relationship Id="rId78" Type="http://schemas.openxmlformats.org/officeDocument/2006/relationships/image" Target="../media/image152.emf"/><Relationship Id="rId81" Type="http://schemas.openxmlformats.org/officeDocument/2006/relationships/customXml" Target="../ink/ink154.xml"/><Relationship Id="rId86" Type="http://schemas.openxmlformats.org/officeDocument/2006/relationships/image" Target="../media/image156.emf"/><Relationship Id="rId94" Type="http://schemas.openxmlformats.org/officeDocument/2006/relationships/image" Target="../media/image160.emf"/><Relationship Id="rId99" Type="http://schemas.openxmlformats.org/officeDocument/2006/relationships/customXml" Target="../ink/ink163.xml"/><Relationship Id="rId101" Type="http://schemas.openxmlformats.org/officeDocument/2006/relationships/customXml" Target="../ink/ink164.xml"/><Relationship Id="rId122" Type="http://schemas.openxmlformats.org/officeDocument/2006/relationships/customXml" Target="../ink/ink175.xml"/><Relationship Id="rId130" Type="http://schemas.openxmlformats.org/officeDocument/2006/relationships/customXml" Target="../ink/ink179.xml"/><Relationship Id="rId135" Type="http://schemas.openxmlformats.org/officeDocument/2006/relationships/image" Target="../media/image180.emf"/><Relationship Id="rId4" Type="http://schemas.openxmlformats.org/officeDocument/2006/relationships/image" Target="../media/image8.png"/><Relationship Id="rId9" Type="http://schemas.openxmlformats.org/officeDocument/2006/relationships/customXml" Target="../ink/ink118.xml"/><Relationship Id="rId13" Type="http://schemas.openxmlformats.org/officeDocument/2006/relationships/customXml" Target="../ink/ink120.xml"/><Relationship Id="rId18" Type="http://schemas.openxmlformats.org/officeDocument/2006/relationships/image" Target="../media/image59.emf"/><Relationship Id="rId39" Type="http://schemas.openxmlformats.org/officeDocument/2006/relationships/customXml" Target="../ink/ink133.xml"/><Relationship Id="rId109" Type="http://schemas.openxmlformats.org/officeDocument/2006/relationships/customXml" Target="../ink/ink168.xml"/><Relationship Id="rId34" Type="http://schemas.openxmlformats.org/officeDocument/2006/relationships/image" Target="../media/image130.emf"/><Relationship Id="rId50" Type="http://schemas.openxmlformats.org/officeDocument/2006/relationships/image" Target="../media/image138.emf"/><Relationship Id="rId55" Type="http://schemas.openxmlformats.org/officeDocument/2006/relationships/customXml" Target="../ink/ink141.xml"/><Relationship Id="rId76" Type="http://schemas.openxmlformats.org/officeDocument/2006/relationships/image" Target="../media/image151.emf"/><Relationship Id="rId97" Type="http://schemas.openxmlformats.org/officeDocument/2006/relationships/customXml" Target="../ink/ink162.xml"/><Relationship Id="rId104" Type="http://schemas.openxmlformats.org/officeDocument/2006/relationships/image" Target="../media/image165.emf"/><Relationship Id="rId120" Type="http://schemas.openxmlformats.org/officeDocument/2006/relationships/customXml" Target="../ink/ink174.xml"/><Relationship Id="rId125" Type="http://schemas.openxmlformats.org/officeDocument/2006/relationships/image" Target="../media/image175.emf"/><Relationship Id="rId7" Type="http://schemas.openxmlformats.org/officeDocument/2006/relationships/customXml" Target="../ink/ink117.xml"/><Relationship Id="rId71" Type="http://schemas.openxmlformats.org/officeDocument/2006/relationships/customXml" Target="../ink/ink149.xml"/><Relationship Id="rId92" Type="http://schemas.openxmlformats.org/officeDocument/2006/relationships/image" Target="../media/image159.emf"/><Relationship Id="rId2" Type="http://schemas.openxmlformats.org/officeDocument/2006/relationships/notesSlide" Target="../notesSlides/notesSlide12.xml"/><Relationship Id="rId29" Type="http://schemas.openxmlformats.org/officeDocument/2006/relationships/customXml" Target="../ink/ink128.xml"/><Relationship Id="rId24" Type="http://schemas.openxmlformats.org/officeDocument/2006/relationships/image" Target="../media/image125.emf"/><Relationship Id="rId40" Type="http://schemas.openxmlformats.org/officeDocument/2006/relationships/image" Target="../media/image133.emf"/><Relationship Id="rId45" Type="http://schemas.openxmlformats.org/officeDocument/2006/relationships/customXml" Target="../ink/ink136.xml"/><Relationship Id="rId66" Type="http://schemas.openxmlformats.org/officeDocument/2006/relationships/image" Target="../media/image146.emf"/><Relationship Id="rId87" Type="http://schemas.openxmlformats.org/officeDocument/2006/relationships/customXml" Target="../ink/ink157.xml"/><Relationship Id="rId110" Type="http://schemas.openxmlformats.org/officeDocument/2006/relationships/image" Target="../media/image168.emf"/><Relationship Id="rId115" Type="http://schemas.openxmlformats.org/officeDocument/2006/relationships/customXml" Target="../ink/ink171.xml"/><Relationship Id="rId131" Type="http://schemas.openxmlformats.org/officeDocument/2006/relationships/image" Target="../media/image178.emf"/><Relationship Id="rId61" Type="http://schemas.openxmlformats.org/officeDocument/2006/relationships/customXml" Target="../ink/ink144.xml"/><Relationship Id="rId82" Type="http://schemas.openxmlformats.org/officeDocument/2006/relationships/image" Target="../media/image154.emf"/><Relationship Id="rId19" Type="http://schemas.openxmlformats.org/officeDocument/2006/relationships/customXml" Target="../ink/ink123.xml"/></Relationships>
</file>

<file path=ppt/slides/_rels/slide13.xml.rels><?xml version="1.0" encoding="UTF-8" standalone="yes"?>
<Relationships xmlns="http://schemas.openxmlformats.org/package/2006/relationships"><Relationship Id="rId8" Type="http://schemas.openxmlformats.org/officeDocument/2006/relationships/image" Target="../media/image183.emf"/><Relationship Id="rId13" Type="http://schemas.openxmlformats.org/officeDocument/2006/relationships/customXml" Target="../ink/ink187.xml"/><Relationship Id="rId18" Type="http://schemas.openxmlformats.org/officeDocument/2006/relationships/image" Target="../media/image188.emf"/><Relationship Id="rId3" Type="http://schemas.openxmlformats.org/officeDocument/2006/relationships/customXml" Target="../ink/ink182.xml"/><Relationship Id="rId21" Type="http://schemas.openxmlformats.org/officeDocument/2006/relationships/customXml" Target="../ink/ink191.xml"/><Relationship Id="rId7" Type="http://schemas.openxmlformats.org/officeDocument/2006/relationships/customXml" Target="../ink/ink184.xml"/><Relationship Id="rId12" Type="http://schemas.openxmlformats.org/officeDocument/2006/relationships/image" Target="../media/image185.emf"/><Relationship Id="rId17" Type="http://schemas.openxmlformats.org/officeDocument/2006/relationships/customXml" Target="../ink/ink189.xml"/><Relationship Id="rId2" Type="http://schemas.openxmlformats.org/officeDocument/2006/relationships/notesSlide" Target="../notesSlides/notesSlide13.xml"/><Relationship Id="rId16" Type="http://schemas.openxmlformats.org/officeDocument/2006/relationships/image" Target="../media/image187.emf"/><Relationship Id="rId20" Type="http://schemas.openxmlformats.org/officeDocument/2006/relationships/image" Target="../media/image189.emf"/><Relationship Id="rId1" Type="http://schemas.openxmlformats.org/officeDocument/2006/relationships/slideLayout" Target="../slideLayouts/slideLayout7.xml"/><Relationship Id="rId6" Type="http://schemas.openxmlformats.org/officeDocument/2006/relationships/image" Target="../media/image182.emf"/><Relationship Id="rId11" Type="http://schemas.openxmlformats.org/officeDocument/2006/relationships/customXml" Target="../ink/ink186.xml"/><Relationship Id="rId5" Type="http://schemas.openxmlformats.org/officeDocument/2006/relationships/customXml" Target="../ink/ink183.xml"/><Relationship Id="rId15" Type="http://schemas.openxmlformats.org/officeDocument/2006/relationships/customXml" Target="../ink/ink188.xml"/><Relationship Id="rId10" Type="http://schemas.openxmlformats.org/officeDocument/2006/relationships/image" Target="../media/image184.emf"/><Relationship Id="rId19" Type="http://schemas.openxmlformats.org/officeDocument/2006/relationships/customXml" Target="../ink/ink190.xml"/><Relationship Id="rId4" Type="http://schemas.openxmlformats.org/officeDocument/2006/relationships/image" Target="../media/image181.emf"/><Relationship Id="rId9" Type="http://schemas.openxmlformats.org/officeDocument/2006/relationships/customXml" Target="../ink/ink185.xml"/><Relationship Id="rId14" Type="http://schemas.openxmlformats.org/officeDocument/2006/relationships/image" Target="../media/image186.emf"/><Relationship Id="rId22" Type="http://schemas.openxmlformats.org/officeDocument/2006/relationships/image" Target="../media/image190.emf"/></Relationships>
</file>

<file path=ppt/slides/_rels/slide14.xml.rels><?xml version="1.0" encoding="UTF-8" standalone="yes"?>
<Relationships xmlns="http://schemas.openxmlformats.org/package/2006/relationships"><Relationship Id="rId8" Type="http://schemas.openxmlformats.org/officeDocument/2006/relationships/customXml" Target="../ink/ink194.xml"/><Relationship Id="rId13" Type="http://schemas.openxmlformats.org/officeDocument/2006/relationships/image" Target="../media/image195.emf"/><Relationship Id="rId3" Type="http://schemas.openxmlformats.org/officeDocument/2006/relationships/image" Target="../media/image11.png"/><Relationship Id="rId7" Type="http://schemas.openxmlformats.org/officeDocument/2006/relationships/image" Target="../media/image192.emf"/><Relationship Id="rId12" Type="http://schemas.openxmlformats.org/officeDocument/2006/relationships/customXml" Target="../ink/ink19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ustomXml" Target="../ink/ink193.xml"/><Relationship Id="rId11" Type="http://schemas.openxmlformats.org/officeDocument/2006/relationships/image" Target="../media/image194.emf"/><Relationship Id="rId5" Type="http://schemas.openxmlformats.org/officeDocument/2006/relationships/image" Target="../media/image191.emf"/><Relationship Id="rId15" Type="http://schemas.openxmlformats.org/officeDocument/2006/relationships/image" Target="../media/image196.emf"/><Relationship Id="rId10" Type="http://schemas.openxmlformats.org/officeDocument/2006/relationships/customXml" Target="../ink/ink195.xml"/><Relationship Id="rId4" Type="http://schemas.openxmlformats.org/officeDocument/2006/relationships/customXml" Target="../ink/ink192.xml"/><Relationship Id="rId9" Type="http://schemas.openxmlformats.org/officeDocument/2006/relationships/image" Target="../media/image193.emf"/><Relationship Id="rId14" Type="http://schemas.openxmlformats.org/officeDocument/2006/relationships/customXml" Target="../ink/ink197.xml"/></Relationships>
</file>

<file path=ppt/slides/_rels/slide15.xml.rels><?xml version="1.0" encoding="UTF-8" standalone="yes"?>
<Relationships xmlns="http://schemas.openxmlformats.org/package/2006/relationships"><Relationship Id="rId26" Type="http://schemas.openxmlformats.org/officeDocument/2006/relationships/image" Target="../media/image206.emf"/><Relationship Id="rId117" Type="http://schemas.openxmlformats.org/officeDocument/2006/relationships/customXml" Target="../ink/ink254.xml"/><Relationship Id="rId21" Type="http://schemas.openxmlformats.org/officeDocument/2006/relationships/customXml" Target="../ink/ink206.xml"/><Relationship Id="rId42" Type="http://schemas.openxmlformats.org/officeDocument/2006/relationships/image" Target="../media/image214.emf"/><Relationship Id="rId47" Type="http://schemas.openxmlformats.org/officeDocument/2006/relationships/customXml" Target="../ink/ink219.xml"/><Relationship Id="rId63" Type="http://schemas.openxmlformats.org/officeDocument/2006/relationships/customXml" Target="../ink/ink227.xml"/><Relationship Id="rId68" Type="http://schemas.openxmlformats.org/officeDocument/2006/relationships/image" Target="../media/image227.emf"/><Relationship Id="rId84" Type="http://schemas.openxmlformats.org/officeDocument/2006/relationships/image" Target="../media/image235.emf"/><Relationship Id="rId89" Type="http://schemas.openxmlformats.org/officeDocument/2006/relationships/customXml" Target="../ink/ink240.xml"/><Relationship Id="rId112" Type="http://schemas.openxmlformats.org/officeDocument/2006/relationships/image" Target="../media/image249.emf"/><Relationship Id="rId16" Type="http://schemas.openxmlformats.org/officeDocument/2006/relationships/image" Target="../media/image202.emf"/><Relationship Id="rId107" Type="http://schemas.openxmlformats.org/officeDocument/2006/relationships/customXml" Target="../ink/ink249.xml"/><Relationship Id="rId11" Type="http://schemas.openxmlformats.org/officeDocument/2006/relationships/customXml" Target="../ink/ink201.xml"/><Relationship Id="rId32" Type="http://schemas.openxmlformats.org/officeDocument/2006/relationships/image" Target="../media/image209.emf"/><Relationship Id="rId37" Type="http://schemas.openxmlformats.org/officeDocument/2006/relationships/customXml" Target="../ink/ink214.xml"/><Relationship Id="rId53" Type="http://schemas.openxmlformats.org/officeDocument/2006/relationships/customXml" Target="../ink/ink222.xml"/><Relationship Id="rId58" Type="http://schemas.openxmlformats.org/officeDocument/2006/relationships/image" Target="../media/image222.emf"/><Relationship Id="rId74" Type="http://schemas.openxmlformats.org/officeDocument/2006/relationships/image" Target="../media/image230.emf"/><Relationship Id="rId79" Type="http://schemas.openxmlformats.org/officeDocument/2006/relationships/customXml" Target="../ink/ink235.xml"/><Relationship Id="rId102" Type="http://schemas.openxmlformats.org/officeDocument/2006/relationships/image" Target="../media/image244.emf"/><Relationship Id="rId123" Type="http://schemas.openxmlformats.org/officeDocument/2006/relationships/customXml" Target="../ink/ink257.xml"/><Relationship Id="rId5" Type="http://schemas.openxmlformats.org/officeDocument/2006/relationships/customXml" Target="../ink/ink198.xml"/><Relationship Id="rId61" Type="http://schemas.openxmlformats.org/officeDocument/2006/relationships/customXml" Target="../ink/ink226.xml"/><Relationship Id="rId82" Type="http://schemas.openxmlformats.org/officeDocument/2006/relationships/image" Target="../media/image234.emf"/><Relationship Id="rId90" Type="http://schemas.openxmlformats.org/officeDocument/2006/relationships/image" Target="../media/image238.emf"/><Relationship Id="rId95" Type="http://schemas.openxmlformats.org/officeDocument/2006/relationships/customXml" Target="../ink/ink243.xml"/><Relationship Id="rId19" Type="http://schemas.openxmlformats.org/officeDocument/2006/relationships/customXml" Target="../ink/ink205.xml"/><Relationship Id="rId14" Type="http://schemas.openxmlformats.org/officeDocument/2006/relationships/image" Target="../media/image201.emf"/><Relationship Id="rId22" Type="http://schemas.openxmlformats.org/officeDocument/2006/relationships/image" Target="../media/image56.emf"/><Relationship Id="rId27" Type="http://schemas.openxmlformats.org/officeDocument/2006/relationships/customXml" Target="../ink/ink209.xml"/><Relationship Id="rId30" Type="http://schemas.openxmlformats.org/officeDocument/2006/relationships/image" Target="../media/image208.emf"/><Relationship Id="rId35" Type="http://schemas.openxmlformats.org/officeDocument/2006/relationships/customXml" Target="../ink/ink213.xml"/><Relationship Id="rId43" Type="http://schemas.openxmlformats.org/officeDocument/2006/relationships/customXml" Target="../ink/ink217.xml"/><Relationship Id="rId48" Type="http://schemas.openxmlformats.org/officeDocument/2006/relationships/image" Target="../media/image217.emf"/><Relationship Id="rId56" Type="http://schemas.openxmlformats.org/officeDocument/2006/relationships/image" Target="../media/image221.emf"/><Relationship Id="rId64" Type="http://schemas.openxmlformats.org/officeDocument/2006/relationships/image" Target="../media/image225.emf"/><Relationship Id="rId69" Type="http://schemas.openxmlformats.org/officeDocument/2006/relationships/customXml" Target="../ink/ink230.xml"/><Relationship Id="rId77" Type="http://schemas.openxmlformats.org/officeDocument/2006/relationships/customXml" Target="../ink/ink234.xml"/><Relationship Id="rId100" Type="http://schemas.openxmlformats.org/officeDocument/2006/relationships/image" Target="../media/image243.emf"/><Relationship Id="rId105" Type="http://schemas.openxmlformats.org/officeDocument/2006/relationships/customXml" Target="../ink/ink248.xml"/><Relationship Id="rId113" Type="http://schemas.openxmlformats.org/officeDocument/2006/relationships/customXml" Target="../ink/ink252.xml"/><Relationship Id="rId118" Type="http://schemas.openxmlformats.org/officeDocument/2006/relationships/image" Target="../media/image252.emf"/><Relationship Id="rId8" Type="http://schemas.openxmlformats.org/officeDocument/2006/relationships/image" Target="../media/image198.emf"/><Relationship Id="rId51" Type="http://schemas.openxmlformats.org/officeDocument/2006/relationships/customXml" Target="../ink/ink221.xml"/><Relationship Id="rId72" Type="http://schemas.openxmlformats.org/officeDocument/2006/relationships/image" Target="../media/image229.emf"/><Relationship Id="rId80" Type="http://schemas.openxmlformats.org/officeDocument/2006/relationships/image" Target="../media/image233.emf"/><Relationship Id="rId85" Type="http://schemas.openxmlformats.org/officeDocument/2006/relationships/customXml" Target="../ink/ink238.xml"/><Relationship Id="rId93" Type="http://schemas.openxmlformats.org/officeDocument/2006/relationships/customXml" Target="../ink/ink242.xml"/><Relationship Id="rId98" Type="http://schemas.openxmlformats.org/officeDocument/2006/relationships/image" Target="../media/image242.emf"/><Relationship Id="rId121" Type="http://schemas.openxmlformats.org/officeDocument/2006/relationships/customXml" Target="../ink/ink256.xml"/><Relationship Id="rId3" Type="http://schemas.openxmlformats.org/officeDocument/2006/relationships/image" Target="../media/image12.png"/><Relationship Id="rId12" Type="http://schemas.openxmlformats.org/officeDocument/2006/relationships/image" Target="../media/image200.emf"/><Relationship Id="rId17" Type="http://schemas.openxmlformats.org/officeDocument/2006/relationships/customXml" Target="../ink/ink204.xml"/><Relationship Id="rId25" Type="http://schemas.openxmlformats.org/officeDocument/2006/relationships/customXml" Target="../ink/ink208.xml"/><Relationship Id="rId33" Type="http://schemas.openxmlformats.org/officeDocument/2006/relationships/customXml" Target="../ink/ink212.xml"/><Relationship Id="rId38" Type="http://schemas.openxmlformats.org/officeDocument/2006/relationships/image" Target="../media/image212.emf"/><Relationship Id="rId46" Type="http://schemas.openxmlformats.org/officeDocument/2006/relationships/image" Target="../media/image216.emf"/><Relationship Id="rId59" Type="http://schemas.openxmlformats.org/officeDocument/2006/relationships/customXml" Target="../ink/ink225.xml"/><Relationship Id="rId67" Type="http://schemas.openxmlformats.org/officeDocument/2006/relationships/customXml" Target="../ink/ink229.xml"/><Relationship Id="rId103" Type="http://schemas.openxmlformats.org/officeDocument/2006/relationships/customXml" Target="../ink/ink247.xml"/><Relationship Id="rId108" Type="http://schemas.openxmlformats.org/officeDocument/2006/relationships/image" Target="../media/image247.emf"/><Relationship Id="rId116" Type="http://schemas.openxmlformats.org/officeDocument/2006/relationships/image" Target="../media/image251.emf"/><Relationship Id="rId124" Type="http://schemas.openxmlformats.org/officeDocument/2006/relationships/image" Target="../media/image255.emf"/><Relationship Id="rId20" Type="http://schemas.openxmlformats.org/officeDocument/2006/relationships/image" Target="../media/image204.emf"/><Relationship Id="rId41" Type="http://schemas.openxmlformats.org/officeDocument/2006/relationships/customXml" Target="../ink/ink216.xml"/><Relationship Id="rId54" Type="http://schemas.openxmlformats.org/officeDocument/2006/relationships/image" Target="../media/image220.emf"/><Relationship Id="rId62" Type="http://schemas.openxmlformats.org/officeDocument/2006/relationships/image" Target="../media/image224.emf"/><Relationship Id="rId70" Type="http://schemas.openxmlformats.org/officeDocument/2006/relationships/image" Target="../media/image228.emf"/><Relationship Id="rId75" Type="http://schemas.openxmlformats.org/officeDocument/2006/relationships/customXml" Target="../ink/ink233.xml"/><Relationship Id="rId83" Type="http://schemas.openxmlformats.org/officeDocument/2006/relationships/customXml" Target="../ink/ink237.xml"/><Relationship Id="rId88" Type="http://schemas.openxmlformats.org/officeDocument/2006/relationships/image" Target="../media/image237.emf"/><Relationship Id="rId91" Type="http://schemas.openxmlformats.org/officeDocument/2006/relationships/customXml" Target="../ink/ink241.xml"/><Relationship Id="rId96" Type="http://schemas.openxmlformats.org/officeDocument/2006/relationships/image" Target="../media/image241.emf"/><Relationship Id="rId111" Type="http://schemas.openxmlformats.org/officeDocument/2006/relationships/customXml" Target="../ink/ink251.xml"/><Relationship Id="rId1" Type="http://schemas.openxmlformats.org/officeDocument/2006/relationships/slideLayout" Target="../slideLayouts/slideLayout7.xml"/><Relationship Id="rId6" Type="http://schemas.openxmlformats.org/officeDocument/2006/relationships/image" Target="../media/image197.emf"/><Relationship Id="rId15" Type="http://schemas.openxmlformats.org/officeDocument/2006/relationships/customXml" Target="../ink/ink203.xml"/><Relationship Id="rId23" Type="http://schemas.openxmlformats.org/officeDocument/2006/relationships/customXml" Target="../ink/ink207.xml"/><Relationship Id="rId28" Type="http://schemas.openxmlformats.org/officeDocument/2006/relationships/image" Target="../media/image207.emf"/><Relationship Id="rId36" Type="http://schemas.openxmlformats.org/officeDocument/2006/relationships/image" Target="../media/image211.emf"/><Relationship Id="rId49" Type="http://schemas.openxmlformats.org/officeDocument/2006/relationships/customXml" Target="../ink/ink220.xml"/><Relationship Id="rId57" Type="http://schemas.openxmlformats.org/officeDocument/2006/relationships/customXml" Target="../ink/ink224.xml"/><Relationship Id="rId106" Type="http://schemas.openxmlformats.org/officeDocument/2006/relationships/image" Target="../media/image246.emf"/><Relationship Id="rId114" Type="http://schemas.openxmlformats.org/officeDocument/2006/relationships/image" Target="../media/image250.emf"/><Relationship Id="rId119" Type="http://schemas.openxmlformats.org/officeDocument/2006/relationships/customXml" Target="../ink/ink255.xml"/><Relationship Id="rId10" Type="http://schemas.openxmlformats.org/officeDocument/2006/relationships/image" Target="../media/image199.emf"/><Relationship Id="rId31" Type="http://schemas.openxmlformats.org/officeDocument/2006/relationships/customXml" Target="../ink/ink211.xml"/><Relationship Id="rId44" Type="http://schemas.openxmlformats.org/officeDocument/2006/relationships/image" Target="../media/image215.emf"/><Relationship Id="rId52" Type="http://schemas.openxmlformats.org/officeDocument/2006/relationships/image" Target="../media/image219.emf"/><Relationship Id="rId60" Type="http://schemas.openxmlformats.org/officeDocument/2006/relationships/image" Target="../media/image223.emf"/><Relationship Id="rId65" Type="http://schemas.openxmlformats.org/officeDocument/2006/relationships/customXml" Target="../ink/ink228.xml"/><Relationship Id="rId73" Type="http://schemas.openxmlformats.org/officeDocument/2006/relationships/customXml" Target="../ink/ink232.xml"/><Relationship Id="rId78" Type="http://schemas.openxmlformats.org/officeDocument/2006/relationships/image" Target="../media/image232.emf"/><Relationship Id="rId81" Type="http://schemas.openxmlformats.org/officeDocument/2006/relationships/customXml" Target="../ink/ink236.xml"/><Relationship Id="rId86" Type="http://schemas.openxmlformats.org/officeDocument/2006/relationships/image" Target="../media/image236.emf"/><Relationship Id="rId94" Type="http://schemas.openxmlformats.org/officeDocument/2006/relationships/image" Target="../media/image240.emf"/><Relationship Id="rId99" Type="http://schemas.openxmlformats.org/officeDocument/2006/relationships/customXml" Target="../ink/ink245.xml"/><Relationship Id="rId101" Type="http://schemas.openxmlformats.org/officeDocument/2006/relationships/customXml" Target="../ink/ink246.xml"/><Relationship Id="rId122" Type="http://schemas.openxmlformats.org/officeDocument/2006/relationships/image" Target="../media/image254.emf"/><Relationship Id="rId4" Type="http://schemas.openxmlformats.org/officeDocument/2006/relationships/image" Target="../media/image13.png"/><Relationship Id="rId9" Type="http://schemas.openxmlformats.org/officeDocument/2006/relationships/customXml" Target="../ink/ink200.xml"/><Relationship Id="rId13" Type="http://schemas.openxmlformats.org/officeDocument/2006/relationships/customXml" Target="../ink/ink202.xml"/><Relationship Id="rId18" Type="http://schemas.openxmlformats.org/officeDocument/2006/relationships/image" Target="../media/image203.emf"/><Relationship Id="rId39" Type="http://schemas.openxmlformats.org/officeDocument/2006/relationships/customXml" Target="../ink/ink215.xml"/><Relationship Id="rId109" Type="http://schemas.openxmlformats.org/officeDocument/2006/relationships/customXml" Target="../ink/ink250.xml"/><Relationship Id="rId34" Type="http://schemas.openxmlformats.org/officeDocument/2006/relationships/image" Target="../media/image210.emf"/><Relationship Id="rId50" Type="http://schemas.openxmlformats.org/officeDocument/2006/relationships/image" Target="../media/image218.emf"/><Relationship Id="rId55" Type="http://schemas.openxmlformats.org/officeDocument/2006/relationships/customXml" Target="../ink/ink223.xml"/><Relationship Id="rId76" Type="http://schemas.openxmlformats.org/officeDocument/2006/relationships/image" Target="../media/image231.emf"/><Relationship Id="rId97" Type="http://schemas.openxmlformats.org/officeDocument/2006/relationships/customXml" Target="../ink/ink244.xml"/><Relationship Id="rId104" Type="http://schemas.openxmlformats.org/officeDocument/2006/relationships/image" Target="../media/image245.emf"/><Relationship Id="rId120" Type="http://schemas.openxmlformats.org/officeDocument/2006/relationships/image" Target="../media/image253.emf"/><Relationship Id="rId7" Type="http://schemas.openxmlformats.org/officeDocument/2006/relationships/customXml" Target="../ink/ink199.xml"/><Relationship Id="rId71" Type="http://schemas.openxmlformats.org/officeDocument/2006/relationships/customXml" Target="../ink/ink231.xml"/><Relationship Id="rId92" Type="http://schemas.openxmlformats.org/officeDocument/2006/relationships/image" Target="../media/image239.emf"/><Relationship Id="rId2" Type="http://schemas.openxmlformats.org/officeDocument/2006/relationships/notesSlide" Target="../notesSlides/notesSlide15.xml"/><Relationship Id="rId29" Type="http://schemas.openxmlformats.org/officeDocument/2006/relationships/customXml" Target="../ink/ink210.xml"/><Relationship Id="rId24" Type="http://schemas.openxmlformats.org/officeDocument/2006/relationships/image" Target="../media/image205.emf"/><Relationship Id="rId40" Type="http://schemas.openxmlformats.org/officeDocument/2006/relationships/image" Target="../media/image213.emf"/><Relationship Id="rId45" Type="http://schemas.openxmlformats.org/officeDocument/2006/relationships/customXml" Target="../ink/ink218.xml"/><Relationship Id="rId66" Type="http://schemas.openxmlformats.org/officeDocument/2006/relationships/image" Target="../media/image226.emf"/><Relationship Id="rId87" Type="http://schemas.openxmlformats.org/officeDocument/2006/relationships/customXml" Target="../ink/ink239.xml"/><Relationship Id="rId110" Type="http://schemas.openxmlformats.org/officeDocument/2006/relationships/image" Target="../media/image248.emf"/><Relationship Id="rId115" Type="http://schemas.openxmlformats.org/officeDocument/2006/relationships/customXml" Target="../ink/ink253.xml"/></Relationships>
</file>

<file path=ppt/slides/_rels/slide16.xml.rels><?xml version="1.0" encoding="UTF-8" standalone="yes"?>
<Relationships xmlns="http://schemas.openxmlformats.org/package/2006/relationships"><Relationship Id="rId13" Type="http://schemas.openxmlformats.org/officeDocument/2006/relationships/customXml" Target="../ink/ink263.xml"/><Relationship Id="rId18" Type="http://schemas.openxmlformats.org/officeDocument/2006/relationships/image" Target="../media/image263.emf"/><Relationship Id="rId26" Type="http://schemas.openxmlformats.org/officeDocument/2006/relationships/image" Target="../media/image267.emf"/><Relationship Id="rId39" Type="http://schemas.openxmlformats.org/officeDocument/2006/relationships/customXml" Target="../ink/ink276.xml"/><Relationship Id="rId21" Type="http://schemas.openxmlformats.org/officeDocument/2006/relationships/customXml" Target="../ink/ink267.xml"/><Relationship Id="rId34" Type="http://schemas.openxmlformats.org/officeDocument/2006/relationships/image" Target="../media/image271.emf"/><Relationship Id="rId42" Type="http://schemas.openxmlformats.org/officeDocument/2006/relationships/image" Target="../media/image275.emf"/><Relationship Id="rId47" Type="http://schemas.openxmlformats.org/officeDocument/2006/relationships/customXml" Target="../ink/ink280.xml"/><Relationship Id="rId50" Type="http://schemas.openxmlformats.org/officeDocument/2006/relationships/image" Target="../media/image279.emf"/><Relationship Id="rId55" Type="http://schemas.openxmlformats.org/officeDocument/2006/relationships/customXml" Target="../ink/ink284.xml"/><Relationship Id="rId63" Type="http://schemas.openxmlformats.org/officeDocument/2006/relationships/customXml" Target="../ink/ink288.xml"/><Relationship Id="rId68" Type="http://schemas.openxmlformats.org/officeDocument/2006/relationships/image" Target="../media/image288.emf"/><Relationship Id="rId76" Type="http://schemas.openxmlformats.org/officeDocument/2006/relationships/image" Target="../media/image292.emf"/><Relationship Id="rId7" Type="http://schemas.openxmlformats.org/officeDocument/2006/relationships/customXml" Target="../ink/ink260.xml"/><Relationship Id="rId71" Type="http://schemas.openxmlformats.org/officeDocument/2006/relationships/customXml" Target="../ink/ink292.xml"/><Relationship Id="rId2" Type="http://schemas.openxmlformats.org/officeDocument/2006/relationships/notesSlide" Target="../notesSlides/notesSlide16.xml"/><Relationship Id="rId16" Type="http://schemas.openxmlformats.org/officeDocument/2006/relationships/image" Target="../media/image262.emf"/><Relationship Id="rId29" Type="http://schemas.openxmlformats.org/officeDocument/2006/relationships/customXml" Target="../ink/ink271.xml"/><Relationship Id="rId11" Type="http://schemas.openxmlformats.org/officeDocument/2006/relationships/customXml" Target="../ink/ink262.xml"/><Relationship Id="rId24" Type="http://schemas.openxmlformats.org/officeDocument/2006/relationships/image" Target="../media/image266.emf"/><Relationship Id="rId32" Type="http://schemas.openxmlformats.org/officeDocument/2006/relationships/image" Target="../media/image270.emf"/><Relationship Id="rId37" Type="http://schemas.openxmlformats.org/officeDocument/2006/relationships/customXml" Target="../ink/ink275.xml"/><Relationship Id="rId40" Type="http://schemas.openxmlformats.org/officeDocument/2006/relationships/image" Target="../media/image274.emf"/><Relationship Id="rId45" Type="http://schemas.openxmlformats.org/officeDocument/2006/relationships/customXml" Target="../ink/ink279.xml"/><Relationship Id="rId53" Type="http://schemas.openxmlformats.org/officeDocument/2006/relationships/customXml" Target="../ink/ink283.xml"/><Relationship Id="rId58" Type="http://schemas.openxmlformats.org/officeDocument/2006/relationships/image" Target="../media/image283.emf"/><Relationship Id="rId66" Type="http://schemas.openxmlformats.org/officeDocument/2006/relationships/image" Target="../media/image287.emf"/><Relationship Id="rId74" Type="http://schemas.openxmlformats.org/officeDocument/2006/relationships/image" Target="../media/image291.emf"/><Relationship Id="rId5" Type="http://schemas.openxmlformats.org/officeDocument/2006/relationships/customXml" Target="../ink/ink259.xml"/><Relationship Id="rId15" Type="http://schemas.openxmlformats.org/officeDocument/2006/relationships/customXml" Target="../ink/ink264.xml"/><Relationship Id="rId23" Type="http://schemas.openxmlformats.org/officeDocument/2006/relationships/customXml" Target="../ink/ink268.xml"/><Relationship Id="rId28" Type="http://schemas.openxmlformats.org/officeDocument/2006/relationships/image" Target="../media/image268.emf"/><Relationship Id="rId36" Type="http://schemas.openxmlformats.org/officeDocument/2006/relationships/image" Target="../media/image272.emf"/><Relationship Id="rId49" Type="http://schemas.openxmlformats.org/officeDocument/2006/relationships/customXml" Target="../ink/ink281.xml"/><Relationship Id="rId57" Type="http://schemas.openxmlformats.org/officeDocument/2006/relationships/customXml" Target="../ink/ink285.xml"/><Relationship Id="rId61" Type="http://schemas.openxmlformats.org/officeDocument/2006/relationships/customXml" Target="../ink/ink287.xml"/><Relationship Id="rId10" Type="http://schemas.openxmlformats.org/officeDocument/2006/relationships/image" Target="../media/image259.emf"/><Relationship Id="rId19" Type="http://schemas.openxmlformats.org/officeDocument/2006/relationships/customXml" Target="../ink/ink266.xml"/><Relationship Id="rId31" Type="http://schemas.openxmlformats.org/officeDocument/2006/relationships/customXml" Target="../ink/ink272.xml"/><Relationship Id="rId44" Type="http://schemas.openxmlformats.org/officeDocument/2006/relationships/image" Target="../media/image276.emf"/><Relationship Id="rId52" Type="http://schemas.openxmlformats.org/officeDocument/2006/relationships/image" Target="../media/image280.emf"/><Relationship Id="rId60" Type="http://schemas.openxmlformats.org/officeDocument/2006/relationships/image" Target="../media/image284.emf"/><Relationship Id="rId65" Type="http://schemas.openxmlformats.org/officeDocument/2006/relationships/customXml" Target="../ink/ink289.xml"/><Relationship Id="rId73" Type="http://schemas.openxmlformats.org/officeDocument/2006/relationships/customXml" Target="../ink/ink293.xml"/><Relationship Id="rId78" Type="http://schemas.openxmlformats.org/officeDocument/2006/relationships/image" Target="../media/image293.emf"/><Relationship Id="rId4" Type="http://schemas.openxmlformats.org/officeDocument/2006/relationships/image" Target="../media/image256.emf"/><Relationship Id="rId9" Type="http://schemas.openxmlformats.org/officeDocument/2006/relationships/customXml" Target="../ink/ink261.xml"/><Relationship Id="rId14" Type="http://schemas.openxmlformats.org/officeDocument/2006/relationships/image" Target="../media/image261.emf"/><Relationship Id="rId22" Type="http://schemas.openxmlformats.org/officeDocument/2006/relationships/image" Target="../media/image265.emf"/><Relationship Id="rId27" Type="http://schemas.openxmlformats.org/officeDocument/2006/relationships/customXml" Target="../ink/ink270.xml"/><Relationship Id="rId30" Type="http://schemas.openxmlformats.org/officeDocument/2006/relationships/image" Target="../media/image269.emf"/><Relationship Id="rId35" Type="http://schemas.openxmlformats.org/officeDocument/2006/relationships/customXml" Target="../ink/ink274.xml"/><Relationship Id="rId43" Type="http://schemas.openxmlformats.org/officeDocument/2006/relationships/customXml" Target="../ink/ink278.xml"/><Relationship Id="rId48" Type="http://schemas.openxmlformats.org/officeDocument/2006/relationships/image" Target="../media/image278.emf"/><Relationship Id="rId56" Type="http://schemas.openxmlformats.org/officeDocument/2006/relationships/image" Target="../media/image282.emf"/><Relationship Id="rId64" Type="http://schemas.openxmlformats.org/officeDocument/2006/relationships/image" Target="../media/image286.emf"/><Relationship Id="rId69" Type="http://schemas.openxmlformats.org/officeDocument/2006/relationships/customXml" Target="../ink/ink291.xml"/><Relationship Id="rId77" Type="http://schemas.openxmlformats.org/officeDocument/2006/relationships/customXml" Target="../ink/ink295.xml"/><Relationship Id="rId8" Type="http://schemas.openxmlformats.org/officeDocument/2006/relationships/image" Target="../media/image258.emf"/><Relationship Id="rId51" Type="http://schemas.openxmlformats.org/officeDocument/2006/relationships/customXml" Target="../ink/ink282.xml"/><Relationship Id="rId72" Type="http://schemas.openxmlformats.org/officeDocument/2006/relationships/image" Target="../media/image290.emf"/><Relationship Id="rId3" Type="http://schemas.openxmlformats.org/officeDocument/2006/relationships/customXml" Target="../ink/ink258.xml"/><Relationship Id="rId12" Type="http://schemas.openxmlformats.org/officeDocument/2006/relationships/image" Target="../media/image260.emf"/><Relationship Id="rId17" Type="http://schemas.openxmlformats.org/officeDocument/2006/relationships/customXml" Target="../ink/ink265.xml"/><Relationship Id="rId25" Type="http://schemas.openxmlformats.org/officeDocument/2006/relationships/customXml" Target="../ink/ink269.xml"/><Relationship Id="rId33" Type="http://schemas.openxmlformats.org/officeDocument/2006/relationships/customXml" Target="../ink/ink273.xml"/><Relationship Id="rId38" Type="http://schemas.openxmlformats.org/officeDocument/2006/relationships/image" Target="../media/image273.emf"/><Relationship Id="rId46" Type="http://schemas.openxmlformats.org/officeDocument/2006/relationships/image" Target="../media/image277.emf"/><Relationship Id="rId59" Type="http://schemas.openxmlformats.org/officeDocument/2006/relationships/customXml" Target="../ink/ink286.xml"/><Relationship Id="rId67" Type="http://schemas.openxmlformats.org/officeDocument/2006/relationships/customXml" Target="../ink/ink290.xml"/><Relationship Id="rId20" Type="http://schemas.openxmlformats.org/officeDocument/2006/relationships/image" Target="../media/image264.emf"/><Relationship Id="rId41" Type="http://schemas.openxmlformats.org/officeDocument/2006/relationships/customXml" Target="../ink/ink277.xml"/><Relationship Id="rId54" Type="http://schemas.openxmlformats.org/officeDocument/2006/relationships/image" Target="../media/image281.emf"/><Relationship Id="rId62" Type="http://schemas.openxmlformats.org/officeDocument/2006/relationships/image" Target="../media/image285.emf"/><Relationship Id="rId70" Type="http://schemas.openxmlformats.org/officeDocument/2006/relationships/image" Target="../media/image289.emf"/><Relationship Id="rId75" Type="http://schemas.openxmlformats.org/officeDocument/2006/relationships/customXml" Target="../ink/ink294.xml"/><Relationship Id="rId1" Type="http://schemas.openxmlformats.org/officeDocument/2006/relationships/slideLayout" Target="../slideLayouts/slideLayout7.xml"/><Relationship Id="rId6" Type="http://schemas.openxmlformats.org/officeDocument/2006/relationships/image" Target="../media/image257.emf"/></Relationships>
</file>

<file path=ppt/slides/_rels/slide17.xml.rels><?xml version="1.0" encoding="UTF-8" standalone="yes"?>
<Relationships xmlns="http://schemas.openxmlformats.org/package/2006/relationships"><Relationship Id="rId8" Type="http://schemas.openxmlformats.org/officeDocument/2006/relationships/image" Target="../media/image296.emf"/><Relationship Id="rId13" Type="http://schemas.openxmlformats.org/officeDocument/2006/relationships/customXml" Target="../ink/ink301.xml"/><Relationship Id="rId18" Type="http://schemas.openxmlformats.org/officeDocument/2006/relationships/image" Target="../media/image301.emf"/><Relationship Id="rId26" Type="http://schemas.openxmlformats.org/officeDocument/2006/relationships/image" Target="../media/image305.emf"/><Relationship Id="rId39" Type="http://schemas.openxmlformats.org/officeDocument/2006/relationships/customXml" Target="../ink/ink314.xml"/><Relationship Id="rId3" Type="http://schemas.openxmlformats.org/officeDocument/2006/relationships/customXml" Target="../ink/ink296.xml"/><Relationship Id="rId21" Type="http://schemas.openxmlformats.org/officeDocument/2006/relationships/customXml" Target="../ink/ink305.xml"/><Relationship Id="rId34" Type="http://schemas.openxmlformats.org/officeDocument/2006/relationships/image" Target="../media/image309.emf"/><Relationship Id="rId42" Type="http://schemas.openxmlformats.org/officeDocument/2006/relationships/image" Target="../media/image313.emf"/><Relationship Id="rId7" Type="http://schemas.openxmlformats.org/officeDocument/2006/relationships/customXml" Target="../ink/ink298.xml"/><Relationship Id="rId12" Type="http://schemas.openxmlformats.org/officeDocument/2006/relationships/image" Target="../media/image298.emf"/><Relationship Id="rId17" Type="http://schemas.openxmlformats.org/officeDocument/2006/relationships/customXml" Target="../ink/ink303.xml"/><Relationship Id="rId25" Type="http://schemas.openxmlformats.org/officeDocument/2006/relationships/customXml" Target="../ink/ink307.xml"/><Relationship Id="rId33" Type="http://schemas.openxmlformats.org/officeDocument/2006/relationships/customXml" Target="../ink/ink311.xml"/><Relationship Id="rId38" Type="http://schemas.openxmlformats.org/officeDocument/2006/relationships/image" Target="../media/image311.emf"/><Relationship Id="rId2" Type="http://schemas.openxmlformats.org/officeDocument/2006/relationships/notesSlide" Target="../notesSlides/notesSlide17.xml"/><Relationship Id="rId16" Type="http://schemas.openxmlformats.org/officeDocument/2006/relationships/image" Target="../media/image300.emf"/><Relationship Id="rId20" Type="http://schemas.openxmlformats.org/officeDocument/2006/relationships/image" Target="../media/image302.emf"/><Relationship Id="rId29" Type="http://schemas.openxmlformats.org/officeDocument/2006/relationships/customXml" Target="../ink/ink309.xml"/><Relationship Id="rId41" Type="http://schemas.openxmlformats.org/officeDocument/2006/relationships/customXml" Target="../ink/ink315.xml"/><Relationship Id="rId1" Type="http://schemas.openxmlformats.org/officeDocument/2006/relationships/slideLayout" Target="../slideLayouts/slideLayout7.xml"/><Relationship Id="rId6" Type="http://schemas.openxmlformats.org/officeDocument/2006/relationships/image" Target="../media/image295.emf"/><Relationship Id="rId11" Type="http://schemas.openxmlformats.org/officeDocument/2006/relationships/customXml" Target="../ink/ink300.xml"/><Relationship Id="rId24" Type="http://schemas.openxmlformats.org/officeDocument/2006/relationships/image" Target="../media/image304.emf"/><Relationship Id="rId32" Type="http://schemas.openxmlformats.org/officeDocument/2006/relationships/image" Target="../media/image308.emf"/><Relationship Id="rId37" Type="http://schemas.openxmlformats.org/officeDocument/2006/relationships/customXml" Target="../ink/ink313.xml"/><Relationship Id="rId40" Type="http://schemas.openxmlformats.org/officeDocument/2006/relationships/image" Target="../media/image312.emf"/><Relationship Id="rId5" Type="http://schemas.openxmlformats.org/officeDocument/2006/relationships/customXml" Target="../ink/ink297.xml"/><Relationship Id="rId15" Type="http://schemas.openxmlformats.org/officeDocument/2006/relationships/customXml" Target="../ink/ink302.xml"/><Relationship Id="rId23" Type="http://schemas.openxmlformats.org/officeDocument/2006/relationships/customXml" Target="../ink/ink306.xml"/><Relationship Id="rId28" Type="http://schemas.openxmlformats.org/officeDocument/2006/relationships/image" Target="../media/image306.emf"/><Relationship Id="rId36" Type="http://schemas.openxmlformats.org/officeDocument/2006/relationships/image" Target="../media/image310.emf"/><Relationship Id="rId10" Type="http://schemas.openxmlformats.org/officeDocument/2006/relationships/image" Target="../media/image297.emf"/><Relationship Id="rId19" Type="http://schemas.openxmlformats.org/officeDocument/2006/relationships/customXml" Target="../ink/ink304.xml"/><Relationship Id="rId31" Type="http://schemas.openxmlformats.org/officeDocument/2006/relationships/customXml" Target="../ink/ink310.xml"/><Relationship Id="rId44" Type="http://schemas.openxmlformats.org/officeDocument/2006/relationships/image" Target="../media/image314.emf"/><Relationship Id="rId4" Type="http://schemas.openxmlformats.org/officeDocument/2006/relationships/image" Target="../media/image294.emf"/><Relationship Id="rId9" Type="http://schemas.openxmlformats.org/officeDocument/2006/relationships/customXml" Target="../ink/ink299.xml"/><Relationship Id="rId14" Type="http://schemas.openxmlformats.org/officeDocument/2006/relationships/image" Target="../media/image299.emf"/><Relationship Id="rId22" Type="http://schemas.openxmlformats.org/officeDocument/2006/relationships/image" Target="../media/image303.emf"/><Relationship Id="rId27" Type="http://schemas.openxmlformats.org/officeDocument/2006/relationships/customXml" Target="../ink/ink308.xml"/><Relationship Id="rId30" Type="http://schemas.openxmlformats.org/officeDocument/2006/relationships/image" Target="../media/image307.emf"/><Relationship Id="rId35" Type="http://schemas.openxmlformats.org/officeDocument/2006/relationships/customXml" Target="../ink/ink312.xml"/><Relationship Id="rId43" Type="http://schemas.openxmlformats.org/officeDocument/2006/relationships/customXml" Target="../ink/ink316.xml"/></Relationships>
</file>

<file path=ppt/slides/_rels/slide18.xml.rels><?xml version="1.0" encoding="UTF-8" standalone="yes"?>
<Relationships xmlns="http://schemas.openxmlformats.org/package/2006/relationships"><Relationship Id="rId13" Type="http://schemas.openxmlformats.org/officeDocument/2006/relationships/image" Target="../media/image320.emf"/><Relationship Id="rId18" Type="http://schemas.openxmlformats.org/officeDocument/2006/relationships/customXml" Target="../ink/ink324.xml"/><Relationship Id="rId26" Type="http://schemas.openxmlformats.org/officeDocument/2006/relationships/customXml" Target="../ink/ink328.xml"/><Relationship Id="rId39" Type="http://schemas.openxmlformats.org/officeDocument/2006/relationships/image" Target="../media/image333.emf"/><Relationship Id="rId21" Type="http://schemas.openxmlformats.org/officeDocument/2006/relationships/image" Target="../media/image324.emf"/><Relationship Id="rId34" Type="http://schemas.openxmlformats.org/officeDocument/2006/relationships/customXml" Target="../ink/ink332.xml"/><Relationship Id="rId42" Type="http://schemas.openxmlformats.org/officeDocument/2006/relationships/customXml" Target="../ink/ink336.xml"/><Relationship Id="rId47" Type="http://schemas.openxmlformats.org/officeDocument/2006/relationships/image" Target="../media/image337.emf"/><Relationship Id="rId50" Type="http://schemas.openxmlformats.org/officeDocument/2006/relationships/customXml" Target="../ink/ink340.xml"/><Relationship Id="rId55" Type="http://schemas.openxmlformats.org/officeDocument/2006/relationships/image" Target="../media/image341.emf"/><Relationship Id="rId63" Type="http://schemas.openxmlformats.org/officeDocument/2006/relationships/image" Target="../media/image345.emf"/><Relationship Id="rId68" Type="http://schemas.openxmlformats.org/officeDocument/2006/relationships/customXml" Target="../ink/ink349.xml"/><Relationship Id="rId7" Type="http://schemas.openxmlformats.org/officeDocument/2006/relationships/image" Target="../media/image317.emf"/><Relationship Id="rId71" Type="http://schemas.openxmlformats.org/officeDocument/2006/relationships/image" Target="../media/image349.emf"/><Relationship Id="rId2" Type="http://schemas.openxmlformats.org/officeDocument/2006/relationships/notesSlide" Target="../notesSlides/notesSlide18.xml"/><Relationship Id="rId16" Type="http://schemas.openxmlformats.org/officeDocument/2006/relationships/customXml" Target="../ink/ink323.xml"/><Relationship Id="rId29" Type="http://schemas.openxmlformats.org/officeDocument/2006/relationships/image" Target="../media/image328.emf"/><Relationship Id="rId11" Type="http://schemas.openxmlformats.org/officeDocument/2006/relationships/image" Target="../media/image319.emf"/><Relationship Id="rId24" Type="http://schemas.openxmlformats.org/officeDocument/2006/relationships/customXml" Target="../ink/ink327.xml"/><Relationship Id="rId32" Type="http://schemas.openxmlformats.org/officeDocument/2006/relationships/customXml" Target="../ink/ink331.xml"/><Relationship Id="rId37" Type="http://schemas.openxmlformats.org/officeDocument/2006/relationships/image" Target="../media/image332.emf"/><Relationship Id="rId40" Type="http://schemas.openxmlformats.org/officeDocument/2006/relationships/customXml" Target="../ink/ink335.xml"/><Relationship Id="rId45" Type="http://schemas.openxmlformats.org/officeDocument/2006/relationships/image" Target="../media/image336.emf"/><Relationship Id="rId53" Type="http://schemas.openxmlformats.org/officeDocument/2006/relationships/image" Target="../media/image340.emf"/><Relationship Id="rId58" Type="http://schemas.openxmlformats.org/officeDocument/2006/relationships/customXml" Target="../ink/ink344.xml"/><Relationship Id="rId66" Type="http://schemas.openxmlformats.org/officeDocument/2006/relationships/customXml" Target="../ink/ink348.xml"/><Relationship Id="rId74" Type="http://schemas.openxmlformats.org/officeDocument/2006/relationships/customXml" Target="../ink/ink352.xml"/><Relationship Id="rId5" Type="http://schemas.openxmlformats.org/officeDocument/2006/relationships/image" Target="../media/image316.emf"/><Relationship Id="rId15" Type="http://schemas.openxmlformats.org/officeDocument/2006/relationships/image" Target="../media/image321.emf"/><Relationship Id="rId23" Type="http://schemas.openxmlformats.org/officeDocument/2006/relationships/image" Target="../media/image325.emf"/><Relationship Id="rId28" Type="http://schemas.openxmlformats.org/officeDocument/2006/relationships/customXml" Target="../ink/ink329.xml"/><Relationship Id="rId36" Type="http://schemas.openxmlformats.org/officeDocument/2006/relationships/customXml" Target="../ink/ink333.xml"/><Relationship Id="rId49" Type="http://schemas.openxmlformats.org/officeDocument/2006/relationships/image" Target="../media/image338.emf"/><Relationship Id="rId57" Type="http://schemas.openxmlformats.org/officeDocument/2006/relationships/image" Target="../media/image342.emf"/><Relationship Id="rId61" Type="http://schemas.openxmlformats.org/officeDocument/2006/relationships/image" Target="../media/image344.emf"/><Relationship Id="rId10" Type="http://schemas.openxmlformats.org/officeDocument/2006/relationships/customXml" Target="../ink/ink320.xml"/><Relationship Id="rId19" Type="http://schemas.openxmlformats.org/officeDocument/2006/relationships/image" Target="../media/image323.emf"/><Relationship Id="rId31" Type="http://schemas.openxmlformats.org/officeDocument/2006/relationships/image" Target="../media/image329.emf"/><Relationship Id="rId44" Type="http://schemas.openxmlformats.org/officeDocument/2006/relationships/customXml" Target="../ink/ink337.xml"/><Relationship Id="rId52" Type="http://schemas.openxmlformats.org/officeDocument/2006/relationships/customXml" Target="../ink/ink341.xml"/><Relationship Id="rId60" Type="http://schemas.openxmlformats.org/officeDocument/2006/relationships/customXml" Target="../ink/ink345.xml"/><Relationship Id="rId65" Type="http://schemas.openxmlformats.org/officeDocument/2006/relationships/image" Target="../media/image346.emf"/><Relationship Id="rId73" Type="http://schemas.openxmlformats.org/officeDocument/2006/relationships/image" Target="../media/image350.emf"/><Relationship Id="rId4" Type="http://schemas.openxmlformats.org/officeDocument/2006/relationships/customXml" Target="../ink/ink317.xml"/><Relationship Id="rId9" Type="http://schemas.openxmlformats.org/officeDocument/2006/relationships/image" Target="../media/image318.emf"/><Relationship Id="rId14" Type="http://schemas.openxmlformats.org/officeDocument/2006/relationships/customXml" Target="../ink/ink322.xml"/><Relationship Id="rId22" Type="http://schemas.openxmlformats.org/officeDocument/2006/relationships/customXml" Target="../ink/ink326.xml"/><Relationship Id="rId27" Type="http://schemas.openxmlformats.org/officeDocument/2006/relationships/image" Target="../media/image327.emf"/><Relationship Id="rId30" Type="http://schemas.openxmlformats.org/officeDocument/2006/relationships/customXml" Target="../ink/ink330.xml"/><Relationship Id="rId35" Type="http://schemas.openxmlformats.org/officeDocument/2006/relationships/image" Target="../media/image331.emf"/><Relationship Id="rId43" Type="http://schemas.openxmlformats.org/officeDocument/2006/relationships/image" Target="../media/image335.emf"/><Relationship Id="rId48" Type="http://schemas.openxmlformats.org/officeDocument/2006/relationships/customXml" Target="../ink/ink339.xml"/><Relationship Id="rId56" Type="http://schemas.openxmlformats.org/officeDocument/2006/relationships/customXml" Target="../ink/ink343.xml"/><Relationship Id="rId64" Type="http://schemas.openxmlformats.org/officeDocument/2006/relationships/customXml" Target="../ink/ink347.xml"/><Relationship Id="rId69" Type="http://schemas.openxmlformats.org/officeDocument/2006/relationships/image" Target="../media/image348.emf"/><Relationship Id="rId8" Type="http://schemas.openxmlformats.org/officeDocument/2006/relationships/customXml" Target="../ink/ink319.xml"/><Relationship Id="rId51" Type="http://schemas.openxmlformats.org/officeDocument/2006/relationships/image" Target="../media/image339.emf"/><Relationship Id="rId72" Type="http://schemas.openxmlformats.org/officeDocument/2006/relationships/customXml" Target="../ink/ink351.xml"/><Relationship Id="rId3" Type="http://schemas.openxmlformats.org/officeDocument/2006/relationships/image" Target="../media/image2.emf"/><Relationship Id="rId12" Type="http://schemas.openxmlformats.org/officeDocument/2006/relationships/customXml" Target="../ink/ink321.xml"/><Relationship Id="rId17" Type="http://schemas.openxmlformats.org/officeDocument/2006/relationships/image" Target="../media/image322.emf"/><Relationship Id="rId25" Type="http://schemas.openxmlformats.org/officeDocument/2006/relationships/image" Target="../media/image326.emf"/><Relationship Id="rId33" Type="http://schemas.openxmlformats.org/officeDocument/2006/relationships/image" Target="../media/image330.emf"/><Relationship Id="rId38" Type="http://schemas.openxmlformats.org/officeDocument/2006/relationships/customXml" Target="../ink/ink334.xml"/><Relationship Id="rId46" Type="http://schemas.openxmlformats.org/officeDocument/2006/relationships/customXml" Target="../ink/ink338.xml"/><Relationship Id="rId59" Type="http://schemas.openxmlformats.org/officeDocument/2006/relationships/image" Target="../media/image343.emf"/><Relationship Id="rId67" Type="http://schemas.openxmlformats.org/officeDocument/2006/relationships/image" Target="../media/image347.emf"/><Relationship Id="rId20" Type="http://schemas.openxmlformats.org/officeDocument/2006/relationships/customXml" Target="../ink/ink325.xml"/><Relationship Id="rId41" Type="http://schemas.openxmlformats.org/officeDocument/2006/relationships/image" Target="../media/image334.emf"/><Relationship Id="rId54" Type="http://schemas.openxmlformats.org/officeDocument/2006/relationships/customXml" Target="../ink/ink342.xml"/><Relationship Id="rId62" Type="http://schemas.openxmlformats.org/officeDocument/2006/relationships/customXml" Target="../ink/ink346.xml"/><Relationship Id="rId70" Type="http://schemas.openxmlformats.org/officeDocument/2006/relationships/customXml" Target="../ink/ink350.xml"/><Relationship Id="rId75" Type="http://schemas.openxmlformats.org/officeDocument/2006/relationships/image" Target="../media/image351.emf"/><Relationship Id="rId1" Type="http://schemas.openxmlformats.org/officeDocument/2006/relationships/slideLayout" Target="../slideLayouts/slideLayout7.xml"/><Relationship Id="rId6" Type="http://schemas.openxmlformats.org/officeDocument/2006/relationships/customXml" Target="../ink/ink318.xml"/></Relationships>
</file>

<file path=ppt/slides/_rels/slide19.xml.rels><?xml version="1.0" encoding="UTF-8" standalone="yes"?>
<Relationships xmlns="http://schemas.openxmlformats.org/package/2006/relationships"><Relationship Id="rId8" Type="http://schemas.openxmlformats.org/officeDocument/2006/relationships/customXml" Target="../ink/ink355.xml"/><Relationship Id="rId13" Type="http://schemas.openxmlformats.org/officeDocument/2006/relationships/image" Target="../media/image357.emf"/><Relationship Id="rId18" Type="http://schemas.openxmlformats.org/officeDocument/2006/relationships/customXml" Target="../ink/ink360.xml"/><Relationship Id="rId26" Type="http://schemas.openxmlformats.org/officeDocument/2006/relationships/customXml" Target="../ink/ink364.xml"/><Relationship Id="rId39" Type="http://schemas.openxmlformats.org/officeDocument/2006/relationships/image" Target="../media/image370.emf"/><Relationship Id="rId3" Type="http://schemas.openxmlformats.org/officeDocument/2006/relationships/image" Target="../media/image315.emf"/><Relationship Id="rId21" Type="http://schemas.openxmlformats.org/officeDocument/2006/relationships/image" Target="../media/image361.emf"/><Relationship Id="rId34" Type="http://schemas.openxmlformats.org/officeDocument/2006/relationships/customXml" Target="../ink/ink368.xml"/><Relationship Id="rId7" Type="http://schemas.openxmlformats.org/officeDocument/2006/relationships/image" Target="../media/image354.emf"/><Relationship Id="rId12" Type="http://schemas.openxmlformats.org/officeDocument/2006/relationships/customXml" Target="../ink/ink357.xml"/><Relationship Id="rId17" Type="http://schemas.openxmlformats.org/officeDocument/2006/relationships/image" Target="../media/image359.emf"/><Relationship Id="rId25" Type="http://schemas.openxmlformats.org/officeDocument/2006/relationships/image" Target="../media/image363.emf"/><Relationship Id="rId33" Type="http://schemas.openxmlformats.org/officeDocument/2006/relationships/image" Target="../media/image367.emf"/><Relationship Id="rId38" Type="http://schemas.openxmlformats.org/officeDocument/2006/relationships/customXml" Target="../ink/ink370.xml"/><Relationship Id="rId2" Type="http://schemas.openxmlformats.org/officeDocument/2006/relationships/notesSlide" Target="../notesSlides/notesSlide19.xml"/><Relationship Id="rId16" Type="http://schemas.openxmlformats.org/officeDocument/2006/relationships/customXml" Target="../ink/ink359.xml"/><Relationship Id="rId20" Type="http://schemas.openxmlformats.org/officeDocument/2006/relationships/customXml" Target="../ink/ink361.xml"/><Relationship Id="rId29" Type="http://schemas.openxmlformats.org/officeDocument/2006/relationships/image" Target="../media/image365.emf"/><Relationship Id="rId41" Type="http://schemas.openxmlformats.org/officeDocument/2006/relationships/image" Target="../media/image371.emf"/><Relationship Id="rId1" Type="http://schemas.openxmlformats.org/officeDocument/2006/relationships/slideLayout" Target="../slideLayouts/slideLayout7.xml"/><Relationship Id="rId6" Type="http://schemas.openxmlformats.org/officeDocument/2006/relationships/customXml" Target="../ink/ink354.xml"/><Relationship Id="rId11" Type="http://schemas.openxmlformats.org/officeDocument/2006/relationships/image" Target="../media/image356.emf"/><Relationship Id="rId24" Type="http://schemas.openxmlformats.org/officeDocument/2006/relationships/customXml" Target="../ink/ink363.xml"/><Relationship Id="rId32" Type="http://schemas.openxmlformats.org/officeDocument/2006/relationships/customXml" Target="../ink/ink367.xml"/><Relationship Id="rId37" Type="http://schemas.openxmlformats.org/officeDocument/2006/relationships/image" Target="../media/image369.emf"/><Relationship Id="rId40" Type="http://schemas.openxmlformats.org/officeDocument/2006/relationships/customXml" Target="../ink/ink371.xml"/><Relationship Id="rId5" Type="http://schemas.openxmlformats.org/officeDocument/2006/relationships/image" Target="../media/image353.emf"/><Relationship Id="rId15" Type="http://schemas.openxmlformats.org/officeDocument/2006/relationships/image" Target="../media/image358.emf"/><Relationship Id="rId23" Type="http://schemas.openxmlformats.org/officeDocument/2006/relationships/image" Target="../media/image362.emf"/><Relationship Id="rId28" Type="http://schemas.openxmlformats.org/officeDocument/2006/relationships/customXml" Target="../ink/ink365.xml"/><Relationship Id="rId36" Type="http://schemas.openxmlformats.org/officeDocument/2006/relationships/customXml" Target="../ink/ink369.xml"/><Relationship Id="rId10" Type="http://schemas.openxmlformats.org/officeDocument/2006/relationships/customXml" Target="../ink/ink356.xml"/><Relationship Id="rId19" Type="http://schemas.openxmlformats.org/officeDocument/2006/relationships/image" Target="../media/image360.emf"/><Relationship Id="rId31" Type="http://schemas.openxmlformats.org/officeDocument/2006/relationships/image" Target="../media/image366.emf"/><Relationship Id="rId4" Type="http://schemas.openxmlformats.org/officeDocument/2006/relationships/customXml" Target="../ink/ink353.xml"/><Relationship Id="rId9" Type="http://schemas.openxmlformats.org/officeDocument/2006/relationships/image" Target="../media/image355.emf"/><Relationship Id="rId14" Type="http://schemas.openxmlformats.org/officeDocument/2006/relationships/customXml" Target="../ink/ink358.xml"/><Relationship Id="rId22" Type="http://schemas.openxmlformats.org/officeDocument/2006/relationships/customXml" Target="../ink/ink362.xml"/><Relationship Id="rId27" Type="http://schemas.openxmlformats.org/officeDocument/2006/relationships/image" Target="../media/image364.emf"/><Relationship Id="rId30" Type="http://schemas.openxmlformats.org/officeDocument/2006/relationships/customXml" Target="../ink/ink366.xml"/><Relationship Id="rId35" Type="http://schemas.openxmlformats.org/officeDocument/2006/relationships/image" Target="../media/image368.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www.bernhardkoester.de/vorlesungen/inhalt.html" TargetMode="External"/><Relationship Id="rId4" Type="http://schemas.openxmlformats.org/officeDocument/2006/relationships/hyperlink" Target="http://www.bernhardkoester.de/video/inhalt.html" TargetMode="External"/></Relationships>
</file>

<file path=ppt/slides/_rels/slide20.xml.rels><?xml version="1.0" encoding="UTF-8" standalone="yes"?>
<Relationships xmlns="http://schemas.openxmlformats.org/package/2006/relationships"><Relationship Id="rId26" Type="http://schemas.openxmlformats.org/officeDocument/2006/relationships/image" Target="../media/image381.emf"/><Relationship Id="rId21" Type="http://schemas.openxmlformats.org/officeDocument/2006/relationships/customXml" Target="../ink/ink379.xml"/><Relationship Id="rId34" Type="http://schemas.openxmlformats.org/officeDocument/2006/relationships/image" Target="../media/image385.emf"/><Relationship Id="rId42" Type="http://schemas.openxmlformats.org/officeDocument/2006/relationships/image" Target="../media/image389.emf"/><Relationship Id="rId47" Type="http://schemas.openxmlformats.org/officeDocument/2006/relationships/customXml" Target="../ink/ink392.xml"/><Relationship Id="rId50" Type="http://schemas.openxmlformats.org/officeDocument/2006/relationships/image" Target="../media/image393.emf"/><Relationship Id="rId55" Type="http://schemas.openxmlformats.org/officeDocument/2006/relationships/customXml" Target="../ink/ink396.xml"/><Relationship Id="rId63" Type="http://schemas.openxmlformats.org/officeDocument/2006/relationships/customXml" Target="../ink/ink400.xml"/><Relationship Id="rId68" Type="http://schemas.openxmlformats.org/officeDocument/2006/relationships/image" Target="../media/image402.emf"/><Relationship Id="rId76" Type="http://schemas.openxmlformats.org/officeDocument/2006/relationships/image" Target="../media/image406.emf"/><Relationship Id="rId84" Type="http://schemas.openxmlformats.org/officeDocument/2006/relationships/image" Target="../media/image410.emf"/><Relationship Id="rId89" Type="http://schemas.openxmlformats.org/officeDocument/2006/relationships/customXml" Target="../ink/ink413.xml"/><Relationship Id="rId97" Type="http://schemas.openxmlformats.org/officeDocument/2006/relationships/customXml" Target="../ink/ink417.xml"/><Relationship Id="rId7" Type="http://schemas.openxmlformats.org/officeDocument/2006/relationships/customXml" Target="../ink/ink372.xml"/><Relationship Id="rId71" Type="http://schemas.openxmlformats.org/officeDocument/2006/relationships/customXml" Target="../ink/ink404.xml"/><Relationship Id="rId92" Type="http://schemas.openxmlformats.org/officeDocument/2006/relationships/image" Target="../media/image414.emf"/><Relationship Id="rId2" Type="http://schemas.openxmlformats.org/officeDocument/2006/relationships/notesSlide" Target="../notesSlides/notesSlide20.xml"/><Relationship Id="rId16" Type="http://schemas.openxmlformats.org/officeDocument/2006/relationships/image" Target="../media/image376.emf"/><Relationship Id="rId29" Type="http://schemas.openxmlformats.org/officeDocument/2006/relationships/customXml" Target="../ink/ink383.xml"/><Relationship Id="rId11" Type="http://schemas.openxmlformats.org/officeDocument/2006/relationships/customXml" Target="../ink/ink374.xml"/><Relationship Id="rId24" Type="http://schemas.openxmlformats.org/officeDocument/2006/relationships/image" Target="../media/image380.emf"/><Relationship Id="rId32" Type="http://schemas.openxmlformats.org/officeDocument/2006/relationships/image" Target="../media/image384.emf"/><Relationship Id="rId37" Type="http://schemas.openxmlformats.org/officeDocument/2006/relationships/customXml" Target="../ink/ink387.xml"/><Relationship Id="rId40" Type="http://schemas.openxmlformats.org/officeDocument/2006/relationships/image" Target="../media/image388.emf"/><Relationship Id="rId45" Type="http://schemas.openxmlformats.org/officeDocument/2006/relationships/customXml" Target="../ink/ink391.xml"/><Relationship Id="rId53" Type="http://schemas.openxmlformats.org/officeDocument/2006/relationships/customXml" Target="../ink/ink395.xml"/><Relationship Id="rId58" Type="http://schemas.openxmlformats.org/officeDocument/2006/relationships/image" Target="../media/image397.emf"/><Relationship Id="rId66" Type="http://schemas.openxmlformats.org/officeDocument/2006/relationships/image" Target="../media/image401.emf"/><Relationship Id="rId74" Type="http://schemas.openxmlformats.org/officeDocument/2006/relationships/image" Target="../media/image405.emf"/><Relationship Id="rId79" Type="http://schemas.openxmlformats.org/officeDocument/2006/relationships/customXml" Target="../ink/ink408.xml"/><Relationship Id="rId87" Type="http://schemas.openxmlformats.org/officeDocument/2006/relationships/customXml" Target="../ink/ink412.xml"/><Relationship Id="rId5" Type="http://schemas.openxmlformats.org/officeDocument/2006/relationships/image" Target="../media/image18.png"/><Relationship Id="rId61" Type="http://schemas.openxmlformats.org/officeDocument/2006/relationships/customXml" Target="../ink/ink399.xml"/><Relationship Id="rId82" Type="http://schemas.openxmlformats.org/officeDocument/2006/relationships/image" Target="../media/image409.emf"/><Relationship Id="rId90" Type="http://schemas.openxmlformats.org/officeDocument/2006/relationships/image" Target="../media/image413.emf"/><Relationship Id="rId95" Type="http://schemas.openxmlformats.org/officeDocument/2006/relationships/customXml" Target="../ink/ink416.xml"/><Relationship Id="rId19" Type="http://schemas.openxmlformats.org/officeDocument/2006/relationships/customXml" Target="../ink/ink378.xml"/><Relationship Id="rId14" Type="http://schemas.openxmlformats.org/officeDocument/2006/relationships/image" Target="../media/image375.emf"/><Relationship Id="rId22" Type="http://schemas.openxmlformats.org/officeDocument/2006/relationships/image" Target="../media/image379.emf"/><Relationship Id="rId27" Type="http://schemas.openxmlformats.org/officeDocument/2006/relationships/customXml" Target="../ink/ink382.xml"/><Relationship Id="rId30" Type="http://schemas.openxmlformats.org/officeDocument/2006/relationships/image" Target="../media/image383.emf"/><Relationship Id="rId35" Type="http://schemas.openxmlformats.org/officeDocument/2006/relationships/customXml" Target="../ink/ink386.xml"/><Relationship Id="rId43" Type="http://schemas.openxmlformats.org/officeDocument/2006/relationships/customXml" Target="../ink/ink390.xml"/><Relationship Id="rId48" Type="http://schemas.openxmlformats.org/officeDocument/2006/relationships/image" Target="../media/image392.emf"/><Relationship Id="rId56" Type="http://schemas.openxmlformats.org/officeDocument/2006/relationships/image" Target="../media/image396.emf"/><Relationship Id="rId64" Type="http://schemas.openxmlformats.org/officeDocument/2006/relationships/image" Target="../media/image400.emf"/><Relationship Id="rId69" Type="http://schemas.openxmlformats.org/officeDocument/2006/relationships/customXml" Target="../ink/ink403.xml"/><Relationship Id="rId77" Type="http://schemas.openxmlformats.org/officeDocument/2006/relationships/customXml" Target="../ink/ink407.xml"/><Relationship Id="rId8" Type="http://schemas.openxmlformats.org/officeDocument/2006/relationships/image" Target="../media/image372.emf"/><Relationship Id="rId51" Type="http://schemas.openxmlformats.org/officeDocument/2006/relationships/customXml" Target="../ink/ink394.xml"/><Relationship Id="rId72" Type="http://schemas.openxmlformats.org/officeDocument/2006/relationships/image" Target="../media/image404.emf"/><Relationship Id="rId80" Type="http://schemas.openxmlformats.org/officeDocument/2006/relationships/image" Target="../media/image408.emf"/><Relationship Id="rId85" Type="http://schemas.openxmlformats.org/officeDocument/2006/relationships/customXml" Target="../ink/ink411.xml"/><Relationship Id="rId93" Type="http://schemas.openxmlformats.org/officeDocument/2006/relationships/customXml" Target="../ink/ink415.xml"/><Relationship Id="rId98" Type="http://schemas.openxmlformats.org/officeDocument/2006/relationships/image" Target="../media/image417.emf"/><Relationship Id="rId3" Type="http://schemas.openxmlformats.org/officeDocument/2006/relationships/image" Target="../media/image16.png"/><Relationship Id="rId12" Type="http://schemas.openxmlformats.org/officeDocument/2006/relationships/image" Target="../media/image374.emf"/><Relationship Id="rId17" Type="http://schemas.openxmlformats.org/officeDocument/2006/relationships/customXml" Target="../ink/ink377.xml"/><Relationship Id="rId25" Type="http://schemas.openxmlformats.org/officeDocument/2006/relationships/customXml" Target="../ink/ink381.xml"/><Relationship Id="rId33" Type="http://schemas.openxmlformats.org/officeDocument/2006/relationships/customXml" Target="../ink/ink385.xml"/><Relationship Id="rId38" Type="http://schemas.openxmlformats.org/officeDocument/2006/relationships/image" Target="../media/image387.emf"/><Relationship Id="rId46" Type="http://schemas.openxmlformats.org/officeDocument/2006/relationships/image" Target="../media/image391.emf"/><Relationship Id="rId59" Type="http://schemas.openxmlformats.org/officeDocument/2006/relationships/customXml" Target="../ink/ink398.xml"/><Relationship Id="rId67" Type="http://schemas.openxmlformats.org/officeDocument/2006/relationships/customXml" Target="../ink/ink402.xml"/><Relationship Id="rId20" Type="http://schemas.openxmlformats.org/officeDocument/2006/relationships/image" Target="../media/image378.emf"/><Relationship Id="rId41" Type="http://schemas.openxmlformats.org/officeDocument/2006/relationships/customXml" Target="../ink/ink389.xml"/><Relationship Id="rId54" Type="http://schemas.openxmlformats.org/officeDocument/2006/relationships/image" Target="../media/image395.emf"/><Relationship Id="rId62" Type="http://schemas.openxmlformats.org/officeDocument/2006/relationships/image" Target="../media/image399.emf"/><Relationship Id="rId70" Type="http://schemas.openxmlformats.org/officeDocument/2006/relationships/image" Target="../media/image403.emf"/><Relationship Id="rId75" Type="http://schemas.openxmlformats.org/officeDocument/2006/relationships/customXml" Target="../ink/ink406.xml"/><Relationship Id="rId83" Type="http://schemas.openxmlformats.org/officeDocument/2006/relationships/customXml" Target="../ink/ink410.xml"/><Relationship Id="rId88" Type="http://schemas.openxmlformats.org/officeDocument/2006/relationships/image" Target="../media/image412.emf"/><Relationship Id="rId91" Type="http://schemas.openxmlformats.org/officeDocument/2006/relationships/customXml" Target="../ink/ink414.xml"/><Relationship Id="rId96" Type="http://schemas.openxmlformats.org/officeDocument/2006/relationships/image" Target="../media/image416.emf"/><Relationship Id="rId1" Type="http://schemas.openxmlformats.org/officeDocument/2006/relationships/slideLayout" Target="../slideLayouts/slideLayout7.xml"/><Relationship Id="rId6" Type="http://schemas.openxmlformats.org/officeDocument/2006/relationships/image" Target="../media/image19.png"/><Relationship Id="rId15" Type="http://schemas.openxmlformats.org/officeDocument/2006/relationships/customXml" Target="../ink/ink376.xml"/><Relationship Id="rId23" Type="http://schemas.openxmlformats.org/officeDocument/2006/relationships/customXml" Target="../ink/ink380.xml"/><Relationship Id="rId28" Type="http://schemas.openxmlformats.org/officeDocument/2006/relationships/image" Target="../media/image382.emf"/><Relationship Id="rId36" Type="http://schemas.openxmlformats.org/officeDocument/2006/relationships/image" Target="../media/image386.emf"/><Relationship Id="rId49" Type="http://schemas.openxmlformats.org/officeDocument/2006/relationships/customXml" Target="../ink/ink393.xml"/><Relationship Id="rId57" Type="http://schemas.openxmlformats.org/officeDocument/2006/relationships/customXml" Target="../ink/ink397.xml"/><Relationship Id="rId10" Type="http://schemas.openxmlformats.org/officeDocument/2006/relationships/image" Target="../media/image373.emf"/><Relationship Id="rId31" Type="http://schemas.openxmlformats.org/officeDocument/2006/relationships/customXml" Target="../ink/ink384.xml"/><Relationship Id="rId44" Type="http://schemas.openxmlformats.org/officeDocument/2006/relationships/image" Target="../media/image390.emf"/><Relationship Id="rId52" Type="http://schemas.openxmlformats.org/officeDocument/2006/relationships/image" Target="../media/image394.emf"/><Relationship Id="rId60" Type="http://schemas.openxmlformats.org/officeDocument/2006/relationships/image" Target="../media/image398.emf"/><Relationship Id="rId65" Type="http://schemas.openxmlformats.org/officeDocument/2006/relationships/customXml" Target="../ink/ink401.xml"/><Relationship Id="rId73" Type="http://schemas.openxmlformats.org/officeDocument/2006/relationships/customXml" Target="../ink/ink405.xml"/><Relationship Id="rId78" Type="http://schemas.openxmlformats.org/officeDocument/2006/relationships/image" Target="../media/image407.emf"/><Relationship Id="rId81" Type="http://schemas.openxmlformats.org/officeDocument/2006/relationships/customXml" Target="../ink/ink409.xml"/><Relationship Id="rId86" Type="http://schemas.openxmlformats.org/officeDocument/2006/relationships/image" Target="../media/image411.emf"/><Relationship Id="rId94" Type="http://schemas.openxmlformats.org/officeDocument/2006/relationships/image" Target="../media/image415.emf"/><Relationship Id="rId4" Type="http://schemas.openxmlformats.org/officeDocument/2006/relationships/image" Target="../media/image17.png"/><Relationship Id="rId9" Type="http://schemas.openxmlformats.org/officeDocument/2006/relationships/customXml" Target="../ink/ink373.xml"/><Relationship Id="rId13" Type="http://schemas.openxmlformats.org/officeDocument/2006/relationships/customXml" Target="../ink/ink375.xml"/><Relationship Id="rId18" Type="http://schemas.openxmlformats.org/officeDocument/2006/relationships/image" Target="../media/image377.emf"/><Relationship Id="rId39" Type="http://schemas.openxmlformats.org/officeDocument/2006/relationships/customXml" Target="../ink/ink388.xml"/></Relationships>
</file>

<file path=ppt/slides/_rels/slide21.xml.rels><?xml version="1.0" encoding="UTF-8" standalone="yes"?>
<Relationships xmlns="http://schemas.openxmlformats.org/package/2006/relationships"><Relationship Id="rId8" Type="http://schemas.openxmlformats.org/officeDocument/2006/relationships/customXml" Target="../ink/ink420.xml"/><Relationship Id="rId13" Type="http://schemas.openxmlformats.org/officeDocument/2006/relationships/image" Target="../media/image422.emf"/><Relationship Id="rId3" Type="http://schemas.openxmlformats.org/officeDocument/2006/relationships/image" Target="../media/image14.png"/><Relationship Id="rId7" Type="http://schemas.openxmlformats.org/officeDocument/2006/relationships/image" Target="../media/image419.emf"/><Relationship Id="rId12" Type="http://schemas.openxmlformats.org/officeDocument/2006/relationships/customXml" Target="../ink/ink42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ustomXml" Target="../ink/ink419.xml"/><Relationship Id="rId11" Type="http://schemas.openxmlformats.org/officeDocument/2006/relationships/image" Target="../media/image421.emf"/><Relationship Id="rId5" Type="http://schemas.openxmlformats.org/officeDocument/2006/relationships/image" Target="../media/image418.emf"/><Relationship Id="rId10" Type="http://schemas.openxmlformats.org/officeDocument/2006/relationships/customXml" Target="../ink/ink421.xml"/><Relationship Id="rId4" Type="http://schemas.openxmlformats.org/officeDocument/2006/relationships/customXml" Target="../ink/ink418.xml"/><Relationship Id="rId9" Type="http://schemas.openxmlformats.org/officeDocument/2006/relationships/image" Target="../media/image420.emf"/></Relationships>
</file>

<file path=ppt/slides/_rels/slide22.xml.rels><?xml version="1.0" encoding="UTF-8" standalone="yes"?>
<Relationships xmlns="http://schemas.openxmlformats.org/package/2006/relationships"><Relationship Id="rId13" Type="http://schemas.openxmlformats.org/officeDocument/2006/relationships/customXml" Target="../ink/ink423.xml"/><Relationship Id="rId18" Type="http://schemas.openxmlformats.org/officeDocument/2006/relationships/image" Target="../media/image428.emf"/><Relationship Id="rId26" Type="http://schemas.openxmlformats.org/officeDocument/2006/relationships/image" Target="../media/image432.emf"/><Relationship Id="rId39" Type="http://schemas.openxmlformats.org/officeDocument/2006/relationships/customXml" Target="../ink/ink436.xml"/><Relationship Id="rId21" Type="http://schemas.openxmlformats.org/officeDocument/2006/relationships/customXml" Target="../ink/ink427.xml"/><Relationship Id="rId34" Type="http://schemas.openxmlformats.org/officeDocument/2006/relationships/image" Target="../media/image436.emf"/><Relationship Id="rId42" Type="http://schemas.openxmlformats.org/officeDocument/2006/relationships/image" Target="../media/image440.emf"/><Relationship Id="rId47" Type="http://schemas.openxmlformats.org/officeDocument/2006/relationships/customXml" Target="../ink/ink440.xml"/><Relationship Id="rId50" Type="http://schemas.openxmlformats.org/officeDocument/2006/relationships/image" Target="../media/image444.emf"/><Relationship Id="rId55" Type="http://schemas.openxmlformats.org/officeDocument/2006/relationships/customXml" Target="../ink/ink444.xml"/><Relationship Id="rId63" Type="http://schemas.openxmlformats.org/officeDocument/2006/relationships/customXml" Target="../ink/ink448.xml"/><Relationship Id="rId68" Type="http://schemas.openxmlformats.org/officeDocument/2006/relationships/image" Target="../media/image452.emf"/><Relationship Id="rId76" Type="http://schemas.openxmlformats.org/officeDocument/2006/relationships/image" Target="../media/image456.emf"/><Relationship Id="rId84" Type="http://schemas.openxmlformats.org/officeDocument/2006/relationships/image" Target="../media/image460.emf"/><Relationship Id="rId89" Type="http://schemas.openxmlformats.org/officeDocument/2006/relationships/customXml" Target="../ink/ink461.xml"/><Relationship Id="rId7" Type="http://schemas.openxmlformats.org/officeDocument/2006/relationships/hyperlink" Target="https://commons.wikimedia.org/wiki/File:Gadus_morhua_Cod-2b-Atlanterhavsparken-Norway.JPG" TargetMode="External"/><Relationship Id="rId71" Type="http://schemas.openxmlformats.org/officeDocument/2006/relationships/customXml" Target="../ink/ink452.xml"/><Relationship Id="rId92" Type="http://schemas.openxmlformats.org/officeDocument/2006/relationships/image" Target="../media/image464.emf"/><Relationship Id="rId2" Type="http://schemas.openxmlformats.org/officeDocument/2006/relationships/notesSlide" Target="../notesSlides/notesSlide22.xml"/><Relationship Id="rId16" Type="http://schemas.openxmlformats.org/officeDocument/2006/relationships/image" Target="../media/image427.emf"/><Relationship Id="rId29" Type="http://schemas.openxmlformats.org/officeDocument/2006/relationships/customXml" Target="../ink/ink431.xml"/><Relationship Id="rId11" Type="http://schemas.openxmlformats.org/officeDocument/2006/relationships/hyperlink" Target="https://creativecommons.org/licenses/by-sa/4.0/legalcode" TargetMode="External"/><Relationship Id="rId24" Type="http://schemas.openxmlformats.org/officeDocument/2006/relationships/image" Target="../media/image431.emf"/><Relationship Id="rId32" Type="http://schemas.openxmlformats.org/officeDocument/2006/relationships/image" Target="../media/image435.emf"/><Relationship Id="rId37" Type="http://schemas.openxmlformats.org/officeDocument/2006/relationships/customXml" Target="../ink/ink435.xml"/><Relationship Id="rId40" Type="http://schemas.openxmlformats.org/officeDocument/2006/relationships/image" Target="../media/image439.emf"/><Relationship Id="rId45" Type="http://schemas.openxmlformats.org/officeDocument/2006/relationships/customXml" Target="../ink/ink439.xml"/><Relationship Id="rId53" Type="http://schemas.openxmlformats.org/officeDocument/2006/relationships/customXml" Target="../ink/ink443.xml"/><Relationship Id="rId58" Type="http://schemas.openxmlformats.org/officeDocument/2006/relationships/image" Target="../media/image448.emf"/><Relationship Id="rId66" Type="http://schemas.openxmlformats.org/officeDocument/2006/relationships/image" Target="../media/image451.emf"/><Relationship Id="rId74" Type="http://schemas.openxmlformats.org/officeDocument/2006/relationships/image" Target="../media/image455.emf"/><Relationship Id="rId79" Type="http://schemas.openxmlformats.org/officeDocument/2006/relationships/customXml" Target="../ink/ink456.xml"/><Relationship Id="rId87" Type="http://schemas.openxmlformats.org/officeDocument/2006/relationships/customXml" Target="../ink/ink460.xml"/><Relationship Id="rId5" Type="http://schemas.openxmlformats.org/officeDocument/2006/relationships/hyperlink" Target="https://commons.wikimedia.org/wiki/File:Salmo_trutta_fario-1.jpg" TargetMode="External"/><Relationship Id="rId61" Type="http://schemas.openxmlformats.org/officeDocument/2006/relationships/customXml" Target="../ink/ink447.xml"/><Relationship Id="rId82" Type="http://schemas.openxmlformats.org/officeDocument/2006/relationships/image" Target="../media/image459.emf"/><Relationship Id="rId90" Type="http://schemas.openxmlformats.org/officeDocument/2006/relationships/image" Target="../media/image463.emf"/><Relationship Id="rId19" Type="http://schemas.openxmlformats.org/officeDocument/2006/relationships/customXml" Target="../ink/ink426.xml"/><Relationship Id="rId14" Type="http://schemas.openxmlformats.org/officeDocument/2006/relationships/image" Target="../media/image426.emf"/><Relationship Id="rId22" Type="http://schemas.openxmlformats.org/officeDocument/2006/relationships/image" Target="../media/image430.emf"/><Relationship Id="rId27" Type="http://schemas.openxmlformats.org/officeDocument/2006/relationships/customXml" Target="../ink/ink430.xml"/><Relationship Id="rId30" Type="http://schemas.openxmlformats.org/officeDocument/2006/relationships/image" Target="../media/image434.emf"/><Relationship Id="rId35" Type="http://schemas.openxmlformats.org/officeDocument/2006/relationships/customXml" Target="../ink/ink434.xml"/><Relationship Id="rId43" Type="http://schemas.openxmlformats.org/officeDocument/2006/relationships/customXml" Target="../ink/ink438.xml"/><Relationship Id="rId48" Type="http://schemas.openxmlformats.org/officeDocument/2006/relationships/image" Target="../media/image443.emf"/><Relationship Id="rId56" Type="http://schemas.openxmlformats.org/officeDocument/2006/relationships/image" Target="../media/image447.emf"/><Relationship Id="rId64" Type="http://schemas.openxmlformats.org/officeDocument/2006/relationships/image" Target="../media/image450.emf"/><Relationship Id="rId69" Type="http://schemas.openxmlformats.org/officeDocument/2006/relationships/customXml" Target="../ink/ink451.xml"/><Relationship Id="rId77" Type="http://schemas.openxmlformats.org/officeDocument/2006/relationships/customXml" Target="../ink/ink455.xml"/><Relationship Id="rId8" Type="http://schemas.openxmlformats.org/officeDocument/2006/relationships/hyperlink" Target="https://creativecommons.org/licenses/by-sa/2.5/legalcode" TargetMode="External"/><Relationship Id="rId51" Type="http://schemas.openxmlformats.org/officeDocument/2006/relationships/customXml" Target="../ink/ink442.xml"/><Relationship Id="rId72" Type="http://schemas.openxmlformats.org/officeDocument/2006/relationships/image" Target="../media/image454.emf"/><Relationship Id="rId80" Type="http://schemas.openxmlformats.org/officeDocument/2006/relationships/image" Target="../media/image458.emf"/><Relationship Id="rId85" Type="http://schemas.openxmlformats.org/officeDocument/2006/relationships/customXml" Target="../ink/ink459.xml"/><Relationship Id="rId3" Type="http://schemas.openxmlformats.org/officeDocument/2006/relationships/image" Target="../media/image316.jpeg"/><Relationship Id="rId12" Type="http://schemas.openxmlformats.org/officeDocument/2006/relationships/image" Target="../media/image318.jpeg"/><Relationship Id="rId17" Type="http://schemas.openxmlformats.org/officeDocument/2006/relationships/customXml" Target="../ink/ink425.xml"/><Relationship Id="rId25" Type="http://schemas.openxmlformats.org/officeDocument/2006/relationships/customXml" Target="../ink/ink429.xml"/><Relationship Id="rId33" Type="http://schemas.openxmlformats.org/officeDocument/2006/relationships/customXml" Target="../ink/ink433.xml"/><Relationship Id="rId38" Type="http://schemas.openxmlformats.org/officeDocument/2006/relationships/image" Target="../media/image438.emf"/><Relationship Id="rId46" Type="http://schemas.openxmlformats.org/officeDocument/2006/relationships/image" Target="../media/image442.emf"/><Relationship Id="rId59" Type="http://schemas.openxmlformats.org/officeDocument/2006/relationships/customXml" Target="../ink/ink446.xml"/><Relationship Id="rId67" Type="http://schemas.openxmlformats.org/officeDocument/2006/relationships/customXml" Target="../ink/ink450.xml"/><Relationship Id="rId20" Type="http://schemas.openxmlformats.org/officeDocument/2006/relationships/image" Target="../media/image429.emf"/><Relationship Id="rId41" Type="http://schemas.openxmlformats.org/officeDocument/2006/relationships/customXml" Target="../ink/ink437.xml"/><Relationship Id="rId54" Type="http://schemas.openxmlformats.org/officeDocument/2006/relationships/image" Target="../media/image446.emf"/><Relationship Id="rId62" Type="http://schemas.openxmlformats.org/officeDocument/2006/relationships/image" Target="../media/image59.emf"/><Relationship Id="rId70" Type="http://schemas.openxmlformats.org/officeDocument/2006/relationships/image" Target="../media/image453.emf"/><Relationship Id="rId75" Type="http://schemas.openxmlformats.org/officeDocument/2006/relationships/customXml" Target="../ink/ink454.xml"/><Relationship Id="rId83" Type="http://schemas.openxmlformats.org/officeDocument/2006/relationships/customXml" Target="../ink/ink458.xml"/><Relationship Id="rId88" Type="http://schemas.openxmlformats.org/officeDocument/2006/relationships/image" Target="../media/image462.emf"/><Relationship Id="rId91" Type="http://schemas.openxmlformats.org/officeDocument/2006/relationships/customXml" Target="../ink/ink462.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5" Type="http://schemas.openxmlformats.org/officeDocument/2006/relationships/customXml" Target="../ink/ink424.xml"/><Relationship Id="rId23" Type="http://schemas.openxmlformats.org/officeDocument/2006/relationships/customXml" Target="../ink/ink428.xml"/><Relationship Id="rId28" Type="http://schemas.openxmlformats.org/officeDocument/2006/relationships/image" Target="../media/image433.emf"/><Relationship Id="rId36" Type="http://schemas.openxmlformats.org/officeDocument/2006/relationships/image" Target="../media/image437.emf"/><Relationship Id="rId49" Type="http://schemas.openxmlformats.org/officeDocument/2006/relationships/customXml" Target="../ink/ink441.xml"/><Relationship Id="rId57" Type="http://schemas.openxmlformats.org/officeDocument/2006/relationships/customXml" Target="../ink/ink445.xml"/><Relationship Id="rId10" Type="http://schemas.openxmlformats.org/officeDocument/2006/relationships/hyperlink" Target="https://commons.wikimedia.org/wiki/File:Platichthys_flesus_1.jpg" TargetMode="External"/><Relationship Id="rId31" Type="http://schemas.openxmlformats.org/officeDocument/2006/relationships/customXml" Target="../ink/ink432.xml"/><Relationship Id="rId44" Type="http://schemas.openxmlformats.org/officeDocument/2006/relationships/image" Target="../media/image441.emf"/><Relationship Id="rId52" Type="http://schemas.openxmlformats.org/officeDocument/2006/relationships/image" Target="../media/image445.emf"/><Relationship Id="rId60" Type="http://schemas.openxmlformats.org/officeDocument/2006/relationships/image" Target="../media/image449.emf"/><Relationship Id="rId65" Type="http://schemas.openxmlformats.org/officeDocument/2006/relationships/customXml" Target="../ink/ink449.xml"/><Relationship Id="rId73" Type="http://schemas.openxmlformats.org/officeDocument/2006/relationships/customXml" Target="../ink/ink453.xml"/><Relationship Id="rId78" Type="http://schemas.openxmlformats.org/officeDocument/2006/relationships/image" Target="../media/image457.emf"/><Relationship Id="rId81" Type="http://schemas.openxmlformats.org/officeDocument/2006/relationships/customXml" Target="../ink/ink457.xml"/><Relationship Id="rId86" Type="http://schemas.openxmlformats.org/officeDocument/2006/relationships/image" Target="../media/image461.emf"/><Relationship Id="rId4" Type="http://schemas.openxmlformats.org/officeDocument/2006/relationships/hyperlink" Target="https://commons.wikimedia.org/wiki/User:Apple2000" TargetMode="External"/><Relationship Id="rId9" Type="http://schemas.openxmlformats.org/officeDocument/2006/relationships/image" Target="../media/image31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www.bernhardkoester.de/vorlesungen/inhalt.html" TargetMode="External"/><Relationship Id="rId4" Type="http://schemas.openxmlformats.org/officeDocument/2006/relationships/hyperlink" Target="http://www.bernhardkoester.de/video/inhal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www.bernhardkoester.de/vorlesungen/inhalt.html" TargetMode="External"/><Relationship Id="rId4" Type="http://schemas.openxmlformats.org/officeDocument/2006/relationships/hyperlink" Target="http://www.bernhardkoester.de/video/inhalt.html" TargetMode="Externa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emf"/><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2.png"/><Relationship Id="rId21" Type="http://schemas.openxmlformats.org/officeDocument/2006/relationships/image" Target="../media/image11.emf"/><Relationship Id="rId7" Type="http://schemas.openxmlformats.org/officeDocument/2006/relationships/image" Target="../media/image4.emf"/><Relationship Id="rId12" Type="http://schemas.openxmlformats.org/officeDocument/2006/relationships/customXml" Target="../ink/ink5.xml"/><Relationship Id="rId17" Type="http://schemas.openxmlformats.org/officeDocument/2006/relationships/image" Target="../media/image9.emf"/><Relationship Id="rId25" Type="http://schemas.openxmlformats.org/officeDocument/2006/relationships/image" Target="../media/image13.emf"/><Relationship Id="rId2" Type="http://schemas.openxmlformats.org/officeDocument/2006/relationships/notesSlide" Target="../notesSlides/notesSlide5.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5.emf"/><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6.emf"/><Relationship Id="rId24" Type="http://schemas.openxmlformats.org/officeDocument/2006/relationships/customXml" Target="../ink/ink11.xml"/><Relationship Id="rId5" Type="http://schemas.openxmlformats.org/officeDocument/2006/relationships/image" Target="../media/image3.emf"/><Relationship Id="rId15" Type="http://schemas.openxmlformats.org/officeDocument/2006/relationships/image" Target="../media/image8.emf"/><Relationship Id="rId23" Type="http://schemas.openxmlformats.org/officeDocument/2006/relationships/image" Target="../media/image12.emf"/><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0.emf"/><Relationship Id="rId31" Type="http://schemas.openxmlformats.org/officeDocument/2006/relationships/image" Target="../media/image16.emf"/><Relationship Id="rId4" Type="http://schemas.openxmlformats.org/officeDocument/2006/relationships/customXml" Target="../ink/ink1.xml"/><Relationship Id="rId9" Type="http://schemas.openxmlformats.org/officeDocument/2006/relationships/image" Target="../media/image5.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4.emf"/><Relationship Id="rId30" Type="http://schemas.openxmlformats.org/officeDocument/2006/relationships/customXml" Target="../ink/ink14.xml"/></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customXml" Target="../ink/ink15.xml"/><Relationship Id="rId7" Type="http://schemas.openxmlformats.org/officeDocument/2006/relationships/customXml" Target="../ink/ink1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customXml" Target="../ink/ink16.xml"/><Relationship Id="rId10" Type="http://schemas.openxmlformats.org/officeDocument/2006/relationships/image" Target="../media/image20.emf"/><Relationship Id="rId4" Type="http://schemas.openxmlformats.org/officeDocument/2006/relationships/image" Target="../media/image17.emf"/><Relationship Id="rId9" Type="http://schemas.openxmlformats.org/officeDocument/2006/relationships/customXml" Target="../ink/ink18.xml"/></Relationships>
</file>

<file path=ppt/slides/_rels/slide7.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25.emf"/><Relationship Id="rId18" Type="http://schemas.openxmlformats.org/officeDocument/2006/relationships/customXml" Target="../ink/ink26.xml"/><Relationship Id="rId26" Type="http://schemas.openxmlformats.org/officeDocument/2006/relationships/customXml" Target="../ink/ink30.xml"/><Relationship Id="rId39" Type="http://schemas.openxmlformats.org/officeDocument/2006/relationships/image" Target="../media/image38.emf"/><Relationship Id="rId3" Type="http://schemas.openxmlformats.org/officeDocument/2006/relationships/image" Target="../media/image3.png"/><Relationship Id="rId21" Type="http://schemas.openxmlformats.org/officeDocument/2006/relationships/image" Target="../media/image29.emf"/><Relationship Id="rId34" Type="http://schemas.openxmlformats.org/officeDocument/2006/relationships/customXml" Target="../ink/ink34.xml"/><Relationship Id="rId7" Type="http://schemas.openxmlformats.org/officeDocument/2006/relationships/image" Target="../media/image22.emf"/><Relationship Id="rId12" Type="http://schemas.openxmlformats.org/officeDocument/2006/relationships/customXml" Target="../ink/ink23.xml"/><Relationship Id="rId17" Type="http://schemas.openxmlformats.org/officeDocument/2006/relationships/image" Target="../media/image27.emf"/><Relationship Id="rId25" Type="http://schemas.openxmlformats.org/officeDocument/2006/relationships/image" Target="../media/image31.emf"/><Relationship Id="rId33" Type="http://schemas.openxmlformats.org/officeDocument/2006/relationships/image" Target="../media/image35.emf"/><Relationship Id="rId38" Type="http://schemas.openxmlformats.org/officeDocument/2006/relationships/customXml" Target="../ink/ink36.xml"/><Relationship Id="rId2" Type="http://schemas.openxmlformats.org/officeDocument/2006/relationships/notesSlide" Target="../notesSlides/notesSlide7.xml"/><Relationship Id="rId16" Type="http://schemas.openxmlformats.org/officeDocument/2006/relationships/customXml" Target="../ink/ink25.xml"/><Relationship Id="rId20" Type="http://schemas.openxmlformats.org/officeDocument/2006/relationships/customXml" Target="../ink/ink27.xml"/><Relationship Id="rId29" Type="http://schemas.openxmlformats.org/officeDocument/2006/relationships/image" Target="../media/image33.emf"/><Relationship Id="rId1" Type="http://schemas.openxmlformats.org/officeDocument/2006/relationships/slideLayout" Target="../slideLayouts/slideLayout7.xml"/><Relationship Id="rId6" Type="http://schemas.openxmlformats.org/officeDocument/2006/relationships/customXml" Target="../ink/ink20.xml"/><Relationship Id="rId11" Type="http://schemas.openxmlformats.org/officeDocument/2006/relationships/image" Target="../media/image24.emf"/><Relationship Id="rId24" Type="http://schemas.openxmlformats.org/officeDocument/2006/relationships/customXml" Target="../ink/ink29.xml"/><Relationship Id="rId32" Type="http://schemas.openxmlformats.org/officeDocument/2006/relationships/customXml" Target="../ink/ink33.xml"/><Relationship Id="rId37" Type="http://schemas.openxmlformats.org/officeDocument/2006/relationships/image" Target="../media/image37.emf"/><Relationship Id="rId5" Type="http://schemas.openxmlformats.org/officeDocument/2006/relationships/image" Target="../media/image21.emf"/><Relationship Id="rId15" Type="http://schemas.openxmlformats.org/officeDocument/2006/relationships/image" Target="../media/image26.emf"/><Relationship Id="rId23" Type="http://schemas.openxmlformats.org/officeDocument/2006/relationships/image" Target="../media/image30.emf"/><Relationship Id="rId28" Type="http://schemas.openxmlformats.org/officeDocument/2006/relationships/customXml" Target="../ink/ink31.xml"/><Relationship Id="rId36" Type="http://schemas.openxmlformats.org/officeDocument/2006/relationships/customXml" Target="../ink/ink35.xml"/><Relationship Id="rId10" Type="http://schemas.openxmlformats.org/officeDocument/2006/relationships/customXml" Target="../ink/ink22.xml"/><Relationship Id="rId19" Type="http://schemas.openxmlformats.org/officeDocument/2006/relationships/image" Target="../media/image28.emf"/><Relationship Id="rId31" Type="http://schemas.openxmlformats.org/officeDocument/2006/relationships/image" Target="../media/image34.emf"/><Relationship Id="rId4" Type="http://schemas.openxmlformats.org/officeDocument/2006/relationships/customXml" Target="../ink/ink19.xml"/><Relationship Id="rId9" Type="http://schemas.openxmlformats.org/officeDocument/2006/relationships/image" Target="../media/image23.emf"/><Relationship Id="rId14" Type="http://schemas.openxmlformats.org/officeDocument/2006/relationships/customXml" Target="../ink/ink24.xml"/><Relationship Id="rId22" Type="http://schemas.openxmlformats.org/officeDocument/2006/relationships/customXml" Target="../ink/ink28.xml"/><Relationship Id="rId27" Type="http://schemas.openxmlformats.org/officeDocument/2006/relationships/image" Target="../media/image32.emf"/><Relationship Id="rId30" Type="http://schemas.openxmlformats.org/officeDocument/2006/relationships/customXml" Target="../ink/ink32.xml"/><Relationship Id="rId35" Type="http://schemas.openxmlformats.org/officeDocument/2006/relationships/image" Target="../media/image36.emf"/></Relationships>
</file>

<file path=ppt/slides/_rels/slide8.xml.rels><?xml version="1.0" encoding="UTF-8" standalone="yes"?>
<Relationships xmlns="http://schemas.openxmlformats.org/package/2006/relationships"><Relationship Id="rId13" Type="http://schemas.openxmlformats.org/officeDocument/2006/relationships/customXml" Target="../ink/ink42.xml"/><Relationship Id="rId18" Type="http://schemas.openxmlformats.org/officeDocument/2006/relationships/image" Target="../media/image46.emf"/><Relationship Id="rId26" Type="http://schemas.openxmlformats.org/officeDocument/2006/relationships/image" Target="../media/image50.emf"/><Relationship Id="rId39" Type="http://schemas.openxmlformats.org/officeDocument/2006/relationships/customXml" Target="../ink/ink55.xml"/><Relationship Id="rId21" Type="http://schemas.openxmlformats.org/officeDocument/2006/relationships/customXml" Target="../ink/ink46.xml"/><Relationship Id="rId34" Type="http://schemas.openxmlformats.org/officeDocument/2006/relationships/image" Target="../media/image54.emf"/><Relationship Id="rId42" Type="http://schemas.openxmlformats.org/officeDocument/2006/relationships/image" Target="../media/image58.emf"/><Relationship Id="rId47" Type="http://schemas.openxmlformats.org/officeDocument/2006/relationships/image" Target="../media/image60.emf"/><Relationship Id="rId50" Type="http://schemas.openxmlformats.org/officeDocument/2006/relationships/customXml" Target="../ink/ink61.xml"/><Relationship Id="rId55" Type="http://schemas.openxmlformats.org/officeDocument/2006/relationships/image" Target="../media/image64.emf"/><Relationship Id="rId7" Type="http://schemas.openxmlformats.org/officeDocument/2006/relationships/customXml" Target="../ink/ink39.xml"/><Relationship Id="rId12" Type="http://schemas.openxmlformats.org/officeDocument/2006/relationships/image" Target="../media/image43.emf"/><Relationship Id="rId17" Type="http://schemas.openxmlformats.org/officeDocument/2006/relationships/customXml" Target="../ink/ink44.xml"/><Relationship Id="rId25" Type="http://schemas.openxmlformats.org/officeDocument/2006/relationships/customXml" Target="../ink/ink48.xml"/><Relationship Id="rId33" Type="http://schemas.openxmlformats.org/officeDocument/2006/relationships/customXml" Target="../ink/ink52.xml"/><Relationship Id="rId38" Type="http://schemas.openxmlformats.org/officeDocument/2006/relationships/image" Target="../media/image56.emf"/><Relationship Id="rId46" Type="http://schemas.openxmlformats.org/officeDocument/2006/relationships/customXml" Target="../ink/ink59.xml"/><Relationship Id="rId2" Type="http://schemas.openxmlformats.org/officeDocument/2006/relationships/notesSlide" Target="../notesSlides/notesSlide8.xml"/><Relationship Id="rId16" Type="http://schemas.openxmlformats.org/officeDocument/2006/relationships/image" Target="../media/image45.emf"/><Relationship Id="rId20" Type="http://schemas.openxmlformats.org/officeDocument/2006/relationships/image" Target="../media/image47.emf"/><Relationship Id="rId29" Type="http://schemas.openxmlformats.org/officeDocument/2006/relationships/customXml" Target="../ink/ink50.xml"/><Relationship Id="rId41" Type="http://schemas.openxmlformats.org/officeDocument/2006/relationships/customXml" Target="../ink/ink56.xml"/><Relationship Id="rId54" Type="http://schemas.openxmlformats.org/officeDocument/2006/relationships/customXml" Target="../ink/ink63.xml"/><Relationship Id="rId1" Type="http://schemas.openxmlformats.org/officeDocument/2006/relationships/slideLayout" Target="../slideLayouts/slideLayout7.xml"/><Relationship Id="rId6" Type="http://schemas.openxmlformats.org/officeDocument/2006/relationships/image" Target="../media/image40.emf"/><Relationship Id="rId11" Type="http://schemas.openxmlformats.org/officeDocument/2006/relationships/customXml" Target="../ink/ink41.xml"/><Relationship Id="rId24" Type="http://schemas.openxmlformats.org/officeDocument/2006/relationships/image" Target="../media/image49.emf"/><Relationship Id="rId32" Type="http://schemas.openxmlformats.org/officeDocument/2006/relationships/image" Target="../media/image53.emf"/><Relationship Id="rId37" Type="http://schemas.openxmlformats.org/officeDocument/2006/relationships/customXml" Target="../ink/ink54.xml"/><Relationship Id="rId40" Type="http://schemas.openxmlformats.org/officeDocument/2006/relationships/image" Target="../media/image57.emf"/><Relationship Id="rId45" Type="http://schemas.openxmlformats.org/officeDocument/2006/relationships/customXml" Target="../ink/ink58.xml"/><Relationship Id="rId53" Type="http://schemas.openxmlformats.org/officeDocument/2006/relationships/image" Target="../media/image63.emf"/><Relationship Id="rId5" Type="http://schemas.openxmlformats.org/officeDocument/2006/relationships/customXml" Target="../ink/ink38.xml"/><Relationship Id="rId15" Type="http://schemas.openxmlformats.org/officeDocument/2006/relationships/customXml" Target="../ink/ink43.xml"/><Relationship Id="rId23" Type="http://schemas.openxmlformats.org/officeDocument/2006/relationships/customXml" Target="../ink/ink47.xml"/><Relationship Id="rId28" Type="http://schemas.openxmlformats.org/officeDocument/2006/relationships/image" Target="../media/image51.emf"/><Relationship Id="rId36" Type="http://schemas.openxmlformats.org/officeDocument/2006/relationships/image" Target="../media/image55.emf"/><Relationship Id="rId49" Type="http://schemas.openxmlformats.org/officeDocument/2006/relationships/image" Target="../media/image61.emf"/><Relationship Id="rId57" Type="http://schemas.openxmlformats.org/officeDocument/2006/relationships/image" Target="../media/image65.emf"/><Relationship Id="rId10" Type="http://schemas.openxmlformats.org/officeDocument/2006/relationships/image" Target="../media/image42.emf"/><Relationship Id="rId19" Type="http://schemas.openxmlformats.org/officeDocument/2006/relationships/customXml" Target="../ink/ink45.xml"/><Relationship Id="rId31" Type="http://schemas.openxmlformats.org/officeDocument/2006/relationships/customXml" Target="../ink/ink51.xml"/><Relationship Id="rId44" Type="http://schemas.openxmlformats.org/officeDocument/2006/relationships/image" Target="../media/image59.emf"/><Relationship Id="rId52" Type="http://schemas.openxmlformats.org/officeDocument/2006/relationships/customXml" Target="../ink/ink62.xml"/><Relationship Id="rId4" Type="http://schemas.openxmlformats.org/officeDocument/2006/relationships/image" Target="../media/image39.emf"/><Relationship Id="rId9" Type="http://schemas.openxmlformats.org/officeDocument/2006/relationships/customXml" Target="../ink/ink40.xml"/><Relationship Id="rId14" Type="http://schemas.openxmlformats.org/officeDocument/2006/relationships/image" Target="../media/image44.emf"/><Relationship Id="rId22" Type="http://schemas.openxmlformats.org/officeDocument/2006/relationships/image" Target="../media/image48.emf"/><Relationship Id="rId27" Type="http://schemas.openxmlformats.org/officeDocument/2006/relationships/customXml" Target="../ink/ink49.xml"/><Relationship Id="rId30" Type="http://schemas.openxmlformats.org/officeDocument/2006/relationships/image" Target="../media/image52.emf"/><Relationship Id="rId35" Type="http://schemas.openxmlformats.org/officeDocument/2006/relationships/customXml" Target="../ink/ink53.xml"/><Relationship Id="rId43" Type="http://schemas.openxmlformats.org/officeDocument/2006/relationships/customXml" Target="../ink/ink57.xml"/><Relationship Id="rId48" Type="http://schemas.openxmlformats.org/officeDocument/2006/relationships/customXml" Target="../ink/ink60.xml"/><Relationship Id="rId56" Type="http://schemas.openxmlformats.org/officeDocument/2006/relationships/customXml" Target="../ink/ink64.xml"/><Relationship Id="rId8" Type="http://schemas.openxmlformats.org/officeDocument/2006/relationships/image" Target="../media/image41.emf"/><Relationship Id="rId51" Type="http://schemas.openxmlformats.org/officeDocument/2006/relationships/image" Target="../media/image62.emf"/><Relationship Id="rId3" Type="http://schemas.openxmlformats.org/officeDocument/2006/relationships/customXml" Target="../ink/ink37.xml"/></Relationships>
</file>

<file path=ppt/slides/_rels/slide9.xml.rels><?xml version="1.0" encoding="UTF-8" standalone="yes"?>
<Relationships xmlns="http://schemas.openxmlformats.org/package/2006/relationships"><Relationship Id="rId8" Type="http://schemas.openxmlformats.org/officeDocument/2006/relationships/customXml" Target="../ink/ink67.xml"/><Relationship Id="rId13" Type="http://schemas.openxmlformats.org/officeDocument/2006/relationships/image" Target="../media/image70.emf"/><Relationship Id="rId18" Type="http://schemas.openxmlformats.org/officeDocument/2006/relationships/customXml" Target="../ink/ink72.xml"/><Relationship Id="rId26" Type="http://schemas.openxmlformats.org/officeDocument/2006/relationships/customXml" Target="../ink/ink76.xml"/><Relationship Id="rId3" Type="http://schemas.openxmlformats.org/officeDocument/2006/relationships/image" Target="NULL"/><Relationship Id="rId21" Type="http://schemas.openxmlformats.org/officeDocument/2006/relationships/image" Target="../media/image74.emf"/><Relationship Id="rId7" Type="http://schemas.openxmlformats.org/officeDocument/2006/relationships/image" Target="../media/image67.emf"/><Relationship Id="rId12" Type="http://schemas.openxmlformats.org/officeDocument/2006/relationships/customXml" Target="../ink/ink69.xml"/><Relationship Id="rId17" Type="http://schemas.openxmlformats.org/officeDocument/2006/relationships/image" Target="../media/image72.emf"/><Relationship Id="rId25" Type="http://schemas.openxmlformats.org/officeDocument/2006/relationships/image" Target="../media/image76.emf"/><Relationship Id="rId33" Type="http://schemas.openxmlformats.org/officeDocument/2006/relationships/image" Target="../media/image80.emf"/><Relationship Id="rId2" Type="http://schemas.openxmlformats.org/officeDocument/2006/relationships/notesSlide" Target="../notesSlides/notesSlide9.xml"/><Relationship Id="rId16" Type="http://schemas.openxmlformats.org/officeDocument/2006/relationships/customXml" Target="../ink/ink71.xml"/><Relationship Id="rId20" Type="http://schemas.openxmlformats.org/officeDocument/2006/relationships/customXml" Target="../ink/ink73.xml"/><Relationship Id="rId29" Type="http://schemas.openxmlformats.org/officeDocument/2006/relationships/image" Target="../media/image78.emf"/><Relationship Id="rId1" Type="http://schemas.openxmlformats.org/officeDocument/2006/relationships/slideLayout" Target="../slideLayouts/slideLayout7.xml"/><Relationship Id="rId6" Type="http://schemas.openxmlformats.org/officeDocument/2006/relationships/customXml" Target="../ink/ink66.xml"/><Relationship Id="rId11" Type="http://schemas.openxmlformats.org/officeDocument/2006/relationships/image" Target="../media/image69.emf"/><Relationship Id="rId24" Type="http://schemas.openxmlformats.org/officeDocument/2006/relationships/customXml" Target="../ink/ink75.xml"/><Relationship Id="rId32" Type="http://schemas.openxmlformats.org/officeDocument/2006/relationships/customXml" Target="../ink/ink79.xml"/><Relationship Id="rId5" Type="http://schemas.openxmlformats.org/officeDocument/2006/relationships/image" Target="../media/image66.emf"/><Relationship Id="rId15" Type="http://schemas.openxmlformats.org/officeDocument/2006/relationships/image" Target="../media/image71.emf"/><Relationship Id="rId23" Type="http://schemas.openxmlformats.org/officeDocument/2006/relationships/image" Target="../media/image75.emf"/><Relationship Id="rId28" Type="http://schemas.openxmlformats.org/officeDocument/2006/relationships/customXml" Target="../ink/ink77.xml"/><Relationship Id="rId10" Type="http://schemas.openxmlformats.org/officeDocument/2006/relationships/customXml" Target="../ink/ink68.xml"/><Relationship Id="rId19" Type="http://schemas.openxmlformats.org/officeDocument/2006/relationships/image" Target="../media/image73.emf"/><Relationship Id="rId31" Type="http://schemas.openxmlformats.org/officeDocument/2006/relationships/image" Target="../media/image79.emf"/><Relationship Id="rId4" Type="http://schemas.openxmlformats.org/officeDocument/2006/relationships/customXml" Target="../ink/ink65.xml"/><Relationship Id="rId9" Type="http://schemas.openxmlformats.org/officeDocument/2006/relationships/image" Target="../media/image68.emf"/><Relationship Id="rId14" Type="http://schemas.openxmlformats.org/officeDocument/2006/relationships/customXml" Target="../ink/ink70.xml"/><Relationship Id="rId22" Type="http://schemas.openxmlformats.org/officeDocument/2006/relationships/customXml" Target="../ink/ink74.xml"/><Relationship Id="rId27" Type="http://schemas.openxmlformats.org/officeDocument/2006/relationships/image" Target="../media/image77.emf"/><Relationship Id="rId30" Type="http://schemas.openxmlformats.org/officeDocument/2006/relationships/customXml" Target="../ink/ink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196371" y="83114"/>
            <a:ext cx="3613553" cy="954107"/>
          </a:xfrm>
          <a:prstGeom prst="rect">
            <a:avLst/>
          </a:prstGeom>
          <a:noFill/>
        </p:spPr>
        <p:txBody>
          <a:bodyPr wrap="none" rtlCol="0">
            <a:spAutoFit/>
          </a:bodyPr>
          <a:lstStyle/>
          <a:p>
            <a:pPr algn="ctr"/>
            <a:r>
              <a:rPr lang="de-DE" sz="2800" b="1" dirty="0" smtClean="0"/>
              <a:t>Makroökonomie</a:t>
            </a:r>
          </a:p>
          <a:p>
            <a:pPr algn="ctr"/>
            <a:r>
              <a:rPr lang="de-DE" sz="2800" b="1" dirty="0" smtClean="0"/>
              <a:t>Sommersemester 2021</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1" y="5472592"/>
            <a:ext cx="4766441" cy="1384995"/>
          </a:xfrm>
          <a:prstGeom prst="rect">
            <a:avLst/>
          </a:prstGeom>
          <a:noFill/>
        </p:spPr>
        <p:txBody>
          <a:bodyPr wrap="squar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Zusammenfassung vom 02.06.2021</a:t>
            </a:r>
          </a:p>
          <a:p>
            <a:pPr algn="ctr"/>
            <a:r>
              <a:rPr lang="de-DE" sz="1400" b="1" dirty="0">
                <a:hlinkClick r:id="rId4"/>
              </a:rPr>
              <a:t>http://</a:t>
            </a:r>
            <a:r>
              <a:rPr lang="de-DE" sz="1400" b="1" dirty="0" smtClean="0">
                <a:hlinkClick r:id="rId4"/>
              </a:rPr>
              <a:t>www.bernhardkoester.de/video/inhalt.html</a:t>
            </a:r>
            <a:endParaRPr lang="de-DE" sz="1400" b="1" dirty="0" smtClean="0"/>
          </a:p>
          <a:p>
            <a:pPr algn="ctr"/>
            <a:r>
              <a:rPr lang="de-DE" sz="1400" b="1" dirty="0">
                <a:hlinkClick r:id="rId5"/>
              </a:rPr>
              <a:t>http://</a:t>
            </a:r>
            <a:r>
              <a:rPr lang="de-DE" sz="1400" b="1" dirty="0" smtClean="0">
                <a:hlinkClick r:id="rId5"/>
              </a:rPr>
              <a:t>www.bernhardkoester.de/vorlesungen/inhalt.html</a:t>
            </a:r>
            <a:endParaRPr lang="de-DE" sz="1400" b="1" dirty="0"/>
          </a:p>
          <a:p>
            <a:pPr algn="ctr"/>
            <a:endParaRPr lang="de-DE" sz="1400" b="1" dirty="0"/>
          </a:p>
        </p:txBody>
      </p:sp>
      <p:sp>
        <p:nvSpPr>
          <p:cNvPr id="9" name="Textfeld 8"/>
          <p:cNvSpPr txBox="1"/>
          <p:nvPr/>
        </p:nvSpPr>
        <p:spPr>
          <a:xfrm>
            <a:off x="3388691" y="1595182"/>
            <a:ext cx="5228932" cy="954107"/>
          </a:xfrm>
          <a:prstGeom prst="rect">
            <a:avLst/>
          </a:prstGeom>
          <a:noFill/>
        </p:spPr>
        <p:txBody>
          <a:bodyPr wrap="none" rtlCol="0">
            <a:spAutoFit/>
          </a:bodyPr>
          <a:lstStyle/>
          <a:p>
            <a:pPr algn="ctr"/>
            <a:r>
              <a:rPr lang="de-DE" sz="2800" b="1" u="sng" dirty="0" smtClean="0"/>
              <a:t>IS-LM-Modell</a:t>
            </a:r>
          </a:p>
          <a:p>
            <a:pPr algn="ctr"/>
            <a:r>
              <a:rPr lang="de-DE" sz="2800" b="1" u="sng" dirty="0" smtClean="0"/>
              <a:t>AS-AD-Modell kurz und langfristig</a:t>
            </a:r>
            <a:endParaRPr lang="de-DE" sz="2800" b="1" u="sng" dirty="0" smtClean="0"/>
          </a:p>
        </p:txBody>
      </p:sp>
    </p:spTree>
    <p:extLst>
      <p:ext uri="{BB962C8B-B14F-4D97-AF65-F5344CB8AC3E}">
        <p14:creationId xmlns:p14="http://schemas.microsoft.com/office/powerpoint/2010/main" val="1733914887"/>
      </p:ext>
    </p:extLst>
  </p:cSld>
  <p:clrMapOvr>
    <a:masterClrMapping/>
  </p:clrMapOvr>
  <p:transition spd="med" advTm="2091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Shape 2"/>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smtClean="0"/>
              <a:t>Ableitung der LM-Kurve</a:t>
            </a:r>
            <a:endParaRPr lang="de-DE" sz="2903" b="1" dirty="0"/>
          </a:p>
        </p:txBody>
      </p:sp>
      <mc:AlternateContent xmlns:mc="http://schemas.openxmlformats.org/markup-compatibility/2006" xmlns:a14="http://schemas.microsoft.com/office/drawing/2010/main">
        <mc:Choice Requires="a14">
          <p:sp>
            <p:nvSpPr>
              <p:cNvPr id="17" name="TextBox 23"/>
              <p:cNvSpPr txBox="1"/>
              <p:nvPr/>
            </p:nvSpPr>
            <p:spPr>
              <a:xfrm>
                <a:off x="3029877" y="3655862"/>
                <a:ext cx="672371"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m:t>Y</m:t>
                    </m:r>
                    <m:r>
                      <m:rPr>
                        <m:nor/>
                      </m:rPr>
                      <a:rPr lang="de-DE" sz="1633" baseline="-25000" dirty="0"/>
                      <m:t>0</m:t>
                    </m:r>
                  </m:oMath>
                </a14:m>
                <a:r>
                  <a:rPr lang="en-US" sz="1633" dirty="0" smtClean="0">
                    <a:latin typeface="Arial" panose="020B0604020202020204" pitchFamily="34" charset="0"/>
                    <a:cs typeface="Arial" panose="020B0604020202020204" pitchFamily="34" charset="0"/>
                  </a:rPr>
                  <a:t>)</a:t>
                </a:r>
                <a:endParaRPr lang="en-US" sz="1633" dirty="0">
                  <a:latin typeface="Arial" panose="020B0604020202020204" pitchFamily="34" charset="0"/>
                  <a:cs typeface="Arial" panose="020B0604020202020204" pitchFamily="34" charset="0"/>
                </a:endParaRPr>
              </a:p>
            </p:txBody>
          </p:sp>
        </mc:Choice>
        <mc:Fallback xmlns="">
          <p:sp>
            <p:nvSpPr>
              <p:cNvPr id="17" name="TextBox 23"/>
              <p:cNvSpPr txBox="1">
                <a:spLocks noRot="1" noChangeAspect="1" noMove="1" noResize="1" noEditPoints="1" noAdjustHandles="1" noChangeArrowheads="1" noChangeShapeType="1" noTextEdit="1"/>
              </p:cNvSpPr>
              <p:nvPr/>
            </p:nvSpPr>
            <p:spPr>
              <a:xfrm>
                <a:off x="3029877" y="3655862"/>
                <a:ext cx="672371" cy="343620"/>
              </a:xfrm>
              <a:prstGeom prst="rect">
                <a:avLst/>
              </a:prstGeom>
              <a:blipFill>
                <a:blip r:embed="rId3"/>
                <a:stretch>
                  <a:fillRect t="-7143" b="-23214"/>
                </a:stretch>
              </a:blipFill>
            </p:spPr>
            <p:txBody>
              <a:bodyPr/>
              <a:lstStyle/>
              <a:p>
                <a:r>
                  <a:rPr lang="de-DE">
                    <a:noFill/>
                  </a:rPr>
                  <a:t> </a:t>
                </a:r>
              </a:p>
            </p:txBody>
          </p:sp>
        </mc:Fallback>
      </mc:AlternateContent>
      <p:cxnSp>
        <p:nvCxnSpPr>
          <p:cNvPr id="18" name="Straight Arrow Connector 7"/>
          <p:cNvCxnSpPr/>
          <p:nvPr/>
        </p:nvCxnSpPr>
        <p:spPr>
          <a:xfrm>
            <a:off x="318104" y="4086331"/>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a:xfrm>
            <a:off x="3922573" y="4158096"/>
            <a:ext cx="766557" cy="343620"/>
          </a:xfrm>
          <a:prstGeom prst="rect">
            <a:avLst/>
          </a:prstGeom>
          <a:noFill/>
        </p:spPr>
        <p:txBody>
          <a:bodyPr wrap="none" rtlCol="0">
            <a:spAutoFit/>
          </a:bodyPr>
          <a:lstStyle/>
          <a:p>
            <a:r>
              <a:rPr lang="en-US" sz="1633" dirty="0" smtClean="0">
                <a:latin typeface="Arial" panose="020B0604020202020204" pitchFamily="34" charset="0"/>
                <a:cs typeface="Arial" panose="020B0604020202020204" pitchFamily="34" charset="0"/>
              </a:rPr>
              <a:t>L, M/p</a:t>
            </a:r>
            <a:endParaRPr lang="en-US" sz="1633" dirty="0">
              <a:latin typeface="Arial" panose="020B0604020202020204" pitchFamily="34" charset="0"/>
              <a:cs typeface="Arial" panose="020B0604020202020204" pitchFamily="34" charset="0"/>
            </a:endParaRPr>
          </a:p>
        </p:txBody>
      </p:sp>
      <p:cxnSp>
        <p:nvCxnSpPr>
          <p:cNvPr id="20" name="Straight Connector 10"/>
          <p:cNvCxnSpPr/>
          <p:nvPr/>
        </p:nvCxnSpPr>
        <p:spPr>
          <a:xfrm flipV="1">
            <a:off x="1749495" y="972467"/>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4"/>
          <p:cNvCxnSpPr/>
          <p:nvPr/>
        </p:nvCxnSpPr>
        <p:spPr>
          <a:xfrm>
            <a:off x="443009" y="1865303"/>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Arrow Connector 6"/>
          <p:cNvCxnSpPr/>
          <p:nvPr/>
        </p:nvCxnSpPr>
        <p:spPr>
          <a:xfrm flipV="1">
            <a:off x="318104" y="972468"/>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7"/>
          <p:cNvCxnSpPr/>
          <p:nvPr/>
        </p:nvCxnSpPr>
        <p:spPr>
          <a:xfrm>
            <a:off x="4847541" y="4074530"/>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6"/>
          <p:cNvCxnSpPr/>
          <p:nvPr/>
        </p:nvCxnSpPr>
        <p:spPr>
          <a:xfrm flipV="1">
            <a:off x="4847540" y="96066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44"/>
              <p:cNvSpPr txBox="1"/>
              <p:nvPr/>
            </p:nvSpPr>
            <p:spPr>
              <a:xfrm>
                <a:off x="50817" y="1055243"/>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9" name="TextBox 44"/>
              <p:cNvSpPr txBox="1">
                <a:spLocks noRot="1" noChangeAspect="1" noMove="1" noResize="1" noEditPoints="1" noAdjustHandles="1" noChangeArrowheads="1" noChangeShapeType="1" noTextEdit="1"/>
              </p:cNvSpPr>
              <p:nvPr/>
            </p:nvSpPr>
            <p:spPr>
              <a:xfrm>
                <a:off x="50817" y="1055243"/>
                <a:ext cx="305147" cy="343620"/>
              </a:xfrm>
              <a:prstGeom prst="rect">
                <a:avLst/>
              </a:prstGeom>
              <a:blipFill>
                <a:blip r:embed="rId4"/>
                <a:stretch>
                  <a:fillRect/>
                </a:stretch>
              </a:blipFill>
            </p:spPr>
            <p:txBody>
              <a:bodyPr/>
              <a:lstStyle/>
              <a:p>
                <a:r>
                  <a:rPr lang="de-DE">
                    <a:noFill/>
                  </a:rPr>
                  <a:t> </a:t>
                </a:r>
              </a:p>
            </p:txBody>
          </p:sp>
        </mc:Fallback>
      </mc:AlternateContent>
      <p:sp>
        <p:nvSpPr>
          <p:cNvPr id="30" name="Textfeld 29"/>
          <p:cNvSpPr txBox="1"/>
          <p:nvPr/>
        </p:nvSpPr>
        <p:spPr>
          <a:xfrm>
            <a:off x="8362044" y="4054834"/>
            <a:ext cx="287258" cy="343620"/>
          </a:xfrm>
          <a:prstGeom prst="rect">
            <a:avLst/>
          </a:prstGeom>
          <a:noFill/>
        </p:spPr>
        <p:txBody>
          <a:bodyPr wrap="none" rtlCol="0">
            <a:spAutoFit/>
          </a:bodyPr>
          <a:lstStyle/>
          <a:p>
            <a:r>
              <a:rPr lang="de-DE" sz="1633" dirty="0" smtClean="0"/>
              <a:t>Y</a:t>
            </a:r>
            <a:endParaRPr lang="de-DE" sz="1633" baseline="-25000" dirty="0"/>
          </a:p>
        </p:txBody>
      </p:sp>
      <mc:AlternateContent xmlns:mc="http://schemas.openxmlformats.org/markup-compatibility/2006" xmlns:a14="http://schemas.microsoft.com/office/drawing/2010/main">
        <mc:Choice Requires="a14">
          <p:sp>
            <p:nvSpPr>
              <p:cNvPr id="42" name="TextBox 44"/>
              <p:cNvSpPr txBox="1"/>
              <p:nvPr/>
            </p:nvSpPr>
            <p:spPr>
              <a:xfrm>
                <a:off x="4536557" y="1049181"/>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2" name="TextBox 44"/>
              <p:cNvSpPr txBox="1">
                <a:spLocks noRot="1" noChangeAspect="1" noMove="1" noResize="1" noEditPoints="1" noAdjustHandles="1" noChangeArrowheads="1" noChangeShapeType="1" noTextEdit="1"/>
              </p:cNvSpPr>
              <p:nvPr/>
            </p:nvSpPr>
            <p:spPr>
              <a:xfrm>
                <a:off x="4536557" y="1049181"/>
                <a:ext cx="305147" cy="343620"/>
              </a:xfrm>
              <a:prstGeom prst="rect">
                <a:avLst/>
              </a:prstGeom>
              <a:blipFill>
                <a:blip r:embed="rId5"/>
                <a:stretch>
                  <a:fillRect/>
                </a:stretch>
              </a:blipFill>
            </p:spPr>
            <p:txBody>
              <a:bodyPr/>
              <a:lstStyle/>
              <a:p>
                <a:r>
                  <a:rPr lang="de-DE">
                    <a:noFill/>
                  </a:rPr>
                  <a:t> </a:t>
                </a:r>
              </a:p>
            </p:txBody>
          </p:sp>
        </mc:Fallback>
      </mc:AlternateContent>
      <p:sp>
        <p:nvSpPr>
          <p:cNvPr id="43" name="Rechteck 4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4" name="Freihand 33"/>
              <p14:cNvContentPartPr/>
              <p14:nvPr/>
            </p14:nvContentPartPr>
            <p14:xfrm>
              <a:off x="1699009" y="900314"/>
              <a:ext cx="71280" cy="3359160"/>
            </p14:xfrm>
          </p:contentPart>
        </mc:Choice>
        <mc:Fallback xmlns="">
          <p:pic>
            <p:nvPicPr>
              <p:cNvPr id="34" name="Freihand 33"/>
              <p:cNvPicPr/>
              <p:nvPr/>
            </p:nvPicPr>
            <p:blipFill>
              <a:blip r:embed="rId7"/>
              <a:stretch>
                <a:fillRect/>
              </a:stretch>
            </p:blipFill>
            <p:spPr>
              <a:xfrm>
                <a:off x="1679569" y="892754"/>
                <a:ext cx="107280" cy="3387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7" name="Freihand 46"/>
              <p14:cNvContentPartPr/>
              <p14:nvPr/>
            </p14:nvContentPartPr>
            <p14:xfrm>
              <a:off x="1547089" y="4309874"/>
              <a:ext cx="360000" cy="603720"/>
            </p14:xfrm>
          </p:contentPart>
        </mc:Choice>
        <mc:Fallback xmlns="">
          <p:pic>
            <p:nvPicPr>
              <p:cNvPr id="47" name="Freihand 46"/>
              <p:cNvPicPr/>
              <p:nvPr/>
            </p:nvPicPr>
            <p:blipFill>
              <a:blip r:embed="rId9"/>
              <a:stretch>
                <a:fillRect/>
              </a:stretch>
            </p:blipFill>
            <p:spPr>
              <a:xfrm>
                <a:off x="1528009" y="4290794"/>
                <a:ext cx="39420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9" name="Freihand 98"/>
              <p14:cNvContentPartPr/>
              <p14:nvPr/>
            </p14:nvContentPartPr>
            <p14:xfrm>
              <a:off x="5898769" y="3685274"/>
              <a:ext cx="493560" cy="965520"/>
            </p14:xfrm>
          </p:contentPart>
        </mc:Choice>
        <mc:Fallback xmlns="">
          <p:pic>
            <p:nvPicPr>
              <p:cNvPr id="99" name="Freihand 98"/>
              <p:cNvPicPr/>
              <p:nvPr/>
            </p:nvPicPr>
            <p:blipFill>
              <a:blip r:embed="rId11"/>
              <a:stretch>
                <a:fillRect/>
              </a:stretch>
            </p:blipFill>
            <p:spPr>
              <a:xfrm>
                <a:off x="5881849" y="3668354"/>
                <a:ext cx="527400" cy="1001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0" name="Freihand 109"/>
              <p14:cNvContentPartPr/>
              <p14:nvPr/>
            </p14:nvContentPartPr>
            <p14:xfrm>
              <a:off x="3310009" y="713834"/>
              <a:ext cx="390600" cy="408600"/>
            </p14:xfrm>
          </p:contentPart>
        </mc:Choice>
        <mc:Fallback xmlns="">
          <p:pic>
            <p:nvPicPr>
              <p:cNvPr id="110" name="Freihand 109"/>
              <p:cNvPicPr/>
              <p:nvPr/>
            </p:nvPicPr>
            <p:blipFill>
              <a:blip r:embed="rId13"/>
              <a:stretch>
                <a:fillRect/>
              </a:stretch>
            </p:blipFill>
            <p:spPr>
              <a:xfrm>
                <a:off x="3293809" y="698714"/>
                <a:ext cx="42480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2" name="Freihand 111"/>
              <p14:cNvContentPartPr/>
              <p14:nvPr/>
            </p14:nvContentPartPr>
            <p14:xfrm>
              <a:off x="3600889" y="2730194"/>
              <a:ext cx="963000" cy="703440"/>
            </p14:xfrm>
          </p:contentPart>
        </mc:Choice>
        <mc:Fallback xmlns="">
          <p:pic>
            <p:nvPicPr>
              <p:cNvPr id="112" name="Freihand 111"/>
              <p:cNvPicPr/>
              <p:nvPr/>
            </p:nvPicPr>
            <p:blipFill>
              <a:blip r:embed="rId15"/>
              <a:stretch>
                <a:fillRect/>
              </a:stretch>
            </p:blipFill>
            <p:spPr>
              <a:xfrm>
                <a:off x="3585409" y="2716154"/>
                <a:ext cx="99252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3" name="Freihand 112"/>
              <p14:cNvContentPartPr/>
              <p14:nvPr/>
            </p14:nvContentPartPr>
            <p14:xfrm>
              <a:off x="2377969" y="4940954"/>
              <a:ext cx="1029960" cy="373320"/>
            </p14:xfrm>
          </p:contentPart>
        </mc:Choice>
        <mc:Fallback xmlns="">
          <p:pic>
            <p:nvPicPr>
              <p:cNvPr id="113" name="Freihand 112"/>
              <p:cNvPicPr/>
              <p:nvPr/>
            </p:nvPicPr>
            <p:blipFill>
              <a:blip r:embed="rId17"/>
              <a:stretch>
                <a:fillRect/>
              </a:stretch>
            </p:blipFill>
            <p:spPr>
              <a:xfrm>
                <a:off x="2363209" y="4929434"/>
                <a:ext cx="106560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4" name="Freihand 113"/>
              <p14:cNvContentPartPr/>
              <p14:nvPr/>
            </p14:nvContentPartPr>
            <p14:xfrm>
              <a:off x="3779089" y="4100714"/>
              <a:ext cx="1077840" cy="492480"/>
            </p14:xfrm>
          </p:contentPart>
        </mc:Choice>
        <mc:Fallback xmlns="">
          <p:pic>
            <p:nvPicPr>
              <p:cNvPr id="114" name="Freihand 113"/>
              <p:cNvPicPr/>
              <p:nvPr/>
            </p:nvPicPr>
            <p:blipFill>
              <a:blip r:embed="rId19"/>
              <a:stretch>
                <a:fillRect/>
              </a:stretch>
            </p:blipFill>
            <p:spPr>
              <a:xfrm>
                <a:off x="3761449" y="4081634"/>
                <a:ext cx="111312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0" name="Freihand 119"/>
              <p14:cNvContentPartPr/>
              <p14:nvPr/>
            </p14:nvContentPartPr>
            <p14:xfrm>
              <a:off x="447289" y="1205234"/>
              <a:ext cx="3522960" cy="2271600"/>
            </p14:xfrm>
          </p:contentPart>
        </mc:Choice>
        <mc:Fallback xmlns="">
          <p:pic>
            <p:nvPicPr>
              <p:cNvPr id="120" name="Freihand 119"/>
              <p:cNvPicPr/>
              <p:nvPr/>
            </p:nvPicPr>
            <p:blipFill>
              <a:blip r:embed="rId21"/>
              <a:stretch>
                <a:fillRect/>
              </a:stretch>
            </p:blipFill>
            <p:spPr>
              <a:xfrm>
                <a:off x="435409" y="1192634"/>
                <a:ext cx="3551760" cy="2296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1" name="Freihand 120"/>
              <p14:cNvContentPartPr/>
              <p14:nvPr/>
            </p14:nvContentPartPr>
            <p14:xfrm>
              <a:off x="2026249" y="2728754"/>
              <a:ext cx="2502720" cy="1974960"/>
            </p14:xfrm>
          </p:contentPart>
        </mc:Choice>
        <mc:Fallback xmlns="">
          <p:pic>
            <p:nvPicPr>
              <p:cNvPr id="121" name="Freihand 120"/>
              <p:cNvPicPr/>
              <p:nvPr/>
            </p:nvPicPr>
            <p:blipFill>
              <a:blip r:embed="rId23"/>
              <a:stretch>
                <a:fillRect/>
              </a:stretch>
            </p:blipFill>
            <p:spPr>
              <a:xfrm>
                <a:off x="2011489" y="2721914"/>
                <a:ext cx="2537280" cy="1999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6" name="Freihand 135"/>
              <p14:cNvContentPartPr/>
              <p14:nvPr/>
            </p14:nvContentPartPr>
            <p14:xfrm>
              <a:off x="6897049" y="3932234"/>
              <a:ext cx="322200" cy="786960"/>
            </p14:xfrm>
          </p:contentPart>
        </mc:Choice>
        <mc:Fallback xmlns="">
          <p:pic>
            <p:nvPicPr>
              <p:cNvPr id="136" name="Freihand 135"/>
              <p:cNvPicPr/>
              <p:nvPr/>
            </p:nvPicPr>
            <p:blipFill>
              <a:blip r:embed="rId25"/>
              <a:stretch>
                <a:fillRect/>
              </a:stretch>
            </p:blipFill>
            <p:spPr>
              <a:xfrm>
                <a:off x="6881569" y="3918194"/>
                <a:ext cx="35028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8" name="Freihand 147"/>
              <p14:cNvContentPartPr/>
              <p14:nvPr/>
            </p14:nvContentPartPr>
            <p14:xfrm>
              <a:off x="7029169" y="2128274"/>
              <a:ext cx="12960" cy="0"/>
            </p14:xfrm>
          </p:contentPart>
        </mc:Choice>
        <mc:Fallback xmlns="">
          <p:pic>
            <p:nvPicPr>
              <p:cNvPr id="148" name="Freihand 147"/>
              <p:cNvPicPr/>
              <p:nvPr/>
            </p:nvPicPr>
            <p:blipFill>
              <a:blip r:embed="rId27"/>
              <a:stretch>
                <a:fillRect/>
              </a:stretch>
            </p:blipFill>
            <p:spPr>
              <a:xfrm>
                <a:off x="0" y="0"/>
                <a:ext cx="12960" cy="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2" name="Freihand 151"/>
              <p14:cNvContentPartPr/>
              <p14:nvPr/>
            </p14:nvContentPartPr>
            <p14:xfrm>
              <a:off x="3215689" y="2054114"/>
              <a:ext cx="2772720" cy="70920"/>
            </p14:xfrm>
          </p:contentPart>
        </mc:Choice>
        <mc:Fallback xmlns="">
          <p:pic>
            <p:nvPicPr>
              <p:cNvPr id="152" name="Freihand 151"/>
              <p:cNvPicPr/>
              <p:nvPr/>
            </p:nvPicPr>
            <p:blipFill>
              <a:blip r:embed="rId29"/>
              <a:stretch>
                <a:fillRect/>
              </a:stretch>
            </p:blipFill>
            <p:spPr>
              <a:xfrm>
                <a:off x="3209929" y="2046554"/>
                <a:ext cx="2788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3" name="Freihand 152"/>
              <p14:cNvContentPartPr/>
              <p14:nvPr/>
            </p14:nvContentPartPr>
            <p14:xfrm>
              <a:off x="6040249" y="2085434"/>
              <a:ext cx="1249920" cy="154440"/>
            </p14:xfrm>
          </p:contentPart>
        </mc:Choice>
        <mc:Fallback xmlns="">
          <p:pic>
            <p:nvPicPr>
              <p:cNvPr id="153" name="Freihand 152"/>
              <p:cNvPicPr/>
              <p:nvPr/>
            </p:nvPicPr>
            <p:blipFill>
              <a:blip r:embed="rId31"/>
              <a:stretch>
                <a:fillRect/>
              </a:stretch>
            </p:blipFill>
            <p:spPr>
              <a:xfrm>
                <a:off x="6029449" y="2072474"/>
                <a:ext cx="1279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0" name="Freihand 159"/>
              <p14:cNvContentPartPr/>
              <p14:nvPr/>
            </p14:nvContentPartPr>
            <p14:xfrm>
              <a:off x="1005649" y="1854674"/>
              <a:ext cx="186840" cy="14400"/>
            </p14:xfrm>
          </p:contentPart>
        </mc:Choice>
        <mc:Fallback xmlns="">
          <p:pic>
            <p:nvPicPr>
              <p:cNvPr id="160" name="Freihand 159"/>
              <p:cNvPicPr/>
              <p:nvPr/>
            </p:nvPicPr>
            <p:blipFill>
              <a:blip r:embed="rId33"/>
              <a:stretch>
                <a:fillRect/>
              </a:stretch>
            </p:blipFill>
            <p:spPr>
              <a:xfrm>
                <a:off x="998089" y="1846754"/>
                <a:ext cx="201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1" name="Freihand 160"/>
              <p14:cNvContentPartPr/>
              <p14:nvPr/>
            </p14:nvContentPartPr>
            <p14:xfrm>
              <a:off x="1551409" y="1910474"/>
              <a:ext cx="318240" cy="81360"/>
            </p14:xfrm>
          </p:contentPart>
        </mc:Choice>
        <mc:Fallback xmlns="">
          <p:pic>
            <p:nvPicPr>
              <p:cNvPr id="161" name="Freihand 160"/>
              <p:cNvPicPr/>
              <p:nvPr/>
            </p:nvPicPr>
            <p:blipFill>
              <a:blip r:embed="rId35"/>
              <a:stretch>
                <a:fillRect/>
              </a:stretch>
            </p:blipFill>
            <p:spPr>
              <a:xfrm>
                <a:off x="1544209" y="1903274"/>
                <a:ext cx="332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62" name="Freihand 161"/>
              <p14:cNvContentPartPr/>
              <p14:nvPr/>
            </p14:nvContentPartPr>
            <p14:xfrm>
              <a:off x="41569" y="1021994"/>
              <a:ext cx="604440" cy="1844280"/>
            </p14:xfrm>
          </p:contentPart>
        </mc:Choice>
        <mc:Fallback xmlns="">
          <p:pic>
            <p:nvPicPr>
              <p:cNvPr id="162" name="Freihand 161"/>
              <p:cNvPicPr/>
              <p:nvPr/>
            </p:nvPicPr>
            <p:blipFill>
              <a:blip r:embed="rId37"/>
              <a:stretch>
                <a:fillRect/>
              </a:stretch>
            </p:blipFill>
            <p:spPr>
              <a:xfrm>
                <a:off x="29689" y="1002914"/>
                <a:ext cx="625320" cy="1882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5" name="Freihand 164"/>
              <p14:cNvContentPartPr/>
              <p14:nvPr/>
            </p14:nvContentPartPr>
            <p14:xfrm>
              <a:off x="2000689" y="1997234"/>
              <a:ext cx="57240" cy="4320"/>
            </p14:xfrm>
          </p:contentPart>
        </mc:Choice>
        <mc:Fallback xmlns="">
          <p:pic>
            <p:nvPicPr>
              <p:cNvPr id="165" name="Freihand 164"/>
              <p:cNvPicPr/>
              <p:nvPr/>
            </p:nvPicPr>
            <p:blipFill>
              <a:blip r:embed="rId39"/>
              <a:stretch>
                <a:fillRect/>
              </a:stretch>
            </p:blipFill>
            <p:spPr>
              <a:xfrm>
                <a:off x="1994209" y="1989314"/>
                <a:ext cx="71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6" name="Freihand 165"/>
              <p14:cNvContentPartPr/>
              <p14:nvPr/>
            </p14:nvContentPartPr>
            <p14:xfrm>
              <a:off x="2327209" y="2038994"/>
              <a:ext cx="136440" cy="18360"/>
            </p14:xfrm>
          </p:contentPart>
        </mc:Choice>
        <mc:Fallback xmlns="">
          <p:pic>
            <p:nvPicPr>
              <p:cNvPr id="166" name="Freihand 165"/>
              <p:cNvPicPr/>
              <p:nvPr/>
            </p:nvPicPr>
            <p:blipFill>
              <a:blip r:embed="rId41"/>
              <a:stretch>
                <a:fillRect/>
              </a:stretch>
            </p:blipFill>
            <p:spPr>
              <a:xfrm>
                <a:off x="2321089" y="2032874"/>
                <a:ext cx="149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67" name="Freihand 166"/>
              <p14:cNvContentPartPr/>
              <p14:nvPr/>
            </p14:nvContentPartPr>
            <p14:xfrm>
              <a:off x="2722489" y="2059154"/>
              <a:ext cx="138960" cy="9360"/>
            </p14:xfrm>
          </p:contentPart>
        </mc:Choice>
        <mc:Fallback xmlns="">
          <p:pic>
            <p:nvPicPr>
              <p:cNvPr id="167" name="Freihand 166"/>
              <p:cNvPicPr/>
              <p:nvPr/>
            </p:nvPicPr>
            <p:blipFill>
              <a:blip r:embed="rId43"/>
              <a:stretch>
                <a:fillRect/>
              </a:stretch>
            </p:blipFill>
            <p:spPr>
              <a:xfrm>
                <a:off x="2715289" y="2051954"/>
                <a:ext cx="154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9" name="Freihand 168"/>
              <p14:cNvContentPartPr/>
              <p14:nvPr/>
            </p14:nvContentPartPr>
            <p14:xfrm>
              <a:off x="5390809" y="5741594"/>
              <a:ext cx="360" cy="360"/>
            </p14:xfrm>
          </p:contentPart>
        </mc:Choice>
        <mc:Fallback xmlns="">
          <p:pic>
            <p:nvPicPr>
              <p:cNvPr id="169" name="Freihand 168"/>
              <p:cNvPicPr/>
              <p:nvPr/>
            </p:nvPicPr>
            <p:blipFill>
              <a:blip r:embed="rId45"/>
              <a:stretch>
                <a:fillRect/>
              </a:stretch>
            </p:blipFill>
            <p:spPr>
              <a:xfrm>
                <a:off x="5373889" y="572467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1" name="Freihand 170"/>
              <p14:cNvContentPartPr/>
              <p14:nvPr/>
            </p14:nvContentPartPr>
            <p14:xfrm>
              <a:off x="122569" y="1931354"/>
              <a:ext cx="510480" cy="826560"/>
            </p14:xfrm>
          </p:contentPart>
        </mc:Choice>
        <mc:Fallback xmlns="">
          <p:pic>
            <p:nvPicPr>
              <p:cNvPr id="171" name="Freihand 170"/>
              <p:cNvPicPr/>
              <p:nvPr/>
            </p:nvPicPr>
            <p:blipFill>
              <a:blip r:embed="rId47"/>
              <a:stretch>
                <a:fillRect/>
              </a:stretch>
            </p:blipFill>
            <p:spPr>
              <a:xfrm>
                <a:off x="105649" y="1921634"/>
                <a:ext cx="536760" cy="851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2" name="Freihand 171"/>
              <p14:cNvContentPartPr/>
              <p14:nvPr/>
            </p14:nvContentPartPr>
            <p14:xfrm>
              <a:off x="1991329" y="2212874"/>
              <a:ext cx="4151520" cy="979920"/>
            </p14:xfrm>
          </p:contentPart>
        </mc:Choice>
        <mc:Fallback xmlns="">
          <p:pic>
            <p:nvPicPr>
              <p:cNvPr id="172" name="Freihand 171"/>
              <p:cNvPicPr/>
              <p:nvPr/>
            </p:nvPicPr>
            <p:blipFill>
              <a:blip r:embed="rId49"/>
              <a:stretch>
                <a:fillRect/>
              </a:stretch>
            </p:blipFill>
            <p:spPr>
              <a:xfrm>
                <a:off x="1983769" y="2202434"/>
                <a:ext cx="4179600" cy="1007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3" name="Freihand 172"/>
              <p14:cNvContentPartPr/>
              <p14:nvPr/>
            </p14:nvContentPartPr>
            <p14:xfrm>
              <a:off x="-4511" y="1810034"/>
              <a:ext cx="1759320" cy="909360"/>
            </p14:xfrm>
          </p:contentPart>
        </mc:Choice>
        <mc:Fallback xmlns="">
          <p:pic>
            <p:nvPicPr>
              <p:cNvPr id="173" name="Freihand 172"/>
              <p:cNvPicPr/>
              <p:nvPr/>
            </p:nvPicPr>
            <p:blipFill>
              <a:blip r:embed="rId51"/>
              <a:stretch>
                <a:fillRect/>
              </a:stretch>
            </p:blipFill>
            <p:spPr>
              <a:xfrm>
                <a:off x="-23231" y="1793114"/>
                <a:ext cx="1799640" cy="941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4" name="Freihand 173"/>
              <p14:cNvContentPartPr/>
              <p14:nvPr/>
            </p14:nvContentPartPr>
            <p14:xfrm>
              <a:off x="5415649" y="1036754"/>
              <a:ext cx="3808080" cy="2364120"/>
            </p14:xfrm>
          </p:contentPart>
        </mc:Choice>
        <mc:Fallback xmlns="">
          <p:pic>
            <p:nvPicPr>
              <p:cNvPr id="174" name="Freihand 173"/>
              <p:cNvPicPr/>
              <p:nvPr/>
            </p:nvPicPr>
            <p:blipFill>
              <a:blip r:embed="rId53"/>
              <a:stretch>
                <a:fillRect/>
              </a:stretch>
            </p:blipFill>
            <p:spPr>
              <a:xfrm>
                <a:off x="5401969" y="1020194"/>
                <a:ext cx="3838680" cy="2394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6" name="Freihand 175"/>
              <p14:cNvContentPartPr/>
              <p14:nvPr/>
            </p14:nvContentPartPr>
            <p14:xfrm>
              <a:off x="4552369" y="1050434"/>
              <a:ext cx="233280" cy="423000"/>
            </p14:xfrm>
          </p:contentPart>
        </mc:Choice>
        <mc:Fallback xmlns="">
          <p:pic>
            <p:nvPicPr>
              <p:cNvPr id="176" name="Freihand 175"/>
              <p:cNvPicPr/>
              <p:nvPr/>
            </p:nvPicPr>
            <p:blipFill>
              <a:blip r:embed="rId55"/>
              <a:stretch>
                <a:fillRect/>
              </a:stretch>
            </p:blipFill>
            <p:spPr>
              <a:xfrm>
                <a:off x="4537969" y="1033514"/>
                <a:ext cx="26424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8" name="Freihand 177"/>
              <p14:cNvContentPartPr/>
              <p14:nvPr/>
            </p14:nvContentPartPr>
            <p14:xfrm>
              <a:off x="8393929" y="4053194"/>
              <a:ext cx="242280" cy="338040"/>
            </p14:xfrm>
          </p:contentPart>
        </mc:Choice>
        <mc:Fallback xmlns="">
          <p:pic>
            <p:nvPicPr>
              <p:cNvPr id="178" name="Freihand 177"/>
              <p:cNvPicPr/>
              <p:nvPr/>
            </p:nvPicPr>
            <p:blipFill>
              <a:blip r:embed="rId57"/>
              <a:stretch>
                <a:fillRect/>
              </a:stretch>
            </p:blipFill>
            <p:spPr>
              <a:xfrm>
                <a:off x="8377369" y="4034114"/>
                <a:ext cx="27720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9" name="Freihand 178"/>
              <p14:cNvContentPartPr/>
              <p14:nvPr/>
            </p14:nvContentPartPr>
            <p14:xfrm>
              <a:off x="9280609" y="5051474"/>
              <a:ext cx="360" cy="360"/>
            </p14:xfrm>
          </p:contentPart>
        </mc:Choice>
        <mc:Fallback xmlns="">
          <p:pic>
            <p:nvPicPr>
              <p:cNvPr id="179" name="Freihand 178"/>
              <p:cNvPicPr/>
              <p:nvPr/>
            </p:nvPicPr>
            <p:blipFill>
              <a:blip r:embed="rId59"/>
              <a:stretch>
                <a:fillRect/>
              </a:stretch>
            </p:blipFill>
            <p:spPr>
              <a:xfrm>
                <a:off x="9263689" y="503455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87" name="Freihand 186"/>
              <p14:cNvContentPartPr/>
              <p14:nvPr/>
            </p14:nvContentPartPr>
            <p14:xfrm>
              <a:off x="9443329" y="764954"/>
              <a:ext cx="1715040" cy="465480"/>
            </p14:xfrm>
          </p:contentPart>
        </mc:Choice>
        <mc:Fallback xmlns="">
          <p:pic>
            <p:nvPicPr>
              <p:cNvPr id="187" name="Freihand 186"/>
              <p:cNvPicPr/>
              <p:nvPr/>
            </p:nvPicPr>
            <p:blipFill>
              <a:blip r:embed="rId61"/>
              <a:stretch>
                <a:fillRect/>
              </a:stretch>
            </p:blipFill>
            <p:spPr>
              <a:xfrm>
                <a:off x="9425689" y="751994"/>
                <a:ext cx="1747080" cy="496440"/>
              </a:xfrm>
              <a:prstGeom prst="rect">
                <a:avLst/>
              </a:prstGeom>
            </p:spPr>
          </p:pic>
        </mc:Fallback>
      </mc:AlternateContent>
    </p:spTree>
    <p:extLst>
      <p:ext uri="{BB962C8B-B14F-4D97-AF65-F5344CB8AC3E}">
        <p14:creationId xmlns:p14="http://schemas.microsoft.com/office/powerpoint/2010/main" val="30485442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r>
              <a:rPr lang="de-DE" sz="1633" dirty="0" smtClean="0"/>
              <a:t>*</a:t>
            </a:r>
            <a:endParaRPr lang="de-DE" sz="1633" dirty="0"/>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132675" y="5186875"/>
            <a:ext cx="8057206" cy="1015663"/>
          </a:xfrm>
          <a:prstGeom prst="rect">
            <a:avLst/>
          </a:prstGeom>
          <a:noFill/>
        </p:spPr>
        <p:txBody>
          <a:bodyPr wrap="none" rtlCol="0">
            <a:spAutoFit/>
          </a:bodyPr>
          <a:lstStyle/>
          <a:p>
            <a:r>
              <a:rPr lang="de-DE" sz="2000" b="1" dirty="0"/>
              <a:t>Der Schnittpunkt von LM- und IS-Kurve ist das allgemeine Gleichgewicht</a:t>
            </a:r>
          </a:p>
          <a:p>
            <a:endParaRPr lang="de-DE" sz="2000" b="1" dirty="0"/>
          </a:p>
          <a:p>
            <a:r>
              <a:rPr lang="de-DE" sz="2000" b="1" dirty="0"/>
              <a:t>→	Güter- und Geldmarkt befinden sich gleichzeitig im Gleichgewicht</a:t>
            </a:r>
          </a:p>
        </p:txBody>
      </p:sp>
      <p:sp>
        <p:nvSpPr>
          <p:cNvPr id="25" name="Rechteck 24"/>
          <p:cNvSpPr/>
          <p:nvPr/>
        </p:nvSpPr>
        <p:spPr>
          <a:xfrm>
            <a:off x="110116" y="5176164"/>
            <a:ext cx="819215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18" name="Rechteck 1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7" name="Freihand 6"/>
              <p14:cNvContentPartPr/>
              <p14:nvPr/>
            </p14:nvContentPartPr>
            <p14:xfrm>
              <a:off x="5662609" y="2966714"/>
              <a:ext cx="1719720" cy="1020600"/>
            </p14:xfrm>
          </p:contentPart>
        </mc:Choice>
        <mc:Fallback xmlns="">
          <p:pic>
            <p:nvPicPr>
              <p:cNvPr id="7" name="Freihand 6"/>
              <p:cNvPicPr/>
              <p:nvPr/>
            </p:nvPicPr>
            <p:blipFill>
              <a:blip r:embed="rId4"/>
              <a:stretch>
                <a:fillRect/>
              </a:stretch>
            </p:blipFill>
            <p:spPr>
              <a:xfrm>
                <a:off x="5646409" y="2949434"/>
                <a:ext cx="1752840" cy="1053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Freihand 16"/>
              <p14:cNvContentPartPr/>
              <p14:nvPr/>
            </p14:nvContentPartPr>
            <p14:xfrm>
              <a:off x="4681609" y="300554"/>
              <a:ext cx="163800" cy="247320"/>
            </p14:xfrm>
          </p:contentPart>
        </mc:Choice>
        <mc:Fallback xmlns="">
          <p:pic>
            <p:nvPicPr>
              <p:cNvPr id="17" name="Freihand 16"/>
              <p:cNvPicPr/>
              <p:nvPr/>
            </p:nvPicPr>
            <p:blipFill>
              <a:blip r:embed="rId6"/>
              <a:stretch>
                <a:fillRect/>
              </a:stretch>
            </p:blipFill>
            <p:spPr>
              <a:xfrm>
                <a:off x="4662169" y="282554"/>
                <a:ext cx="1983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Freihand 22"/>
              <p14:cNvContentPartPr/>
              <p14:nvPr/>
            </p14:nvContentPartPr>
            <p14:xfrm>
              <a:off x="1935529" y="2563874"/>
              <a:ext cx="330120" cy="563400"/>
            </p14:xfrm>
          </p:contentPart>
        </mc:Choice>
        <mc:Fallback xmlns="">
          <p:pic>
            <p:nvPicPr>
              <p:cNvPr id="23" name="Freihand 22"/>
              <p:cNvPicPr/>
              <p:nvPr/>
            </p:nvPicPr>
            <p:blipFill>
              <a:blip r:embed="rId8"/>
              <a:stretch>
                <a:fillRect/>
              </a:stretch>
            </p:blipFill>
            <p:spPr>
              <a:xfrm>
                <a:off x="1919329" y="2544434"/>
                <a:ext cx="363960" cy="599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Freihand 26"/>
              <p14:cNvContentPartPr/>
              <p14:nvPr/>
            </p14:nvContentPartPr>
            <p14:xfrm>
              <a:off x="4779169" y="4608314"/>
              <a:ext cx="391320" cy="512280"/>
            </p14:xfrm>
          </p:contentPart>
        </mc:Choice>
        <mc:Fallback xmlns="">
          <p:pic>
            <p:nvPicPr>
              <p:cNvPr id="27" name="Freihand 26"/>
              <p:cNvPicPr/>
              <p:nvPr/>
            </p:nvPicPr>
            <p:blipFill>
              <a:blip r:embed="rId10"/>
              <a:stretch>
                <a:fillRect/>
              </a:stretch>
            </p:blipFill>
            <p:spPr>
              <a:xfrm>
                <a:off x="4764409" y="4590314"/>
                <a:ext cx="42264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 name="Freihand 30"/>
              <p14:cNvContentPartPr/>
              <p14:nvPr/>
            </p14:nvContentPartPr>
            <p14:xfrm>
              <a:off x="8283049" y="540314"/>
              <a:ext cx="411480" cy="813240"/>
            </p14:xfrm>
          </p:contentPart>
        </mc:Choice>
        <mc:Fallback xmlns="">
          <p:pic>
            <p:nvPicPr>
              <p:cNvPr id="31" name="Freihand 30"/>
              <p:cNvPicPr/>
              <p:nvPr/>
            </p:nvPicPr>
            <p:blipFill>
              <a:blip r:embed="rId12"/>
              <a:stretch>
                <a:fillRect/>
              </a:stretch>
            </p:blipFill>
            <p:spPr>
              <a:xfrm>
                <a:off x="8265409" y="520874"/>
                <a:ext cx="448200" cy="85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Freihand 38"/>
              <p14:cNvContentPartPr/>
              <p14:nvPr/>
            </p14:nvContentPartPr>
            <p14:xfrm>
              <a:off x="6180649" y="799154"/>
              <a:ext cx="1980720" cy="927360"/>
            </p14:xfrm>
          </p:contentPart>
        </mc:Choice>
        <mc:Fallback xmlns="">
          <p:pic>
            <p:nvPicPr>
              <p:cNvPr id="39" name="Freihand 38"/>
              <p:cNvPicPr/>
              <p:nvPr/>
            </p:nvPicPr>
            <p:blipFill>
              <a:blip r:embed="rId14"/>
              <a:stretch>
                <a:fillRect/>
              </a:stretch>
            </p:blipFill>
            <p:spPr>
              <a:xfrm>
                <a:off x="6164449" y="783314"/>
                <a:ext cx="2012760" cy="959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5" name="Freihand 74"/>
              <p14:cNvContentPartPr/>
              <p14:nvPr/>
            </p14:nvContentPartPr>
            <p14:xfrm>
              <a:off x="8756089" y="643634"/>
              <a:ext cx="1166400" cy="551880"/>
            </p14:xfrm>
          </p:contentPart>
        </mc:Choice>
        <mc:Fallback xmlns="">
          <p:pic>
            <p:nvPicPr>
              <p:cNvPr id="75" name="Freihand 74"/>
              <p:cNvPicPr/>
              <p:nvPr/>
            </p:nvPicPr>
            <p:blipFill>
              <a:blip r:embed="rId16"/>
              <a:stretch>
                <a:fillRect/>
              </a:stretch>
            </p:blipFill>
            <p:spPr>
              <a:xfrm>
                <a:off x="8736649" y="631394"/>
                <a:ext cx="119844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7" name="Freihand 96"/>
              <p14:cNvContentPartPr/>
              <p14:nvPr/>
            </p14:nvContentPartPr>
            <p14:xfrm>
              <a:off x="8378449" y="1340954"/>
              <a:ext cx="3758400" cy="2339640"/>
            </p14:xfrm>
          </p:contentPart>
        </mc:Choice>
        <mc:Fallback xmlns="">
          <p:pic>
            <p:nvPicPr>
              <p:cNvPr id="97" name="Freihand 96"/>
              <p:cNvPicPr/>
              <p:nvPr/>
            </p:nvPicPr>
            <p:blipFill>
              <a:blip r:embed="rId18"/>
              <a:stretch>
                <a:fillRect/>
              </a:stretch>
            </p:blipFill>
            <p:spPr>
              <a:xfrm>
                <a:off x="8362249" y="1328354"/>
                <a:ext cx="3791520" cy="2367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5" name="Freihand 104"/>
              <p14:cNvContentPartPr/>
              <p14:nvPr/>
            </p14:nvContentPartPr>
            <p14:xfrm>
              <a:off x="9871729" y="3025394"/>
              <a:ext cx="1682280" cy="861120"/>
            </p14:xfrm>
          </p:contentPart>
        </mc:Choice>
        <mc:Fallback xmlns="">
          <p:pic>
            <p:nvPicPr>
              <p:cNvPr id="105" name="Freihand 104"/>
              <p:cNvPicPr/>
              <p:nvPr/>
            </p:nvPicPr>
            <p:blipFill>
              <a:blip r:embed="rId20"/>
              <a:stretch>
                <a:fillRect/>
              </a:stretch>
            </p:blipFill>
            <p:spPr>
              <a:xfrm>
                <a:off x="9857329" y="3004874"/>
                <a:ext cx="1716120" cy="894240"/>
              </a:xfrm>
              <a:prstGeom prst="rect">
                <a:avLst/>
              </a:prstGeom>
            </p:spPr>
          </p:pic>
        </mc:Fallback>
      </mc:AlternateContent>
    </p:spTree>
    <p:extLst>
      <p:ext uri="{BB962C8B-B14F-4D97-AF65-F5344CB8AC3E}">
        <p14:creationId xmlns:p14="http://schemas.microsoft.com/office/powerpoint/2010/main" val="2522112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0" name="TextShape 2"/>
          <p:cNvSpPr txBox="1"/>
          <p:nvPr/>
        </p:nvSpPr>
        <p:spPr>
          <a:xfrm>
            <a:off x="187261" y="236110"/>
            <a:ext cx="4890252" cy="541036"/>
          </a:xfrm>
          <a:prstGeom prst="rect">
            <a:avLst/>
          </a:prstGeom>
          <a:noFill/>
          <a:ln>
            <a:noFill/>
          </a:ln>
        </p:spPr>
        <p:txBody>
          <a:bodyPr lIns="81646" tIns="40823" rIns="81646" bIns="40823" anchor="ctr" anchorCtr="1"/>
          <a:lstStyle/>
          <a:p>
            <a:r>
              <a:rPr lang="de-DE" sz="2000" b="1" dirty="0" smtClean="0"/>
              <a:t>Geld- und Fiskalpolitik im IS-LM-Modell</a:t>
            </a:r>
            <a:endParaRPr lang="de-DE" sz="2000" b="1" dirty="0"/>
          </a:p>
        </p:txBody>
      </p:sp>
      <p:cxnSp>
        <p:nvCxnSpPr>
          <p:cNvPr id="23" name="Straight Arrow Connector 7"/>
          <p:cNvCxnSpPr/>
          <p:nvPr/>
        </p:nvCxnSpPr>
        <p:spPr>
          <a:xfrm>
            <a:off x="644811" y="6414561"/>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9"/>
          <p:cNvSpPr txBox="1"/>
          <p:nvPr/>
        </p:nvSpPr>
        <p:spPr>
          <a:xfrm>
            <a:off x="4249280" y="6486326"/>
            <a:ext cx="766557" cy="343620"/>
          </a:xfrm>
          <a:prstGeom prst="rect">
            <a:avLst/>
          </a:prstGeom>
          <a:noFill/>
        </p:spPr>
        <p:txBody>
          <a:bodyPr wrap="square" rtlCol="0">
            <a:spAutoFit/>
          </a:bodyPr>
          <a:lstStyle/>
          <a:p>
            <a:r>
              <a:rPr lang="en-US" sz="1633" dirty="0" smtClean="0">
                <a:latin typeface="Arial" panose="020B0604020202020204" pitchFamily="34" charset="0"/>
                <a:cs typeface="Arial" panose="020B0604020202020204" pitchFamily="34" charset="0"/>
              </a:rPr>
              <a:t>L, M/p</a:t>
            </a:r>
            <a:endParaRPr lang="en-US" sz="1633" dirty="0">
              <a:latin typeface="Arial" panose="020B0604020202020204" pitchFamily="34" charset="0"/>
              <a:cs typeface="Arial" panose="020B0604020202020204" pitchFamily="34" charset="0"/>
            </a:endParaRPr>
          </a:p>
        </p:txBody>
      </p:sp>
      <p:cxnSp>
        <p:nvCxnSpPr>
          <p:cNvPr id="27" name="Straight Connector 10"/>
          <p:cNvCxnSpPr/>
          <p:nvPr/>
        </p:nvCxnSpPr>
        <p:spPr>
          <a:xfrm flipV="1">
            <a:off x="2327847" y="3376680"/>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4"/>
          <p:cNvCxnSpPr/>
          <p:nvPr/>
        </p:nvCxnSpPr>
        <p:spPr>
          <a:xfrm>
            <a:off x="734576" y="4621731"/>
            <a:ext cx="3393087" cy="15536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Arrow Connector 6"/>
          <p:cNvCxnSpPr/>
          <p:nvPr/>
        </p:nvCxnSpPr>
        <p:spPr>
          <a:xfrm flipV="1">
            <a:off x="644811" y="3300698"/>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7"/>
          <p:cNvCxnSpPr/>
          <p:nvPr/>
        </p:nvCxnSpPr>
        <p:spPr>
          <a:xfrm flipV="1">
            <a:off x="5174248" y="6394129"/>
            <a:ext cx="2813125" cy="86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6"/>
          <p:cNvCxnSpPr/>
          <p:nvPr/>
        </p:nvCxnSpPr>
        <p:spPr>
          <a:xfrm flipV="1">
            <a:off x="5174247" y="328889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44"/>
              <p:cNvSpPr txBox="1"/>
              <p:nvPr/>
            </p:nvSpPr>
            <p:spPr>
              <a:xfrm>
                <a:off x="247121" y="3397842"/>
                <a:ext cx="305147"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32" name="TextBox 44"/>
              <p:cNvSpPr txBox="1">
                <a:spLocks noRot="1" noChangeAspect="1" noMove="1" noResize="1" noEditPoints="1" noAdjustHandles="1" noChangeArrowheads="1" noChangeShapeType="1" noTextEdit="1"/>
              </p:cNvSpPr>
              <p:nvPr/>
            </p:nvSpPr>
            <p:spPr>
              <a:xfrm>
                <a:off x="247121" y="3397842"/>
                <a:ext cx="305147" cy="343620"/>
              </a:xfrm>
              <a:prstGeom prst="rect">
                <a:avLst/>
              </a:prstGeom>
              <a:blipFill>
                <a:blip r:embed="rId3"/>
                <a:stretch>
                  <a:fillRect/>
                </a:stretch>
              </a:blipFill>
            </p:spPr>
            <p:txBody>
              <a:bodyPr/>
              <a:lstStyle/>
              <a:p>
                <a:r>
                  <a:rPr lang="de-DE">
                    <a:noFill/>
                  </a:rPr>
                  <a:t> </a:t>
                </a:r>
              </a:p>
            </p:txBody>
          </p:sp>
        </mc:Fallback>
      </mc:AlternateContent>
      <p:sp>
        <p:nvSpPr>
          <p:cNvPr id="33" name="Textfeld 32"/>
          <p:cNvSpPr txBox="1"/>
          <p:nvPr/>
        </p:nvSpPr>
        <p:spPr>
          <a:xfrm>
            <a:off x="7494924" y="6419395"/>
            <a:ext cx="357790" cy="343620"/>
          </a:xfrm>
          <a:prstGeom prst="rect">
            <a:avLst/>
          </a:prstGeom>
          <a:noFill/>
        </p:spPr>
        <p:txBody>
          <a:bodyPr wrap="square" rtlCol="0">
            <a:spAutoFit/>
          </a:bodyPr>
          <a:lstStyle/>
          <a:p>
            <a:r>
              <a:rPr lang="de-DE" sz="1633" dirty="0" smtClean="0"/>
              <a:t>Y</a:t>
            </a:r>
            <a:endParaRPr lang="de-DE" sz="1633" baseline="-25000" dirty="0"/>
          </a:p>
        </p:txBody>
      </p:sp>
      <mc:AlternateContent xmlns:mc="http://schemas.openxmlformats.org/markup-compatibility/2006" xmlns:a14="http://schemas.microsoft.com/office/drawing/2010/main">
        <mc:Choice Requires="a14">
          <p:sp>
            <p:nvSpPr>
              <p:cNvPr id="34" name="TextBox 44"/>
              <p:cNvSpPr txBox="1"/>
              <p:nvPr/>
            </p:nvSpPr>
            <p:spPr>
              <a:xfrm>
                <a:off x="4863264" y="3377411"/>
                <a:ext cx="305147"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34" name="TextBox 44"/>
              <p:cNvSpPr txBox="1">
                <a:spLocks noRot="1" noChangeAspect="1" noMove="1" noResize="1" noEditPoints="1" noAdjustHandles="1" noChangeArrowheads="1" noChangeShapeType="1" noTextEdit="1"/>
              </p:cNvSpPr>
              <p:nvPr/>
            </p:nvSpPr>
            <p:spPr>
              <a:xfrm>
                <a:off x="4863264" y="3377411"/>
                <a:ext cx="305147" cy="343620"/>
              </a:xfrm>
              <a:prstGeom prst="rect">
                <a:avLst/>
              </a:prstGeom>
              <a:blipFill>
                <a:blip r:embed="rId4"/>
                <a:stretch>
                  <a:fillRect/>
                </a:stretch>
              </a:blipFill>
            </p:spPr>
            <p:txBody>
              <a:bodyPr/>
              <a:lstStyle/>
              <a:p>
                <a:r>
                  <a:rPr lang="de-DE">
                    <a:noFill/>
                  </a:rPr>
                  <a:t> </a:t>
                </a:r>
              </a:p>
            </p:txBody>
          </p:sp>
        </mc:Fallback>
      </mc:AlternateContent>
      <p:sp>
        <p:nvSpPr>
          <p:cNvPr id="35" name="TextShape 2"/>
          <p:cNvSpPr txBox="1"/>
          <p:nvPr/>
        </p:nvSpPr>
        <p:spPr>
          <a:xfrm>
            <a:off x="413451" y="2596462"/>
            <a:ext cx="3743985" cy="541036"/>
          </a:xfrm>
          <a:prstGeom prst="rect">
            <a:avLst/>
          </a:prstGeom>
          <a:noFill/>
          <a:ln>
            <a:noFill/>
          </a:ln>
        </p:spPr>
        <p:txBody>
          <a:bodyPr lIns="81646" tIns="40823" rIns="81646" bIns="40823" anchor="ctr" anchorCtr="1"/>
          <a:lstStyle/>
          <a:p>
            <a:r>
              <a:rPr lang="de-DE" sz="2000" b="1" dirty="0" smtClean="0"/>
              <a:t>Verschiebung der LM-Kurve</a:t>
            </a:r>
            <a:endParaRPr lang="de-DE" sz="2000" b="1" dirty="0"/>
          </a:p>
        </p:txBody>
      </p:sp>
      <p:cxnSp>
        <p:nvCxnSpPr>
          <p:cNvPr id="37" name="Straight Arrow Connector 7"/>
          <p:cNvCxnSpPr/>
          <p:nvPr/>
        </p:nvCxnSpPr>
        <p:spPr>
          <a:xfrm flipV="1">
            <a:off x="5169197" y="3179604"/>
            <a:ext cx="2813125" cy="86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6"/>
          <p:cNvCxnSpPr/>
          <p:nvPr/>
        </p:nvCxnSpPr>
        <p:spPr>
          <a:xfrm flipV="1">
            <a:off x="5169196" y="704313"/>
            <a:ext cx="5051" cy="24839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7489873" y="3204870"/>
            <a:ext cx="357790" cy="343620"/>
          </a:xfrm>
          <a:prstGeom prst="rect">
            <a:avLst/>
          </a:prstGeom>
          <a:noFill/>
        </p:spPr>
        <p:txBody>
          <a:bodyPr wrap="square" rtlCol="0">
            <a:spAutoFit/>
          </a:bodyPr>
          <a:lstStyle/>
          <a:p>
            <a:r>
              <a:rPr lang="de-DE" sz="1633" dirty="0" smtClean="0"/>
              <a:t>Y</a:t>
            </a:r>
            <a:endParaRPr lang="de-DE" sz="1633" baseline="-25000" dirty="0"/>
          </a:p>
        </p:txBody>
      </p:sp>
      <p:sp>
        <p:nvSpPr>
          <p:cNvPr id="42" name="Textfeld 41"/>
          <p:cNvSpPr txBox="1"/>
          <p:nvPr/>
        </p:nvSpPr>
        <p:spPr>
          <a:xfrm>
            <a:off x="4776957" y="750724"/>
            <a:ext cx="391454" cy="369332"/>
          </a:xfrm>
          <a:prstGeom prst="rect">
            <a:avLst/>
          </a:prstGeom>
          <a:noFill/>
        </p:spPr>
        <p:txBody>
          <a:bodyPr wrap="none" rtlCol="0">
            <a:spAutoFit/>
          </a:bodyPr>
          <a:lstStyle/>
          <a:p>
            <a:r>
              <a:rPr lang="de-DE" dirty="0" smtClean="0">
                <a:solidFill>
                  <a:srgbClr val="000000"/>
                </a:solidFill>
              </a:rPr>
              <a:t>Y</a:t>
            </a:r>
            <a:r>
              <a:rPr lang="de-DE" baseline="30000" dirty="0" smtClean="0">
                <a:solidFill>
                  <a:srgbClr val="000000"/>
                </a:solidFill>
              </a:rPr>
              <a:t>D</a:t>
            </a:r>
            <a:endParaRPr lang="de-DE" sz="1633" dirty="0"/>
          </a:p>
        </p:txBody>
      </p:sp>
      <p:sp>
        <p:nvSpPr>
          <p:cNvPr id="43" name="TextShape 2"/>
          <p:cNvSpPr txBox="1"/>
          <p:nvPr/>
        </p:nvSpPr>
        <p:spPr>
          <a:xfrm>
            <a:off x="4863264" y="-9264"/>
            <a:ext cx="3743985" cy="541036"/>
          </a:xfrm>
          <a:prstGeom prst="rect">
            <a:avLst/>
          </a:prstGeom>
          <a:noFill/>
          <a:ln>
            <a:noFill/>
          </a:ln>
        </p:spPr>
        <p:txBody>
          <a:bodyPr lIns="81646" tIns="40823" rIns="81646" bIns="40823" anchor="ctr" anchorCtr="1"/>
          <a:lstStyle/>
          <a:p>
            <a:r>
              <a:rPr lang="de-DE" sz="2000" b="1" dirty="0" smtClean="0"/>
              <a:t>Verschiebung der IS-Kurve</a:t>
            </a:r>
            <a:endParaRPr lang="de-DE" sz="2000" b="1" dirty="0"/>
          </a:p>
        </p:txBody>
      </p:sp>
      <p:cxnSp>
        <p:nvCxnSpPr>
          <p:cNvPr id="44" name="Gerade Verbindung 25"/>
          <p:cNvCxnSpPr/>
          <p:nvPr/>
        </p:nvCxnSpPr>
        <p:spPr>
          <a:xfrm flipV="1">
            <a:off x="5168411" y="1743219"/>
            <a:ext cx="3222735" cy="822177"/>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feld 44"/>
          <p:cNvSpPr txBox="1"/>
          <p:nvPr/>
        </p:nvSpPr>
        <p:spPr>
          <a:xfrm>
            <a:off x="8427904" y="1585530"/>
            <a:ext cx="678391" cy="369332"/>
          </a:xfrm>
          <a:prstGeom prst="rect">
            <a:avLst/>
          </a:prstGeom>
          <a:noFill/>
        </p:spPr>
        <p:txBody>
          <a:bodyPr wrap="none" rtlCol="0">
            <a:spAutoFit/>
          </a:bodyPr>
          <a:lstStyle/>
          <a:p>
            <a:r>
              <a:rPr lang="de-DE" dirty="0" smtClean="0">
                <a:solidFill>
                  <a:srgbClr val="000000"/>
                </a:solidFill>
              </a:rPr>
              <a:t>Y</a:t>
            </a:r>
            <a:r>
              <a:rPr lang="de-DE" baseline="30000" dirty="0" smtClean="0">
                <a:solidFill>
                  <a:srgbClr val="000000"/>
                </a:solidFill>
              </a:rPr>
              <a:t>D</a:t>
            </a:r>
            <a:r>
              <a:rPr lang="de-DE" dirty="0" smtClean="0"/>
              <a:t>(G)</a:t>
            </a:r>
            <a:endParaRPr lang="de-DE" dirty="0"/>
          </a:p>
        </p:txBody>
      </p:sp>
      <p:sp>
        <p:nvSpPr>
          <p:cNvPr id="46" name="Textfeld 45"/>
          <p:cNvSpPr txBox="1"/>
          <p:nvPr/>
        </p:nvSpPr>
        <p:spPr>
          <a:xfrm>
            <a:off x="4289114" y="2370586"/>
            <a:ext cx="952545" cy="388001"/>
          </a:xfrm>
          <a:prstGeom prst="rect">
            <a:avLst/>
          </a:prstGeom>
          <a:noFill/>
        </p:spPr>
        <p:txBody>
          <a:bodyPr wrap="square" rtlCol="0">
            <a:noAutofit/>
          </a:bodyPr>
          <a:lstStyle/>
          <a:p>
            <a:pPr lvl="0">
              <a:lnSpc>
                <a:spcPct val="140000"/>
              </a:lnSpc>
              <a:spcBef>
                <a:spcPct val="20000"/>
              </a:spcBef>
            </a:pPr>
            <a:r>
              <a:rPr lang="de-DE" sz="1200" dirty="0" smtClean="0">
                <a:solidFill>
                  <a:prstClr val="black"/>
                </a:solidFill>
                <a:latin typeface="Arial" panose="020B0604020202020204" pitchFamily="34" charset="0"/>
                <a:cs typeface="Arial" panose="020B0604020202020204" pitchFamily="34" charset="0"/>
              </a:rPr>
              <a:t>C</a:t>
            </a:r>
            <a:r>
              <a:rPr lang="de-DE" sz="1200" baseline="-25000" dirty="0" smtClean="0">
                <a:solidFill>
                  <a:prstClr val="black"/>
                </a:solidFill>
                <a:latin typeface="Arial" panose="020B0604020202020204" pitchFamily="34" charset="0"/>
                <a:cs typeface="Arial" panose="020B0604020202020204" pitchFamily="34" charset="0"/>
              </a:rPr>
              <a:t>0</a:t>
            </a:r>
            <a:r>
              <a:rPr lang="de-DE" sz="1200" dirty="0" smtClean="0">
                <a:solidFill>
                  <a:prstClr val="black"/>
                </a:solidFill>
                <a:latin typeface="Arial" panose="020B0604020202020204" pitchFamily="34" charset="0"/>
                <a:cs typeface="Arial" panose="020B0604020202020204" pitchFamily="34" charset="0"/>
              </a:rPr>
              <a:t>+I(i</a:t>
            </a:r>
            <a:r>
              <a:rPr lang="de-DE" sz="1200" baseline="-25000" dirty="0" smtClean="0">
                <a:solidFill>
                  <a:prstClr val="black"/>
                </a:solidFill>
                <a:latin typeface="Arial" panose="020B0604020202020204" pitchFamily="34" charset="0"/>
                <a:cs typeface="Arial" panose="020B0604020202020204" pitchFamily="34" charset="0"/>
              </a:rPr>
              <a:t>1</a:t>
            </a:r>
            <a:r>
              <a:rPr lang="de-DE" sz="1200" dirty="0" smtClean="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smtClean="0"/>
          </a:p>
          <a:p>
            <a:endParaRPr lang="de-DE" sz="2540" dirty="0"/>
          </a:p>
        </p:txBody>
      </p:sp>
      <p:cxnSp>
        <p:nvCxnSpPr>
          <p:cNvPr id="47" name="Gerade Verbindung 21"/>
          <p:cNvCxnSpPr/>
          <p:nvPr/>
        </p:nvCxnSpPr>
        <p:spPr>
          <a:xfrm flipV="1">
            <a:off x="5168411" y="893252"/>
            <a:ext cx="2417001" cy="2286352"/>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feld 47"/>
          <p:cNvSpPr txBox="1"/>
          <p:nvPr/>
        </p:nvSpPr>
        <p:spPr>
          <a:xfrm>
            <a:off x="7377330" y="646025"/>
            <a:ext cx="598241" cy="369332"/>
          </a:xfrm>
          <a:prstGeom prst="rect">
            <a:avLst/>
          </a:prstGeom>
          <a:noFill/>
        </p:spPr>
        <p:txBody>
          <a:bodyPr wrap="none" rtlCol="0">
            <a:spAutoFit/>
          </a:bodyPr>
          <a:lstStyle/>
          <a:p>
            <a:r>
              <a:rPr lang="de-DE" dirty="0" smtClean="0">
                <a:solidFill>
                  <a:srgbClr val="000000"/>
                </a:solidFill>
              </a:rPr>
              <a:t>Y</a:t>
            </a:r>
            <a:r>
              <a:rPr lang="de-DE" baseline="30000" dirty="0" smtClean="0">
                <a:solidFill>
                  <a:srgbClr val="000000"/>
                </a:solidFill>
              </a:rPr>
              <a:t>D</a:t>
            </a:r>
            <a:r>
              <a:rPr lang="de-DE" sz="1633" dirty="0" smtClean="0"/>
              <a:t>=Y</a:t>
            </a:r>
            <a:endParaRPr lang="de-DE" sz="1633" dirty="0"/>
          </a:p>
        </p:txBody>
      </p:sp>
      <p:cxnSp>
        <p:nvCxnSpPr>
          <p:cNvPr id="49" name="Gerade Verbindung 49"/>
          <p:cNvCxnSpPr/>
          <p:nvPr/>
        </p:nvCxnSpPr>
        <p:spPr>
          <a:xfrm>
            <a:off x="5164996" y="391609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feld 49"/>
          <p:cNvSpPr txBox="1"/>
          <p:nvPr/>
        </p:nvSpPr>
        <p:spPr>
          <a:xfrm>
            <a:off x="7270627" y="5702388"/>
            <a:ext cx="740908" cy="427361"/>
          </a:xfrm>
          <a:prstGeom prst="rect">
            <a:avLst/>
          </a:prstGeom>
          <a:noFill/>
        </p:spPr>
        <p:txBody>
          <a:bodyPr wrap="none" rtlCol="0">
            <a:spAutoFit/>
          </a:bodyPr>
          <a:lstStyle/>
          <a:p>
            <a:r>
              <a:rPr lang="de-DE" sz="2177" b="1" dirty="0" smtClean="0"/>
              <a:t>IS(G)</a:t>
            </a:r>
            <a:endParaRPr lang="de-DE" sz="2177" b="1" dirty="0"/>
          </a:p>
        </p:txBody>
      </p:sp>
      <p:cxnSp>
        <p:nvCxnSpPr>
          <p:cNvPr id="51" name="Gerade Verbindung 38"/>
          <p:cNvCxnSpPr/>
          <p:nvPr/>
        </p:nvCxnSpPr>
        <p:spPr>
          <a:xfrm>
            <a:off x="6059454" y="2370586"/>
            <a:ext cx="8284" cy="223774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4925869" y="4404291"/>
            <a:ext cx="303288" cy="343620"/>
          </a:xfrm>
          <a:prstGeom prst="rect">
            <a:avLst/>
          </a:prstGeom>
          <a:noFill/>
        </p:spPr>
        <p:txBody>
          <a:bodyPr wrap="none" rtlCol="0">
            <a:spAutoFit/>
          </a:bodyPr>
          <a:lstStyle/>
          <a:p>
            <a:r>
              <a:rPr lang="de-DE" sz="1633" dirty="0" smtClean="0"/>
              <a:t>i</a:t>
            </a:r>
            <a:r>
              <a:rPr lang="de-DE" sz="1633" baseline="-25000" dirty="0"/>
              <a:t>1</a:t>
            </a:r>
            <a:endParaRPr lang="de-DE" sz="1633" dirty="0"/>
          </a:p>
        </p:txBody>
      </p:sp>
      <p:cxnSp>
        <p:nvCxnSpPr>
          <p:cNvPr id="54" name="Gerade Verbindung 65"/>
          <p:cNvCxnSpPr/>
          <p:nvPr/>
        </p:nvCxnSpPr>
        <p:spPr>
          <a:xfrm flipH="1" flipV="1">
            <a:off x="5252491" y="4600264"/>
            <a:ext cx="815247" cy="807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6" name="Gerade Verbindung 42"/>
          <p:cNvCxnSpPr/>
          <p:nvPr/>
        </p:nvCxnSpPr>
        <p:spPr>
          <a:xfrm flipV="1">
            <a:off x="5397441" y="4108299"/>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feld 56"/>
              <p:cNvSpPr txBox="1"/>
              <p:nvPr/>
            </p:nvSpPr>
            <p:spPr>
              <a:xfrm>
                <a:off x="7109165" y="3675767"/>
                <a:ext cx="988860" cy="453137"/>
              </a:xfrm>
              <a:prstGeom prst="rect">
                <a:avLst/>
              </a:prstGeom>
              <a:noFill/>
            </p:spPr>
            <p:txBody>
              <a:bodyPr wrap="none" rtlCol="0">
                <a:spAutoFit/>
              </a:bodyPr>
              <a:lstStyle/>
              <a:p>
                <a:r>
                  <a:rPr lang="de-DE" sz="2177" b="1" dirty="0" smtClean="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smtClean="0"/>
                  <a:t>)</a:t>
                </a:r>
                <a:endParaRPr lang="de-DE" sz="2177" b="1" dirty="0"/>
              </a:p>
            </p:txBody>
          </p:sp>
        </mc:Choice>
        <mc:Fallback xmlns="">
          <p:sp>
            <p:nvSpPr>
              <p:cNvPr id="57" name="Textfeld 56"/>
              <p:cNvSpPr txBox="1">
                <a:spLocks noRot="1" noChangeAspect="1" noMove="1" noResize="1" noEditPoints="1" noAdjustHandles="1" noChangeArrowheads="1" noChangeShapeType="1" noTextEdit="1"/>
              </p:cNvSpPr>
              <p:nvPr/>
            </p:nvSpPr>
            <p:spPr>
              <a:xfrm>
                <a:off x="7109165" y="3675767"/>
                <a:ext cx="988860" cy="453137"/>
              </a:xfrm>
              <a:prstGeom prst="rect">
                <a:avLst/>
              </a:prstGeom>
              <a:blipFill>
                <a:blip r:embed="rId5"/>
                <a:stretch>
                  <a:fillRect l="-7407" t="-2703" r="-6790" b="-27027"/>
                </a:stretch>
              </a:blipFill>
            </p:spPr>
            <p:txBody>
              <a:bodyPr/>
              <a:lstStyle/>
              <a:p>
                <a:r>
                  <a:rPr lang="de-DE">
                    <a:noFill/>
                  </a:rPr>
                  <a:t> </a:t>
                </a:r>
              </a:p>
            </p:txBody>
          </p:sp>
        </mc:Fallback>
      </mc:AlternateContent>
      <p:cxnSp>
        <p:nvCxnSpPr>
          <p:cNvPr id="60" name="Gerade Verbindung 65"/>
          <p:cNvCxnSpPr/>
          <p:nvPr/>
        </p:nvCxnSpPr>
        <p:spPr>
          <a:xfrm flipH="1">
            <a:off x="2285444" y="5330691"/>
            <a:ext cx="3667562" cy="331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4" name="Gerade Verbindung 38"/>
          <p:cNvCxnSpPr/>
          <p:nvPr/>
        </p:nvCxnSpPr>
        <p:spPr>
          <a:xfrm>
            <a:off x="5971171" y="5330691"/>
            <a:ext cx="2279" cy="104680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7" name="Textfeld 66"/>
          <p:cNvSpPr txBox="1"/>
          <p:nvPr/>
        </p:nvSpPr>
        <p:spPr>
          <a:xfrm>
            <a:off x="5792276" y="6429637"/>
            <a:ext cx="357790" cy="343620"/>
          </a:xfrm>
          <a:prstGeom prst="rect">
            <a:avLst/>
          </a:prstGeom>
          <a:noFill/>
        </p:spPr>
        <p:txBody>
          <a:bodyPr wrap="none" rtlCol="0">
            <a:spAutoFit/>
          </a:bodyPr>
          <a:lstStyle/>
          <a:p>
            <a:r>
              <a:rPr lang="de-DE" sz="1633" dirty="0"/>
              <a:t>Y</a:t>
            </a:r>
            <a:r>
              <a:rPr lang="de-DE" sz="1633" baseline="-25000" dirty="0"/>
              <a:t>0</a:t>
            </a:r>
          </a:p>
        </p:txBody>
      </p:sp>
      <mc:AlternateContent xmlns:mc="http://schemas.openxmlformats.org/markup-compatibility/2006" xmlns:a14="http://schemas.microsoft.com/office/drawing/2010/main">
        <mc:Choice Requires="a14">
          <p:sp>
            <p:nvSpPr>
              <p:cNvPr id="68" name="TextBox 23"/>
              <p:cNvSpPr txBox="1"/>
              <p:nvPr/>
            </p:nvSpPr>
            <p:spPr>
              <a:xfrm>
                <a:off x="4194535" y="5916068"/>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smtClean="0">
                    <a:latin typeface="Arial" panose="020B0604020202020204" pitchFamily="34" charset="0"/>
                    <a:cs typeface="Arial" panose="020B0604020202020204" pitchFamily="34" charset="0"/>
                  </a:rPr>
                  <a:t>)</a:t>
                </a:r>
                <a:endParaRPr lang="en-US" sz="1633" dirty="0">
                  <a:latin typeface="Arial" panose="020B0604020202020204" pitchFamily="34" charset="0"/>
                  <a:cs typeface="Arial" panose="020B0604020202020204" pitchFamily="34" charset="0"/>
                </a:endParaRPr>
              </a:p>
            </p:txBody>
          </p:sp>
        </mc:Choice>
        <mc:Fallback xmlns="">
          <p:sp>
            <p:nvSpPr>
              <p:cNvPr id="68" name="TextBox 23"/>
              <p:cNvSpPr txBox="1">
                <a:spLocks noRot="1" noChangeAspect="1" noMove="1" noResize="1" noEditPoints="1" noAdjustHandles="1" noChangeArrowheads="1" noChangeShapeType="1" noTextEdit="1"/>
              </p:cNvSpPr>
              <p:nvPr/>
            </p:nvSpPr>
            <p:spPr>
              <a:xfrm>
                <a:off x="4194535" y="5916068"/>
                <a:ext cx="658137" cy="343620"/>
              </a:xfrm>
              <a:prstGeom prst="rect">
                <a:avLst/>
              </a:prstGeom>
              <a:blipFill>
                <a:blip r:embed="rId6"/>
                <a:stretch>
                  <a:fillRect t="-5263" b="-22807"/>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7" name="Freihand 6"/>
              <p14:cNvContentPartPr/>
              <p14:nvPr/>
            </p14:nvContentPartPr>
            <p14:xfrm>
              <a:off x="1818169" y="117674"/>
              <a:ext cx="442800" cy="308520"/>
            </p14:xfrm>
          </p:contentPart>
        </mc:Choice>
        <mc:Fallback xmlns="">
          <p:pic>
            <p:nvPicPr>
              <p:cNvPr id="7" name="Freihand 6"/>
              <p:cNvPicPr/>
              <p:nvPr/>
            </p:nvPicPr>
            <p:blipFill>
              <a:blip r:embed="rId8"/>
              <a:stretch>
                <a:fillRect/>
              </a:stretch>
            </p:blipFill>
            <p:spPr>
              <a:xfrm>
                <a:off x="1798729" y="100394"/>
                <a:ext cx="4770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p14:cNvContentPartPr/>
              <p14:nvPr/>
            </p14:nvContentPartPr>
            <p14:xfrm>
              <a:off x="1552489" y="739394"/>
              <a:ext cx="1347120" cy="83520"/>
            </p14:xfrm>
          </p:contentPart>
        </mc:Choice>
        <mc:Fallback xmlns="">
          <p:pic>
            <p:nvPicPr>
              <p:cNvPr id="9" name="Freihand 8"/>
              <p:cNvPicPr/>
              <p:nvPr/>
            </p:nvPicPr>
            <p:blipFill>
              <a:blip r:embed="rId10"/>
              <a:stretch>
                <a:fillRect/>
              </a:stretch>
            </p:blipFill>
            <p:spPr>
              <a:xfrm>
                <a:off x="1538449" y="724274"/>
                <a:ext cx="1379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p14:cNvContentPartPr/>
              <p14:nvPr/>
            </p14:nvContentPartPr>
            <p14:xfrm>
              <a:off x="5463529" y="407834"/>
              <a:ext cx="187200" cy="276480"/>
            </p14:xfrm>
          </p:contentPart>
        </mc:Choice>
        <mc:Fallback xmlns="">
          <p:pic>
            <p:nvPicPr>
              <p:cNvPr id="15" name="Freihand 14"/>
              <p:cNvPicPr/>
              <p:nvPr/>
            </p:nvPicPr>
            <p:blipFill>
              <a:blip r:embed="rId12"/>
              <a:stretch>
                <a:fillRect/>
              </a:stretch>
            </p:blipFill>
            <p:spPr>
              <a:xfrm>
                <a:off x="5448769" y="394154"/>
                <a:ext cx="2181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Freihand 20"/>
              <p14:cNvContentPartPr/>
              <p14:nvPr/>
            </p14:nvContentPartPr>
            <p14:xfrm>
              <a:off x="4702129" y="2312954"/>
              <a:ext cx="1348920" cy="609120"/>
            </p14:xfrm>
          </p:contentPart>
        </mc:Choice>
        <mc:Fallback xmlns="">
          <p:pic>
            <p:nvPicPr>
              <p:cNvPr id="21" name="Freihand 20"/>
              <p:cNvPicPr/>
              <p:nvPr/>
            </p:nvPicPr>
            <p:blipFill>
              <a:blip r:embed="rId14"/>
              <a:stretch>
                <a:fillRect/>
              </a:stretch>
            </p:blipFill>
            <p:spPr>
              <a:xfrm>
                <a:off x="4684129" y="2295674"/>
                <a:ext cx="1383480" cy="641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Freihand 35"/>
              <p14:cNvContentPartPr/>
              <p14:nvPr/>
            </p14:nvContentPartPr>
            <p14:xfrm>
              <a:off x="1549249" y="-100486"/>
              <a:ext cx="902880" cy="653040"/>
            </p14:xfrm>
          </p:contentPart>
        </mc:Choice>
        <mc:Fallback xmlns="">
          <p:pic>
            <p:nvPicPr>
              <p:cNvPr id="36" name="Freihand 35"/>
              <p:cNvPicPr/>
              <p:nvPr/>
            </p:nvPicPr>
            <p:blipFill>
              <a:blip r:embed="rId16"/>
              <a:stretch>
                <a:fillRect/>
              </a:stretch>
            </p:blipFill>
            <p:spPr>
              <a:xfrm>
                <a:off x="1533769" y="-119566"/>
                <a:ext cx="935280" cy="687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2" name="Freihand 61"/>
              <p14:cNvContentPartPr/>
              <p14:nvPr/>
            </p14:nvContentPartPr>
            <p14:xfrm>
              <a:off x="8064529" y="1592594"/>
              <a:ext cx="360" cy="360"/>
            </p14:xfrm>
          </p:contentPart>
        </mc:Choice>
        <mc:Fallback xmlns="">
          <p:pic>
            <p:nvPicPr>
              <p:cNvPr id="62" name="Freihand 61"/>
              <p:cNvPicPr/>
              <p:nvPr/>
            </p:nvPicPr>
            <p:blipFill>
              <a:blip r:embed="rId18"/>
              <a:stretch>
                <a:fillRect/>
              </a:stretch>
            </p:blipFill>
            <p:spPr>
              <a:xfrm>
                <a:off x="8047609" y="157567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 name="Freihand 62"/>
              <p14:cNvContentPartPr/>
              <p14:nvPr/>
            </p14:nvContentPartPr>
            <p14:xfrm>
              <a:off x="5185969" y="1223954"/>
              <a:ext cx="3471120" cy="864360"/>
            </p14:xfrm>
          </p:contentPart>
        </mc:Choice>
        <mc:Fallback xmlns="">
          <p:pic>
            <p:nvPicPr>
              <p:cNvPr id="63" name="Freihand 62"/>
              <p:cNvPicPr/>
              <p:nvPr/>
            </p:nvPicPr>
            <p:blipFill>
              <a:blip r:embed="rId20"/>
              <a:stretch>
                <a:fillRect/>
              </a:stretch>
            </p:blipFill>
            <p:spPr>
              <a:xfrm>
                <a:off x="5174089" y="1212074"/>
                <a:ext cx="3500280" cy="886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1" name="Freihand 70"/>
              <p14:cNvContentPartPr/>
              <p14:nvPr/>
            </p14:nvContentPartPr>
            <p14:xfrm>
              <a:off x="11784049" y="2918114"/>
              <a:ext cx="360" cy="360"/>
            </p14:xfrm>
          </p:contentPart>
        </mc:Choice>
        <mc:Fallback xmlns="">
          <p:pic>
            <p:nvPicPr>
              <p:cNvPr id="71" name="Freihand 70"/>
              <p:cNvPicPr/>
              <p:nvPr/>
            </p:nvPicPr>
            <p:blipFill>
              <a:blip r:embed="rId22"/>
              <a:stretch>
                <a:fillRect/>
              </a:stretch>
            </p:blipFill>
            <p:spPr>
              <a:xfrm>
                <a:off x="11767129" y="290119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4" name="Freihand 73"/>
              <p14:cNvContentPartPr/>
              <p14:nvPr/>
            </p14:nvContentPartPr>
            <p14:xfrm>
              <a:off x="8701369" y="754154"/>
              <a:ext cx="1331280" cy="546840"/>
            </p14:xfrm>
          </p:contentPart>
        </mc:Choice>
        <mc:Fallback xmlns="">
          <p:pic>
            <p:nvPicPr>
              <p:cNvPr id="74" name="Freihand 73"/>
              <p:cNvPicPr/>
              <p:nvPr/>
            </p:nvPicPr>
            <p:blipFill>
              <a:blip r:embed="rId24"/>
              <a:stretch>
                <a:fillRect/>
              </a:stretch>
            </p:blipFill>
            <p:spPr>
              <a:xfrm>
                <a:off x="8685169" y="740114"/>
                <a:ext cx="136404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 name="Freihand 91"/>
              <p14:cNvContentPartPr/>
              <p14:nvPr/>
            </p14:nvContentPartPr>
            <p14:xfrm>
              <a:off x="4938649" y="2364794"/>
              <a:ext cx="169560" cy="362160"/>
            </p14:xfrm>
          </p:contentPart>
        </mc:Choice>
        <mc:Fallback xmlns="">
          <p:pic>
            <p:nvPicPr>
              <p:cNvPr id="92" name="Freihand 91"/>
              <p:cNvPicPr/>
              <p:nvPr/>
            </p:nvPicPr>
            <p:blipFill>
              <a:blip r:embed="rId26"/>
              <a:stretch>
                <a:fillRect/>
              </a:stretch>
            </p:blipFill>
            <p:spPr>
              <a:xfrm>
                <a:off x="4923169" y="2345354"/>
                <a:ext cx="20340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7" name="Freihand 96"/>
              <p14:cNvContentPartPr/>
              <p14:nvPr/>
            </p14:nvContentPartPr>
            <p14:xfrm>
              <a:off x="8391769" y="1537514"/>
              <a:ext cx="748080" cy="569520"/>
            </p14:xfrm>
          </p:contentPart>
        </mc:Choice>
        <mc:Fallback xmlns="">
          <p:pic>
            <p:nvPicPr>
              <p:cNvPr id="97" name="Freihand 96"/>
              <p:cNvPicPr/>
              <p:nvPr/>
            </p:nvPicPr>
            <p:blipFill>
              <a:blip r:embed="rId28"/>
              <a:stretch>
                <a:fillRect/>
              </a:stretch>
            </p:blipFill>
            <p:spPr>
              <a:xfrm>
                <a:off x="8377742" y="1521664"/>
                <a:ext cx="775054" cy="59905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6" name="Freihand 105"/>
              <p14:cNvContentPartPr/>
              <p14:nvPr/>
            </p14:nvContentPartPr>
            <p14:xfrm>
              <a:off x="6670969" y="2040794"/>
              <a:ext cx="17640" cy="589680"/>
            </p14:xfrm>
          </p:contentPart>
        </mc:Choice>
        <mc:Fallback xmlns="">
          <p:pic>
            <p:nvPicPr>
              <p:cNvPr id="106" name="Freihand 105"/>
              <p:cNvPicPr/>
              <p:nvPr/>
            </p:nvPicPr>
            <p:blipFill>
              <a:blip r:embed="rId30"/>
              <a:stretch>
                <a:fillRect/>
              </a:stretch>
            </p:blipFill>
            <p:spPr>
              <a:xfrm>
                <a:off x="6660529" y="2031434"/>
                <a:ext cx="3744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2" name="Freihand 141"/>
              <p14:cNvContentPartPr/>
              <p14:nvPr/>
            </p14:nvContentPartPr>
            <p14:xfrm>
              <a:off x="7743409" y="5329394"/>
              <a:ext cx="12960" cy="0"/>
            </p14:xfrm>
          </p:contentPart>
        </mc:Choice>
        <mc:Fallback xmlns="">
          <p:pic>
            <p:nvPicPr>
              <p:cNvPr id="142" name="Freihand 141"/>
              <p:cNvPicPr/>
              <p:nvPr/>
            </p:nvPicPr>
            <p:blipFill>
              <a:blip r:embed="rId32"/>
              <a:stretch>
                <a:fillRect/>
              </a:stretch>
            </p:blipFill>
            <p:spPr>
              <a:xfrm>
                <a:off x="0" y="0"/>
                <a:ext cx="12960" cy="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4" name="Freihand 143"/>
              <p14:cNvContentPartPr/>
              <p14:nvPr/>
            </p14:nvContentPartPr>
            <p14:xfrm>
              <a:off x="9451609" y="578834"/>
              <a:ext cx="768240" cy="735480"/>
            </p14:xfrm>
          </p:contentPart>
        </mc:Choice>
        <mc:Fallback xmlns="">
          <p:pic>
            <p:nvPicPr>
              <p:cNvPr id="144" name="Freihand 143"/>
              <p:cNvPicPr/>
              <p:nvPr/>
            </p:nvPicPr>
            <p:blipFill>
              <a:blip r:embed="rId34"/>
              <a:stretch>
                <a:fillRect/>
              </a:stretch>
            </p:blipFill>
            <p:spPr>
              <a:xfrm>
                <a:off x="9436489" y="563354"/>
                <a:ext cx="799920" cy="76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7" name="Freihand 146"/>
              <p14:cNvContentPartPr/>
              <p14:nvPr/>
            </p14:nvContentPartPr>
            <p14:xfrm>
              <a:off x="5294689" y="3502754"/>
              <a:ext cx="3021120" cy="2360880"/>
            </p14:xfrm>
          </p:contentPart>
        </mc:Choice>
        <mc:Fallback xmlns="">
          <p:pic>
            <p:nvPicPr>
              <p:cNvPr id="147" name="Freihand 146"/>
              <p:cNvPicPr/>
              <p:nvPr/>
            </p:nvPicPr>
            <p:blipFill>
              <a:blip r:embed="rId36"/>
              <a:stretch>
                <a:fillRect/>
              </a:stretch>
            </p:blipFill>
            <p:spPr>
              <a:xfrm>
                <a:off x="5282089" y="3493394"/>
                <a:ext cx="3052800" cy="2387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5" name="Freihand 154"/>
              <p14:cNvContentPartPr/>
              <p14:nvPr/>
            </p14:nvContentPartPr>
            <p14:xfrm>
              <a:off x="5274889" y="4040234"/>
              <a:ext cx="780840" cy="586080"/>
            </p14:xfrm>
          </p:contentPart>
        </mc:Choice>
        <mc:Fallback xmlns="">
          <p:pic>
            <p:nvPicPr>
              <p:cNvPr id="155" name="Freihand 154"/>
              <p:cNvPicPr/>
              <p:nvPr/>
            </p:nvPicPr>
            <p:blipFill>
              <a:blip r:embed="rId38"/>
              <a:stretch>
                <a:fillRect/>
              </a:stretch>
            </p:blipFill>
            <p:spPr>
              <a:xfrm>
                <a:off x="5260489" y="4029074"/>
                <a:ext cx="81072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2" name="Freihand 161"/>
              <p14:cNvContentPartPr/>
              <p14:nvPr/>
            </p14:nvContentPartPr>
            <p14:xfrm>
              <a:off x="8022049" y="4873634"/>
              <a:ext cx="680400" cy="552600"/>
            </p14:xfrm>
          </p:contentPart>
        </mc:Choice>
        <mc:Fallback xmlns="">
          <p:pic>
            <p:nvPicPr>
              <p:cNvPr id="162" name="Freihand 161"/>
              <p:cNvPicPr/>
              <p:nvPr/>
            </p:nvPicPr>
            <p:blipFill>
              <a:blip r:embed="rId40"/>
              <a:stretch>
                <a:fillRect/>
              </a:stretch>
            </p:blipFill>
            <p:spPr>
              <a:xfrm>
                <a:off x="8005489" y="4858874"/>
                <a:ext cx="714600" cy="588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5" name="Freihand 204"/>
              <p14:cNvContentPartPr/>
              <p14:nvPr/>
            </p14:nvContentPartPr>
            <p14:xfrm>
              <a:off x="6526609" y="6437114"/>
              <a:ext cx="795960" cy="270000"/>
            </p14:xfrm>
          </p:contentPart>
        </mc:Choice>
        <mc:Fallback xmlns="">
          <p:pic>
            <p:nvPicPr>
              <p:cNvPr id="205" name="Freihand 204"/>
              <p:cNvPicPr/>
              <p:nvPr/>
            </p:nvPicPr>
            <p:blipFill>
              <a:blip r:embed="rId42"/>
              <a:stretch>
                <a:fillRect/>
              </a:stretch>
            </p:blipFill>
            <p:spPr>
              <a:xfrm>
                <a:off x="6511482" y="6423434"/>
                <a:ext cx="825854"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2" name="Freihand 211"/>
              <p14:cNvContentPartPr/>
              <p14:nvPr/>
            </p14:nvContentPartPr>
            <p14:xfrm>
              <a:off x="347929" y="210194"/>
              <a:ext cx="1054800" cy="803520"/>
            </p14:xfrm>
          </p:contentPart>
        </mc:Choice>
        <mc:Fallback xmlns="">
          <p:pic>
            <p:nvPicPr>
              <p:cNvPr id="212" name="Freihand 211"/>
              <p:cNvPicPr/>
              <p:nvPr/>
            </p:nvPicPr>
            <p:blipFill>
              <a:blip r:embed="rId44"/>
              <a:stretch>
                <a:fillRect/>
              </a:stretch>
            </p:blipFill>
            <p:spPr>
              <a:xfrm>
                <a:off x="337489" y="193634"/>
                <a:ext cx="1080720" cy="83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9" name="Freihand 218"/>
              <p14:cNvContentPartPr/>
              <p14:nvPr/>
            </p14:nvContentPartPr>
            <p14:xfrm>
              <a:off x="263329" y="71594"/>
              <a:ext cx="633600" cy="315720"/>
            </p14:xfrm>
          </p:contentPart>
        </mc:Choice>
        <mc:Fallback xmlns="">
          <p:pic>
            <p:nvPicPr>
              <p:cNvPr id="219" name="Freihand 218"/>
              <p:cNvPicPr/>
              <p:nvPr/>
            </p:nvPicPr>
            <p:blipFill>
              <a:blip r:embed="rId46"/>
              <a:stretch>
                <a:fillRect/>
              </a:stretch>
            </p:blipFill>
            <p:spPr>
              <a:xfrm>
                <a:off x="249649" y="53234"/>
                <a:ext cx="6606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2" name="Freihand 221"/>
              <p14:cNvContentPartPr/>
              <p14:nvPr/>
            </p14:nvContentPartPr>
            <p14:xfrm>
              <a:off x="6003529" y="4440914"/>
              <a:ext cx="544680" cy="166320"/>
            </p14:xfrm>
          </p:contentPart>
        </mc:Choice>
        <mc:Fallback xmlns="">
          <p:pic>
            <p:nvPicPr>
              <p:cNvPr id="222" name="Freihand 221"/>
              <p:cNvPicPr/>
              <p:nvPr/>
            </p:nvPicPr>
            <p:blipFill>
              <a:blip r:embed="rId48"/>
              <a:stretch>
                <a:fillRect/>
              </a:stretch>
            </p:blipFill>
            <p:spPr>
              <a:xfrm>
                <a:off x="5990209" y="4423994"/>
                <a:ext cx="569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28" name="Freihand 227"/>
              <p14:cNvContentPartPr/>
              <p14:nvPr/>
            </p14:nvContentPartPr>
            <p14:xfrm>
              <a:off x="2402809" y="3101354"/>
              <a:ext cx="394920" cy="475560"/>
            </p14:xfrm>
          </p:contentPart>
        </mc:Choice>
        <mc:Fallback xmlns="">
          <p:pic>
            <p:nvPicPr>
              <p:cNvPr id="228" name="Freihand 227"/>
              <p:cNvPicPr/>
              <p:nvPr/>
            </p:nvPicPr>
            <p:blipFill>
              <a:blip r:embed="rId50"/>
              <a:stretch>
                <a:fillRect/>
              </a:stretch>
            </p:blipFill>
            <p:spPr>
              <a:xfrm>
                <a:off x="2384089" y="3082634"/>
                <a:ext cx="4309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36" name="Freihand 235"/>
              <p14:cNvContentPartPr/>
              <p14:nvPr/>
            </p14:nvContentPartPr>
            <p14:xfrm>
              <a:off x="2368249" y="6623954"/>
              <a:ext cx="360000" cy="252720"/>
            </p14:xfrm>
          </p:contentPart>
        </mc:Choice>
        <mc:Fallback xmlns="">
          <p:pic>
            <p:nvPicPr>
              <p:cNvPr id="236" name="Freihand 235"/>
              <p:cNvPicPr/>
              <p:nvPr/>
            </p:nvPicPr>
            <p:blipFill>
              <a:blip r:embed="rId52"/>
              <a:stretch>
                <a:fillRect/>
              </a:stretch>
            </p:blipFill>
            <p:spPr>
              <a:xfrm>
                <a:off x="2352049" y="6609194"/>
                <a:ext cx="3916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38" name="Freihand 237"/>
              <p14:cNvContentPartPr/>
              <p14:nvPr/>
            </p14:nvContentPartPr>
            <p14:xfrm>
              <a:off x="3556609" y="3007394"/>
              <a:ext cx="900720" cy="720000"/>
            </p14:xfrm>
          </p:contentPart>
        </mc:Choice>
        <mc:Fallback xmlns="">
          <p:pic>
            <p:nvPicPr>
              <p:cNvPr id="238" name="Freihand 237"/>
              <p:cNvPicPr/>
              <p:nvPr/>
            </p:nvPicPr>
            <p:blipFill>
              <a:blip r:embed="rId54"/>
              <a:stretch>
                <a:fillRect/>
              </a:stretch>
            </p:blipFill>
            <p:spPr>
              <a:xfrm>
                <a:off x="3541129" y="2990834"/>
                <a:ext cx="932400" cy="752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0" name="Freihand 239"/>
              <p14:cNvContentPartPr/>
              <p14:nvPr/>
            </p14:nvContentPartPr>
            <p14:xfrm>
              <a:off x="2895649" y="3325634"/>
              <a:ext cx="180720" cy="3119760"/>
            </p14:xfrm>
          </p:contentPart>
        </mc:Choice>
        <mc:Fallback xmlns="">
          <p:pic>
            <p:nvPicPr>
              <p:cNvPr id="240" name="Freihand 239"/>
              <p:cNvPicPr/>
              <p:nvPr/>
            </p:nvPicPr>
            <p:blipFill>
              <a:blip r:embed="rId56"/>
              <a:stretch>
                <a:fillRect/>
              </a:stretch>
            </p:blipFill>
            <p:spPr>
              <a:xfrm>
                <a:off x="2883049" y="3312314"/>
                <a:ext cx="212400" cy="3152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42" name="Freihand 241"/>
              <p14:cNvContentPartPr/>
              <p14:nvPr/>
            </p14:nvContentPartPr>
            <p14:xfrm>
              <a:off x="2309929" y="5307434"/>
              <a:ext cx="49320" cy="79920"/>
            </p14:xfrm>
          </p:contentPart>
        </mc:Choice>
        <mc:Fallback xmlns="">
          <p:pic>
            <p:nvPicPr>
              <p:cNvPr id="242" name="Freihand 241"/>
              <p:cNvPicPr/>
              <p:nvPr/>
            </p:nvPicPr>
            <p:blipFill>
              <a:blip r:embed="rId58"/>
              <a:stretch>
                <a:fillRect/>
              </a:stretch>
            </p:blipFill>
            <p:spPr>
              <a:xfrm>
                <a:off x="2291209" y="5290154"/>
                <a:ext cx="86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53" name="Freihand 252"/>
              <p14:cNvContentPartPr/>
              <p14:nvPr/>
            </p14:nvContentPartPr>
            <p14:xfrm>
              <a:off x="3068089" y="5183234"/>
              <a:ext cx="2948400" cy="549360"/>
            </p14:xfrm>
          </p:contentPart>
        </mc:Choice>
        <mc:Fallback xmlns="">
          <p:pic>
            <p:nvPicPr>
              <p:cNvPr id="253" name="Freihand 252"/>
              <p:cNvPicPr/>
              <p:nvPr/>
            </p:nvPicPr>
            <p:blipFill>
              <a:blip r:embed="rId60"/>
              <a:stretch>
                <a:fillRect/>
              </a:stretch>
            </p:blipFill>
            <p:spPr>
              <a:xfrm>
                <a:off x="3061609" y="5168474"/>
                <a:ext cx="2973240" cy="580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2" name="Freihand 271"/>
              <p14:cNvContentPartPr/>
              <p14:nvPr/>
            </p14:nvContentPartPr>
            <p14:xfrm>
              <a:off x="4188049" y="5819354"/>
              <a:ext cx="585360" cy="516240"/>
            </p14:xfrm>
          </p:contentPart>
        </mc:Choice>
        <mc:Fallback xmlns="">
          <p:pic>
            <p:nvPicPr>
              <p:cNvPr id="272" name="Freihand 271"/>
              <p:cNvPicPr/>
              <p:nvPr/>
            </p:nvPicPr>
            <p:blipFill>
              <a:blip r:embed="rId62"/>
              <a:stretch>
                <a:fillRect/>
              </a:stretch>
            </p:blipFill>
            <p:spPr>
              <a:xfrm>
                <a:off x="4173289" y="5804954"/>
                <a:ext cx="61704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0" name="Freihand 289"/>
              <p14:cNvContentPartPr/>
              <p14:nvPr/>
            </p14:nvContentPartPr>
            <p14:xfrm>
              <a:off x="5972569" y="5598674"/>
              <a:ext cx="0" cy="0"/>
            </p14:xfrm>
          </p:contentPart>
        </mc:Choice>
        <mc:Fallback xmlns="">
          <p:pic>
            <p:nvPicPr>
              <p:cNvPr id="290" name="Freihand 289"/>
              <p:cNvPicPr/>
              <p:nvPr/>
            </p:nvPicPr>
            <p:blipFill>
              <a:blip r:embed="rId64"/>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93" name="Freihand 292"/>
              <p14:cNvContentPartPr/>
              <p14:nvPr/>
            </p14:nvContentPartPr>
            <p14:xfrm>
              <a:off x="4622929" y="5443874"/>
              <a:ext cx="457560" cy="527760"/>
            </p14:xfrm>
          </p:contentPart>
        </mc:Choice>
        <mc:Fallback xmlns="">
          <p:pic>
            <p:nvPicPr>
              <p:cNvPr id="293" name="Freihand 292"/>
              <p:cNvPicPr/>
              <p:nvPr/>
            </p:nvPicPr>
            <p:blipFill>
              <a:blip r:embed="rId66"/>
              <a:stretch>
                <a:fillRect/>
              </a:stretch>
            </p:blipFill>
            <p:spPr>
              <a:xfrm>
                <a:off x="4607809" y="5427674"/>
                <a:ext cx="49212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6" name="Freihand 315"/>
              <p14:cNvContentPartPr/>
              <p14:nvPr/>
            </p14:nvContentPartPr>
            <p14:xfrm>
              <a:off x="5269849" y="4191434"/>
              <a:ext cx="2587320" cy="2137320"/>
            </p14:xfrm>
          </p:contentPart>
        </mc:Choice>
        <mc:Fallback xmlns="">
          <p:pic>
            <p:nvPicPr>
              <p:cNvPr id="316" name="Freihand 315"/>
              <p:cNvPicPr/>
              <p:nvPr/>
            </p:nvPicPr>
            <p:blipFill>
              <a:blip r:embed="rId68"/>
              <a:stretch>
                <a:fillRect/>
              </a:stretch>
            </p:blipFill>
            <p:spPr>
              <a:xfrm>
                <a:off x="5263369" y="4176314"/>
                <a:ext cx="2608920" cy="2158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17" name="Freihand 316"/>
              <p14:cNvContentPartPr/>
              <p14:nvPr/>
            </p14:nvContentPartPr>
            <p14:xfrm>
              <a:off x="5879689" y="4358474"/>
              <a:ext cx="1278000" cy="1269360"/>
            </p14:xfrm>
          </p:contentPart>
        </mc:Choice>
        <mc:Fallback xmlns="">
          <p:pic>
            <p:nvPicPr>
              <p:cNvPr id="317" name="Freihand 316"/>
              <p:cNvPicPr/>
              <p:nvPr/>
            </p:nvPicPr>
            <p:blipFill>
              <a:blip r:embed="rId70"/>
              <a:stretch>
                <a:fillRect/>
              </a:stretch>
            </p:blipFill>
            <p:spPr>
              <a:xfrm>
                <a:off x="5866009" y="4345154"/>
                <a:ext cx="1300680" cy="1298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26" name="Freihand 325"/>
              <p14:cNvContentPartPr/>
              <p14:nvPr/>
            </p14:nvContentPartPr>
            <p14:xfrm>
              <a:off x="5132689" y="3652874"/>
              <a:ext cx="360" cy="360"/>
            </p14:xfrm>
          </p:contentPart>
        </mc:Choice>
        <mc:Fallback xmlns="">
          <p:pic>
            <p:nvPicPr>
              <p:cNvPr id="326" name="Freihand 325"/>
              <p:cNvPicPr/>
              <p:nvPr/>
            </p:nvPicPr>
            <p:blipFill>
              <a:blip r:embed="rId72"/>
              <a:stretch>
                <a:fillRect/>
              </a:stretch>
            </p:blipFill>
            <p:spPr>
              <a:xfrm>
                <a:off x="5115769" y="363595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31" name="Freihand 330"/>
              <p14:cNvContentPartPr/>
              <p14:nvPr/>
            </p14:nvContentPartPr>
            <p14:xfrm>
              <a:off x="7976689" y="3709034"/>
              <a:ext cx="2073240" cy="603000"/>
            </p14:xfrm>
          </p:contentPart>
        </mc:Choice>
        <mc:Fallback xmlns="">
          <p:pic>
            <p:nvPicPr>
              <p:cNvPr id="331" name="Freihand 330"/>
              <p:cNvPicPr/>
              <p:nvPr/>
            </p:nvPicPr>
            <p:blipFill>
              <a:blip r:embed="rId74"/>
              <a:stretch>
                <a:fillRect/>
              </a:stretch>
            </p:blipFill>
            <p:spPr>
              <a:xfrm>
                <a:off x="7960489" y="3694994"/>
                <a:ext cx="210528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33" name="Freihand 332"/>
              <p14:cNvContentPartPr/>
              <p14:nvPr/>
            </p14:nvContentPartPr>
            <p14:xfrm>
              <a:off x="6834769" y="5119874"/>
              <a:ext cx="13320" cy="219240"/>
            </p14:xfrm>
          </p:contentPart>
        </mc:Choice>
        <mc:Fallback xmlns="">
          <p:pic>
            <p:nvPicPr>
              <p:cNvPr id="333" name="Freihand 332"/>
              <p:cNvPicPr/>
              <p:nvPr/>
            </p:nvPicPr>
            <p:blipFill>
              <a:blip r:embed="rId76"/>
              <a:stretch>
                <a:fillRect/>
              </a:stretch>
            </p:blipFill>
            <p:spPr>
              <a:xfrm>
                <a:off x="6822169" y="5111954"/>
                <a:ext cx="33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34" name="Freihand 333"/>
              <p14:cNvContentPartPr/>
              <p14:nvPr/>
            </p14:nvContentPartPr>
            <p14:xfrm>
              <a:off x="7367569" y="5098274"/>
              <a:ext cx="23760" cy="32760"/>
            </p14:xfrm>
          </p:contentPart>
        </mc:Choice>
        <mc:Fallback xmlns="">
          <p:pic>
            <p:nvPicPr>
              <p:cNvPr id="334" name="Freihand 333"/>
              <p:cNvPicPr/>
              <p:nvPr/>
            </p:nvPicPr>
            <p:blipFill>
              <a:blip r:embed="rId78"/>
              <a:stretch>
                <a:fillRect/>
              </a:stretch>
            </p:blipFill>
            <p:spPr>
              <a:xfrm>
                <a:off x="7357489" y="5088194"/>
                <a:ext cx="44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57" name="Freihand 356"/>
              <p14:cNvContentPartPr/>
              <p14:nvPr/>
            </p14:nvContentPartPr>
            <p14:xfrm>
              <a:off x="4848289" y="3416354"/>
              <a:ext cx="213840" cy="381600"/>
            </p14:xfrm>
          </p:contentPart>
        </mc:Choice>
        <mc:Fallback xmlns="">
          <p:pic>
            <p:nvPicPr>
              <p:cNvPr id="357" name="Freihand 356"/>
              <p:cNvPicPr/>
              <p:nvPr/>
            </p:nvPicPr>
            <p:blipFill>
              <a:blip r:embed="rId80"/>
              <a:stretch>
                <a:fillRect/>
              </a:stretch>
            </p:blipFill>
            <p:spPr>
              <a:xfrm>
                <a:off x="4837129" y="3399434"/>
                <a:ext cx="24048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62" name="Freihand 361"/>
              <p14:cNvContentPartPr/>
              <p14:nvPr/>
            </p14:nvContentPartPr>
            <p14:xfrm>
              <a:off x="7439209" y="6427394"/>
              <a:ext cx="318960" cy="347040"/>
            </p14:xfrm>
          </p:contentPart>
        </mc:Choice>
        <mc:Fallback xmlns="">
          <p:pic>
            <p:nvPicPr>
              <p:cNvPr id="362" name="Freihand 361"/>
              <p:cNvPicPr/>
              <p:nvPr/>
            </p:nvPicPr>
            <p:blipFill>
              <a:blip r:embed="rId82"/>
              <a:stretch>
                <a:fillRect/>
              </a:stretch>
            </p:blipFill>
            <p:spPr>
              <a:xfrm>
                <a:off x="7424449" y="6410834"/>
                <a:ext cx="3492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80" name="Freihand 379"/>
              <p14:cNvContentPartPr/>
              <p14:nvPr/>
            </p14:nvContentPartPr>
            <p14:xfrm>
              <a:off x="7063009" y="4852754"/>
              <a:ext cx="2880" cy="8640"/>
            </p14:xfrm>
          </p:contentPart>
        </mc:Choice>
        <mc:Fallback xmlns="">
          <p:pic>
            <p:nvPicPr>
              <p:cNvPr id="380" name="Freihand 379"/>
              <p:cNvPicPr/>
              <p:nvPr/>
            </p:nvPicPr>
            <p:blipFill>
              <a:blip r:embed="rId84"/>
              <a:stretch>
                <a:fillRect/>
              </a:stretch>
            </p:blipFill>
            <p:spPr>
              <a:xfrm>
                <a:off x="7052209" y="4841954"/>
                <a:ext cx="23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1" name="Freihand 380"/>
              <p14:cNvContentPartPr/>
              <p14:nvPr/>
            </p14:nvContentPartPr>
            <p14:xfrm>
              <a:off x="7041049" y="4878314"/>
              <a:ext cx="24120" cy="171720"/>
            </p14:xfrm>
          </p:contentPart>
        </mc:Choice>
        <mc:Fallback xmlns="">
          <p:pic>
            <p:nvPicPr>
              <p:cNvPr id="381" name="Freihand 380"/>
              <p:cNvPicPr/>
              <p:nvPr/>
            </p:nvPicPr>
            <p:blipFill>
              <a:blip r:embed="rId86"/>
              <a:stretch>
                <a:fillRect/>
              </a:stretch>
            </p:blipFill>
            <p:spPr>
              <a:xfrm>
                <a:off x="7027009" y="4867874"/>
                <a:ext cx="482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86" name="Freihand 385"/>
              <p14:cNvContentPartPr/>
              <p14:nvPr/>
            </p14:nvContentPartPr>
            <p14:xfrm>
              <a:off x="6771049" y="5307074"/>
              <a:ext cx="369000" cy="1525320"/>
            </p14:xfrm>
          </p:contentPart>
        </mc:Choice>
        <mc:Fallback xmlns="">
          <p:pic>
            <p:nvPicPr>
              <p:cNvPr id="386" name="Freihand 385"/>
              <p:cNvPicPr/>
              <p:nvPr/>
            </p:nvPicPr>
            <p:blipFill>
              <a:blip r:embed="rId88"/>
              <a:stretch>
                <a:fillRect/>
              </a:stretch>
            </p:blipFill>
            <p:spPr>
              <a:xfrm>
                <a:off x="6754849" y="5300594"/>
                <a:ext cx="390600" cy="1543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87" name="Freihand 386"/>
              <p14:cNvContentPartPr/>
              <p14:nvPr/>
            </p14:nvContentPartPr>
            <p14:xfrm>
              <a:off x="6301609" y="4970114"/>
              <a:ext cx="438840" cy="1966680"/>
            </p14:xfrm>
          </p:contentPart>
        </mc:Choice>
        <mc:Fallback xmlns="">
          <p:pic>
            <p:nvPicPr>
              <p:cNvPr id="387" name="Freihand 386"/>
              <p:cNvPicPr/>
              <p:nvPr/>
            </p:nvPicPr>
            <p:blipFill>
              <a:blip r:embed="rId90"/>
              <a:stretch>
                <a:fillRect/>
              </a:stretch>
            </p:blipFill>
            <p:spPr>
              <a:xfrm>
                <a:off x="6285756" y="4957154"/>
                <a:ext cx="471627" cy="1992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88" name="Freihand 387"/>
              <p14:cNvContentPartPr/>
              <p14:nvPr/>
            </p14:nvContentPartPr>
            <p14:xfrm>
              <a:off x="5949529" y="6321194"/>
              <a:ext cx="88920" cy="208440"/>
            </p14:xfrm>
          </p:contentPart>
        </mc:Choice>
        <mc:Fallback xmlns="">
          <p:pic>
            <p:nvPicPr>
              <p:cNvPr id="388" name="Freihand 387"/>
              <p:cNvPicPr/>
              <p:nvPr/>
            </p:nvPicPr>
            <p:blipFill>
              <a:blip r:embed="rId92"/>
              <a:stretch>
                <a:fillRect/>
              </a:stretch>
            </p:blipFill>
            <p:spPr>
              <a:xfrm>
                <a:off x="5932540" y="6307874"/>
                <a:ext cx="112777"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9" name="Freihand 388"/>
              <p14:cNvContentPartPr/>
              <p14:nvPr/>
            </p14:nvContentPartPr>
            <p14:xfrm>
              <a:off x="7012609" y="6391394"/>
              <a:ext cx="405720" cy="403920"/>
            </p14:xfrm>
          </p:contentPart>
        </mc:Choice>
        <mc:Fallback xmlns="">
          <p:pic>
            <p:nvPicPr>
              <p:cNvPr id="389" name="Freihand 388"/>
              <p:cNvPicPr/>
              <p:nvPr/>
            </p:nvPicPr>
            <p:blipFill>
              <a:blip r:embed="rId94"/>
              <a:stretch>
                <a:fillRect/>
              </a:stretch>
            </p:blipFill>
            <p:spPr>
              <a:xfrm>
                <a:off x="6997129" y="6378074"/>
                <a:ext cx="43812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91" name="Freihand 390"/>
              <p14:cNvContentPartPr/>
              <p14:nvPr/>
            </p14:nvContentPartPr>
            <p14:xfrm>
              <a:off x="10483009" y="860354"/>
              <a:ext cx="416160" cy="396000"/>
            </p14:xfrm>
          </p:contentPart>
        </mc:Choice>
        <mc:Fallback xmlns="">
          <p:pic>
            <p:nvPicPr>
              <p:cNvPr id="391" name="Freihand 390"/>
              <p:cNvPicPr/>
              <p:nvPr/>
            </p:nvPicPr>
            <p:blipFill>
              <a:blip r:embed="rId96"/>
              <a:stretch>
                <a:fillRect/>
              </a:stretch>
            </p:blipFill>
            <p:spPr>
              <a:xfrm>
                <a:off x="10476889" y="854234"/>
                <a:ext cx="43452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94" name="Freihand 393"/>
              <p14:cNvContentPartPr/>
              <p14:nvPr/>
            </p14:nvContentPartPr>
            <p14:xfrm>
              <a:off x="9544849" y="1570994"/>
              <a:ext cx="170280" cy="401760"/>
            </p14:xfrm>
          </p:contentPart>
        </mc:Choice>
        <mc:Fallback xmlns="">
          <p:pic>
            <p:nvPicPr>
              <p:cNvPr id="394" name="Freihand 393"/>
              <p:cNvPicPr/>
              <p:nvPr/>
            </p:nvPicPr>
            <p:blipFill>
              <a:blip r:embed="rId98"/>
              <a:stretch>
                <a:fillRect/>
              </a:stretch>
            </p:blipFill>
            <p:spPr>
              <a:xfrm>
                <a:off x="9528649" y="1554794"/>
                <a:ext cx="20232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95" name="Freihand 394"/>
              <p14:cNvContentPartPr/>
              <p14:nvPr/>
            </p14:nvContentPartPr>
            <p14:xfrm>
              <a:off x="9448369" y="1558394"/>
              <a:ext cx="367560" cy="570240"/>
            </p14:xfrm>
          </p:contentPart>
        </mc:Choice>
        <mc:Fallback xmlns="">
          <p:pic>
            <p:nvPicPr>
              <p:cNvPr id="395" name="Freihand 394"/>
              <p:cNvPicPr/>
              <p:nvPr/>
            </p:nvPicPr>
            <p:blipFill>
              <a:blip r:embed="rId100"/>
              <a:stretch>
                <a:fillRect/>
              </a:stretch>
            </p:blipFill>
            <p:spPr>
              <a:xfrm>
                <a:off x="9434329" y="1542194"/>
                <a:ext cx="396720" cy="600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96" name="Freihand 395"/>
              <p14:cNvContentPartPr/>
              <p14:nvPr/>
            </p14:nvContentPartPr>
            <p14:xfrm>
              <a:off x="458449" y="478394"/>
              <a:ext cx="10244160" cy="5571000"/>
            </p14:xfrm>
          </p:contentPart>
        </mc:Choice>
        <mc:Fallback xmlns="">
          <p:pic>
            <p:nvPicPr>
              <p:cNvPr id="396" name="Freihand 395"/>
              <p:cNvPicPr/>
              <p:nvPr/>
            </p:nvPicPr>
            <p:blipFill>
              <a:blip r:embed="rId102"/>
              <a:stretch>
                <a:fillRect/>
              </a:stretch>
            </p:blipFill>
            <p:spPr>
              <a:xfrm>
                <a:off x="443329" y="464714"/>
                <a:ext cx="10275120" cy="5599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97" name="Freihand 396"/>
              <p14:cNvContentPartPr/>
              <p14:nvPr/>
            </p14:nvContentPartPr>
            <p14:xfrm>
              <a:off x="6668809" y="1816514"/>
              <a:ext cx="21600" cy="106560"/>
            </p14:xfrm>
          </p:contentPart>
        </mc:Choice>
        <mc:Fallback xmlns="">
          <p:pic>
            <p:nvPicPr>
              <p:cNvPr id="397" name="Freihand 396"/>
              <p:cNvPicPr/>
              <p:nvPr/>
            </p:nvPicPr>
            <p:blipFill>
              <a:blip r:embed="rId104"/>
              <a:stretch>
                <a:fillRect/>
              </a:stretch>
            </p:blipFill>
            <p:spPr>
              <a:xfrm>
                <a:off x="6655489" y="1806074"/>
                <a:ext cx="45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99" name="Freihand 398"/>
              <p14:cNvContentPartPr/>
              <p14:nvPr/>
            </p14:nvContentPartPr>
            <p14:xfrm>
              <a:off x="6643609" y="3018194"/>
              <a:ext cx="11160" cy="82080"/>
            </p14:xfrm>
          </p:contentPart>
        </mc:Choice>
        <mc:Fallback xmlns="">
          <p:pic>
            <p:nvPicPr>
              <p:cNvPr id="399" name="Freihand 398"/>
              <p:cNvPicPr/>
              <p:nvPr/>
            </p:nvPicPr>
            <p:blipFill>
              <a:blip r:embed="rId106"/>
              <a:stretch>
                <a:fillRect/>
              </a:stretch>
            </p:blipFill>
            <p:spPr>
              <a:xfrm>
                <a:off x="6628849" y="3008158"/>
                <a:ext cx="36000" cy="99643"/>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00" name="Freihand 399"/>
              <p14:cNvContentPartPr/>
              <p14:nvPr/>
            </p14:nvContentPartPr>
            <p14:xfrm>
              <a:off x="9191329" y="3654314"/>
              <a:ext cx="360" cy="360"/>
            </p14:xfrm>
          </p:contentPart>
        </mc:Choice>
        <mc:Fallback xmlns="">
          <p:pic>
            <p:nvPicPr>
              <p:cNvPr id="400" name="Freihand 399"/>
              <p:cNvPicPr/>
              <p:nvPr/>
            </p:nvPicPr>
            <p:blipFill>
              <a:blip r:embed="rId108"/>
              <a:stretch>
                <a:fillRect/>
              </a:stretch>
            </p:blipFill>
            <p:spPr>
              <a:xfrm>
                <a:off x="9174409" y="363739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02" name="Freihand 401"/>
              <p14:cNvContentPartPr/>
              <p14:nvPr/>
            </p14:nvContentPartPr>
            <p14:xfrm>
              <a:off x="5161849" y="4549274"/>
              <a:ext cx="70200" cy="78120"/>
            </p14:xfrm>
          </p:contentPart>
        </mc:Choice>
        <mc:Fallback xmlns="">
          <p:pic>
            <p:nvPicPr>
              <p:cNvPr id="402" name="Freihand 401"/>
              <p:cNvPicPr/>
              <p:nvPr/>
            </p:nvPicPr>
            <p:blipFill>
              <a:blip r:embed="rId110"/>
              <a:stretch>
                <a:fillRect/>
              </a:stretch>
            </p:blipFill>
            <p:spPr>
              <a:xfrm>
                <a:off x="5144929" y="4530914"/>
                <a:ext cx="98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03" name="Freihand 402"/>
              <p14:cNvContentPartPr/>
              <p14:nvPr/>
            </p14:nvContentPartPr>
            <p14:xfrm>
              <a:off x="7168129" y="6047234"/>
              <a:ext cx="6480" cy="237240"/>
            </p14:xfrm>
          </p:contentPart>
        </mc:Choice>
        <mc:Fallback xmlns="">
          <p:pic>
            <p:nvPicPr>
              <p:cNvPr id="403" name="Freihand 402"/>
              <p:cNvPicPr/>
              <p:nvPr/>
            </p:nvPicPr>
            <p:blipFill>
              <a:blip r:embed="rId112"/>
              <a:stretch>
                <a:fillRect/>
              </a:stretch>
            </p:blipFill>
            <p:spPr>
              <a:xfrm>
                <a:off x="7155889" y="6039314"/>
                <a:ext cx="309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06" name="Freihand 405"/>
              <p14:cNvContentPartPr/>
              <p14:nvPr/>
            </p14:nvContentPartPr>
            <p14:xfrm>
              <a:off x="8123569" y="3303674"/>
              <a:ext cx="365040" cy="337320"/>
            </p14:xfrm>
          </p:contentPart>
        </mc:Choice>
        <mc:Fallback xmlns="">
          <p:pic>
            <p:nvPicPr>
              <p:cNvPr id="406" name="Freihand 405"/>
              <p:cNvPicPr/>
              <p:nvPr/>
            </p:nvPicPr>
            <p:blipFill>
              <a:blip r:embed="rId114"/>
              <a:stretch>
                <a:fillRect/>
              </a:stretch>
            </p:blipFill>
            <p:spPr>
              <a:xfrm>
                <a:off x="8109169" y="3284594"/>
                <a:ext cx="39780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07" name="Freihand 406"/>
              <p14:cNvContentPartPr/>
              <p14:nvPr/>
            </p14:nvContentPartPr>
            <p14:xfrm>
              <a:off x="8249209" y="3383954"/>
              <a:ext cx="97920" cy="159480"/>
            </p14:xfrm>
          </p:contentPart>
        </mc:Choice>
        <mc:Fallback xmlns="">
          <p:pic>
            <p:nvPicPr>
              <p:cNvPr id="407" name="Freihand 406"/>
              <p:cNvPicPr/>
              <p:nvPr/>
            </p:nvPicPr>
            <p:blipFill>
              <a:blip r:embed="rId116"/>
              <a:stretch>
                <a:fillRect/>
              </a:stretch>
            </p:blipFill>
            <p:spPr>
              <a:xfrm>
                <a:off x="8233009" y="3372794"/>
                <a:ext cx="124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08" name="Freihand 407"/>
              <p14:cNvContentPartPr/>
              <p14:nvPr/>
            </p14:nvContentPartPr>
            <p14:xfrm>
              <a:off x="7999729" y="3711194"/>
              <a:ext cx="360" cy="360"/>
            </p14:xfrm>
          </p:contentPart>
        </mc:Choice>
        <mc:Fallback xmlns="">
          <p:pic>
            <p:nvPicPr>
              <p:cNvPr id="408" name="Freihand 407"/>
              <p:cNvPicPr/>
              <p:nvPr/>
            </p:nvPicPr>
            <p:blipFill>
              <a:blip r:embed="rId22"/>
              <a:stretch>
                <a:fillRect/>
              </a:stretch>
            </p:blipFill>
            <p:spPr>
              <a:xfrm>
                <a:off x="7982809" y="369427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09" name="Freihand 408"/>
              <p14:cNvContentPartPr/>
              <p14:nvPr/>
            </p14:nvContentPartPr>
            <p14:xfrm>
              <a:off x="3878089" y="3299354"/>
              <a:ext cx="133920" cy="211680"/>
            </p14:xfrm>
          </p:contentPart>
        </mc:Choice>
        <mc:Fallback xmlns="">
          <p:pic>
            <p:nvPicPr>
              <p:cNvPr id="409" name="Freihand 408"/>
              <p:cNvPicPr/>
              <p:nvPr/>
            </p:nvPicPr>
            <p:blipFill>
              <a:blip r:embed="rId119"/>
              <a:stretch>
                <a:fillRect/>
              </a:stretch>
            </p:blipFill>
            <p:spPr>
              <a:xfrm>
                <a:off x="3864769" y="3284594"/>
                <a:ext cx="163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10" name="Freihand 409"/>
              <p14:cNvContentPartPr/>
              <p14:nvPr/>
            </p14:nvContentPartPr>
            <p14:xfrm>
              <a:off x="5579449" y="3755834"/>
              <a:ext cx="17640" cy="7560"/>
            </p14:xfrm>
          </p:contentPart>
        </mc:Choice>
        <mc:Fallback xmlns="">
          <p:pic>
            <p:nvPicPr>
              <p:cNvPr id="410" name="Freihand 409"/>
              <p:cNvPicPr/>
              <p:nvPr/>
            </p:nvPicPr>
            <p:blipFill>
              <a:blip r:embed="rId121"/>
              <a:stretch>
                <a:fillRect/>
              </a:stretch>
            </p:blipFill>
            <p:spPr>
              <a:xfrm>
                <a:off x="5563249" y="3742514"/>
                <a:ext cx="43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11" name="Freihand 410"/>
              <p14:cNvContentPartPr/>
              <p14:nvPr/>
            </p14:nvContentPartPr>
            <p14:xfrm>
              <a:off x="6344449" y="4088834"/>
              <a:ext cx="14040" cy="37440"/>
            </p14:xfrm>
          </p:contentPart>
        </mc:Choice>
        <mc:Fallback xmlns="">
          <p:pic>
            <p:nvPicPr>
              <p:cNvPr id="411" name="Freihand 410"/>
              <p:cNvPicPr/>
              <p:nvPr/>
            </p:nvPicPr>
            <p:blipFill>
              <a:blip r:embed="rId123"/>
              <a:stretch>
                <a:fillRect/>
              </a:stretch>
            </p:blipFill>
            <p:spPr>
              <a:xfrm>
                <a:off x="6330049" y="4074074"/>
                <a:ext cx="44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12" name="Freihand 411"/>
              <p14:cNvContentPartPr/>
              <p14:nvPr/>
            </p14:nvContentPartPr>
            <p14:xfrm>
              <a:off x="5859529" y="3991274"/>
              <a:ext cx="7200" cy="7200"/>
            </p14:xfrm>
          </p:contentPart>
        </mc:Choice>
        <mc:Fallback xmlns="">
          <p:pic>
            <p:nvPicPr>
              <p:cNvPr id="412" name="Freihand 411"/>
              <p:cNvPicPr/>
              <p:nvPr/>
            </p:nvPicPr>
            <p:blipFill>
              <a:blip r:embed="rId125"/>
              <a:stretch>
                <a:fillRect/>
              </a:stretch>
            </p:blipFill>
            <p:spPr>
              <a:xfrm>
                <a:off x="5844409" y="3977234"/>
                <a:ext cx="34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13" name="Freihand 412"/>
              <p14:cNvContentPartPr/>
              <p14:nvPr/>
            </p14:nvContentPartPr>
            <p14:xfrm>
              <a:off x="1638889" y="3331754"/>
              <a:ext cx="503640" cy="95760"/>
            </p14:xfrm>
          </p:contentPart>
        </mc:Choice>
        <mc:Fallback xmlns="">
          <p:pic>
            <p:nvPicPr>
              <p:cNvPr id="413" name="Freihand 412"/>
              <p:cNvPicPr/>
              <p:nvPr/>
            </p:nvPicPr>
            <p:blipFill>
              <a:blip r:embed="rId127"/>
              <a:stretch>
                <a:fillRect/>
              </a:stretch>
            </p:blipFill>
            <p:spPr>
              <a:xfrm>
                <a:off x="1617649" y="3315914"/>
                <a:ext cx="540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14" name="Freihand 413"/>
              <p14:cNvContentPartPr/>
              <p14:nvPr/>
            </p14:nvContentPartPr>
            <p14:xfrm>
              <a:off x="6433729" y="5419754"/>
              <a:ext cx="10440" cy="203760"/>
            </p14:xfrm>
          </p:contentPart>
        </mc:Choice>
        <mc:Fallback xmlns="">
          <p:pic>
            <p:nvPicPr>
              <p:cNvPr id="414" name="Freihand 413"/>
              <p:cNvPicPr/>
              <p:nvPr/>
            </p:nvPicPr>
            <p:blipFill>
              <a:blip r:embed="rId129"/>
              <a:stretch>
                <a:fillRect/>
              </a:stretch>
            </p:blipFill>
            <p:spPr>
              <a:xfrm>
                <a:off x="6427018" y="5414354"/>
                <a:ext cx="22744"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15" name="Freihand 414"/>
              <p14:cNvContentPartPr/>
              <p14:nvPr/>
            </p14:nvContentPartPr>
            <p14:xfrm>
              <a:off x="6930169" y="6077474"/>
              <a:ext cx="16920" cy="118800"/>
            </p14:xfrm>
          </p:contentPart>
        </mc:Choice>
        <mc:Fallback xmlns="">
          <p:pic>
            <p:nvPicPr>
              <p:cNvPr id="415" name="Freihand 414"/>
              <p:cNvPicPr/>
              <p:nvPr/>
            </p:nvPicPr>
            <p:blipFill>
              <a:blip r:embed="rId131"/>
              <a:stretch>
                <a:fillRect/>
              </a:stretch>
            </p:blipFill>
            <p:spPr>
              <a:xfrm>
                <a:off x="6916129" y="6067394"/>
                <a:ext cx="41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16" name="Freihand 415"/>
              <p14:cNvContentPartPr/>
              <p14:nvPr/>
            </p14:nvContentPartPr>
            <p14:xfrm>
              <a:off x="1385449" y="3191354"/>
              <a:ext cx="559800" cy="430560"/>
            </p14:xfrm>
          </p:contentPart>
        </mc:Choice>
        <mc:Fallback xmlns="">
          <p:pic>
            <p:nvPicPr>
              <p:cNvPr id="416" name="Freihand 415"/>
              <p:cNvPicPr/>
              <p:nvPr/>
            </p:nvPicPr>
            <p:blipFill>
              <a:blip r:embed="rId133"/>
              <a:stretch>
                <a:fillRect/>
              </a:stretch>
            </p:blipFill>
            <p:spPr>
              <a:xfrm>
                <a:off x="1361689" y="3168314"/>
                <a:ext cx="60660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18" name="Freihand 417"/>
              <p14:cNvContentPartPr/>
              <p14:nvPr/>
            </p14:nvContentPartPr>
            <p14:xfrm>
              <a:off x="11585689" y="880246"/>
              <a:ext cx="360" cy="360"/>
            </p14:xfrm>
          </p:contentPart>
        </mc:Choice>
        <mc:Fallback xmlns="">
          <p:pic>
            <p:nvPicPr>
              <p:cNvPr id="418" name="Freihand 417"/>
              <p:cNvPicPr/>
              <p:nvPr/>
            </p:nvPicPr>
            <p:blipFill>
              <a:blip r:embed="rId135"/>
              <a:stretch>
                <a:fillRect/>
              </a:stretch>
            </p:blipFill>
            <p:spPr>
              <a:xfrm>
                <a:off x="11561569" y="856126"/>
                <a:ext cx="48600" cy="48600"/>
              </a:xfrm>
              <a:prstGeom prst="rect">
                <a:avLst/>
              </a:prstGeom>
            </p:spPr>
          </p:pic>
        </mc:Fallback>
      </mc:AlternateContent>
    </p:spTree>
    <p:extLst>
      <p:ext uri="{BB962C8B-B14F-4D97-AF65-F5344CB8AC3E}">
        <p14:creationId xmlns:p14="http://schemas.microsoft.com/office/powerpoint/2010/main" val="193903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P spid="50" grpId="0"/>
      <p:bldP spid="53" grpId="0"/>
      <p:bldP spid="57"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smtClean="0">
                <a:solidFill>
                  <a:srgbClr val="000000"/>
                </a:solidFill>
                <a:latin typeface="Sparkasse Rg" pitchFamily="34" charset="0"/>
              </a:rPr>
              <a:t>AS-AD-Modell</a:t>
            </a:r>
            <a:endParaRPr lang="de-DE" sz="2400" b="1" dirty="0">
              <a:solidFill>
                <a:srgbClr val="000000"/>
              </a:solidFill>
              <a:latin typeface="Sparkasse Rg" pitchFamily="34" charset="0"/>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smtClean="0"/>
              <a:t>Im </a:t>
            </a:r>
            <a:r>
              <a:rPr lang="de-DE" sz="1996" dirty="0" err="1" smtClean="0"/>
              <a:t>Keynesianschen</a:t>
            </a:r>
            <a:r>
              <a:rPr lang="de-DE" sz="1996" dirty="0" smtClean="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smtClean="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smtClean="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smtClean="0"/>
              <a:t>Aggregierte Angebotskurve: AS</a:t>
            </a:r>
          </a:p>
          <a:p>
            <a:pPr marL="800100" lvl="1" indent="-342900">
              <a:buFont typeface="Arial" panose="020B0604020202020204" pitchFamily="34" charset="0"/>
              <a:buChar char="•"/>
            </a:pPr>
            <a:r>
              <a:rPr lang="de-DE" sz="1996" b="1" dirty="0" smtClean="0"/>
              <a:t>Aggregierte Nachfragekurve: AD</a:t>
            </a:r>
          </a:p>
          <a:p>
            <a:pPr marL="342900" indent="-342900">
              <a:buFont typeface="Arial" panose="020B0604020202020204" pitchFamily="34" charset="0"/>
              <a:buChar char="•"/>
            </a:pPr>
            <a:endParaRPr lang="de-DE" sz="1996" dirty="0"/>
          </a:p>
          <a:p>
            <a:r>
              <a:rPr lang="de-DE" sz="1996" dirty="0"/>
              <a:t> </a:t>
            </a:r>
            <a:r>
              <a:rPr lang="de-DE" sz="1996" dirty="0" smtClean="0"/>
              <a:t>      abgeleitet</a:t>
            </a:r>
            <a:endParaRPr lang="de-DE" sz="1996" dirty="0"/>
          </a:p>
        </p:txBody>
      </p:sp>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6781129" y="859634"/>
              <a:ext cx="884880" cy="693000"/>
            </p14:xfrm>
          </p:contentPart>
        </mc:Choice>
        <mc:Fallback xmlns="">
          <p:pic>
            <p:nvPicPr>
              <p:cNvPr id="3" name="Freihand 2"/>
              <p:cNvPicPr/>
              <p:nvPr/>
            </p:nvPicPr>
            <p:blipFill>
              <a:blip r:embed="rId4"/>
              <a:stretch>
                <a:fillRect/>
              </a:stretch>
            </p:blipFill>
            <p:spPr>
              <a:xfrm>
                <a:off x="6765289" y="842714"/>
                <a:ext cx="916920" cy="72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p14:cNvContentPartPr/>
              <p14:nvPr/>
            </p14:nvContentPartPr>
            <p14:xfrm>
              <a:off x="1203649" y="2826314"/>
              <a:ext cx="3507120" cy="158040"/>
            </p14:xfrm>
          </p:contentPart>
        </mc:Choice>
        <mc:Fallback xmlns="">
          <p:pic>
            <p:nvPicPr>
              <p:cNvPr id="7" name="Freihand 6"/>
              <p:cNvPicPr/>
              <p:nvPr/>
            </p:nvPicPr>
            <p:blipFill>
              <a:blip r:embed="rId6"/>
              <a:stretch>
                <a:fillRect/>
              </a:stretch>
            </p:blipFill>
            <p:spPr>
              <a:xfrm>
                <a:off x="1192849" y="2811914"/>
                <a:ext cx="3529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Freihand 14"/>
              <p14:cNvContentPartPr/>
              <p14:nvPr/>
            </p14:nvContentPartPr>
            <p14:xfrm>
              <a:off x="8981809" y="1509434"/>
              <a:ext cx="3042360" cy="2479320"/>
            </p14:xfrm>
          </p:contentPart>
        </mc:Choice>
        <mc:Fallback xmlns="">
          <p:pic>
            <p:nvPicPr>
              <p:cNvPr id="15" name="Freihand 14"/>
              <p:cNvPicPr/>
              <p:nvPr/>
            </p:nvPicPr>
            <p:blipFill>
              <a:blip r:embed="rId8"/>
              <a:stretch>
                <a:fillRect/>
              </a:stretch>
            </p:blipFill>
            <p:spPr>
              <a:xfrm>
                <a:off x="8967049" y="1498634"/>
                <a:ext cx="3072240" cy="2504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123" name="Freihand 174122"/>
              <p14:cNvContentPartPr/>
              <p14:nvPr/>
            </p14:nvContentPartPr>
            <p14:xfrm>
              <a:off x="10443409" y="3112154"/>
              <a:ext cx="1721160" cy="990360"/>
            </p14:xfrm>
          </p:contentPart>
        </mc:Choice>
        <mc:Fallback xmlns="">
          <p:pic>
            <p:nvPicPr>
              <p:cNvPr id="174123" name="Freihand 174122"/>
              <p:cNvPicPr/>
              <p:nvPr/>
            </p:nvPicPr>
            <p:blipFill>
              <a:blip r:embed="rId10"/>
              <a:stretch>
                <a:fillRect/>
              </a:stretch>
            </p:blipFill>
            <p:spPr>
              <a:xfrm>
                <a:off x="10425409" y="3092714"/>
                <a:ext cx="1758600" cy="102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125" name="Freihand 174124"/>
              <p14:cNvContentPartPr/>
              <p14:nvPr/>
            </p14:nvContentPartPr>
            <p14:xfrm>
              <a:off x="8724769" y="1891034"/>
              <a:ext cx="308880" cy="2076120"/>
            </p14:xfrm>
          </p:contentPart>
        </mc:Choice>
        <mc:Fallback xmlns="">
          <p:pic>
            <p:nvPicPr>
              <p:cNvPr id="174125" name="Freihand 174124"/>
              <p:cNvPicPr/>
              <p:nvPr/>
            </p:nvPicPr>
            <p:blipFill>
              <a:blip r:embed="rId12"/>
              <a:stretch>
                <a:fillRect/>
              </a:stretch>
            </p:blipFill>
            <p:spPr>
              <a:xfrm>
                <a:off x="8708569" y="1876994"/>
                <a:ext cx="339120" cy="2102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127" name="Freihand 174126"/>
              <p14:cNvContentPartPr/>
              <p14:nvPr/>
            </p14:nvContentPartPr>
            <p14:xfrm>
              <a:off x="11833729" y="2703194"/>
              <a:ext cx="108000" cy="299880"/>
            </p14:xfrm>
          </p:contentPart>
        </mc:Choice>
        <mc:Fallback xmlns="">
          <p:pic>
            <p:nvPicPr>
              <p:cNvPr id="174127" name="Freihand 174126"/>
              <p:cNvPicPr/>
              <p:nvPr/>
            </p:nvPicPr>
            <p:blipFill>
              <a:blip r:embed="rId14"/>
              <a:stretch>
                <a:fillRect/>
              </a:stretch>
            </p:blipFill>
            <p:spPr>
              <a:xfrm>
                <a:off x="11821849" y="2692754"/>
                <a:ext cx="1371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4128" name="Freihand 174127"/>
              <p14:cNvContentPartPr/>
              <p14:nvPr/>
            </p14:nvContentPartPr>
            <p14:xfrm>
              <a:off x="11970889" y="3387914"/>
              <a:ext cx="64800" cy="30600"/>
            </p14:xfrm>
          </p:contentPart>
        </mc:Choice>
        <mc:Fallback xmlns="">
          <p:pic>
            <p:nvPicPr>
              <p:cNvPr id="174128" name="Freihand 174127"/>
              <p:cNvPicPr/>
              <p:nvPr/>
            </p:nvPicPr>
            <p:blipFill>
              <a:blip r:embed="rId16"/>
              <a:stretch>
                <a:fillRect/>
              </a:stretch>
            </p:blipFill>
            <p:spPr>
              <a:xfrm>
                <a:off x="11952889" y="3376034"/>
                <a:ext cx="946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4129" name="Freihand 174128"/>
              <p14:cNvContentPartPr/>
              <p14:nvPr/>
            </p14:nvContentPartPr>
            <p14:xfrm>
              <a:off x="11816809" y="1389554"/>
              <a:ext cx="202680" cy="2596320"/>
            </p14:xfrm>
          </p:contentPart>
        </mc:Choice>
        <mc:Fallback xmlns="">
          <p:pic>
            <p:nvPicPr>
              <p:cNvPr id="174129" name="Freihand 174128"/>
              <p:cNvPicPr/>
              <p:nvPr/>
            </p:nvPicPr>
            <p:blipFill>
              <a:blip r:embed="rId18"/>
              <a:stretch>
                <a:fillRect/>
              </a:stretch>
            </p:blipFill>
            <p:spPr>
              <a:xfrm>
                <a:off x="11801329" y="1378394"/>
                <a:ext cx="234360" cy="2620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4132" name="Freihand 174131"/>
              <p14:cNvContentPartPr/>
              <p14:nvPr/>
            </p14:nvContentPartPr>
            <p14:xfrm>
              <a:off x="1093849" y="5015474"/>
              <a:ext cx="3607920" cy="123120"/>
            </p14:xfrm>
          </p:contentPart>
        </mc:Choice>
        <mc:Fallback xmlns="">
          <p:pic>
            <p:nvPicPr>
              <p:cNvPr id="174132" name="Freihand 174131"/>
              <p:cNvPicPr/>
              <p:nvPr/>
            </p:nvPicPr>
            <p:blipFill>
              <a:blip r:embed="rId20"/>
              <a:stretch>
                <a:fillRect/>
              </a:stretch>
            </p:blipFill>
            <p:spPr>
              <a:xfrm>
                <a:off x="1078369" y="5000714"/>
                <a:ext cx="3639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4134" name="Freihand 174133"/>
              <p14:cNvContentPartPr/>
              <p14:nvPr/>
            </p14:nvContentPartPr>
            <p14:xfrm>
              <a:off x="975409" y="5444594"/>
              <a:ext cx="4007520" cy="72000"/>
            </p14:xfrm>
          </p:contentPart>
        </mc:Choice>
        <mc:Fallback xmlns="">
          <p:pic>
            <p:nvPicPr>
              <p:cNvPr id="174134" name="Freihand 174133"/>
              <p:cNvPicPr/>
              <p:nvPr/>
            </p:nvPicPr>
            <p:blipFill>
              <a:blip r:embed="rId22"/>
              <a:stretch>
                <a:fillRect/>
              </a:stretch>
            </p:blipFill>
            <p:spPr>
              <a:xfrm>
                <a:off x="963889" y="5429474"/>
                <a:ext cx="4035600" cy="101880"/>
              </a:xfrm>
              <a:prstGeom prst="rect">
                <a:avLst/>
              </a:prstGeom>
            </p:spPr>
          </p:pic>
        </mc:Fallback>
      </mc:AlternateContent>
    </p:spTree>
    <p:extLst>
      <p:ext uri="{BB962C8B-B14F-4D97-AF65-F5344CB8AC3E}">
        <p14:creationId xmlns:p14="http://schemas.microsoft.com/office/powerpoint/2010/main" val="347228519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6767526" cy="3902565"/>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Wirtschaftssubjekte können nicht zwischen einer Änderung des gesamtwirtschaftlichen Preisniveaus und </a:t>
            </a:r>
            <a:r>
              <a:rPr lang="de-DE" sz="2000" dirty="0" smtClean="0"/>
              <a:t>den </a:t>
            </a:r>
            <a:r>
              <a:rPr lang="de-DE" sz="2000" dirty="0"/>
              <a:t>eigenen relativen Preise unterscheiden.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im Allgemeinen von einem sinkenden gesamtwirtschaftlichen Preisniveau </a:t>
            </a:r>
            <a:r>
              <a:rPr lang="de-DE" sz="2000" dirty="0" smtClean="0"/>
              <a:t>aus, so </a:t>
            </a:r>
            <a:r>
              <a:rPr lang="de-DE" sz="2000" dirty="0"/>
              <a:t>können Produzenten irrtümlich der Ansicht sein, dass die eigenen </a:t>
            </a:r>
            <a:r>
              <a:rPr lang="de-DE" sz="2000" dirty="0" err="1"/>
              <a:t>Outputpreise</a:t>
            </a:r>
            <a:r>
              <a:rPr lang="de-DE" sz="2000" dirty="0"/>
              <a:t> relativ zu anderen Preisen fallen, und reagieren deswegen mit Produktionsrückgängen</a:t>
            </a:r>
            <a:r>
              <a:rPr lang="de-DE" sz="2000" dirty="0" smtClean="0"/>
              <a: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Daraus resultiert insgesamt ein niedrigeres gesamtwirtschaftliches Angebot bei niedrigeren Preisen.  </a:t>
            </a:r>
          </a:p>
          <a:p>
            <a:pPr marL="800100" lvl="1" indent="-342900">
              <a:buFont typeface="Wingdings" panose="05000000000000000000" pitchFamily="2" charset="2"/>
              <a:buChar char="Ø"/>
            </a:pPr>
            <a:endParaRPr lang="de-DE" sz="2400" dirty="0"/>
          </a:p>
        </p:txBody>
      </p:sp>
      <p:grpSp>
        <p:nvGrpSpPr>
          <p:cNvPr id="2" name="Gruppieren 1"/>
          <p:cNvGrpSpPr/>
          <p:nvPr/>
        </p:nvGrpSpPr>
        <p:grpSpPr>
          <a:xfrm>
            <a:off x="7253661" y="1015652"/>
            <a:ext cx="4409482" cy="2654060"/>
            <a:chOff x="5443027" y="905507"/>
            <a:chExt cx="6221491" cy="4165170"/>
          </a:xfrm>
        </p:grpSpPr>
        <p:cxnSp>
          <p:nvCxnSpPr>
            <p:cNvPr id="4" name="Straight Arrow Connector 6"/>
            <p:cNvCxnSpPr/>
            <p:nvPr/>
          </p:nvCxnSpPr>
          <p:spPr>
            <a:xfrm flipV="1">
              <a:off x="583518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7"/>
            <p:cNvCxnSpPr/>
            <p:nvPr/>
          </p:nvCxnSpPr>
          <p:spPr>
            <a:xfrm>
              <a:off x="583518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5443027" y="1077323"/>
              <a:ext cx="295274" cy="343620"/>
            </a:xfrm>
            <a:prstGeom prst="rect">
              <a:avLst/>
            </a:prstGeom>
            <a:noFill/>
          </p:spPr>
          <p:txBody>
            <a:bodyPr wrap="none" rtlCol="0">
              <a:spAutoFit/>
            </a:bodyPr>
            <a:lstStyle/>
            <a:p>
              <a:r>
                <a:rPr lang="de-DE" sz="1633" dirty="0" smtClean="0"/>
                <a:t>p</a:t>
              </a:r>
              <a:endParaRPr lang="de-DE" sz="1633" dirty="0"/>
            </a:p>
          </p:txBody>
        </p:sp>
        <p:sp>
          <p:nvSpPr>
            <p:cNvPr id="8" name="Textfeld 7"/>
            <p:cNvSpPr txBox="1"/>
            <p:nvPr/>
          </p:nvSpPr>
          <p:spPr>
            <a:xfrm>
              <a:off x="11183755" y="4727057"/>
              <a:ext cx="287258" cy="343620"/>
            </a:xfrm>
            <a:prstGeom prst="rect">
              <a:avLst/>
            </a:prstGeom>
            <a:noFill/>
          </p:spPr>
          <p:txBody>
            <a:bodyPr wrap="none" rtlCol="0">
              <a:spAutoFit/>
            </a:bodyPr>
            <a:lstStyle/>
            <a:p>
              <a:r>
                <a:rPr lang="de-DE" sz="1633" dirty="0" smtClean="0"/>
                <a:t>Y</a:t>
              </a:r>
              <a:endParaRPr lang="de-DE" sz="1633" dirty="0"/>
            </a:p>
          </p:txBody>
        </p:sp>
        <p:sp>
          <p:nvSpPr>
            <p:cNvPr id="9" name="Freihandform 8"/>
            <p:cNvSpPr/>
            <p:nvPr/>
          </p:nvSpPr>
          <p:spPr>
            <a:xfrm>
              <a:off x="598800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0" name="Rechteck 9"/>
                <p:cNvSpPr/>
                <p:nvPr/>
              </p:nvSpPr>
              <p:spPr>
                <a:xfrm>
                  <a:off x="9825490" y="905507"/>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10" name="Rechteck 9"/>
                <p:cNvSpPr>
                  <a:spLocks noRot="1" noChangeAspect="1" noMove="1" noResize="1" noEditPoints="1" noAdjustHandles="1" noChangeArrowheads="1" noChangeShapeType="1" noTextEdit="1"/>
                </p:cNvSpPr>
                <p:nvPr/>
              </p:nvSpPr>
              <p:spPr>
                <a:xfrm>
                  <a:off x="9825490" y="905507"/>
                  <a:ext cx="497764" cy="370230"/>
                </a:xfrm>
                <a:prstGeom prst="rect">
                  <a:avLst/>
                </a:prstGeom>
                <a:blipFill>
                  <a:blip r:embed="rId3"/>
                  <a:stretch>
                    <a:fillRect r="-13793" b="-50000"/>
                  </a:stretch>
                </a:blipFill>
              </p:spPr>
              <p:txBody>
                <a:bodyPr/>
                <a:lstStyle/>
                <a:p>
                  <a:r>
                    <a:rPr lang="de-DE">
                      <a:noFill/>
                    </a:rPr>
                    <a:t> </a:t>
                  </a:r>
                </a:p>
              </p:txBody>
            </p:sp>
          </mc:Fallback>
        </mc:AlternateContent>
        <p:sp>
          <p:nvSpPr>
            <p:cNvPr id="11" name="Rechteck 10"/>
            <p:cNvSpPr/>
            <p:nvPr/>
          </p:nvSpPr>
          <p:spPr>
            <a:xfrm>
              <a:off x="9310560" y="957982"/>
              <a:ext cx="582211" cy="369333"/>
            </a:xfrm>
            <a:prstGeom prst="rect">
              <a:avLst/>
            </a:prstGeom>
          </p:spPr>
          <p:txBody>
            <a:bodyPr wrap="none">
              <a:spAutoFit/>
            </a:bodyPr>
            <a:lstStyle/>
            <a:p>
              <a:r>
                <a:rPr lang="de-DE" b="1" dirty="0" smtClean="0">
                  <a:solidFill>
                    <a:srgbClr val="000000"/>
                  </a:solidFill>
                  <a:latin typeface="Sparkasse Rg" pitchFamily="34" charset="0"/>
                </a:rPr>
                <a:t>AS:</a:t>
              </a:r>
              <a:endParaRPr lang="de-DE" dirty="0"/>
            </a:p>
          </p:txBody>
        </p:sp>
      </p:grpSp>
      <p:sp>
        <p:nvSpPr>
          <p:cNvPr id="12" name="Rechteck 11"/>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4" name="Freihand 13"/>
              <p14:cNvContentPartPr/>
              <p14:nvPr/>
            </p14:nvContentPartPr>
            <p14:xfrm>
              <a:off x="973249" y="1339154"/>
              <a:ext cx="3858120" cy="101520"/>
            </p14:xfrm>
          </p:contentPart>
        </mc:Choice>
        <mc:Fallback xmlns="">
          <p:pic>
            <p:nvPicPr>
              <p:cNvPr id="14" name="Freihand 13"/>
              <p:cNvPicPr/>
              <p:nvPr/>
            </p:nvPicPr>
            <p:blipFill>
              <a:blip r:embed="rId5"/>
              <a:stretch>
                <a:fillRect/>
              </a:stretch>
            </p:blipFill>
            <p:spPr>
              <a:xfrm>
                <a:off x="958849" y="1324034"/>
                <a:ext cx="3890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Freihand 15"/>
              <p14:cNvContentPartPr/>
              <p14:nvPr/>
            </p14:nvContentPartPr>
            <p14:xfrm>
              <a:off x="1620169" y="1658114"/>
              <a:ext cx="1994040" cy="60840"/>
            </p14:xfrm>
          </p:contentPart>
        </mc:Choice>
        <mc:Fallback xmlns="">
          <p:pic>
            <p:nvPicPr>
              <p:cNvPr id="16" name="Freihand 15"/>
              <p:cNvPicPr/>
              <p:nvPr/>
            </p:nvPicPr>
            <p:blipFill>
              <a:blip r:embed="rId7"/>
              <a:stretch>
                <a:fillRect/>
              </a:stretch>
            </p:blipFill>
            <p:spPr>
              <a:xfrm>
                <a:off x="1611169" y="1644434"/>
                <a:ext cx="2015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Freihand 17"/>
              <p14:cNvContentPartPr/>
              <p14:nvPr/>
            </p14:nvContentPartPr>
            <p14:xfrm>
              <a:off x="4430329" y="2226554"/>
              <a:ext cx="1152360" cy="86760"/>
            </p14:xfrm>
          </p:contentPart>
        </mc:Choice>
        <mc:Fallback xmlns="">
          <p:pic>
            <p:nvPicPr>
              <p:cNvPr id="18" name="Freihand 17"/>
              <p:cNvPicPr/>
              <p:nvPr/>
            </p:nvPicPr>
            <p:blipFill>
              <a:blip r:embed="rId9"/>
              <a:stretch>
                <a:fillRect/>
              </a:stretch>
            </p:blipFill>
            <p:spPr>
              <a:xfrm>
                <a:off x="4417009" y="2216474"/>
                <a:ext cx="1181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Freihand 19"/>
              <p14:cNvContentPartPr/>
              <p14:nvPr/>
            </p14:nvContentPartPr>
            <p14:xfrm>
              <a:off x="811249" y="2593754"/>
              <a:ext cx="3843720" cy="83160"/>
            </p14:xfrm>
          </p:contentPart>
        </mc:Choice>
        <mc:Fallback xmlns="">
          <p:pic>
            <p:nvPicPr>
              <p:cNvPr id="20" name="Freihand 19"/>
              <p:cNvPicPr/>
              <p:nvPr/>
            </p:nvPicPr>
            <p:blipFill>
              <a:blip r:embed="rId11"/>
              <a:stretch>
                <a:fillRect/>
              </a:stretch>
            </p:blipFill>
            <p:spPr>
              <a:xfrm>
                <a:off x="803329" y="2577914"/>
                <a:ext cx="3865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Freihand 21"/>
              <p14:cNvContentPartPr/>
              <p14:nvPr/>
            </p14:nvContentPartPr>
            <p14:xfrm>
              <a:off x="7077049" y="1056194"/>
              <a:ext cx="596160" cy="522360"/>
            </p14:xfrm>
          </p:contentPart>
        </mc:Choice>
        <mc:Fallback xmlns="">
          <p:pic>
            <p:nvPicPr>
              <p:cNvPr id="22" name="Freihand 21"/>
              <p:cNvPicPr/>
              <p:nvPr/>
            </p:nvPicPr>
            <p:blipFill>
              <a:blip r:embed="rId13"/>
              <a:stretch>
                <a:fillRect/>
              </a:stretch>
            </p:blipFill>
            <p:spPr>
              <a:xfrm>
                <a:off x="7061209" y="1041074"/>
                <a:ext cx="628200" cy="554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Freihand 24"/>
              <p14:cNvContentPartPr/>
              <p14:nvPr/>
            </p14:nvContentPartPr>
            <p14:xfrm>
              <a:off x="7476649" y="811754"/>
              <a:ext cx="3538440" cy="2289600"/>
            </p14:xfrm>
          </p:contentPart>
        </mc:Choice>
        <mc:Fallback xmlns="">
          <p:pic>
            <p:nvPicPr>
              <p:cNvPr id="25" name="Freihand 24"/>
              <p:cNvPicPr/>
              <p:nvPr/>
            </p:nvPicPr>
            <p:blipFill>
              <a:blip r:embed="rId15"/>
              <a:stretch>
                <a:fillRect/>
              </a:stretch>
            </p:blipFill>
            <p:spPr>
              <a:xfrm>
                <a:off x="7460809" y="800594"/>
                <a:ext cx="3569400" cy="2316960"/>
              </a:xfrm>
              <a:prstGeom prst="rect">
                <a:avLst/>
              </a:prstGeom>
            </p:spPr>
          </p:pic>
        </mc:Fallback>
      </mc:AlternateContent>
    </p:spTree>
    <p:extLst>
      <p:ext uri="{BB962C8B-B14F-4D97-AF65-F5344CB8AC3E}">
        <p14:creationId xmlns:p14="http://schemas.microsoft.com/office/powerpoint/2010/main" val="2794946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984171" y="1"/>
                <a:ext cx="4887325"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smtClean="0">
                    <a:solidFill>
                      <a:srgbClr val="000000"/>
                    </a:solidFill>
                    <a:latin typeface="Sparkasse Rg" pitchFamily="34" charset="0"/>
                  </a:rPr>
                  <a:t>Die Aggregierte Nachfrage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𝐷</m:t>
                        </m:r>
                      </m:sup>
                    </m:sSup>
                  </m:oMath>
                </a14:m>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984171" y="1"/>
                <a:ext cx="4887325" cy="463846"/>
              </a:xfrm>
              <a:prstGeom prst="rect">
                <a:avLst/>
              </a:prstGeom>
              <a:blipFill>
                <a:blip r:embed="rId3"/>
                <a:stretch>
                  <a:fillRect l="-1998" t="-7895" b="-31579"/>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849737" y="425518"/>
                <a:ext cx="5986219" cy="2723409"/>
              </a:xfrm>
              <a:prstGeom prst="rect">
                <a:avLst/>
              </a:prstGeom>
              <a:noFill/>
              <a:ln>
                <a:noFill/>
              </a:ln>
            </p:spPr>
            <p:txBody>
              <a:bodyPr vert="horz" wrap="square" lIns="81646" tIns="40823" rIns="81646" bIns="40823" anchorCtr="0" compatLnSpc="0">
                <a:noAutofit/>
              </a:bodyPr>
              <a:lstStyle/>
              <a:p>
                <a:r>
                  <a:rPr lang="de-DE" sz="1996" dirty="0" smtClean="0"/>
                  <a:t>Die aggregierte Nachfrage </a:t>
                </a:r>
                <a:r>
                  <a:rPr lang="de-DE" sz="1996" dirty="0"/>
                  <a:t>leitet sich aus den Gleichgewichtsbedingungen für Güter-</a:t>
                </a:r>
                <a:r>
                  <a:rPr lang="de-DE" sz="1996" dirty="0" smtClean="0"/>
                  <a:t>,</a:t>
                </a:r>
              </a:p>
              <a:p>
                <a:r>
                  <a:rPr lang="de-DE" sz="1996" dirty="0" smtClean="0"/>
                  <a:t>Geldmärkte aus dem IS-LM-Modell ab:</a:t>
                </a:r>
              </a:p>
              <a:p>
                <a:endParaRPr lang="de-DE" sz="1996" dirty="0"/>
              </a:p>
              <a:p>
                <a:r>
                  <a:rPr lang="de-DE" sz="2000" dirty="0" smtClean="0">
                    <a:solidFill>
                      <a:srgbClr val="000000"/>
                    </a:solidFill>
                  </a:rPr>
                  <a:t>Y=Y</a:t>
                </a:r>
                <a:r>
                  <a:rPr lang="de-DE" sz="2000" baseline="30000" dirty="0" smtClean="0">
                    <a:solidFill>
                      <a:srgbClr val="000000"/>
                    </a:solidFill>
                  </a:rPr>
                  <a:t>D</a:t>
                </a:r>
                <a:r>
                  <a:rPr lang="de-DE" sz="2000" dirty="0" smtClean="0">
                    <a:solidFill>
                      <a:srgbClr val="000000"/>
                    </a:solidFill>
                  </a:rPr>
                  <a:t>=C</a:t>
                </a:r>
                <a:r>
                  <a:rPr lang="de-DE" sz="2000" baseline="-25000" dirty="0" smtClean="0">
                    <a:solidFill>
                      <a:srgbClr val="000000"/>
                    </a:solidFill>
                  </a:rPr>
                  <a:t>0</a:t>
                </a:r>
                <a:r>
                  <a:rPr lang="de-DE" sz="2000" dirty="0" smtClean="0">
                    <a:solidFill>
                      <a:srgbClr val="000000"/>
                    </a:solidFill>
                  </a:rPr>
                  <a:t>+c</a:t>
                </a:r>
                <a:r>
                  <a:rPr lang="de-DE" sz="2000" baseline="-25000" dirty="0" smtClean="0">
                    <a:solidFill>
                      <a:srgbClr val="000000"/>
                    </a:solidFill>
                  </a:rPr>
                  <a:t>y</a:t>
                </a:r>
                <a:r>
                  <a:rPr lang="de-DE" sz="2000" dirty="0" smtClean="0">
                    <a:solidFill>
                      <a:srgbClr val="000000"/>
                    </a:solidFill>
                  </a:rPr>
                  <a:t>Y</a:t>
                </a:r>
                <a:r>
                  <a:rPr lang="de-DE" sz="2000" dirty="0">
                    <a:solidFill>
                      <a:srgbClr val="000000"/>
                    </a:solidFill>
                  </a:rPr>
                  <a:t>+</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a:t>
                </a:r>
                <a:r>
                  <a:rPr lang="de-DE" sz="2000" dirty="0" smtClean="0">
                    <a:solidFill>
                      <a:srgbClr val="000000"/>
                    </a:solidFill>
                  </a:rPr>
                  <a:t>G	(</a:t>
                </a:r>
                <a:r>
                  <a:rPr lang="pt-BR" sz="2000" dirty="0" smtClean="0"/>
                  <a:t>i</a:t>
                </a:r>
                <a:r>
                  <a:rPr lang="pt-BR" sz="2000" baseline="-25000" dirty="0" smtClean="0"/>
                  <a:t>i</a:t>
                </a:r>
                <a:r>
                  <a:rPr lang="pt-BR" sz="2000" dirty="0" smtClean="0"/>
                  <a:t>&lt;0</a:t>
                </a:r>
                <a:r>
                  <a:rPr lang="de-DE" sz="2000" dirty="0" smtClean="0">
                    <a:solidFill>
                      <a:srgbClr val="000000"/>
                    </a:solidFill>
                  </a:rPr>
                  <a:t>) Gütermarkt		</a:t>
                </a:r>
              </a:p>
              <a:p>
                <a14:m>
                  <m:oMath xmlns:m="http://schemas.openxmlformats.org/officeDocument/2006/math">
                    <m:r>
                      <a:rPr lang="de-DE" sz="2000" i="1" kern="0">
                        <a:solidFill>
                          <a:sysClr val="windowText" lastClr="000000"/>
                        </a:solidFill>
                        <a:latin typeface="Cambria Math" panose="02040503050406030204" pitchFamily="18" charset="0"/>
                      </a:rPr>
                      <m:t>𝑚</m:t>
                    </m:r>
                    <m:r>
                      <a:rPr lang="de-DE" sz="2000" i="1" ker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b="1" i="1" kern="0">
                            <a:solidFill>
                              <a:sysClr val="windowText" lastClr="000000"/>
                            </a:solidFill>
                            <a:latin typeface="Cambria Math" panose="02040503050406030204" pitchFamily="18" charset="0"/>
                          </a:rPr>
                          <m:t>𝒑</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r>
                  <a:rPr lang="de-DE" sz="2000" dirty="0"/>
                  <a:t>Aggregierte Nachfrage AD:		 </a:t>
                </a:r>
                <a14:m>
                  <m:oMath xmlns:m="http://schemas.openxmlformats.org/officeDocument/2006/math">
                    <m:sSup>
                      <m:sSupPr>
                        <m:ctrlPr>
                          <a:rPr lang="de-DE" sz="2000" i="1">
                            <a:latin typeface="Cambria Math" panose="02040503050406030204" pitchFamily="18" charset="0"/>
                          </a:rPr>
                        </m:ctrlPr>
                      </m:sSupPr>
                      <m:e>
                        <m:r>
                          <a:rPr lang="de-DE" sz="2000" i="1">
                            <a:latin typeface="Cambria Math" panose="02040503050406030204" pitchFamily="18" charset="0"/>
                          </a:rPr>
                          <m:t>𝑌</m:t>
                        </m:r>
                      </m:e>
                      <m:sup>
                        <m:r>
                          <a:rPr lang="de-DE" sz="2000" i="1">
                            <a:latin typeface="Cambria Math" panose="02040503050406030204" pitchFamily="18" charset="0"/>
                          </a:rPr>
                          <m:t>𝐷</m:t>
                        </m:r>
                      </m:sup>
                    </m:sSup>
                    <m:r>
                      <a:rPr lang="de-DE" sz="2000" i="1">
                        <a:latin typeface="Cambria Math" panose="02040503050406030204" pitchFamily="18" charset="0"/>
                      </a:rPr>
                      <m:t>(</m:t>
                    </m:r>
                    <m:limUpp>
                      <m:limUppPr>
                        <m:ctrlPr>
                          <a:rPr lang="de-DE" sz="2000" i="1">
                            <a:latin typeface="Cambria Math" panose="02040503050406030204" pitchFamily="18" charset="0"/>
                          </a:rPr>
                        </m:ctrlPr>
                      </m:limUppPr>
                      <m:e>
                        <m:groupChr>
                          <m:groupChrPr>
                            <m:chr m:val="⏞"/>
                            <m:pos m:val="top"/>
                            <m:vertJc m:val="bot"/>
                            <m:ctrlPr>
                              <a:rPr lang="de-DE" sz="2000" i="1">
                                <a:latin typeface="Cambria Math" panose="02040503050406030204" pitchFamily="18" charset="0"/>
                              </a:rPr>
                            </m:ctrlPr>
                          </m:groupChrPr>
                          <m:e>
                            <m:r>
                              <m:rPr>
                                <m:brk/>
                              </m:rPr>
                              <a:rPr lang="de-DE" sz="2000" i="1">
                                <a:latin typeface="Cambria Math" panose="02040503050406030204" pitchFamily="18" charset="0"/>
                              </a:rPr>
                              <m:t>𝑝</m:t>
                            </m:r>
                          </m:e>
                        </m:groupChr>
                      </m:e>
                      <m:lim>
                        <m:r>
                          <a:rPr lang="de-DE" sz="2000" i="1">
                            <a:latin typeface="Cambria Math" panose="02040503050406030204" pitchFamily="18" charset="0"/>
                          </a:rPr>
                          <m:t>−</m:t>
                        </m:r>
                      </m:lim>
                    </m:limUpp>
                    <m:r>
                      <a:rPr lang="de-DE" sz="2000" i="1">
                        <a:latin typeface="Cambria Math" panose="02040503050406030204" pitchFamily="18" charset="0"/>
                      </a:rPr>
                      <m:t>)</m:t>
                    </m:r>
                  </m:oMath>
                </a14:m>
                <a:endParaRPr lang="de-DE" sz="2000" dirty="0"/>
              </a:p>
              <a:p>
                <a:endParaRPr lang="de-DE" sz="2000" dirty="0" smtClean="0">
                  <a:solidFill>
                    <a:srgbClr val="000000"/>
                  </a:solidFill>
                </a:endParaRPr>
              </a:p>
              <a:p>
                <a:endParaRPr lang="de-DE" sz="2000" dirty="0">
                  <a:solidFill>
                    <a:srgbClr val="000000"/>
                  </a:solidFill>
                </a:endParaRPr>
              </a:p>
              <a:p>
                <a:endParaRPr lang="de-DE" sz="1996" dirty="0" smtClean="0"/>
              </a:p>
              <a:p>
                <a:endParaRPr lang="de-DE" sz="1996" dirty="0" smtClean="0"/>
              </a:p>
              <a:p>
                <a:endParaRPr lang="de-DE" sz="1996" dirty="0"/>
              </a:p>
              <a:p>
                <a:endParaRPr lang="de-DE" sz="1996" dirty="0"/>
              </a:p>
              <a:p>
                <a:endParaRPr lang="de-DE" sz="1996" dirty="0"/>
              </a:p>
              <a:p>
                <a:r>
                  <a:rPr lang="de-DE" sz="1996" dirty="0" smtClean="0"/>
                  <a:t>  </a:t>
                </a:r>
              </a:p>
            </p:txBody>
          </p:sp>
        </mc:Choice>
        <mc:Fallback xmlns="">
          <p:sp>
            <p:nvSpPr>
              <p:cNvPr id="6" name="Textfeld 5"/>
              <p:cNvSpPr txBox="1">
                <a:spLocks noRot="1" noChangeAspect="1" noMove="1" noResize="1" noEditPoints="1" noAdjustHandles="1" noChangeArrowheads="1" noChangeShapeType="1" noTextEdit="1"/>
              </p:cNvSpPr>
              <p:nvPr/>
            </p:nvSpPr>
            <p:spPr>
              <a:xfrm>
                <a:off x="5849737" y="425518"/>
                <a:ext cx="5986219" cy="2723409"/>
              </a:xfrm>
              <a:prstGeom prst="rect">
                <a:avLst/>
              </a:prstGeom>
              <a:blipFill>
                <a:blip r:embed="rId4"/>
                <a:stretch>
                  <a:fillRect l="-1324" t="-1566"/>
                </a:stretch>
              </a:blipFill>
              <a:ln>
                <a:noFill/>
              </a:ln>
            </p:spPr>
            <p:txBody>
              <a:bodyPr/>
              <a:lstStyle/>
              <a:p>
                <a:r>
                  <a:rPr lang="de-DE">
                    <a:noFill/>
                  </a:rPr>
                  <a:t> </a:t>
                </a:r>
              </a:p>
            </p:txBody>
          </p:sp>
        </mc:Fallback>
      </mc:AlternateContent>
      <p:sp>
        <p:nvSpPr>
          <p:cNvPr id="7" name="Gerader Verbinder 6">
            <a:extLst>
              <a:ext uri="{FF2B5EF4-FFF2-40B4-BE49-F238E27FC236}">
                <a16:creationId xmlns:a16="http://schemas.microsoft.com/office/drawing/2014/main" id="{A37DF8FA-D6C9-4852-8827-3274186ED60B}"/>
              </a:ext>
            </a:extLst>
          </p:cNvPr>
          <p:cNvSpPr/>
          <p:nvPr/>
        </p:nvSpPr>
        <p:spPr>
          <a:xfrm flipV="1">
            <a:off x="747890"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8184453E-E158-44AE-A4FF-A9358AE6E596}"/>
              </a:ext>
            </a:extLst>
          </p:cNvPr>
          <p:cNvSpPr/>
          <p:nvPr/>
        </p:nvSpPr>
        <p:spPr>
          <a:xfrm>
            <a:off x="747890"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Gerader Verbinder 8">
            <a:extLst>
              <a:ext uri="{FF2B5EF4-FFF2-40B4-BE49-F238E27FC236}">
                <a16:creationId xmlns:a16="http://schemas.microsoft.com/office/drawing/2014/main" id="{BB90546A-69B6-44CE-B5CC-9C930D16D7BA}"/>
              </a:ext>
            </a:extLst>
          </p:cNvPr>
          <p:cNvSpPr/>
          <p:nvPr/>
        </p:nvSpPr>
        <p:spPr>
          <a:xfrm flipV="1">
            <a:off x="1401061"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0" name="Textfeld 9">
            <a:extLst>
              <a:ext uri="{FF2B5EF4-FFF2-40B4-BE49-F238E27FC236}">
                <a16:creationId xmlns:a16="http://schemas.microsoft.com/office/drawing/2014/main" id="{0D5B12B3-FF1E-4388-8A91-057B0096B17E}"/>
              </a:ext>
            </a:extLst>
          </p:cNvPr>
          <p:cNvSpPr txBox="1"/>
          <p:nvPr/>
        </p:nvSpPr>
        <p:spPr>
          <a:xfrm>
            <a:off x="290997"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11" name="Textfeld 10">
            <a:extLst>
              <a:ext uri="{FF2B5EF4-FFF2-40B4-BE49-F238E27FC236}">
                <a16:creationId xmlns:a16="http://schemas.microsoft.com/office/drawing/2014/main" id="{4B56C92A-4625-4B13-BA54-FF83CDAE6A47}"/>
              </a:ext>
            </a:extLst>
          </p:cNvPr>
          <p:cNvSpPr txBox="1"/>
          <p:nvPr/>
        </p:nvSpPr>
        <p:spPr>
          <a:xfrm>
            <a:off x="4177690"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2" name="Textfeld 11">
            <a:extLst>
              <a:ext uri="{FF2B5EF4-FFF2-40B4-BE49-F238E27FC236}">
                <a16:creationId xmlns:a16="http://schemas.microsoft.com/office/drawing/2014/main" id="{9E814E7B-F163-44EA-B867-EE48A8D2EBAD}"/>
              </a:ext>
            </a:extLst>
          </p:cNvPr>
          <p:cNvSpPr txBox="1"/>
          <p:nvPr/>
        </p:nvSpPr>
        <p:spPr>
          <a:xfrm>
            <a:off x="3621842"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a:t>
            </a:r>
            <a:r>
              <a:rPr lang="de-DE" sz="2359" dirty="0" smtClean="0">
                <a:latin typeface="Arial" pitchFamily="18"/>
                <a:ea typeface="Droid Sans Fallback" pitchFamily="2"/>
                <a:cs typeface="Lohit Hindi" pitchFamily="2"/>
              </a:rPr>
              <a:t>(p</a:t>
            </a:r>
            <a:r>
              <a:rPr lang="de-DE" sz="2359" baseline="-33000" dirty="0" smtClean="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3" name="Textfeld 12">
            <a:extLst>
              <a:ext uri="{FF2B5EF4-FFF2-40B4-BE49-F238E27FC236}">
                <a16:creationId xmlns:a16="http://schemas.microsoft.com/office/drawing/2014/main" id="{9C4282AC-9DEF-4AEC-A71F-0DE31CE90E77}"/>
              </a:ext>
            </a:extLst>
          </p:cNvPr>
          <p:cNvSpPr txBox="1"/>
          <p:nvPr/>
        </p:nvSpPr>
        <p:spPr>
          <a:xfrm>
            <a:off x="2681791"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smtClean="0">
                <a:latin typeface="Times New Roman" pitchFamily="18"/>
                <a:ea typeface="Droid Sans Fallback" pitchFamily="2"/>
                <a:cs typeface="Lohit Hindi" pitchFamily="2"/>
              </a:rPr>
              <a:t>*</a:t>
            </a:r>
            <a:r>
              <a:rPr lang="de-DE" sz="1633" dirty="0" smtClean="0">
                <a:latin typeface="Times New Roman" pitchFamily="18"/>
                <a:ea typeface="Droid Sans Fallback" pitchFamily="2"/>
                <a:cs typeface="Lohit Hindi" pitchFamily="2"/>
              </a:rPr>
              <a:t>(p</a:t>
            </a:r>
            <a:r>
              <a:rPr lang="de-DE" sz="1633" baseline="-33000" dirty="0" smtClean="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4" name="Gerader Verbinder 13">
            <a:extLst>
              <a:ext uri="{FF2B5EF4-FFF2-40B4-BE49-F238E27FC236}">
                <a16:creationId xmlns:a16="http://schemas.microsoft.com/office/drawing/2014/main" id="{419709C2-3210-4DBE-A51B-7C7B0FAD369F}"/>
              </a:ext>
            </a:extLst>
          </p:cNvPr>
          <p:cNvSpPr/>
          <p:nvPr/>
        </p:nvSpPr>
        <p:spPr>
          <a:xfrm>
            <a:off x="1139792"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Gerader Verbinder 14">
            <a:extLst>
              <a:ext uri="{FF2B5EF4-FFF2-40B4-BE49-F238E27FC236}">
                <a16:creationId xmlns:a16="http://schemas.microsoft.com/office/drawing/2014/main" id="{D5E157E7-6BEC-4229-8E83-CD092094B8F0}"/>
              </a:ext>
            </a:extLst>
          </p:cNvPr>
          <p:cNvSpPr/>
          <p:nvPr/>
        </p:nvSpPr>
        <p:spPr>
          <a:xfrm flipH="1">
            <a:off x="747890"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Gerader Verbinder 15">
            <a:extLst>
              <a:ext uri="{FF2B5EF4-FFF2-40B4-BE49-F238E27FC236}">
                <a16:creationId xmlns:a16="http://schemas.microsoft.com/office/drawing/2014/main" id="{59F08948-7A57-4D68-B1C2-228F9546ED78}"/>
              </a:ext>
            </a:extLst>
          </p:cNvPr>
          <p:cNvSpPr/>
          <p:nvPr/>
        </p:nvSpPr>
        <p:spPr>
          <a:xfrm flipH="1">
            <a:off x="2903028"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Textfeld 16">
            <a:extLst>
              <a:ext uri="{FF2B5EF4-FFF2-40B4-BE49-F238E27FC236}">
                <a16:creationId xmlns:a16="http://schemas.microsoft.com/office/drawing/2014/main" id="{99873FA4-A6BB-4025-B1A4-2AE3B7F9E4DE}"/>
              </a:ext>
            </a:extLst>
          </p:cNvPr>
          <p:cNvSpPr txBox="1"/>
          <p:nvPr/>
        </p:nvSpPr>
        <p:spPr>
          <a:xfrm>
            <a:off x="194654"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smtClean="0">
                <a:latin typeface="Times New Roman" pitchFamily="18"/>
                <a:ea typeface="Droid Sans Fallback" pitchFamily="2"/>
                <a:cs typeface="Lohit Hindi" pitchFamily="2"/>
              </a:rPr>
              <a:t>*</a:t>
            </a:r>
            <a:r>
              <a:rPr lang="de-DE" sz="1633" dirty="0" smtClean="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smtClean="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8" name="Textfeld 17">
            <a:extLst>
              <a:ext uri="{FF2B5EF4-FFF2-40B4-BE49-F238E27FC236}">
                <a16:creationId xmlns:a16="http://schemas.microsoft.com/office/drawing/2014/main" id="{D5D15A0A-D009-4CC5-8C07-6D87AED0060B}"/>
              </a:ext>
            </a:extLst>
          </p:cNvPr>
          <p:cNvSpPr txBox="1"/>
          <p:nvPr/>
        </p:nvSpPr>
        <p:spPr>
          <a:xfrm>
            <a:off x="3556524"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9" name="Gerader Verbinder 18">
            <a:extLst>
              <a:ext uri="{FF2B5EF4-FFF2-40B4-BE49-F238E27FC236}">
                <a16:creationId xmlns:a16="http://schemas.microsoft.com/office/drawing/2014/main" id="{47E47F69-F89B-49F8-92E4-A970939BA700}"/>
              </a:ext>
            </a:extLst>
          </p:cNvPr>
          <p:cNvSpPr/>
          <p:nvPr/>
        </p:nvSpPr>
        <p:spPr>
          <a:xfrm>
            <a:off x="748216"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0" name="Textfeld 19">
            <a:extLst>
              <a:ext uri="{FF2B5EF4-FFF2-40B4-BE49-F238E27FC236}">
                <a16:creationId xmlns:a16="http://schemas.microsoft.com/office/drawing/2014/main" id="{74947334-A897-4D9F-A1F0-4CF7837E8BC8}"/>
              </a:ext>
            </a:extLst>
          </p:cNvPr>
          <p:cNvSpPr txBox="1"/>
          <p:nvPr/>
        </p:nvSpPr>
        <p:spPr>
          <a:xfrm>
            <a:off x="291323"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21" name="Textfeld 20">
            <a:extLst>
              <a:ext uri="{FF2B5EF4-FFF2-40B4-BE49-F238E27FC236}">
                <a16:creationId xmlns:a16="http://schemas.microsoft.com/office/drawing/2014/main" id="{43BD2F51-BEC9-4EDA-B117-E609EA028B99}"/>
              </a:ext>
            </a:extLst>
          </p:cNvPr>
          <p:cNvSpPr txBox="1"/>
          <p:nvPr/>
        </p:nvSpPr>
        <p:spPr>
          <a:xfrm>
            <a:off x="4178017"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2" name="Gerader Verbinder 21">
            <a:extLst>
              <a:ext uri="{FF2B5EF4-FFF2-40B4-BE49-F238E27FC236}">
                <a16:creationId xmlns:a16="http://schemas.microsoft.com/office/drawing/2014/main" id="{848FF053-693A-4C3D-9C9D-665EF8DE30D8}"/>
              </a:ext>
            </a:extLst>
          </p:cNvPr>
          <p:cNvSpPr/>
          <p:nvPr/>
        </p:nvSpPr>
        <p:spPr>
          <a:xfrm flipH="1">
            <a:off x="2903028"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32877"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smtClean="0">
                <a:latin typeface="Times New Roman" pitchFamily="18"/>
                <a:ea typeface="Droid Sans Fallback" pitchFamily="2"/>
                <a:cs typeface="Lohit Hindi" pitchFamily="2"/>
              </a:rPr>
              <a:t>*</a:t>
            </a:r>
            <a:r>
              <a:rPr lang="de-DE" sz="1633" dirty="0" smtClean="0">
                <a:latin typeface="Times New Roman" pitchFamily="18"/>
                <a:ea typeface="Droid Sans Fallback" pitchFamily="2"/>
                <a:cs typeface="Lohit Hindi" pitchFamily="2"/>
              </a:rPr>
              <a:t>(p</a:t>
            </a:r>
            <a:r>
              <a:rPr lang="de-DE" sz="1633" baseline="-33000" dirty="0" smtClean="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4" name="Gerader Verbinder 23">
            <a:extLst>
              <a:ext uri="{FF2B5EF4-FFF2-40B4-BE49-F238E27FC236}">
                <a16:creationId xmlns:a16="http://schemas.microsoft.com/office/drawing/2014/main" id="{2341BEC2-C156-47BC-94E0-04743B9E43AB}"/>
              </a:ext>
            </a:extLst>
          </p:cNvPr>
          <p:cNvSpPr/>
          <p:nvPr/>
        </p:nvSpPr>
        <p:spPr>
          <a:xfrm flipH="1">
            <a:off x="747890"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5" name="Gerader Verbinder 24">
            <a:extLst>
              <a:ext uri="{FF2B5EF4-FFF2-40B4-BE49-F238E27FC236}">
                <a16:creationId xmlns:a16="http://schemas.microsoft.com/office/drawing/2014/main" id="{6E087DCA-36A3-4E90-B9A8-8193AE62191E}"/>
              </a:ext>
            </a:extLst>
          </p:cNvPr>
          <p:cNvSpPr/>
          <p:nvPr/>
        </p:nvSpPr>
        <p:spPr>
          <a:xfrm flipH="1">
            <a:off x="747890"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F007B80E-2A30-4A87-9A84-B3CABC4FD8D6}"/>
              </a:ext>
            </a:extLst>
          </p:cNvPr>
          <p:cNvSpPr/>
          <p:nvPr/>
        </p:nvSpPr>
        <p:spPr>
          <a:xfrm flipH="1">
            <a:off x="747890"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7" name="Textfeld 26">
            <a:extLst>
              <a:ext uri="{FF2B5EF4-FFF2-40B4-BE49-F238E27FC236}">
                <a16:creationId xmlns:a16="http://schemas.microsoft.com/office/drawing/2014/main" id="{A3EB4741-154D-4869-AA84-907FD122DBF7}"/>
              </a:ext>
            </a:extLst>
          </p:cNvPr>
          <p:cNvSpPr txBox="1"/>
          <p:nvPr/>
        </p:nvSpPr>
        <p:spPr>
          <a:xfrm>
            <a:off x="357948"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smtClean="0">
                <a:latin typeface="Times New Roman" pitchFamily="18"/>
                <a:ea typeface="Droid Sans Fallback" pitchFamily="2"/>
                <a:cs typeface="Lohit Hindi" pitchFamily="2"/>
              </a:rPr>
              <a:t>p</a:t>
            </a:r>
            <a:r>
              <a:rPr lang="de-DE" sz="1633" baseline="-33000" dirty="0" smtClean="0">
                <a:latin typeface="Times New Roman" pitchFamily="18"/>
                <a:ea typeface="Droid Sans Fallback" pitchFamily="2"/>
                <a:cs typeface="Lohit Hindi" pitchFamily="2"/>
              </a:rPr>
              <a:t>0</a:t>
            </a:r>
            <a:endParaRPr lang="de-DE" sz="1633" baseline="-33000" dirty="0">
              <a:latin typeface="Times New Roman" pitchFamily="18"/>
              <a:ea typeface="Droid Sans Fallback" pitchFamily="2"/>
              <a:cs typeface="Lohit Hindi" pitchFamily="2"/>
            </a:endParaRPr>
          </a:p>
        </p:txBody>
      </p:sp>
      <p:sp>
        <p:nvSpPr>
          <p:cNvPr id="29" name="Gerader Verbinder 28">
            <a:extLst>
              <a:ext uri="{FF2B5EF4-FFF2-40B4-BE49-F238E27FC236}">
                <a16:creationId xmlns:a16="http://schemas.microsoft.com/office/drawing/2014/main" id="{3C09C1B0-3F97-4F1A-A737-8DD2E7F36EB3}"/>
              </a:ext>
            </a:extLst>
          </p:cNvPr>
          <p:cNvSpPr/>
          <p:nvPr/>
        </p:nvSpPr>
        <p:spPr>
          <a:xfrm flipV="1">
            <a:off x="748201"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Rechteck 29"/>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174080" name="Freihand 174079"/>
              <p14:cNvContentPartPr/>
              <p14:nvPr/>
            </p14:nvContentPartPr>
            <p14:xfrm>
              <a:off x="1177729" y="104316"/>
              <a:ext cx="664920" cy="448560"/>
            </p14:xfrm>
          </p:contentPart>
        </mc:Choice>
        <mc:Fallback xmlns="">
          <p:pic>
            <p:nvPicPr>
              <p:cNvPr id="174080" name="Freihand 174079"/>
              <p:cNvPicPr/>
              <p:nvPr/>
            </p:nvPicPr>
            <p:blipFill>
              <a:blip r:embed="rId6"/>
              <a:stretch>
                <a:fillRect/>
              </a:stretch>
            </p:blipFill>
            <p:spPr>
              <a:xfrm>
                <a:off x="1162609" y="95676"/>
                <a:ext cx="68868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093" name="Freihand 174092"/>
              <p14:cNvContentPartPr/>
              <p14:nvPr/>
            </p14:nvContentPartPr>
            <p14:xfrm>
              <a:off x="6278569" y="1885596"/>
              <a:ext cx="505800" cy="803880"/>
            </p14:xfrm>
          </p:contentPart>
        </mc:Choice>
        <mc:Fallback xmlns="">
          <p:pic>
            <p:nvPicPr>
              <p:cNvPr id="174093" name="Freihand 174092"/>
              <p:cNvPicPr/>
              <p:nvPr/>
            </p:nvPicPr>
            <p:blipFill>
              <a:blip r:embed="rId8"/>
              <a:stretch>
                <a:fillRect/>
              </a:stretch>
            </p:blipFill>
            <p:spPr>
              <a:xfrm>
                <a:off x="6262369" y="1867236"/>
                <a:ext cx="53784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096" name="Freihand 174095"/>
              <p14:cNvContentPartPr/>
              <p14:nvPr/>
            </p14:nvContentPartPr>
            <p14:xfrm>
              <a:off x="928969" y="618396"/>
              <a:ext cx="4052160" cy="2675535"/>
            </p14:xfrm>
          </p:contentPart>
        </mc:Choice>
        <mc:Fallback xmlns="">
          <p:pic>
            <p:nvPicPr>
              <p:cNvPr id="174096" name="Freihand 174095"/>
              <p:cNvPicPr/>
              <p:nvPr/>
            </p:nvPicPr>
            <p:blipFill>
              <a:blip r:embed="rId10"/>
              <a:stretch>
                <a:fillRect/>
              </a:stretch>
            </p:blipFill>
            <p:spPr>
              <a:xfrm>
                <a:off x="912409" y="606156"/>
                <a:ext cx="4085280" cy="269785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149" name="Freihand 174148"/>
              <p14:cNvContentPartPr/>
              <p14:nvPr/>
            </p14:nvContentPartPr>
            <p14:xfrm>
              <a:off x="5682409" y="5456796"/>
              <a:ext cx="360" cy="360"/>
            </p14:xfrm>
          </p:contentPart>
        </mc:Choice>
        <mc:Fallback xmlns="">
          <p:pic>
            <p:nvPicPr>
              <p:cNvPr id="174149" name="Freihand 174148"/>
              <p:cNvPicPr/>
              <p:nvPr/>
            </p:nvPicPr>
            <p:blipFill>
              <a:blip r:embed="rId12"/>
              <a:stretch>
                <a:fillRect/>
              </a:stretch>
            </p:blipFill>
            <p:spPr>
              <a:xfrm>
                <a:off x="5665489" y="5439876"/>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150" name="Freihand 174149"/>
              <p14:cNvContentPartPr/>
              <p14:nvPr/>
            </p14:nvContentPartPr>
            <p14:xfrm>
              <a:off x="6957889" y="5976996"/>
              <a:ext cx="360" cy="360"/>
            </p14:xfrm>
          </p:contentPart>
        </mc:Choice>
        <mc:Fallback xmlns="">
          <p:pic>
            <p:nvPicPr>
              <p:cNvPr id="174150" name="Freihand 174149"/>
              <p:cNvPicPr/>
              <p:nvPr/>
            </p:nvPicPr>
            <p:blipFill>
              <a:blip r:embed="rId14"/>
              <a:stretch>
                <a:fillRect/>
              </a:stretch>
            </p:blipFill>
            <p:spPr>
              <a:xfrm>
                <a:off x="6940969" y="5960076"/>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4151" name="Freihand 174150"/>
              <p14:cNvContentPartPr/>
              <p14:nvPr/>
            </p14:nvContentPartPr>
            <p14:xfrm>
              <a:off x="6344449" y="6414756"/>
              <a:ext cx="360" cy="360"/>
            </p14:xfrm>
          </p:contentPart>
        </mc:Choice>
        <mc:Fallback xmlns="">
          <p:pic>
            <p:nvPicPr>
              <p:cNvPr id="174151" name="Freihand 174150"/>
              <p:cNvPicPr/>
              <p:nvPr/>
            </p:nvPicPr>
            <p:blipFill>
              <a:blip r:embed="rId16"/>
              <a:stretch>
                <a:fillRect/>
              </a:stretch>
            </p:blipFill>
            <p:spPr>
              <a:xfrm>
                <a:off x="6327529" y="6397836"/>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4155" name="Freihand 174154"/>
              <p14:cNvContentPartPr/>
              <p14:nvPr/>
            </p14:nvContentPartPr>
            <p14:xfrm>
              <a:off x="6267049" y="3093396"/>
              <a:ext cx="911880" cy="313200"/>
            </p14:xfrm>
          </p:contentPart>
        </mc:Choice>
        <mc:Fallback xmlns="">
          <p:pic>
            <p:nvPicPr>
              <p:cNvPr id="174155" name="Freihand 174154"/>
              <p:cNvPicPr/>
              <p:nvPr/>
            </p:nvPicPr>
            <p:blipFill>
              <a:blip r:embed="rId18"/>
              <a:stretch>
                <a:fillRect/>
              </a:stretch>
            </p:blipFill>
            <p:spPr>
              <a:xfrm>
                <a:off x="6247609" y="3073956"/>
                <a:ext cx="9489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4159" name="Freihand 174158"/>
              <p14:cNvContentPartPr/>
              <p14:nvPr/>
            </p14:nvContentPartPr>
            <p14:xfrm>
              <a:off x="702889" y="3159276"/>
              <a:ext cx="619920" cy="828360"/>
            </p14:xfrm>
          </p:contentPart>
        </mc:Choice>
        <mc:Fallback xmlns="">
          <p:pic>
            <p:nvPicPr>
              <p:cNvPr id="174159" name="Freihand 174158"/>
              <p:cNvPicPr/>
              <p:nvPr/>
            </p:nvPicPr>
            <p:blipFill>
              <a:blip r:embed="rId20"/>
              <a:stretch>
                <a:fillRect/>
              </a:stretch>
            </p:blipFill>
            <p:spPr>
              <a:xfrm>
                <a:off x="687769" y="3143076"/>
                <a:ext cx="650880" cy="86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4180" name="Freihand 174179"/>
              <p14:cNvContentPartPr/>
              <p14:nvPr/>
            </p14:nvContentPartPr>
            <p14:xfrm>
              <a:off x="8553409" y="4278516"/>
              <a:ext cx="360" cy="360"/>
            </p14:xfrm>
          </p:contentPart>
        </mc:Choice>
        <mc:Fallback xmlns="">
          <p:pic>
            <p:nvPicPr>
              <p:cNvPr id="174180" name="Freihand 174179"/>
              <p:cNvPicPr/>
              <p:nvPr/>
            </p:nvPicPr>
            <p:blipFill>
              <a:blip r:embed="rId22"/>
              <a:stretch>
                <a:fillRect/>
              </a:stretch>
            </p:blipFill>
            <p:spPr>
              <a:xfrm>
                <a:off x="8536489" y="4261596"/>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4182" name="Freihand 174181"/>
              <p14:cNvContentPartPr/>
              <p14:nvPr/>
            </p14:nvContentPartPr>
            <p14:xfrm>
              <a:off x="1028689" y="79476"/>
              <a:ext cx="483840" cy="670320"/>
            </p14:xfrm>
          </p:contentPart>
        </mc:Choice>
        <mc:Fallback xmlns="">
          <p:pic>
            <p:nvPicPr>
              <p:cNvPr id="174182" name="Freihand 174181"/>
              <p:cNvPicPr/>
              <p:nvPr/>
            </p:nvPicPr>
            <p:blipFill>
              <a:blip r:embed="rId24"/>
              <a:stretch>
                <a:fillRect/>
              </a:stretch>
            </p:blipFill>
            <p:spPr>
              <a:xfrm>
                <a:off x="1013209" y="60396"/>
                <a:ext cx="51696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4185" name="Freihand 174184"/>
              <p14:cNvContentPartPr/>
              <p14:nvPr/>
            </p14:nvContentPartPr>
            <p14:xfrm>
              <a:off x="4962769" y="627036"/>
              <a:ext cx="653760" cy="685440"/>
            </p14:xfrm>
          </p:contentPart>
        </mc:Choice>
        <mc:Fallback xmlns="">
          <p:pic>
            <p:nvPicPr>
              <p:cNvPr id="174185" name="Freihand 174184"/>
              <p:cNvPicPr/>
              <p:nvPr/>
            </p:nvPicPr>
            <p:blipFill>
              <a:blip r:embed="rId26"/>
              <a:stretch>
                <a:fillRect/>
              </a:stretch>
            </p:blipFill>
            <p:spPr>
              <a:xfrm>
                <a:off x="4947649" y="609396"/>
                <a:ext cx="685440" cy="719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4189" name="Freihand 174188"/>
              <p14:cNvContentPartPr/>
              <p14:nvPr/>
            </p14:nvContentPartPr>
            <p14:xfrm>
              <a:off x="186289" y="3397236"/>
              <a:ext cx="403200" cy="649440"/>
            </p14:xfrm>
          </p:contentPart>
        </mc:Choice>
        <mc:Fallback xmlns="">
          <p:pic>
            <p:nvPicPr>
              <p:cNvPr id="174189" name="Freihand 174188"/>
              <p:cNvPicPr/>
              <p:nvPr/>
            </p:nvPicPr>
            <p:blipFill>
              <a:blip r:embed="rId28"/>
              <a:stretch>
                <a:fillRect/>
              </a:stretch>
            </p:blipFill>
            <p:spPr>
              <a:xfrm>
                <a:off x="171529" y="3378876"/>
                <a:ext cx="433440" cy="683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4193" name="Freihand 174192"/>
              <p14:cNvContentPartPr/>
              <p14:nvPr/>
            </p14:nvContentPartPr>
            <p14:xfrm>
              <a:off x="2050729" y="6376956"/>
              <a:ext cx="696600" cy="385920"/>
            </p14:xfrm>
          </p:contentPart>
        </mc:Choice>
        <mc:Fallback xmlns="">
          <p:pic>
            <p:nvPicPr>
              <p:cNvPr id="174193" name="Freihand 174192"/>
              <p:cNvPicPr/>
              <p:nvPr/>
            </p:nvPicPr>
            <p:blipFill>
              <a:blip r:embed="rId30"/>
              <a:stretch>
                <a:fillRect/>
              </a:stretch>
            </p:blipFill>
            <p:spPr>
              <a:xfrm>
                <a:off x="2034529" y="6365436"/>
                <a:ext cx="73260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4212" name="Freihand 174211"/>
              <p14:cNvContentPartPr/>
              <p14:nvPr/>
            </p14:nvContentPartPr>
            <p14:xfrm>
              <a:off x="7872289" y="1487796"/>
              <a:ext cx="639720" cy="569880"/>
            </p14:xfrm>
          </p:contentPart>
        </mc:Choice>
        <mc:Fallback xmlns="">
          <p:pic>
            <p:nvPicPr>
              <p:cNvPr id="174212" name="Freihand 174211"/>
              <p:cNvPicPr/>
              <p:nvPr/>
            </p:nvPicPr>
            <p:blipFill>
              <a:blip r:embed="rId32"/>
              <a:stretch>
                <a:fillRect/>
              </a:stretch>
            </p:blipFill>
            <p:spPr>
              <a:xfrm>
                <a:off x="7857169" y="1469796"/>
                <a:ext cx="67068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4216" name="Freihand 174215"/>
              <p14:cNvContentPartPr/>
              <p14:nvPr/>
            </p14:nvContentPartPr>
            <p14:xfrm>
              <a:off x="3568489" y="4051716"/>
              <a:ext cx="60840" cy="489960"/>
            </p14:xfrm>
          </p:contentPart>
        </mc:Choice>
        <mc:Fallback xmlns="">
          <p:pic>
            <p:nvPicPr>
              <p:cNvPr id="174216" name="Freihand 174215"/>
              <p:cNvPicPr/>
              <p:nvPr/>
            </p:nvPicPr>
            <p:blipFill>
              <a:blip r:embed="rId34"/>
              <a:stretch>
                <a:fillRect/>
              </a:stretch>
            </p:blipFill>
            <p:spPr>
              <a:xfrm>
                <a:off x="3560569" y="4044876"/>
                <a:ext cx="7560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4246" name="Freihand 174245"/>
              <p14:cNvContentPartPr/>
              <p14:nvPr/>
            </p14:nvContentPartPr>
            <p14:xfrm>
              <a:off x="4097689" y="6286596"/>
              <a:ext cx="452880" cy="523440"/>
            </p14:xfrm>
          </p:contentPart>
        </mc:Choice>
        <mc:Fallback xmlns="">
          <p:pic>
            <p:nvPicPr>
              <p:cNvPr id="174246" name="Freihand 174245"/>
              <p:cNvPicPr/>
              <p:nvPr/>
            </p:nvPicPr>
            <p:blipFill>
              <a:blip r:embed="rId36"/>
              <a:stretch>
                <a:fillRect/>
              </a:stretch>
            </p:blipFill>
            <p:spPr>
              <a:xfrm>
                <a:off x="4082929" y="6272556"/>
                <a:ext cx="48312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4259" name="Freihand 174258"/>
              <p14:cNvContentPartPr/>
              <p14:nvPr/>
            </p14:nvContentPartPr>
            <p14:xfrm>
              <a:off x="4541929" y="5295156"/>
              <a:ext cx="162360" cy="457560"/>
            </p14:xfrm>
          </p:contentPart>
        </mc:Choice>
        <mc:Fallback xmlns="">
          <p:pic>
            <p:nvPicPr>
              <p:cNvPr id="174259" name="Freihand 174258"/>
              <p:cNvPicPr/>
              <p:nvPr/>
            </p:nvPicPr>
            <p:blipFill>
              <a:blip r:embed="rId38"/>
              <a:stretch>
                <a:fillRect/>
              </a:stretch>
            </p:blipFill>
            <p:spPr>
              <a:xfrm>
                <a:off x="4530769" y="5283636"/>
                <a:ext cx="19332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4300" name="Freihand 174299"/>
              <p14:cNvContentPartPr/>
              <p14:nvPr/>
            </p14:nvContentPartPr>
            <p14:xfrm>
              <a:off x="6371089" y="1934571"/>
              <a:ext cx="354960" cy="313560"/>
            </p14:xfrm>
          </p:contentPart>
        </mc:Choice>
        <mc:Fallback xmlns="">
          <p:pic>
            <p:nvPicPr>
              <p:cNvPr id="174300" name="Freihand 174299"/>
              <p:cNvPicPr/>
              <p:nvPr/>
            </p:nvPicPr>
            <p:blipFill>
              <a:blip r:embed="rId40"/>
              <a:stretch>
                <a:fillRect/>
              </a:stretch>
            </p:blipFill>
            <p:spPr>
              <a:xfrm>
                <a:off x="6354889" y="1919811"/>
                <a:ext cx="38952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4312" name="Freihand 174311"/>
              <p14:cNvContentPartPr/>
              <p14:nvPr/>
            </p14:nvContentPartPr>
            <p14:xfrm>
              <a:off x="5038009" y="569091"/>
              <a:ext cx="536760" cy="673560"/>
            </p14:xfrm>
          </p:contentPart>
        </mc:Choice>
        <mc:Fallback xmlns="">
          <p:pic>
            <p:nvPicPr>
              <p:cNvPr id="174312" name="Freihand 174311"/>
              <p:cNvPicPr/>
              <p:nvPr/>
            </p:nvPicPr>
            <p:blipFill>
              <a:blip r:embed="rId42"/>
              <a:stretch>
                <a:fillRect/>
              </a:stretch>
            </p:blipFill>
            <p:spPr>
              <a:xfrm>
                <a:off x="5022529" y="551451"/>
                <a:ext cx="56916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4315" name="Freihand 174314"/>
              <p14:cNvContentPartPr/>
              <p14:nvPr/>
            </p14:nvContentPartPr>
            <p14:xfrm>
              <a:off x="4679089" y="1983516"/>
              <a:ext cx="106200" cy="373680"/>
            </p14:xfrm>
          </p:contentPart>
        </mc:Choice>
        <mc:Fallback xmlns="">
          <p:pic>
            <p:nvPicPr>
              <p:cNvPr id="174315" name="Freihand 174314"/>
              <p:cNvPicPr/>
              <p:nvPr/>
            </p:nvPicPr>
            <p:blipFill>
              <a:blip r:embed="rId44"/>
              <a:stretch>
                <a:fillRect/>
              </a:stretch>
            </p:blipFill>
            <p:spPr>
              <a:xfrm>
                <a:off x="4661089" y="1965876"/>
                <a:ext cx="1357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4316" name="Freihand 174315"/>
              <p14:cNvContentPartPr/>
              <p14:nvPr/>
            </p14:nvContentPartPr>
            <p14:xfrm>
              <a:off x="4910569" y="1877676"/>
              <a:ext cx="145440" cy="352080"/>
            </p14:xfrm>
          </p:contentPart>
        </mc:Choice>
        <mc:Fallback xmlns="">
          <p:pic>
            <p:nvPicPr>
              <p:cNvPr id="174316" name="Freihand 174315"/>
              <p:cNvPicPr/>
              <p:nvPr/>
            </p:nvPicPr>
            <p:blipFill>
              <a:blip r:embed="rId46"/>
              <a:stretch>
                <a:fillRect/>
              </a:stretch>
            </p:blipFill>
            <p:spPr>
              <a:xfrm>
                <a:off x="4892929" y="1860036"/>
                <a:ext cx="18036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4317" name="Freihand 174316"/>
              <p14:cNvContentPartPr/>
              <p14:nvPr/>
            </p14:nvContentPartPr>
            <p14:xfrm>
              <a:off x="5150329" y="1753116"/>
              <a:ext cx="40680" cy="162360"/>
            </p14:xfrm>
          </p:contentPart>
        </mc:Choice>
        <mc:Fallback xmlns="">
          <p:pic>
            <p:nvPicPr>
              <p:cNvPr id="174317" name="Freihand 174316"/>
              <p:cNvPicPr/>
              <p:nvPr/>
            </p:nvPicPr>
            <p:blipFill>
              <a:blip r:embed="rId48"/>
              <a:stretch>
                <a:fillRect/>
              </a:stretch>
            </p:blipFill>
            <p:spPr>
              <a:xfrm>
                <a:off x="5133409" y="1737996"/>
                <a:ext cx="67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74321" name="Freihand 174320"/>
              <p14:cNvContentPartPr/>
              <p14:nvPr/>
            </p14:nvContentPartPr>
            <p14:xfrm>
              <a:off x="2348809" y="1930236"/>
              <a:ext cx="16920" cy="138975"/>
            </p14:xfrm>
          </p:contentPart>
        </mc:Choice>
        <mc:Fallback xmlns="">
          <p:pic>
            <p:nvPicPr>
              <p:cNvPr id="174321" name="Freihand 174320"/>
              <p:cNvPicPr/>
              <p:nvPr/>
            </p:nvPicPr>
            <p:blipFill>
              <a:blip r:embed="rId50"/>
              <a:stretch>
                <a:fillRect/>
              </a:stretch>
            </p:blipFill>
            <p:spPr>
              <a:xfrm>
                <a:off x="2335129" y="1920155"/>
                <a:ext cx="40680" cy="158777"/>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4322" name="Freihand 174321"/>
              <p14:cNvContentPartPr/>
              <p14:nvPr/>
            </p14:nvContentPartPr>
            <p14:xfrm>
              <a:off x="2311369" y="2482116"/>
              <a:ext cx="28440" cy="121320"/>
            </p14:xfrm>
          </p:contentPart>
        </mc:Choice>
        <mc:Fallback xmlns="">
          <p:pic>
            <p:nvPicPr>
              <p:cNvPr id="174322" name="Freihand 174321"/>
              <p:cNvPicPr/>
              <p:nvPr/>
            </p:nvPicPr>
            <p:blipFill>
              <a:blip r:embed="rId52"/>
              <a:stretch>
                <a:fillRect/>
              </a:stretch>
            </p:blipFill>
            <p:spPr>
              <a:xfrm>
                <a:off x="2300569" y="2471316"/>
                <a:ext cx="50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4323" name="Freihand 174322"/>
              <p14:cNvContentPartPr/>
              <p14:nvPr/>
            </p14:nvContentPartPr>
            <p14:xfrm>
              <a:off x="2286169" y="2919516"/>
              <a:ext cx="17640" cy="345975"/>
            </p14:xfrm>
          </p:contentPart>
        </mc:Choice>
        <mc:Fallback xmlns="">
          <p:pic>
            <p:nvPicPr>
              <p:cNvPr id="174323" name="Freihand 174322"/>
              <p:cNvPicPr/>
              <p:nvPr/>
            </p:nvPicPr>
            <p:blipFill>
              <a:blip r:embed="rId54"/>
              <a:stretch>
                <a:fillRect/>
              </a:stretch>
            </p:blipFill>
            <p:spPr>
              <a:xfrm>
                <a:off x="2272129" y="2909076"/>
                <a:ext cx="44280" cy="36721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4325" name="Freihand 174324"/>
              <p14:cNvContentPartPr/>
              <p14:nvPr/>
            </p14:nvContentPartPr>
            <p14:xfrm>
              <a:off x="833209" y="5046051"/>
              <a:ext cx="17640" cy="15840"/>
            </p14:xfrm>
          </p:contentPart>
        </mc:Choice>
        <mc:Fallback xmlns="">
          <p:pic>
            <p:nvPicPr>
              <p:cNvPr id="174325" name="Freihand 174324"/>
              <p:cNvPicPr/>
              <p:nvPr/>
            </p:nvPicPr>
            <p:blipFill>
              <a:blip r:embed="rId56"/>
              <a:stretch>
                <a:fillRect/>
              </a:stretch>
            </p:blipFill>
            <p:spPr>
              <a:xfrm>
                <a:off x="824569" y="5033451"/>
                <a:ext cx="39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329" name="Freihand 174328"/>
              <p14:cNvContentPartPr/>
              <p14:nvPr/>
            </p14:nvContentPartPr>
            <p14:xfrm>
              <a:off x="1781809" y="3737076"/>
              <a:ext cx="1801440" cy="2063175"/>
            </p14:xfrm>
          </p:contentPart>
        </mc:Choice>
        <mc:Fallback xmlns="">
          <p:pic>
            <p:nvPicPr>
              <p:cNvPr id="174329" name="Freihand 174328"/>
              <p:cNvPicPr/>
              <p:nvPr/>
            </p:nvPicPr>
            <p:blipFill>
              <a:blip r:embed="rId58"/>
              <a:stretch>
                <a:fillRect/>
              </a:stretch>
            </p:blipFill>
            <p:spPr>
              <a:xfrm>
                <a:off x="1764889" y="3721596"/>
                <a:ext cx="1834200" cy="2094855"/>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4331" name="Freihand 174330"/>
              <p14:cNvContentPartPr/>
              <p14:nvPr/>
            </p14:nvContentPartPr>
            <p14:xfrm>
              <a:off x="719089" y="3527196"/>
              <a:ext cx="3540960" cy="3084120"/>
            </p14:xfrm>
          </p:contentPart>
        </mc:Choice>
        <mc:Fallback xmlns="">
          <p:pic>
            <p:nvPicPr>
              <p:cNvPr id="174331" name="Freihand 174330"/>
              <p:cNvPicPr/>
              <p:nvPr/>
            </p:nvPicPr>
            <p:blipFill>
              <a:blip r:embed="rId60"/>
              <a:stretch>
                <a:fillRect/>
              </a:stretch>
            </p:blipFill>
            <p:spPr>
              <a:xfrm>
                <a:off x="704329" y="3517116"/>
                <a:ext cx="3570840" cy="3105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74343" name="Freihand 174342"/>
              <p14:cNvContentPartPr/>
              <p14:nvPr/>
            </p14:nvContentPartPr>
            <p14:xfrm>
              <a:off x="3909049" y="2036451"/>
              <a:ext cx="12600" cy="291960"/>
            </p14:xfrm>
          </p:contentPart>
        </mc:Choice>
        <mc:Fallback xmlns="">
          <p:pic>
            <p:nvPicPr>
              <p:cNvPr id="174343" name="Freihand 174342"/>
              <p:cNvPicPr/>
              <p:nvPr/>
            </p:nvPicPr>
            <p:blipFill>
              <a:blip r:embed="rId62"/>
              <a:stretch>
                <a:fillRect/>
              </a:stretch>
            </p:blipFill>
            <p:spPr>
              <a:xfrm>
                <a:off x="3896089" y="2029251"/>
                <a:ext cx="374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4344" name="Freihand 174343"/>
              <p14:cNvContentPartPr/>
              <p14:nvPr/>
            </p14:nvContentPartPr>
            <p14:xfrm>
              <a:off x="3902929" y="2528211"/>
              <a:ext cx="14040" cy="336240"/>
            </p14:xfrm>
          </p:contentPart>
        </mc:Choice>
        <mc:Fallback xmlns="">
          <p:pic>
            <p:nvPicPr>
              <p:cNvPr id="174344" name="Freihand 174343"/>
              <p:cNvPicPr/>
              <p:nvPr/>
            </p:nvPicPr>
            <p:blipFill>
              <a:blip r:embed="rId64"/>
              <a:stretch>
                <a:fillRect/>
              </a:stretch>
            </p:blipFill>
            <p:spPr>
              <a:xfrm>
                <a:off x="3890689" y="2521011"/>
                <a:ext cx="3600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4345" name="Freihand 174344"/>
              <p14:cNvContentPartPr/>
              <p14:nvPr/>
            </p14:nvContentPartPr>
            <p14:xfrm>
              <a:off x="3889969" y="3131211"/>
              <a:ext cx="27000" cy="457560"/>
            </p14:xfrm>
          </p:contentPart>
        </mc:Choice>
        <mc:Fallback xmlns="">
          <p:pic>
            <p:nvPicPr>
              <p:cNvPr id="174345" name="Freihand 174344"/>
              <p:cNvPicPr/>
              <p:nvPr/>
            </p:nvPicPr>
            <p:blipFill>
              <a:blip r:embed="rId66"/>
              <a:stretch>
                <a:fillRect/>
              </a:stretch>
            </p:blipFill>
            <p:spPr>
              <a:xfrm>
                <a:off x="3881689" y="3124371"/>
                <a:ext cx="4212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4346" name="Freihand 174345"/>
              <p14:cNvContentPartPr/>
              <p14:nvPr/>
            </p14:nvContentPartPr>
            <p14:xfrm>
              <a:off x="3867649" y="3814851"/>
              <a:ext cx="18360" cy="724680"/>
            </p14:xfrm>
          </p:contentPart>
        </mc:Choice>
        <mc:Fallback xmlns="">
          <p:pic>
            <p:nvPicPr>
              <p:cNvPr id="174346" name="Freihand 174345"/>
              <p:cNvPicPr/>
              <p:nvPr/>
            </p:nvPicPr>
            <p:blipFill>
              <a:blip r:embed="rId68"/>
              <a:stretch>
                <a:fillRect/>
              </a:stretch>
            </p:blipFill>
            <p:spPr>
              <a:xfrm>
                <a:off x="3860089" y="3808731"/>
                <a:ext cx="32760" cy="736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4347" name="Freihand 174346"/>
              <p14:cNvContentPartPr/>
              <p14:nvPr/>
            </p14:nvContentPartPr>
            <p14:xfrm>
              <a:off x="3828769" y="5119851"/>
              <a:ext cx="68760" cy="326880"/>
            </p14:xfrm>
          </p:contentPart>
        </mc:Choice>
        <mc:Fallback xmlns="">
          <p:pic>
            <p:nvPicPr>
              <p:cNvPr id="174347" name="Freihand 174346"/>
              <p:cNvPicPr/>
              <p:nvPr/>
            </p:nvPicPr>
            <p:blipFill>
              <a:blip r:embed="rId70"/>
              <a:stretch>
                <a:fillRect/>
              </a:stretch>
            </p:blipFill>
            <p:spPr>
              <a:xfrm>
                <a:off x="3814369" y="5100771"/>
                <a:ext cx="10080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4369" name="Freihand 174368"/>
              <p14:cNvContentPartPr/>
              <p14:nvPr/>
            </p14:nvContentPartPr>
            <p14:xfrm>
              <a:off x="3553369" y="1851036"/>
              <a:ext cx="40680" cy="210600"/>
            </p14:xfrm>
          </p:contentPart>
        </mc:Choice>
        <mc:Fallback xmlns="">
          <p:pic>
            <p:nvPicPr>
              <p:cNvPr id="174369" name="Freihand 174368"/>
              <p:cNvPicPr/>
              <p:nvPr/>
            </p:nvPicPr>
            <p:blipFill>
              <a:blip r:embed="rId72"/>
              <a:stretch>
                <a:fillRect/>
              </a:stretch>
            </p:blipFill>
            <p:spPr>
              <a:xfrm>
                <a:off x="3542929" y="1842036"/>
                <a:ext cx="612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4370" name="Freihand 174369"/>
              <p14:cNvContentPartPr/>
              <p14:nvPr/>
            </p14:nvContentPartPr>
            <p14:xfrm>
              <a:off x="3625729" y="2194116"/>
              <a:ext cx="25920" cy="93960"/>
            </p14:xfrm>
          </p:contentPart>
        </mc:Choice>
        <mc:Fallback xmlns="">
          <p:pic>
            <p:nvPicPr>
              <p:cNvPr id="174370" name="Freihand 174369"/>
              <p:cNvPicPr/>
              <p:nvPr/>
            </p:nvPicPr>
            <p:blipFill>
              <a:blip r:embed="rId74"/>
              <a:stretch>
                <a:fillRect/>
              </a:stretch>
            </p:blipFill>
            <p:spPr>
              <a:xfrm>
                <a:off x="3619609" y="2187996"/>
                <a:ext cx="38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74371" name="Freihand 174370"/>
              <p14:cNvContentPartPr/>
              <p14:nvPr/>
            </p14:nvContentPartPr>
            <p14:xfrm>
              <a:off x="3669289" y="3046956"/>
              <a:ext cx="10800" cy="167760"/>
            </p14:xfrm>
          </p:contentPart>
        </mc:Choice>
        <mc:Fallback xmlns="">
          <p:pic>
            <p:nvPicPr>
              <p:cNvPr id="174371" name="Freihand 174370"/>
              <p:cNvPicPr/>
              <p:nvPr/>
            </p:nvPicPr>
            <p:blipFill>
              <a:blip r:embed="rId76"/>
              <a:stretch>
                <a:fillRect/>
              </a:stretch>
            </p:blipFill>
            <p:spPr>
              <a:xfrm>
                <a:off x="3656689" y="3037596"/>
                <a:ext cx="316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4372" name="Freihand 174371"/>
              <p14:cNvContentPartPr/>
              <p14:nvPr/>
            </p14:nvContentPartPr>
            <p14:xfrm>
              <a:off x="3690529" y="3439716"/>
              <a:ext cx="5400" cy="178920"/>
            </p14:xfrm>
          </p:contentPart>
        </mc:Choice>
        <mc:Fallback xmlns="">
          <p:pic>
            <p:nvPicPr>
              <p:cNvPr id="174372" name="Freihand 174371"/>
              <p:cNvPicPr/>
              <p:nvPr/>
            </p:nvPicPr>
            <p:blipFill>
              <a:blip r:embed="rId78"/>
              <a:stretch>
                <a:fillRect/>
              </a:stretch>
            </p:blipFill>
            <p:spPr>
              <a:xfrm>
                <a:off x="3682609" y="3433236"/>
                <a:ext cx="223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4373" name="Freihand 174372"/>
              <p14:cNvContentPartPr/>
              <p14:nvPr/>
            </p14:nvContentPartPr>
            <p14:xfrm>
              <a:off x="203209" y="4220916"/>
              <a:ext cx="118800" cy="362880"/>
            </p14:xfrm>
          </p:contentPart>
        </mc:Choice>
        <mc:Fallback xmlns="">
          <p:pic>
            <p:nvPicPr>
              <p:cNvPr id="174373" name="Freihand 174372"/>
              <p:cNvPicPr/>
              <p:nvPr/>
            </p:nvPicPr>
            <p:blipFill>
              <a:blip r:embed="rId80"/>
              <a:stretch>
                <a:fillRect/>
              </a:stretch>
            </p:blipFill>
            <p:spPr>
              <a:xfrm>
                <a:off x="188809" y="4202196"/>
                <a:ext cx="15156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4374" name="Freihand 174373"/>
              <p14:cNvContentPartPr/>
              <p14:nvPr/>
            </p14:nvContentPartPr>
            <p14:xfrm>
              <a:off x="641329" y="4319196"/>
              <a:ext cx="267480" cy="43200"/>
            </p14:xfrm>
          </p:contentPart>
        </mc:Choice>
        <mc:Fallback xmlns="">
          <p:pic>
            <p:nvPicPr>
              <p:cNvPr id="174374" name="Freihand 174373"/>
              <p:cNvPicPr/>
              <p:nvPr/>
            </p:nvPicPr>
            <p:blipFill>
              <a:blip r:embed="rId82"/>
              <a:stretch>
                <a:fillRect/>
              </a:stretch>
            </p:blipFill>
            <p:spPr>
              <a:xfrm>
                <a:off x="626209" y="4303356"/>
                <a:ext cx="295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4375" name="Freihand 174374"/>
              <p14:cNvContentPartPr/>
              <p14:nvPr/>
            </p14:nvContentPartPr>
            <p14:xfrm>
              <a:off x="404809" y="4289316"/>
              <a:ext cx="94320" cy="211680"/>
            </p14:xfrm>
          </p:contentPart>
        </mc:Choice>
        <mc:Fallback xmlns="">
          <p:pic>
            <p:nvPicPr>
              <p:cNvPr id="174375" name="Freihand 174374"/>
              <p:cNvPicPr/>
              <p:nvPr/>
            </p:nvPicPr>
            <p:blipFill>
              <a:blip r:embed="rId84"/>
              <a:stretch>
                <a:fillRect/>
              </a:stretch>
            </p:blipFill>
            <p:spPr>
              <a:xfrm>
                <a:off x="388969" y="4271676"/>
                <a:ext cx="1231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74381" name="Freihand 174380"/>
              <p14:cNvContentPartPr/>
              <p14:nvPr/>
            </p14:nvContentPartPr>
            <p14:xfrm>
              <a:off x="2421889" y="5630676"/>
              <a:ext cx="16920" cy="381240"/>
            </p14:xfrm>
          </p:contentPart>
        </mc:Choice>
        <mc:Fallback xmlns="">
          <p:pic>
            <p:nvPicPr>
              <p:cNvPr id="174381" name="Freihand 174380"/>
              <p:cNvPicPr/>
              <p:nvPr/>
            </p:nvPicPr>
            <p:blipFill>
              <a:blip r:embed="rId86"/>
              <a:stretch>
                <a:fillRect/>
              </a:stretch>
            </p:blipFill>
            <p:spPr>
              <a:xfrm>
                <a:off x="2407849" y="5622756"/>
                <a:ext cx="3816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4383" name="Freihand 174382"/>
              <p14:cNvContentPartPr/>
              <p14:nvPr/>
            </p14:nvContentPartPr>
            <p14:xfrm>
              <a:off x="2474809" y="6203076"/>
              <a:ext cx="12960" cy="101160"/>
            </p14:xfrm>
          </p:contentPart>
        </mc:Choice>
        <mc:Fallback xmlns="">
          <p:pic>
            <p:nvPicPr>
              <p:cNvPr id="174383" name="Freihand 174382"/>
              <p:cNvPicPr/>
              <p:nvPr/>
            </p:nvPicPr>
            <p:blipFill>
              <a:blip r:embed="rId88"/>
              <a:stretch>
                <a:fillRect/>
              </a:stretch>
            </p:blipFill>
            <p:spPr>
              <a:xfrm>
                <a:off x="2466169" y="6195516"/>
                <a:ext cx="36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4386" name="Freihand 174385"/>
              <p14:cNvContentPartPr/>
              <p14:nvPr/>
            </p14:nvContentPartPr>
            <p14:xfrm>
              <a:off x="4268329" y="5486331"/>
              <a:ext cx="149400" cy="329040"/>
            </p14:xfrm>
          </p:contentPart>
        </mc:Choice>
        <mc:Fallback xmlns="">
          <p:pic>
            <p:nvPicPr>
              <p:cNvPr id="174386" name="Freihand 174385"/>
              <p:cNvPicPr/>
              <p:nvPr/>
            </p:nvPicPr>
            <p:blipFill>
              <a:blip r:embed="rId90"/>
              <a:stretch>
                <a:fillRect/>
              </a:stretch>
            </p:blipFill>
            <p:spPr>
              <a:xfrm>
                <a:off x="4254649" y="5470491"/>
                <a:ext cx="18108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4388" name="Freihand 174387"/>
              <p14:cNvContentPartPr/>
              <p14:nvPr/>
            </p14:nvContentPartPr>
            <p14:xfrm>
              <a:off x="1697929" y="3601011"/>
              <a:ext cx="2359440" cy="2740320"/>
            </p14:xfrm>
          </p:contentPart>
        </mc:Choice>
        <mc:Fallback xmlns="">
          <p:pic>
            <p:nvPicPr>
              <p:cNvPr id="174388" name="Freihand 174387"/>
              <p:cNvPicPr/>
              <p:nvPr/>
            </p:nvPicPr>
            <p:blipFill>
              <a:blip r:embed="rId92"/>
              <a:stretch>
                <a:fillRect/>
              </a:stretch>
            </p:blipFill>
            <p:spPr>
              <a:xfrm>
                <a:off x="1685329" y="3586971"/>
                <a:ext cx="2391840" cy="2773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4395" name="Freihand 174394"/>
              <p14:cNvContentPartPr/>
              <p14:nvPr/>
            </p14:nvContentPartPr>
            <p14:xfrm>
              <a:off x="4498009" y="5501451"/>
              <a:ext cx="113400" cy="174600"/>
            </p14:xfrm>
          </p:contentPart>
        </mc:Choice>
        <mc:Fallback xmlns="">
          <p:pic>
            <p:nvPicPr>
              <p:cNvPr id="174395" name="Freihand 174394"/>
              <p:cNvPicPr/>
              <p:nvPr/>
            </p:nvPicPr>
            <p:blipFill>
              <a:blip r:embed="rId94"/>
              <a:stretch>
                <a:fillRect/>
              </a:stretch>
            </p:blipFill>
            <p:spPr>
              <a:xfrm>
                <a:off x="4481809" y="5482731"/>
                <a:ext cx="147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74396" name="Freihand 174395"/>
              <p14:cNvContentPartPr/>
              <p14:nvPr/>
            </p14:nvContentPartPr>
            <p14:xfrm>
              <a:off x="3641929" y="5142891"/>
              <a:ext cx="145440" cy="242280"/>
            </p14:xfrm>
          </p:contentPart>
        </mc:Choice>
        <mc:Fallback xmlns="">
          <p:pic>
            <p:nvPicPr>
              <p:cNvPr id="174396" name="Freihand 174395"/>
              <p:cNvPicPr/>
              <p:nvPr/>
            </p:nvPicPr>
            <p:blipFill>
              <a:blip r:embed="rId96"/>
              <a:stretch>
                <a:fillRect/>
              </a:stretch>
            </p:blipFill>
            <p:spPr>
              <a:xfrm>
                <a:off x="3628969" y="5127411"/>
                <a:ext cx="1742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4397" name="Freihand 174396"/>
              <p14:cNvContentPartPr/>
              <p14:nvPr/>
            </p14:nvContentPartPr>
            <p14:xfrm>
              <a:off x="3097249" y="5186091"/>
              <a:ext cx="740160" cy="45720"/>
            </p14:xfrm>
          </p:contentPart>
        </mc:Choice>
        <mc:Fallback xmlns="">
          <p:pic>
            <p:nvPicPr>
              <p:cNvPr id="174397" name="Freihand 174396"/>
              <p:cNvPicPr/>
              <p:nvPr/>
            </p:nvPicPr>
            <p:blipFill>
              <a:blip r:embed="rId98"/>
              <a:stretch>
                <a:fillRect/>
              </a:stretch>
            </p:blipFill>
            <p:spPr>
              <a:xfrm>
                <a:off x="3086809" y="5170251"/>
                <a:ext cx="766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74409" name="Freihand 174408"/>
              <p14:cNvContentPartPr/>
              <p14:nvPr/>
            </p14:nvContentPartPr>
            <p14:xfrm>
              <a:off x="3521329" y="1675716"/>
              <a:ext cx="19440" cy="97920"/>
            </p14:xfrm>
          </p:contentPart>
        </mc:Choice>
        <mc:Fallback xmlns="">
          <p:pic>
            <p:nvPicPr>
              <p:cNvPr id="174409" name="Freihand 174408"/>
              <p:cNvPicPr/>
              <p:nvPr/>
            </p:nvPicPr>
            <p:blipFill>
              <a:blip r:embed="rId100"/>
              <a:stretch>
                <a:fillRect/>
              </a:stretch>
            </p:blipFill>
            <p:spPr>
              <a:xfrm>
                <a:off x="3504409" y="1663116"/>
                <a:ext cx="48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4410" name="Freihand 174409"/>
              <p14:cNvContentPartPr/>
              <p14:nvPr/>
            </p14:nvContentPartPr>
            <p14:xfrm>
              <a:off x="2133169" y="3372756"/>
              <a:ext cx="581040" cy="408600"/>
            </p14:xfrm>
          </p:contentPart>
        </mc:Choice>
        <mc:Fallback xmlns="">
          <p:pic>
            <p:nvPicPr>
              <p:cNvPr id="174410" name="Freihand 174409"/>
              <p:cNvPicPr/>
              <p:nvPr/>
            </p:nvPicPr>
            <p:blipFill>
              <a:blip r:embed="rId102"/>
              <a:stretch>
                <a:fillRect/>
              </a:stretch>
            </p:blipFill>
            <p:spPr>
              <a:xfrm>
                <a:off x="2127049" y="3359436"/>
                <a:ext cx="60264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4411" name="Freihand 174410"/>
              <p14:cNvContentPartPr/>
              <p14:nvPr/>
            </p14:nvContentPartPr>
            <p14:xfrm>
              <a:off x="824569" y="3369156"/>
              <a:ext cx="416160" cy="440280"/>
            </p14:xfrm>
          </p:contentPart>
        </mc:Choice>
        <mc:Fallback xmlns="">
          <p:pic>
            <p:nvPicPr>
              <p:cNvPr id="174411" name="Freihand 174410"/>
              <p:cNvPicPr/>
              <p:nvPr/>
            </p:nvPicPr>
            <p:blipFill>
              <a:blip r:embed="rId104"/>
              <a:stretch>
                <a:fillRect/>
              </a:stretch>
            </p:blipFill>
            <p:spPr>
              <a:xfrm>
                <a:off x="813049" y="3350796"/>
                <a:ext cx="44424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4412" name="Freihand 174411"/>
              <p14:cNvContentPartPr/>
              <p14:nvPr/>
            </p14:nvContentPartPr>
            <p14:xfrm>
              <a:off x="2098249" y="3444411"/>
              <a:ext cx="2521440" cy="2458080"/>
            </p14:xfrm>
          </p:contentPart>
        </mc:Choice>
        <mc:Fallback xmlns="">
          <p:pic>
            <p:nvPicPr>
              <p:cNvPr id="174412" name="Freihand 174411"/>
              <p:cNvPicPr/>
              <p:nvPr/>
            </p:nvPicPr>
            <p:blipFill>
              <a:blip r:embed="rId106"/>
              <a:stretch>
                <a:fillRect/>
              </a:stretch>
            </p:blipFill>
            <p:spPr>
              <a:xfrm>
                <a:off x="2084569" y="3427131"/>
                <a:ext cx="2554560" cy="2495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4413" name="Freihand 174412"/>
              <p14:cNvContentPartPr/>
              <p14:nvPr/>
            </p14:nvContentPartPr>
            <p14:xfrm>
              <a:off x="3891049" y="4772451"/>
              <a:ext cx="3960" cy="152640"/>
            </p14:xfrm>
          </p:contentPart>
        </mc:Choice>
        <mc:Fallback xmlns="">
          <p:pic>
            <p:nvPicPr>
              <p:cNvPr id="174413" name="Freihand 174412"/>
              <p:cNvPicPr/>
              <p:nvPr/>
            </p:nvPicPr>
            <p:blipFill>
              <a:blip r:embed="rId108"/>
              <a:stretch>
                <a:fillRect/>
              </a:stretch>
            </p:blipFill>
            <p:spPr>
              <a:xfrm>
                <a:off x="3881329" y="4765611"/>
                <a:ext cx="21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4414" name="Freihand 174413"/>
              <p14:cNvContentPartPr/>
              <p14:nvPr/>
            </p14:nvContentPartPr>
            <p14:xfrm>
              <a:off x="3461929" y="5070516"/>
              <a:ext cx="84600" cy="162735"/>
            </p14:xfrm>
          </p:contentPart>
        </mc:Choice>
        <mc:Fallback xmlns="">
          <p:pic>
            <p:nvPicPr>
              <p:cNvPr id="174414" name="Freihand 174413"/>
              <p:cNvPicPr/>
              <p:nvPr/>
            </p:nvPicPr>
            <p:blipFill>
              <a:blip r:embed="rId110"/>
              <a:stretch>
                <a:fillRect/>
              </a:stretch>
            </p:blipFill>
            <p:spPr>
              <a:xfrm>
                <a:off x="3442489" y="5052154"/>
                <a:ext cx="118800" cy="196218"/>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4415" name="Freihand 174414"/>
              <p14:cNvContentPartPr/>
              <p14:nvPr/>
            </p14:nvContentPartPr>
            <p14:xfrm>
              <a:off x="3522409" y="5161596"/>
              <a:ext cx="38160" cy="17655"/>
            </p14:xfrm>
          </p:contentPart>
        </mc:Choice>
        <mc:Fallback xmlns="">
          <p:pic>
            <p:nvPicPr>
              <p:cNvPr id="174415" name="Freihand 174414"/>
              <p:cNvPicPr/>
              <p:nvPr/>
            </p:nvPicPr>
            <p:blipFill>
              <a:blip r:embed="rId112"/>
              <a:stretch>
                <a:fillRect/>
              </a:stretch>
            </p:blipFill>
            <p:spPr>
              <a:xfrm>
                <a:off x="3508729" y="5143941"/>
                <a:ext cx="68760" cy="49002"/>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4416" name="Freihand 174415"/>
              <p14:cNvContentPartPr/>
              <p14:nvPr/>
            </p14:nvContentPartPr>
            <p14:xfrm>
              <a:off x="3873049" y="5699811"/>
              <a:ext cx="12600" cy="211320"/>
            </p14:xfrm>
          </p:contentPart>
        </mc:Choice>
        <mc:Fallback xmlns="">
          <p:pic>
            <p:nvPicPr>
              <p:cNvPr id="174416" name="Freihand 174415"/>
              <p:cNvPicPr/>
              <p:nvPr/>
            </p:nvPicPr>
            <p:blipFill>
              <a:blip r:embed="rId114"/>
              <a:stretch>
                <a:fillRect/>
              </a:stretch>
            </p:blipFill>
            <p:spPr>
              <a:xfrm>
                <a:off x="3859369" y="5689731"/>
                <a:ext cx="367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4417" name="Freihand 174416"/>
              <p14:cNvContentPartPr/>
              <p14:nvPr/>
            </p14:nvContentPartPr>
            <p14:xfrm>
              <a:off x="3346729" y="5703036"/>
              <a:ext cx="158400" cy="84240"/>
            </p14:xfrm>
          </p:contentPart>
        </mc:Choice>
        <mc:Fallback xmlns="">
          <p:pic>
            <p:nvPicPr>
              <p:cNvPr id="174417" name="Freihand 174416"/>
              <p:cNvPicPr/>
              <p:nvPr/>
            </p:nvPicPr>
            <p:blipFill>
              <a:blip r:embed="rId116"/>
              <a:stretch>
                <a:fillRect/>
              </a:stretch>
            </p:blipFill>
            <p:spPr>
              <a:xfrm>
                <a:off x="3328009" y="5689356"/>
                <a:ext cx="185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4418" name="Freihand 174417"/>
              <p14:cNvContentPartPr/>
              <p14:nvPr/>
            </p14:nvContentPartPr>
            <p14:xfrm>
              <a:off x="3589369" y="5793396"/>
              <a:ext cx="168120" cy="177135"/>
            </p14:xfrm>
          </p:contentPart>
        </mc:Choice>
        <mc:Fallback xmlns="">
          <p:pic>
            <p:nvPicPr>
              <p:cNvPr id="174418" name="Freihand 174417"/>
              <p:cNvPicPr/>
              <p:nvPr/>
            </p:nvPicPr>
            <p:blipFill>
              <a:blip r:embed="rId118"/>
              <a:stretch>
                <a:fillRect/>
              </a:stretch>
            </p:blipFill>
            <p:spPr>
              <a:xfrm>
                <a:off x="3581809" y="5785835"/>
                <a:ext cx="189360" cy="198737"/>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4419" name="Freihand 174418"/>
              <p14:cNvContentPartPr/>
              <p14:nvPr/>
            </p14:nvContentPartPr>
            <p14:xfrm>
              <a:off x="3746329" y="6209571"/>
              <a:ext cx="254880" cy="627480"/>
            </p14:xfrm>
          </p:contentPart>
        </mc:Choice>
        <mc:Fallback xmlns="">
          <p:pic>
            <p:nvPicPr>
              <p:cNvPr id="174419" name="Freihand 174418"/>
              <p:cNvPicPr/>
              <p:nvPr/>
            </p:nvPicPr>
            <p:blipFill>
              <a:blip r:embed="rId120"/>
              <a:stretch>
                <a:fillRect/>
              </a:stretch>
            </p:blipFill>
            <p:spPr>
              <a:xfrm>
                <a:off x="3731929" y="6199131"/>
                <a:ext cx="279360" cy="652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4420" name="Freihand 174419"/>
              <p14:cNvContentPartPr/>
              <p14:nvPr/>
            </p14:nvContentPartPr>
            <p14:xfrm>
              <a:off x="3697009" y="6152676"/>
              <a:ext cx="27360" cy="30240"/>
            </p14:xfrm>
          </p:contentPart>
        </mc:Choice>
        <mc:Fallback xmlns="">
          <p:pic>
            <p:nvPicPr>
              <p:cNvPr id="174420" name="Freihand 174419"/>
              <p:cNvPicPr/>
              <p:nvPr/>
            </p:nvPicPr>
            <p:blipFill>
              <a:blip r:embed="rId122"/>
              <a:stretch>
                <a:fillRect/>
              </a:stretch>
            </p:blipFill>
            <p:spPr>
              <a:xfrm>
                <a:off x="3678289" y="6135396"/>
                <a:ext cx="56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4421" name="Freihand 174420"/>
              <p14:cNvContentPartPr/>
              <p14:nvPr/>
            </p14:nvContentPartPr>
            <p14:xfrm>
              <a:off x="762649" y="5195436"/>
              <a:ext cx="2152080" cy="98280"/>
            </p14:xfrm>
          </p:contentPart>
        </mc:Choice>
        <mc:Fallback xmlns="">
          <p:pic>
            <p:nvPicPr>
              <p:cNvPr id="174421" name="Freihand 174420"/>
              <p:cNvPicPr/>
              <p:nvPr/>
            </p:nvPicPr>
            <p:blipFill>
              <a:blip r:embed="rId124"/>
              <a:stretch>
                <a:fillRect/>
              </a:stretch>
            </p:blipFill>
            <p:spPr>
              <a:xfrm>
                <a:off x="751489" y="5184636"/>
                <a:ext cx="2174760" cy="131760"/>
              </a:xfrm>
              <a:prstGeom prst="rect">
                <a:avLst/>
              </a:prstGeom>
            </p:spPr>
          </p:pic>
        </mc:Fallback>
      </mc:AlternateContent>
    </p:spTree>
    <p:extLst>
      <p:ext uri="{BB962C8B-B14F-4D97-AF65-F5344CB8AC3E}">
        <p14:creationId xmlns:p14="http://schemas.microsoft.com/office/powerpoint/2010/main" val="297809551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1808242" y="1250533"/>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1808243" y="4059169"/>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1329577" y="1251892"/>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5238043" y="409378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1" name="Rechteck 2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8" name="Freihand 7"/>
              <p14:cNvContentPartPr/>
              <p14:nvPr/>
            </p14:nvContentPartPr>
            <p14:xfrm>
              <a:off x="2461849" y="1565211"/>
              <a:ext cx="2765880" cy="1922760"/>
            </p14:xfrm>
          </p:contentPart>
        </mc:Choice>
        <mc:Fallback xmlns="">
          <p:pic>
            <p:nvPicPr>
              <p:cNvPr id="8" name="Freihand 7"/>
              <p:cNvPicPr/>
              <p:nvPr/>
            </p:nvPicPr>
            <p:blipFill>
              <a:blip r:embed="rId4"/>
              <a:stretch>
                <a:fillRect/>
              </a:stretch>
            </p:blipFill>
            <p:spPr>
              <a:xfrm>
                <a:off x="2446009" y="1552611"/>
                <a:ext cx="2799000" cy="1951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Freihand 12"/>
              <p14:cNvContentPartPr/>
              <p14:nvPr/>
            </p14:nvContentPartPr>
            <p14:xfrm>
              <a:off x="5590609" y="1044291"/>
              <a:ext cx="538200" cy="497520"/>
            </p14:xfrm>
          </p:contentPart>
        </mc:Choice>
        <mc:Fallback xmlns="">
          <p:pic>
            <p:nvPicPr>
              <p:cNvPr id="13" name="Freihand 12"/>
              <p:cNvPicPr/>
              <p:nvPr/>
            </p:nvPicPr>
            <p:blipFill>
              <a:blip r:embed="rId6"/>
              <a:stretch>
                <a:fillRect/>
              </a:stretch>
            </p:blipFill>
            <p:spPr>
              <a:xfrm>
                <a:off x="5575849" y="1028451"/>
                <a:ext cx="56952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Freihand 14"/>
              <p14:cNvContentPartPr/>
              <p14:nvPr/>
            </p14:nvContentPartPr>
            <p14:xfrm>
              <a:off x="2970889" y="1565211"/>
              <a:ext cx="2279160" cy="1628280"/>
            </p14:xfrm>
          </p:contentPart>
        </mc:Choice>
        <mc:Fallback xmlns="">
          <p:pic>
            <p:nvPicPr>
              <p:cNvPr id="15" name="Freihand 14"/>
              <p:cNvPicPr/>
              <p:nvPr/>
            </p:nvPicPr>
            <p:blipFill>
              <a:blip r:embed="rId8"/>
              <a:stretch>
                <a:fillRect/>
              </a:stretch>
            </p:blipFill>
            <p:spPr>
              <a:xfrm>
                <a:off x="2961169" y="1551531"/>
                <a:ext cx="2306520" cy="165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7" name="Freihand 46"/>
              <p14:cNvContentPartPr/>
              <p14:nvPr/>
            </p14:nvContentPartPr>
            <p14:xfrm>
              <a:off x="7178209" y="492051"/>
              <a:ext cx="4159800" cy="2252160"/>
            </p14:xfrm>
          </p:contentPart>
        </mc:Choice>
        <mc:Fallback xmlns="">
          <p:pic>
            <p:nvPicPr>
              <p:cNvPr id="47" name="Freihand 46"/>
              <p:cNvPicPr/>
              <p:nvPr/>
            </p:nvPicPr>
            <p:blipFill>
              <a:blip r:embed="rId10"/>
              <a:stretch>
                <a:fillRect/>
              </a:stretch>
            </p:blipFill>
            <p:spPr>
              <a:xfrm>
                <a:off x="7159129" y="474051"/>
                <a:ext cx="4192920" cy="2291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4" name="Freihand 93"/>
              <p14:cNvContentPartPr/>
              <p14:nvPr/>
            </p14:nvContentPartPr>
            <p14:xfrm>
              <a:off x="5532649" y="780051"/>
              <a:ext cx="889920" cy="1051200"/>
            </p14:xfrm>
          </p:contentPart>
        </mc:Choice>
        <mc:Fallback xmlns="">
          <p:pic>
            <p:nvPicPr>
              <p:cNvPr id="94" name="Freihand 93"/>
              <p:cNvPicPr/>
              <p:nvPr/>
            </p:nvPicPr>
            <p:blipFill>
              <a:blip r:embed="rId12"/>
              <a:stretch>
                <a:fillRect/>
              </a:stretch>
            </p:blipFill>
            <p:spPr>
              <a:xfrm>
                <a:off x="5516449" y="768891"/>
                <a:ext cx="922320" cy="1078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6" name="Freihand 95"/>
              <p14:cNvContentPartPr/>
              <p14:nvPr/>
            </p14:nvContentPartPr>
            <p14:xfrm>
              <a:off x="10642489" y="3077931"/>
              <a:ext cx="35280" cy="25920"/>
            </p14:xfrm>
          </p:contentPart>
        </mc:Choice>
        <mc:Fallback xmlns="">
          <p:pic>
            <p:nvPicPr>
              <p:cNvPr id="96" name="Freihand 95"/>
              <p:cNvPicPr/>
              <p:nvPr/>
            </p:nvPicPr>
            <p:blipFill>
              <a:blip r:embed="rId14"/>
              <a:stretch>
                <a:fillRect/>
              </a:stretch>
            </p:blipFill>
            <p:spPr>
              <a:xfrm>
                <a:off x="10625569" y="3061011"/>
                <a:ext cx="69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8" name="Freihand 107"/>
              <p14:cNvContentPartPr/>
              <p14:nvPr/>
            </p14:nvContentPartPr>
            <p14:xfrm>
              <a:off x="6166609" y="1277931"/>
              <a:ext cx="673920" cy="477360"/>
            </p14:xfrm>
          </p:contentPart>
        </mc:Choice>
        <mc:Fallback xmlns="">
          <p:pic>
            <p:nvPicPr>
              <p:cNvPr id="108" name="Freihand 107"/>
              <p:cNvPicPr/>
              <p:nvPr/>
            </p:nvPicPr>
            <p:blipFill>
              <a:blip r:embed="rId16"/>
              <a:stretch>
                <a:fillRect/>
              </a:stretch>
            </p:blipFill>
            <p:spPr>
              <a:xfrm>
                <a:off x="6151849" y="1264251"/>
                <a:ext cx="70524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0" name="Freihand 109"/>
              <p14:cNvContentPartPr/>
              <p14:nvPr/>
            </p14:nvContentPartPr>
            <p14:xfrm>
              <a:off x="6085609" y="1220331"/>
              <a:ext cx="47880" cy="690480"/>
            </p14:xfrm>
          </p:contentPart>
        </mc:Choice>
        <mc:Fallback xmlns="">
          <p:pic>
            <p:nvPicPr>
              <p:cNvPr id="110" name="Freihand 109"/>
              <p:cNvPicPr/>
              <p:nvPr/>
            </p:nvPicPr>
            <p:blipFill>
              <a:blip r:embed="rId18"/>
              <a:stretch>
                <a:fillRect/>
              </a:stretch>
            </p:blipFill>
            <p:spPr>
              <a:xfrm>
                <a:off x="6075529" y="1211331"/>
                <a:ext cx="6696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 name="Freihand 111"/>
              <p14:cNvContentPartPr/>
              <p14:nvPr/>
            </p14:nvContentPartPr>
            <p14:xfrm>
              <a:off x="1205449" y="2228691"/>
              <a:ext cx="1304280" cy="664200"/>
            </p14:xfrm>
          </p:contentPart>
        </mc:Choice>
        <mc:Fallback xmlns="">
          <p:pic>
            <p:nvPicPr>
              <p:cNvPr id="112" name="Freihand 111"/>
              <p:cNvPicPr/>
              <p:nvPr/>
            </p:nvPicPr>
            <p:blipFill>
              <a:blip r:embed="rId20"/>
              <a:stretch>
                <a:fillRect/>
              </a:stretch>
            </p:blipFill>
            <p:spPr>
              <a:xfrm>
                <a:off x="1193929" y="2216811"/>
                <a:ext cx="1323360"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3" name="Freihand 112"/>
              <p14:cNvContentPartPr/>
              <p14:nvPr/>
            </p14:nvContentPartPr>
            <p14:xfrm>
              <a:off x="3997969" y="906411"/>
              <a:ext cx="124200" cy="3202200"/>
            </p14:xfrm>
          </p:contentPart>
        </mc:Choice>
        <mc:Fallback xmlns="">
          <p:pic>
            <p:nvPicPr>
              <p:cNvPr id="113" name="Freihand 112"/>
              <p:cNvPicPr/>
              <p:nvPr/>
            </p:nvPicPr>
            <p:blipFill>
              <a:blip r:embed="rId22"/>
              <a:stretch>
                <a:fillRect/>
              </a:stretch>
            </p:blipFill>
            <p:spPr>
              <a:xfrm>
                <a:off x="3982849" y="890211"/>
                <a:ext cx="156240" cy="3232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9" name="Freihand 118"/>
              <p14:cNvContentPartPr/>
              <p14:nvPr/>
            </p14:nvContentPartPr>
            <p14:xfrm>
              <a:off x="4332049" y="491691"/>
              <a:ext cx="1368720" cy="465840"/>
            </p14:xfrm>
          </p:contentPart>
        </mc:Choice>
        <mc:Fallback xmlns="">
          <p:pic>
            <p:nvPicPr>
              <p:cNvPr id="119" name="Freihand 118"/>
              <p:cNvPicPr/>
              <p:nvPr/>
            </p:nvPicPr>
            <p:blipFill>
              <a:blip r:embed="rId24"/>
              <a:stretch>
                <a:fillRect/>
              </a:stretch>
            </p:blipFill>
            <p:spPr>
              <a:xfrm>
                <a:off x="4314409" y="483051"/>
                <a:ext cx="14061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7" name="Freihand 126"/>
              <p14:cNvContentPartPr/>
              <p14:nvPr/>
            </p14:nvContentPartPr>
            <p14:xfrm>
              <a:off x="4366609" y="701931"/>
              <a:ext cx="1461240" cy="529920"/>
            </p14:xfrm>
          </p:contentPart>
        </mc:Choice>
        <mc:Fallback xmlns="">
          <p:pic>
            <p:nvPicPr>
              <p:cNvPr id="127" name="Freihand 126"/>
              <p:cNvPicPr/>
              <p:nvPr/>
            </p:nvPicPr>
            <p:blipFill>
              <a:blip r:embed="rId26"/>
              <a:stretch>
                <a:fillRect/>
              </a:stretch>
            </p:blipFill>
            <p:spPr>
              <a:xfrm>
                <a:off x="4352929" y="685371"/>
                <a:ext cx="149148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9" name="Freihand 128"/>
              <p14:cNvContentPartPr/>
              <p14:nvPr/>
            </p14:nvContentPartPr>
            <p14:xfrm>
              <a:off x="5694289" y="2613531"/>
              <a:ext cx="823320" cy="963720"/>
            </p14:xfrm>
          </p:contentPart>
        </mc:Choice>
        <mc:Fallback xmlns="">
          <p:pic>
            <p:nvPicPr>
              <p:cNvPr id="129" name="Freihand 128"/>
              <p:cNvPicPr/>
              <p:nvPr/>
            </p:nvPicPr>
            <p:blipFill>
              <a:blip r:embed="rId28"/>
              <a:stretch>
                <a:fillRect/>
              </a:stretch>
            </p:blipFill>
            <p:spPr>
              <a:xfrm>
                <a:off x="5680969" y="2600931"/>
                <a:ext cx="851400" cy="99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0" name="Freihand 129"/>
              <p14:cNvContentPartPr/>
              <p14:nvPr/>
            </p14:nvContentPartPr>
            <p14:xfrm>
              <a:off x="5858089" y="2868411"/>
              <a:ext cx="560520" cy="438840"/>
            </p14:xfrm>
          </p:contentPart>
        </mc:Choice>
        <mc:Fallback xmlns="">
          <p:pic>
            <p:nvPicPr>
              <p:cNvPr id="130" name="Freihand 129"/>
              <p:cNvPicPr/>
              <p:nvPr/>
            </p:nvPicPr>
            <p:blipFill>
              <a:blip r:embed="rId30"/>
              <a:stretch>
                <a:fillRect/>
              </a:stretch>
            </p:blipFill>
            <p:spPr>
              <a:xfrm>
                <a:off x="5841889" y="2856891"/>
                <a:ext cx="59292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3" name="Freihand 132"/>
              <p14:cNvContentPartPr/>
              <p14:nvPr/>
            </p14:nvContentPartPr>
            <p14:xfrm>
              <a:off x="3592969" y="4121931"/>
              <a:ext cx="1120680" cy="1005120"/>
            </p14:xfrm>
          </p:contentPart>
        </mc:Choice>
        <mc:Fallback xmlns="">
          <p:pic>
            <p:nvPicPr>
              <p:cNvPr id="133" name="Freihand 132"/>
              <p:cNvPicPr/>
              <p:nvPr/>
            </p:nvPicPr>
            <p:blipFill>
              <a:blip r:embed="rId32"/>
              <a:stretch>
                <a:fillRect/>
              </a:stretch>
            </p:blipFill>
            <p:spPr>
              <a:xfrm>
                <a:off x="3578569" y="4105371"/>
                <a:ext cx="1150200" cy="103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8" name="Freihand 137"/>
              <p14:cNvContentPartPr/>
              <p14:nvPr/>
            </p14:nvContentPartPr>
            <p14:xfrm>
              <a:off x="10507849" y="2887131"/>
              <a:ext cx="564840" cy="546840"/>
            </p14:xfrm>
          </p:contentPart>
        </mc:Choice>
        <mc:Fallback xmlns="">
          <p:pic>
            <p:nvPicPr>
              <p:cNvPr id="138" name="Freihand 137"/>
              <p:cNvPicPr/>
              <p:nvPr/>
            </p:nvPicPr>
            <p:blipFill>
              <a:blip r:embed="rId34"/>
              <a:stretch>
                <a:fillRect/>
              </a:stretch>
            </p:blipFill>
            <p:spPr>
              <a:xfrm>
                <a:off x="10489489" y="2868051"/>
                <a:ext cx="60228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9" name="Freihand 138"/>
              <p14:cNvContentPartPr/>
              <p14:nvPr/>
            </p14:nvContentPartPr>
            <p14:xfrm>
              <a:off x="10293649" y="2792451"/>
              <a:ext cx="914760" cy="843120"/>
            </p14:xfrm>
          </p:contentPart>
        </mc:Choice>
        <mc:Fallback xmlns="">
          <p:pic>
            <p:nvPicPr>
              <p:cNvPr id="139" name="Freihand 138"/>
              <p:cNvPicPr/>
              <p:nvPr/>
            </p:nvPicPr>
            <p:blipFill>
              <a:blip r:embed="rId36"/>
              <a:stretch>
                <a:fillRect/>
              </a:stretch>
            </p:blipFill>
            <p:spPr>
              <a:xfrm>
                <a:off x="10274209" y="2778051"/>
                <a:ext cx="953640" cy="875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4" name="Freihand 143"/>
              <p14:cNvContentPartPr/>
              <p14:nvPr/>
            </p14:nvContentPartPr>
            <p14:xfrm>
              <a:off x="11365729" y="2883171"/>
              <a:ext cx="494280" cy="506880"/>
            </p14:xfrm>
          </p:contentPart>
        </mc:Choice>
        <mc:Fallback xmlns="">
          <p:pic>
            <p:nvPicPr>
              <p:cNvPr id="144" name="Freihand 143"/>
              <p:cNvPicPr/>
              <p:nvPr/>
            </p:nvPicPr>
            <p:blipFill>
              <a:blip r:embed="rId38"/>
              <a:stretch>
                <a:fillRect/>
              </a:stretch>
            </p:blipFill>
            <p:spPr>
              <a:xfrm>
                <a:off x="11347369" y="2865891"/>
                <a:ext cx="52416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5" name="Freihand 144"/>
              <p14:cNvContentPartPr/>
              <p14:nvPr/>
            </p14:nvContentPartPr>
            <p14:xfrm>
              <a:off x="11271769" y="2735211"/>
              <a:ext cx="677160" cy="816480"/>
            </p14:xfrm>
          </p:contentPart>
        </mc:Choice>
        <mc:Fallback xmlns="">
          <p:pic>
            <p:nvPicPr>
              <p:cNvPr id="145" name="Freihand 144"/>
              <p:cNvPicPr/>
              <p:nvPr/>
            </p:nvPicPr>
            <p:blipFill>
              <a:blip r:embed="rId40"/>
              <a:stretch>
                <a:fillRect/>
              </a:stretch>
            </p:blipFill>
            <p:spPr>
              <a:xfrm>
                <a:off x="11259529" y="2720091"/>
                <a:ext cx="707400" cy="847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9" name="Freihand 148"/>
              <p14:cNvContentPartPr/>
              <p14:nvPr/>
            </p14:nvContentPartPr>
            <p14:xfrm>
              <a:off x="9673009" y="3054531"/>
              <a:ext cx="388080" cy="324720"/>
            </p14:xfrm>
          </p:contentPart>
        </mc:Choice>
        <mc:Fallback xmlns="">
          <p:pic>
            <p:nvPicPr>
              <p:cNvPr id="149" name="Freihand 148"/>
              <p:cNvPicPr/>
              <p:nvPr/>
            </p:nvPicPr>
            <p:blipFill>
              <a:blip r:embed="rId42"/>
              <a:stretch>
                <a:fillRect/>
              </a:stretch>
            </p:blipFill>
            <p:spPr>
              <a:xfrm>
                <a:off x="9662209" y="3045531"/>
                <a:ext cx="40788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0" name="Freihand 149"/>
              <p14:cNvContentPartPr/>
              <p14:nvPr/>
            </p14:nvContentPartPr>
            <p14:xfrm>
              <a:off x="6875809" y="86691"/>
              <a:ext cx="4924440" cy="3062880"/>
            </p14:xfrm>
          </p:contentPart>
        </mc:Choice>
        <mc:Fallback xmlns="">
          <p:pic>
            <p:nvPicPr>
              <p:cNvPr id="150" name="Freihand 149"/>
              <p:cNvPicPr/>
              <p:nvPr/>
            </p:nvPicPr>
            <p:blipFill>
              <a:blip r:embed="rId44"/>
              <a:stretch>
                <a:fillRect/>
              </a:stretch>
            </p:blipFill>
            <p:spPr>
              <a:xfrm>
                <a:off x="6859249" y="71211"/>
                <a:ext cx="4957560" cy="3094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51" name="Freihand 150"/>
              <p14:cNvContentPartPr/>
              <p14:nvPr/>
            </p14:nvContentPartPr>
            <p14:xfrm>
              <a:off x="9490489" y="2736291"/>
              <a:ext cx="700920" cy="872640"/>
            </p14:xfrm>
          </p:contentPart>
        </mc:Choice>
        <mc:Fallback xmlns="">
          <p:pic>
            <p:nvPicPr>
              <p:cNvPr id="151" name="Freihand 150"/>
              <p:cNvPicPr/>
              <p:nvPr/>
            </p:nvPicPr>
            <p:blipFill>
              <a:blip r:embed="rId46"/>
              <a:stretch>
                <a:fillRect/>
              </a:stretch>
            </p:blipFill>
            <p:spPr>
              <a:xfrm>
                <a:off x="9475369" y="2718291"/>
                <a:ext cx="733320" cy="905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6" name="Freihand 155"/>
              <p14:cNvContentPartPr/>
              <p14:nvPr/>
            </p14:nvContentPartPr>
            <p14:xfrm>
              <a:off x="4309369" y="1324011"/>
              <a:ext cx="429120" cy="509040"/>
            </p14:xfrm>
          </p:contentPart>
        </mc:Choice>
        <mc:Fallback xmlns="">
          <p:pic>
            <p:nvPicPr>
              <p:cNvPr id="156" name="Freihand 155"/>
              <p:cNvPicPr/>
              <p:nvPr/>
            </p:nvPicPr>
            <p:blipFill>
              <a:blip r:embed="rId48"/>
              <a:stretch>
                <a:fillRect/>
              </a:stretch>
            </p:blipFill>
            <p:spPr>
              <a:xfrm>
                <a:off x="4291369" y="1312491"/>
                <a:ext cx="46044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9" name="Freihand 158"/>
              <p14:cNvContentPartPr/>
              <p14:nvPr/>
            </p14:nvContentPartPr>
            <p14:xfrm>
              <a:off x="4215409" y="1186131"/>
              <a:ext cx="119880" cy="376200"/>
            </p14:xfrm>
          </p:contentPart>
        </mc:Choice>
        <mc:Fallback xmlns="">
          <p:pic>
            <p:nvPicPr>
              <p:cNvPr id="159" name="Freihand 158"/>
              <p:cNvPicPr/>
              <p:nvPr/>
            </p:nvPicPr>
            <p:blipFill>
              <a:blip r:embed="rId50"/>
              <a:stretch>
                <a:fillRect/>
              </a:stretch>
            </p:blipFill>
            <p:spPr>
              <a:xfrm>
                <a:off x="4198129" y="1173171"/>
                <a:ext cx="15012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1" name="Freihand 160"/>
              <p14:cNvContentPartPr/>
              <p14:nvPr/>
            </p14:nvContentPartPr>
            <p14:xfrm>
              <a:off x="3555889" y="703731"/>
              <a:ext cx="1213200" cy="3847680"/>
            </p14:xfrm>
          </p:contentPart>
        </mc:Choice>
        <mc:Fallback xmlns="">
          <p:pic>
            <p:nvPicPr>
              <p:cNvPr id="161" name="Freihand 160"/>
              <p:cNvPicPr/>
              <p:nvPr/>
            </p:nvPicPr>
            <p:blipFill>
              <a:blip r:embed="rId52"/>
              <a:stretch>
                <a:fillRect/>
              </a:stretch>
            </p:blipFill>
            <p:spPr>
              <a:xfrm>
                <a:off x="3540049" y="692211"/>
                <a:ext cx="1242360" cy="3874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9" name="Freihand 168"/>
              <p14:cNvContentPartPr/>
              <p14:nvPr/>
            </p14:nvContentPartPr>
            <p14:xfrm>
              <a:off x="5094529" y="3921771"/>
              <a:ext cx="113400" cy="565200"/>
            </p14:xfrm>
          </p:contentPart>
        </mc:Choice>
        <mc:Fallback xmlns="">
          <p:pic>
            <p:nvPicPr>
              <p:cNvPr id="169" name="Freihand 168"/>
              <p:cNvPicPr/>
              <p:nvPr/>
            </p:nvPicPr>
            <p:blipFill>
              <a:blip r:embed="rId54"/>
              <a:stretch>
                <a:fillRect/>
              </a:stretch>
            </p:blipFill>
            <p:spPr>
              <a:xfrm>
                <a:off x="5082289" y="3909531"/>
                <a:ext cx="13500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1" name="Freihand 170"/>
              <p14:cNvContentPartPr/>
              <p14:nvPr/>
            </p14:nvContentPartPr>
            <p14:xfrm>
              <a:off x="6083089" y="1113771"/>
              <a:ext cx="857160" cy="644760"/>
            </p14:xfrm>
          </p:contentPart>
        </mc:Choice>
        <mc:Fallback xmlns="">
          <p:pic>
            <p:nvPicPr>
              <p:cNvPr id="171" name="Freihand 170"/>
              <p:cNvPicPr/>
              <p:nvPr/>
            </p:nvPicPr>
            <p:blipFill>
              <a:blip r:embed="rId56"/>
              <a:stretch>
                <a:fillRect/>
              </a:stretch>
            </p:blipFill>
            <p:spPr>
              <a:xfrm>
                <a:off x="6073729" y="1099371"/>
                <a:ext cx="88200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2" name="Freihand 171"/>
              <p14:cNvContentPartPr/>
              <p14:nvPr/>
            </p14:nvContentPartPr>
            <p14:xfrm>
              <a:off x="4790689" y="3733851"/>
              <a:ext cx="847440" cy="1083960"/>
            </p14:xfrm>
          </p:contentPart>
        </mc:Choice>
        <mc:Fallback xmlns="">
          <p:pic>
            <p:nvPicPr>
              <p:cNvPr id="172" name="Freihand 171"/>
              <p:cNvPicPr/>
              <p:nvPr/>
            </p:nvPicPr>
            <p:blipFill>
              <a:blip r:embed="rId58"/>
              <a:stretch>
                <a:fillRect/>
              </a:stretch>
            </p:blipFill>
            <p:spPr>
              <a:xfrm>
                <a:off x="4775209" y="3720891"/>
                <a:ext cx="876240" cy="1112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4" name="Freihand 173"/>
              <p14:cNvContentPartPr/>
              <p14:nvPr/>
            </p14:nvContentPartPr>
            <p14:xfrm>
              <a:off x="4010569" y="2556651"/>
              <a:ext cx="16920" cy="369000"/>
            </p14:xfrm>
          </p:contentPart>
        </mc:Choice>
        <mc:Fallback xmlns="">
          <p:pic>
            <p:nvPicPr>
              <p:cNvPr id="174" name="Freihand 173"/>
              <p:cNvPicPr/>
              <p:nvPr/>
            </p:nvPicPr>
            <p:blipFill>
              <a:blip r:embed="rId60"/>
              <a:stretch>
                <a:fillRect/>
              </a:stretch>
            </p:blipFill>
            <p:spPr>
              <a:xfrm>
                <a:off x="3996889" y="2546571"/>
                <a:ext cx="4068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75" name="Freihand 174"/>
              <p14:cNvContentPartPr/>
              <p14:nvPr/>
            </p14:nvContentPartPr>
            <p14:xfrm>
              <a:off x="4026409" y="3399771"/>
              <a:ext cx="35280" cy="300960"/>
            </p14:xfrm>
          </p:contentPart>
        </mc:Choice>
        <mc:Fallback xmlns="">
          <p:pic>
            <p:nvPicPr>
              <p:cNvPr id="175" name="Freihand 174"/>
              <p:cNvPicPr/>
              <p:nvPr/>
            </p:nvPicPr>
            <p:blipFill>
              <a:blip r:embed="rId62"/>
              <a:stretch>
                <a:fillRect/>
              </a:stretch>
            </p:blipFill>
            <p:spPr>
              <a:xfrm>
                <a:off x="4013809" y="3390771"/>
                <a:ext cx="568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7" name="Freihand 176"/>
              <p14:cNvContentPartPr/>
              <p14:nvPr/>
            </p14:nvContentPartPr>
            <p14:xfrm>
              <a:off x="4089769" y="3779211"/>
              <a:ext cx="12960" cy="205920"/>
            </p14:xfrm>
          </p:contentPart>
        </mc:Choice>
        <mc:Fallback xmlns="">
          <p:pic>
            <p:nvPicPr>
              <p:cNvPr id="177" name="Freihand 176"/>
              <p:cNvPicPr/>
              <p:nvPr/>
            </p:nvPicPr>
            <p:blipFill>
              <a:blip r:embed="rId64"/>
              <a:stretch>
                <a:fillRect/>
              </a:stretch>
            </p:blipFill>
            <p:spPr>
              <a:xfrm>
                <a:off x="4083289" y="3773811"/>
                <a:ext cx="33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8" name="Freihand 177"/>
              <p14:cNvContentPartPr/>
              <p14:nvPr/>
            </p14:nvContentPartPr>
            <p14:xfrm>
              <a:off x="3998329" y="4254771"/>
              <a:ext cx="427680" cy="507240"/>
            </p14:xfrm>
          </p:contentPart>
        </mc:Choice>
        <mc:Fallback xmlns="">
          <p:pic>
            <p:nvPicPr>
              <p:cNvPr id="178" name="Freihand 177"/>
              <p:cNvPicPr/>
              <p:nvPr/>
            </p:nvPicPr>
            <p:blipFill>
              <a:blip r:embed="rId66"/>
              <a:stretch>
                <a:fillRect/>
              </a:stretch>
            </p:blipFill>
            <p:spPr>
              <a:xfrm>
                <a:off x="3983929" y="4244691"/>
                <a:ext cx="45612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81" name="Freihand 180"/>
              <p14:cNvContentPartPr/>
              <p14:nvPr/>
            </p14:nvContentPartPr>
            <p14:xfrm>
              <a:off x="2774689" y="2489331"/>
              <a:ext cx="321840" cy="33120"/>
            </p14:xfrm>
          </p:contentPart>
        </mc:Choice>
        <mc:Fallback xmlns="">
          <p:pic>
            <p:nvPicPr>
              <p:cNvPr id="181" name="Freihand 180"/>
              <p:cNvPicPr/>
              <p:nvPr/>
            </p:nvPicPr>
            <p:blipFill>
              <a:blip r:embed="rId68"/>
              <a:stretch>
                <a:fillRect/>
              </a:stretch>
            </p:blipFill>
            <p:spPr>
              <a:xfrm>
                <a:off x="2762809" y="2482131"/>
                <a:ext cx="340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82" name="Freihand 181"/>
              <p14:cNvContentPartPr/>
              <p14:nvPr/>
            </p14:nvContentPartPr>
            <p14:xfrm>
              <a:off x="3313249" y="2479971"/>
              <a:ext cx="329400" cy="26640"/>
            </p14:xfrm>
          </p:contentPart>
        </mc:Choice>
        <mc:Fallback xmlns="">
          <p:pic>
            <p:nvPicPr>
              <p:cNvPr id="182" name="Freihand 181"/>
              <p:cNvPicPr/>
              <p:nvPr/>
            </p:nvPicPr>
            <p:blipFill>
              <a:blip r:embed="rId70"/>
              <a:stretch>
                <a:fillRect/>
              </a:stretch>
            </p:blipFill>
            <p:spPr>
              <a:xfrm>
                <a:off x="3303169" y="2468811"/>
                <a:ext cx="350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83" name="Freihand 182"/>
              <p14:cNvContentPartPr/>
              <p14:nvPr/>
            </p14:nvContentPartPr>
            <p14:xfrm>
              <a:off x="4108849" y="2494011"/>
              <a:ext cx="29520" cy="23040"/>
            </p14:xfrm>
          </p:contentPart>
        </mc:Choice>
        <mc:Fallback xmlns="">
          <p:pic>
            <p:nvPicPr>
              <p:cNvPr id="183" name="Freihand 182"/>
              <p:cNvPicPr/>
              <p:nvPr/>
            </p:nvPicPr>
            <p:blipFill>
              <a:blip r:embed="rId72"/>
              <a:stretch>
                <a:fillRect/>
              </a:stretch>
            </p:blipFill>
            <p:spPr>
              <a:xfrm>
                <a:off x="4097689" y="2483571"/>
                <a:ext cx="55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84" name="Freihand 183"/>
              <p14:cNvContentPartPr/>
              <p14:nvPr/>
            </p14:nvContentPartPr>
            <p14:xfrm>
              <a:off x="6176689" y="1783371"/>
              <a:ext cx="733320" cy="225360"/>
            </p14:xfrm>
          </p:contentPart>
        </mc:Choice>
        <mc:Fallback xmlns="">
          <p:pic>
            <p:nvPicPr>
              <p:cNvPr id="184" name="Freihand 183"/>
              <p:cNvPicPr/>
              <p:nvPr/>
            </p:nvPicPr>
            <p:blipFill>
              <a:blip r:embed="rId74"/>
              <a:stretch>
                <a:fillRect/>
              </a:stretch>
            </p:blipFill>
            <p:spPr>
              <a:xfrm>
                <a:off x="6161929" y="1770771"/>
                <a:ext cx="7639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85" name="Freihand 184"/>
              <p14:cNvContentPartPr/>
              <p14:nvPr/>
            </p14:nvContentPartPr>
            <p14:xfrm>
              <a:off x="2014369" y="3748971"/>
              <a:ext cx="484920" cy="768240"/>
            </p14:xfrm>
          </p:contentPart>
        </mc:Choice>
        <mc:Fallback xmlns="">
          <p:pic>
            <p:nvPicPr>
              <p:cNvPr id="185" name="Freihand 184"/>
              <p:cNvPicPr/>
              <p:nvPr/>
            </p:nvPicPr>
            <p:blipFill>
              <a:blip r:embed="rId76"/>
              <a:stretch>
                <a:fillRect/>
              </a:stretch>
            </p:blipFill>
            <p:spPr>
              <a:xfrm>
                <a:off x="1999969" y="3730251"/>
                <a:ext cx="514440" cy="801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88" name="Freihand 187"/>
              <p14:cNvContentPartPr/>
              <p14:nvPr/>
            </p14:nvContentPartPr>
            <p14:xfrm>
              <a:off x="4791049" y="3799371"/>
              <a:ext cx="708480" cy="1084680"/>
            </p14:xfrm>
          </p:contentPart>
        </mc:Choice>
        <mc:Fallback xmlns="">
          <p:pic>
            <p:nvPicPr>
              <p:cNvPr id="188" name="Freihand 187"/>
              <p:cNvPicPr/>
              <p:nvPr/>
            </p:nvPicPr>
            <p:blipFill>
              <a:blip r:embed="rId78"/>
              <a:stretch>
                <a:fillRect/>
              </a:stretch>
            </p:blipFill>
            <p:spPr>
              <a:xfrm>
                <a:off x="4776649" y="3784611"/>
                <a:ext cx="737640" cy="1114200"/>
              </a:xfrm>
              <a:prstGeom prst="rect">
                <a:avLst/>
              </a:prstGeom>
            </p:spPr>
          </p:pic>
        </mc:Fallback>
      </mc:AlternateContent>
    </p:spTree>
    <p:extLst>
      <p:ext uri="{BB962C8B-B14F-4D97-AF65-F5344CB8AC3E}">
        <p14:creationId xmlns:p14="http://schemas.microsoft.com/office/powerpoint/2010/main" val="3919041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054658" cy="510509"/>
          </a:xfrm>
          <a:prstGeom prst="rect">
            <a:avLst/>
          </a:prstGeom>
          <a:noFill/>
          <a:ln>
            <a:noFill/>
          </a:ln>
        </p:spPr>
        <p:txBody>
          <a:bodyPr vert="horz" wrap="none" lIns="81646" tIns="40823" rIns="81646" bIns="40823" anchorCtr="0" compatLnSpc="0">
            <a:spAutoFit/>
          </a:bodyPr>
          <a:lstStyle/>
          <a:p>
            <a:pPr hangingPunct="0"/>
            <a:r>
              <a:rPr lang="de-DE" sz="2903" dirty="0" smtClean="0">
                <a:latin typeface="Arial" pitchFamily="18"/>
                <a:ea typeface="Droid Sans Fallback" pitchFamily="2"/>
                <a:cs typeface="Lohit Hindi" pitchFamily="2"/>
              </a:rPr>
              <a:t>Geld – und Fiskalpolitik im </a:t>
            </a:r>
            <a:r>
              <a:rPr lang="de-DE" sz="2903" dirty="0">
                <a:latin typeface="Arial" pitchFamily="18"/>
                <a:ea typeface="Droid Sans Fallback" pitchFamily="2"/>
                <a:cs typeface="Lohit Hindi" pitchFamily="2"/>
              </a:rPr>
              <a:t>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1808242" y="1250533"/>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1808243" y="4059169"/>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1329577" y="1251892"/>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21" name="Rechteck 2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6" name="Textfeld 45">
            <a:extLst>
              <a:ext uri="{FF2B5EF4-FFF2-40B4-BE49-F238E27FC236}">
                <a16:creationId xmlns:a16="http://schemas.microsoft.com/office/drawing/2014/main" id="{C9973EEF-EBDC-47D5-953A-61C254CEC891}"/>
              </a:ext>
            </a:extLst>
          </p:cNvPr>
          <p:cNvSpPr txBox="1"/>
          <p:nvPr/>
        </p:nvSpPr>
        <p:spPr>
          <a:xfrm>
            <a:off x="5319538" y="4152355"/>
            <a:ext cx="316147"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p>
        </p:txBody>
      </p:sp>
      <mc:AlternateContent xmlns:mc="http://schemas.openxmlformats.org/markup-compatibility/2006" xmlns:p14="http://schemas.microsoft.com/office/powerpoint/2010/main">
        <mc:Choice Requires="p14">
          <p:contentPart p14:bwMode="auto" r:id="rId3">
            <p14:nvContentPartPr>
              <p14:cNvPr id="9" name="Freihand 8"/>
              <p14:cNvContentPartPr/>
              <p14:nvPr/>
            </p14:nvContentPartPr>
            <p14:xfrm>
              <a:off x="2476249" y="1647314"/>
              <a:ext cx="2379600" cy="1829880"/>
            </p14:xfrm>
          </p:contentPart>
        </mc:Choice>
        <mc:Fallback xmlns="">
          <p:pic>
            <p:nvPicPr>
              <p:cNvPr id="9" name="Freihand 8"/>
              <p:cNvPicPr/>
              <p:nvPr/>
            </p:nvPicPr>
            <p:blipFill>
              <a:blip r:embed="rId4"/>
              <a:stretch>
                <a:fillRect/>
              </a:stretch>
            </p:blipFill>
            <p:spPr>
              <a:xfrm>
                <a:off x="2461849" y="1632914"/>
                <a:ext cx="2410920" cy="1855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p14:cNvContentPartPr/>
              <p14:nvPr/>
            </p14:nvContentPartPr>
            <p14:xfrm>
              <a:off x="2664529" y="1287674"/>
              <a:ext cx="1905840" cy="2072520"/>
            </p14:xfrm>
          </p:contentPart>
        </mc:Choice>
        <mc:Fallback xmlns="">
          <p:pic>
            <p:nvPicPr>
              <p:cNvPr id="18" name="Freihand 17"/>
              <p:cNvPicPr/>
              <p:nvPr/>
            </p:nvPicPr>
            <p:blipFill>
              <a:blip r:embed="rId6"/>
              <a:stretch>
                <a:fillRect/>
              </a:stretch>
            </p:blipFill>
            <p:spPr>
              <a:xfrm>
                <a:off x="2653009" y="1275074"/>
                <a:ext cx="1928880" cy="2096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Freihand 24"/>
              <p14:cNvContentPartPr/>
              <p14:nvPr/>
            </p14:nvContentPartPr>
            <p14:xfrm>
              <a:off x="3784489" y="431211"/>
              <a:ext cx="1869142" cy="549360"/>
            </p14:xfrm>
          </p:contentPart>
        </mc:Choice>
        <mc:Fallback xmlns="">
          <p:pic>
            <p:nvPicPr>
              <p:cNvPr id="25" name="Freihand 24"/>
              <p:cNvPicPr/>
              <p:nvPr/>
            </p:nvPicPr>
            <p:blipFill>
              <a:blip r:embed="rId8"/>
              <a:stretch>
                <a:fillRect/>
              </a:stretch>
            </p:blipFill>
            <p:spPr>
              <a:xfrm>
                <a:off x="3768649" y="413571"/>
                <a:ext cx="1903702"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Freihand 43"/>
              <p14:cNvContentPartPr/>
              <p14:nvPr/>
            </p14:nvContentPartPr>
            <p14:xfrm>
              <a:off x="3218209" y="841251"/>
              <a:ext cx="1847520" cy="2388600"/>
            </p14:xfrm>
          </p:contentPart>
        </mc:Choice>
        <mc:Fallback xmlns="">
          <p:pic>
            <p:nvPicPr>
              <p:cNvPr id="44" name="Freihand 43"/>
              <p:cNvPicPr/>
              <p:nvPr/>
            </p:nvPicPr>
            <p:blipFill>
              <a:blip r:embed="rId10"/>
              <a:stretch>
                <a:fillRect/>
              </a:stretch>
            </p:blipFill>
            <p:spPr>
              <a:xfrm>
                <a:off x="3206329" y="827571"/>
                <a:ext cx="1878480" cy="2420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 name="Freihand 81"/>
              <p14:cNvContentPartPr/>
              <p14:nvPr/>
            </p14:nvContentPartPr>
            <p14:xfrm>
              <a:off x="9110329" y="5566611"/>
              <a:ext cx="360" cy="360"/>
            </p14:xfrm>
          </p:contentPart>
        </mc:Choice>
        <mc:Fallback xmlns="">
          <p:pic>
            <p:nvPicPr>
              <p:cNvPr id="82" name="Freihand 81"/>
              <p:cNvPicPr/>
              <p:nvPr/>
            </p:nvPicPr>
            <p:blipFill>
              <a:blip r:embed="rId12"/>
              <a:stretch>
                <a:fillRect/>
              </a:stretch>
            </p:blipFill>
            <p:spPr>
              <a:xfrm>
                <a:off x="9093409" y="5549691"/>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5" name="Freihand 134"/>
              <p14:cNvContentPartPr/>
              <p14:nvPr/>
            </p14:nvContentPartPr>
            <p14:xfrm>
              <a:off x="3568489" y="429411"/>
              <a:ext cx="1476360" cy="1006920"/>
            </p14:xfrm>
          </p:contentPart>
        </mc:Choice>
        <mc:Fallback xmlns="">
          <p:pic>
            <p:nvPicPr>
              <p:cNvPr id="135" name="Freihand 134"/>
              <p:cNvPicPr/>
              <p:nvPr/>
            </p:nvPicPr>
            <p:blipFill>
              <a:blip r:embed="rId14"/>
              <a:stretch>
                <a:fillRect/>
              </a:stretch>
            </p:blipFill>
            <p:spPr>
              <a:xfrm>
                <a:off x="3550849" y="410331"/>
                <a:ext cx="1512000" cy="1043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 name="Freihand 142"/>
              <p14:cNvContentPartPr/>
              <p14:nvPr/>
            </p14:nvContentPartPr>
            <p14:xfrm>
              <a:off x="2132089" y="869331"/>
              <a:ext cx="2512800" cy="2429280"/>
            </p14:xfrm>
          </p:contentPart>
        </mc:Choice>
        <mc:Fallback xmlns="">
          <p:pic>
            <p:nvPicPr>
              <p:cNvPr id="143" name="Freihand 142"/>
              <p:cNvPicPr/>
              <p:nvPr/>
            </p:nvPicPr>
            <p:blipFill>
              <a:blip r:embed="rId16"/>
              <a:stretch>
                <a:fillRect/>
              </a:stretch>
            </p:blipFill>
            <p:spPr>
              <a:xfrm>
                <a:off x="2119489" y="852771"/>
                <a:ext cx="2541600" cy="2458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4" name="Freihand 153"/>
              <p14:cNvContentPartPr/>
              <p14:nvPr/>
            </p14:nvContentPartPr>
            <p14:xfrm>
              <a:off x="4889689" y="562971"/>
              <a:ext cx="7455240" cy="3358440"/>
            </p14:xfrm>
          </p:contentPart>
        </mc:Choice>
        <mc:Fallback xmlns="">
          <p:pic>
            <p:nvPicPr>
              <p:cNvPr id="154" name="Freihand 153"/>
              <p:cNvPicPr/>
              <p:nvPr/>
            </p:nvPicPr>
            <p:blipFill>
              <a:blip r:embed="rId18"/>
              <a:stretch>
                <a:fillRect/>
              </a:stretch>
            </p:blipFill>
            <p:spPr>
              <a:xfrm>
                <a:off x="4874569" y="544611"/>
                <a:ext cx="7487280" cy="3393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5" name="Freihand 154"/>
              <p14:cNvContentPartPr/>
              <p14:nvPr/>
            </p14:nvContentPartPr>
            <p14:xfrm>
              <a:off x="3761089" y="872211"/>
              <a:ext cx="156960" cy="1608840"/>
            </p14:xfrm>
          </p:contentPart>
        </mc:Choice>
        <mc:Fallback xmlns="">
          <p:pic>
            <p:nvPicPr>
              <p:cNvPr id="155" name="Freihand 154"/>
              <p:cNvPicPr/>
              <p:nvPr/>
            </p:nvPicPr>
            <p:blipFill>
              <a:blip r:embed="rId20"/>
              <a:stretch>
                <a:fillRect/>
              </a:stretch>
            </p:blipFill>
            <p:spPr>
              <a:xfrm>
                <a:off x="3754969" y="867171"/>
                <a:ext cx="169200" cy="1620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8" name="Freihand 157"/>
              <p14:cNvContentPartPr/>
              <p14:nvPr/>
            </p14:nvContentPartPr>
            <p14:xfrm>
              <a:off x="3927409" y="2775171"/>
              <a:ext cx="41760" cy="1442160"/>
            </p14:xfrm>
          </p:contentPart>
        </mc:Choice>
        <mc:Fallback xmlns="">
          <p:pic>
            <p:nvPicPr>
              <p:cNvPr id="158" name="Freihand 157"/>
              <p:cNvPicPr/>
              <p:nvPr/>
            </p:nvPicPr>
            <p:blipFill>
              <a:blip r:embed="rId22"/>
              <a:stretch>
                <a:fillRect/>
              </a:stretch>
            </p:blipFill>
            <p:spPr>
              <a:xfrm>
                <a:off x="3914089" y="2769411"/>
                <a:ext cx="65520" cy="1462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5" name="Freihand 234"/>
              <p14:cNvContentPartPr/>
              <p14:nvPr/>
            </p14:nvContentPartPr>
            <p14:xfrm>
              <a:off x="3654169" y="1153754"/>
              <a:ext cx="1378440" cy="3539497"/>
            </p14:xfrm>
          </p:contentPart>
        </mc:Choice>
        <mc:Fallback xmlns="">
          <p:pic>
            <p:nvPicPr>
              <p:cNvPr id="235" name="Freihand 234"/>
              <p:cNvPicPr/>
              <p:nvPr/>
            </p:nvPicPr>
            <p:blipFill>
              <a:blip r:embed="rId24"/>
              <a:stretch>
                <a:fillRect/>
              </a:stretch>
            </p:blipFill>
            <p:spPr>
              <a:xfrm>
                <a:off x="3644809" y="1146194"/>
                <a:ext cx="1401480" cy="356145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6" name="Freihand 245"/>
              <p14:cNvContentPartPr/>
              <p14:nvPr/>
            </p14:nvContentPartPr>
            <p14:xfrm>
              <a:off x="3491471" y="784011"/>
              <a:ext cx="1865160" cy="2255760"/>
            </p14:xfrm>
          </p:contentPart>
        </mc:Choice>
        <mc:Fallback xmlns="">
          <p:pic>
            <p:nvPicPr>
              <p:cNvPr id="246" name="Freihand 245"/>
              <p:cNvPicPr/>
              <p:nvPr/>
            </p:nvPicPr>
            <p:blipFill>
              <a:blip r:embed="rId26"/>
              <a:stretch>
                <a:fillRect/>
              </a:stretch>
            </p:blipFill>
            <p:spPr>
              <a:xfrm>
                <a:off x="3478151" y="771051"/>
                <a:ext cx="1898640" cy="2288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6" name="Freihand 285"/>
              <p14:cNvContentPartPr/>
              <p14:nvPr/>
            </p14:nvContentPartPr>
            <p14:xfrm>
              <a:off x="1398769" y="2077514"/>
              <a:ext cx="2151720" cy="496417"/>
            </p14:xfrm>
          </p:contentPart>
        </mc:Choice>
        <mc:Fallback xmlns="">
          <p:pic>
            <p:nvPicPr>
              <p:cNvPr id="286" name="Freihand 285"/>
              <p:cNvPicPr/>
              <p:nvPr/>
            </p:nvPicPr>
            <p:blipFill>
              <a:blip r:embed="rId28"/>
              <a:stretch>
                <a:fillRect/>
              </a:stretch>
            </p:blipFill>
            <p:spPr>
              <a:xfrm>
                <a:off x="1384009" y="2064195"/>
                <a:ext cx="2179440" cy="52233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6" name="Freihand 295"/>
              <p14:cNvContentPartPr/>
              <p14:nvPr/>
            </p14:nvContentPartPr>
            <p14:xfrm>
              <a:off x="2032391" y="723891"/>
              <a:ext cx="2671560" cy="2745720"/>
            </p14:xfrm>
          </p:contentPart>
        </mc:Choice>
        <mc:Fallback xmlns="">
          <p:pic>
            <p:nvPicPr>
              <p:cNvPr id="296" name="Freihand 295"/>
              <p:cNvPicPr/>
              <p:nvPr/>
            </p:nvPicPr>
            <p:blipFill>
              <a:blip r:embed="rId30"/>
              <a:stretch>
                <a:fillRect/>
              </a:stretch>
            </p:blipFill>
            <p:spPr>
              <a:xfrm>
                <a:off x="2020871" y="708771"/>
                <a:ext cx="2697840" cy="2769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3" name="Freihand 322"/>
              <p14:cNvContentPartPr/>
              <p14:nvPr/>
            </p14:nvContentPartPr>
            <p14:xfrm>
              <a:off x="3374471" y="4017171"/>
              <a:ext cx="2048400" cy="874800"/>
            </p14:xfrm>
          </p:contentPart>
        </mc:Choice>
        <mc:Fallback xmlns="">
          <p:pic>
            <p:nvPicPr>
              <p:cNvPr id="323" name="Freihand 322"/>
              <p:cNvPicPr/>
              <p:nvPr/>
            </p:nvPicPr>
            <p:blipFill>
              <a:blip r:embed="rId32"/>
              <a:stretch>
                <a:fillRect/>
              </a:stretch>
            </p:blipFill>
            <p:spPr>
              <a:xfrm>
                <a:off x="3357911" y="4003131"/>
                <a:ext cx="2080800" cy="904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4" name="Freihand 323"/>
              <p14:cNvContentPartPr/>
              <p14:nvPr/>
            </p14:nvContentPartPr>
            <p14:xfrm>
              <a:off x="3708529" y="4224554"/>
              <a:ext cx="621000" cy="586057"/>
            </p14:xfrm>
          </p:contentPart>
        </mc:Choice>
        <mc:Fallback xmlns="">
          <p:pic>
            <p:nvPicPr>
              <p:cNvPr id="324" name="Freihand 323"/>
              <p:cNvPicPr/>
              <p:nvPr/>
            </p:nvPicPr>
            <p:blipFill>
              <a:blip r:embed="rId34"/>
              <a:stretch>
                <a:fillRect/>
              </a:stretch>
            </p:blipFill>
            <p:spPr>
              <a:xfrm>
                <a:off x="3693049" y="4207275"/>
                <a:ext cx="653760" cy="61521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9" name="Freihand 328"/>
              <p14:cNvContentPartPr/>
              <p14:nvPr/>
            </p14:nvContentPartPr>
            <p14:xfrm>
              <a:off x="3051889" y="1174994"/>
              <a:ext cx="302760" cy="293017"/>
            </p14:xfrm>
          </p:contentPart>
        </mc:Choice>
        <mc:Fallback xmlns="">
          <p:pic>
            <p:nvPicPr>
              <p:cNvPr id="329" name="Freihand 328"/>
              <p:cNvPicPr/>
              <p:nvPr/>
            </p:nvPicPr>
            <p:blipFill>
              <a:blip r:embed="rId36"/>
              <a:stretch>
                <a:fillRect/>
              </a:stretch>
            </p:blipFill>
            <p:spPr>
              <a:xfrm>
                <a:off x="3040729" y="1160235"/>
                <a:ext cx="328680" cy="31893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0" name="Freihand 329"/>
              <p14:cNvContentPartPr/>
              <p14:nvPr/>
            </p14:nvContentPartPr>
            <p14:xfrm>
              <a:off x="3426671" y="436971"/>
              <a:ext cx="988560" cy="4187520"/>
            </p14:xfrm>
          </p:contentPart>
        </mc:Choice>
        <mc:Fallback xmlns="">
          <p:pic>
            <p:nvPicPr>
              <p:cNvPr id="330" name="Freihand 329"/>
              <p:cNvPicPr/>
              <p:nvPr/>
            </p:nvPicPr>
            <p:blipFill>
              <a:blip r:embed="rId38"/>
              <a:stretch>
                <a:fillRect/>
              </a:stretch>
            </p:blipFill>
            <p:spPr>
              <a:xfrm>
                <a:off x="3412271" y="421491"/>
                <a:ext cx="1017360" cy="4217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1" name="Freihand 330"/>
              <p14:cNvContentPartPr/>
              <p14:nvPr/>
            </p14:nvContentPartPr>
            <p14:xfrm>
              <a:off x="3434209" y="1993634"/>
              <a:ext cx="958680" cy="281137"/>
            </p14:xfrm>
          </p:contentPart>
        </mc:Choice>
        <mc:Fallback xmlns="">
          <p:pic>
            <p:nvPicPr>
              <p:cNvPr id="331" name="Freihand 330"/>
              <p:cNvPicPr/>
              <p:nvPr/>
            </p:nvPicPr>
            <p:blipFill>
              <a:blip r:embed="rId40"/>
              <a:stretch>
                <a:fillRect/>
              </a:stretch>
            </p:blipFill>
            <p:spPr>
              <a:xfrm>
                <a:off x="3419809" y="1977795"/>
                <a:ext cx="991800" cy="31497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2" name="Freihand 331"/>
              <p14:cNvContentPartPr/>
              <p14:nvPr/>
            </p14:nvContentPartPr>
            <p14:xfrm>
              <a:off x="1041649" y="2182274"/>
              <a:ext cx="2652120" cy="648697"/>
            </p14:xfrm>
          </p:contentPart>
        </mc:Choice>
        <mc:Fallback xmlns="">
          <p:pic>
            <p:nvPicPr>
              <p:cNvPr id="332" name="Freihand 331"/>
              <p:cNvPicPr/>
              <p:nvPr/>
            </p:nvPicPr>
            <p:blipFill>
              <a:blip r:embed="rId42"/>
              <a:stretch>
                <a:fillRect/>
              </a:stretch>
            </p:blipFill>
            <p:spPr>
              <a:xfrm>
                <a:off x="1027609" y="2170394"/>
                <a:ext cx="2677680" cy="676776"/>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3" name="Freihand 332"/>
              <p14:cNvContentPartPr/>
              <p14:nvPr/>
            </p14:nvContentPartPr>
            <p14:xfrm>
              <a:off x="3785569" y="2504474"/>
              <a:ext cx="176760" cy="47497"/>
            </p14:xfrm>
          </p:contentPart>
        </mc:Choice>
        <mc:Fallback xmlns="">
          <p:pic>
            <p:nvPicPr>
              <p:cNvPr id="333" name="Freihand 332"/>
              <p:cNvPicPr/>
              <p:nvPr/>
            </p:nvPicPr>
            <p:blipFill>
              <a:blip r:embed="rId44"/>
              <a:stretch>
                <a:fillRect/>
              </a:stretch>
            </p:blipFill>
            <p:spPr>
              <a:xfrm>
                <a:off x="3776209" y="2495119"/>
                <a:ext cx="198360" cy="71246"/>
              </a:xfrm>
              <a:prstGeom prst="rect">
                <a:avLst/>
              </a:prstGeom>
            </p:spPr>
          </p:pic>
        </mc:Fallback>
      </mc:AlternateContent>
    </p:spTree>
    <p:extLst>
      <p:ext uri="{BB962C8B-B14F-4D97-AF65-F5344CB8AC3E}">
        <p14:creationId xmlns:p14="http://schemas.microsoft.com/office/powerpoint/2010/main" val="1804811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7" y="7945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smtClean="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157003" y="499427"/>
            <a:ext cx="6956147" cy="3807039"/>
          </a:xfrm>
          <a:prstGeom prst="rect">
            <a:avLst/>
          </a:prstGeom>
        </p:spPr>
      </p:pic>
      <p:sp>
        <p:nvSpPr>
          <p:cNvPr id="2" name="Textfeld 1"/>
          <p:cNvSpPr txBox="1"/>
          <p:nvPr/>
        </p:nvSpPr>
        <p:spPr>
          <a:xfrm>
            <a:off x="8909135" y="99645"/>
            <a:ext cx="2199578" cy="646331"/>
          </a:xfrm>
          <a:prstGeom prst="rect">
            <a:avLst/>
          </a:prstGeom>
          <a:noFill/>
        </p:spPr>
        <p:txBody>
          <a:bodyPr wrap="none" rtlCol="0">
            <a:spAutoFit/>
          </a:bodyPr>
          <a:lstStyle/>
          <a:p>
            <a:pPr algn="ctr"/>
            <a:r>
              <a:rPr lang="de-DE" dirty="0" smtClean="0"/>
              <a:t>Gewinnmaximierung:</a:t>
            </a:r>
          </a:p>
          <a:p>
            <a:pPr algn="ctr"/>
            <a:r>
              <a:rPr lang="el-GR" dirty="0" smtClean="0"/>
              <a:t>π</a:t>
            </a:r>
            <a:r>
              <a:rPr lang="de-DE" dirty="0" smtClean="0"/>
              <a:t>=PY(K,L)-</a:t>
            </a:r>
            <a:r>
              <a:rPr lang="de-DE" dirty="0" err="1" smtClean="0"/>
              <a:t>iK-wL</a:t>
            </a:r>
            <a:endParaRPr lang="de-DE" dirty="0"/>
          </a:p>
        </p:txBody>
      </p:sp>
      <p:sp>
        <p:nvSpPr>
          <p:cNvPr id="13" name="Rechteck 1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269464" y="1773360"/>
            <a:ext cx="4855816" cy="646331"/>
          </a:xfrm>
          <a:prstGeom prst="rect">
            <a:avLst/>
          </a:prstGeom>
          <a:noFill/>
        </p:spPr>
        <p:txBody>
          <a:bodyPr wrap="none" rtlCol="0">
            <a:spAutoFit/>
          </a:bodyPr>
          <a:lstStyle/>
          <a:p>
            <a:pPr algn="ctr"/>
            <a:r>
              <a:rPr lang="de-DE" dirty="0" smtClean="0"/>
              <a:t>Nutzenmaximierung:</a:t>
            </a:r>
          </a:p>
          <a:p>
            <a:pPr algn="ctr"/>
            <a:r>
              <a:rPr lang="de-DE" dirty="0" smtClean="0"/>
              <a:t>Max{u(</a:t>
            </a:r>
            <a:r>
              <a:rPr lang="de-DE" dirty="0" err="1" smtClean="0"/>
              <a:t>c,f</a:t>
            </a:r>
            <a:r>
              <a:rPr lang="de-DE" dirty="0" smtClean="0"/>
              <a:t>)}	NB1: </a:t>
            </a:r>
            <a:r>
              <a:rPr lang="de-DE" dirty="0" err="1" smtClean="0"/>
              <a:t>wL</a:t>
            </a:r>
            <a:r>
              <a:rPr lang="de-DE" dirty="0" smtClean="0"/>
              <a:t>=</a:t>
            </a:r>
            <a:r>
              <a:rPr lang="de-DE" dirty="0" err="1" smtClean="0"/>
              <a:t>pc</a:t>
            </a:r>
            <a:r>
              <a:rPr lang="de-DE" dirty="0" smtClean="0"/>
              <a:t>	NB2: 1-L=f</a:t>
            </a:r>
            <a:endParaRPr lang="de-DE" dirty="0"/>
          </a:p>
        </p:txBody>
      </p:sp>
      <p:sp>
        <p:nvSpPr>
          <p:cNvPr id="15" name="Textfeld 14"/>
          <p:cNvSpPr txBox="1"/>
          <p:nvPr/>
        </p:nvSpPr>
        <p:spPr>
          <a:xfrm>
            <a:off x="3071503" y="4048820"/>
            <a:ext cx="185066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smtClean="0"/>
              <a:t>Arbeitsmarkt</a:t>
            </a:r>
            <a:endParaRPr lang="de-DE" sz="2400" dirty="0">
              <a:latin typeface="Arial" pitchFamily="18"/>
              <a:ea typeface="Droid Sans Fallback" pitchFamily="2"/>
              <a:cs typeface="Lohit Hindi" pitchFamily="2"/>
            </a:endParaRPr>
          </a:p>
        </p:txBody>
      </p:sp>
      <p:cxnSp>
        <p:nvCxnSpPr>
          <p:cNvPr id="16" name="Straight Arrow Connector 7"/>
          <p:cNvCxnSpPr/>
          <p:nvPr/>
        </p:nvCxnSpPr>
        <p:spPr>
          <a:xfrm flipV="1">
            <a:off x="2967220" y="620084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9"/>
          <p:cNvCxnSpPr/>
          <p:nvPr/>
        </p:nvCxnSpPr>
        <p:spPr>
          <a:xfrm flipV="1">
            <a:off x="2967220" y="465686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2614238" y="4770634"/>
            <a:ext cx="282450" cy="369332"/>
          </a:xfrm>
          <a:prstGeom prst="rect">
            <a:avLst/>
          </a:prstGeom>
        </p:spPr>
        <p:txBody>
          <a:bodyPr wrap="none">
            <a:spAutoFit/>
          </a:bodyPr>
          <a:lstStyle/>
          <a:p>
            <a:r>
              <a:rPr lang="de-DE" dirty="0" smtClean="0"/>
              <a:t>L</a:t>
            </a:r>
            <a:endParaRPr lang="de-DE" baseline="30000" dirty="0"/>
          </a:p>
        </p:txBody>
      </p:sp>
      <p:sp>
        <p:nvSpPr>
          <p:cNvPr id="19" name="Rechteck 18"/>
          <p:cNvSpPr/>
          <p:nvPr/>
        </p:nvSpPr>
        <p:spPr>
          <a:xfrm>
            <a:off x="4786894" y="6152817"/>
            <a:ext cx="344966" cy="369332"/>
          </a:xfrm>
          <a:prstGeom prst="rect">
            <a:avLst/>
          </a:prstGeom>
        </p:spPr>
        <p:txBody>
          <a:bodyPr wrap="none">
            <a:spAutoFit/>
          </a:bodyPr>
          <a:lstStyle/>
          <a:p>
            <a:r>
              <a:rPr lang="el-GR" dirty="0"/>
              <a:t>ω</a:t>
            </a:r>
            <a:endParaRPr lang="de-DE" dirty="0"/>
          </a:p>
        </p:txBody>
      </p:sp>
      <mc:AlternateContent xmlns:mc="http://schemas.openxmlformats.org/markup-compatibility/2006" xmlns:p14="http://schemas.microsoft.com/office/powerpoint/2010/main">
        <mc:Choice Requires="p14">
          <p:contentPart p14:bwMode="auto" r:id="rId4">
            <p14:nvContentPartPr>
              <p14:cNvPr id="4" name="Freihand 3"/>
              <p14:cNvContentPartPr/>
              <p14:nvPr/>
            </p14:nvContentPartPr>
            <p14:xfrm>
              <a:off x="357289" y="847394"/>
              <a:ext cx="2854080" cy="40680"/>
            </p14:xfrm>
          </p:contentPart>
        </mc:Choice>
        <mc:Fallback xmlns="">
          <p:pic>
            <p:nvPicPr>
              <p:cNvPr id="4" name="Freihand 3"/>
              <p:cNvPicPr/>
              <p:nvPr/>
            </p:nvPicPr>
            <p:blipFill>
              <a:blip r:embed="rId5"/>
              <a:stretch>
                <a:fillRect/>
              </a:stretch>
            </p:blipFill>
            <p:spPr>
              <a:xfrm>
                <a:off x="346849" y="831554"/>
                <a:ext cx="28821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p14:cNvContentPartPr/>
              <p14:nvPr/>
            </p14:nvContentPartPr>
            <p14:xfrm>
              <a:off x="635929" y="369674"/>
              <a:ext cx="654840" cy="623880"/>
            </p14:xfrm>
          </p:contentPart>
        </mc:Choice>
        <mc:Fallback xmlns="">
          <p:pic>
            <p:nvPicPr>
              <p:cNvPr id="8" name="Freihand 7"/>
              <p:cNvPicPr/>
              <p:nvPr/>
            </p:nvPicPr>
            <p:blipFill>
              <a:blip r:embed="rId7"/>
              <a:stretch>
                <a:fillRect/>
              </a:stretch>
            </p:blipFill>
            <p:spPr>
              <a:xfrm>
                <a:off x="620809" y="355994"/>
                <a:ext cx="685440" cy="652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Freihand 29"/>
              <p14:cNvContentPartPr/>
              <p14:nvPr/>
            </p14:nvContentPartPr>
            <p14:xfrm>
              <a:off x="5854489" y="778274"/>
              <a:ext cx="1719360" cy="466200"/>
            </p14:xfrm>
          </p:contentPart>
        </mc:Choice>
        <mc:Fallback xmlns="">
          <p:pic>
            <p:nvPicPr>
              <p:cNvPr id="30" name="Freihand 29"/>
              <p:cNvPicPr/>
              <p:nvPr/>
            </p:nvPicPr>
            <p:blipFill>
              <a:blip r:embed="rId9"/>
              <a:stretch>
                <a:fillRect/>
              </a:stretch>
            </p:blipFill>
            <p:spPr>
              <a:xfrm>
                <a:off x="5839729" y="761354"/>
                <a:ext cx="175104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2" name="Freihand 31"/>
              <p14:cNvContentPartPr/>
              <p14:nvPr/>
            </p14:nvContentPartPr>
            <p14:xfrm>
              <a:off x="834289" y="1776554"/>
              <a:ext cx="2406600" cy="499320"/>
            </p14:xfrm>
          </p:contentPart>
        </mc:Choice>
        <mc:Fallback xmlns="">
          <p:pic>
            <p:nvPicPr>
              <p:cNvPr id="32" name="Freihand 31"/>
              <p:cNvPicPr/>
              <p:nvPr/>
            </p:nvPicPr>
            <p:blipFill>
              <a:blip r:embed="rId11"/>
              <a:stretch>
                <a:fillRect/>
              </a:stretch>
            </p:blipFill>
            <p:spPr>
              <a:xfrm>
                <a:off x="817729" y="1758914"/>
                <a:ext cx="243936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Freihand 37"/>
              <p14:cNvContentPartPr/>
              <p14:nvPr/>
            </p14:nvContentPartPr>
            <p14:xfrm>
              <a:off x="3082849" y="1451474"/>
              <a:ext cx="2067840" cy="354600"/>
            </p14:xfrm>
          </p:contentPart>
        </mc:Choice>
        <mc:Fallback xmlns="">
          <p:pic>
            <p:nvPicPr>
              <p:cNvPr id="38" name="Freihand 37"/>
              <p:cNvPicPr/>
              <p:nvPr/>
            </p:nvPicPr>
            <p:blipFill>
              <a:blip r:embed="rId13"/>
              <a:stretch>
                <a:fillRect/>
              </a:stretch>
            </p:blipFill>
            <p:spPr>
              <a:xfrm>
                <a:off x="3068089" y="1433114"/>
                <a:ext cx="210204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Freihand 46"/>
              <p14:cNvContentPartPr/>
              <p14:nvPr/>
            </p14:nvContentPartPr>
            <p14:xfrm>
              <a:off x="339289" y="2535434"/>
              <a:ext cx="2848680" cy="649440"/>
            </p14:xfrm>
          </p:contentPart>
        </mc:Choice>
        <mc:Fallback xmlns="">
          <p:pic>
            <p:nvPicPr>
              <p:cNvPr id="47" name="Freihand 46"/>
              <p:cNvPicPr/>
              <p:nvPr/>
            </p:nvPicPr>
            <p:blipFill>
              <a:blip r:embed="rId15"/>
              <a:stretch>
                <a:fillRect/>
              </a:stretch>
            </p:blipFill>
            <p:spPr>
              <a:xfrm>
                <a:off x="323089" y="2519954"/>
                <a:ext cx="2881080" cy="680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 name="Freihand 47"/>
              <p14:cNvContentPartPr/>
              <p14:nvPr/>
            </p14:nvContentPartPr>
            <p14:xfrm>
              <a:off x="2300929" y="2668274"/>
              <a:ext cx="11520" cy="7560"/>
            </p14:xfrm>
          </p:contentPart>
        </mc:Choice>
        <mc:Fallback xmlns="">
          <p:pic>
            <p:nvPicPr>
              <p:cNvPr id="48" name="Freihand 47"/>
              <p:cNvPicPr/>
              <p:nvPr/>
            </p:nvPicPr>
            <p:blipFill>
              <a:blip r:embed="rId17"/>
              <a:stretch>
                <a:fillRect/>
              </a:stretch>
            </p:blipFill>
            <p:spPr>
              <a:xfrm>
                <a:off x="2290489" y="2658554"/>
                <a:ext cx="29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9" name="Freihand 58"/>
              <p14:cNvContentPartPr/>
              <p14:nvPr/>
            </p14:nvContentPartPr>
            <p14:xfrm>
              <a:off x="2230369" y="3651074"/>
              <a:ext cx="2468880" cy="567000"/>
            </p14:xfrm>
          </p:contentPart>
        </mc:Choice>
        <mc:Fallback xmlns="">
          <p:pic>
            <p:nvPicPr>
              <p:cNvPr id="59" name="Freihand 58"/>
              <p:cNvPicPr/>
              <p:nvPr/>
            </p:nvPicPr>
            <p:blipFill>
              <a:blip r:embed="rId19"/>
              <a:stretch>
                <a:fillRect/>
              </a:stretch>
            </p:blipFill>
            <p:spPr>
              <a:xfrm>
                <a:off x="2213449" y="3635594"/>
                <a:ext cx="250308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0" name="Freihand 59"/>
              <p14:cNvContentPartPr/>
              <p14:nvPr/>
            </p14:nvContentPartPr>
            <p14:xfrm>
              <a:off x="5147089" y="3767714"/>
              <a:ext cx="1222560" cy="860760"/>
            </p14:xfrm>
          </p:contentPart>
        </mc:Choice>
        <mc:Fallback xmlns="">
          <p:pic>
            <p:nvPicPr>
              <p:cNvPr id="60" name="Freihand 59"/>
              <p:cNvPicPr/>
              <p:nvPr/>
            </p:nvPicPr>
            <p:blipFill>
              <a:blip r:embed="rId21"/>
              <a:stretch>
                <a:fillRect/>
              </a:stretch>
            </p:blipFill>
            <p:spPr>
              <a:xfrm>
                <a:off x="5129089" y="3750794"/>
                <a:ext cx="1252440" cy="895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Freihand 63"/>
              <p14:cNvContentPartPr/>
              <p14:nvPr/>
            </p14:nvContentPartPr>
            <p14:xfrm>
              <a:off x="2571289" y="3863114"/>
              <a:ext cx="81360" cy="338040"/>
            </p14:xfrm>
          </p:contentPart>
        </mc:Choice>
        <mc:Fallback xmlns="">
          <p:pic>
            <p:nvPicPr>
              <p:cNvPr id="64" name="Freihand 63"/>
              <p:cNvPicPr/>
              <p:nvPr/>
            </p:nvPicPr>
            <p:blipFill>
              <a:blip r:embed="rId23"/>
              <a:stretch>
                <a:fillRect/>
              </a:stretch>
            </p:blipFill>
            <p:spPr>
              <a:xfrm>
                <a:off x="2556889" y="3850874"/>
                <a:ext cx="1054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3" name="Freihand 82"/>
              <p14:cNvContentPartPr/>
              <p14:nvPr/>
            </p14:nvContentPartPr>
            <p14:xfrm>
              <a:off x="4684849" y="858194"/>
              <a:ext cx="893880" cy="639720"/>
            </p14:xfrm>
          </p:contentPart>
        </mc:Choice>
        <mc:Fallback xmlns="">
          <p:pic>
            <p:nvPicPr>
              <p:cNvPr id="83" name="Freihand 82"/>
              <p:cNvPicPr/>
              <p:nvPr/>
            </p:nvPicPr>
            <p:blipFill>
              <a:blip r:embed="rId25"/>
              <a:stretch>
                <a:fillRect/>
              </a:stretch>
            </p:blipFill>
            <p:spPr>
              <a:xfrm>
                <a:off x="4670809" y="839834"/>
                <a:ext cx="923040" cy="672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0" name="Freihand 219"/>
              <p14:cNvContentPartPr/>
              <p14:nvPr/>
            </p14:nvContentPartPr>
            <p14:xfrm>
              <a:off x="3279769" y="4746554"/>
              <a:ext cx="1634400" cy="1289160"/>
            </p14:xfrm>
          </p:contentPart>
        </mc:Choice>
        <mc:Fallback xmlns="">
          <p:pic>
            <p:nvPicPr>
              <p:cNvPr id="220" name="Freihand 219"/>
              <p:cNvPicPr/>
              <p:nvPr/>
            </p:nvPicPr>
            <p:blipFill>
              <a:blip r:embed="rId27"/>
              <a:stretch>
                <a:fillRect/>
              </a:stretch>
            </p:blipFill>
            <p:spPr>
              <a:xfrm>
                <a:off x="3270769" y="4730354"/>
                <a:ext cx="1659960" cy="1314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2" name="Freihand 221"/>
              <p14:cNvContentPartPr/>
              <p14:nvPr/>
            </p14:nvContentPartPr>
            <p14:xfrm>
              <a:off x="216889" y="3125114"/>
              <a:ext cx="3793680" cy="604800"/>
            </p14:xfrm>
          </p:contentPart>
        </mc:Choice>
        <mc:Fallback xmlns="">
          <p:pic>
            <p:nvPicPr>
              <p:cNvPr id="222" name="Freihand 221"/>
              <p:cNvPicPr/>
              <p:nvPr/>
            </p:nvPicPr>
            <p:blipFill>
              <a:blip r:embed="rId29"/>
              <a:stretch>
                <a:fillRect/>
              </a:stretch>
            </p:blipFill>
            <p:spPr>
              <a:xfrm>
                <a:off x="200329" y="3109274"/>
                <a:ext cx="3825360"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4" name="Freihand 223"/>
              <p14:cNvContentPartPr/>
              <p14:nvPr/>
            </p14:nvContentPartPr>
            <p14:xfrm>
              <a:off x="5535169" y="636074"/>
              <a:ext cx="1985760" cy="1193040"/>
            </p14:xfrm>
          </p:contentPart>
        </mc:Choice>
        <mc:Fallback xmlns="">
          <p:pic>
            <p:nvPicPr>
              <p:cNvPr id="224" name="Freihand 223"/>
              <p:cNvPicPr/>
              <p:nvPr/>
            </p:nvPicPr>
            <p:blipFill>
              <a:blip r:embed="rId31"/>
              <a:stretch>
                <a:fillRect/>
              </a:stretch>
            </p:blipFill>
            <p:spPr>
              <a:xfrm>
                <a:off x="5520769" y="618794"/>
                <a:ext cx="2015640" cy="1221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5" name="Freihand 224"/>
              <p14:cNvContentPartPr/>
              <p14:nvPr/>
            </p14:nvContentPartPr>
            <p14:xfrm>
              <a:off x="6390169" y="1897154"/>
              <a:ext cx="1670760" cy="448560"/>
            </p14:xfrm>
          </p:contentPart>
        </mc:Choice>
        <mc:Fallback xmlns="">
          <p:pic>
            <p:nvPicPr>
              <p:cNvPr id="225" name="Freihand 224"/>
              <p:cNvPicPr/>
              <p:nvPr/>
            </p:nvPicPr>
            <p:blipFill>
              <a:blip r:embed="rId33"/>
              <a:stretch>
                <a:fillRect/>
              </a:stretch>
            </p:blipFill>
            <p:spPr>
              <a:xfrm>
                <a:off x="6371809" y="1880234"/>
                <a:ext cx="170064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2" name="Freihand 231"/>
              <p14:cNvContentPartPr/>
              <p14:nvPr/>
            </p14:nvContentPartPr>
            <p14:xfrm>
              <a:off x="5689969" y="2348594"/>
              <a:ext cx="1146600" cy="388080"/>
            </p14:xfrm>
          </p:contentPart>
        </mc:Choice>
        <mc:Fallback xmlns="">
          <p:pic>
            <p:nvPicPr>
              <p:cNvPr id="232" name="Freihand 231"/>
              <p:cNvPicPr/>
              <p:nvPr/>
            </p:nvPicPr>
            <p:blipFill>
              <a:blip r:embed="rId35"/>
              <a:stretch>
                <a:fillRect/>
              </a:stretch>
            </p:blipFill>
            <p:spPr>
              <a:xfrm>
                <a:off x="5673409" y="2332394"/>
                <a:ext cx="11786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5" name="Freihand 244"/>
              <p14:cNvContentPartPr/>
              <p14:nvPr/>
            </p14:nvContentPartPr>
            <p14:xfrm>
              <a:off x="9404089" y="893834"/>
              <a:ext cx="2723760" cy="1212480"/>
            </p14:xfrm>
          </p:contentPart>
        </mc:Choice>
        <mc:Fallback xmlns="">
          <p:pic>
            <p:nvPicPr>
              <p:cNvPr id="245" name="Freihand 244"/>
              <p:cNvPicPr/>
              <p:nvPr/>
            </p:nvPicPr>
            <p:blipFill>
              <a:blip r:embed="rId37"/>
              <a:stretch>
                <a:fillRect/>
              </a:stretch>
            </p:blipFill>
            <p:spPr>
              <a:xfrm>
                <a:off x="9388249" y="881954"/>
                <a:ext cx="2754720" cy="1241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7" name="Freihand 246"/>
              <p14:cNvContentPartPr/>
              <p14:nvPr/>
            </p14:nvContentPartPr>
            <p14:xfrm>
              <a:off x="4975009" y="1818314"/>
              <a:ext cx="3245760" cy="629640"/>
            </p14:xfrm>
          </p:contentPart>
        </mc:Choice>
        <mc:Fallback xmlns="">
          <p:pic>
            <p:nvPicPr>
              <p:cNvPr id="247" name="Freihand 246"/>
              <p:cNvPicPr/>
              <p:nvPr/>
            </p:nvPicPr>
            <p:blipFill>
              <a:blip r:embed="rId39"/>
              <a:stretch>
                <a:fillRect/>
              </a:stretch>
            </p:blipFill>
            <p:spPr>
              <a:xfrm>
                <a:off x="4963489" y="1801754"/>
                <a:ext cx="326880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9" name="Freihand 248"/>
              <p14:cNvContentPartPr/>
              <p14:nvPr/>
            </p14:nvContentPartPr>
            <p14:xfrm>
              <a:off x="4016329" y="2164274"/>
              <a:ext cx="922320" cy="497520"/>
            </p14:xfrm>
          </p:contentPart>
        </mc:Choice>
        <mc:Fallback xmlns="">
          <p:pic>
            <p:nvPicPr>
              <p:cNvPr id="249" name="Freihand 248"/>
              <p:cNvPicPr/>
              <p:nvPr/>
            </p:nvPicPr>
            <p:blipFill>
              <a:blip r:embed="rId41"/>
              <a:stretch>
                <a:fillRect/>
              </a:stretch>
            </p:blipFill>
            <p:spPr>
              <a:xfrm>
                <a:off x="4003369" y="2148074"/>
                <a:ext cx="94644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0" name="Freihand 249"/>
              <p14:cNvContentPartPr/>
              <p14:nvPr/>
            </p14:nvContentPartPr>
            <p14:xfrm>
              <a:off x="3982489" y="2403314"/>
              <a:ext cx="1031400" cy="604440"/>
            </p14:xfrm>
          </p:contentPart>
        </mc:Choice>
        <mc:Fallback xmlns="">
          <p:pic>
            <p:nvPicPr>
              <p:cNvPr id="250" name="Freihand 249"/>
              <p:cNvPicPr/>
              <p:nvPr/>
            </p:nvPicPr>
            <p:blipFill>
              <a:blip r:embed="rId43"/>
              <a:stretch>
                <a:fillRect/>
              </a:stretch>
            </p:blipFill>
            <p:spPr>
              <a:xfrm>
                <a:off x="3971689" y="2392514"/>
                <a:ext cx="105300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1" name="Freihand 250"/>
              <p14:cNvContentPartPr/>
              <p14:nvPr/>
            </p14:nvContentPartPr>
            <p14:xfrm>
              <a:off x="5576569" y="2465954"/>
              <a:ext cx="1454400" cy="600120"/>
            </p14:xfrm>
          </p:contentPart>
        </mc:Choice>
        <mc:Fallback xmlns="">
          <p:pic>
            <p:nvPicPr>
              <p:cNvPr id="251" name="Freihand 250"/>
              <p:cNvPicPr/>
              <p:nvPr/>
            </p:nvPicPr>
            <p:blipFill>
              <a:blip r:embed="rId45"/>
              <a:stretch>
                <a:fillRect/>
              </a:stretch>
            </p:blipFill>
            <p:spPr>
              <a:xfrm>
                <a:off x="5566849" y="2454074"/>
                <a:ext cx="147780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2" name="Freihand 251"/>
              <p14:cNvContentPartPr/>
              <p14:nvPr/>
            </p14:nvContentPartPr>
            <p14:xfrm>
              <a:off x="12202729" y="6214634"/>
              <a:ext cx="360" cy="360"/>
            </p14:xfrm>
          </p:contentPart>
        </mc:Choice>
        <mc:Fallback xmlns="">
          <p:pic>
            <p:nvPicPr>
              <p:cNvPr id="252" name="Freihand 251"/>
              <p:cNvPicPr/>
              <p:nvPr/>
            </p:nvPicPr>
            <p:blipFill>
              <a:blip r:embed="rId47"/>
              <a:stretch>
                <a:fillRect/>
              </a:stretch>
            </p:blipFill>
            <p:spPr>
              <a:xfrm>
                <a:off x="12185809" y="619771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4" name="Freihand 253"/>
              <p14:cNvContentPartPr/>
              <p14:nvPr/>
            </p14:nvContentPartPr>
            <p14:xfrm>
              <a:off x="5713369" y="208754"/>
              <a:ext cx="5272200" cy="1620000"/>
            </p14:xfrm>
          </p:contentPart>
        </mc:Choice>
        <mc:Fallback xmlns="">
          <p:pic>
            <p:nvPicPr>
              <p:cNvPr id="254" name="Freihand 253"/>
              <p:cNvPicPr/>
              <p:nvPr/>
            </p:nvPicPr>
            <p:blipFill>
              <a:blip r:embed="rId49"/>
              <a:stretch>
                <a:fillRect/>
              </a:stretch>
            </p:blipFill>
            <p:spPr>
              <a:xfrm>
                <a:off x="5695369" y="199754"/>
                <a:ext cx="5302800" cy="1643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56" name="Freihand 255"/>
              <p14:cNvContentPartPr/>
              <p14:nvPr/>
            </p14:nvContentPartPr>
            <p14:xfrm>
              <a:off x="6968329" y="1554434"/>
              <a:ext cx="5245560" cy="1058760"/>
            </p14:xfrm>
          </p:contentPart>
        </mc:Choice>
        <mc:Fallback xmlns="">
          <p:pic>
            <p:nvPicPr>
              <p:cNvPr id="256" name="Freihand 255"/>
              <p:cNvPicPr/>
              <p:nvPr/>
            </p:nvPicPr>
            <p:blipFill>
              <a:blip r:embed="rId51"/>
              <a:stretch>
                <a:fillRect/>
              </a:stretch>
            </p:blipFill>
            <p:spPr>
              <a:xfrm>
                <a:off x="6953929" y="1538234"/>
                <a:ext cx="5276880" cy="1091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58" name="Freihand 257"/>
              <p14:cNvContentPartPr/>
              <p14:nvPr/>
            </p14:nvContentPartPr>
            <p14:xfrm>
              <a:off x="3873769" y="1937474"/>
              <a:ext cx="1181880" cy="1051920"/>
            </p14:xfrm>
          </p:contentPart>
        </mc:Choice>
        <mc:Fallback xmlns="">
          <p:pic>
            <p:nvPicPr>
              <p:cNvPr id="258" name="Freihand 257"/>
              <p:cNvPicPr/>
              <p:nvPr/>
            </p:nvPicPr>
            <p:blipFill>
              <a:blip r:embed="rId53"/>
              <a:stretch>
                <a:fillRect/>
              </a:stretch>
            </p:blipFill>
            <p:spPr>
              <a:xfrm>
                <a:off x="3857929" y="1918754"/>
                <a:ext cx="1215000" cy="1086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63" name="Freihand 262"/>
              <p14:cNvContentPartPr/>
              <p14:nvPr/>
            </p14:nvContentPartPr>
            <p14:xfrm>
              <a:off x="10425049" y="611594"/>
              <a:ext cx="1657440" cy="1176840"/>
            </p14:xfrm>
          </p:contentPart>
        </mc:Choice>
        <mc:Fallback xmlns="">
          <p:pic>
            <p:nvPicPr>
              <p:cNvPr id="263" name="Freihand 262"/>
              <p:cNvPicPr/>
              <p:nvPr/>
            </p:nvPicPr>
            <p:blipFill>
              <a:blip r:embed="rId55"/>
              <a:stretch>
                <a:fillRect/>
              </a:stretch>
            </p:blipFill>
            <p:spPr>
              <a:xfrm>
                <a:off x="10411729" y="593234"/>
                <a:ext cx="1689480" cy="1211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5" name="Freihand 264"/>
              <p14:cNvContentPartPr/>
              <p14:nvPr/>
            </p14:nvContentPartPr>
            <p14:xfrm>
              <a:off x="8935729" y="357794"/>
              <a:ext cx="1732680" cy="1348200"/>
            </p14:xfrm>
          </p:contentPart>
        </mc:Choice>
        <mc:Fallback xmlns="">
          <p:pic>
            <p:nvPicPr>
              <p:cNvPr id="265" name="Freihand 264"/>
              <p:cNvPicPr/>
              <p:nvPr/>
            </p:nvPicPr>
            <p:blipFill>
              <a:blip r:embed="rId57"/>
              <a:stretch>
                <a:fillRect/>
              </a:stretch>
            </p:blipFill>
            <p:spPr>
              <a:xfrm>
                <a:off x="8919529" y="341954"/>
                <a:ext cx="1764720" cy="1378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66" name="Freihand 265"/>
              <p14:cNvContentPartPr/>
              <p14:nvPr/>
            </p14:nvContentPartPr>
            <p14:xfrm>
              <a:off x="11493889" y="2044034"/>
              <a:ext cx="557640" cy="416160"/>
            </p14:xfrm>
          </p:contentPart>
        </mc:Choice>
        <mc:Fallback xmlns="">
          <p:pic>
            <p:nvPicPr>
              <p:cNvPr id="266" name="Freihand 265"/>
              <p:cNvPicPr/>
              <p:nvPr/>
            </p:nvPicPr>
            <p:blipFill>
              <a:blip r:embed="rId59"/>
              <a:stretch>
                <a:fillRect/>
              </a:stretch>
            </p:blipFill>
            <p:spPr>
              <a:xfrm>
                <a:off x="11479129" y="2036114"/>
                <a:ext cx="58968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9" name="Freihand 268"/>
              <p14:cNvContentPartPr/>
              <p14:nvPr/>
            </p14:nvContentPartPr>
            <p14:xfrm>
              <a:off x="3270049" y="4624514"/>
              <a:ext cx="1739160" cy="1429200"/>
            </p14:xfrm>
          </p:contentPart>
        </mc:Choice>
        <mc:Fallback xmlns="">
          <p:pic>
            <p:nvPicPr>
              <p:cNvPr id="269" name="Freihand 268"/>
              <p:cNvPicPr/>
              <p:nvPr/>
            </p:nvPicPr>
            <p:blipFill>
              <a:blip r:embed="rId61"/>
              <a:stretch>
                <a:fillRect/>
              </a:stretch>
            </p:blipFill>
            <p:spPr>
              <a:xfrm>
                <a:off x="3260689" y="4608314"/>
                <a:ext cx="1764720" cy="1453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80" name="Freihand 279"/>
              <p14:cNvContentPartPr/>
              <p14:nvPr/>
            </p14:nvContentPartPr>
            <p14:xfrm>
              <a:off x="9727369" y="388394"/>
              <a:ext cx="695160" cy="369000"/>
            </p14:xfrm>
          </p:contentPart>
        </mc:Choice>
        <mc:Fallback xmlns="">
          <p:pic>
            <p:nvPicPr>
              <p:cNvPr id="280" name="Freihand 279"/>
              <p:cNvPicPr/>
              <p:nvPr/>
            </p:nvPicPr>
            <p:blipFill>
              <a:blip r:embed="rId63"/>
              <a:stretch>
                <a:fillRect/>
              </a:stretch>
            </p:blipFill>
            <p:spPr>
              <a:xfrm>
                <a:off x="9714769" y="375434"/>
                <a:ext cx="72396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81" name="Freihand 280"/>
              <p14:cNvContentPartPr/>
              <p14:nvPr/>
            </p14:nvContentPartPr>
            <p14:xfrm>
              <a:off x="3533209" y="4772834"/>
              <a:ext cx="1519200" cy="1133280"/>
            </p14:xfrm>
          </p:contentPart>
        </mc:Choice>
        <mc:Fallback xmlns="">
          <p:pic>
            <p:nvPicPr>
              <p:cNvPr id="281" name="Freihand 280"/>
              <p:cNvPicPr/>
              <p:nvPr/>
            </p:nvPicPr>
            <p:blipFill>
              <a:blip r:embed="rId65"/>
              <a:stretch>
                <a:fillRect/>
              </a:stretch>
            </p:blipFill>
            <p:spPr>
              <a:xfrm>
                <a:off x="3519169" y="4759154"/>
                <a:ext cx="1553040" cy="1158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88" name="Freihand 287"/>
              <p14:cNvContentPartPr/>
              <p14:nvPr/>
            </p14:nvContentPartPr>
            <p14:xfrm>
              <a:off x="3176089" y="1660634"/>
              <a:ext cx="2790360" cy="2337840"/>
            </p14:xfrm>
          </p:contentPart>
        </mc:Choice>
        <mc:Fallback xmlns="">
          <p:pic>
            <p:nvPicPr>
              <p:cNvPr id="288" name="Freihand 287"/>
              <p:cNvPicPr/>
              <p:nvPr/>
            </p:nvPicPr>
            <p:blipFill>
              <a:blip r:embed="rId67"/>
              <a:stretch>
                <a:fillRect/>
              </a:stretch>
            </p:blipFill>
            <p:spPr>
              <a:xfrm>
                <a:off x="3163129" y="1647674"/>
                <a:ext cx="2818440" cy="2360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89" name="Freihand 288"/>
              <p14:cNvContentPartPr/>
              <p14:nvPr/>
            </p14:nvContentPartPr>
            <p14:xfrm>
              <a:off x="5271649" y="5578154"/>
              <a:ext cx="1923480" cy="388440"/>
            </p14:xfrm>
          </p:contentPart>
        </mc:Choice>
        <mc:Fallback xmlns="">
          <p:pic>
            <p:nvPicPr>
              <p:cNvPr id="289" name="Freihand 288"/>
              <p:cNvPicPr/>
              <p:nvPr/>
            </p:nvPicPr>
            <p:blipFill>
              <a:blip r:embed="rId69"/>
              <a:stretch>
                <a:fillRect/>
              </a:stretch>
            </p:blipFill>
            <p:spPr>
              <a:xfrm>
                <a:off x="5256529" y="5567714"/>
                <a:ext cx="194796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00" name="Freihand 299"/>
              <p14:cNvContentPartPr/>
              <p14:nvPr/>
            </p14:nvContentPartPr>
            <p14:xfrm>
              <a:off x="2335129" y="5179634"/>
              <a:ext cx="1599480" cy="437040"/>
            </p14:xfrm>
          </p:contentPart>
        </mc:Choice>
        <mc:Fallback xmlns="">
          <p:pic>
            <p:nvPicPr>
              <p:cNvPr id="300" name="Freihand 299"/>
              <p:cNvPicPr/>
              <p:nvPr/>
            </p:nvPicPr>
            <p:blipFill>
              <a:blip r:embed="rId71"/>
              <a:stretch>
                <a:fillRect/>
              </a:stretch>
            </p:blipFill>
            <p:spPr>
              <a:xfrm>
                <a:off x="2320009" y="5166674"/>
                <a:ext cx="162612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01" name="Freihand 300"/>
              <p14:cNvContentPartPr/>
              <p14:nvPr/>
            </p14:nvContentPartPr>
            <p14:xfrm>
              <a:off x="4145209" y="5611274"/>
              <a:ext cx="37080" cy="591480"/>
            </p14:xfrm>
          </p:contentPart>
        </mc:Choice>
        <mc:Fallback xmlns="">
          <p:pic>
            <p:nvPicPr>
              <p:cNvPr id="301" name="Freihand 300"/>
              <p:cNvPicPr/>
              <p:nvPr/>
            </p:nvPicPr>
            <p:blipFill>
              <a:blip r:embed="rId73"/>
              <a:stretch>
                <a:fillRect/>
              </a:stretch>
            </p:blipFill>
            <p:spPr>
              <a:xfrm>
                <a:off x="4130809" y="5601554"/>
                <a:ext cx="6336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02" name="Freihand 301"/>
              <p14:cNvContentPartPr/>
              <p14:nvPr/>
            </p14:nvContentPartPr>
            <p14:xfrm>
              <a:off x="4005529" y="6360434"/>
              <a:ext cx="429480" cy="232200"/>
            </p14:xfrm>
          </p:contentPart>
        </mc:Choice>
        <mc:Fallback xmlns="">
          <p:pic>
            <p:nvPicPr>
              <p:cNvPr id="302" name="Freihand 301"/>
              <p:cNvPicPr/>
              <p:nvPr/>
            </p:nvPicPr>
            <p:blipFill>
              <a:blip r:embed="rId75"/>
              <a:stretch>
                <a:fillRect/>
              </a:stretch>
            </p:blipFill>
            <p:spPr>
              <a:xfrm>
                <a:off x="3988969" y="6348554"/>
                <a:ext cx="462240" cy="260640"/>
              </a:xfrm>
              <a:prstGeom prst="rect">
                <a:avLst/>
              </a:prstGeom>
            </p:spPr>
          </p:pic>
        </mc:Fallback>
      </mc:AlternateContent>
    </p:spTree>
    <p:extLst>
      <p:ext uri="{BB962C8B-B14F-4D97-AF65-F5344CB8AC3E}">
        <p14:creationId xmlns:p14="http://schemas.microsoft.com/office/powerpoint/2010/main" val="394501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48099" y="436797"/>
            <a:ext cx="6746315" cy="3682299"/>
          </a:xfrm>
          <a:prstGeom prst="rect">
            <a:avLst/>
          </a:prstGeom>
        </p:spPr>
      </p:pic>
      <p:sp>
        <p:nvSpPr>
          <p:cNvPr id="3" name="Textfeld 2"/>
          <p:cNvSpPr txBox="1"/>
          <p:nvPr/>
        </p:nvSpPr>
        <p:spPr>
          <a:xfrm>
            <a:off x="8113030" y="68254"/>
            <a:ext cx="251379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smtClean="0"/>
              <a:t>Saysches Theorem</a:t>
            </a:r>
            <a:endParaRPr lang="de-DE" sz="2400" dirty="0">
              <a:latin typeface="Arial" pitchFamily="18"/>
              <a:ea typeface="Droid Sans Fallback" pitchFamily="2"/>
              <a:cs typeface="Lohit Hindi" pitchFamily="2"/>
            </a:endParaRPr>
          </a:p>
        </p:txBody>
      </p:sp>
      <p:sp>
        <p:nvSpPr>
          <p:cNvPr id="6" name="Textfeld 5"/>
          <p:cNvSpPr txBox="1"/>
          <p:nvPr/>
        </p:nvSpPr>
        <p:spPr>
          <a:xfrm>
            <a:off x="6271464" y="526378"/>
            <a:ext cx="5920536" cy="2446824"/>
          </a:xfrm>
          <a:prstGeom prst="rect">
            <a:avLst/>
          </a:prstGeom>
          <a:noFill/>
        </p:spPr>
        <p:txBody>
          <a:bodyPr wrap="square" rtlCol="0">
            <a:spAutoFit/>
          </a:bodyPr>
          <a:lstStyle/>
          <a:p>
            <a:pPr marL="285750" indent="-285750">
              <a:buFont typeface="Wingdings" panose="05000000000000000000" pitchFamily="2" charset="2"/>
              <a:buChar char="Ø"/>
            </a:pPr>
            <a:r>
              <a:rPr lang="de-DE" sz="1700" dirty="0" smtClean="0"/>
              <a:t>Jedes Angebot schafft sich seine Nachfrage</a:t>
            </a:r>
          </a:p>
          <a:p>
            <a:pPr marL="742950" lvl="1" indent="-285750">
              <a:buFont typeface="Wingdings" panose="05000000000000000000" pitchFamily="2" charset="2"/>
              <a:buChar char="Ø"/>
            </a:pPr>
            <a:r>
              <a:rPr lang="de-DE" sz="1700" dirty="0" smtClean="0"/>
              <a:t>Über die Produktion entstehen Kapital und Lohneinkommen</a:t>
            </a:r>
          </a:p>
          <a:p>
            <a:pPr marL="1200150" lvl="2" indent="-285750">
              <a:buFont typeface="Wingdings" panose="05000000000000000000" pitchFamily="2" charset="2"/>
              <a:buChar char="Ø"/>
            </a:pPr>
            <a:r>
              <a:rPr lang="de-DE" sz="1700" dirty="0" smtClean="0"/>
              <a:t>Über die Faktoreinkommen entsteht nachfrage und Konsum – und Investitionsgütern</a:t>
            </a:r>
          </a:p>
          <a:p>
            <a:pPr marL="1657350" lvl="3" indent="-285750">
              <a:buFont typeface="Wingdings" panose="05000000000000000000" pitchFamily="2" charset="2"/>
              <a:buChar char="Ø"/>
            </a:pPr>
            <a:r>
              <a:rPr lang="de-DE" sz="1700" dirty="0" smtClean="0"/>
              <a:t>Die Märkte gelangen über den Preismechanismus automatisch ins Gleichgewicht und es kann insbesondere nicht zu unfreiwilliger Arbeitslosigkeit kommen</a:t>
            </a:r>
            <a:endParaRPr lang="de-DE" sz="1700" dirty="0"/>
          </a:p>
        </p:txBody>
      </p:sp>
      <p:sp>
        <p:nvSpPr>
          <p:cNvPr id="7" name="Rechteck 6"/>
          <p:cNvSpPr/>
          <p:nvPr/>
        </p:nvSpPr>
        <p:spPr>
          <a:xfrm>
            <a:off x="2176052" y="157046"/>
            <a:ext cx="1990160" cy="369332"/>
          </a:xfrm>
          <a:prstGeom prst="rect">
            <a:avLst/>
          </a:prstGeom>
        </p:spPr>
        <p:txBody>
          <a:bodyPr wrap="none">
            <a:spAutoFit/>
          </a:bodyPr>
          <a:lstStyle/>
          <a:p>
            <a:r>
              <a:rPr lang="de-DE" b="1" dirty="0"/>
              <a:t>Gesetz von </a:t>
            </a:r>
            <a:r>
              <a:rPr lang="de-DE" b="1" dirty="0" err="1"/>
              <a:t>Walras</a:t>
            </a:r>
            <a:r>
              <a:rPr lang="de-DE" b="1" dirty="0"/>
              <a:t> </a:t>
            </a:r>
            <a:endParaRPr lang="de-DE" dirty="0"/>
          </a:p>
        </p:txBody>
      </p:sp>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176052" y="3997867"/>
            <a:ext cx="1521412"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smtClean="0"/>
              <a:t>Geldmarkt</a:t>
            </a:r>
            <a:endParaRPr lang="de-DE" sz="2400" dirty="0">
              <a:latin typeface="Arial" pitchFamily="18"/>
              <a:ea typeface="Droid Sans Fallback" pitchFamily="2"/>
              <a:cs typeface="Lohit Hindi" pitchFamily="2"/>
            </a:endParaRPr>
          </a:p>
        </p:txBody>
      </p:sp>
      <p:sp>
        <p:nvSpPr>
          <p:cNvPr id="11" name="Textfeld 10"/>
          <p:cNvSpPr txBox="1"/>
          <p:nvPr/>
        </p:nvSpPr>
        <p:spPr>
          <a:xfrm>
            <a:off x="3397032" y="4378092"/>
            <a:ext cx="3136534" cy="395542"/>
          </a:xfrm>
          <a:prstGeom prst="rect">
            <a:avLst/>
          </a:prstGeom>
          <a:noFill/>
          <a:ln>
            <a:noFill/>
          </a:ln>
        </p:spPr>
        <p:txBody>
          <a:bodyPr vert="horz" wrap="none" lIns="81646" tIns="40823" rIns="81646" bIns="40823" anchorCtr="0" compatLnSpc="0">
            <a:spAutoFit/>
          </a:bodyPr>
          <a:lstStyle/>
          <a:p>
            <a:pPr lvl="0" hangingPunct="0">
              <a:defRPr sz="3600"/>
            </a:pPr>
            <a:r>
              <a:rPr lang="de-DE" sz="2000" dirty="0" smtClean="0"/>
              <a:t>Quantitätsgleichung: PY=MV</a:t>
            </a:r>
            <a:endParaRPr lang="de-DE" sz="2000" dirty="0">
              <a:latin typeface="Arial" pitchFamily="18"/>
              <a:ea typeface="Droid Sans Fallback" pitchFamily="2"/>
              <a:cs typeface="Lohit Hindi" pitchFamily="2"/>
            </a:endParaRPr>
          </a:p>
        </p:txBody>
      </p:sp>
      <p:cxnSp>
        <p:nvCxnSpPr>
          <p:cNvPr id="12" name="Straight Arrow Connector 7"/>
          <p:cNvCxnSpPr/>
          <p:nvPr/>
        </p:nvCxnSpPr>
        <p:spPr>
          <a:xfrm flipV="1">
            <a:off x="1634988" y="6370407"/>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9"/>
          <p:cNvCxnSpPr/>
          <p:nvPr/>
        </p:nvCxnSpPr>
        <p:spPr>
          <a:xfrm flipV="1">
            <a:off x="1634988" y="4826424"/>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1282006" y="4940192"/>
            <a:ext cx="303288" cy="369332"/>
          </a:xfrm>
          <a:prstGeom prst="rect">
            <a:avLst/>
          </a:prstGeom>
        </p:spPr>
        <p:txBody>
          <a:bodyPr wrap="none">
            <a:spAutoFit/>
          </a:bodyPr>
          <a:lstStyle/>
          <a:p>
            <a:r>
              <a:rPr lang="de-DE" dirty="0"/>
              <a:t>P</a:t>
            </a:r>
            <a:endParaRPr lang="de-DE" baseline="30000" dirty="0"/>
          </a:p>
        </p:txBody>
      </p:sp>
      <p:sp>
        <p:nvSpPr>
          <p:cNvPr id="15" name="Rechteck 14"/>
          <p:cNvSpPr/>
          <p:nvPr/>
        </p:nvSpPr>
        <p:spPr>
          <a:xfrm>
            <a:off x="3454662" y="6322375"/>
            <a:ext cx="296876" cy="369332"/>
          </a:xfrm>
          <a:prstGeom prst="rect">
            <a:avLst/>
          </a:prstGeom>
        </p:spPr>
        <p:txBody>
          <a:bodyPr wrap="none">
            <a:spAutoFit/>
          </a:bodyPr>
          <a:lstStyle/>
          <a:p>
            <a:r>
              <a:rPr lang="de-DE" dirty="0" smtClean="0"/>
              <a:t>Y</a:t>
            </a:r>
            <a:endParaRPr lang="de-DE" dirty="0"/>
          </a:p>
        </p:txBody>
      </p:sp>
      <mc:AlternateContent xmlns:mc="http://schemas.openxmlformats.org/markup-compatibility/2006" xmlns:p14="http://schemas.microsoft.com/office/powerpoint/2010/main">
        <mc:Choice Requires="p14">
          <p:contentPart p14:bwMode="auto" r:id="rId4">
            <p14:nvContentPartPr>
              <p14:cNvPr id="5" name="Freihand 4"/>
              <p14:cNvContentPartPr/>
              <p14:nvPr/>
            </p14:nvContentPartPr>
            <p14:xfrm>
              <a:off x="7915129" y="93554"/>
              <a:ext cx="2877480" cy="483480"/>
            </p14:xfrm>
          </p:contentPart>
        </mc:Choice>
        <mc:Fallback xmlns="">
          <p:pic>
            <p:nvPicPr>
              <p:cNvPr id="5" name="Freihand 4"/>
              <p:cNvPicPr/>
              <p:nvPr/>
            </p:nvPicPr>
            <p:blipFill>
              <a:blip r:embed="rId5"/>
              <a:stretch>
                <a:fillRect/>
              </a:stretch>
            </p:blipFill>
            <p:spPr>
              <a:xfrm>
                <a:off x="7903249" y="76634"/>
                <a:ext cx="290700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Freihand 15"/>
              <p14:cNvContentPartPr/>
              <p14:nvPr/>
            </p14:nvContentPartPr>
            <p14:xfrm>
              <a:off x="6064009" y="498194"/>
              <a:ext cx="4563360" cy="412920"/>
            </p14:xfrm>
          </p:contentPart>
        </mc:Choice>
        <mc:Fallback xmlns="">
          <p:pic>
            <p:nvPicPr>
              <p:cNvPr id="16" name="Freihand 15"/>
              <p:cNvPicPr/>
              <p:nvPr/>
            </p:nvPicPr>
            <p:blipFill>
              <a:blip r:embed="rId7"/>
              <a:stretch>
                <a:fillRect/>
              </a:stretch>
            </p:blipFill>
            <p:spPr>
              <a:xfrm>
                <a:off x="6048169" y="483074"/>
                <a:ext cx="459612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Freihand 17"/>
              <p14:cNvContentPartPr/>
              <p14:nvPr/>
            </p14:nvContentPartPr>
            <p14:xfrm>
              <a:off x="6879049" y="1059434"/>
              <a:ext cx="1761840" cy="374760"/>
            </p14:xfrm>
          </p:contentPart>
        </mc:Choice>
        <mc:Fallback xmlns="">
          <p:pic>
            <p:nvPicPr>
              <p:cNvPr id="18" name="Freihand 17"/>
              <p:cNvPicPr/>
              <p:nvPr/>
            </p:nvPicPr>
            <p:blipFill>
              <a:blip r:embed="rId9"/>
              <a:stretch>
                <a:fillRect/>
              </a:stretch>
            </p:blipFill>
            <p:spPr>
              <a:xfrm>
                <a:off x="6865009" y="1041794"/>
                <a:ext cx="17924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Freihand 19"/>
              <p14:cNvContentPartPr/>
              <p14:nvPr/>
            </p14:nvContentPartPr>
            <p14:xfrm>
              <a:off x="8822329" y="868274"/>
              <a:ext cx="1634040" cy="354960"/>
            </p14:xfrm>
          </p:contentPart>
        </mc:Choice>
        <mc:Fallback xmlns="">
          <p:pic>
            <p:nvPicPr>
              <p:cNvPr id="20" name="Freihand 19"/>
              <p:cNvPicPr/>
              <p:nvPr/>
            </p:nvPicPr>
            <p:blipFill>
              <a:blip r:embed="rId11"/>
              <a:stretch>
                <a:fillRect/>
              </a:stretch>
            </p:blipFill>
            <p:spPr>
              <a:xfrm>
                <a:off x="8806129" y="849554"/>
                <a:ext cx="16682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Freihand 25"/>
              <p14:cNvContentPartPr/>
              <p14:nvPr/>
            </p14:nvContentPartPr>
            <p14:xfrm>
              <a:off x="7393489" y="1598714"/>
              <a:ext cx="3103920" cy="398160"/>
            </p14:xfrm>
          </p:contentPart>
        </mc:Choice>
        <mc:Fallback xmlns="">
          <p:pic>
            <p:nvPicPr>
              <p:cNvPr id="26" name="Freihand 25"/>
              <p:cNvPicPr/>
              <p:nvPr/>
            </p:nvPicPr>
            <p:blipFill>
              <a:blip r:embed="rId13"/>
              <a:stretch>
                <a:fillRect/>
              </a:stretch>
            </p:blipFill>
            <p:spPr>
              <a:xfrm>
                <a:off x="7384129" y="1580354"/>
                <a:ext cx="313092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Freihand 27"/>
              <p14:cNvContentPartPr/>
              <p14:nvPr/>
            </p14:nvContentPartPr>
            <p14:xfrm>
              <a:off x="7127809" y="431954"/>
              <a:ext cx="883080" cy="726480"/>
            </p14:xfrm>
          </p:contentPart>
        </mc:Choice>
        <mc:Fallback xmlns="">
          <p:pic>
            <p:nvPicPr>
              <p:cNvPr id="28" name="Freihand 27"/>
              <p:cNvPicPr/>
              <p:nvPr/>
            </p:nvPicPr>
            <p:blipFill>
              <a:blip r:embed="rId15"/>
              <a:stretch>
                <a:fillRect/>
              </a:stretch>
            </p:blipFill>
            <p:spPr>
              <a:xfrm>
                <a:off x="7112689" y="418994"/>
                <a:ext cx="915120" cy="754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Freihand 29"/>
              <p14:cNvContentPartPr/>
              <p14:nvPr/>
            </p14:nvContentPartPr>
            <p14:xfrm>
              <a:off x="9285649" y="1236914"/>
              <a:ext cx="1239840" cy="710280"/>
            </p14:xfrm>
          </p:contentPart>
        </mc:Choice>
        <mc:Fallback xmlns="">
          <p:pic>
            <p:nvPicPr>
              <p:cNvPr id="30" name="Freihand 29"/>
              <p:cNvPicPr/>
              <p:nvPr/>
            </p:nvPicPr>
            <p:blipFill>
              <a:blip r:embed="rId17"/>
              <a:stretch>
                <a:fillRect/>
              </a:stretch>
            </p:blipFill>
            <p:spPr>
              <a:xfrm>
                <a:off x="9271969" y="1219274"/>
                <a:ext cx="1269720" cy="74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Freihand 34"/>
              <p14:cNvContentPartPr/>
              <p14:nvPr/>
            </p14:nvContentPartPr>
            <p14:xfrm>
              <a:off x="10863529" y="144674"/>
              <a:ext cx="1074960" cy="1212480"/>
            </p14:xfrm>
          </p:contentPart>
        </mc:Choice>
        <mc:Fallback xmlns="">
          <p:pic>
            <p:nvPicPr>
              <p:cNvPr id="35" name="Freihand 34"/>
              <p:cNvPicPr/>
              <p:nvPr/>
            </p:nvPicPr>
            <p:blipFill>
              <a:blip r:embed="rId19"/>
              <a:stretch>
                <a:fillRect/>
              </a:stretch>
            </p:blipFill>
            <p:spPr>
              <a:xfrm>
                <a:off x="10846609" y="127754"/>
                <a:ext cx="1109160" cy="124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Freihand 56"/>
              <p14:cNvContentPartPr/>
              <p14:nvPr/>
            </p14:nvContentPartPr>
            <p14:xfrm>
              <a:off x="7822609" y="2135474"/>
              <a:ext cx="4153680" cy="958320"/>
            </p14:xfrm>
          </p:contentPart>
        </mc:Choice>
        <mc:Fallback xmlns="">
          <p:pic>
            <p:nvPicPr>
              <p:cNvPr id="57" name="Freihand 56"/>
              <p:cNvPicPr/>
              <p:nvPr/>
            </p:nvPicPr>
            <p:blipFill>
              <a:blip r:embed="rId21"/>
              <a:stretch>
                <a:fillRect/>
              </a:stretch>
            </p:blipFill>
            <p:spPr>
              <a:xfrm>
                <a:off x="7806049" y="2117474"/>
                <a:ext cx="4186800" cy="992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0" name="Freihand 59"/>
              <p14:cNvContentPartPr/>
              <p14:nvPr/>
            </p14:nvContentPartPr>
            <p14:xfrm>
              <a:off x="11305249" y="170594"/>
              <a:ext cx="760680" cy="821880"/>
            </p14:xfrm>
          </p:contentPart>
        </mc:Choice>
        <mc:Fallback xmlns="">
          <p:pic>
            <p:nvPicPr>
              <p:cNvPr id="60" name="Freihand 59"/>
              <p:cNvPicPr/>
              <p:nvPr/>
            </p:nvPicPr>
            <p:blipFill>
              <a:blip r:embed="rId23"/>
              <a:stretch>
                <a:fillRect/>
              </a:stretch>
            </p:blipFill>
            <p:spPr>
              <a:xfrm>
                <a:off x="11290129" y="155474"/>
                <a:ext cx="792000" cy="854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1" name="Freihand 60"/>
              <p14:cNvContentPartPr/>
              <p14:nvPr/>
            </p14:nvContentPartPr>
            <p14:xfrm>
              <a:off x="7860769" y="183914"/>
              <a:ext cx="4013640" cy="3137400"/>
            </p14:xfrm>
          </p:contentPart>
        </mc:Choice>
        <mc:Fallback xmlns="">
          <p:pic>
            <p:nvPicPr>
              <p:cNvPr id="61" name="Freihand 60"/>
              <p:cNvPicPr/>
              <p:nvPr/>
            </p:nvPicPr>
            <p:blipFill>
              <a:blip r:embed="rId25"/>
              <a:stretch>
                <a:fillRect/>
              </a:stretch>
            </p:blipFill>
            <p:spPr>
              <a:xfrm>
                <a:off x="7846009" y="168434"/>
                <a:ext cx="4043880" cy="316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2" name="Freihand 61"/>
              <p14:cNvContentPartPr/>
              <p14:nvPr/>
            </p14:nvContentPartPr>
            <p14:xfrm>
              <a:off x="10749049" y="1329074"/>
              <a:ext cx="101520" cy="262440"/>
            </p14:xfrm>
          </p:contentPart>
        </mc:Choice>
        <mc:Fallback xmlns="">
          <p:pic>
            <p:nvPicPr>
              <p:cNvPr id="62" name="Freihand 61"/>
              <p:cNvPicPr/>
              <p:nvPr/>
            </p:nvPicPr>
            <p:blipFill>
              <a:blip r:embed="rId27"/>
              <a:stretch>
                <a:fillRect/>
              </a:stretch>
            </p:blipFill>
            <p:spPr>
              <a:xfrm>
                <a:off x="10733929" y="1312514"/>
                <a:ext cx="1339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3" name="Freihand 62"/>
              <p14:cNvContentPartPr/>
              <p14:nvPr/>
            </p14:nvContentPartPr>
            <p14:xfrm>
              <a:off x="10747969" y="1351034"/>
              <a:ext cx="18720" cy="208080"/>
            </p14:xfrm>
          </p:contentPart>
        </mc:Choice>
        <mc:Fallback xmlns="">
          <p:pic>
            <p:nvPicPr>
              <p:cNvPr id="63" name="Freihand 62"/>
              <p:cNvPicPr/>
              <p:nvPr/>
            </p:nvPicPr>
            <p:blipFill>
              <a:blip r:embed="rId29"/>
              <a:stretch>
                <a:fillRect/>
              </a:stretch>
            </p:blipFill>
            <p:spPr>
              <a:xfrm>
                <a:off x="10732849" y="1340954"/>
                <a:ext cx="399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6" name="Freihand 65"/>
              <p14:cNvContentPartPr/>
              <p14:nvPr/>
            </p14:nvContentPartPr>
            <p14:xfrm>
              <a:off x="1403449" y="168794"/>
              <a:ext cx="3552120" cy="2415600"/>
            </p14:xfrm>
          </p:contentPart>
        </mc:Choice>
        <mc:Fallback xmlns="">
          <p:pic>
            <p:nvPicPr>
              <p:cNvPr id="66" name="Freihand 65"/>
              <p:cNvPicPr/>
              <p:nvPr/>
            </p:nvPicPr>
            <p:blipFill>
              <a:blip r:embed="rId31"/>
              <a:stretch>
                <a:fillRect/>
              </a:stretch>
            </p:blipFill>
            <p:spPr>
              <a:xfrm>
                <a:off x="1387609" y="152954"/>
                <a:ext cx="3583800" cy="2446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7" name="Freihand 66"/>
              <p14:cNvContentPartPr/>
              <p14:nvPr/>
            </p14:nvContentPartPr>
            <p14:xfrm>
              <a:off x="4153129" y="290114"/>
              <a:ext cx="191880" cy="12960"/>
            </p14:xfrm>
          </p:contentPart>
        </mc:Choice>
        <mc:Fallback xmlns="">
          <p:pic>
            <p:nvPicPr>
              <p:cNvPr id="67" name="Freihand 66"/>
              <p:cNvPicPr/>
              <p:nvPr/>
            </p:nvPicPr>
            <p:blipFill>
              <a:blip r:embed="rId33"/>
              <a:stretch>
                <a:fillRect/>
              </a:stretch>
            </p:blipFill>
            <p:spPr>
              <a:xfrm>
                <a:off x="4142329" y="278234"/>
                <a:ext cx="214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9" name="Freihand 68"/>
              <p14:cNvContentPartPr/>
              <p14:nvPr/>
            </p14:nvContentPartPr>
            <p14:xfrm>
              <a:off x="2897089" y="4271354"/>
              <a:ext cx="3946680" cy="757080"/>
            </p14:xfrm>
          </p:contentPart>
        </mc:Choice>
        <mc:Fallback xmlns="">
          <p:pic>
            <p:nvPicPr>
              <p:cNvPr id="69" name="Freihand 68"/>
              <p:cNvPicPr/>
              <p:nvPr/>
            </p:nvPicPr>
            <p:blipFill>
              <a:blip r:embed="rId35"/>
              <a:stretch>
                <a:fillRect/>
              </a:stretch>
            </p:blipFill>
            <p:spPr>
              <a:xfrm>
                <a:off x="2881609" y="4256234"/>
                <a:ext cx="397764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3" name="Freihand 72"/>
              <p14:cNvContentPartPr/>
              <p14:nvPr/>
            </p14:nvContentPartPr>
            <p14:xfrm>
              <a:off x="5202529" y="4973354"/>
              <a:ext cx="1889280" cy="1634760"/>
            </p14:xfrm>
          </p:contentPart>
        </mc:Choice>
        <mc:Fallback xmlns="">
          <p:pic>
            <p:nvPicPr>
              <p:cNvPr id="73" name="Freihand 72"/>
              <p:cNvPicPr/>
              <p:nvPr/>
            </p:nvPicPr>
            <p:blipFill>
              <a:blip r:embed="rId37"/>
              <a:stretch>
                <a:fillRect/>
              </a:stretch>
            </p:blipFill>
            <p:spPr>
              <a:xfrm>
                <a:off x="5184529" y="4957514"/>
                <a:ext cx="1918080" cy="1670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5" name="Freihand 94"/>
              <p14:cNvContentPartPr/>
              <p14:nvPr/>
            </p14:nvContentPartPr>
            <p14:xfrm>
              <a:off x="1747249" y="4838714"/>
              <a:ext cx="2046600" cy="1298160"/>
            </p14:xfrm>
          </p:contentPart>
        </mc:Choice>
        <mc:Fallback xmlns="">
          <p:pic>
            <p:nvPicPr>
              <p:cNvPr id="95" name="Freihand 94"/>
              <p:cNvPicPr/>
              <p:nvPr/>
            </p:nvPicPr>
            <p:blipFill>
              <a:blip r:embed="rId39"/>
              <a:stretch>
                <a:fillRect/>
              </a:stretch>
            </p:blipFill>
            <p:spPr>
              <a:xfrm>
                <a:off x="1731409" y="4822874"/>
                <a:ext cx="2083680" cy="1327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8" name="Freihand 97"/>
              <p14:cNvContentPartPr/>
              <p14:nvPr/>
            </p14:nvContentPartPr>
            <p14:xfrm>
              <a:off x="2956129" y="5103674"/>
              <a:ext cx="983520" cy="893880"/>
            </p14:xfrm>
          </p:contentPart>
        </mc:Choice>
        <mc:Fallback xmlns="">
          <p:pic>
            <p:nvPicPr>
              <p:cNvPr id="98" name="Freihand 97"/>
              <p:cNvPicPr/>
              <p:nvPr/>
            </p:nvPicPr>
            <p:blipFill>
              <a:blip r:embed="rId41"/>
              <a:stretch>
                <a:fillRect/>
              </a:stretch>
            </p:blipFill>
            <p:spPr>
              <a:xfrm>
                <a:off x="2941009" y="5087834"/>
                <a:ext cx="1014120" cy="924840"/>
              </a:xfrm>
              <a:prstGeom prst="rect">
                <a:avLst/>
              </a:prstGeom>
            </p:spPr>
          </p:pic>
        </mc:Fallback>
      </mc:AlternateContent>
    </p:spTree>
    <p:extLst>
      <p:ext uri="{BB962C8B-B14F-4D97-AF65-F5344CB8AC3E}">
        <p14:creationId xmlns:p14="http://schemas.microsoft.com/office/powerpoint/2010/main" val="4038838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196371" y="83114"/>
            <a:ext cx="3613553" cy="954107"/>
          </a:xfrm>
          <a:prstGeom prst="rect">
            <a:avLst/>
          </a:prstGeom>
          <a:noFill/>
        </p:spPr>
        <p:txBody>
          <a:bodyPr wrap="none" rtlCol="0">
            <a:spAutoFit/>
          </a:bodyPr>
          <a:lstStyle/>
          <a:p>
            <a:pPr algn="ctr"/>
            <a:r>
              <a:rPr lang="de-DE" sz="2800" b="1" dirty="0" smtClean="0"/>
              <a:t>Makroökonomie</a:t>
            </a:r>
          </a:p>
          <a:p>
            <a:pPr algn="ctr"/>
            <a:r>
              <a:rPr lang="de-DE" sz="2800" b="1" dirty="0" smtClean="0"/>
              <a:t>Sommersemester 2021</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1" y="5472592"/>
            <a:ext cx="4766441" cy="1384995"/>
          </a:xfrm>
          <a:prstGeom prst="rect">
            <a:avLst/>
          </a:prstGeom>
          <a:noFill/>
        </p:spPr>
        <p:txBody>
          <a:bodyPr wrap="squar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Zusammenfassung vom 02.06.2021</a:t>
            </a:r>
          </a:p>
          <a:p>
            <a:pPr algn="ctr"/>
            <a:r>
              <a:rPr lang="de-DE" sz="1400" b="1" dirty="0">
                <a:hlinkClick r:id="rId4"/>
              </a:rPr>
              <a:t>http://</a:t>
            </a:r>
            <a:r>
              <a:rPr lang="de-DE" sz="1400" b="1" dirty="0" smtClean="0">
                <a:hlinkClick r:id="rId4"/>
              </a:rPr>
              <a:t>www.bernhardkoester.de/video/inhalt.html</a:t>
            </a:r>
            <a:endParaRPr lang="de-DE" sz="1400" b="1" dirty="0" smtClean="0"/>
          </a:p>
          <a:p>
            <a:pPr algn="ctr"/>
            <a:r>
              <a:rPr lang="de-DE" sz="1400" b="1" dirty="0">
                <a:hlinkClick r:id="rId5"/>
              </a:rPr>
              <a:t>http://</a:t>
            </a:r>
            <a:r>
              <a:rPr lang="de-DE" sz="1400" b="1" dirty="0" smtClean="0">
                <a:hlinkClick r:id="rId5"/>
              </a:rPr>
              <a:t>www.bernhardkoester.de/vorlesungen/inhalt.html</a:t>
            </a:r>
            <a:endParaRPr lang="de-DE" sz="1400" b="1" dirty="0"/>
          </a:p>
          <a:p>
            <a:pPr algn="ctr"/>
            <a:endParaRPr lang="de-DE" sz="1400" b="1" dirty="0"/>
          </a:p>
        </p:txBody>
      </p:sp>
      <p:sp>
        <p:nvSpPr>
          <p:cNvPr id="9" name="Textfeld 8"/>
          <p:cNvSpPr txBox="1"/>
          <p:nvPr/>
        </p:nvSpPr>
        <p:spPr>
          <a:xfrm>
            <a:off x="3105350" y="1595182"/>
            <a:ext cx="5795626" cy="1815882"/>
          </a:xfrm>
          <a:prstGeom prst="rect">
            <a:avLst/>
          </a:prstGeom>
          <a:noFill/>
        </p:spPr>
        <p:txBody>
          <a:bodyPr wrap="none" rtlCol="0">
            <a:spAutoFit/>
          </a:bodyPr>
          <a:lstStyle/>
          <a:p>
            <a:pPr algn="ctr"/>
            <a:r>
              <a:rPr lang="de-DE" sz="2800" b="1" u="sng" dirty="0" smtClean="0"/>
              <a:t>AS-AD-Modell: Geld- und Fiskalpolitik</a:t>
            </a:r>
          </a:p>
          <a:p>
            <a:pPr algn="ctr"/>
            <a:r>
              <a:rPr lang="de-DE" sz="2800" b="1" u="sng" dirty="0" smtClean="0"/>
              <a:t>Neoklassisches Grundmodell</a:t>
            </a:r>
          </a:p>
          <a:p>
            <a:pPr algn="ctr"/>
            <a:r>
              <a:rPr lang="de-DE" sz="2800" b="1" u="sng" dirty="0" smtClean="0"/>
              <a:t>Gesetz von </a:t>
            </a:r>
            <a:r>
              <a:rPr lang="de-DE" sz="2800" b="1" u="sng" dirty="0" err="1" smtClean="0"/>
              <a:t>Walras</a:t>
            </a:r>
            <a:endParaRPr lang="de-DE" sz="2800" b="1" u="sng" dirty="0" smtClean="0"/>
          </a:p>
          <a:p>
            <a:pPr algn="ctr"/>
            <a:r>
              <a:rPr lang="de-DE" sz="2800" b="1" u="sng" dirty="0" smtClean="0"/>
              <a:t>Saysches Theorem</a:t>
            </a:r>
            <a:endParaRPr lang="de-DE" sz="2800" b="1" u="sng" dirty="0" smtClean="0"/>
          </a:p>
        </p:txBody>
      </p:sp>
    </p:spTree>
    <p:extLst>
      <p:ext uri="{BB962C8B-B14F-4D97-AF65-F5344CB8AC3E}">
        <p14:creationId xmlns:p14="http://schemas.microsoft.com/office/powerpoint/2010/main" val="2567303080"/>
      </p:ext>
    </p:extLst>
  </p:cSld>
  <p:clrMapOvr>
    <a:masterClrMapping/>
  </p:clrMapOvr>
  <p:transition spd="med" advTm="20912"/>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6" name="Gerade Verbindung mit Pfeil 15"/>
          <p:cNvCxnSpPr/>
          <p:nvPr/>
        </p:nvCxnSpPr>
        <p:spPr>
          <a:xfrm>
            <a:off x="4756288" y="3505463"/>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4751738" y="3480857"/>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H="1">
            <a:off x="2025609" y="3503986"/>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V="1">
            <a:off x="4760838" y="1665129"/>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hteck 19"/>
              <p:cNvSpPr/>
              <p:nvPr/>
            </p:nvSpPr>
            <p:spPr>
              <a:xfrm>
                <a:off x="1758714" y="3517977"/>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20" name="Rechteck 19"/>
              <p:cNvSpPr>
                <a:spLocks noRot="1" noChangeAspect="1" noMove="1" noResize="1" noEditPoints="1" noAdjustHandles="1" noChangeArrowheads="1" noChangeShapeType="1" noTextEdit="1"/>
              </p:cNvSpPr>
              <p:nvPr/>
            </p:nvSpPr>
            <p:spPr>
              <a:xfrm>
                <a:off x="1758714" y="3517977"/>
                <a:ext cx="811248" cy="553870"/>
              </a:xfrm>
              <a:prstGeom prst="rect">
                <a:avLst/>
              </a:prstGeom>
              <a:blipFill>
                <a:blip r:embed="rId3"/>
                <a:stretch>
                  <a:fillRect b="-439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Rechteck 20"/>
              <p:cNvSpPr/>
              <p:nvPr/>
            </p:nvSpPr>
            <p:spPr>
              <a:xfrm>
                <a:off x="4429686" y="1645011"/>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21" name="Rechteck 20"/>
              <p:cNvSpPr>
                <a:spLocks noRot="1" noChangeAspect="1" noMove="1" noResize="1" noEditPoints="1" noAdjustHandles="1" noChangeArrowheads="1" noChangeShapeType="1" noTextEdit="1"/>
              </p:cNvSpPr>
              <p:nvPr/>
            </p:nvSpPr>
            <p:spPr>
              <a:xfrm>
                <a:off x="4429686" y="1645011"/>
                <a:ext cx="392347" cy="422321"/>
              </a:xfrm>
              <a:prstGeom prst="rect">
                <a:avLst/>
              </a:prstGeom>
              <a:blipFill>
                <a:blip r:embed="rId4"/>
                <a:stretch>
                  <a:fillRect b="-202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Rechteck 21"/>
              <p:cNvSpPr/>
              <p:nvPr/>
            </p:nvSpPr>
            <p:spPr>
              <a:xfrm>
                <a:off x="7058094" y="3429282"/>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22" name="Rechteck 21"/>
              <p:cNvSpPr>
                <a:spLocks noRot="1" noChangeAspect="1" noMove="1" noResize="1" noEditPoints="1" noAdjustHandles="1" noChangeArrowheads="1" noChangeShapeType="1" noTextEdit="1"/>
              </p:cNvSpPr>
              <p:nvPr/>
            </p:nvSpPr>
            <p:spPr>
              <a:xfrm>
                <a:off x="7058094" y="3429282"/>
                <a:ext cx="393696" cy="422321"/>
              </a:xfrm>
              <a:prstGeom prst="rect">
                <a:avLst/>
              </a:prstGeom>
              <a:blipFill>
                <a:blip r:embed="rId5"/>
                <a:stretch>
                  <a:fillRect b="-202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Rechteck 22"/>
              <p:cNvSpPr/>
              <p:nvPr/>
            </p:nvSpPr>
            <p:spPr>
              <a:xfrm>
                <a:off x="4418268" y="4885477"/>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23" name="Rechteck 22"/>
              <p:cNvSpPr>
                <a:spLocks noRot="1" noChangeAspect="1" noMove="1" noResize="1" noEditPoints="1" noAdjustHandles="1" noChangeArrowheads="1" noChangeShapeType="1" noTextEdit="1"/>
              </p:cNvSpPr>
              <p:nvPr/>
            </p:nvSpPr>
            <p:spPr>
              <a:xfrm>
                <a:off x="4418268" y="4885477"/>
                <a:ext cx="387303" cy="422321"/>
              </a:xfrm>
              <a:prstGeom prst="rect">
                <a:avLst/>
              </a:prstGeom>
              <a:blipFill>
                <a:blip r:embed="rId6"/>
                <a:stretch>
                  <a:fillRect b="-2857"/>
                </a:stretch>
              </a:blipFill>
            </p:spPr>
            <p:txBody>
              <a:bodyPr/>
              <a:lstStyle/>
              <a:p>
                <a:r>
                  <a:rPr lang="de-DE">
                    <a:noFill/>
                  </a:rPr>
                  <a:t> </a:t>
                </a:r>
              </a:p>
            </p:txBody>
          </p:sp>
        </mc:Fallback>
      </mc:AlternateContent>
      <p:sp>
        <p:nvSpPr>
          <p:cNvPr id="24" name="Textfeld 23"/>
          <p:cNvSpPr txBox="1"/>
          <p:nvPr/>
        </p:nvSpPr>
        <p:spPr>
          <a:xfrm>
            <a:off x="1043513" y="37463"/>
            <a:ext cx="9725196"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smtClean="0"/>
              <a:t>Neoklassisches Modell des allgemeinen Gleichgewichts</a:t>
            </a:r>
            <a:endParaRPr lang="de-DE" sz="3266" dirty="0">
              <a:latin typeface="Arial" pitchFamily="18"/>
              <a:ea typeface="Droid Sans Fallback" pitchFamily="2"/>
              <a:cs typeface="Lohit Hindi" pitchFamily="2"/>
            </a:endParaRPr>
          </a:p>
        </p:txBody>
      </p:sp>
      <mc:AlternateContent xmlns:mc="http://schemas.openxmlformats.org/markup-compatibility/2006" xmlns:p14="http://schemas.microsoft.com/office/powerpoint/2010/main">
        <mc:Choice Requires="p14">
          <p:contentPart p14:bwMode="auto" r:id="rId7">
            <p14:nvContentPartPr>
              <p14:cNvPr id="3" name="Freihand 2"/>
              <p14:cNvContentPartPr/>
              <p14:nvPr/>
            </p14:nvContentPartPr>
            <p14:xfrm>
              <a:off x="2902129" y="3801914"/>
              <a:ext cx="1517760" cy="1480680"/>
            </p14:xfrm>
          </p:contentPart>
        </mc:Choice>
        <mc:Fallback xmlns="">
          <p:pic>
            <p:nvPicPr>
              <p:cNvPr id="3" name="Freihand 2"/>
              <p:cNvPicPr/>
              <p:nvPr/>
            </p:nvPicPr>
            <p:blipFill>
              <a:blip r:embed="rId8"/>
              <a:stretch>
                <a:fillRect/>
              </a:stretch>
            </p:blipFill>
            <p:spPr>
              <a:xfrm>
                <a:off x="2883049" y="3791114"/>
                <a:ext cx="1547640" cy="151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p14:cNvContentPartPr/>
              <p14:nvPr/>
            </p14:nvContentPartPr>
            <p14:xfrm>
              <a:off x="2428369" y="5366474"/>
              <a:ext cx="208080" cy="352800"/>
            </p14:xfrm>
          </p:contentPart>
        </mc:Choice>
        <mc:Fallback xmlns="">
          <p:pic>
            <p:nvPicPr>
              <p:cNvPr id="7" name="Freihand 6"/>
              <p:cNvPicPr/>
              <p:nvPr/>
            </p:nvPicPr>
            <p:blipFill>
              <a:blip r:embed="rId10"/>
              <a:stretch>
                <a:fillRect/>
              </a:stretch>
            </p:blipFill>
            <p:spPr>
              <a:xfrm>
                <a:off x="2412889" y="5351354"/>
                <a:ext cx="23220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p14:cNvContentPartPr/>
              <p14:nvPr/>
            </p14:nvContentPartPr>
            <p14:xfrm>
              <a:off x="3176449" y="3853034"/>
              <a:ext cx="1058400" cy="1216440"/>
            </p14:xfrm>
          </p:contentPart>
        </mc:Choice>
        <mc:Fallback xmlns="">
          <p:pic>
            <p:nvPicPr>
              <p:cNvPr id="11" name="Freihand 10"/>
              <p:cNvPicPr/>
              <p:nvPr/>
            </p:nvPicPr>
            <p:blipFill>
              <a:blip r:embed="rId12"/>
              <a:stretch>
                <a:fillRect/>
              </a:stretch>
            </p:blipFill>
            <p:spPr>
              <a:xfrm>
                <a:off x="3163489" y="3838634"/>
                <a:ext cx="1089360" cy="1248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7" name="Freihand 46"/>
              <p14:cNvContentPartPr/>
              <p14:nvPr/>
            </p14:nvContentPartPr>
            <p14:xfrm>
              <a:off x="4738129" y="3558554"/>
              <a:ext cx="1343520" cy="1755000"/>
            </p14:xfrm>
          </p:contentPart>
        </mc:Choice>
        <mc:Fallback xmlns="">
          <p:pic>
            <p:nvPicPr>
              <p:cNvPr id="47" name="Freihand 46"/>
              <p:cNvPicPr/>
              <p:nvPr/>
            </p:nvPicPr>
            <p:blipFill>
              <a:blip r:embed="rId14"/>
              <a:stretch>
                <a:fillRect/>
              </a:stretch>
            </p:blipFill>
            <p:spPr>
              <a:xfrm>
                <a:off x="4724809" y="3544514"/>
                <a:ext cx="1372680" cy="1788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Freihand 48"/>
              <p14:cNvContentPartPr/>
              <p14:nvPr/>
            </p14:nvContentPartPr>
            <p14:xfrm>
              <a:off x="6775729" y="5776874"/>
              <a:ext cx="198720" cy="82800"/>
            </p14:xfrm>
          </p:contentPart>
        </mc:Choice>
        <mc:Fallback xmlns="">
          <p:pic>
            <p:nvPicPr>
              <p:cNvPr id="49" name="Freihand 48"/>
              <p:cNvPicPr/>
              <p:nvPr/>
            </p:nvPicPr>
            <p:blipFill>
              <a:blip r:embed="rId16"/>
              <a:stretch>
                <a:fillRect/>
              </a:stretch>
            </p:blipFill>
            <p:spPr>
              <a:xfrm>
                <a:off x="6758809" y="5759954"/>
                <a:ext cx="232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 name="Freihand 62"/>
              <p14:cNvContentPartPr/>
              <p14:nvPr/>
            </p14:nvContentPartPr>
            <p14:xfrm>
              <a:off x="5919289" y="3631634"/>
              <a:ext cx="620640" cy="335160"/>
            </p14:xfrm>
          </p:contentPart>
        </mc:Choice>
        <mc:Fallback xmlns="">
          <p:pic>
            <p:nvPicPr>
              <p:cNvPr id="63" name="Freihand 62"/>
              <p:cNvPicPr/>
              <p:nvPr/>
            </p:nvPicPr>
            <p:blipFill>
              <a:blip r:embed="rId18"/>
              <a:stretch>
                <a:fillRect/>
              </a:stretch>
            </p:blipFill>
            <p:spPr>
              <a:xfrm>
                <a:off x="5903449" y="3620834"/>
                <a:ext cx="64836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6" name="Freihand 65"/>
              <p14:cNvContentPartPr/>
              <p14:nvPr/>
            </p14:nvContentPartPr>
            <p14:xfrm>
              <a:off x="6301969" y="2918474"/>
              <a:ext cx="2835720" cy="847800"/>
            </p14:xfrm>
          </p:contentPart>
        </mc:Choice>
        <mc:Fallback xmlns="">
          <p:pic>
            <p:nvPicPr>
              <p:cNvPr id="66" name="Freihand 65"/>
              <p:cNvPicPr/>
              <p:nvPr/>
            </p:nvPicPr>
            <p:blipFill>
              <a:blip r:embed="rId20"/>
              <a:stretch>
                <a:fillRect/>
              </a:stretch>
            </p:blipFill>
            <p:spPr>
              <a:xfrm>
                <a:off x="6290809" y="2903354"/>
                <a:ext cx="2862000" cy="874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2" name="Freihand 81"/>
              <p14:cNvContentPartPr/>
              <p14:nvPr/>
            </p14:nvContentPartPr>
            <p14:xfrm>
              <a:off x="9251089" y="2204954"/>
              <a:ext cx="2675160" cy="1809000"/>
            </p14:xfrm>
          </p:contentPart>
        </mc:Choice>
        <mc:Fallback xmlns="">
          <p:pic>
            <p:nvPicPr>
              <p:cNvPr id="82" name="Freihand 81"/>
              <p:cNvPicPr/>
              <p:nvPr/>
            </p:nvPicPr>
            <p:blipFill>
              <a:blip r:embed="rId22"/>
              <a:stretch>
                <a:fillRect/>
              </a:stretch>
            </p:blipFill>
            <p:spPr>
              <a:xfrm>
                <a:off x="9237409" y="2195234"/>
                <a:ext cx="2705760" cy="1835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9" name="Freihand 88"/>
              <p14:cNvContentPartPr/>
              <p14:nvPr/>
            </p14:nvContentPartPr>
            <p14:xfrm>
              <a:off x="5835409" y="1163114"/>
              <a:ext cx="276480" cy="2686680"/>
            </p14:xfrm>
          </p:contentPart>
        </mc:Choice>
        <mc:Fallback xmlns="">
          <p:pic>
            <p:nvPicPr>
              <p:cNvPr id="89" name="Freihand 88"/>
              <p:cNvPicPr/>
              <p:nvPr/>
            </p:nvPicPr>
            <p:blipFill>
              <a:blip r:embed="rId24"/>
              <a:stretch>
                <a:fillRect/>
              </a:stretch>
            </p:blipFill>
            <p:spPr>
              <a:xfrm>
                <a:off x="5820289" y="1147274"/>
                <a:ext cx="304200" cy="2711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0" name="Freihand 89"/>
              <p14:cNvContentPartPr/>
              <p14:nvPr/>
            </p14:nvContentPartPr>
            <p14:xfrm>
              <a:off x="5949169" y="542114"/>
              <a:ext cx="5690160" cy="1231560"/>
            </p14:xfrm>
          </p:contentPart>
        </mc:Choice>
        <mc:Fallback xmlns="">
          <p:pic>
            <p:nvPicPr>
              <p:cNvPr id="90" name="Freihand 89"/>
              <p:cNvPicPr/>
              <p:nvPr/>
            </p:nvPicPr>
            <p:blipFill>
              <a:blip r:embed="rId26"/>
              <a:stretch>
                <a:fillRect/>
              </a:stretch>
            </p:blipFill>
            <p:spPr>
              <a:xfrm>
                <a:off x="5932969" y="528434"/>
                <a:ext cx="5724000" cy="1267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 name="Freihand 91"/>
              <p14:cNvContentPartPr/>
              <p14:nvPr/>
            </p14:nvContentPartPr>
            <p14:xfrm>
              <a:off x="4910209" y="1336634"/>
              <a:ext cx="2262240" cy="1973160"/>
            </p14:xfrm>
          </p:contentPart>
        </mc:Choice>
        <mc:Fallback xmlns="">
          <p:pic>
            <p:nvPicPr>
              <p:cNvPr id="92" name="Freihand 91"/>
              <p:cNvPicPr/>
              <p:nvPr/>
            </p:nvPicPr>
            <p:blipFill>
              <a:blip r:embed="rId28"/>
              <a:stretch>
                <a:fillRect/>
              </a:stretch>
            </p:blipFill>
            <p:spPr>
              <a:xfrm>
                <a:off x="4896529" y="1327994"/>
                <a:ext cx="2293560" cy="1999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4" name="Freihand 93"/>
              <p14:cNvContentPartPr/>
              <p14:nvPr/>
            </p14:nvContentPartPr>
            <p14:xfrm>
              <a:off x="3725449" y="4549634"/>
              <a:ext cx="284760" cy="9000"/>
            </p14:xfrm>
          </p:contentPart>
        </mc:Choice>
        <mc:Fallback xmlns="">
          <p:pic>
            <p:nvPicPr>
              <p:cNvPr id="94" name="Freihand 93"/>
              <p:cNvPicPr/>
              <p:nvPr/>
            </p:nvPicPr>
            <p:blipFill>
              <a:blip r:embed="rId30"/>
              <a:stretch>
                <a:fillRect/>
              </a:stretch>
            </p:blipFill>
            <p:spPr>
              <a:xfrm>
                <a:off x="3713209" y="4538114"/>
                <a:ext cx="305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0" name="Freihand 119"/>
              <p14:cNvContentPartPr/>
              <p14:nvPr/>
            </p14:nvContentPartPr>
            <p14:xfrm>
              <a:off x="7053649" y="3603194"/>
              <a:ext cx="350280" cy="410760"/>
            </p14:xfrm>
          </p:contentPart>
        </mc:Choice>
        <mc:Fallback xmlns="">
          <p:pic>
            <p:nvPicPr>
              <p:cNvPr id="120" name="Freihand 119"/>
              <p:cNvPicPr/>
              <p:nvPr/>
            </p:nvPicPr>
            <p:blipFill>
              <a:blip r:embed="rId32"/>
              <a:stretch>
                <a:fillRect/>
              </a:stretch>
            </p:blipFill>
            <p:spPr>
              <a:xfrm>
                <a:off x="7037089" y="3593114"/>
                <a:ext cx="38664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22" name="Freihand 121"/>
              <p14:cNvContentPartPr/>
              <p14:nvPr/>
            </p14:nvContentPartPr>
            <p14:xfrm>
              <a:off x="1493089" y="3556034"/>
              <a:ext cx="1279080" cy="584280"/>
            </p14:xfrm>
          </p:contentPart>
        </mc:Choice>
        <mc:Fallback xmlns="">
          <p:pic>
            <p:nvPicPr>
              <p:cNvPr id="122" name="Freihand 121"/>
              <p:cNvPicPr/>
              <p:nvPr/>
            </p:nvPicPr>
            <p:blipFill>
              <a:blip r:embed="rId34"/>
              <a:stretch>
                <a:fillRect/>
              </a:stretch>
            </p:blipFill>
            <p:spPr>
              <a:xfrm>
                <a:off x="1475449" y="3537302"/>
                <a:ext cx="1314000" cy="62030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2" name="Freihand 131"/>
              <p14:cNvContentPartPr/>
              <p14:nvPr/>
            </p14:nvContentPartPr>
            <p14:xfrm>
              <a:off x="311209" y="3939074"/>
              <a:ext cx="977040" cy="651240"/>
            </p14:xfrm>
          </p:contentPart>
        </mc:Choice>
        <mc:Fallback xmlns="">
          <p:pic>
            <p:nvPicPr>
              <p:cNvPr id="132" name="Freihand 131"/>
              <p:cNvPicPr/>
              <p:nvPr/>
            </p:nvPicPr>
            <p:blipFill>
              <a:blip r:embed="rId36"/>
              <a:stretch>
                <a:fillRect/>
              </a:stretch>
            </p:blipFill>
            <p:spPr>
              <a:xfrm>
                <a:off x="296449" y="3920354"/>
                <a:ext cx="101052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3" name="Freihand 132"/>
              <p14:cNvContentPartPr/>
              <p14:nvPr/>
            </p14:nvContentPartPr>
            <p14:xfrm>
              <a:off x="531169" y="4033754"/>
              <a:ext cx="856440" cy="982440"/>
            </p14:xfrm>
          </p:contentPart>
        </mc:Choice>
        <mc:Fallback xmlns="">
          <p:pic>
            <p:nvPicPr>
              <p:cNvPr id="133" name="Freihand 132"/>
              <p:cNvPicPr/>
              <p:nvPr/>
            </p:nvPicPr>
            <p:blipFill>
              <a:blip r:embed="rId38"/>
              <a:stretch>
                <a:fillRect/>
              </a:stretch>
            </p:blipFill>
            <p:spPr>
              <a:xfrm>
                <a:off x="516769" y="4014314"/>
                <a:ext cx="890280" cy="1016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2" name="Freihand 141"/>
              <p14:cNvContentPartPr/>
              <p14:nvPr/>
            </p14:nvContentPartPr>
            <p14:xfrm>
              <a:off x="3739489" y="4272074"/>
              <a:ext cx="16560" cy="336960"/>
            </p14:xfrm>
          </p:contentPart>
        </mc:Choice>
        <mc:Fallback xmlns="">
          <p:pic>
            <p:nvPicPr>
              <p:cNvPr id="142" name="Freihand 141"/>
              <p:cNvPicPr/>
              <p:nvPr/>
            </p:nvPicPr>
            <p:blipFill>
              <a:blip r:embed="rId40"/>
              <a:stretch>
                <a:fillRect/>
              </a:stretch>
            </p:blipFill>
            <p:spPr>
              <a:xfrm>
                <a:off x="3726529" y="4263074"/>
                <a:ext cx="3888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3" name="Freihand 142"/>
              <p14:cNvContentPartPr/>
              <p14:nvPr/>
            </p14:nvContentPartPr>
            <p14:xfrm>
              <a:off x="4243489" y="4252994"/>
              <a:ext cx="1549080" cy="1360800"/>
            </p14:xfrm>
          </p:contentPart>
        </mc:Choice>
        <mc:Fallback xmlns="">
          <p:pic>
            <p:nvPicPr>
              <p:cNvPr id="143" name="Freihand 142"/>
              <p:cNvPicPr/>
              <p:nvPr/>
            </p:nvPicPr>
            <p:blipFill>
              <a:blip r:embed="rId42"/>
              <a:stretch>
                <a:fillRect/>
              </a:stretch>
            </p:blipFill>
            <p:spPr>
              <a:xfrm>
                <a:off x="4233049" y="4239674"/>
                <a:ext cx="1571400" cy="1392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0" name="Freihand 149"/>
              <p14:cNvContentPartPr/>
              <p14:nvPr/>
            </p14:nvContentPartPr>
            <p14:xfrm>
              <a:off x="4396489" y="2773394"/>
              <a:ext cx="1430280" cy="160560"/>
            </p14:xfrm>
          </p:contentPart>
        </mc:Choice>
        <mc:Fallback xmlns="">
          <p:pic>
            <p:nvPicPr>
              <p:cNvPr id="150" name="Freihand 149"/>
              <p:cNvPicPr/>
              <p:nvPr/>
            </p:nvPicPr>
            <p:blipFill>
              <a:blip r:embed="rId44"/>
              <a:stretch>
                <a:fillRect/>
              </a:stretch>
            </p:blipFill>
            <p:spPr>
              <a:xfrm>
                <a:off x="4390369" y="2761874"/>
                <a:ext cx="1448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55" name="Freihand 154"/>
              <p14:cNvContentPartPr/>
              <p14:nvPr/>
            </p14:nvContentPartPr>
            <p14:xfrm>
              <a:off x="4473169" y="1768274"/>
              <a:ext cx="206280" cy="464040"/>
            </p14:xfrm>
          </p:contentPart>
        </mc:Choice>
        <mc:Fallback xmlns="">
          <p:pic>
            <p:nvPicPr>
              <p:cNvPr id="155" name="Freihand 154"/>
              <p:cNvPicPr/>
              <p:nvPr/>
            </p:nvPicPr>
            <p:blipFill>
              <a:blip r:embed="rId46"/>
              <a:stretch>
                <a:fillRect/>
              </a:stretch>
            </p:blipFill>
            <p:spPr>
              <a:xfrm>
                <a:off x="4459129" y="1757114"/>
                <a:ext cx="23652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9" name="Freihand 158"/>
              <p14:cNvContentPartPr/>
              <p14:nvPr/>
            </p14:nvContentPartPr>
            <p14:xfrm>
              <a:off x="2163769" y="1838474"/>
              <a:ext cx="2123640" cy="1708920"/>
            </p14:xfrm>
          </p:contentPart>
        </mc:Choice>
        <mc:Fallback xmlns="">
          <p:pic>
            <p:nvPicPr>
              <p:cNvPr id="159" name="Freihand 158"/>
              <p:cNvPicPr/>
              <p:nvPr/>
            </p:nvPicPr>
            <p:blipFill>
              <a:blip r:embed="rId48"/>
              <a:stretch>
                <a:fillRect/>
              </a:stretch>
            </p:blipFill>
            <p:spPr>
              <a:xfrm>
                <a:off x="2143969" y="1824434"/>
                <a:ext cx="2160360" cy="1734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3" name="Freihand 162"/>
              <p14:cNvContentPartPr/>
              <p14:nvPr/>
            </p14:nvContentPartPr>
            <p14:xfrm>
              <a:off x="2198689" y="3867074"/>
              <a:ext cx="276840" cy="302760"/>
            </p14:xfrm>
          </p:contentPart>
        </mc:Choice>
        <mc:Fallback xmlns="">
          <p:pic>
            <p:nvPicPr>
              <p:cNvPr id="163" name="Freihand 162"/>
              <p:cNvPicPr/>
              <p:nvPr/>
            </p:nvPicPr>
            <p:blipFill>
              <a:blip r:embed="rId50"/>
              <a:stretch>
                <a:fillRect/>
              </a:stretch>
            </p:blipFill>
            <p:spPr>
              <a:xfrm>
                <a:off x="2182849" y="3852314"/>
                <a:ext cx="3092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4" name="Freihand 173"/>
              <p14:cNvContentPartPr/>
              <p14:nvPr/>
            </p14:nvContentPartPr>
            <p14:xfrm>
              <a:off x="4448329" y="4898834"/>
              <a:ext cx="278280" cy="493920"/>
            </p14:xfrm>
          </p:contentPart>
        </mc:Choice>
        <mc:Fallback xmlns="">
          <p:pic>
            <p:nvPicPr>
              <p:cNvPr id="174" name="Freihand 173"/>
              <p:cNvPicPr/>
              <p:nvPr/>
            </p:nvPicPr>
            <p:blipFill>
              <a:blip r:embed="rId52"/>
              <a:stretch>
                <a:fillRect/>
              </a:stretch>
            </p:blipFill>
            <p:spPr>
              <a:xfrm>
                <a:off x="4431409" y="4887674"/>
                <a:ext cx="31320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5" name="Freihand 174"/>
              <p14:cNvContentPartPr/>
              <p14:nvPr/>
            </p14:nvContentPartPr>
            <p14:xfrm>
              <a:off x="3641569" y="4483754"/>
              <a:ext cx="50400" cy="151200"/>
            </p14:xfrm>
          </p:contentPart>
        </mc:Choice>
        <mc:Fallback xmlns="">
          <p:pic>
            <p:nvPicPr>
              <p:cNvPr id="175" name="Freihand 174"/>
              <p:cNvPicPr/>
              <p:nvPr/>
            </p:nvPicPr>
            <p:blipFill>
              <a:blip r:embed="rId54"/>
              <a:stretch>
                <a:fillRect/>
              </a:stretch>
            </p:blipFill>
            <p:spPr>
              <a:xfrm>
                <a:off x="3624289" y="4464314"/>
                <a:ext cx="87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7" name="Freihand 176"/>
              <p14:cNvContentPartPr/>
              <p14:nvPr/>
            </p14:nvContentPartPr>
            <p14:xfrm>
              <a:off x="1650769" y="3585194"/>
              <a:ext cx="780480" cy="649080"/>
            </p14:xfrm>
          </p:contentPart>
        </mc:Choice>
        <mc:Fallback xmlns="">
          <p:pic>
            <p:nvPicPr>
              <p:cNvPr id="177" name="Freihand 176"/>
              <p:cNvPicPr/>
              <p:nvPr/>
            </p:nvPicPr>
            <p:blipFill>
              <a:blip r:embed="rId56"/>
              <a:stretch>
                <a:fillRect/>
              </a:stretch>
            </p:blipFill>
            <p:spPr>
              <a:xfrm>
                <a:off x="1635649" y="3570426"/>
                <a:ext cx="812160" cy="678977"/>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8" name="Freihand 177"/>
              <p14:cNvContentPartPr/>
              <p14:nvPr/>
            </p14:nvContentPartPr>
            <p14:xfrm>
              <a:off x="2198329" y="3551354"/>
              <a:ext cx="292320" cy="224280"/>
            </p14:xfrm>
          </p:contentPart>
        </mc:Choice>
        <mc:Fallback xmlns="">
          <p:pic>
            <p:nvPicPr>
              <p:cNvPr id="178" name="Freihand 177"/>
              <p:cNvPicPr/>
              <p:nvPr/>
            </p:nvPicPr>
            <p:blipFill>
              <a:blip r:embed="rId58"/>
              <a:stretch>
                <a:fillRect/>
              </a:stretch>
            </p:blipFill>
            <p:spPr>
              <a:xfrm>
                <a:off x="2183569" y="3537291"/>
                <a:ext cx="322200" cy="253126"/>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80" name="Freihand 179"/>
              <p14:cNvContentPartPr/>
              <p14:nvPr/>
            </p14:nvContentPartPr>
            <p14:xfrm>
              <a:off x="3575329" y="2255354"/>
              <a:ext cx="592920" cy="1435680"/>
            </p14:xfrm>
          </p:contentPart>
        </mc:Choice>
        <mc:Fallback xmlns="">
          <p:pic>
            <p:nvPicPr>
              <p:cNvPr id="180" name="Freihand 179"/>
              <p:cNvPicPr/>
              <p:nvPr/>
            </p:nvPicPr>
            <p:blipFill>
              <a:blip r:embed="rId60"/>
              <a:stretch>
                <a:fillRect/>
              </a:stretch>
            </p:blipFill>
            <p:spPr>
              <a:xfrm>
                <a:off x="3564889" y="2244194"/>
                <a:ext cx="612000" cy="1458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81" name="Freihand 180"/>
              <p14:cNvContentPartPr/>
              <p14:nvPr/>
            </p14:nvContentPartPr>
            <p14:xfrm>
              <a:off x="1876489" y="1214234"/>
              <a:ext cx="5622480" cy="4852080"/>
            </p14:xfrm>
          </p:contentPart>
        </mc:Choice>
        <mc:Fallback xmlns="">
          <p:pic>
            <p:nvPicPr>
              <p:cNvPr id="181" name="Freihand 180"/>
              <p:cNvPicPr/>
              <p:nvPr/>
            </p:nvPicPr>
            <p:blipFill>
              <a:blip r:embed="rId62"/>
              <a:stretch>
                <a:fillRect/>
              </a:stretch>
            </p:blipFill>
            <p:spPr>
              <a:xfrm>
                <a:off x="1861009" y="1198754"/>
                <a:ext cx="5653440" cy="488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83" name="Freihand 182"/>
              <p14:cNvContentPartPr/>
              <p14:nvPr/>
            </p14:nvContentPartPr>
            <p14:xfrm>
              <a:off x="6960769" y="5216354"/>
              <a:ext cx="360" cy="360"/>
            </p14:xfrm>
          </p:contentPart>
        </mc:Choice>
        <mc:Fallback xmlns="">
          <p:pic>
            <p:nvPicPr>
              <p:cNvPr id="183" name="Freihand 182"/>
              <p:cNvPicPr/>
              <p:nvPr/>
            </p:nvPicPr>
            <p:blipFill>
              <a:blip r:embed="rId64"/>
              <a:stretch>
                <a:fillRect/>
              </a:stretch>
            </p:blipFill>
            <p:spPr>
              <a:xfrm>
                <a:off x="6943849" y="519943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84" name="Freihand 183"/>
              <p14:cNvContentPartPr/>
              <p14:nvPr/>
            </p14:nvContentPartPr>
            <p14:xfrm>
              <a:off x="6952489" y="5309234"/>
              <a:ext cx="360" cy="360"/>
            </p14:xfrm>
          </p:contentPart>
        </mc:Choice>
        <mc:Fallback xmlns="">
          <p:pic>
            <p:nvPicPr>
              <p:cNvPr id="184" name="Freihand 183"/>
              <p:cNvPicPr/>
              <p:nvPr/>
            </p:nvPicPr>
            <p:blipFill>
              <a:blip r:embed="rId66"/>
              <a:stretch>
                <a:fillRect/>
              </a:stretch>
            </p:blipFill>
            <p:spPr>
              <a:xfrm>
                <a:off x="6935569" y="529231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86" name="Freihand 185"/>
              <p14:cNvContentPartPr/>
              <p14:nvPr/>
            </p14:nvContentPartPr>
            <p14:xfrm>
              <a:off x="5208649" y="894914"/>
              <a:ext cx="2434320" cy="1877760"/>
            </p14:xfrm>
          </p:contentPart>
        </mc:Choice>
        <mc:Fallback xmlns="">
          <p:pic>
            <p:nvPicPr>
              <p:cNvPr id="186" name="Freihand 185"/>
              <p:cNvPicPr/>
              <p:nvPr/>
            </p:nvPicPr>
            <p:blipFill>
              <a:blip r:embed="rId68"/>
              <a:stretch>
                <a:fillRect/>
              </a:stretch>
            </p:blipFill>
            <p:spPr>
              <a:xfrm>
                <a:off x="5192809" y="884114"/>
                <a:ext cx="2469960" cy="1908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87" name="Freihand 186"/>
              <p14:cNvContentPartPr/>
              <p14:nvPr/>
            </p14:nvContentPartPr>
            <p14:xfrm>
              <a:off x="7142209" y="2046554"/>
              <a:ext cx="1236960" cy="836280"/>
            </p14:xfrm>
          </p:contentPart>
        </mc:Choice>
        <mc:Fallback xmlns="">
          <p:pic>
            <p:nvPicPr>
              <p:cNvPr id="187" name="Freihand 186"/>
              <p:cNvPicPr/>
              <p:nvPr/>
            </p:nvPicPr>
            <p:blipFill>
              <a:blip r:embed="rId70"/>
              <a:stretch>
                <a:fillRect/>
              </a:stretch>
            </p:blipFill>
            <p:spPr>
              <a:xfrm>
                <a:off x="7129969" y="2026754"/>
                <a:ext cx="1261440" cy="870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01" name="Freihand 200"/>
              <p14:cNvContentPartPr/>
              <p14:nvPr/>
            </p14:nvContentPartPr>
            <p14:xfrm>
              <a:off x="1585609" y="1346354"/>
              <a:ext cx="2419920" cy="2040120"/>
            </p14:xfrm>
          </p:contentPart>
        </mc:Choice>
        <mc:Fallback xmlns="">
          <p:pic>
            <p:nvPicPr>
              <p:cNvPr id="201" name="Freihand 200"/>
              <p:cNvPicPr/>
              <p:nvPr/>
            </p:nvPicPr>
            <p:blipFill>
              <a:blip r:embed="rId72"/>
              <a:stretch>
                <a:fillRect/>
              </a:stretch>
            </p:blipFill>
            <p:spPr>
              <a:xfrm>
                <a:off x="1571569" y="1334114"/>
                <a:ext cx="2449440" cy="2067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03" name="Freihand 202"/>
              <p14:cNvContentPartPr/>
              <p14:nvPr/>
            </p14:nvContentPartPr>
            <p14:xfrm>
              <a:off x="5823169" y="2098034"/>
              <a:ext cx="94320" cy="34200"/>
            </p14:xfrm>
          </p:contentPart>
        </mc:Choice>
        <mc:Fallback xmlns="">
          <p:pic>
            <p:nvPicPr>
              <p:cNvPr id="203" name="Freihand 202"/>
              <p:cNvPicPr/>
              <p:nvPr/>
            </p:nvPicPr>
            <p:blipFill>
              <a:blip r:embed="rId74"/>
              <a:stretch>
                <a:fillRect/>
              </a:stretch>
            </p:blipFill>
            <p:spPr>
              <a:xfrm>
                <a:off x="5809849" y="2084714"/>
                <a:ext cx="119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04" name="Freihand 203"/>
              <p14:cNvContentPartPr/>
              <p14:nvPr/>
            </p14:nvContentPartPr>
            <p14:xfrm>
              <a:off x="5168689" y="2136914"/>
              <a:ext cx="210960" cy="12600"/>
            </p14:xfrm>
          </p:contentPart>
        </mc:Choice>
        <mc:Fallback xmlns="">
          <p:pic>
            <p:nvPicPr>
              <p:cNvPr id="204" name="Freihand 203"/>
              <p:cNvPicPr/>
              <p:nvPr/>
            </p:nvPicPr>
            <p:blipFill>
              <a:blip r:embed="rId76"/>
              <a:stretch>
                <a:fillRect/>
              </a:stretch>
            </p:blipFill>
            <p:spPr>
              <a:xfrm>
                <a:off x="5157529" y="2125754"/>
                <a:ext cx="234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05" name="Freihand 204"/>
              <p14:cNvContentPartPr/>
              <p14:nvPr/>
            </p14:nvContentPartPr>
            <p14:xfrm>
              <a:off x="4115329" y="2144834"/>
              <a:ext cx="238680" cy="30240"/>
            </p14:xfrm>
          </p:contentPart>
        </mc:Choice>
        <mc:Fallback xmlns="">
          <p:pic>
            <p:nvPicPr>
              <p:cNvPr id="205" name="Freihand 204"/>
              <p:cNvPicPr/>
              <p:nvPr/>
            </p:nvPicPr>
            <p:blipFill>
              <a:blip r:embed="rId78"/>
              <a:stretch>
                <a:fillRect/>
              </a:stretch>
            </p:blipFill>
            <p:spPr>
              <a:xfrm>
                <a:off x="4104529" y="2133674"/>
                <a:ext cx="260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0" name="Freihand 209"/>
              <p14:cNvContentPartPr/>
              <p14:nvPr/>
            </p14:nvContentPartPr>
            <p14:xfrm>
              <a:off x="3710689" y="3487994"/>
              <a:ext cx="11160" cy="201960"/>
            </p14:xfrm>
          </p:contentPart>
        </mc:Choice>
        <mc:Fallback xmlns="">
          <p:pic>
            <p:nvPicPr>
              <p:cNvPr id="210" name="Freihand 209"/>
              <p:cNvPicPr/>
              <p:nvPr/>
            </p:nvPicPr>
            <p:blipFill>
              <a:blip r:embed="rId80"/>
              <a:stretch>
                <a:fillRect/>
              </a:stretch>
            </p:blipFill>
            <p:spPr>
              <a:xfrm>
                <a:off x="3695929" y="3478634"/>
                <a:ext cx="370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11" name="Freihand 210"/>
              <p14:cNvContentPartPr/>
              <p14:nvPr/>
            </p14:nvContentPartPr>
            <p14:xfrm>
              <a:off x="3758929" y="3619394"/>
              <a:ext cx="4680" cy="66600"/>
            </p14:xfrm>
          </p:contentPart>
        </mc:Choice>
        <mc:Fallback xmlns="">
          <p:pic>
            <p:nvPicPr>
              <p:cNvPr id="211" name="Freihand 210"/>
              <p:cNvPicPr/>
              <p:nvPr/>
            </p:nvPicPr>
            <p:blipFill>
              <a:blip r:embed="rId82"/>
              <a:stretch>
                <a:fillRect/>
              </a:stretch>
            </p:blipFill>
            <p:spPr>
              <a:xfrm>
                <a:off x="3747409" y="3608234"/>
                <a:ext cx="30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12" name="Freihand 211"/>
              <p14:cNvContentPartPr/>
              <p14:nvPr/>
            </p14:nvContentPartPr>
            <p14:xfrm>
              <a:off x="3743089" y="3838274"/>
              <a:ext cx="12600" cy="177480"/>
            </p14:xfrm>
          </p:contentPart>
        </mc:Choice>
        <mc:Fallback xmlns="">
          <p:pic>
            <p:nvPicPr>
              <p:cNvPr id="212" name="Freihand 211"/>
              <p:cNvPicPr/>
              <p:nvPr/>
            </p:nvPicPr>
            <p:blipFill>
              <a:blip r:embed="rId84"/>
              <a:stretch>
                <a:fillRect/>
              </a:stretch>
            </p:blipFill>
            <p:spPr>
              <a:xfrm>
                <a:off x="3729049" y="3830714"/>
                <a:ext cx="34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3" name="Freihand 212"/>
              <p14:cNvContentPartPr/>
              <p14:nvPr/>
            </p14:nvContentPartPr>
            <p14:xfrm>
              <a:off x="5634889" y="980234"/>
              <a:ext cx="438840" cy="3336480"/>
            </p14:xfrm>
          </p:contentPart>
        </mc:Choice>
        <mc:Fallback xmlns="">
          <p:pic>
            <p:nvPicPr>
              <p:cNvPr id="213" name="Freihand 212"/>
              <p:cNvPicPr/>
              <p:nvPr/>
            </p:nvPicPr>
            <p:blipFill>
              <a:blip r:embed="rId86"/>
              <a:stretch>
                <a:fillRect/>
              </a:stretch>
            </p:blipFill>
            <p:spPr>
              <a:xfrm>
                <a:off x="5624449" y="964754"/>
                <a:ext cx="464760" cy="3362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14" name="Freihand 213"/>
              <p14:cNvContentPartPr/>
              <p14:nvPr/>
            </p14:nvContentPartPr>
            <p14:xfrm>
              <a:off x="4326649" y="4519394"/>
              <a:ext cx="77040" cy="8640"/>
            </p14:xfrm>
          </p:contentPart>
        </mc:Choice>
        <mc:Fallback xmlns="">
          <p:pic>
            <p:nvPicPr>
              <p:cNvPr id="214" name="Freihand 213"/>
              <p:cNvPicPr/>
              <p:nvPr/>
            </p:nvPicPr>
            <p:blipFill>
              <a:blip r:embed="rId88"/>
              <a:stretch>
                <a:fillRect/>
              </a:stretch>
            </p:blipFill>
            <p:spPr>
              <a:xfrm>
                <a:off x="4318009" y="4507514"/>
                <a:ext cx="94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57" name="Freihand 256"/>
              <p14:cNvContentPartPr/>
              <p14:nvPr/>
            </p14:nvContentPartPr>
            <p14:xfrm>
              <a:off x="11027329" y="812114"/>
              <a:ext cx="784080" cy="161280"/>
            </p14:xfrm>
          </p:contentPart>
        </mc:Choice>
        <mc:Fallback xmlns="">
          <p:pic>
            <p:nvPicPr>
              <p:cNvPr id="257" name="Freihand 256"/>
              <p:cNvPicPr/>
              <p:nvPr/>
            </p:nvPicPr>
            <p:blipFill>
              <a:blip r:embed="rId90"/>
              <a:stretch>
                <a:fillRect/>
              </a:stretch>
            </p:blipFill>
            <p:spPr>
              <a:xfrm>
                <a:off x="11016889" y="798434"/>
                <a:ext cx="808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58" name="Freihand 257"/>
              <p14:cNvContentPartPr/>
              <p14:nvPr/>
            </p14:nvContentPartPr>
            <p14:xfrm>
              <a:off x="9179809" y="1236554"/>
              <a:ext cx="2233800" cy="442440"/>
            </p14:xfrm>
          </p:contentPart>
        </mc:Choice>
        <mc:Fallback xmlns="">
          <p:pic>
            <p:nvPicPr>
              <p:cNvPr id="258" name="Freihand 257"/>
              <p:cNvPicPr/>
              <p:nvPr/>
            </p:nvPicPr>
            <p:blipFill>
              <a:blip r:embed="rId92"/>
              <a:stretch>
                <a:fillRect/>
              </a:stretch>
            </p:blipFill>
            <p:spPr>
              <a:xfrm>
                <a:off x="9162169" y="1218194"/>
                <a:ext cx="227016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59" name="Freihand 258"/>
              <p14:cNvContentPartPr/>
              <p14:nvPr/>
            </p14:nvContentPartPr>
            <p14:xfrm>
              <a:off x="9287809" y="1524194"/>
              <a:ext cx="2140560" cy="287280"/>
            </p14:xfrm>
          </p:contentPart>
        </mc:Choice>
        <mc:Fallback xmlns="">
          <p:pic>
            <p:nvPicPr>
              <p:cNvPr id="259" name="Freihand 258"/>
              <p:cNvPicPr/>
              <p:nvPr/>
            </p:nvPicPr>
            <p:blipFill>
              <a:blip r:embed="rId94"/>
              <a:stretch>
                <a:fillRect/>
              </a:stretch>
            </p:blipFill>
            <p:spPr>
              <a:xfrm>
                <a:off x="9274849" y="1505474"/>
                <a:ext cx="21729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72" name="Freihand 271"/>
              <p14:cNvContentPartPr/>
              <p14:nvPr/>
            </p14:nvContentPartPr>
            <p14:xfrm>
              <a:off x="6836209" y="1168514"/>
              <a:ext cx="1184040" cy="880920"/>
            </p14:xfrm>
          </p:contentPart>
        </mc:Choice>
        <mc:Fallback xmlns="">
          <p:pic>
            <p:nvPicPr>
              <p:cNvPr id="272" name="Freihand 271"/>
              <p:cNvPicPr/>
              <p:nvPr/>
            </p:nvPicPr>
            <p:blipFill>
              <a:blip r:embed="rId96"/>
              <a:stretch>
                <a:fillRect/>
              </a:stretch>
            </p:blipFill>
            <p:spPr>
              <a:xfrm>
                <a:off x="6817849" y="1150154"/>
                <a:ext cx="1220760" cy="914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73" name="Freihand 272"/>
              <p14:cNvContentPartPr/>
              <p14:nvPr/>
            </p14:nvContentPartPr>
            <p14:xfrm>
              <a:off x="5809129" y="4057514"/>
              <a:ext cx="10440" cy="121320"/>
            </p14:xfrm>
          </p:contentPart>
        </mc:Choice>
        <mc:Fallback xmlns="">
          <p:pic>
            <p:nvPicPr>
              <p:cNvPr id="273" name="Freihand 272"/>
              <p:cNvPicPr/>
              <p:nvPr/>
            </p:nvPicPr>
            <p:blipFill>
              <a:blip r:embed="rId98"/>
              <a:stretch>
                <a:fillRect/>
              </a:stretch>
            </p:blipFill>
            <p:spPr>
              <a:xfrm>
                <a:off x="5795449" y="4046354"/>
                <a:ext cx="35280" cy="139680"/>
              </a:xfrm>
              <a:prstGeom prst="rect">
                <a:avLst/>
              </a:prstGeom>
            </p:spPr>
          </p:pic>
        </mc:Fallback>
      </mc:AlternateContent>
    </p:spTree>
    <p:extLst>
      <p:ext uri="{BB962C8B-B14F-4D97-AF65-F5344CB8AC3E}">
        <p14:creationId xmlns:p14="http://schemas.microsoft.com/office/powerpoint/2010/main" val="3576701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smtClean="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6" name="Textfeld 5"/>
              <p:cNvSpPr txBox="1"/>
              <p:nvPr/>
            </p:nvSpPr>
            <p:spPr>
              <a:xfrm>
                <a:off x="18166" y="742899"/>
                <a:ext cx="12173834" cy="927868"/>
              </a:xfrm>
              <a:prstGeom prst="rect">
                <a:avLst/>
              </a:prstGeom>
              <a:noFill/>
              <a:ln>
                <a:noFill/>
              </a:ln>
            </p:spPr>
            <p:txBody>
              <a:bodyPr vert="horz" wrap="square" lIns="81646" tIns="40823" rIns="81646" bIns="40823" anchorCtr="0" compatLnSpc="0">
                <a:spAutoFit/>
              </a:bodyPr>
              <a:lstStyle/>
              <a:p>
                <a:r>
                  <a:rPr lang="de-DE" b="1" dirty="0" smtClean="0"/>
                  <a:t>Geldpolitik: </a:t>
                </a:r>
                <a:r>
                  <a:rPr lang="de-DE" dirty="0" smtClean="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smtClean="0"/>
                  <a:t>und </a:t>
                </a:r>
                <a:r>
                  <a:rPr lang="en-US" altLang="en-US" dirty="0" err="1" smtClean="0"/>
                  <a:t>Produktion</a:t>
                </a:r>
                <a:r>
                  <a:rPr lang="en-US" altLang="en-US" dirty="0" smtClean="0"/>
                  <a:t> y* </a:t>
                </a:r>
                <a:r>
                  <a:rPr lang="de-DE" dirty="0" smtClean="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18166" y="742899"/>
                <a:ext cx="12173834" cy="927868"/>
              </a:xfrm>
              <a:prstGeom prst="rect">
                <a:avLst/>
              </a:prstGeom>
              <a:blipFill>
                <a:blip r:embed="rId3"/>
                <a:stretch>
                  <a:fillRect l="-501" t="-3289" r="-501" b="-9868"/>
                </a:stretch>
              </a:blipFill>
              <a:ln>
                <a:noFill/>
              </a:ln>
            </p:spPr>
            <p:txBody>
              <a:bodyPr/>
              <a:lstStyle/>
              <a:p>
                <a:r>
                  <a:rPr lang="de-DE">
                    <a:noFill/>
                  </a:rPr>
                  <a:t> </a:t>
                </a:r>
              </a:p>
            </p:txBody>
          </p:sp>
        </mc:Fallback>
      </mc:AlternateContent>
      <p:sp>
        <p:nvSpPr>
          <p:cNvPr id="7" name="Textfeld 6"/>
          <p:cNvSpPr txBox="1"/>
          <p:nvPr/>
        </p:nvSpPr>
        <p:spPr>
          <a:xfrm>
            <a:off x="103413" y="1725459"/>
            <a:ext cx="11968843" cy="1491483"/>
          </a:xfrm>
          <a:prstGeom prst="rect">
            <a:avLst/>
          </a:prstGeom>
          <a:noFill/>
          <a:ln>
            <a:noFill/>
          </a:ln>
        </p:spPr>
        <p:txBody>
          <a:bodyPr vert="horz" wrap="square" lIns="81646" tIns="40823" rIns="81646" bIns="40823" anchorCtr="0" compatLnSpc="0">
            <a:spAutoFit/>
          </a:bodyPr>
          <a:lstStyle/>
          <a:p>
            <a:r>
              <a:rPr lang="de-DE" b="1" dirty="0" smtClean="0"/>
              <a:t>Fiskalpolitik: </a:t>
            </a:r>
            <a:r>
              <a:rPr lang="de-DE" dirty="0" smtClean="0"/>
              <a:t>Die künstlich von staatlicher Seite erzeugte zusätzliche </a:t>
            </a:r>
            <a:r>
              <a:rPr lang="de-DE" dirty="0"/>
              <a:t>N</a:t>
            </a:r>
            <a:r>
              <a:rPr lang="de-DE" dirty="0" smtClean="0"/>
              <a:t>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tangle 3"/>
          <p:cNvSpPr>
            <a:spLocks noChangeArrowheads="1"/>
          </p:cNvSpPr>
          <p:nvPr/>
        </p:nvSpPr>
        <p:spPr bwMode="auto">
          <a:xfrm>
            <a:off x="575742" y="3449564"/>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10" name="Textfeld 9"/>
          <p:cNvSpPr txBox="1"/>
          <p:nvPr/>
        </p:nvSpPr>
        <p:spPr>
          <a:xfrm>
            <a:off x="166727" y="4018821"/>
            <a:ext cx="8353544" cy="2774975"/>
          </a:xfrm>
          <a:prstGeom prst="rect">
            <a:avLst/>
          </a:prstGeom>
          <a:noFill/>
          <a:ln>
            <a:noFill/>
          </a:ln>
        </p:spPr>
        <p:txBody>
          <a:bodyPr vert="horz" wrap="square" lIns="81646" tIns="40823" rIns="81646" bIns="40823" anchorCtr="0" compatLnSpc="0">
            <a:spAutoFit/>
          </a:bodyPr>
          <a:lstStyle/>
          <a:p>
            <a:r>
              <a:rPr lang="de-DE" sz="1900" dirty="0" smtClean="0">
                <a:solidFill>
                  <a:srgbClr val="000000"/>
                </a:solidFill>
              </a:rPr>
              <a:t>→ </a:t>
            </a:r>
            <a:r>
              <a:rPr lang="de-DE" sz="1900" dirty="0">
                <a:solidFill>
                  <a:srgbClr val="000000"/>
                </a:solidFill>
              </a:rPr>
              <a:t>Keynes: Kurze Frist</a:t>
            </a:r>
          </a:p>
          <a:p>
            <a:endParaRPr lang="de-DE" sz="1900" dirty="0">
              <a:solidFill>
                <a:srgbClr val="000000"/>
              </a:solidFill>
            </a:endParaRPr>
          </a:p>
          <a:p>
            <a:r>
              <a:rPr lang="de-DE" sz="1900" dirty="0">
                <a:solidFill>
                  <a:srgbClr val="000000"/>
                </a:solidFill>
              </a:rPr>
              <a:t>→ Neoklassik: Lange </a:t>
            </a:r>
            <a:r>
              <a:rPr lang="de-DE" sz="1900" dirty="0" smtClean="0">
                <a:solidFill>
                  <a:srgbClr val="000000"/>
                </a:solidFill>
              </a:rPr>
              <a:t>Frist</a:t>
            </a:r>
          </a:p>
          <a:p>
            <a:endParaRPr lang="de-DE" sz="1900" dirty="0">
              <a:solidFill>
                <a:srgbClr val="000000"/>
              </a:solidFill>
            </a:endParaRPr>
          </a:p>
          <a:p>
            <a:r>
              <a:rPr lang="de-DE" sz="1600" dirty="0" smtClean="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600" dirty="0" err="1" smtClean="0">
                <a:solidFill>
                  <a:srgbClr val="000000"/>
                </a:solidFill>
              </a:rPr>
              <a:t>wüßten</a:t>
            </a:r>
            <a:r>
              <a:rPr lang="de-DE" sz="1600" dirty="0" smtClean="0">
                <a:solidFill>
                  <a:srgbClr val="000000"/>
                </a:solidFill>
              </a:rPr>
              <a:t> ganz genau, wie die „Wirtschaft“ funktioniert und das Folgen zwangsläufig sind!</a:t>
            </a:r>
            <a:endParaRPr lang="de-DE" sz="1600" dirty="0">
              <a:solidFill>
                <a:srgbClr val="000000"/>
              </a:solidFill>
            </a:endParaRPr>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4" name="Freihand 3"/>
              <p14:cNvContentPartPr/>
              <p14:nvPr/>
            </p14:nvContentPartPr>
            <p14:xfrm>
              <a:off x="116809" y="1676819"/>
              <a:ext cx="1394640" cy="698040"/>
            </p14:xfrm>
          </p:contentPart>
        </mc:Choice>
        <mc:Fallback xmlns="">
          <p:pic>
            <p:nvPicPr>
              <p:cNvPr id="4" name="Freihand 3"/>
              <p:cNvPicPr/>
              <p:nvPr/>
            </p:nvPicPr>
            <p:blipFill>
              <a:blip r:embed="rId5"/>
              <a:stretch>
                <a:fillRect/>
              </a:stretch>
            </p:blipFill>
            <p:spPr>
              <a:xfrm>
                <a:off x="102049" y="1660979"/>
                <a:ext cx="142452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p14:cNvContentPartPr/>
              <p14:nvPr/>
            </p14:nvContentPartPr>
            <p14:xfrm>
              <a:off x="428569" y="4035179"/>
              <a:ext cx="866880" cy="420480"/>
            </p14:xfrm>
          </p:contentPart>
        </mc:Choice>
        <mc:Fallback xmlns="">
          <p:pic>
            <p:nvPicPr>
              <p:cNvPr id="8" name="Freihand 7"/>
              <p:cNvPicPr/>
              <p:nvPr/>
            </p:nvPicPr>
            <p:blipFill>
              <a:blip r:embed="rId7"/>
              <a:stretch>
                <a:fillRect/>
              </a:stretch>
            </p:blipFill>
            <p:spPr>
              <a:xfrm>
                <a:off x="415249" y="4017179"/>
                <a:ext cx="89712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Freihand 13"/>
              <p14:cNvContentPartPr/>
              <p14:nvPr/>
            </p14:nvContentPartPr>
            <p14:xfrm>
              <a:off x="286369" y="3961019"/>
              <a:ext cx="2295720" cy="551160"/>
            </p14:xfrm>
          </p:contentPart>
        </mc:Choice>
        <mc:Fallback xmlns="">
          <p:pic>
            <p:nvPicPr>
              <p:cNvPr id="14" name="Freihand 13"/>
              <p:cNvPicPr/>
              <p:nvPr/>
            </p:nvPicPr>
            <p:blipFill>
              <a:blip r:embed="rId9"/>
              <a:stretch>
                <a:fillRect/>
              </a:stretch>
            </p:blipFill>
            <p:spPr>
              <a:xfrm>
                <a:off x="270889" y="3945899"/>
                <a:ext cx="232740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p14:cNvContentPartPr/>
              <p14:nvPr/>
            </p14:nvContentPartPr>
            <p14:xfrm>
              <a:off x="364489" y="4551419"/>
              <a:ext cx="1297080" cy="542880"/>
            </p14:xfrm>
          </p:contentPart>
        </mc:Choice>
        <mc:Fallback xmlns="">
          <p:pic>
            <p:nvPicPr>
              <p:cNvPr id="15" name="Freihand 14"/>
              <p:cNvPicPr/>
              <p:nvPr/>
            </p:nvPicPr>
            <p:blipFill>
              <a:blip r:embed="rId11"/>
              <a:stretch>
                <a:fillRect/>
              </a:stretch>
            </p:blipFill>
            <p:spPr>
              <a:xfrm>
                <a:off x="348649" y="4536299"/>
                <a:ext cx="132840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Freihand 16"/>
              <p14:cNvContentPartPr/>
              <p14:nvPr/>
            </p14:nvContentPartPr>
            <p14:xfrm>
              <a:off x="376009" y="4570139"/>
              <a:ext cx="2588400" cy="520920"/>
            </p14:xfrm>
          </p:contentPart>
        </mc:Choice>
        <mc:Fallback xmlns="">
          <p:pic>
            <p:nvPicPr>
              <p:cNvPr id="17" name="Freihand 16"/>
              <p:cNvPicPr/>
              <p:nvPr/>
            </p:nvPicPr>
            <p:blipFill>
              <a:blip r:embed="rId13"/>
              <a:stretch>
                <a:fillRect/>
              </a:stretch>
            </p:blipFill>
            <p:spPr>
              <a:xfrm>
                <a:off x="359809" y="4553939"/>
                <a:ext cx="2620800" cy="553320"/>
              </a:xfrm>
              <a:prstGeom prst="rect">
                <a:avLst/>
              </a:prstGeom>
            </p:spPr>
          </p:pic>
        </mc:Fallback>
      </mc:AlternateContent>
    </p:spTree>
    <p:extLst>
      <p:ext uri="{BB962C8B-B14F-4D97-AF65-F5344CB8AC3E}">
        <p14:creationId xmlns:p14="http://schemas.microsoft.com/office/powerpoint/2010/main" val="1022109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2980168" y="4122220"/>
            <a:ext cx="1967205" cy="369332"/>
          </a:xfrm>
          <a:prstGeom prst="rect">
            <a:avLst/>
          </a:prstGeom>
        </p:spPr>
        <p:txBody>
          <a:bodyPr wrap="none">
            <a:spAutoFit/>
          </a:bodyPr>
          <a:lstStyle/>
          <a:p>
            <a:r>
              <a:rPr lang="de-DE" dirty="0" err="1" smtClean="0">
                <a:solidFill>
                  <a:srgbClr val="4D5156"/>
                </a:solidFill>
                <a:latin typeface="arial" panose="020B0604020202020204" pitchFamily="34" charset="0"/>
              </a:rPr>
              <a:t>Platichthys</a:t>
            </a:r>
            <a:r>
              <a:rPr lang="de-DE" dirty="0" smtClean="0">
                <a:solidFill>
                  <a:srgbClr val="4D5156"/>
                </a:solidFill>
                <a:latin typeface="arial" panose="020B0604020202020204" pitchFamily="34" charset="0"/>
              </a:rPr>
              <a:t> </a:t>
            </a:r>
            <a:r>
              <a:rPr lang="de-DE" dirty="0" err="1" smtClean="0">
                <a:solidFill>
                  <a:srgbClr val="4D5156"/>
                </a:solidFill>
                <a:latin typeface="arial" panose="020B0604020202020204" pitchFamily="34" charset="0"/>
              </a:rPr>
              <a:t>flesus</a:t>
            </a:r>
            <a:endParaRPr lang="de-DE" dirty="0"/>
          </a:p>
        </p:txBody>
      </p:sp>
      <p:sp>
        <p:nvSpPr>
          <p:cNvPr id="12" name="Rechteck 11"/>
          <p:cNvSpPr/>
          <p:nvPr/>
        </p:nvSpPr>
        <p:spPr>
          <a:xfrm>
            <a:off x="1750107" y="114265"/>
            <a:ext cx="1713713" cy="369332"/>
          </a:xfrm>
          <a:prstGeom prst="rect">
            <a:avLst/>
          </a:prstGeom>
        </p:spPr>
        <p:txBody>
          <a:bodyPr wrap="square">
            <a:spAutoFit/>
          </a:bodyPr>
          <a:lstStyle/>
          <a:p>
            <a:r>
              <a:rPr lang="de-DE" dirty="0" err="1">
                <a:solidFill>
                  <a:srgbClr val="4D5156"/>
                </a:solidFill>
                <a:latin typeface="arial" panose="020B0604020202020204" pitchFamily="34" charset="0"/>
              </a:rPr>
              <a:t>Salmo</a:t>
            </a:r>
            <a:r>
              <a:rPr lang="de-DE" dirty="0">
                <a:solidFill>
                  <a:srgbClr val="4D5156"/>
                </a:solidFill>
                <a:latin typeface="arial" panose="020B0604020202020204" pitchFamily="34" charset="0"/>
              </a:rPr>
              <a:t> </a:t>
            </a:r>
            <a:r>
              <a:rPr lang="de-DE" dirty="0" err="1">
                <a:solidFill>
                  <a:srgbClr val="4D5156"/>
                </a:solidFill>
                <a:latin typeface="arial" panose="020B0604020202020204" pitchFamily="34" charset="0"/>
              </a:rPr>
              <a:t>trutta</a:t>
            </a:r>
            <a:endParaRPr lang="de-DE" dirty="0"/>
          </a:p>
        </p:txBody>
      </p:sp>
      <p:sp>
        <p:nvSpPr>
          <p:cNvPr id="14" name="Rechteck 13"/>
          <p:cNvSpPr/>
          <p:nvPr/>
        </p:nvSpPr>
        <p:spPr>
          <a:xfrm>
            <a:off x="9115881" y="34851"/>
            <a:ext cx="1710725" cy="369332"/>
          </a:xfrm>
          <a:prstGeom prst="rect">
            <a:avLst/>
          </a:prstGeom>
        </p:spPr>
        <p:txBody>
          <a:bodyPr wrap="none">
            <a:spAutoFit/>
          </a:bodyPr>
          <a:lstStyle/>
          <a:p>
            <a:r>
              <a:rPr lang="de-DE" dirty="0" err="1" smtClean="0">
                <a:solidFill>
                  <a:srgbClr val="202122"/>
                </a:solidFill>
                <a:latin typeface="Arial" panose="020B0604020202020204" pitchFamily="34" charset="0"/>
              </a:rPr>
              <a:t>Gadus</a:t>
            </a:r>
            <a:r>
              <a:rPr lang="de-DE" dirty="0" smtClean="0">
                <a:solidFill>
                  <a:srgbClr val="202122"/>
                </a:solidFill>
                <a:latin typeface="Arial" panose="020B0604020202020204" pitchFamily="34" charset="0"/>
              </a:rPr>
              <a:t> </a:t>
            </a:r>
            <a:r>
              <a:rPr lang="de-DE" dirty="0" err="1" smtClean="0">
                <a:solidFill>
                  <a:srgbClr val="202122"/>
                </a:solidFill>
                <a:latin typeface="Arial" panose="020B0604020202020204" pitchFamily="34" charset="0"/>
              </a:rPr>
              <a:t>morhua</a:t>
            </a:r>
            <a:endParaRPr lang="de-DE" dirty="0"/>
          </a:p>
        </p:txBody>
      </p:sp>
      <p:pic>
        <p:nvPicPr>
          <p:cNvPr id="1026"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6" name="Rechteck 15"/>
          <p:cNvSpPr/>
          <p:nvPr/>
        </p:nvSpPr>
        <p:spPr>
          <a:xfrm>
            <a:off x="7986747" y="2651851"/>
            <a:ext cx="3968991" cy="400110"/>
          </a:xfrm>
          <a:prstGeom prst="rect">
            <a:avLst/>
          </a:prstGeom>
        </p:spPr>
        <p:txBody>
          <a:bodyPr wrap="square">
            <a:spAutoFit/>
          </a:bodyPr>
          <a:lstStyle/>
          <a:p>
            <a:r>
              <a:rPr lang="de-DE" sz="1000" dirty="0">
                <a:solidFill>
                  <a:srgbClr val="333333"/>
                </a:solidFill>
                <a:latin typeface="Helvetica Neue"/>
              </a:rPr>
              <a:t>Hans-Petter </a:t>
            </a:r>
            <a:r>
              <a:rPr lang="de-DE" sz="1000" dirty="0" smtClean="0">
                <a:solidFill>
                  <a:srgbClr val="333333"/>
                </a:solidFill>
                <a:latin typeface="Helvetica Neue"/>
              </a:rPr>
              <a:t>Fjeld,</a:t>
            </a:r>
          </a:p>
          <a:p>
            <a:r>
              <a:rPr lang="de-DE" sz="1000" u="sng" dirty="0" err="1" smtClean="0">
                <a:solidFill>
                  <a:srgbClr val="0000CC"/>
                </a:solidFill>
                <a:latin typeface="Helvetica Neue"/>
                <a:hlinkClick r:id="rId7"/>
              </a:rPr>
              <a:t>Gadus</a:t>
            </a:r>
            <a:r>
              <a:rPr lang="de-DE" sz="1000" u="sng" dirty="0" smtClean="0">
                <a:solidFill>
                  <a:srgbClr val="0000CC"/>
                </a:solidFill>
                <a:latin typeface="Helvetica Neue"/>
                <a:hlinkClick r:id="rId7"/>
              </a:rPr>
              <a:t> </a:t>
            </a:r>
            <a:r>
              <a:rPr lang="de-DE" sz="1000" u="sng" dirty="0" err="1">
                <a:solidFill>
                  <a:srgbClr val="0000CC"/>
                </a:solidFill>
                <a:latin typeface="Helvetica Neue"/>
                <a:hlinkClick r:id="rId7"/>
              </a:rPr>
              <a:t>morhua</a:t>
            </a:r>
            <a:r>
              <a:rPr lang="de-DE" sz="1000" u="sng" dirty="0">
                <a:solidFill>
                  <a:srgbClr val="0000CC"/>
                </a:solidFill>
                <a:latin typeface="Helvetica Neue"/>
                <a:hlinkClick r:id="rId7"/>
              </a:rPr>
              <a:t> Cod-2b-Atlanterhavsparken-Norway</a:t>
            </a:r>
            <a:r>
              <a:rPr lang="de-DE" sz="1000" dirty="0">
                <a:solidFill>
                  <a:srgbClr val="333333"/>
                </a:solidFill>
                <a:latin typeface="Helvetica Neue"/>
              </a:rPr>
              <a:t>, </a:t>
            </a:r>
            <a:r>
              <a:rPr lang="de-DE" sz="1000" u="sng" dirty="0">
                <a:solidFill>
                  <a:srgbClr val="0000CC"/>
                </a:solidFill>
                <a:latin typeface="Helvetica Neue"/>
                <a:hlinkClick r:id="rId8"/>
              </a:rPr>
              <a:t>CC BY-SA 2.5</a:t>
            </a:r>
            <a:endParaRPr lang="de-DE" sz="1000" dirty="0"/>
          </a:p>
        </p:txBody>
      </p:sp>
      <p:pic>
        <p:nvPicPr>
          <p:cNvPr id="1028" name="Picture 4" descr="https://upload.wikimedia.org/wikipedia/commons/e/ee/Gadus_morhua_Cod-2b-Atlanterhavsparken-Norway.JPG"/>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008272" y="404183"/>
            <a:ext cx="4104735" cy="2247668"/>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10"/>
              </a:rPr>
              <a:t>Platichthys</a:t>
            </a:r>
            <a:r>
              <a:rPr lang="de-DE" sz="1000" u="sng" dirty="0">
                <a:solidFill>
                  <a:srgbClr val="0000CC"/>
                </a:solidFill>
                <a:latin typeface="Helvetica Neue"/>
                <a:hlinkClick r:id="rId10"/>
              </a:rPr>
              <a:t> </a:t>
            </a:r>
            <a:r>
              <a:rPr lang="de-DE" sz="1000" u="sng" dirty="0" err="1">
                <a:solidFill>
                  <a:srgbClr val="0000CC"/>
                </a:solidFill>
                <a:latin typeface="Helvetica Neue"/>
                <a:hlinkClick r:id="rId10"/>
              </a:rPr>
              <a:t>flesus</a:t>
            </a:r>
            <a:r>
              <a:rPr lang="de-DE" sz="1000" u="sng" dirty="0">
                <a:solidFill>
                  <a:srgbClr val="0000CC"/>
                </a:solidFill>
                <a:latin typeface="Helvetica Neue"/>
                <a:hlinkClick r:id="rId10"/>
              </a:rPr>
              <a:t> 1</a:t>
            </a:r>
            <a:r>
              <a:rPr lang="de-DE" sz="1000" dirty="0">
                <a:solidFill>
                  <a:srgbClr val="333333"/>
                </a:solidFill>
                <a:latin typeface="Helvetica Neue"/>
              </a:rPr>
              <a:t>, </a:t>
            </a:r>
            <a:r>
              <a:rPr lang="de-DE" sz="1000" u="sng" dirty="0">
                <a:solidFill>
                  <a:srgbClr val="0000CC"/>
                </a:solidFill>
                <a:latin typeface="Helvetica Neue"/>
                <a:hlinkClick r:id="rId11"/>
              </a:rPr>
              <a:t>CC BY-SA 4.0</a:t>
            </a:r>
            <a:endParaRPr lang="de-DE" sz="1000" dirty="0"/>
          </a:p>
        </p:txBody>
      </p:sp>
      <p:pic>
        <p:nvPicPr>
          <p:cNvPr id="1030" name="Picture 6" descr="https://upload.wikimedia.org/wikipedia/commons/2/22/Platichthys_flesus_1.jpg"/>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3">
            <p14:nvContentPartPr>
              <p14:cNvPr id="9" name="Freihand 8"/>
              <p14:cNvContentPartPr/>
              <p14:nvPr/>
            </p14:nvContentPartPr>
            <p14:xfrm>
              <a:off x="5503849" y="4499954"/>
              <a:ext cx="1046880" cy="278640"/>
            </p14:xfrm>
          </p:contentPart>
        </mc:Choice>
        <mc:Fallback xmlns="">
          <p:pic>
            <p:nvPicPr>
              <p:cNvPr id="9" name="Freihand 8"/>
              <p:cNvPicPr/>
              <p:nvPr/>
            </p:nvPicPr>
            <p:blipFill>
              <a:blip r:embed="rId14"/>
              <a:stretch>
                <a:fillRect/>
              </a:stretch>
            </p:blipFill>
            <p:spPr>
              <a:xfrm>
                <a:off x="5489809" y="4485194"/>
                <a:ext cx="10746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p14:cNvContentPartPr/>
              <p14:nvPr/>
            </p14:nvContentPartPr>
            <p14:xfrm>
              <a:off x="5292169" y="4228514"/>
              <a:ext cx="1302840" cy="770760"/>
            </p14:xfrm>
          </p:contentPart>
        </mc:Choice>
        <mc:Fallback xmlns="">
          <p:pic>
            <p:nvPicPr>
              <p:cNvPr id="10" name="Freihand 9"/>
              <p:cNvPicPr/>
              <p:nvPr/>
            </p:nvPicPr>
            <p:blipFill>
              <a:blip r:embed="rId16"/>
              <a:stretch>
                <a:fillRect/>
              </a:stretch>
            </p:blipFill>
            <p:spPr>
              <a:xfrm>
                <a:off x="5278489" y="4210514"/>
                <a:ext cx="1332000" cy="802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p14:cNvContentPartPr/>
              <p14:nvPr/>
            </p14:nvContentPartPr>
            <p14:xfrm>
              <a:off x="1611169" y="114074"/>
              <a:ext cx="1648440" cy="374400"/>
            </p14:xfrm>
          </p:contentPart>
        </mc:Choice>
        <mc:Fallback xmlns="">
          <p:pic>
            <p:nvPicPr>
              <p:cNvPr id="13" name="Freihand 12"/>
              <p:cNvPicPr/>
              <p:nvPr/>
            </p:nvPicPr>
            <p:blipFill>
              <a:blip r:embed="rId18"/>
              <a:stretch>
                <a:fillRect/>
              </a:stretch>
            </p:blipFill>
            <p:spPr>
              <a:xfrm>
                <a:off x="1595329" y="98954"/>
                <a:ext cx="167976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Freihand 21"/>
              <p14:cNvContentPartPr/>
              <p14:nvPr/>
            </p14:nvContentPartPr>
            <p14:xfrm>
              <a:off x="3308569" y="137834"/>
              <a:ext cx="785520" cy="251640"/>
            </p14:xfrm>
          </p:contentPart>
        </mc:Choice>
        <mc:Fallback xmlns="">
          <p:pic>
            <p:nvPicPr>
              <p:cNvPr id="22" name="Freihand 21"/>
              <p:cNvPicPr/>
              <p:nvPr/>
            </p:nvPicPr>
            <p:blipFill>
              <a:blip r:embed="rId20"/>
              <a:stretch>
                <a:fillRect/>
              </a:stretch>
            </p:blipFill>
            <p:spPr>
              <a:xfrm>
                <a:off x="3297769" y="119114"/>
                <a:ext cx="8154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p14:cNvContentPartPr/>
              <p14:nvPr/>
            </p14:nvContentPartPr>
            <p14:xfrm>
              <a:off x="2821489" y="2521754"/>
              <a:ext cx="1252440" cy="457920"/>
            </p14:xfrm>
          </p:contentPart>
        </mc:Choice>
        <mc:Fallback xmlns="">
          <p:pic>
            <p:nvPicPr>
              <p:cNvPr id="27" name="Freihand 26"/>
              <p:cNvPicPr/>
              <p:nvPr/>
            </p:nvPicPr>
            <p:blipFill>
              <a:blip r:embed="rId22"/>
              <a:stretch>
                <a:fillRect/>
              </a:stretch>
            </p:blipFill>
            <p:spPr>
              <a:xfrm>
                <a:off x="2805289" y="2511674"/>
                <a:ext cx="128124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34" name="Freihand 1033"/>
              <p14:cNvContentPartPr/>
              <p14:nvPr/>
            </p14:nvContentPartPr>
            <p14:xfrm>
              <a:off x="8948329" y="51074"/>
              <a:ext cx="2114640" cy="536400"/>
            </p14:xfrm>
          </p:contentPart>
        </mc:Choice>
        <mc:Fallback xmlns="">
          <p:pic>
            <p:nvPicPr>
              <p:cNvPr id="1034" name="Freihand 1033"/>
              <p:cNvPicPr/>
              <p:nvPr/>
            </p:nvPicPr>
            <p:blipFill>
              <a:blip r:embed="rId24"/>
              <a:stretch>
                <a:fillRect/>
              </a:stretch>
            </p:blipFill>
            <p:spPr>
              <a:xfrm>
                <a:off x="8932129" y="31634"/>
                <a:ext cx="214812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39" name="Freihand 1038"/>
              <p14:cNvContentPartPr/>
              <p14:nvPr/>
            </p14:nvContentPartPr>
            <p14:xfrm>
              <a:off x="7250209" y="124874"/>
              <a:ext cx="1148760" cy="443160"/>
            </p14:xfrm>
          </p:contentPart>
        </mc:Choice>
        <mc:Fallback xmlns="">
          <p:pic>
            <p:nvPicPr>
              <p:cNvPr id="1039" name="Freihand 1038"/>
              <p:cNvPicPr/>
              <p:nvPr/>
            </p:nvPicPr>
            <p:blipFill>
              <a:blip r:embed="rId26"/>
              <a:stretch>
                <a:fillRect/>
              </a:stretch>
            </p:blipFill>
            <p:spPr>
              <a:xfrm>
                <a:off x="7234369" y="110834"/>
                <a:ext cx="117972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44" name="Freihand 1043"/>
              <p14:cNvContentPartPr/>
              <p14:nvPr/>
            </p14:nvContentPartPr>
            <p14:xfrm>
              <a:off x="395089" y="3003794"/>
              <a:ext cx="1695600" cy="110160"/>
            </p14:xfrm>
          </p:contentPart>
        </mc:Choice>
        <mc:Fallback xmlns="">
          <p:pic>
            <p:nvPicPr>
              <p:cNvPr id="1044" name="Freihand 1043"/>
              <p:cNvPicPr/>
              <p:nvPr/>
            </p:nvPicPr>
            <p:blipFill>
              <a:blip r:embed="rId28"/>
              <a:stretch>
                <a:fillRect/>
              </a:stretch>
            </p:blipFill>
            <p:spPr>
              <a:xfrm>
                <a:off x="384289" y="2989394"/>
                <a:ext cx="1717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46" name="Freihand 1045"/>
              <p14:cNvContentPartPr/>
              <p14:nvPr/>
            </p14:nvContentPartPr>
            <p14:xfrm>
              <a:off x="442609" y="3136994"/>
              <a:ext cx="1505160" cy="70200"/>
            </p14:xfrm>
          </p:contentPart>
        </mc:Choice>
        <mc:Fallback xmlns="">
          <p:pic>
            <p:nvPicPr>
              <p:cNvPr id="1046" name="Freihand 1045"/>
              <p:cNvPicPr/>
              <p:nvPr/>
            </p:nvPicPr>
            <p:blipFill>
              <a:blip r:embed="rId30"/>
              <a:stretch>
                <a:fillRect/>
              </a:stretch>
            </p:blipFill>
            <p:spPr>
              <a:xfrm>
                <a:off x="427489" y="3121874"/>
                <a:ext cx="1538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51" name="Freihand 1050"/>
              <p14:cNvContentPartPr/>
              <p14:nvPr/>
            </p14:nvContentPartPr>
            <p14:xfrm>
              <a:off x="8706409" y="3154994"/>
              <a:ext cx="1558800" cy="273240"/>
            </p14:xfrm>
          </p:contentPart>
        </mc:Choice>
        <mc:Fallback xmlns="">
          <p:pic>
            <p:nvPicPr>
              <p:cNvPr id="1051" name="Freihand 1050"/>
              <p:cNvPicPr/>
              <p:nvPr/>
            </p:nvPicPr>
            <p:blipFill>
              <a:blip r:embed="rId32"/>
              <a:stretch>
                <a:fillRect/>
              </a:stretch>
            </p:blipFill>
            <p:spPr>
              <a:xfrm>
                <a:off x="8685529" y="3143474"/>
                <a:ext cx="16002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55" name="Freihand 1054"/>
              <p14:cNvContentPartPr/>
              <p14:nvPr/>
            </p14:nvContentPartPr>
            <p14:xfrm>
              <a:off x="551329" y="3042314"/>
              <a:ext cx="1985400" cy="156240"/>
            </p14:xfrm>
          </p:contentPart>
        </mc:Choice>
        <mc:Fallback xmlns="">
          <p:pic>
            <p:nvPicPr>
              <p:cNvPr id="1055" name="Freihand 1054"/>
              <p:cNvPicPr/>
              <p:nvPr/>
            </p:nvPicPr>
            <p:blipFill>
              <a:blip r:embed="rId34"/>
              <a:stretch>
                <a:fillRect/>
              </a:stretch>
            </p:blipFill>
            <p:spPr>
              <a:xfrm>
                <a:off x="538729" y="3028994"/>
                <a:ext cx="2009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57" name="Freihand 1056"/>
              <p14:cNvContentPartPr/>
              <p14:nvPr/>
            </p14:nvContentPartPr>
            <p14:xfrm>
              <a:off x="8633329" y="3558194"/>
              <a:ext cx="1721880" cy="144000"/>
            </p14:xfrm>
          </p:contentPart>
        </mc:Choice>
        <mc:Fallback xmlns="">
          <p:pic>
            <p:nvPicPr>
              <p:cNvPr id="1057" name="Freihand 1056"/>
              <p:cNvPicPr/>
              <p:nvPr/>
            </p:nvPicPr>
            <p:blipFill>
              <a:blip r:embed="rId36"/>
              <a:stretch>
                <a:fillRect/>
              </a:stretch>
            </p:blipFill>
            <p:spPr>
              <a:xfrm>
                <a:off x="8622889" y="3547754"/>
                <a:ext cx="1750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66" name="Freihand 1065"/>
              <p14:cNvContentPartPr/>
              <p14:nvPr/>
            </p14:nvContentPartPr>
            <p14:xfrm>
              <a:off x="5590249" y="5019434"/>
              <a:ext cx="2208960" cy="528120"/>
            </p14:xfrm>
          </p:contentPart>
        </mc:Choice>
        <mc:Fallback xmlns="">
          <p:pic>
            <p:nvPicPr>
              <p:cNvPr id="1066" name="Freihand 1065"/>
              <p:cNvPicPr/>
              <p:nvPr/>
            </p:nvPicPr>
            <p:blipFill>
              <a:blip r:embed="rId38"/>
              <a:stretch>
                <a:fillRect/>
              </a:stretch>
            </p:blipFill>
            <p:spPr>
              <a:xfrm>
                <a:off x="5573689" y="4997474"/>
                <a:ext cx="223884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68" name="Freihand 1067"/>
              <p14:cNvContentPartPr/>
              <p14:nvPr/>
            </p14:nvContentPartPr>
            <p14:xfrm>
              <a:off x="5740369" y="5390594"/>
              <a:ext cx="1983600" cy="312840"/>
            </p14:xfrm>
          </p:contentPart>
        </mc:Choice>
        <mc:Fallback xmlns="">
          <p:pic>
            <p:nvPicPr>
              <p:cNvPr id="1068" name="Freihand 1067"/>
              <p:cNvPicPr/>
              <p:nvPr/>
            </p:nvPicPr>
            <p:blipFill>
              <a:blip r:embed="rId40"/>
              <a:stretch>
                <a:fillRect/>
              </a:stretch>
            </p:blipFill>
            <p:spPr>
              <a:xfrm>
                <a:off x="5725969" y="5374754"/>
                <a:ext cx="20167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77" name="Freihand 1076"/>
              <p14:cNvContentPartPr/>
              <p14:nvPr/>
            </p14:nvContentPartPr>
            <p14:xfrm>
              <a:off x="2319649" y="2310434"/>
              <a:ext cx="2257200" cy="1808640"/>
            </p14:xfrm>
          </p:contentPart>
        </mc:Choice>
        <mc:Fallback xmlns="">
          <p:pic>
            <p:nvPicPr>
              <p:cNvPr id="1077" name="Freihand 1076"/>
              <p:cNvPicPr/>
              <p:nvPr/>
            </p:nvPicPr>
            <p:blipFill>
              <a:blip r:embed="rId42"/>
              <a:stretch>
                <a:fillRect/>
              </a:stretch>
            </p:blipFill>
            <p:spPr>
              <a:xfrm>
                <a:off x="2302009" y="2294594"/>
                <a:ext cx="2291760" cy="1841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78" name="Freihand 1077"/>
              <p14:cNvContentPartPr/>
              <p14:nvPr/>
            </p14:nvContentPartPr>
            <p14:xfrm>
              <a:off x="2507209" y="3144194"/>
              <a:ext cx="1787400" cy="816840"/>
            </p14:xfrm>
          </p:contentPart>
        </mc:Choice>
        <mc:Fallback xmlns="">
          <p:pic>
            <p:nvPicPr>
              <p:cNvPr id="1078" name="Freihand 1077"/>
              <p:cNvPicPr/>
              <p:nvPr/>
            </p:nvPicPr>
            <p:blipFill>
              <a:blip r:embed="rId44"/>
              <a:stretch>
                <a:fillRect/>
              </a:stretch>
            </p:blipFill>
            <p:spPr>
              <a:xfrm>
                <a:off x="2493889" y="3126914"/>
                <a:ext cx="1814760" cy="847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79" name="Freihand 1078"/>
              <p14:cNvContentPartPr/>
              <p14:nvPr/>
            </p14:nvContentPartPr>
            <p14:xfrm>
              <a:off x="579049" y="2637314"/>
              <a:ext cx="1546920" cy="424440"/>
            </p14:xfrm>
          </p:contentPart>
        </mc:Choice>
        <mc:Fallback xmlns="">
          <p:pic>
            <p:nvPicPr>
              <p:cNvPr id="1079" name="Freihand 1078"/>
              <p:cNvPicPr/>
              <p:nvPr/>
            </p:nvPicPr>
            <p:blipFill>
              <a:blip r:embed="rId46"/>
              <a:stretch>
                <a:fillRect/>
              </a:stretch>
            </p:blipFill>
            <p:spPr>
              <a:xfrm>
                <a:off x="556729" y="2618954"/>
                <a:ext cx="158580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99" name="Freihand 1098"/>
              <p14:cNvContentPartPr/>
              <p14:nvPr/>
            </p14:nvContentPartPr>
            <p14:xfrm>
              <a:off x="2965489" y="3325274"/>
              <a:ext cx="721800" cy="340920"/>
            </p14:xfrm>
          </p:contentPart>
        </mc:Choice>
        <mc:Fallback xmlns="">
          <p:pic>
            <p:nvPicPr>
              <p:cNvPr id="1099" name="Freihand 1098"/>
              <p:cNvPicPr/>
              <p:nvPr/>
            </p:nvPicPr>
            <p:blipFill>
              <a:blip r:embed="rId48"/>
              <a:stretch>
                <a:fillRect/>
              </a:stretch>
            </p:blipFill>
            <p:spPr>
              <a:xfrm>
                <a:off x="2955769" y="3314114"/>
                <a:ext cx="74268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100" name="Freihand 1099"/>
              <p14:cNvContentPartPr/>
              <p14:nvPr/>
            </p14:nvContentPartPr>
            <p14:xfrm>
              <a:off x="3184009" y="3504554"/>
              <a:ext cx="1232640" cy="516600"/>
            </p14:xfrm>
          </p:contentPart>
        </mc:Choice>
        <mc:Fallback xmlns="">
          <p:pic>
            <p:nvPicPr>
              <p:cNvPr id="1100" name="Freihand 1099"/>
              <p:cNvPicPr/>
              <p:nvPr/>
            </p:nvPicPr>
            <p:blipFill>
              <a:blip r:embed="rId50"/>
              <a:stretch>
                <a:fillRect/>
              </a:stretch>
            </p:blipFill>
            <p:spPr>
              <a:xfrm>
                <a:off x="3172489" y="3493034"/>
                <a:ext cx="125568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02" name="Freihand 1101"/>
              <p14:cNvContentPartPr/>
              <p14:nvPr/>
            </p14:nvContentPartPr>
            <p14:xfrm>
              <a:off x="2822209" y="2810114"/>
              <a:ext cx="1450080" cy="423000"/>
            </p14:xfrm>
          </p:contentPart>
        </mc:Choice>
        <mc:Fallback xmlns="">
          <p:pic>
            <p:nvPicPr>
              <p:cNvPr id="1102" name="Freihand 1101"/>
              <p:cNvPicPr/>
              <p:nvPr/>
            </p:nvPicPr>
            <p:blipFill>
              <a:blip r:embed="rId52"/>
              <a:stretch>
                <a:fillRect/>
              </a:stretch>
            </p:blipFill>
            <p:spPr>
              <a:xfrm>
                <a:off x="2810689" y="2796434"/>
                <a:ext cx="14796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117" name="Freihand 1116"/>
              <p14:cNvContentPartPr/>
              <p14:nvPr/>
            </p14:nvContentPartPr>
            <p14:xfrm>
              <a:off x="4542289" y="2310794"/>
              <a:ext cx="1577160" cy="937440"/>
            </p14:xfrm>
          </p:contentPart>
        </mc:Choice>
        <mc:Fallback xmlns="">
          <p:pic>
            <p:nvPicPr>
              <p:cNvPr id="1117" name="Freihand 1116"/>
              <p:cNvPicPr/>
              <p:nvPr/>
            </p:nvPicPr>
            <p:blipFill>
              <a:blip r:embed="rId54"/>
              <a:stretch>
                <a:fillRect/>
              </a:stretch>
            </p:blipFill>
            <p:spPr>
              <a:xfrm>
                <a:off x="4527529" y="2295674"/>
                <a:ext cx="1604160" cy="967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18" name="Freihand 1117"/>
              <p14:cNvContentPartPr/>
              <p14:nvPr/>
            </p14:nvContentPartPr>
            <p14:xfrm>
              <a:off x="2642209" y="2453714"/>
              <a:ext cx="1580400" cy="725760"/>
            </p14:xfrm>
          </p:contentPart>
        </mc:Choice>
        <mc:Fallback xmlns="">
          <p:pic>
            <p:nvPicPr>
              <p:cNvPr id="1118" name="Freihand 1117"/>
              <p:cNvPicPr/>
              <p:nvPr/>
            </p:nvPicPr>
            <p:blipFill>
              <a:blip r:embed="rId56"/>
              <a:stretch>
                <a:fillRect/>
              </a:stretch>
            </p:blipFill>
            <p:spPr>
              <a:xfrm>
                <a:off x="2622769" y="2434274"/>
                <a:ext cx="1616040" cy="763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34" name="Freihand 1133"/>
              <p14:cNvContentPartPr/>
              <p14:nvPr/>
            </p14:nvContentPartPr>
            <p14:xfrm>
              <a:off x="7231489" y="3073274"/>
              <a:ext cx="1227600" cy="1246680"/>
            </p14:xfrm>
          </p:contentPart>
        </mc:Choice>
        <mc:Fallback xmlns="">
          <p:pic>
            <p:nvPicPr>
              <p:cNvPr id="1134" name="Freihand 1133"/>
              <p:cNvPicPr/>
              <p:nvPr/>
            </p:nvPicPr>
            <p:blipFill>
              <a:blip r:embed="rId58"/>
              <a:stretch>
                <a:fillRect/>
              </a:stretch>
            </p:blipFill>
            <p:spPr>
              <a:xfrm>
                <a:off x="7218169" y="3054914"/>
                <a:ext cx="1251360" cy="1284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38" name="Freihand 1137"/>
              <p14:cNvContentPartPr/>
              <p14:nvPr/>
            </p14:nvContentPartPr>
            <p14:xfrm>
              <a:off x="7133209" y="2910554"/>
              <a:ext cx="1322640" cy="1640520"/>
            </p14:xfrm>
          </p:contentPart>
        </mc:Choice>
        <mc:Fallback xmlns="">
          <p:pic>
            <p:nvPicPr>
              <p:cNvPr id="1138" name="Freihand 1137"/>
              <p:cNvPicPr/>
              <p:nvPr/>
            </p:nvPicPr>
            <p:blipFill>
              <a:blip r:embed="rId60"/>
              <a:stretch>
                <a:fillRect/>
              </a:stretch>
            </p:blipFill>
            <p:spPr>
              <a:xfrm>
                <a:off x="7117729" y="2896514"/>
                <a:ext cx="1355400" cy="1669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39" name="Freihand 1138"/>
              <p14:cNvContentPartPr/>
              <p14:nvPr/>
            </p14:nvContentPartPr>
            <p14:xfrm>
              <a:off x="9896569" y="4441994"/>
              <a:ext cx="360" cy="360"/>
            </p14:xfrm>
          </p:contentPart>
        </mc:Choice>
        <mc:Fallback xmlns="">
          <p:pic>
            <p:nvPicPr>
              <p:cNvPr id="1139" name="Freihand 1138"/>
              <p:cNvPicPr/>
              <p:nvPr/>
            </p:nvPicPr>
            <p:blipFill>
              <a:blip r:embed="rId62"/>
              <a:stretch>
                <a:fillRect/>
              </a:stretch>
            </p:blipFill>
            <p:spPr>
              <a:xfrm>
                <a:off x="9879649" y="442507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51" name="Freihand 1150"/>
              <p14:cNvContentPartPr/>
              <p14:nvPr/>
            </p14:nvContentPartPr>
            <p14:xfrm>
              <a:off x="6237889" y="1918034"/>
              <a:ext cx="1549440" cy="1302480"/>
            </p14:xfrm>
          </p:contentPart>
        </mc:Choice>
        <mc:Fallback xmlns="">
          <p:pic>
            <p:nvPicPr>
              <p:cNvPr id="1151" name="Freihand 1150"/>
              <p:cNvPicPr/>
              <p:nvPr/>
            </p:nvPicPr>
            <p:blipFill>
              <a:blip r:embed="rId64"/>
              <a:stretch>
                <a:fillRect/>
              </a:stretch>
            </p:blipFill>
            <p:spPr>
              <a:xfrm>
                <a:off x="6222409" y="1901474"/>
                <a:ext cx="1585440" cy="1332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60" name="Freihand 1159"/>
              <p14:cNvContentPartPr/>
              <p14:nvPr/>
            </p14:nvContentPartPr>
            <p14:xfrm>
              <a:off x="5396929" y="2959514"/>
              <a:ext cx="783720" cy="649800"/>
            </p14:xfrm>
          </p:contentPart>
        </mc:Choice>
        <mc:Fallback xmlns="">
          <p:pic>
            <p:nvPicPr>
              <p:cNvPr id="1160" name="Freihand 1159"/>
              <p:cNvPicPr/>
              <p:nvPr/>
            </p:nvPicPr>
            <p:blipFill>
              <a:blip r:embed="rId66"/>
              <a:stretch>
                <a:fillRect/>
              </a:stretch>
            </p:blipFill>
            <p:spPr>
              <a:xfrm>
                <a:off x="5381449" y="2939714"/>
                <a:ext cx="81612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61" name="Freihand 1160"/>
              <p14:cNvContentPartPr/>
              <p14:nvPr/>
            </p14:nvContentPartPr>
            <p14:xfrm>
              <a:off x="5487289" y="4865354"/>
              <a:ext cx="2419200" cy="1082520"/>
            </p14:xfrm>
          </p:contentPart>
        </mc:Choice>
        <mc:Fallback xmlns="">
          <p:pic>
            <p:nvPicPr>
              <p:cNvPr id="1161" name="Freihand 1160"/>
              <p:cNvPicPr/>
              <p:nvPr/>
            </p:nvPicPr>
            <p:blipFill>
              <a:blip r:embed="rId68"/>
              <a:stretch>
                <a:fillRect/>
              </a:stretch>
            </p:blipFill>
            <p:spPr>
              <a:xfrm>
                <a:off x="5470369" y="4849874"/>
                <a:ext cx="2453040" cy="1114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68" name="Freihand 1167"/>
              <p14:cNvContentPartPr/>
              <p14:nvPr/>
            </p14:nvContentPartPr>
            <p14:xfrm>
              <a:off x="5273449" y="3078314"/>
              <a:ext cx="2073600" cy="1170000"/>
            </p14:xfrm>
          </p:contentPart>
        </mc:Choice>
        <mc:Fallback xmlns="">
          <p:pic>
            <p:nvPicPr>
              <p:cNvPr id="1168" name="Freihand 1167"/>
              <p:cNvPicPr/>
              <p:nvPr/>
            </p:nvPicPr>
            <p:blipFill>
              <a:blip r:embed="rId70"/>
              <a:stretch>
                <a:fillRect/>
              </a:stretch>
            </p:blipFill>
            <p:spPr>
              <a:xfrm>
                <a:off x="5259049" y="3059954"/>
                <a:ext cx="2101320" cy="1202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70" name="Freihand 1169"/>
              <p14:cNvContentPartPr/>
              <p14:nvPr/>
            </p14:nvContentPartPr>
            <p14:xfrm>
              <a:off x="8358649" y="3041954"/>
              <a:ext cx="2212560" cy="855360"/>
            </p14:xfrm>
          </p:contentPart>
        </mc:Choice>
        <mc:Fallback xmlns="">
          <p:pic>
            <p:nvPicPr>
              <p:cNvPr id="1170" name="Freihand 1169"/>
              <p:cNvPicPr/>
              <p:nvPr/>
            </p:nvPicPr>
            <p:blipFill>
              <a:blip r:embed="rId72"/>
              <a:stretch>
                <a:fillRect/>
              </a:stretch>
            </p:blipFill>
            <p:spPr>
              <a:xfrm>
                <a:off x="8341369" y="3026114"/>
                <a:ext cx="2247120" cy="888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73" name="Freihand 1172"/>
              <p14:cNvContentPartPr/>
              <p14:nvPr/>
            </p14:nvContentPartPr>
            <p14:xfrm>
              <a:off x="4420969" y="2048714"/>
              <a:ext cx="1772640" cy="1324800"/>
            </p14:xfrm>
          </p:contentPart>
        </mc:Choice>
        <mc:Fallback xmlns="">
          <p:pic>
            <p:nvPicPr>
              <p:cNvPr id="1173" name="Freihand 1172"/>
              <p:cNvPicPr/>
              <p:nvPr/>
            </p:nvPicPr>
            <p:blipFill>
              <a:blip r:embed="rId74"/>
              <a:stretch>
                <a:fillRect/>
              </a:stretch>
            </p:blipFill>
            <p:spPr>
              <a:xfrm>
                <a:off x="4404049" y="2031794"/>
                <a:ext cx="1809360" cy="1358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74" name="Freihand 1173"/>
              <p14:cNvContentPartPr/>
              <p14:nvPr/>
            </p14:nvContentPartPr>
            <p14:xfrm>
              <a:off x="2166289" y="4106114"/>
              <a:ext cx="5754960" cy="2747160"/>
            </p14:xfrm>
          </p:contentPart>
        </mc:Choice>
        <mc:Fallback xmlns="">
          <p:pic>
            <p:nvPicPr>
              <p:cNvPr id="1174" name="Freihand 1173"/>
              <p:cNvPicPr/>
              <p:nvPr/>
            </p:nvPicPr>
            <p:blipFill>
              <a:blip r:embed="rId76"/>
              <a:stretch>
                <a:fillRect/>
              </a:stretch>
            </p:blipFill>
            <p:spPr>
              <a:xfrm>
                <a:off x="2150449" y="4091354"/>
                <a:ext cx="5785560" cy="2778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82" name="Freihand 1181"/>
              <p14:cNvContentPartPr/>
              <p14:nvPr/>
            </p14:nvContentPartPr>
            <p14:xfrm>
              <a:off x="4280209" y="3396554"/>
              <a:ext cx="558720" cy="536400"/>
            </p14:xfrm>
          </p:contentPart>
        </mc:Choice>
        <mc:Fallback xmlns="">
          <p:pic>
            <p:nvPicPr>
              <p:cNvPr id="1182" name="Freihand 1181"/>
              <p:cNvPicPr/>
              <p:nvPr/>
            </p:nvPicPr>
            <p:blipFill>
              <a:blip r:embed="rId78"/>
              <a:stretch>
                <a:fillRect/>
              </a:stretch>
            </p:blipFill>
            <p:spPr>
              <a:xfrm>
                <a:off x="4261489" y="3387194"/>
                <a:ext cx="59292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83" name="Freihand 1182"/>
              <p14:cNvContentPartPr/>
              <p14:nvPr/>
            </p14:nvContentPartPr>
            <p14:xfrm>
              <a:off x="4374169" y="3202874"/>
              <a:ext cx="660960" cy="687240"/>
            </p14:xfrm>
          </p:contentPart>
        </mc:Choice>
        <mc:Fallback xmlns="">
          <p:pic>
            <p:nvPicPr>
              <p:cNvPr id="1183" name="Freihand 1182"/>
              <p:cNvPicPr/>
              <p:nvPr/>
            </p:nvPicPr>
            <p:blipFill>
              <a:blip r:embed="rId80"/>
              <a:stretch>
                <a:fillRect/>
              </a:stretch>
            </p:blipFill>
            <p:spPr>
              <a:xfrm>
                <a:off x="4361929" y="3182354"/>
                <a:ext cx="690840" cy="723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84" name="Freihand 1183"/>
              <p14:cNvContentPartPr/>
              <p14:nvPr/>
            </p14:nvContentPartPr>
            <p14:xfrm>
              <a:off x="4506649" y="3728474"/>
              <a:ext cx="380880" cy="474840"/>
            </p14:xfrm>
          </p:contentPart>
        </mc:Choice>
        <mc:Fallback xmlns="">
          <p:pic>
            <p:nvPicPr>
              <p:cNvPr id="1184" name="Freihand 1183"/>
              <p:cNvPicPr/>
              <p:nvPr/>
            </p:nvPicPr>
            <p:blipFill>
              <a:blip r:embed="rId82"/>
              <a:stretch>
                <a:fillRect/>
              </a:stretch>
            </p:blipFill>
            <p:spPr>
              <a:xfrm>
                <a:off x="4494409" y="3716234"/>
                <a:ext cx="4078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85" name="Freihand 1184"/>
              <p14:cNvContentPartPr/>
              <p14:nvPr/>
            </p14:nvContentPartPr>
            <p14:xfrm>
              <a:off x="5677729" y="4810994"/>
              <a:ext cx="894600" cy="149760"/>
            </p14:xfrm>
          </p:contentPart>
        </mc:Choice>
        <mc:Fallback xmlns="">
          <p:pic>
            <p:nvPicPr>
              <p:cNvPr id="1185" name="Freihand 1184"/>
              <p:cNvPicPr/>
              <p:nvPr/>
            </p:nvPicPr>
            <p:blipFill>
              <a:blip r:embed="rId84"/>
              <a:stretch>
                <a:fillRect/>
              </a:stretch>
            </p:blipFill>
            <p:spPr>
              <a:xfrm>
                <a:off x="5664409" y="4792634"/>
                <a:ext cx="927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00" name="Freihand 1199"/>
              <p14:cNvContentPartPr/>
              <p14:nvPr/>
            </p14:nvContentPartPr>
            <p14:xfrm>
              <a:off x="5952409" y="6037154"/>
              <a:ext cx="994320" cy="444960"/>
            </p14:xfrm>
          </p:contentPart>
        </mc:Choice>
        <mc:Fallback xmlns="">
          <p:pic>
            <p:nvPicPr>
              <p:cNvPr id="1200" name="Freihand 1199"/>
              <p:cNvPicPr/>
              <p:nvPr/>
            </p:nvPicPr>
            <p:blipFill>
              <a:blip r:embed="rId86"/>
              <a:stretch>
                <a:fillRect/>
              </a:stretch>
            </p:blipFill>
            <p:spPr>
              <a:xfrm>
                <a:off x="5934409" y="6015554"/>
                <a:ext cx="103320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01" name="Freihand 1200"/>
              <p14:cNvContentPartPr/>
              <p14:nvPr/>
            </p14:nvContentPartPr>
            <p14:xfrm>
              <a:off x="6023329" y="2462354"/>
              <a:ext cx="1674720" cy="1477080"/>
            </p14:xfrm>
          </p:contentPart>
        </mc:Choice>
        <mc:Fallback xmlns="">
          <p:pic>
            <p:nvPicPr>
              <p:cNvPr id="1201" name="Freihand 1200"/>
              <p:cNvPicPr/>
              <p:nvPr/>
            </p:nvPicPr>
            <p:blipFill>
              <a:blip r:embed="rId88"/>
              <a:stretch>
                <a:fillRect/>
              </a:stretch>
            </p:blipFill>
            <p:spPr>
              <a:xfrm>
                <a:off x="6011449" y="2449394"/>
                <a:ext cx="1699560" cy="1511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02" name="Freihand 1201"/>
              <p14:cNvContentPartPr/>
              <p14:nvPr/>
            </p14:nvContentPartPr>
            <p14:xfrm>
              <a:off x="5794369" y="5772914"/>
              <a:ext cx="1369440" cy="912960"/>
            </p14:xfrm>
          </p:contentPart>
        </mc:Choice>
        <mc:Fallback xmlns="">
          <p:pic>
            <p:nvPicPr>
              <p:cNvPr id="1202" name="Freihand 1201"/>
              <p:cNvPicPr/>
              <p:nvPr/>
            </p:nvPicPr>
            <p:blipFill>
              <a:blip r:embed="rId90"/>
              <a:stretch>
                <a:fillRect/>
              </a:stretch>
            </p:blipFill>
            <p:spPr>
              <a:xfrm>
                <a:off x="5776729" y="5757074"/>
                <a:ext cx="1406880" cy="946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04" name="Freihand 1203"/>
              <p14:cNvContentPartPr/>
              <p14:nvPr/>
            </p14:nvContentPartPr>
            <p14:xfrm>
              <a:off x="5547409" y="2998754"/>
              <a:ext cx="1910160" cy="1161360"/>
            </p14:xfrm>
          </p:contentPart>
        </mc:Choice>
        <mc:Fallback xmlns="">
          <p:pic>
            <p:nvPicPr>
              <p:cNvPr id="1204" name="Freihand 1203"/>
              <p:cNvPicPr/>
              <p:nvPr/>
            </p:nvPicPr>
            <p:blipFill>
              <a:blip r:embed="rId92"/>
              <a:stretch>
                <a:fillRect/>
              </a:stretch>
            </p:blipFill>
            <p:spPr>
              <a:xfrm>
                <a:off x="5531209" y="2981474"/>
                <a:ext cx="1942560" cy="1193400"/>
              </a:xfrm>
              <a:prstGeom prst="rect">
                <a:avLst/>
              </a:prstGeom>
            </p:spPr>
          </p:pic>
        </mc:Fallback>
      </mc:AlternateContent>
    </p:spTree>
    <p:extLst>
      <p:ext uri="{BB962C8B-B14F-4D97-AF65-F5344CB8AC3E}">
        <p14:creationId xmlns:p14="http://schemas.microsoft.com/office/powerpoint/2010/main" val="933959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196371" y="83114"/>
            <a:ext cx="3613553" cy="954107"/>
          </a:xfrm>
          <a:prstGeom prst="rect">
            <a:avLst/>
          </a:prstGeom>
          <a:noFill/>
        </p:spPr>
        <p:txBody>
          <a:bodyPr wrap="none" rtlCol="0">
            <a:spAutoFit/>
          </a:bodyPr>
          <a:lstStyle/>
          <a:p>
            <a:pPr algn="ctr"/>
            <a:r>
              <a:rPr lang="de-DE" sz="2800" b="1" dirty="0" smtClean="0"/>
              <a:t>Makroökonomie</a:t>
            </a:r>
          </a:p>
          <a:p>
            <a:pPr algn="ctr"/>
            <a:r>
              <a:rPr lang="de-DE" sz="2800" b="1" dirty="0" smtClean="0"/>
              <a:t>Sommersemester 2021</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1" y="5472592"/>
            <a:ext cx="4766441" cy="1384995"/>
          </a:xfrm>
          <a:prstGeom prst="rect">
            <a:avLst/>
          </a:prstGeom>
          <a:noFill/>
        </p:spPr>
        <p:txBody>
          <a:bodyPr wrap="squar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Zusammenfassung vom 02.06.2021</a:t>
            </a:r>
          </a:p>
          <a:p>
            <a:pPr algn="ctr"/>
            <a:r>
              <a:rPr lang="de-DE" sz="1400" b="1" dirty="0">
                <a:hlinkClick r:id="rId4"/>
              </a:rPr>
              <a:t>http://</a:t>
            </a:r>
            <a:r>
              <a:rPr lang="de-DE" sz="1400" b="1" dirty="0" smtClean="0">
                <a:hlinkClick r:id="rId4"/>
              </a:rPr>
              <a:t>www.bernhardkoester.de/video/inhalt.html</a:t>
            </a:r>
            <a:endParaRPr lang="de-DE" sz="1400" b="1" dirty="0" smtClean="0"/>
          </a:p>
          <a:p>
            <a:pPr algn="ctr"/>
            <a:r>
              <a:rPr lang="de-DE" sz="1400" b="1" dirty="0">
                <a:hlinkClick r:id="rId5"/>
              </a:rPr>
              <a:t>http://</a:t>
            </a:r>
            <a:r>
              <a:rPr lang="de-DE" sz="1400" b="1" dirty="0" smtClean="0">
                <a:hlinkClick r:id="rId5"/>
              </a:rPr>
              <a:t>www.bernhardkoester.de/vorlesungen/inhalt.html</a:t>
            </a:r>
            <a:endParaRPr lang="de-DE" sz="1400" b="1" dirty="0"/>
          </a:p>
          <a:p>
            <a:pPr algn="ctr"/>
            <a:endParaRPr lang="de-DE" sz="1400" b="1" dirty="0"/>
          </a:p>
        </p:txBody>
      </p:sp>
      <p:sp>
        <p:nvSpPr>
          <p:cNvPr id="9" name="Textfeld 8"/>
          <p:cNvSpPr txBox="1"/>
          <p:nvPr/>
        </p:nvSpPr>
        <p:spPr>
          <a:xfrm>
            <a:off x="4439117" y="1595182"/>
            <a:ext cx="3128100" cy="523220"/>
          </a:xfrm>
          <a:prstGeom prst="rect">
            <a:avLst/>
          </a:prstGeom>
          <a:noFill/>
        </p:spPr>
        <p:txBody>
          <a:bodyPr wrap="none" rtlCol="0">
            <a:spAutoFit/>
          </a:bodyPr>
          <a:lstStyle/>
          <a:p>
            <a:pPr algn="ctr"/>
            <a:r>
              <a:rPr lang="de-DE" sz="2800" b="1" u="sng" dirty="0" smtClean="0"/>
              <a:t>Zusammenfassung I</a:t>
            </a:r>
            <a:endParaRPr lang="de-DE" sz="2800" b="1" u="sng" dirty="0" smtClean="0"/>
          </a:p>
        </p:txBody>
      </p:sp>
    </p:spTree>
    <p:extLst>
      <p:ext uri="{BB962C8B-B14F-4D97-AF65-F5344CB8AC3E}">
        <p14:creationId xmlns:p14="http://schemas.microsoft.com/office/powerpoint/2010/main" val="2582048408"/>
      </p:ext>
    </p:extLst>
  </p:cSld>
  <p:clrMapOvr>
    <a:masterClrMapping/>
  </p:clrMapOvr>
  <p:transition spd="med" advTm="2091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196371" y="83114"/>
            <a:ext cx="3613553" cy="954107"/>
          </a:xfrm>
          <a:prstGeom prst="rect">
            <a:avLst/>
          </a:prstGeom>
          <a:noFill/>
        </p:spPr>
        <p:txBody>
          <a:bodyPr wrap="none" rtlCol="0">
            <a:spAutoFit/>
          </a:bodyPr>
          <a:lstStyle/>
          <a:p>
            <a:pPr algn="ctr"/>
            <a:r>
              <a:rPr lang="de-DE" sz="2800" b="1" dirty="0" smtClean="0"/>
              <a:t>Makroökonomie</a:t>
            </a:r>
          </a:p>
          <a:p>
            <a:pPr algn="ctr"/>
            <a:r>
              <a:rPr lang="de-DE" sz="2800" b="1" dirty="0" smtClean="0"/>
              <a:t>Sommersemester 2021</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1" y="5472592"/>
            <a:ext cx="4766441" cy="1384995"/>
          </a:xfrm>
          <a:prstGeom prst="rect">
            <a:avLst/>
          </a:prstGeom>
          <a:noFill/>
        </p:spPr>
        <p:txBody>
          <a:bodyPr wrap="squar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Zusammenfassung vom 02.06.2021</a:t>
            </a:r>
          </a:p>
          <a:p>
            <a:pPr algn="ctr"/>
            <a:r>
              <a:rPr lang="de-DE" sz="1400" b="1" dirty="0">
                <a:hlinkClick r:id="rId4"/>
              </a:rPr>
              <a:t>http://</a:t>
            </a:r>
            <a:r>
              <a:rPr lang="de-DE" sz="1400" b="1" dirty="0" smtClean="0">
                <a:hlinkClick r:id="rId4"/>
              </a:rPr>
              <a:t>www.bernhardkoester.de/video/inhalt.html</a:t>
            </a:r>
            <a:endParaRPr lang="de-DE" sz="1400" b="1" dirty="0" smtClean="0"/>
          </a:p>
          <a:p>
            <a:pPr algn="ctr"/>
            <a:r>
              <a:rPr lang="de-DE" sz="1400" b="1" dirty="0">
                <a:hlinkClick r:id="rId5"/>
              </a:rPr>
              <a:t>http://</a:t>
            </a:r>
            <a:r>
              <a:rPr lang="de-DE" sz="1400" b="1" dirty="0" smtClean="0">
                <a:hlinkClick r:id="rId5"/>
              </a:rPr>
              <a:t>www.bernhardkoester.de/vorlesungen/inhalt.html</a:t>
            </a:r>
            <a:endParaRPr lang="de-DE" sz="1400" b="1" dirty="0"/>
          </a:p>
          <a:p>
            <a:pPr algn="ctr"/>
            <a:endParaRPr lang="de-DE" sz="1400" b="1" dirty="0"/>
          </a:p>
        </p:txBody>
      </p:sp>
      <p:sp>
        <p:nvSpPr>
          <p:cNvPr id="9" name="Textfeld 8"/>
          <p:cNvSpPr txBox="1"/>
          <p:nvPr/>
        </p:nvSpPr>
        <p:spPr>
          <a:xfrm>
            <a:off x="4391027" y="1595182"/>
            <a:ext cx="3224281" cy="523220"/>
          </a:xfrm>
          <a:prstGeom prst="rect">
            <a:avLst/>
          </a:prstGeom>
          <a:noFill/>
        </p:spPr>
        <p:txBody>
          <a:bodyPr wrap="none" rtlCol="0">
            <a:spAutoFit/>
          </a:bodyPr>
          <a:lstStyle/>
          <a:p>
            <a:pPr algn="ctr"/>
            <a:r>
              <a:rPr lang="de-DE" sz="2800" b="1" u="sng" dirty="0" smtClean="0"/>
              <a:t>Zusammenfassung II</a:t>
            </a:r>
            <a:endParaRPr lang="de-DE" sz="2800" b="1" u="sng" dirty="0" smtClean="0"/>
          </a:p>
        </p:txBody>
      </p:sp>
    </p:spTree>
    <p:extLst>
      <p:ext uri="{BB962C8B-B14F-4D97-AF65-F5344CB8AC3E}">
        <p14:creationId xmlns:p14="http://schemas.microsoft.com/office/powerpoint/2010/main" val="2188704918"/>
      </p:ext>
    </p:extLst>
  </p:cSld>
  <p:clrMapOvr>
    <a:masterClrMapping/>
  </p:clrMapOvr>
  <p:transition spd="med" advTm="2091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84504" y="118499"/>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smtClean="0">
                <a:solidFill>
                  <a:sysClr val="windowText" lastClr="000000"/>
                </a:solidFill>
              </a:rPr>
              <a:t>Das </a:t>
            </a:r>
            <a:r>
              <a:rPr lang="en-US" sz="2177" dirty="0" err="1" smtClean="0">
                <a:solidFill>
                  <a:sysClr val="windowText" lastClr="000000"/>
                </a:solidFill>
              </a:rPr>
              <a:t>Keynesianischen</a:t>
            </a:r>
            <a:r>
              <a:rPr lang="en-US" sz="2177" dirty="0" smtClean="0">
                <a:solidFill>
                  <a:sysClr val="windowText" lastClr="000000"/>
                </a:solidFill>
              </a:rPr>
              <a:t> </a:t>
            </a:r>
            <a:r>
              <a:rPr lang="en-US" sz="2177" dirty="0" err="1" smtClean="0">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1759703" y="776448"/>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5777386" y="5005752"/>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17157" y="722715"/>
            <a:ext cx="1688283" cy="846194"/>
          </a:xfrm>
          <a:prstGeom prst="rect">
            <a:avLst/>
          </a:prstGeom>
          <a:noFill/>
        </p:spPr>
        <p:txBody>
          <a:bodyPr wrap="none" rtlCol="0">
            <a:spAutoFit/>
          </a:bodyPr>
          <a:lstStyle/>
          <a:p>
            <a:r>
              <a:rPr lang="en-US" sz="1633" dirty="0" err="1" smtClean="0">
                <a:latin typeface="Arial" panose="020B0604020202020204" pitchFamily="34" charset="0"/>
                <a:cs typeface="Arial" panose="020B0604020202020204" pitchFamily="34" charset="0"/>
              </a:rPr>
              <a:t>Einkommen</a:t>
            </a:r>
            <a:r>
              <a:rPr lang="en-US" sz="1633" dirty="0" smtClean="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dirty="0" smtClean="0">
                <a:latin typeface="Arial" panose="020B0604020202020204" pitchFamily="34" charset="0"/>
                <a:cs typeface="Arial" panose="020B0604020202020204" pitchFamily="34" charset="0"/>
              </a:rPr>
              <a:t>(</a:t>
            </a:r>
            <a:r>
              <a:rPr lang="de-DE" sz="1600" dirty="0">
                <a:solidFill>
                  <a:srgbClr val="000000"/>
                </a:solidFill>
              </a:rPr>
              <a:t>Y</a:t>
            </a:r>
            <a:r>
              <a:rPr lang="de-DE" sz="1600" baseline="30000" dirty="0">
                <a:solidFill>
                  <a:srgbClr val="000000"/>
                </a:solidFill>
              </a:rPr>
              <a:t>D</a:t>
            </a:r>
            <a:r>
              <a:rPr lang="en-US" sz="1633" dirty="0" smtClean="0">
                <a:latin typeface="Arial" panose="020B0604020202020204" pitchFamily="34" charset="0"/>
                <a:cs typeface="Arial" panose="020B0604020202020204" pitchFamily="34" charset="0"/>
              </a:rPr>
              <a:t>)</a:t>
            </a:r>
            <a:endParaRPr lang="en-US" sz="1633" dirty="0">
              <a:latin typeface="Arial" panose="020B0604020202020204" pitchFamily="34" charset="0"/>
              <a:cs typeface="Arial" panose="020B0604020202020204" pitchFamily="34" charset="0"/>
            </a:endParaRP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1759703" y="841772"/>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1"/>
              <p:cNvSpPr txBox="1"/>
              <p:nvPr/>
            </p:nvSpPr>
            <p:spPr>
              <a:xfrm>
                <a:off x="3379729" y="5014101"/>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3379729" y="5014101"/>
                <a:ext cx="421910" cy="343620"/>
              </a:xfrm>
              <a:prstGeom prst="rect">
                <a:avLst/>
              </a:prstGeom>
              <a:blipFill>
                <a:blip r:embed="rId3"/>
                <a:stretch>
                  <a:fillRect/>
                </a:stretch>
              </a:blipFill>
            </p:spPr>
            <p:txBody>
              <a:bodyPr/>
              <a:lstStyle/>
              <a:p>
                <a:r>
                  <a:rPr lang="de-DE">
                    <a:noFill/>
                  </a:rPr>
                  <a:t> </a:t>
                </a:r>
              </a:p>
            </p:txBody>
          </p:sp>
        </mc:Fallback>
      </mc:AlternateContent>
      <p:cxnSp>
        <p:nvCxnSpPr>
          <p:cNvPr id="22" name="Straight Connector 41"/>
          <p:cNvCxnSpPr/>
          <p:nvPr/>
        </p:nvCxnSpPr>
        <p:spPr>
          <a:xfrm flipV="1">
            <a:off x="3588784" y="3123912"/>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1759703" y="1168394"/>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4" name="Rechteck 4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0" name="Freihand 29"/>
              <p14:cNvContentPartPr/>
              <p14:nvPr/>
            </p14:nvContentPartPr>
            <p14:xfrm>
              <a:off x="2057929" y="4450994"/>
              <a:ext cx="428040" cy="498600"/>
            </p14:xfrm>
          </p:contentPart>
        </mc:Choice>
        <mc:Fallback xmlns="">
          <p:pic>
            <p:nvPicPr>
              <p:cNvPr id="30" name="Freihand 29"/>
              <p:cNvPicPr/>
              <p:nvPr/>
            </p:nvPicPr>
            <p:blipFill>
              <a:blip r:embed="rId5"/>
              <a:stretch>
                <a:fillRect/>
              </a:stretch>
            </p:blipFill>
            <p:spPr>
              <a:xfrm>
                <a:off x="2044249" y="4436594"/>
                <a:ext cx="45756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3" name="Freihand 42"/>
              <p14:cNvContentPartPr/>
              <p14:nvPr/>
            </p14:nvContentPartPr>
            <p14:xfrm>
              <a:off x="11097529" y="4038074"/>
              <a:ext cx="804240" cy="567720"/>
            </p14:xfrm>
          </p:contentPart>
        </mc:Choice>
        <mc:Fallback xmlns="">
          <p:pic>
            <p:nvPicPr>
              <p:cNvPr id="43" name="Freihand 42"/>
              <p:cNvPicPr/>
              <p:nvPr/>
            </p:nvPicPr>
            <p:blipFill>
              <a:blip r:embed="rId7"/>
              <a:stretch>
                <a:fillRect/>
              </a:stretch>
            </p:blipFill>
            <p:spPr>
              <a:xfrm>
                <a:off x="11080609" y="4021154"/>
                <a:ext cx="83808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6" name="Freihand 95"/>
              <p14:cNvContentPartPr/>
              <p14:nvPr/>
            </p14:nvContentPartPr>
            <p14:xfrm>
              <a:off x="1252249" y="3075434"/>
              <a:ext cx="2296080" cy="263880"/>
            </p14:xfrm>
          </p:contentPart>
        </mc:Choice>
        <mc:Fallback xmlns="">
          <p:pic>
            <p:nvPicPr>
              <p:cNvPr id="96" name="Freihand 95"/>
              <p:cNvPicPr/>
              <p:nvPr/>
            </p:nvPicPr>
            <p:blipFill>
              <a:blip r:embed="rId9"/>
              <a:stretch>
                <a:fillRect/>
              </a:stretch>
            </p:blipFill>
            <p:spPr>
              <a:xfrm>
                <a:off x="1238569" y="3065714"/>
                <a:ext cx="23202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8" name="Freihand 117"/>
              <p14:cNvContentPartPr/>
              <p14:nvPr/>
            </p14:nvContentPartPr>
            <p14:xfrm>
              <a:off x="7987489" y="295874"/>
              <a:ext cx="2261880" cy="1110600"/>
            </p14:xfrm>
          </p:contentPart>
        </mc:Choice>
        <mc:Fallback xmlns="">
          <p:pic>
            <p:nvPicPr>
              <p:cNvPr id="118" name="Freihand 117"/>
              <p:cNvPicPr/>
              <p:nvPr/>
            </p:nvPicPr>
            <p:blipFill>
              <a:blip r:embed="rId11"/>
              <a:stretch>
                <a:fillRect/>
              </a:stretch>
            </p:blipFill>
            <p:spPr>
              <a:xfrm>
                <a:off x="7972369" y="280394"/>
                <a:ext cx="2292120" cy="114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9" name="Freihand 138"/>
              <p14:cNvContentPartPr/>
              <p14:nvPr/>
            </p14:nvContentPartPr>
            <p14:xfrm>
              <a:off x="498049" y="4475834"/>
              <a:ext cx="960480" cy="528840"/>
            </p14:xfrm>
          </p:contentPart>
        </mc:Choice>
        <mc:Fallback xmlns="">
          <p:pic>
            <p:nvPicPr>
              <p:cNvPr id="139" name="Freihand 138"/>
              <p:cNvPicPr/>
              <p:nvPr/>
            </p:nvPicPr>
            <p:blipFill>
              <a:blip r:embed="rId13"/>
              <a:stretch>
                <a:fillRect/>
              </a:stretch>
            </p:blipFill>
            <p:spPr>
              <a:xfrm>
                <a:off x="481129" y="4465394"/>
                <a:ext cx="99252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1" name="Freihand 140"/>
              <p14:cNvContentPartPr/>
              <p14:nvPr/>
            </p14:nvContentPartPr>
            <p14:xfrm>
              <a:off x="324889" y="4267394"/>
              <a:ext cx="1423080" cy="928440"/>
            </p14:xfrm>
          </p:contentPart>
        </mc:Choice>
        <mc:Fallback xmlns="">
          <p:pic>
            <p:nvPicPr>
              <p:cNvPr id="141" name="Freihand 140"/>
              <p:cNvPicPr/>
              <p:nvPr/>
            </p:nvPicPr>
            <p:blipFill>
              <a:blip r:embed="rId15"/>
              <a:stretch>
                <a:fillRect/>
              </a:stretch>
            </p:blipFill>
            <p:spPr>
              <a:xfrm>
                <a:off x="309049" y="4250834"/>
                <a:ext cx="1452240" cy="960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2" name="Freihand 141"/>
              <p14:cNvContentPartPr/>
              <p14:nvPr/>
            </p14:nvContentPartPr>
            <p14:xfrm>
              <a:off x="3396769" y="4981994"/>
              <a:ext cx="345960" cy="409680"/>
            </p14:xfrm>
          </p:contentPart>
        </mc:Choice>
        <mc:Fallback xmlns="">
          <p:pic>
            <p:nvPicPr>
              <p:cNvPr id="142" name="Freihand 141"/>
              <p:cNvPicPr/>
              <p:nvPr/>
            </p:nvPicPr>
            <p:blipFill>
              <a:blip r:embed="rId17"/>
              <a:stretch>
                <a:fillRect/>
              </a:stretch>
            </p:blipFill>
            <p:spPr>
              <a:xfrm>
                <a:off x="3382369" y="4969394"/>
                <a:ext cx="37512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4" name="Freihand 143"/>
              <p14:cNvContentPartPr/>
              <p14:nvPr/>
            </p14:nvContentPartPr>
            <p14:xfrm>
              <a:off x="1161889" y="2914874"/>
              <a:ext cx="418320" cy="551160"/>
            </p14:xfrm>
          </p:contentPart>
        </mc:Choice>
        <mc:Fallback xmlns="">
          <p:pic>
            <p:nvPicPr>
              <p:cNvPr id="144" name="Freihand 143"/>
              <p:cNvPicPr/>
              <p:nvPr/>
            </p:nvPicPr>
            <p:blipFill>
              <a:blip r:embed="rId19"/>
              <a:stretch>
                <a:fillRect/>
              </a:stretch>
            </p:blipFill>
            <p:spPr>
              <a:xfrm>
                <a:off x="1148569" y="2900474"/>
                <a:ext cx="44532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5" name="Freihand 144"/>
              <p14:cNvContentPartPr/>
              <p14:nvPr/>
            </p14:nvContentPartPr>
            <p14:xfrm>
              <a:off x="1665169" y="3096314"/>
              <a:ext cx="629280" cy="87840"/>
            </p14:xfrm>
          </p:contentPart>
        </mc:Choice>
        <mc:Fallback xmlns="">
          <p:pic>
            <p:nvPicPr>
              <p:cNvPr id="145" name="Freihand 144"/>
              <p:cNvPicPr/>
              <p:nvPr/>
            </p:nvPicPr>
            <p:blipFill>
              <a:blip r:embed="rId21"/>
              <a:stretch>
                <a:fillRect/>
              </a:stretch>
            </p:blipFill>
            <p:spPr>
              <a:xfrm>
                <a:off x="1656169" y="3089474"/>
                <a:ext cx="644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3" name="Freihand 152"/>
              <p14:cNvContentPartPr/>
              <p14:nvPr/>
            </p14:nvContentPartPr>
            <p14:xfrm>
              <a:off x="10580209" y="106874"/>
              <a:ext cx="1497240" cy="2361600"/>
            </p14:xfrm>
          </p:contentPart>
        </mc:Choice>
        <mc:Fallback xmlns="">
          <p:pic>
            <p:nvPicPr>
              <p:cNvPr id="153" name="Freihand 152"/>
              <p:cNvPicPr/>
              <p:nvPr/>
            </p:nvPicPr>
            <p:blipFill>
              <a:blip r:embed="rId23"/>
              <a:stretch>
                <a:fillRect/>
              </a:stretch>
            </p:blipFill>
            <p:spPr>
              <a:xfrm>
                <a:off x="10562569" y="90314"/>
                <a:ext cx="1531800" cy="239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9" name="Freihand 158"/>
              <p14:cNvContentPartPr/>
              <p14:nvPr/>
            </p14:nvContentPartPr>
            <p14:xfrm>
              <a:off x="5924689" y="417554"/>
              <a:ext cx="2857680" cy="1139040"/>
            </p14:xfrm>
          </p:contentPart>
        </mc:Choice>
        <mc:Fallback xmlns="">
          <p:pic>
            <p:nvPicPr>
              <p:cNvPr id="159" name="Freihand 158"/>
              <p:cNvPicPr/>
              <p:nvPr/>
            </p:nvPicPr>
            <p:blipFill>
              <a:blip r:embed="rId25"/>
              <a:stretch>
                <a:fillRect/>
              </a:stretch>
            </p:blipFill>
            <p:spPr>
              <a:xfrm>
                <a:off x="5911009" y="400994"/>
                <a:ext cx="2888280" cy="1172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6" name="Freihand 215"/>
              <p14:cNvContentPartPr/>
              <p14:nvPr/>
            </p14:nvContentPartPr>
            <p14:xfrm>
              <a:off x="8214289" y="3194"/>
              <a:ext cx="1765440" cy="1060200"/>
            </p14:xfrm>
          </p:contentPart>
        </mc:Choice>
        <mc:Fallback xmlns="">
          <p:pic>
            <p:nvPicPr>
              <p:cNvPr id="216" name="Freihand 215"/>
              <p:cNvPicPr/>
              <p:nvPr/>
            </p:nvPicPr>
            <p:blipFill>
              <a:blip r:embed="rId27"/>
              <a:stretch>
                <a:fillRect/>
              </a:stretch>
            </p:blipFill>
            <p:spPr>
              <a:xfrm>
                <a:off x="8198089" y="-13006"/>
                <a:ext cx="1795320" cy="1092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0" name="Freihand 219"/>
              <p14:cNvContentPartPr/>
              <p14:nvPr/>
            </p14:nvContentPartPr>
            <p14:xfrm>
              <a:off x="7325449" y="1730834"/>
              <a:ext cx="2922480" cy="1590120"/>
            </p14:xfrm>
          </p:contentPart>
        </mc:Choice>
        <mc:Fallback xmlns="">
          <p:pic>
            <p:nvPicPr>
              <p:cNvPr id="220" name="Freihand 219"/>
              <p:cNvPicPr/>
              <p:nvPr/>
            </p:nvPicPr>
            <p:blipFill>
              <a:blip r:embed="rId29"/>
              <a:stretch>
                <a:fillRect/>
              </a:stretch>
            </p:blipFill>
            <p:spPr>
              <a:xfrm>
                <a:off x="7311049" y="1719674"/>
                <a:ext cx="2951640" cy="1614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3" name="Freihand 222"/>
              <p14:cNvContentPartPr/>
              <p14:nvPr/>
            </p14:nvContentPartPr>
            <p14:xfrm>
              <a:off x="7151929" y="360674"/>
              <a:ext cx="3203640" cy="1006560"/>
            </p14:xfrm>
          </p:contentPart>
        </mc:Choice>
        <mc:Fallback xmlns="">
          <p:pic>
            <p:nvPicPr>
              <p:cNvPr id="223" name="Freihand 222"/>
              <p:cNvPicPr/>
              <p:nvPr/>
            </p:nvPicPr>
            <p:blipFill>
              <a:blip r:embed="rId31"/>
              <a:stretch>
                <a:fillRect/>
              </a:stretch>
            </p:blipFill>
            <p:spPr>
              <a:xfrm>
                <a:off x="7137529" y="344834"/>
                <a:ext cx="3235320" cy="1037160"/>
              </a:xfrm>
              <a:prstGeom prst="rect">
                <a:avLst/>
              </a:prstGeom>
            </p:spPr>
          </p:pic>
        </mc:Fallback>
      </mc:AlternateContent>
    </p:spTree>
    <p:extLst>
      <p:ext uri="{BB962C8B-B14F-4D97-AF65-F5344CB8AC3E}">
        <p14:creationId xmlns:p14="http://schemas.microsoft.com/office/powerpoint/2010/main" val="11749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723519" y="905980"/>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429289" y="708074"/>
              <a:ext cx="9362520" cy="1268280"/>
            </p14:xfrm>
          </p:contentPart>
        </mc:Choice>
        <mc:Fallback xmlns="">
          <p:pic>
            <p:nvPicPr>
              <p:cNvPr id="3" name="Freihand 2"/>
              <p:cNvPicPr/>
              <p:nvPr/>
            </p:nvPicPr>
            <p:blipFill>
              <a:blip r:embed="rId4"/>
              <a:stretch>
                <a:fillRect/>
              </a:stretch>
            </p:blipFill>
            <p:spPr>
              <a:xfrm>
                <a:off x="414169" y="692594"/>
                <a:ext cx="9392400" cy="1297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p14:cNvContentPartPr/>
              <p14:nvPr/>
            </p14:nvContentPartPr>
            <p14:xfrm>
              <a:off x="1223089" y="3237074"/>
              <a:ext cx="5509080" cy="973800"/>
            </p14:xfrm>
          </p:contentPart>
        </mc:Choice>
        <mc:Fallback xmlns="">
          <p:pic>
            <p:nvPicPr>
              <p:cNvPr id="7" name="Freihand 6"/>
              <p:cNvPicPr/>
              <p:nvPr/>
            </p:nvPicPr>
            <p:blipFill>
              <a:blip r:embed="rId6"/>
              <a:stretch>
                <a:fillRect/>
              </a:stretch>
            </p:blipFill>
            <p:spPr>
              <a:xfrm>
                <a:off x="1207609" y="3221234"/>
                <a:ext cx="5540040" cy="1005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p14:cNvContentPartPr/>
              <p14:nvPr/>
            </p14:nvContentPartPr>
            <p14:xfrm>
              <a:off x="1256569" y="2017034"/>
              <a:ext cx="3014280" cy="805320"/>
            </p14:xfrm>
          </p:contentPart>
        </mc:Choice>
        <mc:Fallback xmlns="">
          <p:pic>
            <p:nvPicPr>
              <p:cNvPr id="10" name="Freihand 9"/>
              <p:cNvPicPr/>
              <p:nvPr/>
            </p:nvPicPr>
            <p:blipFill>
              <a:blip r:embed="rId8"/>
              <a:stretch>
                <a:fillRect/>
              </a:stretch>
            </p:blipFill>
            <p:spPr>
              <a:xfrm>
                <a:off x="1241809" y="2003714"/>
                <a:ext cx="3040920" cy="833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p14:cNvContentPartPr/>
              <p14:nvPr/>
            </p14:nvContentPartPr>
            <p14:xfrm>
              <a:off x="1028329" y="4171274"/>
              <a:ext cx="2895120" cy="1283040"/>
            </p14:xfrm>
          </p:contentPart>
        </mc:Choice>
        <mc:Fallback xmlns="">
          <p:pic>
            <p:nvPicPr>
              <p:cNvPr id="11" name="Freihand 10"/>
              <p:cNvPicPr/>
              <p:nvPr/>
            </p:nvPicPr>
            <p:blipFill>
              <a:blip r:embed="rId10"/>
              <a:stretch>
                <a:fillRect/>
              </a:stretch>
            </p:blipFill>
            <p:spPr>
              <a:xfrm>
                <a:off x="1013209" y="4155074"/>
                <a:ext cx="2924640" cy="1313640"/>
              </a:xfrm>
              <a:prstGeom prst="rect">
                <a:avLst/>
              </a:prstGeom>
            </p:spPr>
          </p:pic>
        </mc:Fallback>
      </mc:AlternateContent>
    </p:spTree>
    <p:extLst>
      <p:ext uri="{BB962C8B-B14F-4D97-AF65-F5344CB8AC3E}">
        <p14:creationId xmlns:p14="http://schemas.microsoft.com/office/powerpoint/2010/main" val="53719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531253" y="-18167"/>
            <a:ext cx="6782946" cy="552094"/>
          </a:xfrm>
          <a:prstGeom prst="rect">
            <a:avLst/>
          </a:prstGeom>
          <a:noFill/>
          <a:ln>
            <a:noFill/>
          </a:ln>
        </p:spPr>
        <p:txBody>
          <a:bodyPr lIns="81646" tIns="40823" rIns="81646" bIns="40823" anchor="ctr" anchorCtr="1"/>
          <a:lstStyle/>
          <a:p>
            <a:r>
              <a:rPr lang="de-DE" sz="2903" b="1" dirty="0" err="1" smtClean="0"/>
              <a:t>Keynesianische</a:t>
            </a:r>
            <a:r>
              <a:rPr lang="de-DE" sz="2903" b="1" dirty="0" smtClean="0"/>
              <a:t> Investitionshypothese)</a:t>
            </a:r>
            <a:endParaRPr lang="de-DE" sz="2903" b="1" dirty="0"/>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a:t>
            </a:r>
            <a:r>
              <a:rPr lang="pt-BR" sz="7200" dirty="0" smtClean="0"/>
              <a:t>I(i)=I</a:t>
            </a:r>
            <a:r>
              <a:rPr lang="pt-BR" sz="7200" baseline="-25000" dirty="0" smtClean="0"/>
              <a:t>0</a:t>
            </a:r>
            <a:r>
              <a:rPr lang="pt-BR" sz="7200" dirty="0" smtClean="0"/>
              <a:t>+i</a:t>
            </a:r>
            <a:r>
              <a:rPr lang="pt-BR" sz="7200" baseline="-25000" dirty="0" smtClean="0"/>
              <a:t>i</a:t>
            </a:r>
            <a:r>
              <a:rPr lang="pt-BR" sz="7200" dirty="0" smtClean="0"/>
              <a:t>∙i</a:t>
            </a:r>
            <a:r>
              <a:rPr lang="pt-BR" sz="7200" dirty="0"/>
              <a:t>	</a:t>
            </a:r>
            <a:r>
              <a:rPr lang="pt-BR" sz="7200" dirty="0" smtClean="0"/>
              <a:t> mit  i</a:t>
            </a:r>
            <a:r>
              <a:rPr lang="pt-BR" sz="7200" baseline="-25000" dirty="0" smtClean="0"/>
              <a:t>i </a:t>
            </a:r>
            <a:r>
              <a:rPr lang="pt-BR" sz="7200" dirty="0"/>
              <a:t>&lt;0  </a:t>
            </a:r>
            <a:r>
              <a:rPr lang="pt-BR" sz="7200" dirty="0" smtClean="0"/>
              <a:t> I</a:t>
            </a:r>
            <a:r>
              <a:rPr lang="pt-BR" sz="7200" baseline="-25000" dirty="0" smtClean="0"/>
              <a:t>0&gt;0</a:t>
            </a:r>
            <a:r>
              <a:rPr lang="pt-BR" sz="7200" dirty="0" smtClean="0"/>
              <a:t> Autonome Investitionen </a:t>
            </a:r>
            <a:r>
              <a:rPr lang="de-DE" sz="7200" dirty="0" smtClean="0"/>
              <a:t>Warum </a:t>
            </a:r>
            <a:r>
              <a:rPr lang="pt-BR" sz="7200" dirty="0" smtClean="0"/>
              <a:t>i</a:t>
            </a:r>
            <a:r>
              <a:rPr lang="pt-BR" sz="7200" baseline="-25000" dirty="0" smtClean="0"/>
              <a:t>i </a:t>
            </a:r>
            <a:r>
              <a:rPr lang="pt-BR" sz="7200" dirty="0"/>
              <a:t>&lt;0</a:t>
            </a:r>
            <a:r>
              <a:rPr lang="de-DE" sz="7200" dirty="0"/>
              <a:t>?</a:t>
            </a:r>
          </a:p>
          <a:p>
            <a:pPr marL="1244316" indent="-1244316">
              <a:buFont typeface="+mj-lt"/>
              <a:buAutoNum type="alphaLcPeriod"/>
            </a:pPr>
            <a:r>
              <a:rPr lang="de-DE" sz="7200" dirty="0"/>
              <a:t>Die Rendite </a:t>
            </a:r>
            <a:r>
              <a:rPr lang="de-DE" sz="7200" dirty="0" smtClean="0"/>
              <a:t>i* </a:t>
            </a:r>
            <a:r>
              <a:rPr lang="de-DE" sz="7200" dirty="0"/>
              <a:t>eines </a:t>
            </a:r>
            <a:r>
              <a:rPr lang="de-DE" sz="7200" dirty="0" smtClean="0"/>
              <a:t>Investitionsobjektes                                          wird mit </a:t>
            </a:r>
            <a:r>
              <a:rPr lang="de-DE" sz="7200" dirty="0"/>
              <a:t>dem Kapitalmarktzins </a:t>
            </a:r>
            <a:r>
              <a:rPr lang="de-DE" sz="7200" dirty="0" smtClean="0"/>
              <a:t>i verglichen (Grenzleistungsfähigkeit des Kapitals)                                         → </a:t>
            </a:r>
            <a:r>
              <a:rPr lang="de-DE" sz="7200" dirty="0" err="1" smtClean="0"/>
              <a:t>Keynesianische</a:t>
            </a:r>
            <a:r>
              <a:rPr lang="de-DE" sz="7200" dirty="0"/>
              <a:t> </a:t>
            </a:r>
            <a:r>
              <a:rPr lang="de-DE" sz="7200" dirty="0" smtClean="0"/>
              <a:t>                                                 Investitionshypothese.</a:t>
            </a:r>
            <a:endParaRPr lang="de-DE" sz="7200" dirty="0"/>
          </a:p>
          <a:p>
            <a:endParaRPr lang="de-DE" sz="7200" dirty="0" smtClean="0"/>
          </a:p>
          <a:p>
            <a:endParaRPr lang="de-DE" sz="7200" dirty="0" smtClean="0"/>
          </a:p>
          <a:p>
            <a:endParaRPr lang="de-DE" sz="7200" dirty="0"/>
          </a:p>
          <a:p>
            <a:r>
              <a:rPr lang="de-DE" sz="7200" dirty="0">
                <a:latin typeface="Arial Unicode MS"/>
                <a:ea typeface="Arial Unicode MS"/>
                <a:cs typeface="Arial Unicode MS"/>
              </a:rPr>
              <a:t>	⇒	Eine Investition wird durchgeführt wenn </a:t>
            </a:r>
            <a:r>
              <a:rPr lang="de-DE" sz="7200" dirty="0" smtClean="0">
                <a:latin typeface="Arial Unicode MS"/>
                <a:ea typeface="Arial Unicode MS"/>
                <a:cs typeface="Arial Unicode MS"/>
              </a:rPr>
              <a:t>i*&gt;i</a:t>
            </a:r>
            <a:endParaRPr lang="de-DE" sz="7200" dirty="0"/>
          </a:p>
          <a:p>
            <a:r>
              <a:rPr lang="de-DE" sz="7200" dirty="0">
                <a:latin typeface="Arial Unicode MS"/>
                <a:ea typeface="Arial Unicode MS"/>
                <a:cs typeface="Arial Unicode MS"/>
              </a:rPr>
              <a:t>	⇒	Das </a:t>
            </a:r>
            <a:r>
              <a:rPr lang="de-DE" sz="7200" dirty="0" smtClean="0">
                <a:latin typeface="Arial Unicode MS"/>
                <a:ea typeface="Arial Unicode MS"/>
                <a:cs typeface="Arial Unicode MS"/>
              </a:rPr>
              <a:t>aggregierte </a:t>
            </a:r>
            <a:r>
              <a:rPr lang="de-DE" sz="7200" dirty="0">
                <a:latin typeface="Arial Unicode MS"/>
                <a:ea typeface="Arial Unicode MS"/>
                <a:cs typeface="Arial Unicode MS"/>
              </a:rPr>
              <a:t>Investitionsvolumen entspricht 		</a:t>
            </a:r>
            <a:r>
              <a:rPr lang="de-DE" sz="7200" dirty="0" smtClean="0">
                <a:latin typeface="Arial Unicode MS"/>
                <a:ea typeface="Arial Unicode MS"/>
                <a:cs typeface="Arial Unicode MS"/>
              </a:rPr>
              <a:t>	der </a:t>
            </a:r>
            <a:r>
              <a:rPr lang="de-DE" sz="7200" dirty="0">
                <a:latin typeface="Arial Unicode MS"/>
                <a:ea typeface="Arial Unicode MS"/>
                <a:cs typeface="Arial Unicode MS"/>
              </a:rPr>
              <a:t>Summe </a:t>
            </a:r>
            <a:r>
              <a:rPr lang="de-DE" sz="7200" dirty="0" smtClean="0">
                <a:latin typeface="Arial Unicode MS"/>
                <a:ea typeface="Arial Unicode MS"/>
                <a:cs typeface="Arial Unicode MS"/>
              </a:rPr>
              <a:t>aller Investitionsobjekt </a:t>
            </a:r>
            <a:r>
              <a:rPr lang="de-DE" sz="7200" dirty="0">
                <a:latin typeface="Arial Unicode MS"/>
                <a:ea typeface="Arial Unicode MS"/>
                <a:cs typeface="Arial Unicode MS"/>
              </a:rPr>
              <a:t>mit </a:t>
            </a:r>
            <a:r>
              <a:rPr lang="de-DE" sz="7200" dirty="0" smtClean="0">
                <a:latin typeface="Arial Unicode MS"/>
                <a:ea typeface="Arial Unicode MS"/>
                <a:cs typeface="Arial Unicode MS"/>
              </a:rPr>
              <a:t>i*&gt;</a:t>
            </a:r>
            <a:r>
              <a:rPr lang="de-DE" sz="7200" dirty="0">
                <a:latin typeface="Arial Unicode MS"/>
                <a:ea typeface="Arial Unicode MS"/>
                <a:cs typeface="Arial Unicode MS"/>
              </a:rPr>
              <a:t>i</a:t>
            </a:r>
            <a:r>
              <a:rPr lang="de-DE" sz="7200" dirty="0" smtClean="0">
                <a:latin typeface="Arial Unicode MS"/>
                <a:ea typeface="Arial Unicode MS"/>
                <a:cs typeface="Arial Unicode MS"/>
              </a:rPr>
              <a:t>.</a:t>
            </a:r>
            <a:endParaRPr lang="de-DE" sz="7200" dirty="0">
              <a:latin typeface="Arial Unicode MS"/>
              <a:ea typeface="Arial Unicode MS"/>
              <a:cs typeface="Arial Unicode MS"/>
            </a:endParaRPr>
          </a:p>
          <a:p>
            <a:endParaRPr lang="de-DE" sz="7200" dirty="0" smtClean="0">
              <a:latin typeface="Arial Unicode MS"/>
              <a:ea typeface="Arial Unicode MS"/>
              <a:cs typeface="Arial Unicode MS"/>
            </a:endParaRPr>
          </a:p>
          <a:p>
            <a:pPr marL="1244316" indent="-1244316">
              <a:buFont typeface="+mj-lt"/>
              <a:buAutoNum type="alphaLcPeriod" startAt="2"/>
            </a:pPr>
            <a:r>
              <a:rPr lang="de-DE" sz="7200" dirty="0" smtClean="0">
                <a:latin typeface="Arial Unicode MS"/>
                <a:ea typeface="Arial Unicode MS"/>
                <a:cs typeface="Arial Unicode MS"/>
              </a:rPr>
              <a:t>Der </a:t>
            </a:r>
            <a:r>
              <a:rPr lang="de-DE" sz="7200" dirty="0">
                <a:latin typeface="Arial Unicode MS"/>
                <a:ea typeface="Arial Unicode MS"/>
                <a:cs typeface="Arial Unicode MS"/>
              </a:rPr>
              <a:t>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6504131" y="1884844"/>
                <a:ext cx="4904673" cy="791388"/>
              </a:xfrm>
              <a:prstGeom prst="rect">
                <a:avLst/>
              </a:prstGeom>
              <a:noFill/>
            </p:spPr>
            <p:txBody>
              <a:bodyPr wrap="square" rtlCol="0">
                <a:noAutofit/>
              </a:bodyPr>
              <a:lstStyle/>
              <a:p>
                <a:pPr lvl="0">
                  <a:lnSpc>
                    <a:spcPct val="140000"/>
                  </a:lnSpc>
                  <a:spcBef>
                    <a:spcPct val="20000"/>
                  </a:spcBef>
                </a:pPr>
                <a:r>
                  <a:rPr lang="de-DE" sz="1400" b="0" dirty="0" smtClean="0">
                    <a:solidFill>
                      <a:prstClr val="black"/>
                    </a:solidFill>
                    <a:cs typeface="Arial" panose="020B0604020202020204" pitchFamily="34" charset="0"/>
                    <a:sym typeface="Wingdings" panose="05000000000000000000" pitchFamily="2" charset="2"/>
                  </a:rPr>
                  <a:t>Interner </a:t>
                </a:r>
                <a:r>
                  <a:rPr lang="de-DE" sz="1400" b="0" dirty="0" err="1" smtClean="0">
                    <a:solidFill>
                      <a:prstClr val="black"/>
                    </a:solidFill>
                    <a:cs typeface="Arial" panose="020B0604020202020204" pitchFamily="34" charset="0"/>
                    <a:sym typeface="Wingdings" panose="05000000000000000000" pitchFamily="2" charset="2"/>
                  </a:rPr>
                  <a:t>Zinsfuss</a:t>
                </a:r>
                <a:r>
                  <a:rPr lang="de-DE" sz="1400" b="0" dirty="0" smtClean="0">
                    <a:solidFill>
                      <a:prstClr val="black"/>
                    </a:solidFill>
                    <a:cs typeface="Arial" panose="020B0604020202020204" pitchFamily="34" charset="0"/>
                    <a:sym typeface="Wingdings" panose="05000000000000000000" pitchFamily="2" charset="2"/>
                  </a:rPr>
                  <a:t>	</a:t>
                </a:r>
                <a14:m>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6504131" y="1884844"/>
                <a:ext cx="4904673" cy="791388"/>
              </a:xfrm>
              <a:prstGeom prst="rect">
                <a:avLst/>
              </a:prstGeom>
              <a:blipFill>
                <a:blip r:embed="rId3"/>
                <a:stretch>
                  <a:fillRect l="-373"/>
                </a:stretch>
              </a:blipFill>
            </p:spPr>
            <p:txBody>
              <a:bodyPr/>
              <a:lstStyle/>
              <a:p>
                <a:r>
                  <a:rPr lang="de-DE">
                    <a:noFill/>
                  </a:rPr>
                  <a:t> </a:t>
                </a:r>
              </a:p>
            </p:txBody>
          </p:sp>
        </mc:Fallback>
      </mc:AlternateContent>
      <p:sp>
        <p:nvSpPr>
          <p:cNvPr id="13" name="Rechteck 1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2" name="Freihand 21"/>
              <p14:cNvContentPartPr/>
              <p14:nvPr/>
            </p14:nvContentPartPr>
            <p14:xfrm>
              <a:off x="3506209" y="769994"/>
              <a:ext cx="398880" cy="302040"/>
            </p14:xfrm>
          </p:contentPart>
        </mc:Choice>
        <mc:Fallback xmlns="">
          <p:pic>
            <p:nvPicPr>
              <p:cNvPr id="22" name="Freihand 21"/>
              <p:cNvPicPr/>
              <p:nvPr/>
            </p:nvPicPr>
            <p:blipFill>
              <a:blip r:embed="rId5"/>
              <a:stretch>
                <a:fillRect/>
              </a:stretch>
            </p:blipFill>
            <p:spPr>
              <a:xfrm>
                <a:off x="3490729" y="758474"/>
                <a:ext cx="4255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 name="Freihand 26"/>
              <p14:cNvContentPartPr/>
              <p14:nvPr/>
            </p14:nvContentPartPr>
            <p14:xfrm>
              <a:off x="4213249" y="5971274"/>
              <a:ext cx="1869840" cy="138600"/>
            </p14:xfrm>
          </p:contentPart>
        </mc:Choice>
        <mc:Fallback xmlns="">
          <p:pic>
            <p:nvPicPr>
              <p:cNvPr id="27" name="Freihand 26"/>
              <p:cNvPicPr/>
              <p:nvPr/>
            </p:nvPicPr>
            <p:blipFill>
              <a:blip r:embed="rId7"/>
              <a:stretch>
                <a:fillRect/>
              </a:stretch>
            </p:blipFill>
            <p:spPr>
              <a:xfrm>
                <a:off x="4198849" y="5953994"/>
                <a:ext cx="1901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 name="Freihand 40"/>
              <p14:cNvContentPartPr/>
              <p14:nvPr/>
            </p14:nvContentPartPr>
            <p14:xfrm>
              <a:off x="9154969" y="228554"/>
              <a:ext cx="2098080" cy="750240"/>
            </p14:xfrm>
          </p:contentPart>
        </mc:Choice>
        <mc:Fallback xmlns="">
          <p:pic>
            <p:nvPicPr>
              <p:cNvPr id="41" name="Freihand 40"/>
              <p:cNvPicPr/>
              <p:nvPr/>
            </p:nvPicPr>
            <p:blipFill>
              <a:blip r:embed="rId9"/>
              <a:stretch>
                <a:fillRect/>
              </a:stretch>
            </p:blipFill>
            <p:spPr>
              <a:xfrm>
                <a:off x="9141289" y="216674"/>
                <a:ext cx="212868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2" name="Freihand 61"/>
              <p14:cNvContentPartPr/>
              <p14:nvPr/>
            </p14:nvContentPartPr>
            <p14:xfrm>
              <a:off x="8294209" y="1789514"/>
              <a:ext cx="2440080" cy="745920"/>
            </p14:xfrm>
          </p:contentPart>
        </mc:Choice>
        <mc:Fallback xmlns="">
          <p:pic>
            <p:nvPicPr>
              <p:cNvPr id="62" name="Freihand 61"/>
              <p:cNvPicPr/>
              <p:nvPr/>
            </p:nvPicPr>
            <p:blipFill>
              <a:blip r:embed="rId11"/>
              <a:stretch>
                <a:fillRect/>
              </a:stretch>
            </p:blipFill>
            <p:spPr>
              <a:xfrm>
                <a:off x="8283049" y="1770074"/>
                <a:ext cx="246960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4" name="Freihand 63"/>
              <p14:cNvContentPartPr/>
              <p14:nvPr/>
            </p14:nvContentPartPr>
            <p14:xfrm>
              <a:off x="8973889" y="661994"/>
              <a:ext cx="2548440" cy="968400"/>
            </p14:xfrm>
          </p:contentPart>
        </mc:Choice>
        <mc:Fallback xmlns="">
          <p:pic>
            <p:nvPicPr>
              <p:cNvPr id="64" name="Freihand 63"/>
              <p:cNvPicPr/>
              <p:nvPr/>
            </p:nvPicPr>
            <p:blipFill>
              <a:blip r:embed="rId13"/>
              <a:stretch>
                <a:fillRect/>
              </a:stretch>
            </p:blipFill>
            <p:spPr>
              <a:xfrm>
                <a:off x="8957329" y="645434"/>
                <a:ext cx="2581920" cy="100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5" name="Freihand 74"/>
              <p14:cNvContentPartPr/>
              <p14:nvPr/>
            </p14:nvContentPartPr>
            <p14:xfrm>
              <a:off x="9831049" y="1908674"/>
              <a:ext cx="581760" cy="762480"/>
            </p14:xfrm>
          </p:contentPart>
        </mc:Choice>
        <mc:Fallback xmlns="">
          <p:pic>
            <p:nvPicPr>
              <p:cNvPr id="75" name="Freihand 74"/>
              <p:cNvPicPr/>
              <p:nvPr/>
            </p:nvPicPr>
            <p:blipFill>
              <a:blip r:embed="rId15"/>
              <a:stretch>
                <a:fillRect/>
              </a:stretch>
            </p:blipFill>
            <p:spPr>
              <a:xfrm>
                <a:off x="9815929" y="1895354"/>
                <a:ext cx="613800" cy="790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1" name="Freihand 80"/>
              <p14:cNvContentPartPr/>
              <p14:nvPr/>
            </p14:nvContentPartPr>
            <p14:xfrm>
              <a:off x="9213649" y="1898594"/>
              <a:ext cx="642240" cy="744480"/>
            </p14:xfrm>
          </p:contentPart>
        </mc:Choice>
        <mc:Fallback xmlns="">
          <p:pic>
            <p:nvPicPr>
              <p:cNvPr id="81" name="Freihand 80"/>
              <p:cNvPicPr/>
              <p:nvPr/>
            </p:nvPicPr>
            <p:blipFill>
              <a:blip r:embed="rId17"/>
              <a:stretch>
                <a:fillRect/>
              </a:stretch>
            </p:blipFill>
            <p:spPr>
              <a:xfrm>
                <a:off x="9199969" y="1880954"/>
                <a:ext cx="671040" cy="77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1" name="Freihand 110"/>
              <p14:cNvContentPartPr/>
              <p14:nvPr/>
            </p14:nvContentPartPr>
            <p14:xfrm>
              <a:off x="2792689" y="29114"/>
              <a:ext cx="6241320" cy="560880"/>
            </p14:xfrm>
          </p:contentPart>
        </mc:Choice>
        <mc:Fallback xmlns="">
          <p:pic>
            <p:nvPicPr>
              <p:cNvPr id="111" name="Freihand 110"/>
              <p:cNvPicPr/>
              <p:nvPr/>
            </p:nvPicPr>
            <p:blipFill>
              <a:blip r:embed="rId19"/>
              <a:stretch>
                <a:fillRect/>
              </a:stretch>
            </p:blipFill>
            <p:spPr>
              <a:xfrm>
                <a:off x="2780449" y="11114"/>
                <a:ext cx="627156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6" name="Freihand 115"/>
              <p14:cNvContentPartPr/>
              <p14:nvPr/>
            </p14:nvContentPartPr>
            <p14:xfrm>
              <a:off x="9340729" y="1990754"/>
              <a:ext cx="303120" cy="271080"/>
            </p14:xfrm>
          </p:contentPart>
        </mc:Choice>
        <mc:Fallback xmlns="">
          <p:pic>
            <p:nvPicPr>
              <p:cNvPr id="116" name="Freihand 115"/>
              <p:cNvPicPr/>
              <p:nvPr/>
            </p:nvPicPr>
            <p:blipFill>
              <a:blip r:embed="rId21"/>
              <a:stretch>
                <a:fillRect/>
              </a:stretch>
            </p:blipFill>
            <p:spPr>
              <a:xfrm>
                <a:off x="9325609" y="1976354"/>
                <a:ext cx="3344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7" name="Freihand 116"/>
              <p14:cNvContentPartPr/>
              <p14:nvPr/>
            </p14:nvContentPartPr>
            <p14:xfrm>
              <a:off x="10002049" y="1939994"/>
              <a:ext cx="327240" cy="317520"/>
            </p14:xfrm>
          </p:contentPart>
        </mc:Choice>
        <mc:Fallback xmlns="">
          <p:pic>
            <p:nvPicPr>
              <p:cNvPr id="117" name="Freihand 116"/>
              <p:cNvPicPr/>
              <p:nvPr/>
            </p:nvPicPr>
            <p:blipFill>
              <a:blip r:embed="rId23"/>
              <a:stretch>
                <a:fillRect/>
              </a:stretch>
            </p:blipFill>
            <p:spPr>
              <a:xfrm>
                <a:off x="9987649" y="1927034"/>
                <a:ext cx="3582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2" name="Freihand 141"/>
              <p14:cNvContentPartPr/>
              <p14:nvPr/>
            </p14:nvContentPartPr>
            <p14:xfrm>
              <a:off x="3224329" y="1148354"/>
              <a:ext cx="317880" cy="497520"/>
            </p14:xfrm>
          </p:contentPart>
        </mc:Choice>
        <mc:Fallback xmlns="">
          <p:pic>
            <p:nvPicPr>
              <p:cNvPr id="142" name="Freihand 141"/>
              <p:cNvPicPr/>
              <p:nvPr/>
            </p:nvPicPr>
            <p:blipFill>
              <a:blip r:embed="rId25"/>
              <a:stretch>
                <a:fillRect/>
              </a:stretch>
            </p:blipFill>
            <p:spPr>
              <a:xfrm>
                <a:off x="3208489" y="1134314"/>
                <a:ext cx="34992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3" name="Freihand 142"/>
              <p14:cNvContentPartPr/>
              <p14:nvPr/>
            </p14:nvContentPartPr>
            <p14:xfrm>
              <a:off x="3514129" y="1085354"/>
              <a:ext cx="474480" cy="578880"/>
            </p14:xfrm>
          </p:contentPart>
        </mc:Choice>
        <mc:Fallback xmlns="">
          <p:pic>
            <p:nvPicPr>
              <p:cNvPr id="143" name="Freihand 142"/>
              <p:cNvPicPr/>
              <p:nvPr/>
            </p:nvPicPr>
            <p:blipFill>
              <a:blip r:embed="rId27"/>
              <a:stretch>
                <a:fillRect/>
              </a:stretch>
            </p:blipFill>
            <p:spPr>
              <a:xfrm>
                <a:off x="3497569" y="1067714"/>
                <a:ext cx="50580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4" name="Freihand 143"/>
              <p14:cNvContentPartPr/>
              <p14:nvPr/>
            </p14:nvContentPartPr>
            <p14:xfrm>
              <a:off x="3673969" y="1124954"/>
              <a:ext cx="216720" cy="474840"/>
            </p14:xfrm>
          </p:contentPart>
        </mc:Choice>
        <mc:Fallback xmlns="">
          <p:pic>
            <p:nvPicPr>
              <p:cNvPr id="144" name="Freihand 143"/>
              <p:cNvPicPr/>
              <p:nvPr/>
            </p:nvPicPr>
            <p:blipFill>
              <a:blip r:embed="rId29"/>
              <a:stretch>
                <a:fillRect/>
              </a:stretch>
            </p:blipFill>
            <p:spPr>
              <a:xfrm>
                <a:off x="3658489" y="1107314"/>
                <a:ext cx="24840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5" name="Freihand 144"/>
              <p14:cNvContentPartPr/>
              <p14:nvPr/>
            </p14:nvContentPartPr>
            <p14:xfrm>
              <a:off x="4175809" y="1082474"/>
              <a:ext cx="741600" cy="700560"/>
            </p14:xfrm>
          </p:contentPart>
        </mc:Choice>
        <mc:Fallback xmlns="">
          <p:pic>
            <p:nvPicPr>
              <p:cNvPr id="145" name="Freihand 144"/>
              <p:cNvPicPr/>
              <p:nvPr/>
            </p:nvPicPr>
            <p:blipFill>
              <a:blip r:embed="rId31"/>
              <a:stretch>
                <a:fillRect/>
              </a:stretch>
            </p:blipFill>
            <p:spPr>
              <a:xfrm>
                <a:off x="4161409" y="1067714"/>
                <a:ext cx="770040" cy="729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6" name="Freihand 145"/>
              <p14:cNvContentPartPr/>
              <p14:nvPr/>
            </p14:nvContentPartPr>
            <p14:xfrm>
              <a:off x="4293889" y="1920554"/>
              <a:ext cx="7592040" cy="2062080"/>
            </p14:xfrm>
          </p:contentPart>
        </mc:Choice>
        <mc:Fallback xmlns="">
          <p:pic>
            <p:nvPicPr>
              <p:cNvPr id="146" name="Freihand 145"/>
              <p:cNvPicPr/>
              <p:nvPr/>
            </p:nvPicPr>
            <p:blipFill>
              <a:blip r:embed="rId33"/>
              <a:stretch>
                <a:fillRect/>
              </a:stretch>
            </p:blipFill>
            <p:spPr>
              <a:xfrm>
                <a:off x="4277689" y="1909754"/>
                <a:ext cx="7620120" cy="2089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59" name="Freihand 158"/>
              <p14:cNvContentPartPr/>
              <p14:nvPr/>
            </p14:nvContentPartPr>
            <p14:xfrm>
              <a:off x="10726729" y="1438514"/>
              <a:ext cx="697680" cy="349560"/>
            </p14:xfrm>
          </p:contentPart>
        </mc:Choice>
        <mc:Fallback xmlns="">
          <p:pic>
            <p:nvPicPr>
              <p:cNvPr id="159" name="Freihand 158"/>
              <p:cNvPicPr/>
              <p:nvPr/>
            </p:nvPicPr>
            <p:blipFill>
              <a:blip r:embed="rId35"/>
              <a:stretch>
                <a:fillRect/>
              </a:stretch>
            </p:blipFill>
            <p:spPr>
              <a:xfrm>
                <a:off x="10714129" y="1422674"/>
                <a:ext cx="72612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1" name="Freihand 170"/>
              <p14:cNvContentPartPr/>
              <p14:nvPr/>
            </p14:nvContentPartPr>
            <p14:xfrm>
              <a:off x="9075049" y="768194"/>
              <a:ext cx="2206440" cy="848160"/>
            </p14:xfrm>
          </p:contentPart>
        </mc:Choice>
        <mc:Fallback xmlns="">
          <p:pic>
            <p:nvPicPr>
              <p:cNvPr id="171" name="Freihand 170"/>
              <p:cNvPicPr/>
              <p:nvPr/>
            </p:nvPicPr>
            <p:blipFill>
              <a:blip r:embed="rId37"/>
              <a:stretch>
                <a:fillRect/>
              </a:stretch>
            </p:blipFill>
            <p:spPr>
              <a:xfrm>
                <a:off x="9060649" y="751634"/>
                <a:ext cx="2238480" cy="879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2" name="Freihand 171"/>
              <p14:cNvContentPartPr/>
              <p14:nvPr/>
            </p14:nvContentPartPr>
            <p14:xfrm>
              <a:off x="10344049" y="1030634"/>
              <a:ext cx="1177200" cy="591840"/>
            </p14:xfrm>
          </p:contentPart>
        </mc:Choice>
        <mc:Fallback xmlns="">
          <p:pic>
            <p:nvPicPr>
              <p:cNvPr id="172" name="Freihand 171"/>
              <p:cNvPicPr/>
              <p:nvPr/>
            </p:nvPicPr>
            <p:blipFill>
              <a:blip r:embed="rId39"/>
              <a:stretch>
                <a:fillRect/>
              </a:stretch>
            </p:blipFill>
            <p:spPr>
              <a:xfrm>
                <a:off x="10328209" y="1013354"/>
                <a:ext cx="1205280" cy="625320"/>
              </a:xfrm>
              <a:prstGeom prst="rect">
                <a:avLst/>
              </a:prstGeom>
            </p:spPr>
          </p:pic>
        </mc:Fallback>
      </mc:AlternateContent>
    </p:spTree>
    <p:extLst>
      <p:ext uri="{BB962C8B-B14F-4D97-AF65-F5344CB8AC3E}">
        <p14:creationId xmlns:p14="http://schemas.microsoft.com/office/powerpoint/2010/main" val="135928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Gerade Verbindung mit Pfeil 23"/>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Shape 2"/>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smtClean="0"/>
              <a:t>Ableitung der IS-Kurve</a:t>
            </a:r>
            <a:endParaRPr lang="de-DE" sz="2903" b="1" dirty="0"/>
          </a:p>
        </p:txBody>
      </p:sp>
      <p:cxnSp>
        <p:nvCxnSpPr>
          <p:cNvPr id="26" name="Gerade Verbindung mit Pfeil 25"/>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21"/>
          <p:cNvCxnSpPr/>
          <p:nvPr/>
        </p:nvCxnSpPr>
        <p:spPr>
          <a:xfrm flipV="1">
            <a:off x="907133"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 Verbindung 25"/>
          <p:cNvCxnSpPr/>
          <p:nvPr/>
        </p:nvCxnSpPr>
        <p:spPr>
          <a:xfrm flipV="1">
            <a:off x="907133"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flipV="1">
            <a:off x="907133" y="973714"/>
            <a:ext cx="3222735" cy="822177"/>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173350" y="1861215"/>
            <a:ext cx="663964" cy="369332"/>
          </a:xfrm>
          <a:prstGeom prst="rect">
            <a:avLst/>
          </a:prstGeom>
          <a:noFill/>
        </p:spPr>
        <p:txBody>
          <a:bodyPr wrap="none" rtlCol="0">
            <a:spAutoFit/>
          </a:bodyPr>
          <a:lstStyle/>
          <a:p>
            <a:r>
              <a:rPr lang="de-DE" dirty="0" smtClean="0">
                <a:solidFill>
                  <a:srgbClr val="000000"/>
                </a:solidFill>
              </a:rPr>
              <a:t>Y</a:t>
            </a:r>
            <a:r>
              <a:rPr lang="de-DE" baseline="30000" dirty="0" smtClean="0">
                <a:solidFill>
                  <a:srgbClr val="000000"/>
                </a:solidFill>
              </a:rPr>
              <a:t>D</a:t>
            </a:r>
            <a:r>
              <a:rPr lang="de-DE" dirty="0"/>
              <a:t>(i</a:t>
            </a:r>
            <a:r>
              <a:rPr lang="de-DE" baseline="-25000" dirty="0"/>
              <a:t>1</a:t>
            </a:r>
            <a:r>
              <a:rPr lang="de-DE" dirty="0"/>
              <a:t>)</a:t>
            </a:r>
          </a:p>
        </p:txBody>
      </p:sp>
      <p:sp>
        <p:nvSpPr>
          <p:cNvPr id="36" name="Textfeld 35"/>
          <p:cNvSpPr txBox="1"/>
          <p:nvPr/>
        </p:nvSpPr>
        <p:spPr>
          <a:xfrm>
            <a:off x="576850" y="685377"/>
            <a:ext cx="391454" cy="369332"/>
          </a:xfrm>
          <a:prstGeom prst="rect">
            <a:avLst/>
          </a:prstGeom>
          <a:noFill/>
        </p:spPr>
        <p:txBody>
          <a:bodyPr wrap="none" rtlCol="0">
            <a:spAutoFit/>
          </a:bodyPr>
          <a:lstStyle/>
          <a:p>
            <a:r>
              <a:rPr lang="de-DE" dirty="0" smtClean="0">
                <a:solidFill>
                  <a:srgbClr val="000000"/>
                </a:solidFill>
              </a:rPr>
              <a:t>Y</a:t>
            </a:r>
            <a:r>
              <a:rPr lang="de-DE" baseline="30000" dirty="0" smtClean="0">
                <a:solidFill>
                  <a:srgbClr val="000000"/>
                </a:solidFill>
              </a:rPr>
              <a:t>D</a:t>
            </a:r>
            <a:endParaRPr lang="de-DE" sz="1633" dirty="0"/>
          </a:p>
        </p:txBody>
      </p:sp>
      <p:sp>
        <p:nvSpPr>
          <p:cNvPr id="37" name="Textfeld 36"/>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38" name="Textfeld 37"/>
          <p:cNvSpPr txBox="1"/>
          <p:nvPr/>
        </p:nvSpPr>
        <p:spPr>
          <a:xfrm>
            <a:off x="645836" y="3755622"/>
            <a:ext cx="232756" cy="343620"/>
          </a:xfrm>
          <a:prstGeom prst="rect">
            <a:avLst/>
          </a:prstGeom>
          <a:noFill/>
        </p:spPr>
        <p:txBody>
          <a:bodyPr wrap="none" rtlCol="0">
            <a:spAutoFit/>
          </a:bodyPr>
          <a:lstStyle/>
          <a:p>
            <a:r>
              <a:rPr lang="de-DE" sz="1633" dirty="0" smtClean="0"/>
              <a:t>i</a:t>
            </a:r>
            <a:endParaRPr lang="de-DE" sz="1633" dirty="0"/>
          </a:p>
        </p:txBody>
      </p:sp>
      <p:sp>
        <p:nvSpPr>
          <p:cNvPr id="39" name="Textfeld 38"/>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67216" y="2651026"/>
            <a:ext cx="903672" cy="388001"/>
          </a:xfrm>
          <a:prstGeom prst="rect">
            <a:avLst/>
          </a:prstGeom>
          <a:noFill/>
        </p:spPr>
        <p:txBody>
          <a:bodyPr wrap="square" rtlCol="0">
            <a:noAutofit/>
          </a:bodyPr>
          <a:lstStyle/>
          <a:p>
            <a:pPr lvl="0">
              <a:lnSpc>
                <a:spcPct val="140000"/>
              </a:lnSpc>
              <a:spcBef>
                <a:spcPct val="20000"/>
              </a:spcBef>
            </a:pPr>
            <a:r>
              <a:rPr lang="de-DE" sz="1200" dirty="0" smtClean="0">
                <a:solidFill>
                  <a:prstClr val="black"/>
                </a:solidFill>
                <a:latin typeface="Arial" panose="020B0604020202020204" pitchFamily="34" charset="0"/>
                <a:cs typeface="Arial" panose="020B0604020202020204" pitchFamily="34" charset="0"/>
              </a:rPr>
              <a:t>C</a:t>
            </a:r>
            <a:r>
              <a:rPr lang="de-DE" sz="1200" baseline="-25000" dirty="0" smtClean="0">
                <a:solidFill>
                  <a:prstClr val="black"/>
                </a:solidFill>
                <a:latin typeface="Arial" panose="020B0604020202020204" pitchFamily="34" charset="0"/>
                <a:cs typeface="Arial" panose="020B0604020202020204" pitchFamily="34" charset="0"/>
              </a:rPr>
              <a:t>0</a:t>
            </a:r>
            <a:r>
              <a:rPr lang="de-DE" sz="1200" dirty="0" smtClean="0">
                <a:solidFill>
                  <a:prstClr val="black"/>
                </a:solidFill>
                <a:latin typeface="Arial" panose="020B0604020202020204" pitchFamily="34" charset="0"/>
                <a:cs typeface="Arial" panose="020B0604020202020204" pitchFamily="34" charset="0"/>
              </a:rPr>
              <a:t>+I(i</a:t>
            </a:r>
            <a:r>
              <a:rPr lang="de-DE" sz="1200" baseline="-25000" dirty="0" smtClean="0">
                <a:solidFill>
                  <a:prstClr val="black"/>
                </a:solidFill>
                <a:latin typeface="Arial" panose="020B0604020202020204" pitchFamily="34" charset="0"/>
                <a:cs typeface="Arial" panose="020B0604020202020204" pitchFamily="34" charset="0"/>
              </a:rPr>
              <a:t>1</a:t>
            </a:r>
            <a:r>
              <a:rPr lang="de-DE" sz="1200" dirty="0" smtClean="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smtClean="0"/>
          </a:p>
          <a:p>
            <a:endParaRPr lang="de-DE" sz="2540" dirty="0"/>
          </a:p>
        </p:txBody>
      </p:sp>
      <p:sp>
        <p:nvSpPr>
          <p:cNvPr id="41" name="Textfeld 40"/>
          <p:cNvSpPr txBox="1"/>
          <p:nvPr/>
        </p:nvSpPr>
        <p:spPr>
          <a:xfrm>
            <a:off x="3585432" y="2702003"/>
            <a:ext cx="797013" cy="343620"/>
          </a:xfrm>
          <a:prstGeom prst="rect">
            <a:avLst/>
          </a:prstGeom>
          <a:noFill/>
        </p:spPr>
        <p:txBody>
          <a:bodyPr wrap="none" rtlCol="0">
            <a:spAutoFit/>
          </a:bodyPr>
          <a:lstStyle/>
          <a:p>
            <a:r>
              <a:rPr lang="de-DE" sz="1633" dirty="0" smtClean="0"/>
              <a:t>i</a:t>
            </a:r>
            <a:r>
              <a:rPr lang="de-DE" sz="1633" baseline="-25000" dirty="0" smtClean="0"/>
              <a:t>1</a:t>
            </a:r>
            <a:r>
              <a:rPr lang="de-DE" sz="1633" dirty="0" smtClean="0"/>
              <a:t> &gt;i</a:t>
            </a:r>
            <a:r>
              <a:rPr lang="de-DE" sz="1633" baseline="-25000" dirty="0" smtClean="0"/>
              <a:t>2</a:t>
            </a:r>
            <a:r>
              <a:rPr lang="de-DE" sz="1633" dirty="0" smtClean="0"/>
              <a:t>&gt;i</a:t>
            </a:r>
            <a:r>
              <a:rPr lang="de-DE" sz="1633" baseline="-25000" dirty="0" smtClean="0"/>
              <a:t>3</a:t>
            </a:r>
            <a:endParaRPr lang="de-DE" sz="1633" dirty="0"/>
          </a:p>
        </p:txBody>
      </p:sp>
      <p:sp>
        <p:nvSpPr>
          <p:cNvPr id="42" name="Rechteck 41"/>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4" name="Freihand 13"/>
              <p14:cNvContentPartPr/>
              <p14:nvPr/>
            </p14:nvContentPartPr>
            <p14:xfrm>
              <a:off x="3265009" y="593954"/>
              <a:ext cx="1890360" cy="496080"/>
            </p14:xfrm>
          </p:contentPart>
        </mc:Choice>
        <mc:Fallback xmlns="">
          <p:pic>
            <p:nvPicPr>
              <p:cNvPr id="14" name="Freihand 13"/>
              <p:cNvPicPr/>
              <p:nvPr/>
            </p:nvPicPr>
            <p:blipFill>
              <a:blip r:embed="rId4"/>
              <a:stretch>
                <a:fillRect/>
              </a:stretch>
            </p:blipFill>
            <p:spPr>
              <a:xfrm>
                <a:off x="3248449" y="579194"/>
                <a:ext cx="192384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Freihand 21"/>
              <p14:cNvContentPartPr/>
              <p14:nvPr/>
            </p14:nvContentPartPr>
            <p14:xfrm>
              <a:off x="4377049" y="6343514"/>
              <a:ext cx="291960" cy="380520"/>
            </p14:xfrm>
          </p:contentPart>
        </mc:Choice>
        <mc:Fallback xmlns="">
          <p:pic>
            <p:nvPicPr>
              <p:cNvPr id="22" name="Freihand 21"/>
              <p:cNvPicPr/>
              <p:nvPr/>
            </p:nvPicPr>
            <p:blipFill>
              <a:blip r:embed="rId6"/>
              <a:stretch>
                <a:fillRect/>
              </a:stretch>
            </p:blipFill>
            <p:spPr>
              <a:xfrm>
                <a:off x="4360489" y="6323354"/>
                <a:ext cx="32652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Freihand 29"/>
              <p14:cNvContentPartPr/>
              <p14:nvPr/>
            </p14:nvContentPartPr>
            <p14:xfrm>
              <a:off x="41929" y="2671874"/>
              <a:ext cx="832320" cy="476640"/>
            </p14:xfrm>
          </p:contentPart>
        </mc:Choice>
        <mc:Fallback xmlns="">
          <p:pic>
            <p:nvPicPr>
              <p:cNvPr id="30" name="Freihand 29"/>
              <p:cNvPicPr/>
              <p:nvPr/>
            </p:nvPicPr>
            <p:blipFill>
              <a:blip r:embed="rId8"/>
              <a:stretch>
                <a:fillRect/>
              </a:stretch>
            </p:blipFill>
            <p:spPr>
              <a:xfrm>
                <a:off x="28609" y="2656754"/>
                <a:ext cx="85968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0" name="Freihand 69"/>
              <p14:cNvContentPartPr/>
              <p14:nvPr/>
            </p14:nvContentPartPr>
            <p14:xfrm>
              <a:off x="1215529" y="1232234"/>
              <a:ext cx="1968480" cy="5616000"/>
            </p14:xfrm>
          </p:contentPart>
        </mc:Choice>
        <mc:Fallback xmlns="">
          <p:pic>
            <p:nvPicPr>
              <p:cNvPr id="70" name="Freihand 69"/>
              <p:cNvPicPr/>
              <p:nvPr/>
            </p:nvPicPr>
            <p:blipFill>
              <a:blip r:embed="rId10"/>
              <a:stretch>
                <a:fillRect/>
              </a:stretch>
            </p:blipFill>
            <p:spPr>
              <a:xfrm>
                <a:off x="1200049" y="1226114"/>
                <a:ext cx="1997640" cy="5642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5" name="Freihand 104"/>
              <p14:cNvContentPartPr/>
              <p14:nvPr/>
            </p14:nvContentPartPr>
            <p14:xfrm>
              <a:off x="868489" y="1516994"/>
              <a:ext cx="3741480" cy="821520"/>
            </p14:xfrm>
          </p:contentPart>
        </mc:Choice>
        <mc:Fallback xmlns="">
          <p:pic>
            <p:nvPicPr>
              <p:cNvPr id="105" name="Freihand 104"/>
              <p:cNvPicPr/>
              <p:nvPr/>
            </p:nvPicPr>
            <p:blipFill>
              <a:blip r:embed="rId12"/>
              <a:stretch>
                <a:fillRect/>
              </a:stretch>
            </p:blipFill>
            <p:spPr>
              <a:xfrm>
                <a:off x="855529" y="1501154"/>
                <a:ext cx="3770640" cy="85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2" name="Freihand 121"/>
              <p14:cNvContentPartPr/>
              <p14:nvPr/>
            </p14:nvContentPartPr>
            <p14:xfrm>
              <a:off x="367369" y="2619674"/>
              <a:ext cx="510120" cy="649080"/>
            </p14:xfrm>
          </p:contentPart>
        </mc:Choice>
        <mc:Fallback xmlns="">
          <p:pic>
            <p:nvPicPr>
              <p:cNvPr id="122" name="Freihand 121"/>
              <p:cNvPicPr/>
              <p:nvPr/>
            </p:nvPicPr>
            <p:blipFill>
              <a:blip r:embed="rId14"/>
              <a:stretch>
                <a:fillRect/>
              </a:stretch>
            </p:blipFill>
            <p:spPr>
              <a:xfrm>
                <a:off x="351889" y="2603114"/>
                <a:ext cx="53676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5" name="Freihand 154"/>
              <p14:cNvContentPartPr/>
              <p14:nvPr/>
            </p14:nvContentPartPr>
            <p14:xfrm>
              <a:off x="4715089" y="1221794"/>
              <a:ext cx="671760" cy="395640"/>
            </p14:xfrm>
          </p:contentPart>
        </mc:Choice>
        <mc:Fallback xmlns="">
          <p:pic>
            <p:nvPicPr>
              <p:cNvPr id="155" name="Freihand 154"/>
              <p:cNvPicPr/>
              <p:nvPr/>
            </p:nvPicPr>
            <p:blipFill>
              <a:blip r:embed="rId16"/>
              <a:stretch>
                <a:fillRect/>
              </a:stretch>
            </p:blipFill>
            <p:spPr>
              <a:xfrm>
                <a:off x="4699609" y="1205954"/>
                <a:ext cx="70668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1" name="Freihand 180"/>
              <p14:cNvContentPartPr/>
              <p14:nvPr/>
            </p14:nvContentPartPr>
            <p14:xfrm>
              <a:off x="48409" y="1455794"/>
              <a:ext cx="864720" cy="595800"/>
            </p14:xfrm>
          </p:contentPart>
        </mc:Choice>
        <mc:Fallback xmlns="">
          <p:pic>
            <p:nvPicPr>
              <p:cNvPr id="181" name="Freihand 180"/>
              <p:cNvPicPr/>
              <p:nvPr/>
            </p:nvPicPr>
            <p:blipFill>
              <a:blip r:embed="rId18"/>
              <a:stretch>
                <a:fillRect/>
              </a:stretch>
            </p:blipFill>
            <p:spPr>
              <a:xfrm>
                <a:off x="32929" y="1441746"/>
                <a:ext cx="893160" cy="62461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3" name="Freihand 192"/>
              <p14:cNvContentPartPr/>
              <p14:nvPr/>
            </p14:nvContentPartPr>
            <p14:xfrm>
              <a:off x="3394249" y="2676554"/>
              <a:ext cx="941040" cy="2323440"/>
            </p14:xfrm>
          </p:contentPart>
        </mc:Choice>
        <mc:Fallback xmlns="">
          <p:pic>
            <p:nvPicPr>
              <p:cNvPr id="193" name="Freihand 192"/>
              <p:cNvPicPr/>
              <p:nvPr/>
            </p:nvPicPr>
            <p:blipFill>
              <a:blip r:embed="rId20"/>
              <a:stretch>
                <a:fillRect/>
              </a:stretch>
            </p:blipFill>
            <p:spPr>
              <a:xfrm>
                <a:off x="3378409" y="2659274"/>
                <a:ext cx="974520" cy="235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4" name="Freihand 193"/>
              <p14:cNvContentPartPr/>
              <p14:nvPr/>
            </p14:nvContentPartPr>
            <p14:xfrm>
              <a:off x="3091129" y="3706874"/>
              <a:ext cx="86760" cy="1125360"/>
            </p14:xfrm>
          </p:contentPart>
        </mc:Choice>
        <mc:Fallback xmlns="">
          <p:pic>
            <p:nvPicPr>
              <p:cNvPr id="194" name="Freihand 193"/>
              <p:cNvPicPr/>
              <p:nvPr/>
            </p:nvPicPr>
            <p:blipFill>
              <a:blip r:embed="rId22"/>
              <a:stretch>
                <a:fillRect/>
              </a:stretch>
            </p:blipFill>
            <p:spPr>
              <a:xfrm>
                <a:off x="3077449" y="3700394"/>
                <a:ext cx="110160" cy="1139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5" name="Freihand 194"/>
              <p14:cNvContentPartPr/>
              <p14:nvPr/>
            </p14:nvContentPartPr>
            <p14:xfrm>
              <a:off x="3006529" y="5779394"/>
              <a:ext cx="430560" cy="1053720"/>
            </p14:xfrm>
          </p:contentPart>
        </mc:Choice>
        <mc:Fallback xmlns="">
          <p:pic>
            <p:nvPicPr>
              <p:cNvPr id="195" name="Freihand 194"/>
              <p:cNvPicPr/>
              <p:nvPr/>
            </p:nvPicPr>
            <p:blipFill>
              <a:blip r:embed="rId24"/>
              <a:stretch>
                <a:fillRect/>
              </a:stretch>
            </p:blipFill>
            <p:spPr>
              <a:xfrm>
                <a:off x="2992489" y="5762834"/>
                <a:ext cx="463320" cy="1092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6" name="Freihand 195"/>
              <p14:cNvContentPartPr/>
              <p14:nvPr/>
            </p14:nvContentPartPr>
            <p14:xfrm>
              <a:off x="624409" y="663794"/>
              <a:ext cx="216000" cy="374040"/>
            </p14:xfrm>
          </p:contentPart>
        </mc:Choice>
        <mc:Fallback xmlns="">
          <p:pic>
            <p:nvPicPr>
              <p:cNvPr id="196" name="Freihand 195"/>
              <p:cNvPicPr/>
              <p:nvPr/>
            </p:nvPicPr>
            <p:blipFill>
              <a:blip r:embed="rId26"/>
              <a:stretch>
                <a:fillRect/>
              </a:stretch>
            </p:blipFill>
            <p:spPr>
              <a:xfrm>
                <a:off x="610729" y="646514"/>
                <a:ext cx="24480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7" name="Freihand 206"/>
              <p14:cNvContentPartPr/>
              <p14:nvPr/>
            </p14:nvContentPartPr>
            <p14:xfrm>
              <a:off x="57409" y="2186594"/>
              <a:ext cx="780120" cy="347400"/>
            </p14:xfrm>
          </p:contentPart>
        </mc:Choice>
        <mc:Fallback xmlns="">
          <p:pic>
            <p:nvPicPr>
              <p:cNvPr id="207" name="Freihand 206"/>
              <p:cNvPicPr/>
              <p:nvPr/>
            </p:nvPicPr>
            <p:blipFill>
              <a:blip r:embed="rId28"/>
              <a:stretch>
                <a:fillRect/>
              </a:stretch>
            </p:blipFill>
            <p:spPr>
              <a:xfrm>
                <a:off x="39409" y="2170754"/>
                <a:ext cx="8125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2" name="Freihand 211"/>
              <p14:cNvContentPartPr/>
              <p14:nvPr/>
            </p14:nvContentPartPr>
            <p14:xfrm>
              <a:off x="1148929" y="3717674"/>
              <a:ext cx="2425680" cy="2372400"/>
            </p14:xfrm>
          </p:contentPart>
        </mc:Choice>
        <mc:Fallback xmlns="">
          <p:pic>
            <p:nvPicPr>
              <p:cNvPr id="212" name="Freihand 211"/>
              <p:cNvPicPr/>
              <p:nvPr/>
            </p:nvPicPr>
            <p:blipFill>
              <a:blip r:embed="rId30"/>
              <a:stretch>
                <a:fillRect/>
              </a:stretch>
            </p:blipFill>
            <p:spPr>
              <a:xfrm>
                <a:off x="1137049" y="3705794"/>
                <a:ext cx="2457000" cy="2402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4" name="Freihand 213"/>
              <p14:cNvContentPartPr/>
              <p14:nvPr/>
            </p14:nvContentPartPr>
            <p14:xfrm>
              <a:off x="628009" y="3659354"/>
              <a:ext cx="222120" cy="529200"/>
            </p14:xfrm>
          </p:contentPart>
        </mc:Choice>
        <mc:Fallback xmlns="">
          <p:pic>
            <p:nvPicPr>
              <p:cNvPr id="214" name="Freihand 213"/>
              <p:cNvPicPr/>
              <p:nvPr/>
            </p:nvPicPr>
            <p:blipFill>
              <a:blip r:embed="rId32"/>
              <a:stretch>
                <a:fillRect/>
              </a:stretch>
            </p:blipFill>
            <p:spPr>
              <a:xfrm>
                <a:off x="610729" y="3640634"/>
                <a:ext cx="25668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6" name="Freihand 215"/>
              <p14:cNvContentPartPr/>
              <p14:nvPr/>
            </p14:nvContentPartPr>
            <p14:xfrm>
              <a:off x="412009" y="3699674"/>
              <a:ext cx="795600" cy="2421720"/>
            </p14:xfrm>
          </p:contentPart>
        </mc:Choice>
        <mc:Fallback xmlns="">
          <p:pic>
            <p:nvPicPr>
              <p:cNvPr id="216" name="Freihand 215"/>
              <p:cNvPicPr/>
              <p:nvPr/>
            </p:nvPicPr>
            <p:blipFill>
              <a:blip r:embed="rId34"/>
              <a:stretch>
                <a:fillRect/>
              </a:stretch>
            </p:blipFill>
            <p:spPr>
              <a:xfrm>
                <a:off x="396169" y="3681314"/>
                <a:ext cx="821880" cy="2461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1" name="Freihand 220"/>
              <p14:cNvContentPartPr/>
              <p14:nvPr/>
            </p14:nvContentPartPr>
            <p14:xfrm>
              <a:off x="6019009" y="5363954"/>
              <a:ext cx="43560" cy="9360"/>
            </p14:xfrm>
          </p:contentPart>
        </mc:Choice>
        <mc:Fallback xmlns="">
          <p:pic>
            <p:nvPicPr>
              <p:cNvPr id="221" name="Freihand 220"/>
              <p:cNvPicPr/>
              <p:nvPr/>
            </p:nvPicPr>
            <p:blipFill>
              <a:blip r:embed="rId36"/>
              <a:stretch>
                <a:fillRect/>
              </a:stretch>
            </p:blipFill>
            <p:spPr>
              <a:xfrm>
                <a:off x="6002089" y="5347034"/>
                <a:ext cx="77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4" name="Freihand 223"/>
              <p14:cNvContentPartPr/>
              <p14:nvPr/>
            </p14:nvContentPartPr>
            <p14:xfrm>
              <a:off x="7257769" y="2818034"/>
              <a:ext cx="360" cy="360"/>
            </p14:xfrm>
          </p:contentPart>
        </mc:Choice>
        <mc:Fallback xmlns="">
          <p:pic>
            <p:nvPicPr>
              <p:cNvPr id="224" name="Freihand 223"/>
              <p:cNvPicPr/>
              <p:nvPr/>
            </p:nvPicPr>
            <p:blipFill>
              <a:blip r:embed="rId38"/>
              <a:stretch>
                <a:fillRect/>
              </a:stretch>
            </p:blipFill>
            <p:spPr>
              <a:xfrm>
                <a:off x="7240849" y="280111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5" name="Freihand 224"/>
              <p14:cNvContentPartPr/>
              <p14:nvPr/>
            </p14:nvContentPartPr>
            <p14:xfrm>
              <a:off x="279889" y="242594"/>
              <a:ext cx="6045120" cy="3210840"/>
            </p14:xfrm>
          </p:contentPart>
        </mc:Choice>
        <mc:Fallback xmlns="">
          <p:pic>
            <p:nvPicPr>
              <p:cNvPr id="225" name="Freihand 224"/>
              <p:cNvPicPr/>
              <p:nvPr/>
            </p:nvPicPr>
            <p:blipFill>
              <a:blip r:embed="rId40"/>
              <a:stretch>
                <a:fillRect/>
              </a:stretch>
            </p:blipFill>
            <p:spPr>
              <a:xfrm>
                <a:off x="262969" y="226034"/>
                <a:ext cx="6078960" cy="3244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6" name="Freihand 225"/>
              <p14:cNvContentPartPr/>
              <p14:nvPr/>
            </p14:nvContentPartPr>
            <p14:xfrm>
              <a:off x="79009" y="2693114"/>
              <a:ext cx="788400" cy="336960"/>
            </p14:xfrm>
          </p:contentPart>
        </mc:Choice>
        <mc:Fallback xmlns="">
          <p:pic>
            <p:nvPicPr>
              <p:cNvPr id="226" name="Freihand 225"/>
              <p:cNvPicPr/>
              <p:nvPr/>
            </p:nvPicPr>
            <p:blipFill>
              <a:blip r:embed="rId42"/>
              <a:stretch>
                <a:fillRect/>
              </a:stretch>
            </p:blipFill>
            <p:spPr>
              <a:xfrm>
                <a:off x="63529" y="2675474"/>
                <a:ext cx="81972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8" name="Freihand 247"/>
              <p14:cNvContentPartPr/>
              <p14:nvPr/>
            </p14:nvContentPartPr>
            <p14:xfrm>
              <a:off x="6200089" y="3424634"/>
              <a:ext cx="360" cy="360"/>
            </p14:xfrm>
          </p:contentPart>
        </mc:Choice>
        <mc:Fallback xmlns="">
          <p:pic>
            <p:nvPicPr>
              <p:cNvPr id="248" name="Freihand 247"/>
              <p:cNvPicPr/>
              <p:nvPr/>
            </p:nvPicPr>
            <p:blipFill>
              <a:blip r:embed="rId44"/>
              <a:stretch>
                <a:fillRect/>
              </a:stretch>
            </p:blipFill>
            <p:spPr>
              <a:xfrm>
                <a:off x="6183169" y="340771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9" name="Freihand 248"/>
              <p14:cNvContentPartPr/>
              <p14:nvPr/>
            </p14:nvContentPartPr>
            <p14:xfrm>
              <a:off x="7013329" y="3457034"/>
              <a:ext cx="360" cy="360"/>
            </p14:xfrm>
          </p:contentPart>
        </mc:Choice>
        <mc:Fallback xmlns="">
          <p:pic>
            <p:nvPicPr>
              <p:cNvPr id="249" name="Freihand 248"/>
              <p:cNvPicPr/>
              <p:nvPr/>
            </p:nvPicPr>
            <p:blipFill>
              <a:blip r:embed="rId44"/>
              <a:stretch>
                <a:fillRect/>
              </a:stretch>
            </p:blipFill>
            <p:spPr>
              <a:xfrm>
                <a:off x="6996409" y="344011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2" name="Freihand 251"/>
              <p14:cNvContentPartPr/>
              <p14:nvPr/>
            </p14:nvContentPartPr>
            <p14:xfrm>
              <a:off x="9244249" y="1227914"/>
              <a:ext cx="1392840" cy="314280"/>
            </p14:xfrm>
          </p:contentPart>
        </mc:Choice>
        <mc:Fallback xmlns="">
          <p:pic>
            <p:nvPicPr>
              <p:cNvPr id="252" name="Freihand 251"/>
              <p:cNvPicPr/>
              <p:nvPr/>
            </p:nvPicPr>
            <p:blipFill>
              <a:blip r:embed="rId47"/>
              <a:stretch>
                <a:fillRect/>
              </a:stretch>
            </p:blipFill>
            <p:spPr>
              <a:xfrm>
                <a:off x="9230209" y="1216034"/>
                <a:ext cx="142524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3" name="Freihand 252"/>
              <p14:cNvContentPartPr/>
              <p14:nvPr/>
            </p14:nvContentPartPr>
            <p14:xfrm>
              <a:off x="6498529" y="1632194"/>
              <a:ext cx="2249640" cy="654840"/>
            </p14:xfrm>
          </p:contentPart>
        </mc:Choice>
        <mc:Fallback xmlns="">
          <p:pic>
            <p:nvPicPr>
              <p:cNvPr id="253" name="Freihand 252"/>
              <p:cNvPicPr/>
              <p:nvPr/>
            </p:nvPicPr>
            <p:blipFill>
              <a:blip r:embed="rId49"/>
              <a:stretch>
                <a:fillRect/>
              </a:stretch>
            </p:blipFill>
            <p:spPr>
              <a:xfrm>
                <a:off x="6486289" y="1614554"/>
                <a:ext cx="227916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55" name="Freihand 254"/>
              <p14:cNvContentPartPr/>
              <p14:nvPr/>
            </p14:nvContentPartPr>
            <p14:xfrm>
              <a:off x="3609529" y="2730554"/>
              <a:ext cx="995400" cy="1008720"/>
            </p14:xfrm>
          </p:contentPart>
        </mc:Choice>
        <mc:Fallback xmlns="">
          <p:pic>
            <p:nvPicPr>
              <p:cNvPr id="255" name="Freihand 254"/>
              <p:cNvPicPr/>
              <p:nvPr/>
            </p:nvPicPr>
            <p:blipFill>
              <a:blip r:embed="rId51"/>
              <a:stretch>
                <a:fillRect/>
              </a:stretch>
            </p:blipFill>
            <p:spPr>
              <a:xfrm>
                <a:off x="3595849" y="2718674"/>
                <a:ext cx="1024920" cy="1035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5" name="Freihand 294"/>
              <p14:cNvContentPartPr/>
              <p14:nvPr/>
            </p14:nvContentPartPr>
            <p14:xfrm>
              <a:off x="6465409" y="153674"/>
              <a:ext cx="4365720" cy="1638000"/>
            </p14:xfrm>
          </p:contentPart>
        </mc:Choice>
        <mc:Fallback xmlns="">
          <p:pic>
            <p:nvPicPr>
              <p:cNvPr id="295" name="Freihand 294"/>
              <p:cNvPicPr/>
              <p:nvPr/>
            </p:nvPicPr>
            <p:blipFill>
              <a:blip r:embed="rId53"/>
              <a:stretch>
                <a:fillRect/>
              </a:stretch>
            </p:blipFill>
            <p:spPr>
              <a:xfrm>
                <a:off x="6451009" y="137114"/>
                <a:ext cx="4391640" cy="1670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7" name="Freihand 296"/>
              <p14:cNvContentPartPr/>
              <p14:nvPr/>
            </p14:nvContentPartPr>
            <p14:xfrm>
              <a:off x="7047529" y="79874"/>
              <a:ext cx="3492720" cy="1127520"/>
            </p14:xfrm>
          </p:contentPart>
        </mc:Choice>
        <mc:Fallback xmlns="">
          <p:pic>
            <p:nvPicPr>
              <p:cNvPr id="297" name="Freihand 296"/>
              <p:cNvPicPr/>
              <p:nvPr/>
            </p:nvPicPr>
            <p:blipFill>
              <a:blip r:embed="rId55"/>
              <a:stretch>
                <a:fillRect/>
              </a:stretch>
            </p:blipFill>
            <p:spPr>
              <a:xfrm>
                <a:off x="7037449" y="62954"/>
                <a:ext cx="3520440" cy="1162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07" name="Freihand 306"/>
              <p14:cNvContentPartPr/>
              <p14:nvPr/>
            </p14:nvContentPartPr>
            <p14:xfrm>
              <a:off x="10661929" y="108314"/>
              <a:ext cx="1026000" cy="341640"/>
            </p14:xfrm>
          </p:contentPart>
        </mc:Choice>
        <mc:Fallback xmlns="">
          <p:pic>
            <p:nvPicPr>
              <p:cNvPr id="307" name="Freihand 306"/>
              <p:cNvPicPr/>
              <p:nvPr/>
            </p:nvPicPr>
            <p:blipFill>
              <a:blip r:embed="rId57"/>
              <a:stretch>
                <a:fillRect/>
              </a:stretch>
            </p:blipFill>
            <p:spPr>
              <a:xfrm>
                <a:off x="10644283" y="91376"/>
                <a:ext cx="1061292" cy="375876"/>
              </a:xfrm>
              <a:prstGeom prst="rect">
                <a:avLst/>
              </a:prstGeom>
            </p:spPr>
          </p:pic>
        </mc:Fallback>
      </mc:AlternateContent>
    </p:spTree>
    <p:extLst>
      <p:ext uri="{BB962C8B-B14F-4D97-AF65-F5344CB8AC3E}">
        <p14:creationId xmlns:p14="http://schemas.microsoft.com/office/powerpoint/2010/main" val="8252841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smtClean="0">
                    <a:solidFill>
                      <a:sysClr val="windowText" lastClr="000000"/>
                    </a:solidFill>
                  </a:rPr>
                  <a:t>Geldangebot</a:t>
                </a:r>
                <a:endParaRPr lang="en-US" sz="2903" dirty="0">
                  <a:solidFill>
                    <a:sysClr val="windowText" lastClr="000000"/>
                  </a:solidFill>
                </a:endParaRPr>
              </a:p>
              <a:p>
                <a:pPr marL="0" lvl="1"/>
                <a:r>
                  <a:rPr lang="en-US" sz="2177" kern="0" dirty="0">
                    <a:solidFill>
                      <a:sysClr val="windowText" lastClr="000000"/>
                    </a:solidFill>
                  </a:rPr>
                  <a:t>	</a:t>
                </a:r>
                <a:r>
                  <a:rPr lang="en-US" sz="2177" kern="0" dirty="0" smtClean="0">
                    <a:solidFill>
                      <a:sysClr val="windowText" lastClr="000000"/>
                    </a:solidFill>
                  </a:rPr>
                  <a:t>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smtClean="0">
                    <a:solidFill>
                      <a:sysClr val="windowText" lastClr="000000"/>
                    </a:solidFill>
                  </a:rPr>
                  <a:t>	m</a:t>
                </a:r>
                <a:r>
                  <a:rPr lang="en-US" sz="2177" kern="0" dirty="0">
                    <a:solidFill>
                      <a:sysClr val="windowText" lastClr="000000"/>
                    </a:solidFill>
                  </a:rPr>
                  <a:t>: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smtClean="0">
                    <a:solidFill>
                      <a:sysClr val="windowText" lastClr="000000"/>
                    </a:solidFill>
                  </a:rPr>
                  <a:t>Geldmenge</a:t>
                </a:r>
                <a:r>
                  <a:rPr lang="en-US" sz="2177" kern="0" dirty="0" smtClean="0">
                    <a:solidFill>
                      <a:sysClr val="windowText" lastClr="000000"/>
                    </a:solidFill>
                  </a:rPr>
                  <a:t>;			p: </a:t>
                </a:r>
                <a:r>
                  <a:rPr lang="en-US" sz="2177" kern="0" dirty="0" err="1" smtClean="0">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a:t>
                </a:r>
                <a:r>
                  <a:rPr lang="en-US" sz="2177" kern="0" dirty="0" smtClean="0">
                    <a:solidFill>
                      <a:sysClr val="windowText" lastClr="000000"/>
                    </a:solidFill>
                  </a:rPr>
                  <a:t>	Die </a:t>
                </a:r>
                <a:r>
                  <a:rPr lang="en-US" sz="2177" kern="0" dirty="0" err="1" smtClean="0">
                    <a:solidFill>
                      <a:sysClr val="windowText" lastClr="000000"/>
                    </a:solidFill>
                  </a:rPr>
                  <a:t>Geldmenge</a:t>
                </a:r>
                <a:r>
                  <a:rPr lang="en-US" sz="2177" kern="0" dirty="0" smtClean="0">
                    <a:solidFill>
                      <a:sysClr val="windowText" lastClr="000000"/>
                    </a:solidFill>
                  </a:rPr>
                  <a:t> M </a:t>
                </a:r>
                <a:r>
                  <a:rPr lang="en-US" sz="2177" kern="0" dirty="0" err="1" smtClean="0">
                    <a:solidFill>
                      <a:sysClr val="windowText" lastClr="000000"/>
                    </a:solidFill>
                  </a:rPr>
                  <a:t>wird</a:t>
                </a:r>
                <a:r>
                  <a:rPr lang="en-US" sz="2177" kern="0" dirty="0" smtClean="0">
                    <a:solidFill>
                      <a:sysClr val="windowText" lastClr="000000"/>
                    </a:solidFill>
                  </a:rPr>
                  <a:t> </a:t>
                </a:r>
                <a:r>
                  <a:rPr lang="en-US" sz="2177" kern="0" dirty="0">
                    <a:solidFill>
                      <a:sysClr val="windowText" lastClr="000000"/>
                    </a:solidFill>
                  </a:rPr>
                  <a:t>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smtClean="0">
                    <a:solidFill>
                      <a:sysClr val="windowText" lastClr="000000"/>
                    </a:solidFill>
                  </a:rPr>
                  <a:t>			</a:t>
                </a:r>
                <a:r>
                  <a:rPr lang="en-US" sz="2177" kern="0" dirty="0" err="1" smtClean="0">
                    <a:solidFill>
                      <a:sysClr val="windowText" lastClr="000000"/>
                    </a:solidFill>
                  </a:rPr>
                  <a:t>gesetzt</a:t>
                </a:r>
                <a:r>
                  <a:rPr lang="en-US" sz="2177" kern="0" dirty="0" smtClean="0">
                    <a:solidFill>
                      <a:sysClr val="windowText" lastClr="000000"/>
                    </a:solidFill>
                  </a:rPr>
                  <a:t>	und die </a:t>
                </a:r>
                <a:r>
                  <a:rPr lang="en-US" sz="2177" kern="0" dirty="0" err="1" smtClean="0">
                    <a:solidFill>
                      <a:sysClr val="windowText" lastClr="000000"/>
                    </a:solidFill>
                  </a:rPr>
                  <a:t>Preise</a:t>
                </a:r>
                <a:r>
                  <a:rPr lang="en-US" sz="2177" kern="0" dirty="0" smtClean="0">
                    <a:solidFill>
                      <a:sysClr val="windowText" lastClr="000000"/>
                    </a:solidFill>
                  </a:rPr>
                  <a:t> P </a:t>
                </a:r>
                <a:r>
                  <a:rPr lang="en-US" sz="2177" kern="0" dirty="0" err="1" smtClean="0">
                    <a:solidFill>
                      <a:sysClr val="windowText" lastClr="000000"/>
                    </a:solidFill>
                  </a:rPr>
                  <a:t>werden</a:t>
                </a:r>
                <a:r>
                  <a:rPr lang="en-US" sz="2177" kern="0" dirty="0" smtClean="0">
                    <a:solidFill>
                      <a:sysClr val="windowText" lastClr="000000"/>
                    </a:solidFill>
                  </a:rPr>
                  <a:t> </a:t>
                </a:r>
                <a:r>
                  <a:rPr lang="en-US" sz="2177" kern="0" dirty="0" err="1" smtClean="0">
                    <a:solidFill>
                      <a:sysClr val="windowText" lastClr="000000"/>
                    </a:solidFill>
                  </a:rPr>
                  <a:t>als</a:t>
                </a:r>
                <a:r>
                  <a:rPr lang="en-US" sz="2177" kern="0" dirty="0" smtClean="0">
                    <a:solidFill>
                      <a:sysClr val="windowText" lastClr="000000"/>
                    </a:solidFill>
                  </a:rPr>
                  <a:t> </a:t>
                </a:r>
                <a:r>
                  <a:rPr lang="en-US" sz="2177" kern="0" dirty="0" err="1" smtClean="0">
                    <a:solidFill>
                      <a:sysClr val="windowText" lastClr="000000"/>
                    </a:solidFill>
                  </a:rPr>
                  <a:t>kurzfristig</a:t>
                </a:r>
                <a:r>
                  <a:rPr lang="en-US" sz="2177" kern="0" dirty="0" smtClean="0">
                    <a:solidFill>
                      <a:sysClr val="windowText" lastClr="000000"/>
                    </a:solidFill>
                  </a:rPr>
                  <a:t> 			</a:t>
                </a:r>
                <a:r>
                  <a:rPr lang="en-US" sz="2177" kern="0" dirty="0" err="1" smtClean="0">
                    <a:solidFill>
                      <a:sysClr val="windowText" lastClr="000000"/>
                    </a:solidFill>
                  </a:rPr>
                  <a:t>konstant</a:t>
                </a:r>
                <a:r>
                  <a:rPr lang="en-US" sz="2177" kern="0" dirty="0" smtClean="0">
                    <a:solidFill>
                      <a:sysClr val="windowText" lastClr="000000"/>
                    </a:solidFill>
                  </a:rPr>
                  <a:t> </a:t>
                </a:r>
                <a:r>
                  <a:rPr lang="en-US" sz="2177" kern="0" dirty="0" err="1" smtClean="0">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smtClean="0">
                    <a:solidFill>
                      <a:sysClr val="windowText" lastClr="000000"/>
                    </a:solidFill>
                  </a:rPr>
                  <a:t>Geldnachfrage</a:t>
                </a:r>
                <a:endParaRPr lang="en-US" sz="2903" dirty="0">
                  <a:solidFill>
                    <a:sysClr val="windowText" lastClr="000000"/>
                  </a:solidFill>
                </a:endParaRPr>
              </a:p>
              <a:p>
                <a:r>
                  <a:rPr lang="de-DE" sz="1814" dirty="0"/>
                  <a:t>Transaktionsmotiv	</a:t>
                </a:r>
                <a:r>
                  <a:rPr lang="de-DE" sz="1814" dirty="0" smtClean="0"/>
                  <a:t>→</a:t>
                </a:r>
                <a:r>
                  <a:rPr lang="de-DE" sz="1814" dirty="0"/>
                  <a:t>	Je höher das Einkommen, </a:t>
                </a:r>
                <a:r>
                  <a:rPr lang="de-DE" sz="1814" dirty="0" smtClean="0"/>
                  <a:t>+Vorsichtsmotiv 			desto höher die Geldnachfrage</a:t>
                </a:r>
                <a:endParaRPr lang="de-DE" sz="1814" dirty="0"/>
              </a:p>
              <a:p>
                <a:r>
                  <a:rPr lang="de-DE" sz="1814" dirty="0"/>
                  <a:t>Spekulationsmotiv	</a:t>
                </a:r>
                <a:r>
                  <a:rPr lang="de-DE" sz="1814" dirty="0" smtClean="0"/>
                  <a:t>→</a:t>
                </a:r>
                <a:r>
                  <a:rPr lang="de-DE" sz="1814" dirty="0"/>
                  <a:t>	Je höher der Zins, desto niedriger </a:t>
                </a:r>
                <a:r>
                  <a:rPr lang="de-DE" sz="1814" dirty="0" smtClean="0"/>
                  <a:t>					die Geldnachfrage</a:t>
                </a:r>
                <a:endParaRPr lang="de-DE" sz="1814" dirty="0"/>
              </a:p>
              <a:p>
                <a:r>
                  <a:rPr lang="de-DE" sz="1814" dirty="0"/>
                  <a:t>	</a:t>
                </a:r>
                <a:r>
                  <a:rPr lang="de-DE" sz="1814" dirty="0" smtClean="0">
                    <a:latin typeface="Times New Roman" panose="02020603050405020304" pitchFamily="18" charset="0"/>
                    <a:cs typeface="Times New Roman" panose="02020603050405020304" pitchFamily="18" charset="0"/>
                  </a:rPr>
                  <a:t>L(</a:t>
                </a:r>
                <a:r>
                  <a:rPr lang="de-DE" sz="1814" dirty="0" err="1" smtClean="0">
                    <a:latin typeface="Times New Roman" panose="02020603050405020304" pitchFamily="18" charset="0"/>
                    <a:cs typeface="Times New Roman" panose="02020603050405020304" pitchFamily="18" charset="0"/>
                  </a:rPr>
                  <a:t>Y,i</a:t>
                </a:r>
                <a:r>
                  <a:rPr lang="de-DE" sz="1814" dirty="0" smtClean="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a:t>
                </a:r>
                <a:r>
                  <a:rPr lang="de-DE" sz="1814" dirty="0" err="1" smtClean="0">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smtClean="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a:t>
                </a:r>
                <a:r>
                  <a:rPr lang="de-DE" sz="1814" dirty="0" smtClean="0">
                    <a:latin typeface="Times New Roman" panose="02020603050405020304" pitchFamily="18" charset="0"/>
                    <a:cs typeface="Times New Roman" panose="02020603050405020304" pitchFamily="18" charset="0"/>
                  </a:rPr>
                  <a:t>l</a:t>
                </a:r>
                <a:r>
                  <a:rPr lang="de-DE" sz="1814" baseline="-25000" dirty="0">
                    <a:latin typeface="Times New Roman" panose="02020603050405020304" pitchFamily="18" charset="0"/>
                    <a:cs typeface="Times New Roman" panose="02020603050405020304" pitchFamily="18" charset="0"/>
                  </a:rPr>
                  <a:t>i</a:t>
                </a:r>
                <a:r>
                  <a:rPr lang="de-DE" sz="1814" dirty="0" smtClean="0">
                    <a:latin typeface="Times New Roman" panose="02020603050405020304" pitchFamily="18" charset="0"/>
                    <a:cs typeface="Times New Roman" panose="02020603050405020304" pitchFamily="18" charset="0"/>
                  </a:rPr>
                  <a:t>&lt;0</a:t>
                </a:r>
                <a:endParaRPr lang="de-DE" sz="1814" dirty="0">
                  <a:latin typeface="Times New Roman" panose="02020603050405020304" pitchFamily="18" charset="0"/>
                  <a:cs typeface="Times New Roman" panose="02020603050405020304" pitchFamily="18" charset="0"/>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p14:cNvContentPartPr/>
              <p14:nvPr/>
            </p14:nvContentPartPr>
            <p14:xfrm>
              <a:off x="1437649" y="1163474"/>
              <a:ext cx="519120" cy="929880"/>
            </p14:xfrm>
          </p:contentPart>
        </mc:Choice>
        <mc:Fallback xmlns="">
          <p:pic>
            <p:nvPicPr>
              <p:cNvPr id="5" name="Freihand 4"/>
              <p:cNvPicPr/>
              <p:nvPr/>
            </p:nvPicPr>
            <p:blipFill>
              <a:blip r:embed="rId5"/>
              <a:stretch>
                <a:fillRect/>
              </a:stretch>
            </p:blipFill>
            <p:spPr>
              <a:xfrm>
                <a:off x="1422169" y="1149794"/>
                <a:ext cx="550800" cy="959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Freihand 9"/>
              <p14:cNvContentPartPr/>
              <p14:nvPr/>
            </p14:nvContentPartPr>
            <p14:xfrm>
              <a:off x="179809" y="4210154"/>
              <a:ext cx="2409480" cy="76320"/>
            </p14:xfrm>
          </p:contentPart>
        </mc:Choice>
        <mc:Fallback xmlns="">
          <p:pic>
            <p:nvPicPr>
              <p:cNvPr id="10" name="Freihand 9"/>
              <p:cNvPicPr/>
              <p:nvPr/>
            </p:nvPicPr>
            <p:blipFill>
              <a:blip r:embed="rId7"/>
              <a:stretch>
                <a:fillRect/>
              </a:stretch>
            </p:blipFill>
            <p:spPr>
              <a:xfrm>
                <a:off x="166849" y="4197194"/>
                <a:ext cx="2437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p14:cNvContentPartPr/>
              <p14:nvPr/>
            </p14:nvContentPartPr>
            <p14:xfrm>
              <a:off x="243169" y="4504994"/>
              <a:ext cx="1916640" cy="45000"/>
            </p14:xfrm>
          </p:contentPart>
        </mc:Choice>
        <mc:Fallback xmlns="">
          <p:pic>
            <p:nvPicPr>
              <p:cNvPr id="12" name="Freihand 11"/>
              <p:cNvPicPr/>
              <p:nvPr/>
            </p:nvPicPr>
            <p:blipFill>
              <a:blip r:embed="rId9"/>
              <a:stretch>
                <a:fillRect/>
              </a:stretch>
            </p:blipFill>
            <p:spPr>
              <a:xfrm>
                <a:off x="231289" y="4492394"/>
                <a:ext cx="1944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p14:cNvContentPartPr/>
              <p14:nvPr/>
            </p14:nvContentPartPr>
            <p14:xfrm>
              <a:off x="252889" y="4939874"/>
              <a:ext cx="2215440" cy="133200"/>
            </p14:xfrm>
          </p:contentPart>
        </mc:Choice>
        <mc:Fallback xmlns="">
          <p:pic>
            <p:nvPicPr>
              <p:cNvPr id="14" name="Freihand 13"/>
              <p:cNvPicPr/>
              <p:nvPr/>
            </p:nvPicPr>
            <p:blipFill>
              <a:blip r:embed="rId11"/>
              <a:stretch>
                <a:fillRect/>
              </a:stretch>
            </p:blipFill>
            <p:spPr>
              <a:xfrm>
                <a:off x="238849" y="4925474"/>
                <a:ext cx="22449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Freihand 15"/>
              <p14:cNvContentPartPr/>
              <p14:nvPr/>
            </p14:nvContentPartPr>
            <p14:xfrm>
              <a:off x="45889" y="3896954"/>
              <a:ext cx="2451960" cy="788400"/>
            </p14:xfrm>
          </p:contentPart>
        </mc:Choice>
        <mc:Fallback xmlns="">
          <p:pic>
            <p:nvPicPr>
              <p:cNvPr id="16" name="Freihand 15"/>
              <p:cNvPicPr/>
              <p:nvPr/>
            </p:nvPicPr>
            <p:blipFill>
              <a:blip r:embed="rId13"/>
              <a:stretch>
                <a:fillRect/>
              </a:stretch>
            </p:blipFill>
            <p:spPr>
              <a:xfrm>
                <a:off x="31849" y="3880754"/>
                <a:ext cx="2480400" cy="81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 name="Freihand 40"/>
              <p14:cNvContentPartPr/>
              <p14:nvPr/>
            </p14:nvContentPartPr>
            <p14:xfrm>
              <a:off x="1719169" y="5156594"/>
              <a:ext cx="1069200" cy="358560"/>
            </p14:xfrm>
          </p:contentPart>
        </mc:Choice>
        <mc:Fallback xmlns="">
          <p:pic>
            <p:nvPicPr>
              <p:cNvPr id="41" name="Freihand 40"/>
              <p:cNvPicPr/>
              <p:nvPr/>
            </p:nvPicPr>
            <p:blipFill>
              <a:blip r:embed="rId15"/>
              <a:stretch>
                <a:fillRect/>
              </a:stretch>
            </p:blipFill>
            <p:spPr>
              <a:xfrm>
                <a:off x="1704769" y="5146154"/>
                <a:ext cx="109440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6" name="Freihand 45"/>
              <p14:cNvContentPartPr/>
              <p14:nvPr/>
            </p14:nvContentPartPr>
            <p14:xfrm>
              <a:off x="1137049" y="5835554"/>
              <a:ext cx="483480" cy="12600"/>
            </p14:xfrm>
          </p:contentPart>
        </mc:Choice>
        <mc:Fallback xmlns="">
          <p:pic>
            <p:nvPicPr>
              <p:cNvPr id="46" name="Freihand 45"/>
              <p:cNvPicPr/>
              <p:nvPr/>
            </p:nvPicPr>
            <p:blipFill>
              <a:blip r:embed="rId17"/>
              <a:stretch>
                <a:fillRect/>
              </a:stretch>
            </p:blipFill>
            <p:spPr>
              <a:xfrm>
                <a:off x="1124089" y="5821154"/>
                <a:ext cx="5112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7" name="Freihand 46"/>
              <p14:cNvContentPartPr/>
              <p14:nvPr/>
            </p14:nvContentPartPr>
            <p14:xfrm>
              <a:off x="3789529" y="5910074"/>
              <a:ext cx="2506680" cy="21960"/>
            </p14:xfrm>
          </p:contentPart>
        </mc:Choice>
        <mc:Fallback xmlns="">
          <p:pic>
            <p:nvPicPr>
              <p:cNvPr id="47" name="Freihand 46"/>
              <p:cNvPicPr/>
              <p:nvPr/>
            </p:nvPicPr>
            <p:blipFill>
              <a:blip r:embed="rId19"/>
              <a:stretch>
                <a:fillRect/>
              </a:stretch>
            </p:blipFill>
            <p:spPr>
              <a:xfrm>
                <a:off x="3773689" y="5892794"/>
                <a:ext cx="25419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6" name="Freihand 55"/>
              <p14:cNvContentPartPr/>
              <p14:nvPr/>
            </p14:nvContentPartPr>
            <p14:xfrm>
              <a:off x="8774449" y="159794"/>
              <a:ext cx="3169440" cy="1800720"/>
            </p14:xfrm>
          </p:contentPart>
        </mc:Choice>
        <mc:Fallback xmlns="">
          <p:pic>
            <p:nvPicPr>
              <p:cNvPr id="56" name="Freihand 55"/>
              <p:cNvPicPr/>
              <p:nvPr/>
            </p:nvPicPr>
            <p:blipFill>
              <a:blip r:embed="rId21"/>
              <a:stretch>
                <a:fillRect/>
              </a:stretch>
            </p:blipFill>
            <p:spPr>
              <a:xfrm>
                <a:off x="8760409" y="142874"/>
                <a:ext cx="3198600" cy="183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5" name="Freihand 64"/>
              <p14:cNvContentPartPr/>
              <p14:nvPr/>
            </p14:nvContentPartPr>
            <p14:xfrm>
              <a:off x="8581129" y="1625714"/>
              <a:ext cx="434880" cy="857520"/>
            </p14:xfrm>
          </p:contentPart>
        </mc:Choice>
        <mc:Fallback xmlns="">
          <p:pic>
            <p:nvPicPr>
              <p:cNvPr id="65" name="Freihand 64"/>
              <p:cNvPicPr/>
              <p:nvPr/>
            </p:nvPicPr>
            <p:blipFill>
              <a:blip r:embed="rId23"/>
              <a:stretch>
                <a:fillRect/>
              </a:stretch>
            </p:blipFill>
            <p:spPr>
              <a:xfrm>
                <a:off x="8570329" y="1608434"/>
                <a:ext cx="458640" cy="889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6" name="Freihand 75"/>
              <p14:cNvContentPartPr/>
              <p14:nvPr/>
            </p14:nvContentPartPr>
            <p14:xfrm>
              <a:off x="9457009" y="536714"/>
              <a:ext cx="2586600" cy="597240"/>
            </p14:xfrm>
          </p:contentPart>
        </mc:Choice>
        <mc:Fallback xmlns="">
          <p:pic>
            <p:nvPicPr>
              <p:cNvPr id="76" name="Freihand 75"/>
              <p:cNvPicPr/>
              <p:nvPr/>
            </p:nvPicPr>
            <p:blipFill>
              <a:blip r:embed="rId25"/>
              <a:stretch>
                <a:fillRect/>
              </a:stretch>
            </p:blipFill>
            <p:spPr>
              <a:xfrm>
                <a:off x="9442249" y="519434"/>
                <a:ext cx="261900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9" name="Freihand 78"/>
              <p14:cNvContentPartPr/>
              <p14:nvPr/>
            </p14:nvContentPartPr>
            <p14:xfrm>
              <a:off x="8313649" y="1509794"/>
              <a:ext cx="920880" cy="1247040"/>
            </p14:xfrm>
          </p:contentPart>
        </mc:Choice>
        <mc:Fallback xmlns="">
          <p:pic>
            <p:nvPicPr>
              <p:cNvPr id="79" name="Freihand 78"/>
              <p:cNvPicPr/>
              <p:nvPr/>
            </p:nvPicPr>
            <p:blipFill>
              <a:blip r:embed="rId27"/>
              <a:stretch>
                <a:fillRect/>
              </a:stretch>
            </p:blipFill>
            <p:spPr>
              <a:xfrm>
                <a:off x="8298529" y="1495394"/>
                <a:ext cx="952560" cy="1276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0" name="Freihand 79"/>
              <p14:cNvContentPartPr/>
              <p14:nvPr/>
            </p14:nvContentPartPr>
            <p14:xfrm>
              <a:off x="7396729" y="4016834"/>
              <a:ext cx="648000" cy="1292760"/>
            </p14:xfrm>
          </p:contentPart>
        </mc:Choice>
        <mc:Fallback xmlns="">
          <p:pic>
            <p:nvPicPr>
              <p:cNvPr id="80" name="Freihand 79"/>
              <p:cNvPicPr/>
              <p:nvPr/>
            </p:nvPicPr>
            <p:blipFill>
              <a:blip r:embed="rId29"/>
              <a:stretch>
                <a:fillRect/>
              </a:stretch>
            </p:blipFill>
            <p:spPr>
              <a:xfrm>
                <a:off x="7381969" y="4007834"/>
                <a:ext cx="674640" cy="1312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 name="Freihand 81"/>
              <p14:cNvContentPartPr/>
              <p14:nvPr/>
            </p14:nvContentPartPr>
            <p14:xfrm>
              <a:off x="8548009" y="2019554"/>
              <a:ext cx="602640" cy="732240"/>
            </p14:xfrm>
          </p:contentPart>
        </mc:Choice>
        <mc:Fallback xmlns="">
          <p:pic>
            <p:nvPicPr>
              <p:cNvPr id="82" name="Freihand 81"/>
              <p:cNvPicPr/>
              <p:nvPr/>
            </p:nvPicPr>
            <p:blipFill>
              <a:blip r:embed="rId31"/>
              <a:stretch>
                <a:fillRect/>
              </a:stretch>
            </p:blipFill>
            <p:spPr>
              <a:xfrm>
                <a:off x="8533249" y="2006234"/>
                <a:ext cx="635040" cy="760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4" name="Freihand 83"/>
              <p14:cNvContentPartPr/>
              <p14:nvPr/>
            </p14:nvContentPartPr>
            <p14:xfrm>
              <a:off x="9831409" y="1561634"/>
              <a:ext cx="1181160" cy="509040"/>
            </p14:xfrm>
          </p:contentPart>
        </mc:Choice>
        <mc:Fallback xmlns="">
          <p:pic>
            <p:nvPicPr>
              <p:cNvPr id="84" name="Freihand 83"/>
              <p:cNvPicPr/>
              <p:nvPr/>
            </p:nvPicPr>
            <p:blipFill>
              <a:blip r:embed="rId33"/>
              <a:stretch>
                <a:fillRect/>
              </a:stretch>
            </p:blipFill>
            <p:spPr>
              <a:xfrm>
                <a:off x="9815929" y="1546874"/>
                <a:ext cx="1211040" cy="538920"/>
              </a:xfrm>
              <a:prstGeom prst="rect">
                <a:avLst/>
              </a:prstGeom>
            </p:spPr>
          </p:pic>
        </mc:Fallback>
      </mc:AlternateContent>
    </p:spTree>
    <p:extLst>
      <p:ext uri="{BB962C8B-B14F-4D97-AF65-F5344CB8AC3E}">
        <p14:creationId xmlns:p14="http://schemas.microsoft.com/office/powerpoint/2010/main" val="2812282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1208</Words>
  <Application>Microsoft Office PowerPoint</Application>
  <PresentationFormat>Breitbild</PresentationFormat>
  <Paragraphs>227</Paragraphs>
  <Slides>22</Slides>
  <Notes>22</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22</vt:i4>
      </vt:variant>
    </vt:vector>
  </HeadingPairs>
  <TitlesOfParts>
    <vt:vector size="35" baseType="lpstr">
      <vt:lpstr>Arial</vt:lpstr>
      <vt:lpstr>Arial</vt:lpstr>
      <vt:lpstr>Arial Unicode MS</vt:lpstr>
      <vt:lpstr>Calibri</vt:lpstr>
      <vt:lpstr>Calibri Light</vt:lpstr>
      <vt:lpstr>Cambria Math</vt:lpstr>
      <vt:lpstr>Droid Sans Fallback</vt:lpstr>
      <vt:lpstr>Helvetica Neue</vt:lpstr>
      <vt:lpstr>Lohit Hindi</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609</cp:revision>
  <cp:lastPrinted>2021-05-19T11:46:12Z</cp:lastPrinted>
  <dcterms:created xsi:type="dcterms:W3CDTF">2019-02-11T10:45:01Z</dcterms:created>
  <dcterms:modified xsi:type="dcterms:W3CDTF">2021-06-07T08:09:24Z</dcterms:modified>
</cp:coreProperties>
</file>