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1.xml" ContentType="application/inkml+xml"/>
  <Override PartName="/ppt/ink/ink2.xml" ContentType="application/inkml+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1305" r:id="rId2"/>
    <p:sldId id="1306" r:id="rId3"/>
    <p:sldId id="1307" r:id="rId4"/>
    <p:sldId id="1308" r:id="rId5"/>
    <p:sldId id="1309" r:id="rId6"/>
    <p:sldId id="1310" r:id="rId7"/>
    <p:sldId id="1311" r:id="rId8"/>
    <p:sldId id="1312" r:id="rId9"/>
    <p:sldId id="1313" r:id="rId10"/>
    <p:sldId id="1314" r:id="rId11"/>
    <p:sldId id="1315" r:id="rId12"/>
    <p:sldId id="1316" r:id="rId13"/>
    <p:sldId id="1317" r:id="rId14"/>
    <p:sldId id="1318" r:id="rId15"/>
    <p:sldId id="1319" r:id="rId16"/>
    <p:sldId id="1320" r:id="rId17"/>
    <p:sldId id="1321" r:id="rId18"/>
    <p:sldId id="1322" r:id="rId19"/>
    <p:sldId id="1323" r:id="rId20"/>
    <p:sldId id="1324" r:id="rId21"/>
    <p:sldId id="1325" r:id="rId22"/>
    <p:sldId id="1327" r:id="rId23"/>
    <p:sldId id="1328" r:id="rId24"/>
    <p:sldId id="1329" r:id="rId25"/>
    <p:sldId id="1330" r:id="rId26"/>
    <p:sldId id="1331" r:id="rId27"/>
    <p:sldId id="1332" r:id="rId2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30" autoAdjust="0"/>
    <p:restoredTop sz="94660"/>
  </p:normalViewPr>
  <p:slideViewPr>
    <p:cSldViewPr snapToGrid="0">
      <p:cViewPr varScale="1">
        <p:scale>
          <a:sx n="90" d="100"/>
          <a:sy n="90" d="100"/>
        </p:scale>
        <p:origin x="87"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ax="10368" units="cm"/>
          <inkml:channel name="Y" type="integer" max="6912" units="cm"/>
          <inkml:channel name="T" type="integer" max="2.14748E9" units="dev"/>
        </inkml:traceFormat>
        <inkml:channelProperties>
          <inkml:channelProperty channel="X" name="resolution" value="400" units="1/cm"/>
          <inkml:channelProperty channel="Y" name="resolution" value="400" units="1/cm"/>
          <inkml:channelProperty channel="T" name="resolution" value="1" units="1/dev"/>
        </inkml:channelProperties>
      </inkml:inkSource>
      <inkml:timestamp xml:id="ts0" timeString="2020-04-26T21:21:26.227"/>
    </inkml:context>
    <inkml:brush xml:id="br0">
      <inkml:brushProperty name="width" value="0.09333" units="cm"/>
      <inkml:brushProperty name="height" value="0.09333" units="cm"/>
      <inkml:brushProperty name="fitToCurve" value="1"/>
    </inkml:brush>
  </inkml:definitions>
  <inkml:trace contextRef="#ctx0" brushRef="#br0">-1058-485 0,'0'0'16,"0"0"-1,0 0 1,0 0 0,0 0-1,0 0 1,0 0-1,0 0 1,0 0 0,0 0-1,0 0 1,0 0 0,0 0-1,0 0 1,0 0-1,0 0 1,0 0 0,0 0-16,0 0 15,0 0 1,0 0 0,10 53-1,-5-53 1,6 5-1,5 6 1,0-1 0,-6-4-1,-5-6 1</inkml:trace>
  <inkml:trace contextRef="#ctx0" brushRef="#br0" timeOffset="-3589.6814">0 0 0,'0'0'0</inkml:trace>
</inkml:ink>
</file>

<file path=ppt/ink/ink10.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07:56.687"/>
    </inkml:context>
    <inkml:brush xml:id="br0">
      <inkml:brushProperty name="width" value="0.09333" units="cm"/>
      <inkml:brushProperty name="height" value="0.09333" units="cm"/>
      <inkml:brushProperty name="fitToCurve" value="1"/>
    </inkml:brush>
  </inkml:definitions>
  <inkml:trace contextRef="#ctx0" brushRef="#br0">1629 4004 232 0,'2'-1'166'0,"3"-1"0"16,-2 4-48-16,2-1-2 16,0 3-38-16,0 3-9 15,0 3-27-15,2 3-7 16,1 2-15-16,1 4-1 16,-1 1-3-16,2 2 1 15,-1-2-3-15,-1 5 6 16,-1-5-4-16,5 4 0 15,-1-4-3-15,-2 5-1 16,-1-6-6-16,2 2 0 16,-3 0-1-16,0 2-1 15,-1-4 0-15,3 4 0 16,-1-1-1-16,-4 3 1 16,2-5-3-16,-2 5 3 15,-3-4 0-15,-4 4 4 16,1-3-1-16,1 5 2 0,-3-2-2 15,1 7 0-15,-2-5-1 16,-2 4 0-16,-1 0 1 16,3 2 4-16,-7-8-1 15,3 6 1-15,1-9 1 16,-2 1 1-16,0-9-3 16,5 2 2-16,2-9-4 15,1 8 0-15,0-3-2 16,2-4 0-16,0-3-1 0,-2-1 10 15,-3-4 3-15,7-5 4 16,-2 10 0-16,-2-5 0 16,1-2-9-16,2-3-6 15,-4 8-6-15,1-8-3 16,1 7 0-16,-1 1-1 16,-1 4 2-16,3-5 2 15,1-1 1-15,-2-1 1 16,1 2-1-16,1-10-4 15,-4 1-20-15,0-3-48 16,3-2-234-16,-7-10 42 16</inkml:trace>
  <inkml:trace contextRef="#ctx0" brushRef="#br0" timeOffset="839.2625">1310 4571 416 0,'-5'11'209'0,"0"6"-4"15,3 3-101-15,-3 6-24 0,3-1-36 16,2 2-9-16,0-4-11 16,0 1-4-16,-1-6-10 15,2 4-3-15,-1-10-3 16,2 1 1-16,0-4-2 16,1-4 3-16,-1-9-2 15,4-2-121-15,-4-8-118 16,10-9-1-16</inkml:trace>
  <inkml:trace contextRef="#ctx0" brushRef="#br0" timeOffset="613.9173">1216 4547 318 0,'1'-3'275'16,"-4"-1"-49"-16,0 4-34 15,6 2-116-15,-1 3-29 0,-1 5-32 16,-1 2-2-16,-3 1-2 16,0 9 4-16,-4 0 0 15,4 3 3-15,-4-1-3 16,5-1 3-16,-3-4-1 15,4-4 2-15,-3-3-3 16,11-1 1-16,-4-4-3 0,1-2 4 16,1-1 0-16,8-3 3 15,-8-2-3-15,10 1 0 16,-1-2-6-16,1-3-4 16,-5 0-2-16,3-4-1 15,-4-1-2-15,4-3-9 16,-3-2-23-16,-1-9-161 15,-4 1-104-15,5-3-41 16</inkml:trace>
  <inkml:trace contextRef="#ctx0" brushRef="#br0" timeOffset="1324.1257">1441 4466 174 0,'2'-3'229'0,"-2"6"-65"16,0 2-5-16,-2 4-49 16,0 3-47-16,-3 1 11 15,0 4-8-15,-2 1-1 16,2-1-20-16,0 0-5 16,2-4-12-16,1-3-3 0,2 1-8 15,2-3-3-15,1-3-4 16,6 0-2-16,-3 2-2 15,5-7 1-15,-1 1-2 16,5 3 0-16,-5 3-1 16,3-2-2-16,-3 5 0 15,-1 1-2-15,-1 1 1 16,-3 0 0-16,-1 0 0 16,-3 1-1-16,1-4 0 0,-4 1 0 15,1 0-1-15,-5 3 2 16,0-3 2-16,-1 2 5 15,-5 0 2-15,1-1 4 16,-3-5 1-16,-1-1 1 16,-2-2-5-16,0-6 1 15,2-4-5-15,-3-5-2 16,6-1-3-16,2-8-27 16,2 3-18-16,4-9-244 15,4 5 51-15</inkml:trace>
  <inkml:trace contextRef="#ctx0" brushRef="#br0" timeOffset="1943.4213">1569 4403 268 0,'-2'0'223'0,"2"1"-43"15,0 4-39-15,-2 4-48 16,-1 2-41-16,-1 1 0 16,1 7-3-16,-2-1-2 15,2-1-16-15,-1 1-3 16,3 1-9-16,-1-1-2 15,4-1-6-15,-1-2 2 16,3-3-1-16,2-3 0 16,-1-4-1-16,2 0 5 15,0-5 5-15,0-7 10 0,1-3-1 16,5-9 1-16,-1-3-8 16,0-6-6-16,-2 3-10 15,-2 0-3-15,-4 4-2 16,-6 1 1-16,-1 5-1 15,-4 3-1-15,-3 2 1 16,-2 5-2-16,2 4-1 16,-3 7 1-16,1 1-1 0,0 5 1 15,0 3 1-15,2-3 1 16,4-4 3-16,-1-3 152 16,4-2-448-16,4 2 203 15</inkml:trace>
  <inkml:trace contextRef="#ctx0" brushRef="#br0" timeOffset="1519.8038">1429 4458 424 0,'5'-2'232'0,"0"4"-22"15,0 1-73-15,0-1-97 16,2 0-16-16,0 1-11 15,-1 0-2-15,-1-3-5 16,1 4-2-16,-1-4-15 16,-2-4-209-16,0 1 63 15</inkml:trace>
</inkml:ink>
</file>

<file path=ppt/ink/ink11.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11:00.078"/>
    </inkml:context>
    <inkml:brush xml:id="br0">
      <inkml:brushProperty name="width" value="0.09333" units="cm"/>
      <inkml:brushProperty name="height" value="0.09333" units="cm"/>
      <inkml:brushProperty name="fitToCurve" value="1"/>
    </inkml:brush>
  </inkml:definitions>
  <inkml:trace contextRef="#ctx0" brushRef="#br0">-2 23 174 0,'0'-1'162'15,"0"-1"-37"-15,0 4-4 16,0-1-91-16,0 1-4 16,0 0-28-16,1-1 9 15,-1-1-10-15,2 4 23 16,-4-3 0-16,4 1 38 15,-4 0 0-15,4-1 23 0,1 1-19 16,1 0 4-16,-1-1-37 16,2-1 2-16,0 2-26 15,2-2 9-15,1 0-15 16,4 0 11-16,2 2-11 16,1-2 11-16,-5 0-10 15,7 3 12-15,-6 0-11 16,1 1 11-16,0-1-11 15,3 2 9-15,-3-5-11 16,6 2 10-16,-3 0-11 0,0-4 12 16,2 2-11-16,-2 0 12 15,-1-2-9-15,3-1 13 16,-2 3-11-16,-2 0 11 16,4-3-12-16,0 1 9 15,0 0-12-15,6-1 9 16,-3-1-11-16,4 3 12 15,-4-3-12-15,2-1 11 16,-5 4-11-16,1-1 11 16,-1 2-12-16,1 0 11 15,-3-2-12-15,1 4 12 16,-1-2-12-16,1 0 11 16,0 0-12-16,-1 2 11 15,0-1-11-15,3-1 11 16,-4 0-11-16,1 0 12 15,2-3-11-15,3 0 10 0,-3 3-10 16,1-2 10-16,2 2-11 16,2 2 10-16,-3-2-10 15,-1 1 10-15,-1 3-11 16,3-6 11-16,-2 2-10 16,-1-2 11-16,2-3-11 0,6 0 11 15,-5 2-1-15,2 0 0 16,7-1-10-16,-1 1 10 15,-4 1-9-15,4 0 0 16,-3 4-1-16,2-2 11 16,-5 0-11-16,5 2 10 15,-5-1-10-15,3-2 11 16,-5 2-11-16,4 1 11 16,-6-2-11-16,2 2 11 15,-3 0-10-15,7-2 13 16,-4 1-11-16,5 1 13 15,-2-4-11-15,1 1 10 16,0-1-12-16,2-2 10 16,-4 1-12-16,3 1 10 15,-1 2-10-15,1-1 9 16,-11 1-10-16,4 0 10 16,-1 3-10-16,5-1 11 0,-7 3-11 15,10 0 10-15,0-2-10 16,0-1 11-16,-1 1-11 15,3 1 11-15,0-1-10 16,-2 0 9-16,-2-1-9 16,1 3 10-16,-2-3-11 15,1 1 10-15,-1-1-10 16,3-1 10-16,-1 1-10 16,1 3 11-16,-1-5-12 0,2 4 12 15,-2-1-11-15,3-3 10 16,-4 2-11-16,4 1 11 15,-3-3-10-15,-2 0 10 16,-2 0-10-16,7-2 10 16,-6-3-9-16,1 0 9 15,3 0-9-15,6-2 10 16,-8 4-10-16,7-2 12 16,2 0-10-16,-1 2 11 15,-10 1-12-15,10-1 11 16,-8-1-12-16,4 4 10 15,-3-1-11-15,1-1 11 16,-5 2-11-16,2 3 11 16,-5-1-12-16,1 3 12 0,-1-2-12 15,3 1 11-15,-3-1-10 16,1 2 10-16,1 0-10 16,3 2 10-16,-6-2-10 15,6 0 10-15,-2-2-9 16,-3 2 8-16,2-1-8 15,1 1 9-15,-3-2-10 16,3 2 10-16,0-3-9 16,-3-1 9-16,-2 1-11 0,5 0 11 15,-1 0-9-15,1-1 9 16,-2 1-10-16,11-2 11 16,-6 0-10-16,2-2 9 15,-1 2-9-15,3-1 9 16,-5-1-10-16,5 4 11 15,-4-4-12-15,6 2 12 16,-2 2-11-16,3-2 10 16,-5-2-10-16,4 2 11 15,-4-2-10-15,2 0 9 16,-4 2-10-16,2 0 10 16,1 0-10-16,-3-1 10 15,-3 1-11-15,4 1 11 16,-7-1-10-16,-1 0 10 15,1 4-9-15,0-1 10 16,-7 1-10-16,5-1 9 0,-5 2-10 16,2-2 10-16,-5-1-10 15,6 1 10-15,-1 1-10 16,5-3 12-16,-2 1-12 16,7 0 11-16,-7-2-10 15,5 0 10-15,-5 0-11 16,5 0 11-16,-5 0-11 0,9 1 9 15,-7-1-9-15,6 0 11 16,-6 2-12-16,6 0 11 16,-4-1-10-16,4 3 11 15,-4-3-12-15,6 1 12 16,-6-2-12-16,4 0 12 16,-1 2-11-16,3 0 11 15,-1-1-11-15,8 3 10 16,-7-3-10-16,7 1 10 15,-4 0-11-15,4-1 11 16,-8 3-10-16,4-1 10 16,-3 0-9-16,4 1 8 15,0-1-8-15,4-1 9 16,1-2-10-16,3 1 11 16,-7 1-11-16,4-2 11 15,-4 0-11-15,0 2 10 16,-5-1-10-16,6 3 10 0,-6-1-10 15,2 1 10-15,-2 1-11 16,2-2 12-16,-7-1-12 16,7-2 11-16,-5 3-10 15,3-3 11-15,2 0-12 16,-1-2 12-16,5-1-6 16,-3 1-5-1,3-1 10-15,-5 0-10 0,5 1 11 16,-4 2-11-16,4-3 11 15,-4-1-11-15,7-1 12 16,-4 0-12-16,2-2 12 16,-3 2-10-16,6-1 11 15,-3-1-12-15,1 0 13 16,-2 2-12-16,4 0 11 16,-7 2-13-16,6-2 11 15,-7 3-11-15,7 2 10 16,-8-3-11-16,3 4 11 15,-4-2-10-15,4 1 11 16,-12 0-11-16,3 1 10 16,-7 1-9-16,-1 0 9 15,0-1-9-15,8 1 8 16,-5-2-8-16,8 2 9 16,-2-2-10-16,-3 1 10 0,-3 1-9 15,2 0 9-15,-4-1-10 16,4 3 10-16,-2 1-10 15,-1-3 10-15,-1-1-10 16,4 1 11-16,-5-4-10 16,3 2 10-16,-2 2-11 15,2 0 11-15,-3-2-11 16,2 1 10-16,-3-2-10 0,6-1 11 16,-2 0-11-16,4-1 10 15,-1 1-10-15,6 0 12 16,-2 1-13-16,6-3 12 15,-3 3-11-15,4-4 10 16,-4 0-10-16,7-2 11 16,-7 0-11-16,6 4 9 15,-8-2-9-15,1 0 10 16,-3 1-10-16,6-1 10 16,-1-1-10-16,7 2 11 15,4 1-11-15,-2-2 11 16,-1 0-11-16,0 3 11 15,-1 1-11-15,-4 1 10 16,-4-4-10-16,3 6 10 16,-4-2-10-16,-2 0 11 0,-2 2-11 15,3 1 10-15,-4-1-11 16,3 1 11-16,-4 0-11 16,4 1 11-16,-3-3-10 15,-1 1 11-15,-1 0-12 16,-2-2 11-16,-2 0-10 15,-2 1 10-15,4 1-11 16,-4-2 11-16,6 2-9 16,-5-2 9-16,3-2-10 0,-7 0 11 15,4 1-11-15,0-4 10 16,3 3-10-16,4-1 10 16,-3-2-10-16,3 0 10 15,-6 1-10-15,7 1 10 16,-3-1-10-16,3 3 11 15,1-3-11-15,4 3 11 16,-8-1-11-16,4 0 11 16,-2 1-12-16,3-1 12 15,-4 0-12-15,7 1 12 16,-3-3-11-16,3 6 10 16,-1-2-10-16,3-2 10 15,-5 1-10-15,5-1 11 16,-6-3-8-16,8 3 12 0,-4 1-11 15,2-1 11-15,-2 0-12 16,2 2 9-16,-7-1-11 16,-1-3 10-16,-4 2-8 15,0-1 12-15,-7 1-10 16,6 1 11-16,-6 1-11 16,-1-2 10-16,-7 2-12 15,5 0 9-15,-5 0-12 16,-3 0 10-16,3 3-11 0,0-3 9 15,1 0-10-15,-1 2 12 16,4-4-10-16,-1 2 15 16,-5 2-8-16,-1 0 14 15,-2-2-9-15,3 1 10 16,-3-1-13-16,7 0 9 16,0 0-13-16,-6 0 8 15,1 2-11-15,3 0 10 16,0-2-10-16,0 2 9 15,2-2-10-15,-1 1 3 16,3 1-25-16,-6 3 84 16,0 0-365-16,19-2 131 15</inkml:trace>
</inkml:ink>
</file>

<file path=ppt/ink/ink12.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11:08.875"/>
    </inkml:context>
    <inkml:brush xml:id="br0">
      <inkml:brushProperty name="width" value="0.09333" units="cm"/>
      <inkml:brushProperty name="height" value="0.09333" units="cm"/>
      <inkml:brushProperty name="color" value="#ED1C24"/>
      <inkml:brushProperty name="fitToCurve" value="1"/>
    </inkml:brush>
  </inkml:definitions>
  <inkml:trace contextRef="#ctx0" brushRef="#br0">32-1 71 0,'-8'0'24'0,"-2"2"6"16,3-2-26-16,2 0 3 15,3 1-12-15,1 1 16 16,1-4 6-16,1 2 33 16,1-1 1-16,1 4 33 15,2-3-6-15,-1 5 10 16,-1-1-24-16,0 4 12 16,2-3-26-16,2 3 8 15,0-1-27-15,5 3 5 16,-2-5-24-16,5 4 7 15,2-4-15-15,3 1 16 0,0-4-9 16,5 1 23 0,-5-3-10-16,5-1 15 0,1-3-15 15,1 1 6-15,-4 1-21 16,9 1 7-16,-2 2-17 16,5-1 10-16,-1 5-12 15,5-3 10-15,-6 1-11 16,8 1 11-16,-4 1-12 15,3-2 11-15,0 0-10 16,7-1 11-16,-8 2-12 0,8-3 11 16,-3 3-11-16,1-4 10 15,-5 0-10-15,11 0 10 16,-11-2-10-16,9-1 11 16,-2-1-11-16,5 1 12 15,-7-4-12-15,12 4 14 16,-10-2-11-16,5 0 12 15,-3 1-10-15,7 1 11 16,-11 0-14-16,9 1 11 16,-9-1-12-16,2-1 10 15,-7 3-12-15,6-1 12 16,-4-2-10-16,10 3 10 16,-2 1-10-16,6-2 10 15,-4-1-10-15,7 3 10 16,-9 0-11-16,9-2 10 0,-6 2-10 15,8-2 10-15,-9 1-9 16,9-1 19-16,-11-1-9 16,7-1 14-16,-2 4-10 15,8 0 10-15,-8 2-18 16,12 1 7-16,-8 2-12 16,8-1 10-16,-6-3-12 15,6 3 11-15,-15-3-11 0,14 1 11 16,-11 2-12-16,9-1 12 15,-10 0-11-15,14 4 10 16,-9-4-9-16,10 4 9 16,-5 0-10-16,6-1 11 15,-6 3-11-15,5-1 10 16,-8 1-11-16,6 1 12 16,-5-4-11-16,10 3 10 15,-6-6-9-15,9 2 10 16,-11 0-11-16,12 2 11 15,-11-4-11-15,4 6 10 16,-12-8-11-16,11 3 11 16,-16-3-10-16,10-1 10 15,-2-1-10-15,7 2 11 16,-8-2-11-16,8 1 11 16,-6 0-11-16,3-2 11 15,-12 5-11-15,5-3 11 0,-12 2-11 16,7-2 10-16,-6 0-10 15,11-7 11-15,-8 4-11 16,8-4 11-16,-7 2-12 16,9 2 12-16,-10 3-11 15,9-2 11-15,-1 1-12 16,2-1 11-16,-10 0-11 0,6 1 11 16,-4-3-10-16,4 3 10 15,-3-5-10-15,10 3 11 16,-6-4-11-16,8 2 11 15,-9 2-11-15,12 1 10 16,-6 1-11-16,9-1 12 16,-11 2-12-16,8-3 11 15,-6-1-10-15,9-1 10 16,-7-2-9-16,9-1 9 16,-5 3-11-16,5 0 10 15,-8 3-10-15,8 1 11 16,-9 1-10-16,4 0 11 15,-10-2-10-15,7 4 10 16,-11-2-11-16,6 3 11 16,-7 2-11-16,7 2 11 15,-9-2-11-15,4 3 11 16,-7-1-11-16,5 0 10 0,-6-2-10 16,2 1 10-16,-9-1-11 15,3 0 12-15,-5-1-12 16,3 1 12-16,-3 2-11 15,5-1 11-15,-1-1-11 16,2 2 11-16,-1-5-11 16,5-1 11-16,-1-1-11 0,6 0 10 15,-4-1-10-15,6-1 10 16,-7-1-10-16,7-1 10 16,-10 1-10-16,4-4 10 15,-6 2-10-15,10-1 11 16,-8 0-12-16,12 0 12 15,-4-1-11-15,6 4 10 16,-7-1-10-16,9 3 10 16,-4-4-10-16,4 3 10 15,-6 0-10-15,1 1 10 16,-11-1-10-16,13 4 10 16,-10-4-10-16,9 4 10 15,-3-2-10-15,6 1 10 16,-12-1-10-16,7 4 11 15,-7-1-12-15,3 2 12 16,-4 2-12-16,3 1 11 0,-7-1-10 16,3 1 10-16,-5-3-10 15,2 0 10-15,-8-1-10 16,6 1 10-16,-3-2-11 16,5 0 11-16,-7-1-10 15,11 0 10-15,-8-2-11 16,6 0 12-16,-7 0-12 15,8 0 12-15,-4 1-11 16,7 1 10-16,-7-2-11 0,11 0 12 16,-9-2-12-16,5 2 12 15,-8-3-11-15,10 3 10 16,-4-3-10-16,6 1 11 16,1-3-12-16,6 0 11 15,-5 0-10-15,8-2 10 16,-6 4-10-16,7-2 10 15,-5 1-11-15,0-1 11 16,-7 4-11-16,11-1 11 16,-7 0-10-16,13 2 10 15,-6 2-9-15,10-2 9 16,-13 2-10-16,10-2 11 16,-9 1-11-16,7-1 10 15,-6 2-11-15,1-2 12 0,-7 0-12 16,9-2 12-16,-5 2-11 15,5-1 11-15,-5-1-12 16,6 5 12-16,-8-1-11 16,5 0 10-16,-6-1-11 15,4 1 12-15,-11-4-12 16,0 2 11-16,-9-1-11 16,9 1 11-16,-6 0-10 0,3-2 11 15,1 0-11-15,2-1 10 16,-7 3-9-16,5-2 9 15,0 1-10-15,3-3 10 16,-3 1-10-16,5 0 10 16,-5-1-11-16,4 3 12 15,-6 1-12-15,7-2 12 16,-3 0-11-16,6 2 11 16,-3-3-12-16,7 3 12 15,-9-2-12-15,8 4 12 16,-8 0-12-16,7 3 11 15,-7 0-10-15,8 3 10 16,-11-1-11-16,1-1 12 16,-9-4-11-16,5 5 10 15,-4-4-10-15,4 1 10 16,-2 1-11-16,3-2 12 16,-5-3-11-16,2 2 10 0,-3-4-10 15,3 2 11-15,-3 0-12 16,-1 2 12-16,-3-1-11 15,6 1 10-15,-6-4-11 16,4 4 12-16,-2-4-11 16,0-3 10-16,-7 4-10 15,3-3 11-15,1-2-11 16,-2 1 11-16,-2-2-12 0,5 2 12 16,-4-2-11-16,-1 5 11 15,0-1-12-15,0 1 12 16,-1 2-12-16,0 0 11 15,-6-1-10-15,4-1 11 16,-4 2-11-16,3-2 11 16,-4 4-12-16,3-2 12 15,-3 3-12-15,3 1 11 16,-7-3-11-16,2 1 12 16,-1 1-11-16,-2-3 10 15,-1 4-10-15,1-4 10 16,-2-2-10-16,-1 0 11 15,-4 1-10-15,0-1 13 16,0 2-10-16,0-2 14 16,-1 2-11-16,-3-1 12 15,1 1-12-15,-2-2 10 0,-2 2-13 16,1 0 11-16,2 2-11 16,-2-4 13-16,-4 2-7 15,0-2 16-15,1 1-6 16,-1-1 18-16,0 0-10 15,-5 1 10-15,2-3-18 16,0 4 8-16,1 0-18 16,0 0 6-16,4 0-12 0,0 2 8 15,-1 0-11-15,-4 1 2 16,1 2-33-16,-1 2-261 16,-12-7 71-16</inkml:trace>
</inkml:ink>
</file>

<file path=ppt/ink/ink13.xml><?xml version="1.0" encoding="utf-8"?>
<inkml:ink xmlns:inkml="http://www.w3.org/2003/InkML">
  <inkml:definitions>
    <inkml:context xml:id="ctx0">
      <inkml:inkSource xml:id="inkSrc0">
        <inkml:traceFormat>
          <inkml:channel name="X" type="integer" max="10368" units="cm"/>
          <inkml:channel name="Y" type="integer" max="6912" units="cm"/>
          <inkml:channel name="T" type="integer" max="2.14748E9" units="dev"/>
        </inkml:traceFormat>
        <inkml:channelProperties>
          <inkml:channelProperty channel="X" name="resolution" value="400" units="1/cm"/>
          <inkml:channelProperty channel="Y" name="resolution" value="400" units="1/cm"/>
          <inkml:channelProperty channel="T" name="resolution" value="1" units="1/dev"/>
        </inkml:channelProperties>
      </inkml:inkSource>
      <inkml:timestamp xml:id="ts0" timeString="2020-04-26T22:11:13.251"/>
    </inkml:context>
    <inkml:brush xml:id="br0">
      <inkml:brushProperty name="width" value="0.09333" units="cm"/>
      <inkml:brushProperty name="height" value="0.09333" units="cm"/>
      <inkml:brushProperty name="color" value="#ED1C24"/>
      <inkml:brushProperty name="fitToCurve" value="1"/>
    </inkml:brush>
  </inkml:definitions>
  <inkml:trace contextRef="#ctx0" brushRef="#br0">0 0 0,'0'0'0</inkml:trace>
</inkml:ink>
</file>

<file path=ppt/ink/ink14.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06:32.756"/>
    </inkml:context>
    <inkml:brush xml:id="br0">
      <inkml:brushProperty name="width" value="0.09333" units="cm"/>
      <inkml:brushProperty name="height" value="0.09333" units="cm"/>
      <inkml:brushProperty name="fitToCurve" value="1"/>
    </inkml:brush>
    <inkml:brush xml:id="br1">
      <inkml:brushProperty name="width" value="0.09333" units="cm"/>
      <inkml:brushProperty name="height" value="0.09333" units="cm"/>
      <inkml:brushProperty name="color" value="#ED1C24"/>
      <inkml:brushProperty name="fitToCurve" value="1"/>
    </inkml:brush>
    <inkml:brush xml:id="br2">
      <inkml:brushProperty name="width" value="0.09333" units="cm"/>
      <inkml:brushProperty name="height" value="0.09333" units="cm"/>
      <inkml:brushProperty name="color" value="#3165BB"/>
      <inkml:brushProperty name="fitToCurve" value="1"/>
    </inkml:brush>
  </inkml:definitions>
  <inkml:trace contextRef="#ctx0" brushRef="#br0">5 0 260 0,'-4'0'191'16,"3"1"-3"-16,1 1-48 15,0-4-19-15,0 6-34 16,0-8-29-16,1 4-23 0,1 2-21 16,1 3-3-16,2-2-10 15,4 4 13-15,1 1-7 16,0 8 12-16,3-1-10 15,2 2 8-15,-3 1-11 16,3 0 8-16,0 3-12 16,-1 0 10-16,-2 1-11 15,3 2 8-15,-5-2-12 16,0-6 10-16,2 5-11 16,-1-6 12-16,1 2-12 15,-2-1 12-15,0 1-12 16,-5-5 10-16,0 0-10 15,-1-2 11-15,-1-4-11 16,-1-2 12-16,1-1-10 16,-3-3 11-16,0 0-10 15,-2 0 11-15,2-3-10 16,-1-2 7-16,2-2-30 16,-2 0-19-16,1-6-213 0,-2 5 42 15</inkml:trace>
  <inkml:trace contextRef="#ctx0" brushRef="#br0" timeOffset="434.0366">383 92 310 0,'1'-2'163'0,"4"-3"4"15,-5-1-70-15,5 4-19 16,-8-1-21-16,5 4-15 15,-7 8-4-15,1 4-9 16,-2 0 8-16,-5 11-11 16,-2-4 6-16,1 9-11 15,-5-1 3-15,-1 4-14 16,5 2 8-16,-3 1-12 16,0-3 7-16,-1 5-11 15,0 0 10-15,-1 5-7 16,-3-3 12-16,1 6-11 15,5-6 10-15,-3 3-12 16,6-7 8-16,2-2-12 16,3-12 12-16,0 0-10 0,6-4 11 15,1-10-8-15,0-2 13 16,0 2-4-16,-2-9 11 16,2-8-11-16,-5 7 7 15,2-11-13-15,1 2 1 16,0-3-12-16,2 3 2 15,0-8-45-15,2 7-163 16,0-7-71-16,1 1-68 0</inkml:trace>
  <inkml:trace contextRef="#ctx0" brushRef="#br0" timeOffset="1778.9869">462-200 444 0,'-4'-7'213'15,"1"7"-1"-15,6-3-109 16,-1 3-37-16,3-2-34 15,2 2-18-15,6-2-4 16,2-1-11-16,2 1 10 16,6 4-9-16,3 0 9 0,1-1-11 15,-2 6 9-15,3 0-10 16,-6-1 10-16,5 6-10 16,-7-2 10-16,2 4-9 15,-4-1 9-15,1 2-9 16,-6-3 10-16,-1 3-10 15,-2 0 9-15,-3 0-10 16,-2 2 11-16,-7 3-9 16,1 6 9-16,-8 0-9 15,-1 0 11-15,-8 2-7 16,1-4 12-16,-8-4-8 16,-1-7 10-16,-7 4-3 15,3-5 10-15,-4-2-10 16,6-5 13-16,-9 2-8 15,11-6 6-15,3-1-6 0,4-3 7 16,-2-4-13-16,10-1 6 16,1 1-12-16,0-6 2 15,5 4-12-15,7 4 8 16,0 2-10-16,3 1 10 16,3 7-10-16,2-5 12 15,-1-1-51-15,6 1-85 16,6 5-158-16,3-10-20 15</inkml:trace>
  <inkml:trace contextRef="#ctx0" brushRef="#br0" timeOffset="1242.272">643-133 308 0,'0'-5'199'15,"0"0"-5"-15,2 1-63 16,-2 3-38-16,-4 2-31 0,4 3-28 16,0-3-16-16,2 8-15 15,-4 3 6-15,2 3-11 16,0 3 8-16,-5 7-9 15,2-1 11-15,-2 5-10 16,0-1 11-16,-2-1-8 16,4-7 9-16,-4-1-9 15,2-9 9-15,0-7-9 16,3 0 6-16,-3 2-227 16,-2-8 74-16</inkml:trace>
  <inkml:trace contextRef="#ctx0" brushRef="#br0" timeOffset="2334.121">1055 273 525 0,'1'4'126'0,"6"1"39"16,6 2-141-16,8-4-19 16,-3 4 9-16,9-4-9 15,0 0 13-15,1 1-11 16,-6-1 7-16,7 2-9 15,-4 0 10-15,-2 2-10 16,-7 0 10-16,-1 3-29 16,-10 0-54-16,-7-2-123 15,-3 4 1-15</inkml:trace>
  <inkml:trace contextRef="#ctx0" brushRef="#br0" timeOffset="2589.5533">1098 465 285 0,'4'7'123'0,"4"-1"30"16,2-1-54-16,3 2 0 15,3-5 2-15,5-4-10 16,0-1-15-16,7-1-25 15,-4-1-13-15,3 4-18 16,-9 2-2-16,0 3-14 16,-4 1 9-16,-4-5-88 15,0 1-155-15,5-4 24 16</inkml:trace>
  <inkml:trace contextRef="#ctx0" brushRef="#br0" timeOffset="3318.8544">2126 223 261 0,'5'-12'222'15,"0"1"-23"-15,-3 0-40 16,-4 5-30-16,-3-1-37 16,0 0-29-16,-6 4-13 15,-3 6-20-15,-4-3-6 16,-4 10-18-16,-3 2 5 15,-4 3-11-15,4-1 12 0,0 6-11 16,6-3 11-16,1 6-10 16,4-1 9-16,1 5-13 15,6-4 10-15,5 4-11 16,4-5 11-16,-4 5-10 16,9-7 11-16,-4 0-11 15,4-3 11-15,8-2-13 16,5-6 11-16,4 1-10 15,5-10 10-15,4-4-12 16,-1-9 1-16,8-6-262 16,1-1 83-16</inkml:trace>
  <inkml:trace contextRef="#ctx0" brushRef="#br0" timeOffset="3900.4609">2328 354 542 0,'-2'2'205'0,"4"-2"14"16,8 0-132-16,3 1-44 16,14-2-17-16,0-1 5 15,10-3-8-15,-3-2 3 16,4 1-14-16,-11-1 3 0,3 4-12 16,-8 3 9-16,-3 3-23 15,-9 0-54-15,5 14-186 16,-15-5 29-16</inkml:trace>
  <inkml:trace contextRef="#ctx0" brushRef="#br0" timeOffset="3679.627">2506 245 228 0,'7'-3'193'0,"-2"4"-8"16,-4 4-37-16,-2 5-27 16,-1 2-35-16,-1 8-27 15,-2 0-23-15,-2 4-19 16,4-1 0-16,4 1-14 16,-1-2 7-16,2-2-11 15,1-7 10-15,2-3-11 16,-10-1 11-16,9-6-13 15,-3-1 6-15,-9-7-228 16,0 0 73-16</inkml:trace>
  <inkml:trace contextRef="#ctx0" brushRef="#br0" timeOffset="5039.5524">3067 144 566 0,'-3'-5'213'15,"1"3"26"-15,2-3-151 16,2 2-31-16,9-5-23 16,1 6-3-16,10-5-6 15,2 0 9-15,4 1-12 16,2 4 7-16,1-6-16 16,-8 9 0-16,9-4-15 15,-12 0 10-15,5 3-30 16,-4-2-11-16,5-5-244 15,-5 2 56-15</inkml:trace>
  <inkml:trace contextRef="#ctx0" brushRef="#br0" timeOffset="4736.7806">3082 438 551 0,'-2'3'179'0,"4"-1"27"15,3 0-143-15,9 1-16 16,2 0-5-16,5-3-5 15,4 2 6-15,7-2-15 16,-7 0 0-16,3-2-18 16,-2 1 3-16,-5-1-13 15,-7 0 9-15,-4-1-15 16,-5 1-8-16,-3 2-240 16,-7 0 70-16</inkml:trace>
  <inkml:trace contextRef="#ctx0" brushRef="#br0" timeOffset="4498.7301">3295 127 558 0,'2'5'146'0,"-4"4"37"16,-1 2-143-16,0 11-34 15,1 0 8-15,-3 0-9 16,3-4 9-16,-1 6-13 0,3-4 8 16,2 0-11-16,1-1 10 15,0 3-11-15,-1-4 12 16,-2-1-19-16,-5-4-74 16,-3-1-116-16,4-2 2 15</inkml:trace>
  <inkml:trace contextRef="#ctx0" brushRef="#br0" timeOffset="5708.3346">3616 352 607 0,'2'0'201'0,"-4"-1"22"16,7-1-158-16,7 2-28 15,5-5-4-15,10-2-10 16,3 1 12-16,7-3-11 15,-3 1-4-15,-1 3-15 16,-8 1 6-16,2 3-27 16,-7 2 9-16,-6 6-252 15,-1 1 68-15</inkml:trace>
  <inkml:trace contextRef="#ctx0" brushRef="#br0" timeOffset="5489.1923">3746 230 306 0,'3'-2'242'0,"-6"5"-49"15,-2 9-30-15,0 7-102 16,-2-1-27-16,0 9-10 15,2-3-2-15,0-3-12 16,5 0 2-16,0 0-12 16,3-7 8-16,-1 1-9 0,2-2 8 15,1-6-9-15,-4-2 9 16,-1-5-154-16,-3 0-66 16,-2-5-27-16</inkml:trace>
  <inkml:trace contextRef="#ctx0" brushRef="#br0" timeOffset="6475.4221">4361 109 426 0,'6'-9'163'0,"-6"9"35"16,-3-5-108-16,-7 4-20 15,0 4-13-15,0 4-7 16,0-2-13-16,-4 7-9 16,4-1 6-16,-5 6-14 15,0-2 0-15,-4 9-17 16,4-2 6-16,-2 6-11 15,4-4 10-15,-2 6-9 16,5-3 13-16,0 3-8 16,6-5 13-16,6 2-10 15,5-5 8-15,6-4-9 16,4-2 6-16,3-3-11 16,-1-3 9-16,2-2-10 15,-2-4 9-15,-1-4-9 0,-4-9 10 16,1-2-10-16,-5-3 10 15,-5 1-9-15,-5-2 10 16,0 5-11-16,-8 1 9 16,-4 4-9-16,0 2 9 15,-3 3-11-15,0 1 9 16,2 3-11-16,2-1 11 16,6 4-12-16,2-2 12 0,3 0-11 15,2 2 9-15,3-2-10 16,1-4 10-16,6 1-9 15,2-7 12-15,-3 0-10 16,1-2 11-16,3 1-11 16,-5 1 9-16,2 3-9 15,0-1 9-15,-4 3-10 16,-3 3 9-16,0 2-11 16,0 2 9-16,0 1-9 15,2 2 11-15,2 0-10 16,-4 0 12-16,1 2-11 15,1-2 7-15,-2 5-11 16,-3-3 10-16,-1 1-9 16,-2 3 9-16,-1-1-7 15,-1-4 13-15,-1-2-33 16,-1 1-251-16,2-17 78 0</inkml:trace>
  <inkml:trace contextRef="#ctx0" brushRef="#br0" timeOffset="7014.6773">4943 260 568 0,'6'3'192'15,"5"-3"34"-15,4 0-147 16,4-3-12-16,4-2-13 0,6-3-11 16,-2 3-3-16,0-1-19 15,-4 1-1-15,1 4-14 16,-13 2 4-16,0 4-15 16,-6 4 2-16,-9 8-165 15,-6 1-95-15,-10 9-28 16</inkml:trace>
  <inkml:trace contextRef="#ctx0" brushRef="#br0" timeOffset="7237.2504">4945 440 486 0,'7'0'230'15,"5"0"0"-15,6-2-95 0,2-1-78 16,5-2-12-16,2 1-8 16,4-1-14-16,-3 4-1 15,2 1-16-15,-6-2 4 16,-6 2 20-16,-8 5-283 16,-13 2 105-16</inkml:trace>
  <inkml:trace contextRef="#ctx0" brushRef="#br0" timeOffset="9304.4607">5578 443 356 0,'2'-2'173'0,"3"1"23"16,2-1-90-16,3-6 7 16,3-2-35-16,6-7 1 15,1-3-38-15,5-7 1 16,-1-2-30-16,4-3 5 0,-4 5-17 16,-1-8 11-16,-2 13-13 15,-3 0 13-15,-6 7-12 16,-4 4 9-16,-4 9-11 15,-3 0 7-15,-2 7-9 16,-5 5 12-16,1 7-11 16,0 3 13-16,-1 0-9 15,-1 9 9-15,0-2-12 0,1 1 10 16,-3 1-10-16,1 3 10 16,1-5-11-16,2-2 12 15,2-5-12-15,1-1 12 16,2-6-10-16,3-3 3 15,1-5-25-15,-1-7-228 16,5 1 63-16</inkml:trace>
  <inkml:trace contextRef="#ctx0" brushRef="#br0" timeOffset="10221.1746">6148 210 421 0,'-12'8'126'0,"4"2"33"16,-4-2-102-16,0 3-16 16,6 0 25-16,6-1-24 15,-5 4 11-15,-2-4-15 16,8 5 6-16,-6 0-26 15,4 2 11-15,1 0-13 16,5 5 11-16,-5-6-17 16,1 3 11-16,5-6-14 0,-3 1 12 15,4-9-12-15,8-4 14 16,-2-7-10-16,6-8 12 16,2-4-15-16,1-9 11 15,-3 0-16-15,3-3 11 16,-7-2-13-16,-5 7 13 15,-7 5-13-15,-6 1 12 16,-4 6-14-16,-8 6 10 16,-5 5-13-16,1 6 11 15,1 4-12-15,1 7 14 16,4 2-12-16,4-4 12 16,3-1-13-16,-1 0 13 15,2-7-14-15,5 2 8 16,1-6-14-16,10-4 12 15,0-2-15-15,8-2-9 0,1-3-23 16,5 0-32-16,-3-2-31 16,5 2-27-16,0 0-8 15,1-3 8-15,-3 3 34 16,2-4 33-16,-1-1 32 16,-8 0 39-16,-3 3 16 15,-3 0 43-15,-9 7 4 16,1 4 28-16,-4 1-11 15,-2-2 11-15,0 4-37 0,-1 6 3 16,-4 4-25-16,-3 15 15 16,-3 1-19-16,1 8 11 15,-2-6-18-15,4 3 11 16,7-9-21-16,3 1 11 16,3-6-15-16,4-6 10 15,3-5-12-15,4-4 13 16,-3-8-10-16,8-4 18 15,-2-5-12-15,3-8 10 16,-2 0-16-16,2-3 10 16,-4 1-19-16,-6 2 11 15,-5 8-11-15,-5-4 13 16,-5 4-10-16,-4 1 13 16,-4 2-10-16,-7-5 13 15,3 8-14-15,2 0 9 0,3 7-14 16,2-3 6-16,5 6-14 15,0 1 11-15,-2-1-10 16,-1-1 10-16,6 4-8 16,0 1-1-16,4-2-29 15,5 2-14-15,-1-2-253 16,1 5 58-16</inkml:trace>
  <inkml:trace contextRef="#ctx0" brushRef="#br0" timeOffset="10918.5624">6798 280 688 0,'2'2'218'0,"-2"-2"32"16,5 2-157-16,2 1-56 15,9-3 14-15,1-2-12 16,7 1 12-16,1-5-25 16,7 3 3-16,-5 1-24 15,-2 2 8-15,-7-1-15 16,-1 2-16-16,-9 1 168 15,-2 10-447-15,0 0 181 16</inkml:trace>
  <inkml:trace contextRef="#ctx0" brushRef="#br0" timeOffset="10696.1364">6953 183 347 0,'5'-9'266'15,"1"3"-27"-15,-4 4-73 16,-4 2-50-16,-1 3-65 16,0 7-4-16,-6 4-32 0,1 6 13 15,-1 2-15-15,1 3 13 16,5-1-14-16,-4 1 10 16,7-5-19-16,0-2 10 15,0-3-13-15,2-1 10 16,3-6-12-16,-2-3 11 15,0-3-11-15,-1-2-15 16,-7-5 14-16,3-2-270 16,4 1 73-16</inkml:trace>
  <inkml:trace contextRef="#ctx0" brushRef="#br0" timeOffset="14704.6473">7660 168 267 0,'0'-4'161'16,"2"1"9"-16,-4 1-46 0,0-5-20 15,-1 1-13-15,-1 1-19 16,-1 0-15-16,2 0-9 0,-4 1-4 16,-3 4-11-16,2 2 2 15,-6-5-14-15,6 4-1 16,-7 3-16-16,3 1 7 15,-5 3-12-15,7 6 10 16,-1 1-10-16,-1 5 12 16,7-2-9-16,1 1 11 15,-4 1-9-15,3 0 10 16,7-5-11-16,-1-1 9 0,4-1-10 16,2-8 9-16,3 0-9 15,-1-3 12-15,4-7-8 16,0-5 11-16,9-5-10 15,-5-2 10-15,7-2-11 16,-8-1 6-16,-1-3-11 16,-4 1 10-16,-3 3-12 15,-6-6 11-15,-6 10-11 16,-1 3 11-16,-7 0-13 16,2 4 9-16,4 1-12 15,-8 1 10-15,1 7-11 16,1 3 11-16,-3 1-9 15,-4 8 11-15,6 1-11 16,1-6 5-16,4 2-44 16,4-8 0-16,1 3-249 0,1-2 47 15</inkml:trace>
  <inkml:trace contextRef="#ctx0" brushRef="#br0" timeOffset="15126.2101">7794 319 607 0,'-6'7'151'0,"-1"4"59"16,-2 1-165-16,3 3-7 15,1 4 7-15,0-1-12 0,3-1-1 16,0 5-15-16,2-4-1 16,0 1-13-16,0-3 6 15,0 1-11-15,-1-7 11 16,-1 0-14-16,0-8-158 16,4-4-81-16,3-4-32 15</inkml:trace>
  <inkml:trace contextRef="#ctx0" brushRef="#br0" timeOffset="15935.0068">7992 92 264 0,'-8'5'122'0,"-4"3"0"16,6 1-47-16,-3-1-40 15,4-1 8-15,2 0 4 16,4-2 13-16,1 1 1 16,2-6 2-16,-1 5-15 15,-1-1-7-15,3-1-18 0,0 1-2 16,1 7-13-16,3-4 6 15,-1 1-12-15,4-1 9 16,3 2-12-16,-3-9 10 16,3 6-12-16,3 1 13 15,-2 0-11-15,-8-4 10 16,5 11-10-16,-8-4 10 16,-3 1-10-16,-5 4 12 0,1 4-11 15,-5-4 11-15,1-1-8 16,-3-1 12-16,-3 0-11 15,-1-3 10-15,-5 2-10 16,2 0 7-16,-2-4-12 16,-1-1 10-16,-1-4-10 15,2-3 10-15,-2-3-9 16,3-5 10-16,3-4-10 16,4 0 9-16,5-5-11 15,2 4 8-15,6 0-11 16,2 1 9-16,5 2-11 15,0-2 11-15,9-2-9 16,-2-1 12-16,8-1-6 16,0-1 15-16,4-3-10 15,-4 4 12-15,5 0-13 0,-8 4 7 16,2-7-11-16,-8 9 8 16,-1-3-10-16,-10 3 12 15,1-4-10-15,-5 8 9 16,-4-3-8-16,-4 4 11 15,-3-1-8-15,-3 9 9 16,-8-3-9-16,6 2 8 16,-8-1-11-16,3 3 8 15,-6-3-11-15,5-1 11 0,-3 5-14 16,7-1 12-16,-1 4-12 16,4 0 10-16,3 6-10 15,4-6 10-15,0 2-11 16,5-5 7-16,4-1-25 15,3-4-3-15,4 0-148 16,1-2-96-16,5 5-25 16</inkml:trace>
  <inkml:trace contextRef="#ctx0" brushRef="#br0" timeOffset="16557.7659">8503 193 429 0,'-12'10'291'0,"-4"3"-41"16,-5 16-46-16,5-6-155 15,-3 8-14-15,4-3-8 16,-2 6-16-16,7-9 5 16,-5 2-15-16,5-4 7 15,-7 8-10-15,7-6 9 16,0 5-11-16,-3-3 10 15,-1 1-21-15,11-9 24 0,-9 1-277 16,12-11 85-16</inkml:trace>
  <inkml:trace contextRef="#ctx0" brushRef="#br0" timeOffset="16336.339">8283 210 497 0,'0'-4'238'0,"-2"8"3"15,-3-3-114-15,7 1-32 16,0 6-26-16,-4-3-15 16,5 0-4-16,-1 7-19 15,-2 0-5-15,3 0-17 16,2 1 3-16,1-6-13 15,2 0 9-15,5-2-10 16,-1-5 9-16,5-5-44 16,-2 3 21-16,4-5-278 15,1 4 64-15</inkml:trace>
  <inkml:trace contextRef="#ctx0" brushRef="#br0" timeOffset="18186.2391">8900 248 435 0,'-5'4'216'16,"8"-1"5"-16,-5 4-83 15,7-1-61-15,2 1-11 16,1-2-8-16,6-1-8 16,3-8-1-16,4-1-13 0,-2-5-1 15,8 2-18-15,-2-1-2 16,-1 6-14-16,-6 1 6 15,1 2-48-15,-8-1-68 16,-2 11-178-16,-1 3-5 16</inkml:trace>
  <inkml:trace contextRef="#ctx0" brushRef="#br0" timeOffset="17948.9751">9024 131 631 0,'0'-2'210'0,"0"-3"30"0,0 3-164 16,2 1-25-16,-2 4-7 16,0 5-14-16,0 4 6 15,0 15-10-15,-4-4 0 16,1 3-15-16,-2-1 5 16,3 3-13-16,-3-7 7 15,3 0-10-15,-1-4 8 16,5 2-10-16,-4-13 11 0,2 1-16 15,-5-5 1-15,5 0-49 16,-8-9-101-16,4 2-133 16,9 0-26-16</inkml:trace>
  <inkml:trace contextRef="#ctx0" brushRef="#br0" timeOffset="19324.6331">9619 18 592 0,'1'0'219'15,"-1"0"22"-15,-1 2-146 16,1 6-45-16,1 7-11 16,1-3 2-16,-2 7-8 15,-7 2 4-15,1 1-13 16,0-5 1-16,0 7-13 15,-3-8 8-15,6 3-8 0,-2-6 10 16,2 2-6-16,1-5 11 16,0 6-10-16,2-6 6 15,5 0-12-15,0-4 4 16,4-1-10-16,4-3 7 16,1-4-10-16,-3-3 10 15,6 0-10-15,-3-1 8 0,-1-3-10 16,0-1 10-16,3 3-13 15,-10 1-1-15,4-3-62 16,-1-1 25-16,-2 7-287 16,1 0 49-16</inkml:trace>
  <inkml:trace contextRef="#ctx0" brushRef="#br0" timeOffset="19535.7623">9738 137 627 0,'-2'10'212'0,"-3"4"35"16,-3 4-157-16,-1 4-45 15,1-3-3-15,-4 3-19 16,4-2-1-16,3 2-13 16,0-2 5-16,1 2-14 0,3-6 8 15,2-2-14-15,-1-4 8 16,7-12-33-16,3-1-234 15,12-4 68-15</inkml:trace>
  <inkml:trace contextRef="#ctx0" brushRef="#br0" timeOffset="20014.4788">9997 95 472 0,'6'2'186'15,"-6"-2"13"-15,0 5-97 16,0 2-57-16,-5 0-3 16,2 1 6-16,-5 2-8 15,-4 2 0-15,-3 5-9 16,0 8 3-16,-1-3-6 15,5 3 7-15,1 2-8 16,6-4 4-16,3-4-11 16,6-6 4-16,1-3-12 15,4-5 6-15,4-6-11 0,3-4 9 16,3-11-10-16,0-2 9 16,3-7-10-16,-4 1 8 15,-1 1-11-15,-6 3 9 16,-3-1-11-16,-9 5 9 15,-4 0-12-15,-4 0 9 16,-4 6-13-16,-1 5 8 16,-1 3-10-16,-1 4 11 0,0 3-9 15,5 1 13-15,0-4-11 16,3 5 5-16,5 1-40 16,1-1-8-16,2-4-77 15,4 6-173-15,2-4 23 16</inkml:trace>
  <inkml:trace contextRef="#ctx0" brushRef="#br0" timeOffset="20472.2423">10267 127 450 0,'-12'9'225'0,"1"2"2"0,-1 1-107 15,-2 8-21-15,6-5-31 16,0 4-17-16,-1-1-4 16,4 6-13-16,5-7 2 15,3 1-13-15,2-3 2 16,2-3-12-16,2-10 6 0,1-2-10 15,5-12 8-15,7-3-9 16,-1-7 8-16,6-3-12 16,-1-4 8-16,-3 2-11 15,-11 4 10-15,-4-1-9 16,-6 11 9-16,-4-4-12 16,-11 9 11-16,-2-2-11 15,0 0 11-15,-7 1-10 16,-3 8 10-16,1 2-12 15,0 1 8-15,3 1-11 16,9 7 10-16,0-3-12 16,4 1 11-16,9 3-33 15,4 0-14-15,6-4-271 16,2 1 60-16</inkml:trace>
  <inkml:trace contextRef="#ctx0" brushRef="#br0" timeOffset="21582.8163">10734 211 438 0,'2'-3'292'16,"-1"1"-50"-16,6 1-39 15,2 1-162-15,6 3 1 16,0-3 10-16,10 2-8 15,-2-2 2-15,6 0-20 0,-2-5-7 16,5 1-16-16,-9-4-7 16,4-2-263-16,-7 3-21 15,-4 4-91-15</inkml:trace>
  <inkml:trace contextRef="#ctx0" brushRef="#br0" timeOffset="21361.9108">10922 72 650 0,'4'-7'226'0,"-8"5"23"0,3 7-163 16,-5 4-50-16,1-4-11 16,4 17-12-16,-3-5 9 15,1 4-9-15,1 1 11 16,2 5-10-16,-5-8 5 15,2 7-14-15,-2-4 6 16,0 4-12-16,0-6 9 16,0-4-11-16,-2-4 10 0,4-3-18 15,1-8-4-15,-5-4-94 16,4 1-170-16,-7 1 15 16</inkml:trace>
  <inkml:trace contextRef="#ctx0" brushRef="#br0" timeOffset="22161.6161">11329 65 685 0,'5'-8'201'0,"2"-2"40"15,1 0-180-15,4-1-26 0,-1 3 5 16,6 1-7-16,-3 6 8 16,2-1-10-16,-2 7-5 15,-1-2-19-15,-6 1 4 16,-4 4-15-16,-4-1 11 16,-6 8-9-16,-6 2 11 15,-6 5-11-15,2-6 14 0,-5 6-11 16,4-5 9-16,1 2-11 15,5-4 10-15,-1-2-10 16,5 1 10-16,3-4-11 16,1 0 12-16,4-4-12 15,0 3 8-15,5-4-10 16,2 2 9-16,3-7-9 16,3 1 9-16,4 1-22 15,0-7-7-15,7 2-44 16,-4-11-107-16,3 6-122 15,2 3-19-15</inkml:trace>
  <inkml:trace contextRef="#ctx0" brushRef="#br0" timeOffset="22624.3924">11846 84 410 0,'0'-5'241'15,"-3"-2"-13"-15,-6 2-86 0,1 1-56 16,-4 6-30-16,-1 0-26 16,1 3-8-16,-3 7-9 15,3 1 9-15,0 0-10 16,1 1 10-16,4 1-5 15,5-5 9-15,-4 4-10 16,6-6 8-16,5-1-13 16,-5 1 6-16,3-5-11 15,5 1 7-15,6-8-10 16,-1 1 9-16,7-7-10 16,2-2 9-16,8-6-10 15,-11 1 8-15,-1-5-10 16,-4 2 9-16,-7-2-10 15,-9 7 8-15,-3 7-16 16,-4 3 10-16,-4 6-11 16,1 9 11-16,-5-3-9 0,6 3 15 15,1 4-8-15,3-6 1 16,4 4-45-16,9-6 16 16,-1-4-261-16,5-2 54 15</inkml:trace>
  <inkml:trace contextRef="#ctx0" brushRef="#br0" timeOffset="23032.7818">12073 3 227 0,'0'0'281'0,"0"0"-72"15,-2 5-16-15,-1 7-75 16,-2-4-59-16,0 9-8 15,-5 6 0-15,0-2-1 16,0 0 5-16,1 6-6 16,4-10 1-16,0-2-11 15,5-5-3-15,3-3-13 16,3-2 1-16,7 4-14 16,2-11 4-16,4-5-13 15,2 0 10-15,6-4-10 16,-2-3 9-16,1-3-9 15,-5 7 9-15,-4-6-11 16,-7 5 11-16,-6-7-11 0,-3 11 10 16,-6-3-11-16,-1 5 8 15,-6-10-11-15,2 10 9 16,0-2-10-16,1 6 11 16,3-3-10-16,1 1 10 15,-2 3-31-15,3-5-16 16,-2 3-164-16,1 9-110 0,1-7-39 15</inkml:trace>
  <inkml:trace contextRef="#ctx0" brushRef="#br0" timeOffset="24428.4135">12762 282 741 0,'6'5'189'0,"8"-5"74"16,6 2-216-16,10-4 26 16,0-1-18-16,11-1 11 15,-6-4-24-15,2 3 1 16,-5-4-32-16,-2 1 0 15,-8 1-40-15,-9 0-276 16,-6 7 80-16</inkml:trace>
  <inkml:trace contextRef="#ctx0" brushRef="#br0" timeOffset="24182.1275">12773 119 471 0,'12'-3'269'16,"0"4"-24"-16,8-2-47 15,2 1-146-15,5-6 23 16,1 1-23-16,8 2 11 16,-3-2-26-16,1 0 5 15,-4 5-29-15,-3-2 3 16,-10 2-18-16,-5 0-1 15,-6 0-35-15,-1 2-44 16,-5 0-229-16,-13-2 36 0</inkml:trace>
  <inkml:trace contextRef="#ctx0" brushRef="#br0" timeOffset="29393.1588">13655-17 308 0,'-6'-14'276'16,"1"4"-42"-16,0-1-4 15,3 4-127-15,2 0-7 16,2 4-17-16,-1-2-16 16,3 3-9-16,1-1-19 0,0 3-8 15,8 1-17-15,1 1 4 16,7 0-8-16,1-2 10 16,7 0-12-16,-2-4 11 15,6-2-13-15,-4 1 8 16,4-4-11-16,-7-1 10 15,-3 2-11-15,-6 3 10 16,-4 3-12-16,-8 5 9 16,1 7-13-16,-8 4 11 15,-5 11-11-15,-10-3 14 0,6 10-10 16,-5-4 15-16,1 3-12 16,0-8 11-16,5 6-10 15,-5-11 9-15,2 7-11 16,2 1 9-16,3 2-11 15,0-1 10-15,1 5-10 16,2-7 11-16,0-3-10 16,3-7 10-16,2-5-10 15,2-3 10-15,0-4-14 16,1 1 12-16,-3-6-9 16,3-3 1-16,-1-4-64 15,1-4 27-15,-11-2-289 16,-4 7 46-16</inkml:trace>
  <inkml:trace contextRef="#ctx0" brushRef="#br0" timeOffset="29626.722">13652 179 641 0,'-3'-1'209'15,"1"1"37"-15,4 3-175 16,6 0-16-16,2 1-9 0,12-6-5 15,7 4 8-15,6-11-9 16,-3 6 4-16,3 0-18 16,-11 1-6-16,-3-1-14 15,0 6 5-15,2 0-10 16,-8-4-8-16,9-1-127 16,-2 5-165-16,1-8-3 15</inkml:trace>
  <inkml:trace contextRef="#ctx0" brushRef="#br0" timeOffset="30110.7307">14321 25 478 0,'1'-7'203'0,"-2"5"9"15,-1 2-101-15,-3 4-74 16,-3-4-9-16,-3 6 0 16,-2 6-10-16,-2 0 6 15,-5 5-9-15,1 0 7 16,-1 4-4-16,3 1 9 16,0 0-5-16,6-5 12 0,1 0-6 15,3-6 6-15,4-2-12 16,4-2 2-16,3-2-14 15,4 0 5-15,7-5-11 16,2-10 9-16,8-2-10 16,0-2 10-16,6-4-10 15,-6-4 9-15,2 2-11 16,-11 1 10-16,-2-6-10 16,-7 3 9-16,-7 7-12 15,-7 2 8-15,-5 1-12 16,0 10 11-16,-6 2-11 15,1 2 13-15,0 8-9 16,7-3 12-16,-2 0-13 16,7-2 10-16,2 1-24 15,1-7-2-15,9-3-12 16,3-1-52-16,9-6-219 16,1-1 66-16</inkml:trace>
  <inkml:trace contextRef="#ctx0" brushRef="#br0" timeOffset="30534.6144">14554-105 142 0,'-7'7'180'0,"2"2"-20"16,0 6 1-16,-5 3-15 15,-1 1-27-15,-3 11-18 16,-1-2-20-16,2 6-20 15,2-7-16-15,6 3-17 16,7-10 2-16,0 4-11 16,1-14 4-16,2 2-13 15,7-6 9-15,3-12-4 16,-2-3 11-16,9-1-11 16,-3-7 10-16,-4-11-10 15,0 6 0-15,4-2-14 16,-13 1 10-16,4-1-11 15,-6 13 11-15,-6-4-11 16,-1-2 11-16,1 2-10 16,-6 0 12-16,-1-6-12 0,1 3 10 15,-4 3-12-15,0 1 7 16,7 6-15-16,-2 6 8 16,-1 11-9-16,3 2 12 15,-5 8-15-15,0 1-4 16,0 2-77-16,1 1-199 15,1-11 24-15</inkml:trace>
  <inkml:trace contextRef="#ctx0" brushRef="#br0" timeOffset="32267.2025">14912 119 289 0,'-3'-2'302'0,"4"9"-77"0,6-4 5 16,5-1-145-16,3 0-20 16,8-2-1-16,4-4 1 15,9 4-11-15,-6-3-8 16,8 1-20-16,-6 1-7 16,2-1-17-16,-11-1-11 15,-2 1-135-15,-8 4-149 16,-15 1-8-16</inkml:trace>
  <inkml:trace contextRef="#ctx0" brushRef="#br0" timeOffset="32055.6428">15107-37 571 0,'3'0'224'0,"-3"0"19"16,2 6-131-16,-2 4-55 0,0 7-14 16,-2 2-1-16,1 11-9 15,-5-3 0-15,3-4-14 16,3-1 4-16,-2-3-13 16,1-9 3-16,1 2-11 15,1 1 8-15,-6-5-12 16,7-3 9-16,-4-5-30 15,1 0-14-15,-9-10-254 16,6 9 57-16</inkml:trace>
  <inkml:trace contextRef="#ctx0" brushRef="#br0" timeOffset="32800.9943">15742-103 325 0,'2'-5'194'0,"-4"3"-1"0,-5 1-74 15,-3 4-18-15,-5 2-29 16,-7 7-34-16,-3 3-6 15,-2 7-10-15,2 0 5 16,-2 8-6-16,3-3 11 16,8 1-1-16,2-2 8 15,4-5-7-15,7-5 7 16,3-1-10-16,1-2 2 0,4-5-13 16,4 1 5-16,6-4-11 15,0-5 7-15,9-5-6 16,-1-5 11-16,7-2-10 15,-1-11 10-15,1-4-14 16,-10 1 6-16,-3-4-13 16,-10 3 10-16,-9 5-13 15,-6 6 9-15,-7 2-13 16,-2 6 10-16,-5 4-12 16,2 6 12-16,-2 3-11 15,5 7 11-15,0 3-9 16,4-1 5-16,3-1-53 15,7-6-11-15,-1-2-256 16,8-7 34-16</inkml:trace>
  <inkml:trace contextRef="#ctx0" brushRef="#br0" timeOffset="33031.6628">15888 85 320 0,'-3'24'220'0,"-4"-1"-10"0,-3 11-51 15,5-9-62-15,-2 4-20 16,4-1-32-16,1-3-20 16,0-8-3-16,-1 0-18 15,3-7 4-15,0-8-138 16,-3-1-104-16,-1-2-9 15</inkml:trace>
  <inkml:trace contextRef="#ctx0" brushRef="#br0" timeOffset="33757.2792">16202-173 606 0,'-5'1'153'0,"-5"4"44"0,3 5-163 16,1 0-20-16,-1 2 13 16,0 0 2-16,4 0 16 15,-2 1-2-15,0 2 4 16,1 0-13-16,1 1 0 15,6 4-16-15,2-4 4 16,2 3-15-16,5-4 6 0,6 0-12 16,-3-8 8-16,4 1-9 15,-2-3 8-15,3 0-9 16,-7 2 11-16,-1 2-12 16,-2 1 9-16,0-2-10 15,-6 5 8-15,-3 1-14 16,-2 1 11-16,-6-3-11 15,-5 3 14-15,-3 3-11 16,0-9 15-16,-2-3-11 16,0 5 10-16,0-5-11 15,2-6 13-15,-3 0-5 16,3-1 12-16,-2-9-9 16,2-1 9-16,1 0-14 15,6 4 5-15,6-8-14 16,2 8 9-16,7-8-11 0,6 7 12 15,4-8-11-15,0 6 12 16,12-5-11-16,-1 0 13 16,6-10-12-16,-1 0 10 15,4-4-9-15,-6 4 11 16,-3 0-9-16,-8 6 10 16,-6 1-9-16,-9 4 10 15,-5-1-12-15,-10 2 8 16,-4-1-9-16,-4 1 12 0,-4 0-8 15,2-1 12-15,0 4-8 16,5 2 9-16,1 1-12 16,6 4 8-16,-1 1-12 15,4 5 8-15,2 6-12 16,1 1 10-16,4 5-33 16,3-2-8-16,0 1-259 15,3-3 59-15</inkml:trace>
  <inkml:trace contextRef="#ctx0" brushRef="#br0" timeOffset="34309.4076">16931-52 539 0,'-17'20'255'16,"-1"3"5"-16,-7 6-105 15,0 3-74-15,-1 0-8 16,4-4-10-16,-3 4-10 0,7 0-4 16,-1 0-18-16,1-2-6 15,-2 0-14-15,8-3 1 16,-5 0-14-16,2-8 10 15,7-3-43-15,1-2-18 16,-5-7-272-16,15-7 50 16</inkml:trace>
  <inkml:trace contextRef="#ctx0" brushRef="#br0" timeOffset="34094.5076">16669-64 794 0,'2'5'231'16,"-9"8"71"-16,4 1-211 0,-1 6-17 16,6-2-3-16,-5 6-19 15,6-7-12-15,-3-1-19 16,3 0-2-16,1-3-16 15,1-6 6-15,10-1-10 16,-3-7 10-16,4-6-39 16,3-5-18-16,4-1-37 15,-6-4-256-15,10 2 47 16</inkml:trace>
  <inkml:trace contextRef="#ctx0" brushRef="#br0" timeOffset="87979.4745">2983 838 321 0,'-2'0'256'0,"-1"0"-50"0,1 7-36 16,1-2-115-16,2 0-23 15,3 5-22-15,1 3 1 16,0-3-2-16,5-3 0 15,-2-2-2-15,1-2 0 16,-3 4-2-16,4-5 1 16,-3 1-1-16,2-3 6 15,-3-2-110-15,6-9-123 16,-4 2 10-16</inkml:trace>
  <inkml:trace contextRef="#ctx0" brushRef="#br0" timeOffset="88189.8831">3138 816 379 0,'-16'10'212'0,"5"4"-10"16,-1 1-92-16,0 3-31 0,2-1-42 16,2 1-12-16,1-1-14 15,-1 3-2-15,1 1-4 16,-3 0 0-16,0-2-1 15,0 3 1-15,0-7 0 16,1 0-135-16,4-5-86 16,0 2-17-16</inkml:trace>
  <inkml:trace contextRef="#ctx0" brushRef="#br0" timeOffset="89559.6424">3248 930 185 0,'2'4'187'0,"3"1"-26"16,2 0 1-16,1-2-62 15,4 2-15-15,-2-3-33 16,5-2-9-16,5-2-21 15,1-5-6-15,0 7 4 16,1 2-220-16,0 1 75 16</inkml:trace>
  <inkml:trace contextRef="#ctx0" brushRef="#br0" timeOffset="89325.9651">3264 831 183 0,'0'2'212'16,"-2"0"-37"-16,5 1-17 16,1-5-43-16,2 1-52 0,4-1-8 15,2-2-25-15,-2 1-9 16,10 3-12-16,-1 0-1 15,-1 2-3-15,-3-1 0 16,1-2-6-16,-10-1-205 16,4-1 66-16</inkml:trace>
  <inkml:trace contextRef="#ctx0" brushRef="#br0" timeOffset="90023.6672">3554 809 493 0,'-1'0'225'16,"1"-1"-4"-16,0 4-129 15,5-1-33-15,-2 3-38 16,4 6-6-16,-2 1-3 0,3-2 2 16,-1 0-3-16,3 2 0 15,-2-3-4-15,-1-4 0 16,-5 5-1-16,1-9 0 16,-1 4 0-16,1-8 0 15,2 6-6-15,4-13-241 16,2 5 77-16</inkml:trace>
  <inkml:trace contextRef="#ctx0" brushRef="#br0" timeOffset="90247.5941">3719 819 233 0,'-7'14'246'15,"2"-1"-45"-15,-5 1-3 16,-3-1-104-16,1 9-15 0,-3-2-38 15,1 5-5-15,4 2-12 16,2 0-1-16,3-3-10 16,5 3-3-16,0-11-4 15,0 3 0-15,1-6-1 16,-1-4 1-16,-1-3-2 16,1-6-247-16,0-1 82 15</inkml:trace>
  <inkml:trace contextRef="#ctx0" brushRef="#br0" timeOffset="91179.7524">3752 799 399 0,'-1'2'260'0,"4"-2"-31"16,7-10-64-16,4 0-98 15,9-9-23-15,7 2-27 16,6-3-3-16,-4 9-7 16,1-5-1-16,-6 10-2 0,-2 4 0 15,-6 4-2-15,-8 3 2 16,1 5-1-16,-3 3 1 16,-4 1-1-16,-4 6-1 15,3 0 0-15,-4 2 0 16,-7 0 0-16,-5 0 3 15,4-9 2-15,-2 5 7 16,-2-4 0-16,0-4 5 16,-3 3-1-16,-7 4 2 15,0-7-5-15,-8 2 1 16,2-2-5-16,-4-6 1 16,8-6-3-16,-1 0 1 15,7-1-3-15,1-4 0 16,7-1-3-16,5 4-2 15,5-7-14-15,5 0-29 16,3 3-245-16,2 0 62 16</inkml:trace>
  <inkml:trace contextRef="#ctx0" brushRef="#br0" timeOffset="90771.6688">3888 737 254 0,'-1'0'296'0,"1"3"-69"15,3-4-36-15,-6 2-76 16,4 3-74-16,-1 11-13 15,2 0-18-15,-5 9 2 16,1-4-1-16,-3 3 1 16,0-4-2-16,0 4 0 15,5-6-1-15,-2 0 1 16,4-2-2-16,0-8 0 16,-6-6-3-16,1 3-1 15,0-8-171-15,-1-2-84 16,-2 1-31-16</inkml:trace>
  <inkml:trace contextRef="#ctx0" brushRef="#br1" timeOffset="459980.8118">4735 870 211 0,'-3'-10'179'0,"3"-2"-23"15,0 5-54-15,1 16-11 16,-2-1-49-16,-3 7 2 16,-4 2-17-16,-2 8 15 15,-3-8-11-15,-6 5 11 16,6-2-18-16,-6 5 12 16,1-3-14-16,3 5 11 15,4-2-14-15,-2 4 8 16,1-6-16-16,0 1 8 15,2-8-15-15,2 0 8 16,6-8-11-16,2-1 11 16,-1-6-12-16,-1 3-9 15,2-9-85-15,0-2-141 16,0-5 2-16</inkml:trace>
  <inkml:trace contextRef="#ctx0" brushRef="#br1" timeOffset="459705.1346">4483 888 353 0,'0'0'175'0,"4"-1"-12"16,2 7-83-16,-1 4-50 15,2 0-28-15,3 2 8 16,-2 2-9-16,3 2 11 16,-1-4-7-16,3 0 15 15,-5 0-5-15,6 1 15 0,-6-8-10 16,6 0 8-16,-6-1-15 15,1-1 5-15,-3-5-16 16,4 1 0-16,-3-6-57 16,0-3-139-16,1-5 23 15</inkml:trace>
  <inkml:trace contextRef="#ctx0" brushRef="#br1" timeOffset="460472.5771">4945 821 379 0,'-3'2'187'16,"-2"4"-12"-16,3 5-100 16,-3 0-29-16,2-4-43 15,-1 6 3-15,4-1-9 16,-1-7 8-16,1 5-9 15,1 7 11-15,-1-5-9 16,2-4 9-16,0 4-10 16,-2-9 9-16,1 1-16 0,1-6-103 15,-2 2-66-15,2-3-20 16</inkml:trace>
  <inkml:trace contextRef="#ctx0" brushRef="#br1" timeOffset="461129.2721">4853 766 583 0,'0'-9'199'15,"5"1"19"-15,3 6-140 16,2 0-65-16,5 2 0 15,2-5-16-15,5 0 10 16,-2 2-11-16,7-5 10 0,-5 3-11 16,3 5 10-16,-3 0-9 15,1 3 9-15,-4 2-11 16,1 3 12-16,-5-1-11 16,4 3 10-16,-9 2-11 15,-2 5 10-15,-3 0-9 16,-6 3 9-16,-5-7-7 15,-4 6 12-15,-3-4-9 0,-11 3 13 16,3 1-7-16,-6 6 15 16,0-12-8-16,-5 2 13 15,7-4-11-15,-4-3 9 16,1-1-15-16,1 3 9 16,2-4-13-16,-1-7 10 15,6 2-11-15,-2-4 10 16,2-2-10-16,7-3 9 15,1 4-12-15,4-7 7 16,6 6-11-16,7-4 9 16,-7 2-10-16,12 1 5 15,2 1-19-15,5 0-29 16,-4 1-142-16,9 6-74 16,-2 5-53-16</inkml:trace>
  <inkml:trace contextRef="#ctx0" brushRef="#br1" timeOffset="461532.8838">5300 567 508 0,'-7'-3'214'15,"0"0"7"-15,5 3-143 16,4 1-25-16,-2 6-45 16,0 7 2-16,2 4-15 15,-2 9 10-15,-4 3-10 0,3 14 10 16,-3-7-9-16,-2 1 10 16,1-6-9-16,0-1 11 15,-4-18-10-15,4 4-214 16,0-2 72-16</inkml:trace>
  <inkml:trace contextRef="#ctx0" brushRef="#br0" timeOffset="126344.8598">7596 1476 261 0,'5'-23'225'0,"-8"8"-24"16,4 5-9-16,3-2-87 0,-6 0 2 15,4 5-55-15,1-1 6 16,-5-1-27-16,2 1 10 16,-5 0-19-16,-1 1 5 15,-3 2-19-15,4 3 6 16,-7-1-18-16,4 13 9 16,0-3-10-16,-11 9 10 15,2 1-11-15,-1 17 13 16,-4-12-11-16,-1 15 11 15,7-10-9-15,-5 4 10 16,4-7-10-16,0 8 10 16,5-7-12-16,0 2 10 15,6-3-10-15,1-3 10 16,6-2-11-16,8-2 10 16,-2-4-11-16,6 0 12 15,-1-2-12-15,3-3 14 0,-3-3-10 16,8-3 11-16,-8-2-9 15,6-5 11-15,-3-2-10 16,4-3 11-16,-9-2-13 16,3-5 11-16,-6 2-11 15,-2-3 9-15,-3 3-10 16,-1-2 10-16,-4 3-10 16,1 4 10-16,-1 4-11 0,-6-1 10 15,-1 5-11-15,-1-1 10 16,-5 3-12-16,3 3 11 15,0 4-11-15,-1 0 11 16,6 3-9-16,4 5 10 16,-1-2-11-16,5-3 11 15,7 2-12-15,-2 3 10 16,0-3-10-16,7-5 11 16,1-2-9-16,-4-4 12 15,8 1-9-15,-2-7 11 16,-4 0-10-16,3 0 11 15,-1 0-13-15,-3-5 10 16,-5 6-11-16,4 6 7 16,-6-2-12-16,2 7 9 15,2 1-11-15,-2 4 11 16,-7 1-8-16,2 4 11 0,-1 3-8 16,-6-1 10-16,5 1-9 15,2 0 10-15,2 0-11 16,-4-6 11-16,2-2-11 15,2-2 11-15,0-5-11 16,-4-4 11-16,5 1-11 16,2-2 10-16,-1-2-13 15,2-6 86-15,13-2-374 0,4-5 148 16</inkml:trace>
  <inkml:trace contextRef="#ctx0" brushRef="#br0" timeOffset="127296.6836">8182 1302 155 0,'4'-11'270'15,"-6"5"-56"-15,0 1-7 16,-3 1-61-16,-6 4-74 15,-6 7-7-15,8 5-40 16,-13 8 12-16,-3 2-18 16,0 8 13-16,5 2-16 0,-7 2 9 15,5-4-19-15,4 5 9 16,3-8-15-16,-6 3 13 16,8 0-10-16,1 4 11 15,0-7-10-15,6 7 10 16,1-9-13-16,5 0 11 15,1-3-13-15,8 0 12 16,3-6-12-16,1-2 12 16,4-4-11-16,1-3 12 15,2-2-12-15,1-5 13 16,2-4-10-16,-1-4 14 16,-2-2-11-16,4-9 11 15,-3 3-13-15,-5-5 10 16,-8 3-14-16,-5-1 9 0,-3 6-10 15,-10-2 10-15,-3 8-12 16,-2 0 10-16,0 7-11 16,-14 7 9-16,6 0-10 15,-3 1 12-15,4 2-9 16,4 0 11-16,10-1-10 16,1-1 10-16,4 1-14 15,4-3 9-15,3 1-12 16,6-4 11-16,1-3-10 0,10 0 14 15,2-5-9-15,4-3 12 16,0-2-10-16,1 0 10 16,-6 1-12-16,-2 1 10 15,-3 3-12-15,-5 3 11 16,-7 2-12-16,-2 2 9 16,4 1-12-16,-5 6 10 15,4-1-10-15,-4 7 9 16,2 0-7-16,-3 4 10 15,-2 1-9-15,1 4 11 16,1-1-11-16,1 1 11 16,-2-3-11-16,0 5 10 15,0-6-9-15,0-2 11 16,3-1-10-16,-1-4 10 16,0-4-11-16,1 1 10 15,-3-5-11-15,0-5 11 0,0 2-12 16,5-6-9-16,-3-2-38 15,9-10-249-15,13 0 53 16</inkml:trace>
  <inkml:trace contextRef="#ctx0" brushRef="#br0" timeOffset="127759.7505">8560 1819 486 0,'-5'7'216'15,"5"3"10"-15,0-4-113 16,0 1-60-16,-1 0-26 16,2-2 5-16,1-3-23 0,0-1 9 15,1-1-15-15,4 2 11 16,-4-4-13-16,2-1 12 16,-5 0-14-16,2-6-236 15,-2 1 80-15</inkml:trace>
  <inkml:trace contextRef="#ctx0" brushRef="#br0" timeOffset="127536.5504">8622 1532 747 0,'0'1'168'0,"-1"-1"71"16,1 7-227-16,-2 5 1 16,2 0-13-16,-2-2 11 15,2 3-13-15,-3 4 5 16,0-7-134-16,-2 7-105 15,-4 3-12-15</inkml:trace>
  <inkml:trace contextRef="#ctx0" brushRef="#br0" timeOffset="129010.1485">9575 1481 564 0,'0'-10'207'0,"5"12"25"0,0-5-137 16,2 8-54-16,1 0-10 15,4 8-1-15,-2-10-7 16,3 14 1-16,8 0-4 15,0 1-3-15,-4-1-6 16,8 10-3-16,-4-8-4 16,-5-1 0-16,-2-1-2 15,1-2 2-15,-5-7-2 0,2 3 1 16,-4-6-8-16,4-4-26 16,-2-4-22-16,-2-6-213 15,2-6 39-15</inkml:trace>
  <inkml:trace contextRef="#ctx0" brushRef="#br0" timeOffset="129300.3089">9961 1446 301 0,'-1'0'288'16,"-1"-2"-72"-16,-5 7 9 16,-1 10-166-16,-4 12-7 15,-3 2-7-15,-4 10 7 16,4-2-7-16,-3 1-2 15,3-3-11-15,-5 4-2 16,3-5-10-16,-3 6-2 0,6-6-7 16,-3 3 1-16,4-7-6 15,3 2 1-15,5-5-3 16,-2-7 1-16,4-7-2 16,3 2 2-16,-2-6-2 15,2-6 0-15,-3 0 0 16,4-3 1-16,-1-5-10 15,4-6-8-15,-1-1-285 16,14-5 84-16</inkml:trace>
  <inkml:trace contextRef="#ctx0" brushRef="#br0" timeOffset="129824.5882">10269 1585 507 0,'-2'7'216'0,"0"3"6"0,7-5-92 15,2 2-78-15,5 0 10 16,8-6-3-16,0-2 7 16,2-3-15-16,10-1-2 15,-3-10-18-15,6 5-9 16,0 0-12-16,2 0-3 16,-8 0-3-16,-3 10-2 15,-9-3-1-15,-2 9-11 16,-10 4-13-16,-6 9-34 15,-8-4 1-15,-6 7-242 16,-3-2 56-16</inkml:trace>
  <inkml:trace contextRef="#ctx0" brushRef="#br0" timeOffset="130057.205">10292 1797 459 0,'0'2'208'0,"4"-1"26"16,4 1-95-16,0 0-57 15,11-2 6-15,-1-2-20 16,3-1-18-16,4-2-6 16,-2 1-10-16,1 3-16 0,-2-1-6 15,-4 4-8-15,-3-1-2 16,-1 3 0-16,-4-3-22 15,-2 1 28-15,2 0-297 16,0-1 87-16</inkml:trace>
  <inkml:trace contextRef="#ctx0" brushRef="#br0" timeOffset="130630.0852">10989 1424 714 0,'4'5'164'0,"-4"4"66"16,1 2-204-16,6 10-1 15,0 2 1-15,0-4 11 16,3-1-1-16,-2-5 0 0,6-1-11 16,1 3-3-16,-5-6-11 15,7 2-2-15,3-4-4 16,-7-7 0-16,7-1-5 16,4-10-63-16,-6-5-211 15,9-13 44-15</inkml:trace>
  <inkml:trace contextRef="#ctx0" brushRef="#br0" timeOffset="130882.5489">11383 1338 511 0,'-16'21'280'16,"0"7"-19"-16,-8 16-70 16,-3 0-139-16,-6 3 4 15,7 0-17-15,3-7-3 16,4-5-11-16,1-1-3 15,1-4-10-15,4 0-2 16,3-3-6-16,-2-2-1 16,3-1-1-16,1 3 1 15,0-4-1-15,-7-1-1 16,6 0 0-16,1-9-18 16,3-6-17-16,0-9-140 15,6 1-129-15,6-11-20 16</inkml:trace>
  <inkml:trace contextRef="#ctx0" brushRef="#br0" timeOffset="131789.1024">11643 1100 351 0,'-2'-8'290'0,"-1"-1"-62"16,3 1-42-16,3-1-108 15,11 6-29-15,2-4-22 16,3 4 10-16,4-4 2 16,1 2-7-16,-7-5-1 15,-2 7-12-15,8 1-2 16,-2 5-6-16,-1 2-2 15,0 6-4-15,0 2-1 16,-10 0-3-16,0 4 0 16,-5 2-1-16,-3 4 0 15,-4 2 1-15,-1 1 0 16,-4-1 1-16,-1 2 1 0,-2-7 4 16,-4 5 7-16,2-1 2 15,-3 2 5-15,-6-5 1 16,-3 0-1-16,4-5-6 15,-4-3 2-15,1-8-5 16,3 3 2-16,3-4-1 16,-7-8 1-16,2-7-3 15,1-4 0-15,2 3-3 0,2-5-2 16,7 4-3-16,4 4-2 16,4 4-2-16,2-3-15 15,0 4-16-15,2 1-34 16,3 3-19-16,-2-5-243 15,5 3 54-15</inkml:trace>
  <inkml:trace contextRef="#ctx0" brushRef="#br0" timeOffset="131329.8053">11715 1128 317 0,'5'0'245'16,"-3"0"-16"-16,-4-1-39 16,6 2-105-16,-1 8-8 15,-3 3-25-15,5-2-20 16,-2 8 4-16,-3 1-5 16,0-3-12-16,-1 6-3 0,-8 2-8 15,2-1-1-15,6-4-3 16,-3-1 2-16,1-9-2 15,1-3-31-15,1-9-82 16,-1-2-163-16,0-5-4 16</inkml:trace>
  <inkml:trace contextRef="#ctx0" brushRef="#br0" timeOffset="134473.5261">12899 1515 735 0,'-1'0'190'0,"1"0"55"0,1-2-208 15,8 2-15-15,3 5 1 16,6-6-10-16,2 4 11 16,5 2-10-16,1 3 9 15,1-1-15-15,-7 3 2 16,2 2-11-16,-9 3 8 15,-1-3-12-15,-6 5 9 16,1 1-9-16,-5 1 8 16,-6-1-9-16,1 1 11 15,-5 2-9-15,-6 1 10 0,-4 0-7 16,-1-2 12-16,-9 0-7 16,1 0 11-16,-2 1-6 15,4 0 12-15,0-4-11 16,6-3 9-16,-1-4-12 15,9-5 7-15,0-2-15 16,5 4 9-16,1-2-12 16,3 0 10-16,0 0-26 15,4 0-10-15,1 0-265 16,6 2 67-16</inkml:trace>
  <inkml:trace contextRef="#ctx0" brushRef="#br0" timeOffset="133966.1196">12441 1748 630 0,'-4'5'156'0,"6"0"52"15,0 0-168-15,5 1-6 0,1-3 10 16,10-5-4-16,6 1 8 15,10-3-16-15,-4-1-5 16,8-2-18-16,-6 4 3 16,-3-2-26-16,-9 2-31 15,2 3-213-15,-5 8 44 16</inkml:trace>
  <inkml:trace contextRef="#ctx0" brushRef="#br0" timeOffset="133727.5443">12441 1616 374 0,'0'0'279'0,"2"0"-52"15,-1 1-31-15,1-1-157 16,5 4-16-16,4-1 1 0,4 0-10 15,6 1 9-15,4 4-12 16,2-4 5-16,3 4-14 16,0 0 8-16,-3-3-24 15,-5-3 1-15,-4 1-237 16,-6-4 64-16</inkml:trace>
  <inkml:trace contextRef="#ctx0" brushRef="#br0" timeOffset="136344.6262">14284 1392 741 0,'1'2'206'0,"3"3"47"15,1 3-191-15,3 2-45 16,2 7 9-16,5 0-4 16,0 0 10-16,4-4-8 15,-1-1 5-15,4-5-15 16,-3-6 4-16,3 4-14 0,-6-3 7 15,5 2-13-15,-6-11 0 16,3 3-39-16,-3-9-107 16,7-9-147-16,2 0-18 15</inkml:trace>
  <inkml:trace contextRef="#ctx0" brushRef="#br0" timeOffset="136596.3529">14719 1254 594 0,'0'2'213'0,"-5"5"27"15,-4 6-140-15,-6 11-39 16,-3 6-2-16,-6 19-8 16,1 3 3-16,-4 10-11 15,0-7-6-15,3 4-16 16,6-15 0-16,-4-2-14 16,7-10 3-16,2 12-10 15,-4-14 8-15,2 5-10 16,6-3 10-16,-3-2-10 15,4-11 10-15,1-3-10 16,-1-5 10-16,1-3-11 16,4-5 5-16,3-3-42 15,-2-5-8-15,6-1-263 16,-6-8 52-16</inkml:trace>
  <inkml:trace contextRef="#ctx0" brushRef="#br0" timeOffset="137006.0503">15063 1394 536 0,'0'2'256'15,"-2"-2"-2"-15,6-2-107 16,1 7-90-16,8-5-5 15,6 2-1-15,3-1-8 16,8 3 4-16,0-8-14 16,-1 6-5-16,1-2-18 0,0 2 3 15,-5-4-13-15,1 7 7 16,-1-5-13-16,-7 2-13 16,-3 1-166-16,-6 4-119 15,-9-2-34-15</inkml:trace>
  <inkml:trace contextRef="#ctx0" brushRef="#br0" timeOffset="137244.6263">15070 1641 583 0,'0'0'251'0,"3"3"-6"16,4 1-114-16,10 1-95 15,1 1 3-15,11-7 2 16,-1 1 11-16,8 1-12 16,-8-4-4-16,4 1-18 15,-10 1-4-15,3 1-13 16,-8-2 0-16,-2-3 31 16,-3 5-327-16,10 10 114 15</inkml:trace>
  <inkml:trace contextRef="#ctx0" brushRef="#br0" timeOffset="138371.1843">15995 1517 771 0,'0'3'209'15,"4"-3"58"-15,1 0-224 16,5 0 3-16,12 0-17 15,5-7 17-15,5 11-10 16,8 1 6-16,0-7-24 16,-1 7 3-16,-4 2-22 0,4-6 11 15,-7-1-18-15,1-1-31 16,-1-6-22-16,4 7-243 16,-10-5 34-16</inkml:trace>
  <inkml:trace contextRef="#ctx0" brushRef="#br0" timeOffset="138149.4725">15989 1212 753 0,'1'-3'201'0,"4"3"57"0,1 0-227 15,10 0 5-15,3 0-23 16,11-3 13-16,2-1-11 15,13 1 10-15,-3-10-15 16,4-3 7-16,-11 5-18 16,2-1 10-16,-14 10-13 15,-2 14 10-15,-10 1-13 16,-6 3 8-16,-6 0-13 16,-9 0 11-16,-4 4-9 15,-8 10 13-15,-1 5-9 0,-7 12 18 16,3 2-8-16,-7 3 19 15,6 0-11-15,-3-1 15 16,6-8-14-16,2-4 11 16,6-7-16-16,3-7 9 15,9-7-14-15,2-2 9 16,1-6-14-16,4-4 12 16,-4-4-12-16,-1-4 8 15,6-3-30-15,-1-10-61 16,-2-2-224-16,10 4 31 15</inkml:trace>
  <inkml:trace contextRef="#ctx0" brushRef="#br0" timeOffset="138842.5839">16735 1278 385 0,'-14'2'238'0,"-4"8"-42"16,3 5-89-16,-2 0-45 15,7-2-62-15,-2 11 47 16,4-2-14-16,-6 8 19 16,7 0-18-16,-6 11 11 0,0-6-18 15,4 0 9-15,9-6-19 16,-2-1 8-16,13-4-17 16,5-11 10-16,-1-8-9 15,9-6 19-15,5-9-9 16,6-17 2-16,2-4-6 15,10-7 7-15,-9-6-21 0,-1-10 9 16,-11 12-2-16,-8-3 1 16,-15 11-13-16,-6 4 11 15,-9 10-12-15,-6 7 8 16,-4 6-11-16,-5 7 12 16,2 10-9-16,0 3 12 15,1 1-9-15,7-2 11 16,11-2-13-16,-3-4 10 15,8-1-13-15,9-6-16 16,2 1-23-16,4-10-247 16,12 3 51-16</inkml:trace>
  <inkml:trace contextRef="#ctx0" brushRef="#br0" timeOffset="139235.9033">17106 1244 334 0,'-17'26'218'0,"2"4"-15"16,0 14-44-16,3-4-73 15,5 10-8-15,4-4-46 0,3-1 5 16,7-8-25-16,5-2 11 15,3-15-9-15,5-6 27 16,2-13-6-16,6-9 14 16,6-12-15-16,4-12 6 15,-2-7-28-15,4-9 3 16,-11-6-15-16,-6 7 10 16,-8 8-12-16,-5 4 10 15,-16 10-11-15,1 5 13 16,-9-1-11-16,-9 3 13 15,-1 6-10-15,2-11 9 16,-5 4-12-16,5 1 10 16,9 3-13-16,-2-1 10 15,7 16-11-15,6 2-18 16,-2 0 124-16,4 13-394 0,0-12 147 16</inkml:trace>
  <inkml:trace contextRef="#ctx0" brushRef="#br0" timeOffset="140148.1532">17788 1399 782 0,'-3'-2'197'16,"3"1"63"-16,6 2-235 0,4 1 10 16,4 3-15-16,9-7 24 15,4-1-8-15,7-2 13 16,3-3-22-16,0-4 3 16,-2 13-26-16,0-1-15 15,-10 0-36-15,1 5-254 16,-3-1 57-16</inkml:trace>
  <inkml:trace contextRef="#ctx0" brushRef="#br0" timeOffset="139929.4173">18000 1243 358 0,'-2'-2'305'0,"-1"9"-73"16,-1 5-30-16,-1 11-146 16,-2 4-39-16,-3 12 17 15,2 4-11-15,-2 4 11 16,5-8-19-16,1 6 8 16,3-8-21-16,1-10 10 15,3-2-13-15,2-6 12 16,-3-12-11-16,1-2 12 15,-1-2-18-15,-7-8-39 16,-2-2-224-16,-1-3 50 0</inkml:trace>
  <inkml:trace contextRef="#ctx0" brushRef="#br0" timeOffset="140760.2147">18725 1100 596 0,'-1'-3'186'0,"-8"-4"37"16,-1 2-171-16,0 3-22 16,-3 4-23-16,-4 3 7 15,-2 3-13-15,-4 17 15 16,-2 2-8-16,-4 7 18 15,6 0-11-15,-1 9 20 16,9-8-10-16,3 4 13 16,5-2-18-16,7-2 9 15,5-3-20-15,9-13 13 16,6-9-12-16,9-12 22 0,4-10-11 16,4-20 12-16,0 1-16 15,2-8 6-15,-7 4-21 16,-4-1 9-16,-9 11-14 15,-6-15 11-15,-6 5-11 16,-9 3 9-16,-3 1-12 16,-7 3 6-16,-3 19-13 15,-5 4 6-15,-2 5-11 16,-1 9 2-16,3 1-22 0,3 2 15 16,5 11-234-16,9 4-28 15,3-5-56-15</inkml:trace>
  <inkml:trace contextRef="#ctx0" brushRef="#br0" timeOffset="140986.3927">18863 1404 576 0,'-12'42'189'0,"1"3"37"15,4-4-168-15,0-3-4 16,2-4-29-16,2-9 2 16,8-5-18-16,-2 0 11 0,4-3-18 15,1-5 13-15,-1-2-9 16,0-10-241-16,9 0 85 16</inkml:trace>
  <inkml:trace contextRef="#ctx0" brushRef="#br0" timeOffset="141736.5893">19342 1003 584 0,'-9'-2'161'0,"-4"2"46"16,8 5-176-16,-3 0 11 15,1 5-14-15,-3 2 17 16,5 0-11-16,-5-1 18 16,3 3-22-16,2-1 8 15,5 1-23-15,0-3 9 16,0 15-17-16,7-5 8 15,1 3-14-15,7-1 10 0,0 1-12 16,7-11 11-16,-5-1-12 16,0 3 12-16,-7 0-13 15,3 2 10-15,-8-2-11 16,5 7 9-16,-5-2-11 16,-5 2 10-16,-6-2-10 15,-1 5 13-15,-8-8-8 16,-5 5 15-16,1-5-9 15,-4 3 15-15,-1-3-11 0,-3-2 14 16,7-10-14-16,-3-5 15 16,2-5-13-16,5-12 11 15,2-3-17-15,2 5 10 16,4-7-16-16,10-6 10 16,3 4-13-16,10-1 12 15,3-2-11-15,14 3 10 16,-3 3-11-16,11-3 11 15,-3 6-12-15,8-3 12 16,-4 8-12-16,6-21 12 16,-10-1-12-16,1 0 12 15,-9 0-10-15,-4-6 10 16,-10 23-10-16,-6-1 10 16,-9 4-14-16,-10 2 10 15,-9 1-11-15,-8 2 8 16,4 1-10-16,-13 6 15 0,6-4-9 15,2 7 12-15,1 0-7 16,0 4 11-16,12-1-13 16,3 2 9-16,9-3-13 15,3-2-1-15,1 0-28 16,6-4-55-16,3 10-222 16,0-1 38-16</inkml:trace>
  <inkml:trace contextRef="#ctx0" brushRef="#br0" timeOffset="146982.2704">19915 1140 418 0,'0'15'266'15,"-2"0"-32"-15,0 4-52 16,6-14-124-16,-3 17-14 16,1-14 0-16,5 4-9 15,-2 3 2-15,3 0-11 0,4-1 1 16,1 2-13-16,3-4 3 15,0 0-13-15,1-4 7 16,2 2-10-16,-4-1 8 16,3-4-9-16,-3-2 0 15,4-6-43-15,-6 0-105 16,2-9-141-16,-1 3-24 16</inkml:trace>
  <inkml:trace contextRef="#ctx0" brushRef="#br0" timeOffset="147221.2226">20197 1223 390 0,'2'0'285'16,"-6"0"-46"-16,-1 6-31 15,2-1-145-15,-1 9-13 16,1 3 1-16,-10 9-10 16,-1 3 1-16,-6 16-13 15,-2-1 0-15,-6 11-14 16,4-7 3-16,1 0-14 15,6-9 9-15,-3 1-13 16,6-13 10-16,2 3-12 16,2-8 12-16,5-3-41 15,4-9-14-15,1-7-256 16,5-3 47-16</inkml:trace>
  <inkml:trace contextRef="#ctx0" brushRef="#br0" timeOffset="154025.2222">14596 2913 328 0,'-5'10'293'0,"-2"3"-54"15,1 2-32-15,-4 7-95 16,-2 0-47-16,-2 6 2 0,-1 3-19 16,-3 4-2-16,-2 2-13 15,-2 0-1-15,3-4-12 16,-1 4-1-16,5-6-8 15,2 1-3-15,4-4-4 16,-3 2 0-16,4-8-2 16,1 2 0-16,-1-2 0 15,1-4 0-15,0-5 0 16,4 3 0-16,0-5 0 0,1-2 0 16,0-1-9-16,1-4-35 15,-3-6-13-15,3-3-256 16,1-4 46-16</inkml:trace>
  <inkml:trace contextRef="#ctx0" brushRef="#br0" timeOffset="153731.5901">14208 2990 558 0,'-3'5'178'0,"3"0"31"16,6 2-140-16,1-1-34 16,3 1 8-16,2 3-6 15,3 0 6-15,2 4-3 0,3-3-4 16,-1-1-14-16,2 1-2 15,0-1-11-15,-3-2-1 16,-5 0-3-16,3-3-2 16,-5-1 0-16,1-4-4 15,0-5-16-15,0-5-156 16,3-4-91-16,8-3-37 16</inkml:trace>
  <inkml:trace contextRef="#ctx0" brushRef="#br0" timeOffset="154808.7661">15043 3195 510 0,'2'-2'174'16,"1"-3"24"-16,4 3-129 0,6-3-27 15,2 2-8-15,7-2 14 16,3 3-4-16,2-1 0 16,-2 3-12-16,6 0-7 15,-6 2-16-15,3-4-4 16,-1 4-3-16,-2-2-6 15,-1 1-11-15,-2 3-137 16,-4-1-96-16,4-1-24 16</inkml:trace>
  <inkml:trace contextRef="#ctx0" brushRef="#br0" timeOffset="155833.8913">16207 2886 597 0,'-2'-4'195'16,"-3"-1"28"-16,-1 2-152 15,-3 0-50-15,-4 1-5 16,-1 4-10-16,-6 8 3 15,-3-2 2-15,-4 9 6 16,5-4 2-16,-3 9 7 16,-2-3-1-16,7 7 4 0,3 1-5 15,0 4 1-15,5-5-8 16,9 1 0-16,0-1-5 16,6 0-1-16,-1-5-3 15,4 0 2-15,6-5-1 16,0-3 9-16,-4-10 2 15,16-4 11-15,-1-13-2 16,9-8 1-16,2-3-9 16,8-10-4-16,-10 0-9 0,0-4-1 15,-10 9-4-15,-7-2 0 16,-9 12 0-16,-6-2 0 16,-6 7-2-16,-6 0-1 15,-5 6 0-15,-5 2-3 16,2 9 1-16,-3 7 1 15,3 7 2-15,-1 1 0 16,6 2-8-16,5 1-31 16,7-5-24-16,4-2-257 15,8 2 47-15</inkml:trace>
  <inkml:trace contextRef="#ctx0" brushRef="#br0" timeOffset="156058.5801">16335 3067 285 0,'-4'12'248'15,"-2"11"-40"-15,-1 1-20 16,0 4-108-16,1 3-28 16,-3 2-8-16,2-1-20 15,2 2-4-15,2-6-11 0,1-1-1 16,2-5-4-16,2-8-3 15,1-8-89-15,6-11-146 16,3-12 17-16</inkml:trace>
  <inkml:trace contextRef="#ctx0" brushRef="#br0" timeOffset="156794.148">16800 2740 501 0,'-2'-11'223'0,"1"10"-9"16,-3 4-103-16,-4 4-89 16,0 5-13-16,1 1 9 15,-3 2 2-15,-4 5 8 0,4 0 1 16,0 6 5-16,-3-6-6 15,-1 2 1-15,8 0-7 16,-4-9 0-16,5 0-7 16,8 4-1-16,0-3-6 15,2-3-1-15,4 6-3 16,1-5 0-16,0-5-1 16,3 1 0-16,1 0-1 0,-3 1 1 15,3-1-1-15,-4 2 0 16,-2 4-1-16,1-1 0 15,-4 1-2-15,-3-1 0 16,-4 1 1-16,-5-3 1 16,-1 1 1-16,-7 1 2 15,-1-2 0-15,-4-3 3 16,4-1-1-16,-5-2 2 16,5-5 1-16,-6-5 4 15,5-4-2-15,3-1 1 16,6 2-3-16,1-4-3 15,7 5-5-15,5-3 2 16,2-2-1-16,2 2 0 16,2-3 0-16,11-4 2 15,-5 0-2-15,8-1 0 16,4 3-1-16,3-7 3 0,-2 3-2 16,5-1 3-16,-3 4 3 15,-2-8 5-15,-3 6 0 16,-2-4 3-16,-8 3-1 15,-3-4 3-15,-8 11-1 16,-7 0 3-16,-3 2-3 16,-6-3 1-16,-2 6-8 15,-3-8-4-15,-1 3-6 0,-3 7 1 16,2 3-2-16,2 4 1 16,5 5 1-16,0-1-4 15,7-4-8-15,-1 5-27 16,4-7-24-16,4-2-179 15,1 6-90-15,10-4-45 16</inkml:trace>
  <inkml:trace contextRef="#ctx0" brushRef="#br0" timeOffset="157060.5003">17215 2857 583 0,'-3'7'228'0,"-2"11"23"0,1-1-134 15,3 7-58-15,1-8-14 16,0 6 0-16,3-7-15 16,4-5-4-16,-1 1-11 15,3 0-1-15,4-9-5 16,6-4 1-16,-2-1-4 15,6-7 12-15,-1-9-294 16,8 4-11-16,-5-3-85 0</inkml:trace>
  <inkml:trace contextRef="#ctx0" brushRef="#br0" timeOffset="157312.9643">17487 2887 666 0,'-20'17'229'15,"2"-2"32"-15,-1 10-160 16,1 7-60-16,-4 4 3 16,8-4-16-16,1 3 1 15,1-3-6-15,-3 0-4 16,7-2-9-16,-2 0-2 16,-2-3-4-16,0 2-2 15,7-6 0-15,-2-1 0 16,-1-4-1-16,1-1 2 0,2-5-7 15,0-4-27-15,2-4 25 16,3-8-289-16,0-7 77 16</inkml:trace>
  <inkml:trace contextRef="#ctx0" brushRef="#br0" timeOffset="157926.9102">17951 3094 364 0,'3'-3'337'0,"4"6"-83"16,0-3-7-16,8-2-178 15,3-3-26-15,16 0 9 16,-16-7-7-16,24 1-4 16,-6 2-13-16,4-1-8 15,-8 3-14-15,7 2-4 16,-19 5-13-16,-4-1-38 15,-7 4-102-15,-6 11-151 16,1 1-19-16</inkml:trace>
  <inkml:trace contextRef="#ctx0" brushRef="#br0" timeOffset="157677.0289">17954 2887 743 0,'2'0'176'0,"3"5"73"16,2-1-208-16,6-3 6 15,4 1 3-15,6 1 9 16,4-6-8-16,2-4-6 16,4-4-20-16,-1 1-8 0,0 1-11 15,2 4-3-15,-7 5-2 16,-7 2-10-16,-7 3-14 15,-3 0-248-15,-8 5-32 16,-4 5-86-16</inkml:trace>
  <inkml:trace contextRef="#ctx0" brushRef="#br0" timeOffset="158822.0525">18829 2635 666 0,'-3'-1'215'15,"5"-3"36"-15,3 1-168 16,3 0-47-16,11-1 2 16,1 1-8-16,7-2 2 15,0-2-7-15,11 0-3 16,-4 2-12-16,-1 0-4 16,-6 4-4-16,-3 2-2 15,-9 4-1-15,-3 4-1 16,-7 1-3-16,-4 8 1 0,-6 2 0 15,-5 11 3-15,-5-3 3 16,-3 4 3-16,1 2 1 16,-2 3 0-16,3-9-1 15,-4 6 1-15,3-2 1 16,-2-2 4-16,6-3-1 16,-2-2 2-16,6-1-2 15,1-4-1-15,3-7-4 0,3-3 0 16,2-1-2-16,-2-8 0 15,4 1-6-15,3-7-34 16,-3 0-86-16,6 2-179 16,4-1-1-16</inkml:trace>
  <inkml:trace contextRef="#ctx0" brushRef="#br0" timeOffset="159046.741">18875 2881 568 0,'-10'-2'299'0,"10"7"-27"15,3-8-108-15,6 6-115 16,4-1-26-16,10-1 8 16,1 1-3-16,3 5 2 15,-2-11-6-15,7 8-3 0,-2-8-13 16,2 1-14-16,-5-4-31 15,3 6-267-15,-5-6 68 16</inkml:trace>
  <inkml:trace contextRef="#ctx0" brushRef="#br0" timeOffset="159494.6285">19644 2640 585 0,'-13'2'133'0,"-11"6"55"15,1 4-168-15,-9 7-5 16,10 1 13-16,-3 7 22 16,8-4 4-16,-3 13 10 15,8-3-5-15,-3 4-5 16,3-8-20-16,2 3-5 15,10-14-10-15,-2 1-2 16,9-8-4-16,10-7 5 16,3-6 2-16,12-10 2 15,3-6-2-15,11-12-2 16,-4 1-9-16,1-5-4 0,-9 1-1 16,-2-1-1-16,-14 7-1 15,-8-3-2-15,-10 5-2 16,-6 6-2-16,-6 6-2 15,-5 5 0-15,0 6 1 16,-1 10 2-16,1-1 2 16,4 5 3-16,3-1-1 15,3 0-7-15,3-5-16 0,11 1-24 16,2-7-169-16,11-3-77 16,5-2-47-16</inkml:trace>
  <inkml:trace contextRef="#ctx0" brushRef="#br0" timeOffset="159897.8789">20140 2615 543 0,'20'-7'212'16,"-12"4"11"-16,-3 3-121 16,-10 5-86-16,-3 7 6 15,-2 6 0-15,-9 8 13 16,-2 4 5-16,0 7 11 15,5-4-7-15,-3 4-6 0,11-5-12 16,4-3-5-16,6-9-9 16,5 2 0-16,6-10-2 15,9-6 8-15,2-2 2 16,9-4 3-16,-3-14-2 16,12-4 0-16,-1-11-10 15,4-4-3-15,-8-3-3 16,2 4-1-16,-16 4-2 15,-9 4 6-15,-11 8 1 16,-6-1 2-16,-7 2-1 0,-7-6 0 16,-7 3-3-16,1-1-3 15,4 9-1-15,-4 0-2 16,8 4 0-16,3 4-3 16,2 4-10-16,-4 3-37 15,9 3-18-15,0 5-258 16,4-1 46-16</inkml:trace>
  <inkml:trace contextRef="#ctx0" brushRef="#br0" timeOffset="169781.31">14138 4411 546 0,'-6'-10'261'0,"1"5"-7"16,5 8-97-16,2-1-128 15,1 5-2-15,3 1-14 16,2 9-4-16,5-2 4 0,2 8 7 15,4-4 2-15,6 1 1 16,-3-3-4-16,2-2-4 16,-1-2-7-16,2-2-3 15,-6-3-1-15,-1-1 0 16,-1-6-1-16,0-2 1 16,-5-4-8-16,1-9-27 15,2-3-19-15,0-6-106 16,0-4-61-16,9-2-29 15,-11 3 29-15,2-3 32 16,-3 5 134-16,2 3 121 16,-11 9 66-16,4 3 42 15,-4 6-2-15,0 5-14 16,-4 3-55-16,-3-3-21 0,4 4-37 16,-5 4 1-16,-5 9-10 15,4 6 9-15,-5 5-5 16,-4 4 1-16,0-1-12 15,0 4-2-15,-3-5-11 16,4 4-3-16,1-6-5 16,-2 2-2-16,6-7-4 15,-3 0-1-15,2-6-1 16,4-4-1-16,2-5 1 0,1-3 0 16,3-4-2-16,0-1-26 15,0-4-20-15,-3-3-198 16,3 2-83-16,-7-8-57 15</inkml:trace>
  <inkml:trace contextRef="#ctx0" brushRef="#br0" timeOffset="170238.6269">14989 4144 564 0,'2'-7'223'15,"0"-1"31"-15,-2 4-152 16,-2 6-22-16,-1 1-34 0,-2 3-7 16,-1 5-19-16,-4 9 6 15,-1 4 0-15,-8 10 7 16,2-1-4-16,-3 6 1 16,2-4-8-16,-1 9 1 15,6-6-6-15,-2 6-2 16,3-7-3-16,2 3-2 15,5-9-3-15,1 4-1 16,6-7-1-16,1 3-1 16,3-6 0-16,4-2-2 15,-2-8-12-15,7-4-46 16,-3-11-16-16,10-12-248 16,-2-10 32-16</inkml:trace>
  <inkml:trace contextRef="#ctx0" brushRef="#br0" timeOffset="170784.3497">15211 4488 302 0,'-5'10'250'15,"2"-1"-35"-15,-2-1-24 16,3-1-88-16,5 0-13 16,-1-2-31-16,1-4 8 15,7-2-13-15,2-6 1 16,3-7-15-16,12-9-5 15,7-6-18-15,3-6-5 16,1-2-8-16,-1-3 0 16,-5 13-2-16,-8 2 0 15,-6 8-1-15,-6 9-3 16,-5 8-2-16,-2 1-3 16,-7 6-1-16,-3 13 1 15,0-1 4-15,-5 6 10 16,-2 2 4-16,0 8 4 0,4-10 1 15,1 5-1-15,6-6-6 16,-1 1-2-16,4-6-2 16,-1-4-1-16,1-4-2 15,1-2-1-15,2-9-7 16,0-3-39-16,2-6-10 16,8-4-258-16,0-1 46 15</inkml:trace>
  <inkml:trace contextRef="#ctx0" brushRef="#br0" timeOffset="170971.8381">15654 4419 580 0,'0'5'231'15,"0"-3"9"-15,6 5-120 16,0-4-94-16,4 2 3 15,4-3-7-15,3 0 0 16,3-6-5-16,2 3-2 16,-1-1-9-16,1-7-16 15,0 3-50-15,-2-1-202 16,0 5 34-16</inkml:trace>
  <inkml:trace contextRef="#ctx0" brushRef="#br0" timeOffset="171499.0863">16390 4208 558 0,'5'-4'211'16,"-3"3"21"-16,-4 1-127 16,-1-2-64-16,-4 5 0 15,-1 9-14-15,-9 5-6 16,-1 3-3-16,-9 5 3 16,1 4-5-16,1 3 5 15,5-7 1-15,0 2 5 16,8-4-4-16,2 3 2 15,5-11-7-15,5 1-1 16,2-4-5-16,6-3 3 16,4-11 0-16,5-3 3 15,6-9 0-15,7-7 1 0,4-6-7 16,3-10-4-16,-2 3-3 16,1 2 0-16,-8 4-3 15,-6 3 0-15,-9 9 1 16,-4 3-2-16,-9 6-2 15,-7 2 0-15,-3 4-2 16,-7 6 2-16,0 3 0 0,1-3 4 16,1-2 1-16,3 4 2 15,5-2-2-15,0-5-4 16,6-2-19-16,2 4 74 16,3-4-374-16,6-4 133 15</inkml:trace>
  <inkml:trace contextRef="#ctx0" brushRef="#br0" timeOffset="171749.5682">16592 4357 445 0,'0'20'192'16,"2"1"14"-16,-6 2-87 15,2 1-52-15,1 1 1 16,-4-2-25-16,1 4-5 0,-1-2-14 16,5 1-6-16,-3-10-10 15,3 3-1-15,-3-11-3 16,1-3 19-16,-1-8-269 16,-1-2-2-16,4-3-69 15</inkml:trace>
  <inkml:trace contextRef="#ctx0" brushRef="#br0" timeOffset="172479.6779">17005 4082 774 0,'-12'8'191'0,"-1"6"63"15,-2 1-221-15,3 2-22 16,2 3-2-16,2 2 1 16,4-4 0-16,1 2 1 15,1 0 1-15,4-5-1 16,1-6-5-16,2-2 0 16,4-6-2-16,-1 3 0 15,4-3-1-15,0 3 1 16,3 6-1-16,0-4 1 0,0-1-2 15,-2 2 0-15,1 0 0 16,-2 1-2-16,-4-1 0 16,-3 6-2-16,-3-1 0 15,-2 5 4-15,-4-4 6 16,-4 8 15-16,-6-5 4 16,-1 5 6-16,-1-5-4 15,-3-1-4-15,1-3-14 0,-4-3-2 16,2-4-5-16,-1-5 1 15,1 0 1-15,0-7-1 16,5 2-1-16,2-5-1 16,4 1 0-16,4 3-3 15,3 1 1-15,4-2-1 16,3 4 1-16,4-6 1 16,1-1-1-16,8-2 0 15,4-6 1-15,5-4-1 16,5-1-1-16,10-6 2 15,-4 2 0-15,8-7-1 16,-4 6 1-16,-2-4 0 16,-10 3-1-16,-3 3 1 15,-15 7 0-15,-4 1 1 0,-6 6 0 16,-9-3 2-16,-8 1 0 16,2-1 5-16,-6 0 1 15,-1 3 0-15,0 6-1 16,-2 1-1-16,2 5-2 15,-2 6-2-15,0 3-2 16,4 4 1-16,4 1-2 16,6-3-3-16,3-2-2 15,7-1-39-15,6-6-26 16,4-2-266-16,1-2 42 0</inkml:trace>
  <inkml:trace contextRef="#ctx0" brushRef="#br0" timeOffset="173212.9385">17528 3808 261 0,'1'5'254'0,"1"3"-37"16,3 4-39-16,2 3-38 15,-2 2-55-15,3 5-8 16,-1-2-25-16,-2 7-4 0,-2 0-15 16,1 5 0-16,-4-2-8 15,0 10 3-15,-2-1-6 16,-1 6-1-16,-2-1-7 16,-6 1-1-16,0-3-7 15,-11-1 1-15,0-3-1 16,-3 6 1-16,-2-5-2 15,-2-1 0-15,8-4-1 0,2-7 0 16,-1-14-5-16,5-3-44 16,-2-10 53-16,5-1-317 15,-1-6 78-15</inkml:trace>
  <inkml:trace contextRef="#ctx0" brushRef="#br0" timeOffset="174330.8609">18032 4261 428 0,'0'9'245'0,"3"3"-23"15,5-7-47-15,6 1-127 16,6 1 20-16,3-4-27 15,14-4 9-15,4-6-21 16,4 2 4-16,-3-2-25 0,-3-3-11 16,-11 0-269-16,1 5 84 15</inkml:trace>
  <inkml:trace contextRef="#ctx0" brushRef="#br0" timeOffset="174085.8363">18025 4045 582 0,'10'1'201'16,"-2"3"18"-16,7-4-121 15,9 3-84-15,3-1 16 16,-2 1-15-16,10 1 9 15,-4-1-16-15,-1 0 7 16,-5-1-16-16,2-4 12 16,-9-3-125-16,6 4-125 15,-9-6 6-15</inkml:trace>
  <inkml:trace contextRef="#ctx0" brushRef="#br0" timeOffset="174921.4839">19004 3810 453 0,'-8'-5'336'0,"4"5"-78"0,3 1-11 16,2 1-241-16,4 0 11 15,6 1-8-15,5-5 20 16,3-1-10-16,8 0 14 16,1-2-18-16,4-1 7 15,-3 0-20-15,3 2 8 16,-11 3-14-16,-2 1 9 16,-7 3-15-16,-7 9 10 15,-9 3-13-15,-6 5 10 16,-5 4-7-16,-8 8 13 15,-4 1-8-15,-3 9 12 16,-1-3-8-16,1 11 13 16,3-9-10-16,2-1 14 15,7-7-10-15,4 6 9 16,4-17-13-16,3 1 11 16,6-6-14-16,-1-3 9 15,0-13-11-15,6 3 12 0,-3-6-14 16,-1-3-17-16,4 2-14 15,-3-7-262-15,4-9 57 16</inkml:trace>
  <inkml:trace contextRef="#ctx0" brushRef="#br0" timeOffset="175146.1734">18957 4048 814 0,'5'2'194'0,"4"0"85"16,4-2-244-16,9-2 12 16,1-2-17-16,9 1 8 15,-1-5-24-15,5 1 7 16,-4 0-21-16,4-4-4 16,-4 0-31-16,0 0-61 15,-2-1-141-15,0-2-56 16,-6 3-85-16</inkml:trace>
  <inkml:trace contextRef="#ctx0" brushRef="#br0" timeOffset="175578.6849">19698 3784 139 0,'0'4'198'15,"-12"8"-1"-15,-6 4-21 16,-11 11-5-16,-6 0-45 15,-4 8-14-15,9-1-47 16,3 3 12-16,7-5-25 16,0 8 8-16,8-6-27 0,4 6 6 15,-1-6-22-15,6-1 6 16,8-8-17-16,7-3 7 16,-6-15-11-16,13-5 13 15,4-12-9-15,11-12 12 16,0-7-12-16,14-9 9 15,-2-4-13-15,-1-7 8 16,-10 9-13-16,-3-1 11 16,-13 13-11-16,-13-3 9 15,-9 10-13-15,-5 0 11 16,-6 6-13-16,-6 4 10 16,3 6-9-16,-6 6 12 15,3 8-11-15,1 2 13 16,4-1-11-16,3 6 10 15,4-1-11-15,3-4 3 0,7-4-24 16,-1 2-27-16,6-6-20 16,10-5-236-16,0 1 45 15</inkml:trace>
  <inkml:trace contextRef="#ctx0" brushRef="#br0" timeOffset="175981.4403">20031 3821 428 0,'-16'21'271'16,"-10"0"-35"-16,-5 8-39 15,1 1-140-15,0 7 16 16,5-5-27-16,8 5 16 16,2-8-20-16,5 8 8 15,3-9-28-15,5 1 5 16,2-16-22-16,10 6 11 15,5-16-13-15,7-3 15 16,5-5-9-16,7-9 11 16,-1-4-14-16,9-9 9 15,-8-5-16-15,5-6 10 16,-6 7-12-16,-6-2 11 16,-12 7-10-16,-1 1 11 15,-13 8-10-15,-7-3 10 16,-1 5-10-16,-8-2 7 0,-2 6-11 15,-3 2 9-15,0 6-10 16,-6 3 11-16,8 7-10 16,-4 3 6-16,5 0-28 15,2 2-37-15,5-4-86 16,5 2-174-16,2-7-8 16</inkml:trace>
  <inkml:trace contextRef="#ctx0" brushRef="#br0" timeOffset="177796.7993">20724 4117 714 0,'-10'12'194'0,"4"-9"48"15,7 4-185-15,6 0-39 0,13-9 24 16,4 0-12-16,13-1 19 16,1-6-15-16,14-1 5 15,-1-1-28-15,6-3 3 16,-8 4-34-16,1 0-100 15,-11 2-172-15,-4 3 5 16</inkml:trace>
  <inkml:trace contextRef="#ctx0" brushRef="#br0" timeOffset="177567.1497">20706 3978 632 0,'13'-4'216'16,"2"-1"20"-16,12 4-135 16,5-3-90-16,4-1 9 15,1 0-13-15,5 0 9 16,-9 2-16-16,6-1 9 15,-2 3-12-15,-7-1-4 16,-5 4-124-16,-6-2-116 16,-9 3-14-16</inkml:trace>
  <inkml:trace contextRef="#ctx0" brushRef="#br0" timeOffset="178284.3739">21368 3835 550 0,'0'-4'210'16,"0"-1"21"-16,3 4-148 16,9 2-20-16,-2 3-29 15,7-1 15-15,5 2-15 16,6 4 13-16,1-4-21 15,3 3 8-15,-4 0-24 16,-1 2 7-16,-12-1-5 16,-1 3-4-16,-4-1-13 0,-4 1 10 15,-7 0-12-15,4 3 0 16,-8 2 1-16,-2 0 14 16,-1 1-6-16,-5 7 17 15,-6 2-7-15,-4 3 15 16,-3-3-11-16,-4 9 9 15,3-8-16-15,-5-1 9 16,5-7-16-16,2 2 9 16,7-10-12-16,4 0 10 15,6-4-10-15,5-3-20 16,4-7 185-16,9-3-471 16,-1-12 193-16</inkml:trace>
  <inkml:trace contextRef="#ctx0" brushRef="#br0" timeOffset="179096.2328">21951 3858 760 0,'0'-1'184'0,"5"1"66"0,7 5-227 16,4 1 13-16,6 3-13 15,5 3 17-15,0 1-10 16,5 4 8-16,-2 0-24 15,-1 1 4-15,-4-1-18 16,-3-2 10-16,0-5-13 16,-2-7 2-16,0-6-31 15,-3-9-188-15,6-4-69 0,9-8-62 16</inkml:trace>
  <inkml:trace contextRef="#ctx0" brushRef="#br0" timeOffset="179335.3059">22448 3811 597 0,'-19'12'291'0,"-6"12"-5"16,0-1-141-16,-5 14-70 15,3 2-45-15,-5 4 11 16,9-1-21-16,2 7 12 16,6-7-12-16,-3 3 8 15,9-8-20-15,-2 2 9 16,-1-9-16-16,-2 0 9 15,4-8-14-15,-3 0 11 16,-1-8-21-16,1-6-16 16,6-1-27-16,-1-7 0 15,1-5-266-15,0 0 78 0</inkml:trace>
  <inkml:trace contextRef="#ctx0" brushRef="#br0" timeOffset="180257.2574">23022 3321 434 0,'-5'-2'294'0,"0"5"-44"0,4 2-67 15,-8 11-117-15,-1 0-33 16,-2 10 17-16,-3 4-11 16,-8 10 17-16,-4-5-17 15,-2 7 4-15,1-1-23 16,-4-3 3-16,2-4-19 16,1-2 11-16,4-9-14 15,1-1 11-15,6-7-10 16,5-8 14-16,4-4-12 15,6-8 12-15,6-5-12 0,7-10 11 16,7-8-16-16,7-8-3 16,1-6-24-16,5-6-13 15,-7 1-18-15,-1 1 9 16,-10 9 1-16,-4 12 20 16,-8 10 6-16,-1 10 16 15,-6 13-9-15,0 11 13 16,-1 3-6-16,0 8 22 15,1 5-5-15,-2-1 15 16,4-2-10-16,5-2 13 16,0-5-14-16,4 2 11 15,1-2-14-15,3 5 10 16,-1-4-15-16,1 2 8 16,-3-8-14-16,0 2 10 15,-3-10-11-15,-2 1 10 0,-2-4-10 16,2-4 11-16,-3-4-9 15,-2-2 15-15,-2-4-11 16,-4-5 12-16,-5-5-11 16,1-7 10-16,-2-3-14 15,1-11 9-15,1 1-12 16,-4 3 9-16,7-2-11 16,1 1 9-16,4 11-10 0,3 7 11 15,3 3-11-15,4 10 8 16,1 2-9-16,4 11 9 15,4-6-10-15,6 5 12 16,2-4-7-16,16 11 12 16,-3-10-10-16,13 3 11 15,-3-2-10-15,8 2 9 16,-11-8-10-16,7 0-30 16,-12-1 111-16,9-4-388 15,-9-4 131-15</inkml:trace>
  <inkml:trace contextRef="#ctx0" brushRef="#br0" timeOffset="180974.3142">23056 4092 584 0,'-12'8'221'0,"6"-1"1"16,11 0-143-16,6-4-30 15,1 0-23-15,13-4 25 16,11-3 3-16,6-1 5 15,1-3-23-15,13 0 2 16,-11-1-28-16,-1 2 5 16,-11 1-18-16,-6 4-7 15,-13-1 79-15,-8 1-355 16,-9-1 131-16</inkml:trace>
  <inkml:trace contextRef="#ctx0" brushRef="#br0" timeOffset="180724.3325">23138 3927 691 0,'2'0'174'0,"0"-3"61"15,8 8-203-15,3-5 13 16,6-2-14-16,9 1 18 15,4-3-16-15,7-6 6 16,1 2-26-16,2-2 4 16,-7 5-18-16,1-2 0 0,-13 3-25 15,-4 3-54-15,-9-1-196 16,-8 9 31-16</inkml:trace>
  <inkml:trace contextRef="#ctx0" brushRef="#br0" timeOffset="182427.4663">24376 3307 392 0,'12'-22'270'0,"7"1"-41"16,-8 6-48-16,6 4-120 15,2 5-20-15,3 2-17 16,-1 3 0-16,10-1-13 0,-1-1 5 16,0-1-13-16,-1 1 8 15,-2 3-13-15,-9 0 10 16,-1 0-12-16,-5 2 10 16,-6-1-12-16,-2 1 10 15,-3 1-12-15,-2 1 13 16,-3 1-13-16,1 3 12 15,-7 11-8-15,0 2 14 0,-5 13-9 16,-2 5 14-16,-3 4-6 16,5 1 12-16,-2 1-12 15,5-8 10-15,4 0-11 16,1-5 6-16,0-5-11 16,4-5 8-16,-2-5-12 15,3-4 10-15,0-1-10 16,1-7 10-16,-1-2-15 15,2-1-9-15,-2-7-265 16,6-2 77-16</inkml:trace>
  <inkml:trace contextRef="#ctx0" brushRef="#br0" timeOffset="182638.2647">24424 3492 703 0,'-7'-7'229'0,"2"6"41"0,3-3-180 16,10 3-42-16,-1 1-6 16,17 3-11-16,8-5 0 15,5 2-13-15,1 0 3 16,13 0-14-16,-6 0 2 16,5-3-25-16,-4-2-11 15,4 0-275-15,-11-9 71 0</inkml:trace>
  <inkml:trace contextRef="#ctx0" brushRef="#br0" timeOffset="183055.3579">25149 3277 509 0,'-20'10'205'15,"-5"0"17"-15,-5 7-118 16,6 5-51-16,-8 5 2 16,-1 3-4-16,6 7-8 15,5-2 7-15,0 2-18 16,12-2-4-16,8-1-16 16,7-12 6-16,5 1-13 0,6-9 11 15,10-9-7-15,5-7 14 16,1-3-10-16,8-10 10 15,7-7-11-15,-3-6 3 16,-4-14-13-16,-5 3 7 16,-10-1-10-16,-11 6 8 15,-12 4-12-15,-11 8 10 16,-8 4-12-16,-6 2 7 16,-11 8-10-16,11 8 14 0,-6 2-10 15,7 4 12-15,5 5-8 16,11-6 7-16,2-2-55 15,11 0 10-15,2-4-264 16,6-1 44-16</inkml:trace>
  <inkml:trace contextRef="#ctx0" brushRef="#br0" timeOffset="183458.1098">25594 3252 215 0,'-21'13'149'0,"-11"11"32"0,1 1-27 15,1 12-12-15,5-2-14 16,1 14-16-16,11-5-40 16,1 1-21-16,11-13-8 15,6-2-16-15,6-15-1 16,11-5-9-16,7-8 10 15,9-5-9-15,4-9 10 16,12-3-13-16,-8-2 4 0,7-10-13 16,-12 0 5-16,-8-8-9 15,-11 3 9-15,-9-5-9 16,-14 9 9-16,-9-3-8 16,-2 11 10-16,-13 0-10 15,-4 5 8-15,-8 3-11 16,2 9 9-16,-5 3-11 15,8 0 8-15,3 3-10 16,9-1 12-16,8-1-51 16,7 1 52-16,5 3-314 15,4 0 79-15</inkml:trace>
  <inkml:trace contextRef="#ctx0" brushRef="#br0" timeOffset="184056.9434">24091 4008 549 0,'-14'7'218'15,"6"-2"17"-15,6 0-133 16,7-4-41-16,12 6-7 16,7-4 3-16,23 1-1 15,8-6 8-15,22-3-15 16,6-8-5-16,29-6-21 16,-7-1-2-16,19 1-16 15,-10 6 4-15,12-2-12 16,-22 7 8-16,12-3-24 0,-22 3 2 15,5 0-25-15,-18 4 6 16,0-1-19-16,-21 2 24 16,7-2-6-16,-13-2 25 15,0 4-5-15,-16-1 18 16,-4 3-10-16,-14 4 12 16,0 4-10-16,-5 1 9 15,-1 1-10-15,-2-1 12 0,-1-5-11 16,-4 1 13-16,2-4-17 15,-4-2 1-15,5-3-246 16,-2 2 74-16</inkml:trace>
  <inkml:trace contextRef="#ctx0" brushRef="#br1" timeOffset="282728.9286">8486 5752 269 0,'-1'-3'222'15,"-6"1"-43"-15,-5 5-61 16,-8 4-24-16,-5 11-55 16,-9 9 17-16,-3 0-11 0,-3 11 20 15,3-2-22-15,0 7 6 16,5-6-23-16,4 7 11 15,4-4-19-15,2 3 13 16,10-4-14-16,6 6 10 16,6-5-15-16,3-1 9 15,11-9-16-15,-1-2 13 16,4-9-11-16,3-7 20 16,0-9-8-16,-3-5 19 15,3-1-9-15,-3-10 12 16,-7-3-18-16,0 3 7 15,-3 5-17-15,-7-11 7 16,-4 9-14-16,-1 0 7 16,0 2-10-16,-6-6 7 0,0 11-11 15,6 3 8-15,-5-2-10 16,2 6 9-16,8 2-9 16,-2 1 7-16,-4-4-10 15,6 1 8-15,3-3-9 16,2 1 10-16,2-9-8 15,9-1 12-15,1 0-8 16,2 1 10-16,-2 0-10 16,1 2 9-16,-6 5-11 0,3 4 8 15,-3-3-11-15,-2 6 9 16,-2 5-11-16,2 3 11 16,-3-2-10-16,0 6 11 15,-2 1-9-15,-2-5 10 16,-1 0-10-16,-1 10 9 15,-1-7-9-15,0-2 10 16,0 0-9-16,2 1 11 16,-4-10-10-16,4-4 10 15,-2-3-23-15,3-5-40 16,2-7-284-16,11-11 64 16</inkml:trace>
  <inkml:trace contextRef="#ctx0" brushRef="#br1" timeOffset="283247.6466">8759 6236 520 0,'-2'8'206'0,"9"-3"20"0,4-1-131 15,6-1-22-15,2-5-20 16,9-1 16-16,-1 1-19 16,2 4 6-16,-9-5-30 15,5 8 0-15,-3 0-26 16,-4 0 11-16,-3-4-28 16,6 3-262-16,-6-6 84 15</inkml:trace>
  <inkml:trace contextRef="#ctx0" brushRef="#br1" timeOffset="283024.0776">8806 5986 391 0,'11'-1'284'0,"3"-1"-52"0,-2 5-2 15,1 2-190 1,4 0 18-16,3-1-16 0,-3-3 13 16,1-1-22-16,7 0 4 15,-3-1-20-15,2 1 4 16,-4-2-21-16,2 0 9 16,-9 2-13-16,-4 0-14 15,-3 0-32-15,-4 0-237 16,-7 4 47-16</inkml:trace>
  <inkml:trace contextRef="#ctx0" brushRef="#br1" timeOffset="281723.2967">7746 5816 484 0,'6'-17'203'0,"-1"2"14"15,0 5-88-15,0 0-74 16,-1 6 19-16,-3 3-30 16,1-1 12-16,-2 2-23 0,2 3 3 15,-6 2-24-15,1 4 6 16,-4 2-17-16,-6 14 10 16,-7 6-9-16,-7 11 15 15,-3-6-10-15,-9 15 13 16,4-9-11-16,1 3 12 15,6-12-14-15,-1 6 10 16,5-11-14-16,3 1 8 16,-3-6-10-16,1-3 9 15,1-5-11-15,8-3 10 16,6-7-9-16,0-7 10 16,6-1-11-16,5-10 10 15,1-2-13-15,2-12 7 16,11 0-17-16,2-8-6 15,2 1-16-15,3-6 5 16,3 2-7-16,3-3 15 16,0 6 5-16,4-5 18 0,-1 5-5 15,-1 1 13-15,-5 11-10 16,2-1 14-16,-11 9-7 16,-3 5 16-16,-6 0-11 15,-1 9 10-15,-6 1-14 16,5 8 5-16,-6 4-16 15,-1 13 12-15,0 0-9 0,-1 13 17 16,-4-1-7-16,3 9 13 16,4-6-10-16,3 7 11 15,3-4-15-15,0 2 11 16,4-6-14-16,2 3 10 16,-3-12-13-16,1-3 10 15,-2-7-10-15,-1-2 9 16,-8-9-10-16,3-3 10 15,-3 3-10-15,-1-9 12 16,0-7-11-16,2-3 6 16,0 0-22-16,-4-13-29 15,-1 7-36-15,-7-7-239 16,-2 3 37-16</inkml:trace>
  <inkml:trace contextRef="#ctx0" brushRef="#br1" timeOffset="281991.5416">7455 6204 397 0,'-7'4'209'15,"-5"-3"6"-15,6 1-102 16,6-2-16-16,5 0-50 16,-5 3 3-16,8 1-27 15,4 1 13-15,0 1-13 0,-2-1 16 16,7 0-13-16,3 0 12 15,-5 2-17-15,12-4 8 16,1-1-17-16,6 3 8 16,-4-2-19-16,7 6 9 15,-12-1-11-15,0 4-11 16,-4-2-2-16,0 0-264 16,0-12 69-16</inkml:trace>
  <inkml:trace contextRef="#ctx0" brushRef="#br1" timeOffset="284143.875">9693 6390 585 0,'-2'-4'213'15,"9"1"18"-15,11-10-137 16,2-7-68-16,19-17-3 15,1-9-9-15,11-14 1 16,-3 3-3-16,11-6-1 16,-12 9-4-16,-2 0-1 15,-9 14-3-15,-3 5 0 16,-12 12-2-16,-6 9-4 16,-10 12-3-16,-4 11 3 15,-7 8 3-15,-4 6 12 16,-4 4 10-16,-1 8 15 15,0-1 2-15,0 2 5 16,1 1-9-16,3 7-2 16,2-7-10-16,2 1-4 0,2-3-8 15,4-1-2-15,-1-12-3 16,0-6-1-16,2-1-1 16,2-3-5-16,-4-7-17 15,6-8-50-15,1-6-240 16,5-22 47-16</inkml:trace>
  <inkml:trace contextRef="#ctx0" brushRef="#br1" timeOffset="284976.4585">10524 5919 410 0,'-2'-10'189'15,"-3"10"-10"-15,-8 2-70 16,1 6-99-16,-8 5 13 16,-4 4 8-16,-1 5 18 15,-2 5 6-15,4 6 13 16,3 1-8-16,5 4 0 16,3 3-16-16,7 0 0 15,3-4-11-15,2 0 1 16,3-8-8-16,4-4 3 0,-2-14-1 15,5-6 14-15,9-6-1 16,3-14 6-16,5-10-7 16,3-7-4-16,-2-5-18 15,-1-12-5-15,-2 9-7 16,-6 0 0-16,-6 8-3 16,-6 2 1-16,-9 10-2 15,-8 1-2-15,-3 9-2 0,-6 4 0 16,3 6 0-16,-3 5 1 15,6 1 1-15,-1 4 0 16,6 2-2-16,4 2-14 16,4-3-15-16,7 1-34 15,7-4-16-15,2-3-30 16,3-5-5-16,8-1-65 16,-4-4 0-16,9-5-20 15,-2-2 26-15,7-5 21 16,-3-3 82-16,5-2 78 15,-9 4 74-15,2 3 58 16,-14 3 11-16,-6 5 6 16,-5 9-47-16,-7 5-34 15,-7 8-50-15,-6 7 4 16,-3 6 1-16,-9 7 13 16,3 2 6-16,1 7 6 0,9-6-11 15,2 4-1-15,8-3-11 16,5-4-1-16,4-13-9 15,5-1 5-15,5-12 2 16,8-11 13-16,-2-3 0 16,14-10 3-16,-3-12-7 15,5-6-8-15,-13-3-16 16,3-2-4-16,-14 3-4 0,-5 6 0 16,-10 6-2-16,0 3-1 15,-8 1 0-15,-6 4 1 16,1 0 0-16,-6 2 0 15,-1 3 1-15,0-2-1 16,8 4-1-16,2 4-17 16,4 3-18-16,4 4-53 15,0 4-190-15,-3 3-74 16,-2 5-76-16</inkml:trace>
  <inkml:trace contextRef="#ctx0" brushRef="#br1" timeOffset="286303.234">11468 6103 702 0,'-3'1'177'16,"3"-1"64"-16,8 2-183 15,11-2-2-15,6 0 13 0,14-7-3 16,1-1-2-16,7 0-20 16,-8 1-14-16,-4 2-21 15,-7 3-1-15,3 4-11 16,-15-1 9-16,3 1-43 15,-9 1-9-15,-7 3-261 16,-6 0 48-16</inkml:trace>
  <inkml:trace contextRef="#ctx0" brushRef="#br1" timeOffset="286541.5871">11470 6287 492 0,'-5'7'198'0,"8"0"11"16,4-5-97-16,3 3-52 15,10 0 9-15,7-5 11 0,5-4-7 16,3 4-7-16,6-8-24 16,-10 3-15-16,5 0-19 15,-13 5-5-15,1-5-14 16,-7 6-207-16,9-7-72 15,-4-6-54-15</inkml:trace>
  <inkml:trace contextRef="#ctx0" brushRef="#br1" timeOffset="286913.3745">12100 5957 756 0,'-4'1'175'0,"3"8"63"16,2 1-215-16,6-2-10 0,3 0 7 15,7 4-3-15,2-2 13 16,2-1-7-16,1 1 3 16,2 2-13-16,-7-2 1 15,-1 1-13-15,-7-2 6 16,-4 4-12-16,-2 2 10 15,-1 2-11-15,-7 0 10 16,-7 6-9-16,-1-2 11 0,-11 5-8 16,-3 0 11-16,-8 6-7 15,6-7 12-15,-6 7-8 16,8-9 10-16,-1-1-12 16,9-5 9-16,2-2-11 15,7-10 8-15,4-2-25 16,4 2 10-16,9-3-283 15,-1-2 78-15</inkml:trace>
  <inkml:trace contextRef="#ctx0" brushRef="#br1" timeOffset="287622.2911">12898 6094 744 0,'3'5'192'15,"4"2"59"-15,5 5-207 16,4 5-28-16,8 1 0 15,3 1 12-15,0-6-7 16,5 2 9-16,-4-5-12 16,-1-6 3-16,2-1-14 15,-4 0 5-15,-3-8-15 16,3 0-5-16,-3-7-89 16,-2-8-181-16,10-3 20 15</inkml:trace>
  <inkml:trace contextRef="#ctx0" brushRef="#br1" timeOffset="287887.8962">13429 6017 452 0,'-17'17'260'16,"-3"3"-22"-16,-6 12-68 0,3 5-109 16,-6 8-4-16,6-3-2 15,-1 14-7-15,3-11 3 16,-5 2-17-16,13-5-5 15,-6 3-17-15,4-9 1 16,4-1-11-16,4-7 8 16,-2-2-11-16,4-10 10 15,0-2-10-15,7-7 10 0,-4-4-8 16,2-5 8-16,4-6-50 16,-1-9-119-16,5-1-146 15,6-3-35-15</inkml:trace>
  <inkml:trace contextRef="#ctx0" brushRef="#br1" timeOffset="288220.1506">13803 5834 252 0,'15'-10'226'0,"4"1"-22"0,-6 1-20 15,1 6-61-15,-8 1-27 16,1 9-28-16,-2 4-19 16,-10 10-9-16,0 1-6 15,-2 12-8-15,-3-3 7 16,-8 4-11-16,9-8 0 15,-2 1-14-15,4-11 4 0,0-1-9 16,7-7 7-16,-5-1-7 16,0-9 1-16,-2-7-39 15,2-3-245-15,-5-7 63 16</inkml:trace>
  <inkml:trace contextRef="#ctx0" brushRef="#br1" timeOffset="288676.4753">13612 5787 387 0,'-5'-10'293'0,"0"5"-52"16,5-2-19-16,6-5-182 15,4 6-2-15,12-5-7 16,3 8 1-16,11-7-3 0,1 7 11 15,6-2-12-15,-4 0-1 16,5 5-15-16,-11 5 0 16,1 5-13-16,-9 1 6 15,-6 10-11-15,-8-1 9 16,-2 5-10-16,-9-2 12 16,-7 6-9-16,0 0 10 15,-8 3-9-15,0-2 12 16,-5 5-5-16,3-6 12 0,-3 3-3 15,-2-4 13-15,-3 6-6 16,-2-9 8-16,-5 3-9 16,-5-4 4-16,-1-2-10 15,1-9 6-15,-2-6-12 16,7-10 8-16,2-6-10 16,3-6 7-16,5-3-11 15,7 1 6-15,7-5-28 16,8 3-7-16,8-1-53 15,2 7 15-15,7-2-270 16,0 13 67-16</inkml:trace>
  <inkml:trace contextRef="#ctx0" brushRef="#br1" timeOffset="483497.894">14161 5426 179 0,'2'-2'160'15,"1"0"-26"-15,-3 1-22 16,2 2-55-16,1 4-13 16,2 4-6-16,-3 4-6 15,0 2 9-15,-6 11-10 16,1 0-1-16,-2 6-12 15,0 2 1-15,0 5-9 0,0-16 6 16,1 7-9-16,1-8 8 16,1 3-8-16,2-10 8 15,4 6-9-15,-4-8 8 16,3 2-6-16,2-10 28 16,3 10-235-16,1-8 88 15</inkml:trace>
  <inkml:trace contextRef="#ctx0" brushRef="#br1" timeOffset="289311.2212">14154 6329 513 0,'2'11'211'0,"5"-5"19"0,4-2-105 16,6-8-41-16,12 4 5 16,3-1-1-16,11-3-8 15,3-3-13-15,6 4-24 16,-12-7-16-16,2 5-20 15,-12-3-21-15,-6 1-93 16,-9 2-205-16,5-2 21 16</inkml:trace>
  <inkml:trace contextRef="#ctx0" brushRef="#br1" timeOffset="289080.7365">14235 6093 740 0,'0'1'195'0,"2"3"62"15,4-1-201-15,6 0-3 16,3 1 6-16,10-4-7 16,6-4 5-16,6-1-15 15,-2 0-9-15,0-3-19 16,-5 3-1-16,1 1-15 15,-9 4 9-15,-4 0-19 16,-8 6-9-16,-7-3-51 16,-6 0-137-16,-2 4-109 15,-7-2-44-15</inkml:trace>
  <inkml:trace contextRef="#ctx0" brushRef="#br1" timeOffset="297859.3452">16924 6183 767 0,'-3'4'181'15,"1"-1"68"-15,6 4-213 0,6-1-3 16,5-1 15-16,10 1 5 15,4-3 8-15,9-1-13 16,1-2-6-16,5-2-21 16,-6-1-7-16,4-3-28 15,-10 0-10-15,4-4-72 16,-8 0-213-16,6-4 32 16</inkml:trace>
  <inkml:trace contextRef="#ctx0" brushRef="#br1" timeOffset="297711.969">17092 6052 577 0,'-1'0'203'0,"1"2"27"15,1 1-147-15,1 6-38 16,3 2-8-16,-1 8-13 15,-1 6 5-15,0 5-7 16,1 6 7-16,-1 6-12 16,0-5 3-16,1 1-13 15,-3-11 4-15,1-3-11 16,-4-9 9-16,1-3-10 16,-4-2 11-16,1-5-13 15,-2-2-7-15,1-5-261 16,-4-4 78-16</inkml:trace>
  <inkml:trace contextRef="#ctx0" brushRef="#br1" timeOffset="298300.3237">17810 5940 428 0,'-25'3'188'15,"-6"5"3"-15,-11 9-87 0,4 2-46 16,-6 6-6-16,9 2 8 15,-1 8 0-15,8 0-1 16,4 6-10-16,4-3-1 16,7 6-14-16,8-5-1 15,10-6-14-15,5-6 2 16,12-7-8-16,5-8 10 16,10-9-1-16,-2-6 11 0,10-9-7 15,-1-10 3-15,3-15-14 16,-5-1 2-16,2-6-14 15,-11 0 7-15,-11 6-10 16,-14 8 10-16,-11-4-10 16,-12 7 10-16,-10 0-12 15,0 9 11-15,-7 1-11 16,5 9 8-16,0 6-9 16,7 7 10-16,1 3-13 15,11 4 10-15,-1 5-22 16,8 1-1-16,1 4-50 15,6 0 2-15,3-2-259 16,6-3 56-16</inkml:trace>
  <inkml:trace contextRef="#ctx0" brushRef="#br1" timeOffset="298501.315">17981 6257 463 0,'-13'37'204'15,"-4"3"10"-15,-3-8-113 16,3 5-10-16,5-6-24 16,2-8-15-16,5-3-5 15,5 2-18-15,5-8-6 0,3-4-12 16,6-9-1-16,1-9-151 16,7-2-117-16,3-7-13 15</inkml:trace>
  <inkml:trace contextRef="#ctx0" brushRef="#br1" timeOffset="299167.1902">18404 5938 424 0,'-15'7'258'16,"0"1"-30"-16,-3 6-62 15,-1-3-125-15,2 4-10 16,4-3 1-16,3 3-11 0,7-3 7 16,1 3-14-16,4-3 1 15,6 5-13-15,0-2 8 16,6 2-11-16,3 0 9 16,4 4-10-16,0-1 10 15,6 2-12-15,-2-3 11 16,-2-1-10-16,-3 4 10 0,1 2-12 15,-10-8 12-15,-2 11-13 16,-6-3 11-16,-6-2-12 16,-6-6 12-16,-6 5-6 15,-7-8 15-15,-5 1 1 16,-1-6 16-16,-7 2-2 16,3-5 9-16,0-7-11 15,3-1 2-15,-1-7-15 16,8-7 3-16,4-1-13 15,3-6 5-15,6-6-11 16,9 3 7-16,7 2-9 16,5 3 9-16,8 7-9 15,2-2 11-15,8 0-11 16,-2-1 11-16,13-4-12 16,-1 0 12-16,9-3-11 15,-6 3 10-15,3-3-11 16,-11 1 13-16,-3 1-12 15,-12 1 11-15,-5-2-10 16,-10 4 9-16,-10 2-12 0,-10-2 10 16,-8 3-11-16,-8 2 11 15,-6 3-7-15,6 2 9 16,-1 3-9-16,10 7 10 16,2 0-11-16,5 2 8 15,4 3-11-15,6 2 11 0,2-1-38 16,6 1-11-16,2 3-265 15,6 2 56-15</inkml:trace>
  <inkml:trace contextRef="#ctx0" brushRef="#br1" timeOffset="299442.4994">18878 6054 713 0,'-12'15'188'0,"-1"7"66"16,8 0-195-16,-2 0-1 0,4-4 2 15,10 4-7-15,8-7-3 16,3-7-15-16,14-4-5 15,12-8-15-15,-2-9-4 16,8-9-11-16,-1-5-302 16,1-1 95-16</inkml:trace>
  <inkml:trace contextRef="#ctx0" brushRef="#br1" timeOffset="299689.5662">19238 6069 752 0,'-27'25'216'0,"-2"11"51"15,-3 2-202-15,-1 11-13 16,2-10-2-16,-2 8-6 16,8-9 6-16,0 4-17 15,6-7-6-15,2 11-16 16,7-13 1-16,0 4-12 16,5-8 9-16,0-11-21 15,5-7-24-15,10-1-283 16,4-10 71-16</inkml:trace>
  <inkml:trace contextRef="#ctx0" brushRef="#br1" timeOffset="295296.6326">15025 6193 591 0,'-11'4'203'0,"3"-3"27"16,6 4-151-16,4 0-28 15,1 1-4-15,6 0 2 16,4 1 13-16,12-2 6 15,1-3 7-15,12-7-9 16,3-2-7-16,1-3-18 16,-5 0-10-16,8 1-17 15,-10 6 1-15,4 0-13 16,-2 4 6-16,-5 1-10 16,-9 0 9-16,-1 1-9 0,-9-1 9 15,-6-1-10-15,-2 1 3 16,-1-4-39-16,-4-1-14 15,-2-5-290-15,2-2 60 16</inkml:trace>
  <inkml:trace contextRef="#ctx0" brushRef="#br1" timeOffset="294982.2431">15078 5904 492 0,'-23'-5'215'0,"4"-1"22"15,9 2-119-15,2 3-17 16,4-1-22-16,3 2-16 16,1 0-14-16,3 0-18 15,7 2-3-15,7-1-8 16,3 1 9-16,17-4 0 15,-2 1 11-15,11-3-8 16,-1 1 1-16,5-4-17 16,-4 6-2-16,3-1-12 0,-7 2 5 15,-2 2-10-15,-8-2 10 16,-7-2-10-16,-8 2 10 16,-2 0-11-16,-7 2 10 15,-1 1-10-15,-5-1 10 16,-1-2-10-16,-1 0 11 15,-1 0-10-15,1-2 11 0,-2 2-10 16,4 2 10-16,-6 1-14 16,3 4 8-16,-6 4-11 15,-1 3 9-15,-6 6-7 16,1-2 12-16,-6 8-9 16,2-1 11-16,-4 5-8 15,0 0 9-15,-2 7-11 16,-6-1 11-16,-1 9-10 15,5-3 8-15,-2 3-8 16,5 1 11-16,4-6-9 16,4-5 9-16,3-3-7 15,2-12 8-15,2-5-8 16,6-4 8-16,-1-5-7 16,5-4 7-16,-3 1-8 15,2-3 9-15,1 2-6 16,6-4 10-16,-6-1-6 15,6-2 7-15,-4-4-10 0,1 4 5 16,-4-1-11-16,1-1 8 16,-1-3-30-16,0 0-12 15,-1-5-69-15,-1 0-49 16,-1-4-211-16,-9 4 10 16</inkml:trace>
  <inkml:trace contextRef="#ctx0" brushRef="#br1" timeOffset="294162.9807">15139 6183 667 0,'-10'0'184'16,"3"0"48"-16,4-3-180 0,-1 1-25 15,6 1 3-15,0-3-14 16,3 1 6-16,3 1-10 15,0-1 4-15,3-1-12 16,-3 1 7-16,0 0-11 16,-6-1 8-16,5 4-11 15,-6-1 10-15,4 1-12 16,-5 1 9-16,5 3-10 16,-6 1 12-16,2 1-12 15,-4-4 10-15,6 3-10 16,-3 0 11-16,2-3-264 15,-7 0 88-15</inkml:trace>
  <inkml:trace contextRef="#ctx0" brushRef="#br1" timeOffset="296402.3268">16009 5988 556 0,'2'-6'210'15,"-4"-1"24"-15,0 4-140 0,-1 1-18 16,-7 0-26-16,0 6-18 16,0-1-2-16,-9 4-16 15,2 1-7-15,-6 7-4 16,-2 0 8-16,-4 11-7 16,6 0 11-16,-4 10-4 15,7-1 11-15,1 10-6 16,6-4 8-16,3 1-8 15,5-2 5-15,8 0-11 16,5-15 7-16,6 1-8 16,6-10 8-16,7-2-1 15,-2-7 14-15,5-6 2 16,-3-11 9-16,2 4-7 16,-1-15-2-16,6-16-13 15,-2-1-4-15,1-11-12 16,1-8 6-16,-7 0-11 15,-10 10 10-15,-2-2-12 16,-12 17 10-16,-6 2-14 0,-7 10 10 16,-7 5-12-16,-2 10 10 15,-1 3-10-15,3 7 14 16,-1 0-12-16,8 3 4 16,-2-1-29-16,2-4-3 15,7 3-54-15,4-3 23 16,11-1-269-16,5-2 71 0</inkml:trace>
  <inkml:trace contextRef="#ctx0" brushRef="#br1" timeOffset="296811.0466">16384 5953 472 0,'-4'5'191'15,"-4"0"16"-15,-6 5-105 16,-4 7-44-16,-7 10-1 15,1 7 3-15,-3 8-4 16,9 1 3-16,-1 8-12 16,11-4-5-16,3-2-12 15,7-8 0-15,1-3-9 16,7-11 7-16,5-8 2 16,2-5 14-16,8-10 3 0,2-3 9 15,7-7-8-15,-2-4-4 16,4-17-18-16,0 2-6 15,-1-10-13-15,-8-1 4 16,-5-9-11-16,-11 11 9 16,-7-9-9-16,-8 8 8 15,-2 4-11-15,-3 10 9 16,-4 3-10-16,-2 10 8 16,-2 4-10-16,0 6 11 0,-1 2-10 15,4 3 11-15,1 1-11 16,1-1 9-16,2 2-45 15,2-2-15-15,3 2 146 16,3 0-449-16,4 5 177 16</inkml:trace>
  <inkml:trace contextRef="#ctx0" brushRef="#br1" timeOffset="300535.8243">19594 6212 591 0,'-4'-2'245'16,"10"0"3"-16,5 4-124 16,4-4-85-16,16 2 16 15,6-3-1-15,13-2 12 16,4-2-5-16,11 1-7 16,-6-3-27-16,3 6-11 15,-11-2-13-15,-6 1-42 0,-15 3 43 16,-3 1-321-16,-3-5 82 15</inkml:trace>
  <inkml:trace contextRef="#ctx0" brushRef="#br1" timeOffset="300314.4148">19762 6061 408 0,'1'3'332'0,"1"2"-81"16,0 7-5-16,0 5-240 15,1 6-3-15,0-1 3 16,-1 8 7-16,-2 2 4 16,0 3 4-16,-2 1-2 15,1 2-3-15,-1-12-9 16,2-3 0-16,0-10-2 15,-2-7 1-15,4-3-13 0,-5-3-143 16,-1-3-123-16,-1-14-19 16</inkml:trace>
  <inkml:trace contextRef="#ctx0" brushRef="#br1" timeOffset="301264.9391">20264 6284 544 0,'-12'7'208'15,"6"-2"11"-15,4 5-119 16,9-7-46-16,8 2 13 16,7 4-1-16,10-3 12 0,4-2-13 15,10-3-10-15,1-2-28 16,8-4-8-16,-4-9-13 16,8 1-17-16,-9-1-26 15,4-7-265-15,-7-1 65 16</inkml:trace>
  <inkml:trace contextRef="#ctx0" brushRef="#br1" timeOffset="300820.425">20652 5915 799 0,'5'0'184'0,"-5"3"66"16,-7 5-233-16,-4 6-8 16,-6 3-1-16,-12 6 6 15,2 1 5-15,-4 4 4 16,0-1-7-16,4 5 0 16,6-4-7-16,-1-1 0 15,7-5-4-15,3-3 3 16,5-9-3-16,5-9 1 15,8-6-6-15,7-10-26 16,5-7-115-16,9-11-139 16,7-1-18-16</inkml:trace>
  <inkml:trace contextRef="#ctx0" brushRef="#br1" timeOffset="301024.6062">20753 5884 712 0,'-2'9'179'16,"-6"4"65"-16,-2 6-206 15,-4 4 7-15,4 2-6 16,0 4 5-16,3-2-6 16,2 0 0-16,7-4-13 0,1 4-4 15,-1-5-10-15,3 5-2 16,-3-5-5-16,0 4 1 16,-6-5-1-16,-1-3-25 15,-2-6-19-15,1-2-251 16,-6-2 52-16</inkml:trace>
  <inkml:trace contextRef="#ctx0" brushRef="#br1" timeOffset="301936.8672">21390 5899 535 0,'1'-8'298'31,"-7"10"-40"-31,-11-2-74 0,-2 6-173 0,-8 6-4 16,-1 0 2-16,-4 5 11 15,3 3 5-15,-1 3 6 16,2 1-3-16,-1 6 1 16,4-1-11-16,-4 4 1 15,4-1-6-15,2 5 1 16,6-3-3-16,2 3-2 0,8-5-5 15,5-7 1-15,4-8-2 16,8-1 4-16,3-7 1 16,6-7 5-16,3-4 1 15,10-5 2-15,-7-8-5 16,3-10 0-16,-6-2-6 16,-2-2 0-16,-9 2-4 15,-10 4-1-15,-4 4-4 16,-9 8 0-16,-3 6 1 15,-4 5 1-15,3 5 3 0,-1 5 3 16,3 2 1-16,1 1 1 16,6 2-2-16,6 0 0 15,4-8 1-15,14 0 2 16,5-7 0-16,11-10 2 16,6-2 0-16,8 2-2 15,-7-4-3-15,2 4 0 16,-13 0-3-16,-6 5 1 15,-11 2-4-15,-4 4-2 16,-8 4-2-16,-3 6 1 16,0 5-1-16,-4 8 2 15,-1 4 4-15,-6 4 4 16,4-3 3-16,-8 5 4 16,4-8 2-16,-3 0 1 15,4 0-3-15,-1 3-1 0,4-14-5 16,2 4 2-16,1-8-3 15,4-6-5-15,6-3-26 16,11-2-322-16,-1-15 93 16</inkml:trace>
  <inkml:trace contextRef="#ctx0" brushRef="#br1" timeOffset="302890.5014">21682 6084 602 0,'12'-5'248'15,"6"0"9"-15,12-2-127 0,6 2-84 16,12-1-14-16,-2 1 3 16,8-2-18-16,-6 5 2 15,4 2-16-15,-10 2 5 16,2-2-19-16,-10 2-1 16,-6-2-34-16,-14-4-106 15,-1-1-131-15,-11 5-9 16</inkml:trace>
  <inkml:trace contextRef="#ctx0" brushRef="#br1" timeOffset="303132.2347">21764 6188 517 0,'-8'10'183'16,"8"0"22"-16,7-3-112 15,4 2-32-15,15 2 6 16,7-4 14-16,16-5-3 16,6-4-11-16,18-1-20 15,-8-6-16-15,7-2-19 16,-18-3 1-16,-2 4-41 16,-17-3-25-16,4 4-240 15,-14 1 40-15</inkml:trace>
  <inkml:trace contextRef="#ctx0" brushRef="#br1" timeOffset="305630.5123">22587 6041 648 0,'-3'-2'202'0,"3"5"33"16,3 1-164-16,9-1-29 16,5-1-1-16,15 4 11 15,5-6-2-15,17-1-5 16,-4-3-18-16,4-1-16 16,-6 0-14-16,-2 0-282 15,-11 0 87-15</inkml:trace>
  <inkml:trace contextRef="#ctx0" brushRef="#br1" timeOffset="305418.9049">22646 5819 708 0,'-5'-5'189'0,"0"0"65"16,5 5-197-16,0-2-8 16,2 2-9-16,6 0 0 15,7 2-10-15,12-4 0 16,7-3-5-16,11-2-3 15,2-1-5-15,10-2-5 16,-10-4-9-16,2 6 0 16,-10-2 0-16,-6 3-1 15,-16 2-1-15,0 7-1 16,-14-4-4-16,-6 9-1 16,-6 5-1-16,-6 8 1 15,-6 0 3-15,-1 17 3 16,-5-4 0-16,0 6 2 15,0-4-1-15,5 11 3 16,-3-8 0-16,3 8 3 16,-1-6 0-16,6 7 2 0,0-10-3 15,4 3 0-15,8-9-3 16,1-3 2-16,3-8-4 16,1-3 3-16,3-9 0 15,-5-2 0-15,2-5 1 16,-1-6-1-16,-1-5-26 15,-1-8-290-15,-4-13 86 0</inkml:trace>
  <inkml:trace contextRef="#ctx0" brushRef="#br1" timeOffset="306076.6234">23395 5874 368 0,'-26'2'212'15,"-8"5"-28"-15,-5 9-38 16,4 3-108-16,-7 8 19 16,5-2 3-16,3 10 10 15,8-5-8-15,-1 9-7 16,5-5-19-16,7 4-3 16,6-7-9-16,9 2 0 15,7-4-7-15,15-7 5 16,5-11-4-16,11-7 5 15,3-9-1-15,7-14 1 16,-4-6-7-16,7-9-3 16,-8-1-7-16,1-7 0 15,-12 5-2-15,-7-1 0 16,-15 6-1-16,-10 0 2 0,-10 6-2 16,-10 1-1-16,1 5-1 15,-6 5-2-15,3 7 1 16,1 4-1-16,4 6 2 15,3 3-1-15,9-2-10 16,2-1-41-16,8 1-15 16,8-3-246-16,2 2 38 15</inkml:trace>
  <inkml:trace contextRef="#ctx0" brushRef="#br1" timeOffset="306478.962">23683 5876 616 0,'-4'5'160'0,"-6"7"61"16,-5 3-174-16,-5 10 10 15,-9 2-6-15,-1 5 6 16,3 0-11-16,5 8 1 16,9-8-13-16,8 5-2 15,7-7-10-15,8 0 2 16,1-9-2-16,10-3 7 15,4-8 1-15,7-8 5 16,-5-11-6-16,10-4-2 16,-5-6-11-16,1-7-4 15,-4-1-6-15,1-5 1 0,-7 3-4 16,-6-1 0-16,-8 5 0 16,-11-5 2-16,-5 6-3 15,-6-3 2-15,-6 2-2 16,-1 0-1-16,2 6-1 15,-1 2 1-15,1 6-2 16,4 6 1-16,3 3-1 0,4 4-15 16,0 1-19-16,4 5-41 15,3-1-146-15,3 10-107 16,0 0-38-16</inkml:trace>
  <inkml:trace contextRef="#ctx0" brushRef="#br1" timeOffset="307161.8526">24096 6054 610 0,'3'0'167'16,"1"2"63"-16,4 1-163 15,9 0 3-15,1 1-4 16,11-1 3-16,6-1-20 16,7-1-9-16,-3-2-22 15,3 1-6-15,-5-4-9 0,-5 1-29 16,-12 0-255-16,8-2 75 15</inkml:trace>
  <inkml:trace contextRef="#ctx0" brushRef="#br1" timeOffset="306964.314">24240 5888 409 0,'5'-4'294'0,"-6"11"-65"16,2 3-44-16,-4 5-151 15,-2 5-24-15,2 9 12 16,1 1 5-16,-5 4 8 16,6-1-2-16,-1 4 0 15,4-5-10-15,-2 0-3 16,0-2-9-16,1-1-1 15,3-11-4-15,-4-1-1 16,1-7 1-16,-1-8 1 16,-3-5-9-16,1-4-88 15,-1-10-190-15,-5-1 24 16</inkml:trace>
  <inkml:trace contextRef="#ctx0" brushRef="#br1" timeOffset="307674.2909">25017 5814 742 0,'-12'0'169'16,"-3"0"66"-16,-9 6-216 15,-6 6-2-15,-2 3 0 16,-2 5 7-16,4 1 1 16,0 4 7-16,6 2-4 15,3 3 0-15,5-1-5 0,6 2 1 16,7-4-7-16,3-1 0 16,5-8-3-16,14 0 3 15,-1-7 1-15,11-6 7 16,-1-7 0-16,12-5 0 15,-3-6-5-15,5-6-4 16,-6-3-8-16,1-3-1 16,-14 2-4-16,-6-2 1 15,-12 1-1-15,-2-1 1 16,-8 5-1-16,-3-2 0 16,-4 3-3-16,2 1 0 15,-5 6-2-15,0 5-11 16,1 7-11-16,1 7-29 15,1 5-19-15,5 1-249 16,6 4 57-16</inkml:trace>
  <inkml:trace contextRef="#ctx0" brushRef="#br1" timeOffset="307914.1543">25116 6135 470 0,'-9'26'202'0,"3"1"8"0,-8 5-105 16,11-2-48-16,-9-1-15 15,7-9-19-15,0 0-2 16,8-5-10-16,-1-4 2 16,6-5-21-16,1-6-219 15,11-5 67-15</inkml:trace>
  <inkml:trace contextRef="#ctx0" brushRef="#br1" timeOffset="308556.491">25536 5777 710 0,'-10'-2'189'0,"-4"4"53"15,4-1-202-15,2-1-13 0,3 5-11 16,0 2-2-16,5 5-4 16,-2 3 0-16,2 2-5 15,2 5-2-15,3 0-2 16,0-1 2-16,1 0-1 16,6 4 0-16,0-5 1 15,5 3 0-15,1-4-1 16,6 3 1-16,-6-7-1 0,4 5 1 15,-7-3-2-15,-3 5-1 16,-9-2 0-16,-4 5-1 16,-6-5-1-16,-10 5 4 15,-3-4 4-15,-9 0 7 16,1-2 4-16,-6-1 8 16,2-11 1-16,-3-2 5 15,5-8-2-15,-2-7 4 16,7-11-5-16,-1 1-1 15,10-5-8-15,4-7-4 16,8 4-10-16,10-4-1 16,7 3-3-16,10 2 0 15,1 11-1-15,5 0 2 16,-1 8 0-16,6 0 0 16,-2 3-2-16,6-6 1 15,-1 5-1-15,7-6 0 0,-7-1 1 16,-2-4 2-16,-3 2 1 15,-5-4 5-15,-14 1 1 16,-3 1 5-16,-6 0 0 16,-14-1 1-16,-5-1-6 15,-6 4-1-15,0 2-5 16,-3 2 0-16,2 5-3 16,2 2 2-16,8 6-1 15,1 1 1-15,4 1-1 0,3-3-3 16,4 1-11-1,2-4-41-15,3 2-23 0,2 4-262 16,3 4 41-16</inkml:trace>
  <inkml:trace contextRef="#ctx0" brushRef="#br1" timeOffset="309124.6871">26009 6081 688 0,'0'0'210'0,"7"0"49"15,5 2-186-15,10-1-2 16,3 1-18-16,12-2 1 16,3 0-12-16,11-3-9 0,-4-1-18 15,6 1-5-15,-11 3-5 16,-1-4-14-16,-13 1 39 16,-6 1-332-16,-19-4 112 15</inkml:trace>
  <inkml:trace contextRef="#ctx0" brushRef="#br1" timeOffset="308963.0466">26216 5948 651 0,'20'-8'243'15,"-1"3"31"-15,-9 1-175 16,-4 8-42-16,-7 4-29 15,-6 7-8-15,-3 0-11 16,-4 11 8-16,-1-1 2 16,0 3 4-16,3-3-4 15,2 6-2-15,4-9-8 0,1 1-1 16,0-6-2-16,3-2-1 16,0 3 0-16,4-11 1 15,0 0-10-15,-1-5-30 16,-1-6 82-16,2-4-353 15,-4 3 114-15</inkml:trace>
  <inkml:trace contextRef="#ctx0" brushRef="#br1" timeOffset="309862.0076">26653 5874 716 0,'3'-7'237'16,"0"6"28"-16,1 8-184 15,-2 1-64-15,3 7-7 16,-5 7-5-16,1 10 3 0,-1 1 3 15,2 8 3-15,-2 1-6 16,0 3-1-16,2-5-3 16,1-1 1-16,-1-10 0 15,1-4 5-15,2-13-14 16,-2-6-274-16,4-14 90 16</inkml:trace>
  <inkml:trace contextRef="#ctx0" brushRef="#br1" timeOffset="310155.7936">26932 5866 670 0,'-4'5'135'0,"-1"5"67"16,0 5-200-16,-2 9 12 15,1 1 8-15,-4 7 9 16,0-2 4-16,1 5 2 16,2-5-12-16,4 1-5 15,3-4-9-15,0-7 3 16,2-9-3-16,6 0 2 0,4-11 0 16,6-9 1-16,4-1-3 15,14-8-10-15,-5-3-11 16,6-7-247-16,-6 3 68 15</inkml:trace>
  <inkml:trace contextRef="#ctx0" brushRef="#br1" timeOffset="310835.8495">27113 5881 693 0,'-10'-2'208'0,"0"2"44"15,3 0-194-15,0 0-6 16,4 0-19-16,1 0 4 15,1-1-4-15,1 1-4 16,-2 0-11-16,2-2-4 16,-2 0-10-16,2 2 1 15,0 0-2-15,0 0 2 16,2 2 1-16,-4-2 0 16,4 0-1-16,-4 2 1 15,2-2-2-15,4-4 0 16,-3 3-1-16,1-1 2 15,1-2 2-15,-3-1 5 16,4 5 1-16,-6 0 4 0,4-3-2 16,-4 1-1-16,0 6-4 15,1-4-1-15,1 0-6 16,0 3 1-16,0-1-3 16,1-2-2-16,-1 1 0 15,2-1 0-15,-5 0 0 16,4 0 4-16,-1 0 3 15,-1-1 7-15,-1 1 0 16,2-2 2-16,-7 2-3 0,2 0-2 16,4 0-8-16,-3 0 0 15,-1 2-1-15,5-4-1 16,-1 2 1-16,-3 0 1 16,3 2-1-16,-1-2 0 15,-2 1-1-15,4-2 1 16,-1 1 0-16,1 0 0 15,0 0 1-15,-4-2 0 16,4 2-1-16,0 0 0 16,0 0-1-16,0 0 0 15,2 2 0-15,-4-2-1 16,1 0 1-16,-3 0 1 16,4 0-2-16,0 0 2 15,-1-2 0-15,1 4 0 16,1-2 0-16,-2 0 2 15,1 0-1-15,3 0 1 0,-1-2-1 16,-2 2-4-16,0 0-16 16,1-3-4-16,-6 6-317 15,-1 2 90-15</inkml:trace>
  <inkml:trace contextRef="#ctx0" brushRef="#br1" timeOffset="311740.3866">27414 5836 411 0,'1'-9'235'0,"-4"-1"-17"16,-5 2-89-16,-4 1-41 15,-5 7-41-15,-6 3 4 16,-1 2-10-16,1 7 2 16,2 2-10-16,-4 4 0 15,8 6-12-15,1 11 0 0,-3-5-4 16,1 12 5-16,6-3-2 16,2 3 2-16,1-9-2 15,6 4 2-15,5-12-7 16,8 2 6-16,-3-10 2 15,9-5 9-15,3-9-1 16,3-3 4-16,-2-6-5 16,13-8-4-16,1-3-11 15,6-8-2-15,-1-3-6 0,-4-6 1 16,-10 0-3-16,-4-1 4 16,-15 7 1-16,-7-4 2 15,-9 3 1-15,-7-1 0 16,-5 6-5-16,-5 1-1 15,3 9-5-15,-1 3 0 16,3 7-3-16,2 3 1 16,10 2-1-16,7 3 0 15,0 1-2-15,8 0-65 16,5-2 398-16,10 12-696 16,5-1 302-16</inkml:trace>
  <inkml:trace contextRef="#ctx0" brushRef="#br1" timeOffset="314753.3496">25922 6067 505 0,'-5'4'246'16,"-7"2"-9"-16,-5 6-94 15,-1 2-92-15,4 13-14 16,-4-4 1-16,5 7-11 15,2 1-1-15,0 7-13 16,2-8 0-16,4 4-10 16,-8-4 6-16,3 6-9 15,1-11 9-15,-9 5-10 16,1-7 12-16,9-1-16 16,-2-7-9-16,5-3-262 15,-2 0 76-15</inkml:trace>
  <inkml:trace contextRef="#ctx0" brushRef="#br1" timeOffset="314552.8076">25707 6081 654 0,'10'-15'227'0,"-2"3"32"16,-1 7-173-16,0 2-42 16,0 8-17-16,1 8-20 0,-6 2-2 15,1 7-10-15,0 2 13 16,1 1-9-16,-3-7 9 16,4 9-8-16,-1-8 11 15,3-3-9-15,-4-4 9 16,4-5-14-16,3-11-7 15,5-7-100-15,-3-9-158 0,1-7 7 16</inkml:trace>
  <inkml:trace contextRef="#ctx0" brushRef="#br1" timeOffset="317388.9665">28519 5745 381 0,'0'-10'265'16,"0"-4"-29"-16,-2 8-61 16,-3 1-93-16,4 3-34 0,-8 2-23 15,-1 12-20-15,-2 4 4 16,-1 6-13-16,-4 2 12 16,4 6-11-16,3-1 13 15,3-1-10-15,4-4 11 16,8 1-10-16,1-8 11 15,4-1-11-15,6 1 11 16,4 0-12-16,-2 0 9 16,2 5-10-16,1-2 9 15,0 3-12-15,-5-2 11 0,2 0-11 16,-1 0 9-16,-5 2-9 16,-2-4 9-16,-5 2-11 15,-5-2 9-15,-2 3-10 16,-8-6 13-16,-10 5-2 15,1-3 14-15,-9-1-7 16,-6-5 14-16,-1 1-9 16,1-6 7-16,-6-7-7 15,8-4 10-15,-2-4-2 16,8-9 9-16,0-10-7 16,10 6 4-16,4-11-12 15,8 0 1-15,4-2-13 16,10 6 5-16,7-4-13 15,5 5 9-15,13-3-11 16,7 6 9-16,14-3-10 16,-1 2 11-16,7-4-10 15,-6 3 11-15,4-1-8 0,-18 1 9 16,2 0-7-16,-14 5 7 16,-5 5-8-16,-16-5 9 15,-6 6-9-15,-10 2 9 16,-9-4-7-16,-4 7 8 15,-12-2-10-15,5 2 8 16,-10 3-9-16,8 4 7 0,-3 0-9 16,10 6 7-16,-4-3-7 15,10 0 9-15,0 2-9 16,12 1 8-16,-7 2-12 16,9 2-6-16,9 3-22 15,1-2-297-15,17 9 81 16</inkml:trace>
  <inkml:trace contextRef="#ctx0" brushRef="#br1" timeOffset="317923.6844">29198 5755 368 0,'1'-10'212'0,"-9"3"-13"16,-5 4-66-16,-6 6-78 16,-3 6-20-16,-3 7-9 15,-7 8-9-15,0 3 8 16,-8 6-3-16,0-1 12 16,-4 9-3-16,2-1 7 15,2 5-9-15,8-6 3 0,7 6-12 16,9-6 3-16,11-2-12 15,12-9 9-15,8-2 0 16,9-15 17-16,13-7 3 16,3-13 13-16,10-11-8 15,4-7-2-15,5-10-19 16,-7 0-3-16,2-6-14 16,-14 4 5-16,-11-3-10 15,-13 7 8-15,-12-2-11 16,-11 7 9-16,-8 3-12 15,-5 8 9-15,-7 6-10 16,2 9 11-16,-5 4-27 16,4 4 0-16,6 1-45 15,8 0-11-15,6-2-256 16,9 1 60-16</inkml:trace>
  <inkml:trace contextRef="#ctx0" brushRef="#br1" timeOffset="318249.7331">29524 5763 415 0,'1'-6'232'0,"-12"9"-24"16,-8 4-67-16,-3 8-96 0,-13 8-18 16,3 9 4-16,-7 10-7 15,4-1 3-15,3 6-7 16,7-5 7-16,-2 3-7 15,14-8 7-15,9 2-7 16,4-13 5-16,10 1-4 16,9-12 13-16,3-8 14 15,0-5 12-15,10-12-3 16,1-9 3-16,11-9-18 16,-1 1-15-16,5-10-13 15,-10 3 4-15,-6-1-10 16,-15 6 7-16,-10-2-9 15,-11 4 7-15,-8-4-12 16,-6 5 6-16,-11-3-8 16,3 9 9-16,-5 5-11 0,4 6 9 15,1 4-9-15,9 5 2 16,2 4-53-16,3-3-19 16,7 9-275-16,7 4 40 15</inkml:trace>
  <inkml:trace contextRef="#ctx0" brushRef="#br1" timeOffset="318931.4295">29742 6034 677 0,'2'-2'229'0,"4"5"36"16,5-3-172-16,12 0-21 16,6 4-12-16,6-1-13 15,5-3-4-15,4 4-18 0,-11 1-8 16,1-4-14-16,-7 1 3 15,-2-5 81-15,-10-2-391 16,14 0 158-16</inkml:trace>
  <inkml:trace contextRef="#ctx0" brushRef="#br1" timeOffset="318731.2565">29944 5846 674 0,'1'-2'221'0,"-1"0"28"0,-1 7-184 15,-1 4-29-15,2 4-17 16,-3 7-13-16,-1 2 11 16,1 8-6-16,3 1 9 15,0 7-7-15,0-2 6 16,2 9-10-16,1-8 5 0,-3 3-10 15,0-5 7-15,0-1-10 16,-3-12 10-16,1-2-9 16,0-8 10-16,2-11-17 15,-3-4 32-15,1-7-312 16,-10-5 103-16</inkml:trace>
  <inkml:trace contextRef="#ctx0" brushRef="#br1" timeOffset="319442.794">30548 5873 314 0,'2'-11'219'0,"1"0"-2"16,-4-1-56-16,-1 0-29 16,-3 4-33-16,-3-2-29 15,-2 1-22-15,-6 6-21 16,-2 1-6-16,-7 4-14 15,0 5 5-15,-7 6-12 16,1 2 9-16,-4 9-10 16,5 1 11-16,-7 7-8 15,8 3 10-15,1 5-7 16,8-1 8-16,1 3-9 16,18-8 7-16,4-2-9 15,7-11 9-15,12-2 6 0,6-7 18 16,8-11 3-16,1-6 13 15,10-10-6-15,-4-7-5 16,8-6-17-16,-8 1-1 16,4-5-11-16,-11 2 4 15,-8-6-10-15,-14 6 8 16,-11-5-11-16,-13 3 9 0,-10-7-11 16,1 9 6-16,-8-5-12 15,2 11 2-15,-2 4-38 16,7 8-8-16,-5 7-52 15,8 10 53-15,4 4-292 16,-1 13 97-16</inkml:trace>
  <inkml:trace contextRef="#ctx0" brushRef="#br1" timeOffset="319761.8838">30674 6111 313 0,'2'8'254'16,"-4"11"-31"-16,-4 4-14 15,1 13-123-15,-4 1-6 16,4 11-20-16,-5-11-13 16,3 4-15-16,4-8-3 15,-4-2-14-15,1-13 2 0,2 2-11 16,-2-8 7-16,0-9-11 16,12-4 22-16,-1-3-302 15,0-4 103-15</inkml:trace>
  <inkml:trace contextRef="#ctx0" brushRef="#br1" timeOffset="320436.8066">31099 5735 688 0,'-1'-4'216'0,"-6"9"33"0,-1 0-185 16,-6 7-22-16,-1 3-16 15,-2 4-9-15,-1-4 7 16,1 8-11-16,4-2 4 16,2 2-12-16,5-3 8 15,2 9-2-15,6-7 0 16,5 6-12-16,3-3 11 0,3 4-10 15,2-4-1-15,2 4 0 16,-3-4 11-16,-3 4-12 16,-4-3 9-16,-3 5-12 15,-6-3 9-15,-8 4-12 16,-4-3 10-16,-4-2-11 16,-4-7 13-16,-3-2-8 15,0-9 14-15,-4-3-4 16,4-1 16-16,0-10 5 15,4-8 12-15,3-2-7 16,6-15 5-16,11-12-15 16,4-2-4-16,12-8-14 15,9 3 3-15,9 0-10 16,-4 12 9-16,8 0-10 16,0 14 9-16,1-1-8 15,-2 6 10-15,4-2-8 16,-7 3 11-16,1-2-6 15,-5 1 11-15,-6 0-3 0,-6 1 12 16,-4-2-8-16,-3 4 5 16,-11 0-10-16,-6-2 3 15,-8-1-13-15,-5 3 5 16,-5-4-7-16,3 4 7 16,-5 3-9-16,7 6 8 15,0 2-9-15,3 4 9 0,-2 10-29 16,8 4-3-16,-3 9-40 15,7 2-8-15,6 6 0 16,4-4-258-16,10 9 90 16</inkml:trace>
  <inkml:trace contextRef="#ctx0" brushRef="#br1" timeOffset="320749.1312">31479 5888 357 0,'-5'6'277'0,"-2"9"-36"16,-4 1-19-16,4 9-122 0,-2 3-14 15,1 1-8-15,5-2-14 16,4 0-17-16,3-5-9 16,6-6-13-16,7-4-1 15,4-4-9-15,13-8 3 16,8-6-31-16,2-6-27 16,3-8-280-16,-2-2 56 0</inkml:trace>
  <inkml:trace contextRef="#ctx0" brushRef="#br1" timeOffset="320983.9957">31786 5928 542 0,'-15'8'221'0,"-3"4"17"15,1 3-125-15,-6 9-34 16,1 4-13-16,-7 8-6 16,2 4-2-16,-10 14-9 15,5-9-3-15,-1 14-12 16,6-7-3-16,-3 3-14 15,11-9 0-15,-6 2-11 16,3-14 4-16,0 1-7 0,4-10 7 16,-1 1-6-16,6-11-3 15,0-3-43-15,-1-9-265 16,4 2-18-16,2-5-120 16</inkml:trace>
  <inkml:trace contextRef="#ctx0" brushRef="#br1" timeOffset="313417.1369">27745 6076 635 0,'-10'12'170'0,"8"-4"49"16,9 2-163-16,6-2-8 15,2-3 12-15,12-1 6 16,5-1 7-16,3-3-13 16,4-1-14-16,0 1-19 15,-9-4-8-15,3 1-12 16,-2-1-5-16,-3-2-136 15,-3 4-161-15,11-6 0 16</inkml:trace>
  <inkml:trace contextRef="#ctx0" brushRef="#br1" timeOffset="313193.3025">27741 5950 530 0,'-5'-2'223'0,"4"0"23"16,1 1-127-16,1 1-27 15,4 1-18-15,5 1-10 0,0-2-8 16,12 3-9-16,5 1-3 16,7-2-13-16,3-2-4 15,10 1-15-15,-7-2 1 16,4-6-13-16,-6 5 8 15,1-6-21-15,-10 1-16 16,-4-1-207-16,-10 6-79 16,-7 4-64-16</inkml:trace>
  <inkml:trace contextRef="#ctx0" brushRef="#br1" timeOffset="335339.9834">8302 7457 281 0,'15'-12'133'0,"-4"-3"35"15,-9 6-70-15,3 3 4 16,-13 4-32-16,-4 5 0 16,-1 9-43-16,-8 3-3 15,-5 0-15-15,-1 9 9 16,0-1-8-16,-10 9 12 16,2 2-11-16,-6 13 15 15,4-5-8-15,-1 10 15 16,9-12-12-16,9 6 12 15,8-14-14-15,7 3 7 0,8-10-17 16,11-3 8-16,3-4-13 16,13-4 12-16,2-6-10 15,12-4 2-15,-6-4 1 16,9-14 9-16,-8-1-12 16,3-7 8-16,-9 0-1 0,-2-5-2 15,-15 9-11-15,0-2 13 16,-18 6-8-16,-10-1 13 15,-6 7-8-15,-6 8 8 16,-3 3-14-16,2 4 7 16,3 6-13-16,5-1 9 15,2 0-8-15,5 0 8 16,5-4-8-16,7 0 7 16,3-1-10-16,7-2 11 15,1-5-8-15,14-3 11 16,3-2-6-16,11-9 8 15,-3-1-9-15,6 0 8 16,-11 2-11-16,-6-4 8 16,-10 10-11-16,-3 4 3 15,-13 5-12-15,-4 9 0 16,-5 11 0-16,-6 8 11 16,1 4-4-16,-4 1 12 0,7-1 2 15,-2 1 1-15,4-8-9 16,3 0 11-16,3-4-11 15,0-6 10-15,6-7-11 16,-1-1 10-16,2-9-11 16,8-5-13-16,3-4 2 0,12-11-288 15,4-2 76-15</inkml:trace>
  <inkml:trace contextRef="#ctx0" brushRef="#br1" timeOffset="335774.8576">8779 7920 309 0,'-4'5'156'0,"8"0"-6"15,-1 2-30-15,0 2-58 16,4-4 30-16,3 0-12 0,0 0 12 16,2-2-31-16,-2 0-4 15,-3 1-38-15,5-3 5 16,-12-2-5-16,0 2-259 16,-9 3 94-16</inkml:trace>
  <inkml:trace contextRef="#ctx0" brushRef="#br1" timeOffset="335542.1858">8864 7699 680 0,'7'-12'187'0,"3"5"57"15,-3 2-200-15,0 7 10 16,-2-2-25-16,3 5 0 16,-6 5-19-16,1 2 3 15,-1 4-17-15,-6 1 9 16,-6 2-10-16,-1-3-245 15,2 1-9-15,-13 2-85 16</inkml:trace>
  <inkml:trace contextRef="#ctx0" brushRef="#br1" timeOffset="334598.6831">7882 7395 547 0,'-2'-16'189'0,"0"5"27"15,-4 1-158-15,-1-2 2 16,-3 5-35-16,-7 2 6 16,-3 2-15-16,-5 3 7 15,-4 1-19-15,-8 8 9 16,3 1-13-16,-13 3 9 16,2 2-11-16,-4 6 9 15,2 2-10-15,-6 4 10 16,11 3-10-16,-2 5 12 15,7 1-10-15,3 2 14 16,11 3-9-16,3 2 13 16,8-7-10-16,7 1 9 15,3-12-14-15,11-2 10 0,4-6-12 16,14 0 13-16,-4-7-8 16,13 0 16-16,-3-3-10 15,4-7 14-15,-10-7-12 16,7-5 10-16,-11-3-13 15,1-2 8-15,-4-4-15 16,-10 0 9-16,-7 6-10 16,-1-5 9-16,-10 3-8 15,1 4 7-15,2 4-10 16,-5-4 0-16,3 10-1 0,4-4 8 16,-2 2-8-16,1 0 6 15,8 12-1-15,-1 3-1 16,0 3-10-16,4 4 9 15,2 0-7-15,-3-4 10 16,4-3-8-16,0-1 8 16,0-4-7-16,4 3 8 15,-6-1-10-15,-1 3 10 16,-4 3-12-16,-1 4 10 16,-5 2-11-16,-1-1 10 15,1 1-10-15,-2-1 12 16,2-5-9-16,-4-2 10 15,7-1-9-15,-3-5 9 0,3-2-9 16,-4 0 10-16,6 1-9 16,-4-1 10-16,2-1-23 15,5-2-42-15,2-2-242 16,13 4 51-16</inkml:trace>
  <inkml:trace contextRef="#ctx0" brushRef="#br1" timeOffset="336745.338">10267 7610 321 0,'8'-12'284'0,"-4"5"-51"15,-9 7-74-15,-5 8-42 16,0 3-81-16,-11 15-1 16,-4 1-22-16,0 10 18 15,0 0-8-15,-5 12 15 0,1-10-12 16,-1 11 12-16,0-6-16 16,-4 1 9-16,0-3-18 15,-1 7 8-15,3-6-16 16,0 3 8-16,5-6-14 15,2 0 10-15,7-9-11 16,1-5 10-16,5-7-9 16,5-6 12-16,4-8-9 0,5-6 13 15,1-8-8-15,4-6 6 16,3-5-28-16,5-10-284 16,10 1 83-16</inkml:trace>
  <inkml:trace contextRef="#ctx0" brushRef="#br1" timeOffset="337392.0006">10492 7925 307 0,'-7'4'217'0,"7"2"-27"16,4-2-64-16,4-1 7 0,6 1-45 15,13-4 23-15,6 0-13 16,12-6 4-16,3-2-47 16,9-2-4-16,-4 2-34 15,4-4 1-15,-6 2-17 16,-9 5 8-16,-10 5-19 16,-7 1-35-16,-10 4-115 15,-1 7-142-15,-1-3-33 16</inkml:trace>
  <inkml:trace contextRef="#ctx0" brushRef="#br1" timeOffset="337189.4296">10605 7741 477 0,'-4'5'261'0,"4"0"-28"16,4 0-62-16,1 1-141 15,7 4 18-15,3-4-11 16,13 0 22-16,6-2-10 0,13 1 7 16,-2-7-24-16,11 0-2 15,-13-1-23-15,-4 0 5 16,-9-6-12-16,-3 14 8 16,-17-5-8-16,-1 5-19 15,-9-3-34-15,-9 0-247 16,-11-2 45-16</inkml:trace>
  <inkml:trace contextRef="#ctx0" brushRef="#br1" timeOffset="336476.8394">9687 7663 514 0,'2'-8'232'16,"-4"3"14"-16,2 1-139 15,2 3-26-15,7 6-44 16,-3 5 3-16,3 2-23 16,7 3 14-16,0 2-10 0,7 1 8 15,1 1-16-15,6 1 6 16,-2 0-14-16,6-2 7 15,-5-4-9-15,6-7 11 16,-3-1-10-16,1-7 6 16,-4-4-23-16,6-1-29 15,-8-9-49-15,5-8-196 16,-5-6 19-16</inkml:trace>
  <inkml:trace contextRef="#ctx0" brushRef="#br1" timeOffset="338747.2063">12182 7388 486 0,'-3'-12'242'15,"6"4"-7"-15,6-2-111 0,6-1-66 16,1 5-32-16,10-1 7 16,2 4-15-16,11 3 11 15,-4 1-14-15,5 3 6 16,-6 2-16-16,5 6 8 15,-9-3-12-15,4 2 7 16,-11 3-9-16,4 4 10 16,-5 2-11-16,-2 2 9 15,-8 2-11-15,3 3 8 16,-12-6-11-16,-3 8 10 16,-5 0-8-16,-7 4 18 15,-6-1-3-15,-4 3 19 16,-7-9-7-16,-6-3 13 0,5-4-15 15,0-6 5-15,-2-8-15 16,3 3 7-16,9-6-12 16,-3-7 9-16,1 0-10 15,2-7 10-15,4-13-14 16,6 2-21-16,2-4-33 16,6 0-252-16,7 12 46 15</inkml:trace>
  <inkml:trace contextRef="#ctx0" brushRef="#br1" timeOffset="338345.9122">12449 7363 509 0,'4'-7'233'15,"-4"5"-6"-15,-2 6-96 16,4 2-111-16,-6 8 14 16,3 3-19-16,-4 9 13 15,1 5-6-15,-3 7 11 16,2 1-19-16,-10 8 4 15,5-10-13-15,0 3 7 16,-2-10-11-16,-1-1 11 16,6-14-9-16,0 0-16 0,1-10-67 15,-1-3-181-15,-1-7 15 16</inkml:trace>
  <inkml:trace contextRef="#ctx0" brushRef="#br1" timeOffset="337716.7139">11567 7573 259 0,'0'-4'314'0,"-5"4"-92"15,-3 9-3-15,-7 11-125 16,-2 3-54-16,-5 11 19 16,5-1-11-16,0 3 9 0,9-6-23 15,6 4 5-15,4-13-25 16,6 1 8-16,3-7-15 15,10-5 11-15,3-4-10 16,10-6 11-16,1-9-12 16,5-4-14-16,-8-2-37 15,7-9-251-15,-7 2 50 16</inkml:trace>
  <inkml:trace contextRef="#ctx0" brushRef="#br1" timeOffset="337961.4317">11902 7611 570 0,'-14'19'215'0,"-4"9"32"16,-4 2-155-16,-2 4-14 16,1 1-29-16,-1 2 4 15,4-5-21-15,-2 5 8 16,9 2-19-16,-6 5 5 16,4-6-17-16,-2 6 6 15,2-6-12-15,-3 1 8 16,8-7-11-16,-4 0 10 15,4-12-10-15,0-1 11 16,2-11-12-16,-1-3 4 16,8-8-34-16,2-9-264 15,6-5 73-15</inkml:trace>
  <inkml:trace contextRef="#ctx0" brushRef="#br1" timeOffset="484963.0723">12844 7107 231 0,'0'-12'106'0,"2"7"7"0,-1 2-47 15,4 1-9-15,-1-1-7 16,-1 8-2-16,-3-2 3 16,2 11-12-16,-2 3-1 15,0 5-10-15,0-4-2 16,1 12-10-16,-1-8 5 0,4 7-9 15,-1-4 6-15,2 3-9 16,-1-4 5-16,-1 1-6 16,0-6 10-16,-1 1-209 15,-4-7 73-15</inkml:trace>
  <inkml:trace contextRef="#ctx0" brushRef="#br1" timeOffset="340592.2962">13175 8006 277 0,'-15'8'189'0,"15"1"-22"16,0-6-61-16,0 2-4 15,10-1-40-15,18-1 10 16,-1-5-11-16,17 2-3 15,5-3-23-15,4-2-3 16,-5-2-26-16,4 2 7 16,-9-3-11-16,-1-1-77 15,-10 4-164-15,0 2 27 16</inkml:trace>
  <inkml:trace contextRef="#ctx0" brushRef="#br1" timeOffset="340364.3441">13225 7898 397 0,'22'-3'115'0,"13"1"36"16,1-6-119-16,14 6 11 16,1-3-21-16,7 2 5 15,-9-2-18-15,5 3 7 16,-14-3-62-16,-5 4-112 0,-13-5 22 16</inkml:trace>
  <inkml:trace contextRef="#ctx0" brushRef="#br1" timeOffset="340974.562">13825 7724 643 0,'2'-9'198'0,"-1"13"30"15,11-1-152-15,0 5-61 16,8-1 13-16,2 7-9 16,8 1 11-16,-3-2-15 0,3 1 5 15,-8-3-17-15,-2 6 6 16,-6 0-13-16,-6-4 9 16,-10 1-10-16,-3 6 9 15,-8-3-9-15,-9 3 13 16,0 0-9-16,-10 5 11 15,4-6-9-15,-6 4 11 16,6-6-12-16,-1-2 11 16,6-5-11-16,4 4 13 15,7-8-23-15,12 3-252 16,-6-4 83-16</inkml:trace>
  <inkml:trace contextRef="#ctx0" brushRef="#br1" timeOffset="341658.5436">14509 7685 623 0,'1'-7'196'15,"6"11"31"-15,0 6-176 16,8 7-23-16,-3 3-23 0,10 8 14 15,-7-6-5-15,3 5 11 16,2-3-11-16,4 1 9 16,-6-5-15-16,13 3 9 15,-3-9-12-15,4-4 0 16,0-7-10-16,0-8-244 16,-4 0 69-16</inkml:trace>
  <inkml:trace contextRef="#ctx0" brushRef="#br1" timeOffset="341850.9076">14998 7776 642 0,'-19'18'183'0,"-6"8"48"16,-4 5-191-16,-9 6 9 16,2-3-17-16,-2 6 18 0,4-3-11 15,1 10 14-15,2-5-22 16,3 5 3-16,3-6-24 15,-1 1 7-15,10-12-16 16,4-2 11-16,4-9-11 16,6-7 11-16,5-9-13 15,2-15-74-15,7-3-214 16,20-20 39-16</inkml:trace>
  <inkml:trace contextRef="#ctx0" brushRef="#br1" timeOffset="342399.1406">15317 7947 413 0,'-14'5'253'15,"13"2"-40"-15,9 1-46 16,6-1-128-16,11-2 22 16,5-5-9-16,14 0 18 15,-1-3-15-15,16-1 1 16,-5 1-38-16,3 0 2 16,-8-2-20-16,-2 0 1 15,-10 1 73-15,-4 3-355 16,-13 4 137-16</inkml:trace>
  <inkml:trace contextRef="#ctx0" brushRef="#br1" timeOffset="342189.6626">15426 7776 790 0,'0'0'173'0,"3"7"85"15,4-2-231-15,10-4 27 0,3-1-3 16,12-3 18-16,3 1-19 16,12-3 1-16,-3-2-32 15,8 9 1-15,-12 0-20 16,4 0 6-16,-17 1-25 15,-7 2-18-15,-15 0-210 16,-17 5-65-16,-15 9-70 16</inkml:trace>
  <inkml:trace contextRef="#ctx0" brushRef="#br1" timeOffset="343215.4045">16508 7606 371 0,'8'-13'239'0,"-3"4"-14"16,-3 3-69-16,0 2-57 16,-1 4-40-16,-1 0-1 15,-3 2-31-15,5 3 3 0,-2 3-25 16,0 6 6-16,0 1-13 15,5 7 9-15,-2 1-10 16,2 6 10-16,2-4-10 16,5 7 10-16,-4-3-9 15,5-1 9-15,1-1-10 16,-6 2 10-16,-1-8-10 16,0 3 8-16,-4-9-11 15,-8 0 8-15,0-5-12 16,-7 4 11-16,-5-4-8 0,-3 1 14 15,0-4 7-15,-3 0 5 16,-1-5-7-16,-3-6 17 16,2 1-7-16,-2-7 5 15,5-2-1-15,0-5 13 16,12-1-17-16,4-4 4 16,7 8-18-16,8-2 8 15,9 2-16-15,7 1 8 16,6 8-9-16,11-7 10 15,0 4-11-15,6 1 8 16,-7-5-10-16,11-3 10 16,-12-2-8-16,0-6 8 15,-4 6-7-15,-1 2 8 16,-17-5-9-16,-4-1 7 0,-11 6-10 16,-15-8 6-16,-6-1-9 15,-7 6 9-15,-4 6-8 16,1 2 11-16,4 7-8 15,4 3 10-15,7 5-8 16,2 1 2-16,8-2-21 16,1 1-28-16,4-5-26 15,10 0-239-15,5 5 45 16</inkml:trace>
  <inkml:trace contextRef="#ctx0" brushRef="#br1" timeOffset="343624.3551">17079 7596 212 0,'13'-2'174'16,"-7"-1"0"-16,-6 3-17 15,-6 5-42-15,-10 5 8 16,-8 2-62-16,-4 13-1 16,-6 4-22-16,-3 6 13 15,7-3-20-15,-2 5 14 16,10-7-15-16,7-3 10 15,10-5-20-15,7 0 7 16,6-9-15-16,10-5 15 16,6-2-11-16,6-8 10 0,5-5-12 15,7-8 10 1,-1-3-19-16,2-6 7 0,-7 0-12 16,-1-1 8-16,-10-3-9 15,-8 1 14-15,-10-3-10 16,-11 3 8-16,-4 2-9 15,-7 3 9-15,-2 3-14 16,0 7 9-16,6 6-9 16,-3 1 9-16,4 8-11 0,5 2 6 15,3 3-24-15,2 4-16 16,4-3-30-16,4 4-119 16,2-3-119-16,5 7-8 15</inkml:trace>
  <inkml:trace contextRef="#ctx0" brushRef="#br1" timeOffset="344012.4759">17517 7638 272 0,'6'-2'233'16,"-13"4"-50"-16,-12 5-14 15,-4 0-110-15,-9 11-7 16,2-1-21-16,-2 8 18 15,7-1-13-15,4 1 15 16,5-3-15-16,-1 4 7 0,7-2-19 16,8-4 6-16,0-3-16 15,17-2 14-15,6-8-12 16,9-4 12-16,3-6-12 16,9-4 10-16,-6-6-19 15,6-4 8-15,-4 2-13 16,-2-4 7-16,-11 2-5 15,-5 6 20-15,-12-3-6 0,-8-3 17 16,-10 6-11-16,-8-8 7 16,-6-1-20-16,-6 7 5 15,2-3-16-15,-4 3 8 16,6 6-11-16,3 7 9 16,8 4-23-16,1 2 518 15,13 13-823-15,12-17 430 16</inkml:trace>
  <inkml:trace contextRef="#ctx0" brushRef="#br1" timeOffset="346101.079">19700 7532 660 0,'-5'-3'169'15,"1"1"51"-15,1 4-201 16,-4 3 1-16,0 3-22 16,1 7 15-16,-1 6-10 0,-1 2 15 15,3 2-10-15,0 2 14 16,3-3-13-16,2-4 10 15,5-3-13-15,5-2 10 16,5 2-15-16,4-2 11 16,1 3-13-16,5 2 10 15,-3-6-11-15,0 1 9 16,-4 2-10-16,-3-4 9 16,-10 1-12-16,-3 4 10 15,-9-3-11-15,-8-3 14 16,-5-2-7-16,-9 0 14 15,1-1-7-15,-7-3 14 16,-1-2-13-16,-4 1 14 16,8-5-8-16,-3-5 15 15,13 0-9-15,2-7 16 16,11-5-13-16,4-3 5 0,7 1-15 16,5-1 5-16,15 3-16 15,3 2 6-15,0 5-9 16,14 0 8-16,-1 2-11 15,3-1 11-15,1 1-10 16,6-6 9-16,-9 3-9 16,0-6 10-16,-9 0-10 15,-3 4 9-15,-12-2-9 16,-7-1 7-16,-10 0-11 0,-8-3 10 16,-8 1-10-16,-7 3 10 15,0-1-6-15,-4 8 11 16,7 1-11-16,2 1 11 15,5 2-12-15,1 3 10 16,6 4-10-16,0-1 9 16,3 4-14-16,5 1-32 15,1-2-28-15,8 0-231 16,9 4 30-16</inkml:trace>
  <inkml:trace contextRef="#ctx0" brushRef="#br1" timeOffset="346389.4202">20210 7655 589 0,'2'2'204'15,"-2"3"35"-15,-3 10-157 16,1 5-4-16,-3 0-27 15,7 12 17-15,-2-10-20 0,1-2 4 16,3-3-26-16,14 1 6 16,-1-11-17-16,12 0 9 15,4-1-14-15,6-9 5 16,-7-9-34-16,3 4-17 16,-8-4-168-16,1-5-103 15,-2 2-41-15</inkml:trace>
  <inkml:trace contextRef="#ctx0" brushRef="#br1" timeOffset="346622.869">20630 7650 537 0,'2'0'215'15,"-2"8"6"-15,0 1-102 16,0 6-84-16,-2 3 16 16,-3 2-10-16,-3 4 16 15,-7 3-14-15,-7 3 12 16,-3 0-21-16,-6 6 8 15,3-3-19-15,-2 4 6 0,8-3-19 16,-3 3 7-16,6-4-15 16,-3 6 9-16,4-7-12 15,-1 1 10-15,4-6-9 16,0 0 12-16,7-10-29 16,4-5-290-16,9-11 92 15</inkml:trace>
  <inkml:trace contextRef="#ctx0" brushRef="#br1" timeOffset="344779.0841">18005 7888 476 0,'-2'2'181'15,"5"0"14"-15,4 3-82 16,8 0-54-16,-5-2 22 15,5-3-10-15,22-3 13 16,0 3-33-16,9-5-3 16,1 1-32-16,10 1 3 15,-15 1-16-15,-5-3-16 16,-7 2-93-16,-5 5-171 16,-10-2 5-16</inkml:trace>
  <inkml:trace contextRef="#ctx0" brushRef="#br1" timeOffset="344536.8916">18258 7734 596 0,'-11'10'205'16,"2"2"15"-16,-3 15-126 15,1-4-88-15,2 11 22 16,4-2-4-16,2 0 24 16,3-6-11-16,2 6 8 15,-2-10-20-15,3 3 3 16,-1-6-21-16,3-2 7 0,0-9-12 16,0 0 11-16,-4-6-12 15,-2-7-15-15,-1-2-131 16,-1-4-132-16,-1-1-22 15</inkml:trace>
  <inkml:trace contextRef="#ctx0" brushRef="#br1" timeOffset="345237.3794">19043 7707 240 0,'8'-15'272'0,"-1"-4"-48"15,-9 3-35-15,-3 5-50 16,-7-2-73-16,-9 1-11 16,-5 7-35-16,-7 4 3 15,1 4-20-15,-5 9 9 16,8 6-10-16,-3 7 13 15,2 4-7-15,5 5 13 16,5-3-8-16,6 5 11 16,6-8-13-16,10 3 9 15,1-10-14-15,5-2 12 16,9-6-9-16,14-4 14 16,2-11 4-16,12-6-3 15,3-4-14-15,0-7 7 16,-4 1-15-16,0-6-5 15,-13 3 2-15,-4-5 9 16,-12 3-12-16,-8-9 9 0,-10 13-11 16,-9-1-3-16,-3 7-17 15,-4 6-8-15,4 12-22 16,0 2-84-16,7 0-149 16,5 3 17-16</inkml:trace>
  <inkml:trace contextRef="#ctx0" brushRef="#br1" timeOffset="345428.5276">19212 7862 255 0,'-5'18'165'0,"-3"7"4"16,-2-3-59-16,-5 7 6 15,1-6-42-15,1-1-2 16,1-5-32-16,7 0 0 15,3-7-21-15,8-4-222 16,5-2 74-16</inkml:trace>
  <inkml:trace contextRef="#ctx0" brushRef="#br1" timeOffset="350931.4063">14539 8997 689 0,'-3'-8'171'15,"-7"6"59"-15,0 7-212 0,-9 7 9 16,1 8-17-16,-9 7 10 15,0 6-8-15,-8 1 14 16,1 3-10-16,-6 5 11 16,6-2-13-16,-5 2 13 15,9 2-13-15,3 3 11 16,5-8-13-16,9 1 7 16,5-6-14-16,3 1 8 15,8-5-12-15,9-1 12 16,6-7-10-16,9-6 14 15,5-7-15-15,12-11 115 16,-1-6-401-16,1-11 162 16</inkml:trace>
  <inkml:trace contextRef="#ctx0" brushRef="#br1" timeOffset="351409.9377">14563 9395 392 0,'-7'9'241'0,"0"1"-11"15,2-2-84-15,10-3-54 16,0-1-38-16,4-6 9 16,4-5-24-16,19-6 8 15,1-6-19-15,20-8 4 16,-3-1-26-16,7-2 5 16,-12-2-12-16,1 3 9 15,-14 6-11-15,-7 4 8 16,-10 7-11-16,-8 14 5 15,-12-2-11-15,-7 15 11 16,-5 5-8-16,-3 4 15 16,0 1-5-16,1 10 13 15,6-6-9-15,5 1 10 0,2-5-11 16,5 2 9-16,-1-7-12 16,4-3 9-16,3-3-11 15,3-8 15-15,2 1-15 16,4-7 0-16,-1-2-289 15,4-4 89-15</inkml:trace>
  <inkml:trace contextRef="#ctx0" brushRef="#br1" timeOffset="351616.1791">15189 9407 751 0,'5'2'181'0,"-3"-1"64"16,5-1-225-16,9 2 2 16,5-2-17-16,4-2 10 15,3-3-9-15,13 2 16 16,-9-2-87-16,10 5-183 16,-11 0 43-16</inkml:trace>
  <inkml:trace contextRef="#ctx0" brushRef="#br1" timeOffset="352032.7793">15861 9210 705 0,'-13'0'175'15,"-7"4"58"-15,-7 9-210 16,-10 11-4-16,-2 3-14 15,-3 5 19-15,10-2-8 16,2 5 18-16,11-8-10 0,8 2 12 16,6-6-19-16,6-1 10 15,9-9-15-15,12-6 14 16,7-4-10-16,11-9 9 16,7-4-12-16,5-9 9 15,-8-4-19-15,1-4 7 16,-11 2-10-16,-7-7 7 15,-12 3-10-15,-5 6 13 16,-7 2-7-16,-3 1 11 16,-12 5-8-16,-1 8 8 15,-2 1-12-15,-9 2 7 16,-1 8-11-16,3 4 9 16,6-3-9-16,-3 5 6 15,12 2-9-15,2 1-20 16,5-3-31-16,5 4-249 15,9 1 48-15</inkml:trace>
  <inkml:trace contextRef="#ctx0" brushRef="#br1" timeOffset="350215.5113">13714 9231 418 0,'4'1'224'0,"-3"6"-29"0,1 5-49 15,1 1-148-15,4 4 11 16,-2 2-9-16,10 2 12 15,4-1-9-15,-3-1 11 16,5-6-10-16,0 1 12 16,-7-9-11-16,4-5-15 15,1-3-200-15,4 1 59 16</inkml:trace>
  <inkml:trace contextRef="#ctx0" brushRef="#br1" timeOffset="350508.3237">14077 9163 517 0,'-8'2'210'0,"1"7"-3"16,-5 11-93-16,0-5-113 16,1 3 15-16,1 4-6 15,-2 5 13-15,5 3-9 16,-5 7 10-16,-1 0-14 15,-1 5 12-15,3-3-13 16,-6-2 11-16,2-5-10 0,0 1 10 16,-2-4-13-16,-5 1 9 15,9-8-12-15,-1 1 9 16,2-6-12-16,1-3 9 16,4-8-25-16,0-6-237 15,4-6 73-15</inkml:trace>
  <inkml:trace contextRef="#ctx0" brushRef="#br1" timeOffset="352286.5073">16085 9415 133 0,'-7'19'214'0,"-7"3"-23"16,3 3-8-16,1 3-30 15,-4-1-59-15,4 2-9 16,2-4-52-16,3 2 1 16,1-7-22-16,4-1 6 15,0-8-10-15,10-7-233 16,7-6 78-16</inkml:trace>
  <inkml:trace contextRef="#ctx0" brushRef="#br1" timeOffset="352883.6876">16538 9190 661 0,'-10'-6'208'0,"-5"4"37"0,3 9-179 15,0-1-40-15,2-2-18 16,7 6 8-16,3 0-12 15,2 0 10-15,3 2-12 16,3 6 9-16,4-3-11 16,0 0 8-16,3 1-10 15,5 0 9-15,-7-1-10 16,2-1 10-16,-3 1-10 0,-2-2 9 16,-6 3-10-16,-3 0 8 15,-2-2-10-15,-6 1 12 16,-2 3-4-16,-7 3 16 15,2-6-5-15,-4 5 17 16,-2-5-9-16,-6 0 11 16,5-3-14-16,-11 0 9 15,5-6-14-15,-5-1 7 16,5-1-14-16,-2-6 11 16,9-1-15-16,2-6 12 15,6-1-11-15,5-5 9 16,7-2-12-16,5 0 11 15,7 4-12-15,12 0 8 16,3 3-9-16,9-1 9 16,5 1-12-16,8-3 11 15,-7-1-10-15,1-4 9 0,-3 3-8 16,1-7 9-16,-16 5-10 16,0-3 14-16,-6 5-6 15,-13-5 16-15,-7 6-7 16,-1-2 14-16,-10 0-11 15,-10-5 7-15,2 7-17 16,-5-1 7-16,2 0-15 16,1 10 8-16,3 2-9 0,6 1 8 15,1 0-9-15,2 9 2 16,7-5-23-16,6 6-35 16,4-6 55-16,4 13-331 15,5-2 95-15</inkml:trace>
  <inkml:trace contextRef="#ctx0" brushRef="#br1" timeOffset="353227.4486">17012 9037 445 0,'8'-6'248'16,"-3"1"-25"-16,4 3-62 15,-4 7-127-15,0 3 3 0,-2-1-21 16,2 8 9-16,-1 5-12 16,-1-3 9-16,0 3-14 15,1 12 11-15,-1-1-11 16,-1 2 13-16,-1 6-10 16,1 3 13-16,-4-12-13 15,-1 9 9-15,-2-9-14 16,-2 0 15-16,-3-8-15 15,-2 3 13-15,-6-6-11 16,-2 4 11-16,-7-4-16 0,-8 4 12 16,1-8-13-16,-3 4 15 15,3-11-24-15,2-1-280 16,19-7 93-16</inkml:trace>
  <inkml:trace contextRef="#ctx0" brushRef="#br1" timeOffset="353871.6276">17444 9352 635 0,'5'-11'200'15,"20"3"37"-15,-2 3-178 16,21-5-19-16,5 3-25 16,18 1 8-16,0-1-14 15,12 0 8-15,-15 5-13 0,1 1-7 16,-21 2-64-16,-14 4-179 16,-21 1 28-16</inkml:trace>
  <inkml:trace contextRef="#ctx0" brushRef="#br1" timeOffset="354097.2739">17486 9457 323 0,'-11'9'206'0,"8"3"-12"15,3-6-75-15,14 6-8 16,2-7-40-16,18 3 5 15,5-6-21-15,14 0 7 16,-1-4-34-16,12-5 2 16,-5 1-23-16,3-1-2 15,-8-5-93-15,3 0-166 0,-10 6 19 16</inkml:trace>
  <inkml:trace contextRef="#ctx0" brushRef="#br1" timeOffset="354741.9426">18522 9120 742 0,'-17'-7'184'16,"-3"9"55"-16,-8 1-199 15,-1 0-38-15,0 6 8 16,8-1-12-16,4 2 12 15,7-1-13-15,3 1 9 16,5 2-10-16,4 1 12 16,0 4-11-16,9-4 11 15,5 4-9-15,5 3 10 16,3-1-11-16,6-3 11 16,-5 3-11-16,2-1 10 15,-7-2-10-15,-1 0 8 16,-6 1-11-16,-4 2 9 15,-9-1-11-15,-5 2 9 0,-7-3-10 16,-8 3 13-16,-5-6-9 16,-7 1 13-16,1-5-9 15,-6 0 12-15,2-7-11 16,-3-1 15-16,4-4-9 16,2-4 16-16,7-5-11 15,0-4 14-15,9-1-13 16,10-5 6-16,2 5-13 15,13-1 8-15,8 7-14 16,6-2 9-16,6 5-10 0,13-1 9 16,0 1-10-16,10-5 10 15,1 4-10-15,10-7 11 16,-8 3-10-16,7-5 11 16,-16-1-8-16,-4-4 11 15,-19 2-9-15,-3-2 9 16,-13 2-10-16,-7-2 6 15,-8 5-10-15,-6 2 8 16,-4 0-10-16,-8 3 9 16,1 5-7-16,2 4 9 15,1 5-11-15,3-1-14 16,4 5-26-16,4 0 14 16,6 1-274-16,10 5 76 15</inkml:trace>
  <inkml:trace contextRef="#ctx0" brushRef="#br1" timeOffset="355146.3703">19068 9130 465 0,'18'-12'238'16,"-6"0"-8"-16,-8 4-122 0,-9 6-35 15,-11 7-52-15,-9 5 1 16,-5 5-18-16,-4 12 17 15,1-1-6-15,-1 0 17 16,7 3-7-16,7 1 16 16,5-8-14-16,5 3 8 15,8-1-18-15,9-4 10 16,3-5-18-16,12-3 20 16,5-7-8-16,10-7 14 15,1-6-11-15,3-6 9 16,-1-4-22-16,7-6 5 15,-10 1-16-15,2-4 8 16,-9 3-10-16,-12-2 7 16,-11 2-11-16,-12-5-1 15,-10 6-13-15,-5-1-7 16,0 13-10-16,-1 4 6 16,3 7-4-16,8 3-5 15,3 4-14-15,7-7-185 0,7 8-44 16,11 1-63-16</inkml:trace>
  <inkml:trace contextRef="#ctx0" brushRef="#br1" timeOffset="355544.7566">19555 9160 287 0,'12'-5'330'0,"-5"-2"-88"15,-7 4-26-15,-5 6-125 16,-14-1-69-16,-4 6-3 15,-3 6-18-15,-4 8 18 16,2 1-5-16,7 6 18 16,0-2-7-16,2 5 14 15,16-9-13-15,4 4 7 16,10-9-15-16,9 1 13 16,10-11-13-16,9-1 9 15,-2-9-13-15,10-4 8 16,1-4-17-16,-1-7 7 15,-10 3-12-15,2-6 10 16,-14 2-8-16,-6-4 22 16,-8 5-6-16,-9-6 15 0,-9 2-8 15,-8 0 6-15,-5 4-20 16,-9-5 4-16,4 2-14 16,-3-4 8-16,4 9-11 15,2 2 8-15,9 3-10 16,0 8-17-16,1 7-36 15,5 8-286-15,9 9 61 16</inkml:trace>
  <inkml:trace contextRef="#ctx0" brushRef="#br1" timeOffset="358378.6266">20388 9232 507 0,'19'-1'163'16,"1"1"30"-16,10-2-136 16,4-1-22-16,13-1-16 0,3-1 2 15,14 4-12-15,-5-1 5 16,1 2-51-16,-16-5-108 16,-5 6-61-16,-19 1-59 15</inkml:trace>
  <inkml:trace contextRef="#ctx0" brushRef="#br1" timeOffset="358616.2583">20410 9365 363 0,'10'0'125'0,"12"-5"27"15,8 0-82-15,16-3-14 16,2-1 2-16,15-4-14 16,-8 4-5-16,7-1-17 15,-10 4-4-15,-6-1-57 16,-18-3-120-16,-1 10-32 16,-5 0-76-16</inkml:trace>
  <inkml:trace contextRef="#ctx0" brushRef="#br1" timeOffset="359001.4021">20986 9091 729 0,'0'-7'178'0,"7"2"60"16,0 5-204-16,13 2-16 15,2 7 3-15,13 1-11 16,-3-2 7-16,8 2-11 16,-4 4 6-16,-1-3-12 15,-8-1 9-15,-4 0-11 16,-6 1 9-16,-5 0-12 16,-4 3 10-16,-9 1-14 15,-6-3 9-15,-12 4-9 16,-1 1 11-16,-10 3-7 15,0-3 14-15,-4 5-6 16,7-4 11-16,-5 3-7 16,7-10 9-16,-2 3-11 15,7-4 9-15,3 0-12 16,6-3 8-16,4-1-11 0,7 1 3 16,5-9-271-16,7 2 87 15</inkml:trace>
  <inkml:trace contextRef="#ctx0" brushRef="#br1" timeOffset="360586.0156">22982 8644 547 0,'10'-10'218'16,"-6"2"15"-16,1 6-133 16,-7 2-66-16,-1 5-15 15,-6 0 2-15,-6 10-7 0,0 2 11 16,-5 10-4-16,-2 0 8 15,-8 8-11-15,5-3 4 16,-9 2-8-16,5-2 6 16,-1 3-8-16,7-8 7 15,-3-2-6-15,8-3 10 16,3-5-3-16,3-6 12 16,4-2 2-16,6-6 13 15,4-8 0-15,1-2 3 0,5-9-14 16,8-5-3-16,5-4-19 15,3-3-3-15,4-9-11 16,1 6 6-16,1-4-12 16,-8 7 8-16,-2 4-11 15,-10 12 8-15,-5 6-15 16,-6 7 10-16,-4 8-13 16,-7 1 12-16,-2 5-8 15,1 5 17-15,-2 4-8 16,3-3 12-16,2 10-10 15,2-3 8-15,3 1-10 16,-2-1 10-16,4 6-8 16,1-11 8-16,-1 3-8 15,1-3 9-15,-2-4-10 16,1-11 10-16,-2 0-7 16,2-2 7-16,-2-6-9 15,1-6 11-15,-4-4-9 0,1-1 10 16,-5-4-7-16,1-4 11 15,-6-4-10-15,2 2 9 16,0-6-9-16,5-1 7 16,-1-4-11-16,6 5 9 15,2 0-11-15,5 9 8 16,-2-1-11-16,1 8 9 0,8 2-10 16,1 6 10-16,7 3-8 15,8 1 9-15,7 3-8 16,1 4 10-16,9 2-10 15,-3-1 11-15,3 1-9 16,-7 3 11-16,1-4-44 16,-13-8-23-16,9 4-282 15,-5-5 48-15</inkml:trace>
  <inkml:trace contextRef="#ctx0" brushRef="#br1" timeOffset="361206.4675">23071 9345 354 0,'-10'8'195'16,"8"1"-1"-16,11-4-69 16,3-2-3-16,13-1-24 15,12-4-9-15,0-1-10 16,13-2-28-16,1 1-20 15,7-4-20-15,-4 3 0 0,2 1-12 16,-14 3 10-16,-7-4-26 16,-12 5-253-16,-18 6 79 15</inkml:trace>
  <inkml:trace contextRef="#ctx0" brushRef="#br1" timeOffset="360990.9323">23088 9200 646 0,'-8'0'258'16,"9"-3"21"-16,8 0-158 15,6 4-53-15,8 3-21 16,9-6-8-16,12 0-15 15,1-1 1-15,12-5-15 16,-3-2 1-16,8 4-10 16,-13 1 7-16,5 0-17 15,-17 2-8-15,-10 1-36 16,-17-3-142-16,-14 2-116 16,-16 11-31-16</inkml:trace>
  <inkml:trace contextRef="#ctx0" brushRef="#br1" timeOffset="359369.8623">21946 8995 617 0,'-10'19'188'0,"0"3"46"15,1 6-157-15,6 3-28 16,6-6 2-16,4-7-9 15,6-3 0-15,9 0-12 16,0-3-1-16,8-5-12 16,4-4 3-16,3-4-12 0,-2-6 4 15,2-5-33-15,-3-5-136 16,-1-6-128-16,-3 4-30 16</inkml:trace>
  <inkml:trace contextRef="#ctx0" brushRef="#br1" timeOffset="359599.6126">22386 8997 612 0,'-2'2'196'16,"0"3"31"-16,-4 3-153 16,-8 7-37-16,3 7 1 0,-8 7-2 15,2 3 6-15,-5 6-6 16,4-1-1-16,-7 2-11 16,-2-5 1-16,-2 9-12 15,2-8 3-15,-4 6-11 16,4-8 6-16,1 8-11 15,5-13 9-15,0 2-10 16,6-9 11-16,5-3-10 16,5-8 10-16,4-6-5 15,1-9-7-15,5-6-291 16,3-5 94-16</inkml:trace>
  <inkml:trace contextRef="#ctx0" brushRef="#br1" timeOffset="487825.5187">23290 8349 311 0,'-9'-2'100'15,"-3"7"14"-15,2 7-80 16,-3 5-14-16,1-2 0 16,4 8 10-16,-1-3 3 15,8 7 3-15,6-5-8 0,0 5-4 16,3-5-9-16,2 1 0 15,0-6-4-15,0 7 6 16,0-9-84-16,1 8-91 16,-1-4 7-16</inkml:trace>
  <inkml:trace contextRef="#ctx0" brushRef="#br1" timeOffset="362866.3284">24229 8913 233 0,'-7'-12'245'0,"-1"-3"-32"16,2 7-33-16,1-2-31 15,-3 3-58-15,1 4-20 16,1-1-31-16,1 4-10 16,-2 5-20-16,-2 4-4 15,3-1-5-15,-1 2 0 16,4 2-1-16,1 1 1 15,4 1-1-15,3 6 3 16,1 0-2-16,4 12 3 16,2-3-2-16,3 1 1 15,2 4-1-15,0-1 0 16,-5-11 0-16,3 5 0 16,0-2 0-16,-5-1 0 15,-3-3-1-15,-4 3 0 0,-6-4-1 16,-7 2-1-16,-5-2 0 15,-7-1 4-15,-2-3 0 16,-9-1 6-16,1-6 2 16,-5-1 4-16,5-4-1 15,-3-3 6-15,6-2 0 16,2-8 10-16,5-1 0 16,2-8 4-16,8-3-6 15,6-4-4-15,6 3-10 16,10-4-3-16,5 7-7 0,12-4 0 15,3 2 0-15,14 0-2 16,1 5-1-16,12-2 1 16,-3 5-2-16,3-8 1 15,-8 1 0-15,-2-5 0 16,-20-2 1-16,-4 0 1 16,-8 9-1-16,-8-1-1 15,-5 6-3-15,-6-1 1 16,-2 3-1-16,-10-3 0 15,1 2 2-15,-3 1 1 16,-1 2 2-16,1 3 0 16,1-1-1-16,2 4 0 15,5 3 1-15,5 0-13 16,3 1-22-16,4 1 34 16,1 3-322-16,6-3 98 15</inkml:trace>
  <inkml:trace contextRef="#ctx0" brushRef="#br1" timeOffset="363294.5143">24686 8938 299 0,'-19'2'129'0,"1"-2"-4"0,-11 8-38 16,4 9-46-16,-7 3 29 15,5 6 10-15,0 5 18 16,9 3-12-16,-2 1-9 16,8-6-28-16,7 1-6 15,6-8-16-15,6 2-1 16,8-9-5-16,10-2 9 16,4-5-2-16,3-4 5 15,2-6-4-15,4-8 0 16,-8-5-11-16,4 0-3 15,-4-9-6-15,-1-4-1 16,-7-2-4-16,-7-6-1 16,-10-1-1-16,-9 0-1 15,-9 4 1-15,-4 1 0 16,-3 8 1-16,0 6 0 0,1 9-1 16,6 6 0-16,5 10-3 15,1 3-4-15,4 3-9 16,6 2-32-16,5 2-35 15,9 2-214-15,5-6 32 16</inkml:trace>
  <inkml:trace contextRef="#ctx0" brushRef="#br1" timeOffset="363673.7742">25050 8995 649 0,'-10'-1'160'0,"-5"11"56"15,-4 3-187-15,-7 12 6 16,-1 1-1-16,-4 9 7 16,8-3 0-16,6 3 1 15,9-6-14-15,8-1-1 16,8-6-6-16,9 0 8 16,5-9 1-16,11-3 5 15,1-4-5-15,6-10 1 16,-6-3-12-16,1-8-4 15,-5-3-8-15,-3-6 1 16,-7 2-5-16,-4 2 2 0,-8 0-1 16,-13-5 3-16,-5 6-1 15,-9-11 2-15,3 3-3 16,-8-1 1-16,4 4-4 16,0 4 1-16,6 8-2 15,3 4 2-15,0 6-4 16,1 2-14-16,9 4-19 15,-1 4 103-15,4 2-386 16,6 4 146-16</inkml:trace>
  <inkml:trace contextRef="#ctx0" brushRef="#br1" timeOffset="373715.0731">26550 8782 517 0,'0'0'253'16,"2"-5"0"-16,3 5-78 16,-2-3-107-16,6-4 6 15,6-3-23-15,12-5-6 16,6-5-20-16,13-9-6 15,1 2-10-15,12-11-2 16,-6 2-5-16,11-7 1 16,-7 7-2-16,2-9 1 15,-17 8-1-15,-3-3 1 16,-17 9-1-16,-7 5 5 16,-9 12 1-16,-2 4 1 15,-4 7-3-15,-2 9 1 0,-1 1-5 16,-2 5-2-16,0 6-2 15,-4 6 3-15,2 1 0 16,-3 4 0-16,0 3 0 16,-3-1 1-16,-2 1-1 15,-2 4 1-15,5-4 0 16,-3 1 0-16,5 1 0 0,-3-4 2 16,4-5-2-16,-1 2 0 15,3-8 1-15,-1-3 1 16,6-6-1-16,-3 1 2 15,2-6 0-15,3-2 2 16,0-1-2-16,0-1 4 16,0-2-4-16,2-3 255 15,-2-2-575-15,0-1 274 16</inkml:trace>
  <inkml:trace contextRef="#ctx0" brushRef="#br1" timeOffset="367003.0894">25596 9199 762 0,'0'-4'225'0,"0"1"53"0,-2 3-204 15,2-2-41-15,0 4-5 16,-1 0-18-16,-1-1-1 16,4 3-10-16,-2 2 9 15,5-4-8-15,0 0 10 16,3-4-29-16,2-3 14 16,-5-2-284-16,-5-13 75 0</inkml:trace>
  <inkml:trace contextRef="#ctx0" brushRef="#br1" timeOffset="374297.5544">25964 9121 387 0,'-10'7'181'0,"5"-5"3"0,7 1-71 15,4 2-32-15,14-6 4 16,12 2-15-16,19 3 8 16,9-9-20-16,24 0-5 15,5-1-19-15,17-9-5 16,0-3-13-16,17-1-1 15,-8 1-7-15,20-1-2 16,-18 3-3-16,13-1 0 16,-18 3-2-16,4 1 0 15,-20 3 1-15,13 3 0 16,-16 2-1-16,-4 0 0 16,-15 2-1-16,-7-4 0 15,-17 4 0-15,-8-1 1 16,-15 1 0-16,-3 1 1 15,-11 1 2-15,-10 1 0 16,-3-2-1-16,2 2-1 0,-12 2 1 16,3-1 1-16,-6-1 1 15,-1 4 1-15,-1 1 4 16,0-4 6-16,3-1-307 16,-6-1 106-16</inkml:trace>
  <inkml:trace contextRef="#ctx0" brushRef="#br1" timeOffset="403234.6393">14116 10670 201 0,'13'2'137'0,"6"-4"14"16,6 2-28-16,12-3 6 16,0 1-16-16,10-1-20 15,-2-2-24-15,7-2-27 16,-15 2-8 15,-18 3-24-31,1 1-3 0,55-9-8 16,-12-4 9-16,-5 6-9 15,-11 4 9-15,-32 3-13 0,-11 1-2 16,1 3-220-16,-5 2 65 16</inkml:trace>
  <inkml:trace contextRef="#ctx0" brushRef="#br1" timeOffset="403522.9878">14240 10778 288 0,'-22'8'163'16,"10"2"-4"-16,2-1-53 16,5-4-39-16,7 1-12 15,0-1 3-15,9-1 1 16,3-1 1-16,11 2-5 15,4-1-1-15,14-1-17 16,1-1-6-16,10-4-15 16,-4 0 1-16,4-1-11 15,-5-4 5-15,6-1-10 16,-11-1 9-16,1 1-11 16,-8 1 10-16,-5 4-13 15,-12 5-6-15,-1-2-147 16,-9 1-93-16,-2 3-29 15</inkml:trace>
  <inkml:trace contextRef="#ctx0" brushRef="#br1" timeOffset="404041.1876">14858 10583 449 0,'-5'-17'202'0,"2"2"4"16,1 3-108-16,2 7-28 15,2 5-29-15,5 4-16 16,-1 1-3-16,6 6-13 16,1-4 4-16,9 3-7 15,-2 4 9-15,11 4-9 16,1-4 7-16,6 7-9 15,-1-7 8-15,9 1-10 16,-11-3 8-16,-2-4-9 16,-6-5 7-16,-1 4-9 15,-13-5 7-15,-5 1-9 16,2-1 6-16,-11 5-8 16,1-2 7-16,-4 1-9 15,1 3 9-15,-5 1-2 0,1 2 10 16,-8 1-2-16,0 2 11 15,-12 2-5-15,-7 0 4 16,-1 1-8-16,-2 1 6 16,-3 3-9-16,8-6 6 15,3 3-7-15,4-1 7 16,5-3-11-16,6-3 9 16,3 2-11-16,6-4 7 0,3-2-10 15,2-3 11-15,7-3-14 16,-1-2 554-16,3-10-822 15,-1-4 451-15</inkml:trace>
  <inkml:trace contextRef="#ctx0" brushRef="#br1" timeOffset="406860.0753">16558 10737 650 0,'-5'-3'219'15,"4"0"29"-15,-1 4-172 16,-2-1-48-16,4 11-13 0,2-3-13 16,-4 4 1-16,4 3 2 15,3 5 2-15,0-2 0 16,2 4 2-16,1-5-1 15,7 2 2-15,-1-6-2 16,1-5 2-16,5-6-2 16,5-5 2-16,-3-7 0 15,8-5-20-15,2-2-16 16,-1-5-186-16,-3-2-57 16,1 1-59-16</inkml:trace>
  <inkml:trace contextRef="#ctx0" brushRef="#br1" timeOffset="407100.395">16882 10739 191 0,'-5'4'162'15,"-1"4"-4"-15,-4 7 3 16,-4 2-58-16,-8 5 6 16,7 3-33-16,-3 5-9 15,1-3-24-15,0 5-1 16,7-2-12-16,-8 5-1 16,6 1-11-16,0 6-1 15,2 0-7-15,2 5-2 16,4-9-3-16,-1-1 0 15,0-8-2-15,0-6 2 16,-5-9 0-16,2-2 0 16,3-6 1-16,3-2 2 15,0-3-1-15,6-4 21 0,-1 1-281 16,2-3 101-16</inkml:trace>
  <inkml:trace contextRef="#ctx0" brushRef="#br1" timeOffset="407978.0033">17175 10953 253 0,'-5'6'156'0,"5"-2"6"16,8 1-20-16,9 0-32 15,10-2 4-15,3-1-19 0,4-2-8 16,4-2-28-16,6-5-8 15,-7-3-19-15,10-3-5 16,-2 3-12-16,-3-2-3 16,-10 4-6-16,0 4-18 15,-12 3 12-15,-6-3-264 16,-2 6 74-16</inkml:trace>
  <inkml:trace contextRef="#ctx0" brushRef="#br1" timeOffset="407763.297">17207 10759 523 0,'-9'-5'220'0,"6"2"5"16,0 1-138-16,14 2-31 15,6 0-29-15,10 0 2 16,5 2-1-16,8 0 5 15,-1-1-5-15,10 1-3 16,-2-2-12-16,3 2-1 16,-8-2-7-16,0 1 1 15,-15 1-2-15,-7 1 0 16,-10 1-6-16,-6 2-26 16,-8-1-18-16,-13 2-181 15,-4 0-39-15,-15 3-58 16</inkml:trace>
  <inkml:trace contextRef="#ctx0" brushRef="#br1" timeOffset="406527.6956">15866 10978 201 0,'-25'10'142'16,"5"-2"-12"-16,3 4-18 16,7-5-36-16,0-2-6 15,6 0-15-15,3-2 3 16,2 2-14-16,8 5 4 0,1-1-4 15,7-1 14-15,5-1-4 16,10-2 3-16,-4-4-11 16,12 1-3-16,1-4-21 15,6 1-4-15,-4-1-8 16,9-5-1-16,-10-3-4 16,-1 4 1-16,-11-3-6 15,0-3-23-15,-11 4-139 16,-4-2-100-16,-5 0-37 0</inkml:trace>
  <inkml:trace contextRef="#ctx0" brushRef="#br1" timeOffset="405977.5324">16163 10652 516 0,'4'-5'216'0,"-4"5"-4"15,-2 8-105-15,-5 4-101 16,-1 1 5-16,-7 6 6 16,-10 6 10-16,0 4 3 0,-7 3 5 15,0-1-8-15,-2 1 0 16,11-5-6-16,-3 0 1 16,11-8-4-16,3 1-1 15,2-8-7-15,-1-2 0 16,7-4-3-16,-2-4 4 15,-1-5-1-15,9-4 1 16,6-5-3-16,2-10-3 16,5-5-17-16,5-11-72 15,0-1-168-15,9-5-25 16</inkml:trace>
  <inkml:trace contextRef="#ctx0" brushRef="#br1" timeOffset="406258.7476">16143 10610 150 0,'19'-10'276'0,"-6"0"-65"15,-3 6-5-15,-1 4-65 16,-6 5-73-16,2 5-25 0,-3 6-29 16,1 2 0-16,-3 2-3 15,0 7 4-15,-2-2-1 16,2 2 4-16,2 2-3 16,0 1 2-16,3-3-6 15,3 3 1-15,-1-3-4 16,1 1 1-16,-1-6-3 15,2 2 1-15,-3-7-2 0,3-2 1 16,-4-7-2-16,0 2 1 16,-2-5 1-16,0-3 1 15,-1 0 1-15,-4-6 2 16,1-1-6-16,-6-5-32 16,-5 0-104-16,-6-3-133 15,-4 3-24-15</inkml:trace>
  <inkml:trace contextRef="#ctx0" brushRef="#br1" timeOffset="408356.7174">18089 10553 692 0,'3'-4'193'16,"-8"3"45"-16,5 1-196 15,-2 5-25-15,1 6-14 16,-9 6 1-16,3 0 3 16,-8 12 6-16,0-3 1 15,-7 6 6-15,2-3-4 16,-1 5 1-16,6-8-5 0,-2 3 1 16,7-7-3-16,5-4 0 15,0-3-2-15,12-3 4 16,0-3-1-16,11-1 8 15,4-1 0-15,10-7 2 16,-5-2-2-16,10-8-1 16,-4-2-7-16,3-3-12 15,-6-3-26-15,5-6-265 16,-5 7 70-16</inkml:trace>
  <inkml:trace contextRef="#ctx0" brushRef="#br1" timeOffset="408546.7971">18225 10744 566 0,'-12'14'163'0,"2"6"37"0,-2-2-155 15,-1 4-7-15,6 0-9 16,2 3 4-16,0-5-3 16,8 0-1-16,2-1-12 15,2-4 0-15,1-5-5 16,6-5 1-16,-1-5-7 15,6-7-241-15,1-4 77 16</inkml:trace>
  <inkml:trace contextRef="#ctx0" brushRef="#br1" timeOffset="408948.1666">18630 10680 407 0,'1'-15'240'0,"-2"7"-34"15,-8 8-70-15,-11 3-100 16,2 7-23-16,-9 9 3 16,0-2 4-16,-2 8 7 15,6 2 4-15,1 5 1 16,10-2-9-16,2 3-2 16,8-2-7-16,7-3 2 15,5-6-2-15,11-3 11 16,0-11 4-16,10-5 9 15,-1-8-2-15,12-7-1 16,-7-4-12-16,6-8-5 0,-8-1-11 16,-3-4-1-16,-16 3-4 15,1-3-1-15,-17 4-1 16,-1 0-2-16,-4 4-4 16,-3 6 0-16,-7 7 1 15,4 6 3-15,-1 7 1 16,-2 2 3-16,7 1 0 0,4 1-6 15,7-3-12-15,5 3-25 16,8-4 5-16,1-5-254 16,8 3 66-16</inkml:trace>
  <inkml:trace contextRef="#ctx0" brushRef="#br1" timeOffset="409336.1564">19051 10623 544 0,'-18'2'183'16,"-4"6"25"-16,-5 7-120 16,-2 4-52-16,-1 3 10 15,3 0-2-15,2 6 6 16,10-3-11-16,3 6-4 16,12-8-12-16,5-1-3 15,5-4-6-15,11-6 6 16,0-8 1-16,8-4 5 0,1-5-3 15,7-9-1-15,-5 1-8 16,5-6-3-16,-8-3-6 16,-4-3 0-16,-7 3-3 15,-6-1 0-15,-10 4-2 16,-11 1 0-16,-2 3-1 16,-8 1 2-16,-3 6 1 15,2 3 0-15,3 5-1 16,2 3 2-16,5 4-5 0,3 1 0 15,6 1-3-15,4-1-3 16,4 2-17-16,8-1-3 16,5-4-233-16,5 0-33 15,4-2-68-15</inkml:trace>
  <inkml:trace contextRef="#ctx0" brushRef="#br1" timeOffset="409852.404">19417 10680 435 0,'5'-1'260'16,"-5"-1"-33"-16,-3 2-62 16,-4 0-131-16,-6 3-5 15,-4 6-10-15,-1 4 9 16,-2 2-2-16,-1 5 4 16,6 4-5-16,0 0-3 0,5-1-7 15,7 1 2-15,3-3-3 16,11 0 3-16,6-3-2 15,10-8 6-15,-2-3-4 16,14-5 2-16,-9-8-4 16,7-9-1-16,-7 0-6 15,6-8 0-15,-11 1-2 16,-2-2-2-16,-9 4 0 16,-6 0 3-16,-11 7-3 0,-14-3-1 15,-3 5 0-15,-7-1-1 16,0 4-2-16,-3-3 2 15,13 6 0-15,0 2-42 16,2 0 201-16,3 9-465 16,-1 6 180-16</inkml:trace>
  <inkml:trace contextRef="#ctx0" brushRef="#br1" timeOffset="411533.6161">21457 10487 609 0,'-15'4'221'0,"-5"1"15"15,-9 6-140-15,9 4-81 16,0 2 4-16,5-2-2 15,3 2 2-15,7 3 0 16,1-3-1-16,8-3-8 0,6-3 0 16,5-1-1-16,10-8 1 15,4-2-1-15,6 3 0 16,-1 1-4-16,-1 1-1 16,-8 5-3-16,-3 2 1 15,-10-2-3-15,-5 2 0 16,-11 1-3-16,-1 4 1 15,-1-2-2-15,-10 2 2 16,3-2 3-16,-4 2 7 16,-5-7 3-16,-8 1 10 15,3 1 3-15,-6-2 3 16,1-5-4-16,0 2-2 16,5-5-7-16,0-6-2 15,7-1-5-15,0-6 3 16,6-5-25-16,4-7-280 15,9 3 86-15</inkml:trace>
  <inkml:trace contextRef="#ctx0" brushRef="#br1" timeOffset="411732.5406">21501 10417 759 0,'5'-7'240'0,"6"7"43"15,6 0-204-15,8 2-23 16,1 1-24-16,7-1-2 16,1-4-8-16,8 5-6 15,-2-3-5-15,7-3 113 16,-10 6-428-16,5-11 185 16</inkml:trace>
  <inkml:trace contextRef="#ctx0" brushRef="#br1" timeOffset="412161.5972">22147 10433 295 0,'-17'11'170'0,"-13"2"9"0,-3 5-59 15,-8 6-8-15,3-1-24 16,-6 11-1-16,12-7-23 15,-2 8-7-15,8-3-21 16,2 0-1-16,11-5-9 16,6 1 1-16,5-7-5 15,11-5 6-15,7-2-1 16,11-7 9-16,4-4-3 16,9-8 1-16,2-3-7 0,8-8-6 15,-6-2-12-15,6-9-1 16,-11 2-5-16,-2-2 0 15,-17-2-2-15,-8 1 0 16,-15 3-1-16,-6 3 1 16,-9 0 1-16,-9 5 0 15,0 4 0-15,-3 6 1 16,6 0-2-16,1 9 0 16,11 3-1-16,2 2-8 15,6-4-16-15,6 4-35 16,6 0 1-16,11 1-253 15,1 4 57-15</inkml:trace>
  <inkml:trace contextRef="#ctx0" brushRef="#br1" timeOffset="412534.6301">22480 10524 587 0,'-3'-7'213'0,"-9"7"16"16,-12 5-133-16,-3 7-80 15,-10 5 7-15,2 5 0 16,-2 11 8-16,12-4 1 16,3-2 4-16,9 3-9 15,9-1-1-15,8-7-8 0,4-1 3 16,6-4-1-16,11-3 6 16,2-9-2-16,16-5 1 15,-2-7-7-15,7-7-3 16,-6-2-7-16,0-4 0 15,-11 3-3-15,-6-5-1 16,-13 3-2-16,-7-1 2 16,-12 2 0-16,-7-6 1 15,-2 7 0-15,-6-4 2 16,0 6-3-16,-3-4 0 16,1 11-3-16,-1 4 0 15,7 8 0-15,1-1-8 16,8 5-21-16,8 9-285 15,12-8 81-15</inkml:trace>
  <inkml:trace contextRef="#ctx0" brushRef="#br1" timeOffset="410250.4171">19989 10791 588 0,'3'2'205'0,"7"1"31"15,3-3-143-15,16 2-31 16,1 0-7-16,11-6 8 15,-1-1-12-15,19-3-6 16,-6-4-18-16,6 0-8 0,-7 2-11 16,0 0-18-16,-20 3-171 15,-8 9-109-15,-11 3-37 16</inkml:trace>
  <inkml:trace contextRef="#ctx0" brushRef="#br1" timeOffset="411089.884">20750 10501 665 0,'10'-14'212'0,"6"-3"39"15,6 2-187-15,9 9-17 16,-5 2-19-16,13 8-1 16,-10 2-4-16,8 4 1 15,-9 4-8-15,-1-2-3 16,-14-1-8-16,-8 6-7 16,-10 3-2-16,-10 0 1 15,-8-1 0-15,-6 1 4 16,6-3 4-16,-4-2 2 15,7-7-1-15,10 2 3 16,1-8-2-16,4 1-2 16,7 1-3-16,11-1 3 15,-3-1-2-15,17 5 3 16,0-6 0-16,7 1 2 16,-1 1-3-16,9 6 1 0,-13-6-4 15,3 9-1-15,-9 1-1 16,-8 1-1-16,-6 1-2 15,-7 5-2-15,-8-3 1 16,-5 3-1-16,-4 0 0 16,-6 0 2-16,1 2 2 15,-2 2 4-15,1-6 4 16,-8-3 10-16,7 0 5 0,-6-6 11 16,4-3-2-16,2-2 5 15,4-2-6-15,-6-8 2 16,14 1-10-16,-5-6 0 15,3-3-8-15,2-1-4 16,9-2-6-16,-6-3-24 16,10 3-27-16,1 1-44 15,2 0-250-15,4 5 44 16</inkml:trace>
  <inkml:trace contextRef="#ctx0" brushRef="#br1" timeOffset="413351.5532">22764 10788 328 0,'-7'10'166'15,"4"-5"10"-15,9 2-19 16,6-4-38-16,12 0 17 16,4-3-8-16,19-1-10 15,-3-6-49-15,20 0-16 0,-4-3-30 16,9 0-8-16,-13 0-6 15,-1 0-41-15,-20 2-50 16,-6 8-217-16,-17 3 16 16</inkml:trace>
  <inkml:trace contextRef="#ctx0" brushRef="#br1" timeOffset="413074.5217">22764 10628 661 0,'22'-1'230'0,"6"4"29"16,13-3-146-16,4 0-73 15,17-3 5-15,-2-4-10 0,13-3-2 16,-11 0-14-16,3 6-1 15,-19 3-10-15,-11 4-17 16,-18-1-25-16,-5 4-259 16,-16-2 64-16</inkml:trace>
  <inkml:trace contextRef="#ctx0" brushRef="#br1" timeOffset="415299.2195">23752 10378 593 0,'8'-22'246'0,"-5"10"4"15,-4 11-146-15,-4 7-68 16,-4 13-26-16,1 3-5 0,-4 11-2 16,5 1 10-16,-6 1-6 15,4-5 10-15,3 2-9 16,1-10 4-16,3-3-5 15,12-4 7-15,12-5-5 16,0-5 5-16,10 0-7 16,3-3 7-16,2 4-11 15,-8-1 5-15,2 7-10 16,-7 3 6-16,-7 4-11 16,-7-2 8-16,-2 4-13 15,-6-2 10-15,-5-1-12 16,-4-3 12-16,-3 2 0 15,-4-3 18-15,-8 1-1 16,-1-5 17-16,-7 2-3 16,-1-6 5-16,0 1-2 15,5-5 4-15,-2-2-1 0,6-5 7 16,0-4-7-16,2 1-2 16,-2-4-12-16,7-3-2 15,2 0-13-15,1 0 3 16,3-5-24-16,4 1-15 15,5-3-64-15,2 1-252 16,15-1 44-16</inkml:trace>
  <inkml:trace contextRef="#ctx0" brushRef="#br1" timeOffset="415505.5919">23795 10348 718 0,'-6'-5'225'15,"7"0"44"-15,1 6-200 16,1 1-27-16,14 0-19 16,7 1-4-16,7 0-10 15,8-3 9-15,12 0-10 16,-4 0 5-16,8 0-25 16,-10 2 12-16,1-2-285 15,-13-3 82-15</inkml:trace>
  <inkml:trace contextRef="#ctx0" brushRef="#br1" timeOffset="415997.4302">24435 10391 318 0,'-20'12'188'0,"-5"7"14"15,-5 1-62-15,-11 7-21 16,6 0-20-16,-5 5-19 16,10-1-23-16,1 8-13 15,9-5-7-15,5 3-13 16,10-4 4-16,5-4-10 15,5-7 7-15,6-4 0 16,6-6 12-16,8-4 4 16,2-8 11-16,9-6-7 15,-1-8-1-15,2-9-14 16,-5-3-10-16,-4-7-12 16,-6 6 3-16,-5-7-10 15,-5 6 6-15,-9-6-8 0,-5 9 7 16,-8-10-8-16,-3 15 8 15,-6-4-9-15,8 14 9 16,-1 5-9-16,3 8 6 16,1 6-18-16,5 6-2 15,-1-3-35-15,-1 1-7 16,12 2-26-16,0-7-175 16,13 8-64-16,7 0-31 0</inkml:trace>
  <inkml:trace contextRef="#ctx0" brushRef="#br1" timeOffset="416381.529">24756 10496 570 0,'4'-9'228'15,"-6"9"10"-15,-10 0-135 16,-3 10-67-16,-5 0-18 16,-4 5 2-16,-3 2-8 15,6 12 9-15,0-1-6 16,8-1 8-16,5 9-6 15,4-13 9-15,8 2-4 16,4-3 11-16,12 0 6 16,2-12 15-16,12-2-4 15,1-8 4-15,12-5-10 16,-3-5-5-16,8-7-18 0,-9-1 1 16,1-4-12-16,-10 2 5 15,-9-2-3-15,-12 0 8 16,-9 2-6-16,-15-2 6 15,-10-1-7-15,-5 6 0 16,-12-1-10-16,3 2 6 16,-4 5-9-16,4 1 7 15,3 0-10-15,8 10 8 16,6 0-15-16,8 3-16 0,6 5-11 16,8 2-329-16,9-1 85 15</inkml:trace>
  <inkml:trace contextRef="#ctx0" brushRef="#br2" timeOffset="506880.7592">173 11641 485 0,'1'0'186'16,"-1"2"4"-16,2 10-99 15,1-1-76-15,4 16 8 16,5 7-8-16,3 13 13 15,3 0-12-15,4 12 10 16,-2-9-13-16,6 4 7 16,-3-10-9-16,2 3 7 15,-1-10-9-15,3-2 10 16,-12-8-8-16,3-2 10 0,-4-10-8 16,-3-3 14-16,-4-4-5 15,-2-4 25-15,-1-8-1 16,2-6 16-16,-1-5-12 15,9-10 3-15,-1-5-26 16,-1-11-2-16,-2-1-19 16,-7-6 3-16,1 6-8 15,-3-10 5-15,-2 6-8 16,-1-4 6-16,7 4-6 16,-8-2 6-16,6 11-6 0,-1 0 6 15,-2 12-8-15,0 1 7 16,2 7-7-16,1-1 7 15,-3 6-6-15,7 0 6 16,-2 2-6-16,0 0 7 16,-2 7-8-16,4-4 7 15,-2 0-7-15,0 2 8 16,-2 2-8-16,2 0-9 16,2 1-35-16,0 0-268 15,1 7 63-15</inkml:trace>
  <inkml:trace contextRef="#ctx0" brushRef="#br2" timeOffset="507435.8633">885 12029 229 0,'7'2'189'16,"-1"-9"-11"-16,-1 2-51 0,0 0-11 15,-1-7-45-15,-6 4-8 16,-3 3-35-16,-8-2 4 16,-9 1-22-16,-5 2 5 15,-2 6-14-15,-3 1 13 16,5 6-8-16,2 4 11 15,8 4-9-15,2 1 9 16,7 3-11-16,6-1 8 16,6-4-12-16,6 5 13 15,3-10-8-15,11-2 19 16,1-1-5-16,8-8 18 16,-1-5-11-16,4-5 10 15,-4 0-18-15,1-8 4 16,-8 1-17-16,1-2 7 15,-10-1-13-15,0 0 4 16,-11 3-25-16,-4-3-21 0,-2 0-24 16,-1 8-98-16,0 7-35 15,6-3-24-15,4 13 21 16,4 3 1-16,3-3 87 16,5 0 29-16</inkml:trace>
  <inkml:trace contextRef="#ctx0" brushRef="#br2" timeOffset="507925.9857">1288 11957 349 0,'-13'3'159'0,"-9"1"0"16,-2 3-99-16,-1 8-6 16,-5-2-34-16,5 7 16 15,3 2-2-15,3 3 17 16,1-6-11-16,9 8 11 15,6-4-18-15,6-3 4 16,7-1-15-16,9-4 13 16,-2-8-8-16,11-9 11 15,6-6-10-15,10-13 7 16,-1-2-18-16,13-11 3 16,-8-3-15-16,6-8 6 15,-12 1-11-15,4-11 9 16,-13 1-10-16,-3-8 10 0,-18 10-11 15,-5-2 7-15,-16 15-10 16,-4 9 11-16,-9 15-11 16,-3 8 10-16,-4 9-8 15,-4 6 9-15,3 6-11 16,-1 4 8-16,6 1-8 16,5 1 10-16,7-1-10 15,2 6 9-15,5-7-9 16,4 7 9-16,4-1-9 0,1-1 8 15,2 1-7-15,4 1 8 16,1-1-8-16,0 4 9 16,-2-4-8-16,6-1 8 15,-4-1-7-15,-2 0 7 16,-1-4-8-16,-2 4 8 16,-4-2-9-16,-2 4 10 15,-3-7-10-15,3 0 12 16,-1-7-9-16,0-4 0 15,4-9 354-15,6 6-621 16,6-8 317-16</inkml:trace>
  <inkml:trace contextRef="#ctx0" brushRef="#br2" timeOffset="506387.2983">233 11641 358 0,'-3'-3'234'0,"1"1"-24"15,-1 1-93-15,-1 7-23 16,1 3-60-16,-4 6-1 16,0 12-19-16,-1 8 11 15,1 7-13-15,-1 7 7 16,1-1-12-16,1-1 9 15,0-5-11-15,0-1 8 0,1-6-10 16,0-1 8-16,-2-6-9 16,-1-3 9-16,1-4-9 15,0-5 10-15,2-6-10 16,2-1 11-16,1-6-8 16,0-6 12-16,1-7-28 15,-1-14-237-15,2-3 74 0</inkml:trace>
  <inkml:trace contextRef="#ctx0" brushRef="#br2" timeOffset="508493.9982">1644 11992 490 0,'-5'7'150'16,"0"0"44"-16,0 5-130 16,2 1-11-16,-1 2-9 15,1 9 13-15,1-3-21 16,2 3 5-16,2-4-21 0,0 2 9 16,3-5-11-16,0-4 17 15,0-4-6-15,7-6 22 16,-1-5-10-16,9-6 10 15,2-6-20-15,10-4 4 16,-3-6-23-16,1-1 2 16,-8 0-13-16,-2 3 6 15,-8 7-9-15,-6 5 3 16,-2 7-10-16,-4 6 5 16,-4 5-8-16,1 6 8 15,0 3-2-15,-1 1 8 16,1 1-4-16,1-3 7 15,4-2-6-15,0-2 7 16,6-6-5-16,7-4 11 16,0-4-5-16,12-6 8 15,2-4-7-15,6-6 7 0,0 1-12 16,1-2 6-16,-13 6-10 16,-6 3 5-16,-10 7-14 15,-7 8 6-15,-5 6-9 16,-4 3 9-16,1 4-4 15,-1 2 11-15,4-1-6 16,0-4 12-16,4 0-12 16,4-5 10-16,2-3-9 0,3-4 12 15,4-3-9-15,7-6-5 16,-1-4 172-16,7 1-472 16,1 1 201-16</inkml:trace>
  <inkml:trace contextRef="#ctx0" brushRef="#br2" timeOffset="509152.8265">2403 12026 470 0,'4'-10'237'0,"-2"5"1"16,-4-2-120-16,-2 0-31 15,-4 9-52-15,-4-2-4 16,-1 5-24-16,-4 7 3 15,2 3-11-15,-4 0 12 0,3 4-8 16,4 1 14-16,2-5-8 16,3 0 11-16,7-7-10 15,7-1 13-15,3-5-9 16,8-7 12-16,8-5-9 16,6-4 7-16,-1 2-14 15,1-6 4-15,-6 3-13 16,-5 1 6-16,-14-1-9 15,-2 5 0-15,-5 5-11 0,-7 12 5 16,-4 1-9-16,-3 12 12 16,-1 2 0-16,0 4 15 15,3-5-5-15,7 3 10 16,5-7-10-16,10-2 10 16,4-7-8-16,16-1 10 15,0-7-7-15,12-8 9 16,0-8-11-16,9-5 6 15,-9-6-11-15,8-5 7 16,-6 2-9-16,-2-7 5 16,-9 1-8-16,-3-7 7 15,-11-1-10-15,-11-3 6 16,-11 5-9-16,-5 2 8 16,-4 11-8-16,-7 9 5 15,4 8-7-15,-2 9 7 0,1 11-8 16,-5 4 8-16,3 8-4 15,-4 7 8-15,4 7-5 16,-1 4 2-16,2-1 1 16,6 5 7-16,4-7-7 15,5 2 7-15,7-8 0 16,9 5-1-16,4-9-5 16,9-2 10-16,2-3-6 15,8-1 12-15,0-12-33 0,6 4-282 16,-6-6 88-16</inkml:trace>
  <inkml:trace contextRef="#ctx0" brushRef="#br2" timeOffset="513347.9205">5990 11344 581 0,'-3'22'129'15,"-4"3"60"-15,-1 15-144 16,-4 2-5-16,-2 14 26 16,3-1-4-16,-3 11 13 15,1-6-25-15,6 7 5 16,0-11-22-16,6-2 4 16,2-19-17-16,1-7 7 15,3-6-12-15,2-10 9 16,-4-4-8-16,2-3 25 15,2-3-2-15,3-17 8 16,0 0-9-16,5-10 3 0,-1-11-27 16,1-11-2-16,-4 10-12 15,-4 0 6-15,-2 14-11 16,0 15 2-16,-6 11-8 16,-3 19 3-16,3 8-5 15,-8 10 7-15,-1-4-1 16,7 9 7-16,1-13-3 15,0 0 5-15,4-14-4 16,5 4 4-16,-2-9-3 16,8-6 9-16,1-7-1 0,13-5 6 15,-6-5-4-15,16-5 6 16,-8 2-11-16,-2 1 3 16,-15 3-9-16,3 8 2 15,-15 6-9-15,-5 5 4 16,5 5-5-16,-5 3 8 15,-6-2-3-15,6 0 8 16,2-1-5-16,0-4 6 16,6-5-7-16,4-1 17 15,-4-6-1-15,11-6 11 16,1-2-4-16,2-9 6 16,3 3-15-16,3-10 2 15,-6-2-11-15,-7 0 4 16,-3 2-5-16,-6-7 5 0,-1 10-7 15,-3 3 6-15,5 4-8 16,-1 5 5-16,1 7-8 16,3 1 5-16,2 2-9 15,3 4 8-15,2 2-5 16,6 4 7-16,1 0-4 16,6 1 7-16,2-6-5 15,5 0 7-15,0-9-6 0,5-7 9 16,-2-5-8-16,5-12 7 15,-3-2-9-15,2-9 4 16,-4 0-9-16,-8-3 6 16,-9 7-8-16,-2-5 6 15,-13 6-6-15,-12 1 6 16,1 4-7-16,-5 9 6 16,-4 10-7-16,-2 8 9 15,-1 10-6-15,0 16 7 16,-5 5-8-16,-2 13 7 15,3 3-7-15,1 10 8 16,4-1-6-16,4 3 8 16,7-11-5-16,8 1 8 15,3-17-7-15,6 0 7 16,4-8-6-16,4-2 8 16,-2-6-5-16,5-4 8 15,-1-10-4-15,6-7 7 0,-2-3-7 16,8-7 7-16,-3 0-10 15,-1-1 6-15,-10-2-8 16,-2 3 5-16,-7 7-6 16,-4 3 1-16,-4 5-5 15,-4 2 3-15,-4 5-6 16,0 10 5-16,-1 2 0 16,2 2 1-16,7 8-4 0,6-1 6 15,-1-5-5-15,5-5 6 16,8-2-2-16,2-4 9 15,2-8-4-15,8-9 10 16,1-1-13-16,-5-11-59 16,-2-6 273-16,1-4-569 15,-10 1 215-15</inkml:trace>
  <inkml:trace contextRef="#ctx0" brushRef="#br2" timeOffset="513487.3271">6924 11672 727 0,'-2'-2'259'16,"1"2"32"-16,2 0-187 16,1 0-57-16,5 3-9 15,-4 2-36-15,9 2 7 0,-2 0-15 16,8 4-286-16,1-7 97 16</inkml:trace>
  <inkml:trace contextRef="#ctx0" brushRef="#br2" timeOffset="514088.369">7304 11798 719 0,'-7'5'181'0,"-6"-2"62"16,1 0-212-16,-5 9 0 15,-3-2-12-15,-2 4 13 16,2 11-11-16,-2 2 11 15,4-4-12-15,1 6 5 16,8-2-16-16,6-12 8 16,6-2-12-16,9-1 13 15,8-9-7-15,10-13 14 16,4 0-8-16,13-8 8 16,-2-4-14-16,3-10 5 15,-8 3-16-15,0-11 8 16,-15-5-8-16,-3-9 6 15,-7 9-8-15,-5-4 7 16,-15 7-10-16,0 5 8 16,-5 7-9-16,-7 3 8 0,-4 10-7 15,-6 2 8-15,2 10-7 16,-7 3 9-16,5 4-7 16,0 6 7-16,10 6-9 15,-3 2 7-15,8 1-9 16,2 8 8-16,7-4-10 15,3 4 11-15,5-3-9 16,10 1 10-16,3-4-7 0,9 4 10 16,0-1-8-16,7 7 8 15,-7-6-8-15,4 6 7 16,-5-1-9-16,-3-1 8 16,-4-12-8-16,3 5 8 15,-6-3-9-15,3 0 7 16,-2-4-8-16,-7 11 7 15,-7-7-8-15,-6 3 9 16,-9-3-9-16,-2 1 10 16,4-6-12-16,-5 0 489 15,5-6-786-15,-3 4 418 16</inkml:trace>
  <inkml:trace contextRef="#ctx0" brushRef="#br2" timeOffset="510321.544">3675 12011 407 0,'-17'-10'231'0,"-10"6"-8"0,-1-2-87 16,-4 7-54-16,3 8-37 15,-4 1-6-15,3-3-19 16,3 13 9-16,5 0-15 16,5 2 12-16,7-2-10 15,8 5 7-15,6-5-12 16,7-3 10-16,6-5-10 15,10-4 15-15,2-6-8 16,11-5 13-16,0-6-11 16,6-9 8-16,-3-3-17 0,4-5 5 15,-8 0-13-15,-5-2 6 16,-11 8-1-16,-6-2-1 16,-12 15-8-16,-3 2 8 15,-9 5-8-15,-6 8 0 16,-3 4 1-16,-4 5 6 15,2 0-8-15,-1 8 8 16,6-5-8-16,3 2 10 16,8-5-8-16,5-4 9 15,6-3-8-15,9-3 14 16,4-5-8-16,12-11 12 16,-1-1-10-16,8-7 9 15,-6-4-14-15,0-6 7 16,-11 5-10-16,-4 0 6 0,-12 0-7 15,1 9 5-15,-8 9-11 16,-6 4 2-16,-1 5-6 16,2 14 5-16,1-4-4 15,0 2 8-15,6 0-1 16,2-1 4-16,-3-5-4 16,6-1 7-16,5-9-4 15,14-2 11-15,5-9-5 0,12-6 8 16,-2-2-9-16,3-6 7 15,-8 3-11-15,-5-6 6 16,-10 10-9-16,-5 3 6 16,-12 3-9-16,-3 11 1 15,-6 3-7-15,-6 7 7 16,0 2-7-16,-3 10 9 16,2-5-2-16,3 8 7 15,5-3-8-15,3-6 8 16,6-2-8-16,5-1 10 15,5-3-6-15,8-8 10 16,3-4-21-16,8-3-6 16,0-6-316-16,6 0 85 15</inkml:trace>
  <inkml:trace contextRef="#ctx0" brushRef="#br2" timeOffset="510705.6977">4675 11910 716 0,'0'-10'239'15,"-2"-3"39"-15,2 7-204 16,-3 0-14-16,-9-4-38 16,-3 8-1-16,1 5-16 15,-8 4 2-15,4 7-7 16,0 2 6-16,1-2-7 0,0 3 8 16,9-4-9-16,-3-3 6 15,8 0-8-15,8 4 9 16,7-4-6-16,10-2 10 15,1 2-5-15,11 2 8 16,-4-7-10-16,0 2 8 16,-8-1-11-16,5-1 7 15,-10 2-10-15,-2 3 6 16,-7 0-10-16,1 4 5 16,-14 1-10-16,0 0 8 15,-2 0-5-15,-3-1 17 16,-2-6 0-16,5 5 15 15,-6-4-4-15,-6-6 8 16,3 1-12-16,-3-4 3 16,-4-7-13-16,9-2-310 15,-8 4 103-15</inkml:trace>
  <inkml:trace contextRef="#ctx0" brushRef="#br2" timeOffset="511862.542">5024 11458 630 0,'2'4'133'16,"-2"7"66"-16,1 9-187 0,1 14 9 15,-2 8-3-15,2 19 22 16,3 4-6-16,3 9 12 16,1-7-15-16,1 9 12 15,-2-12-18-15,-3-1 7 16,-5-7-14-16,-3 3 8 15,-4-14-13-15,-5-1 13 16,4-14-8-16,0-5 22 16,3-10-7-16,-1-6 32 15,3-9 2-15,0-12 15 16,-4-8-23-16,2-11 4 16,2-7-34-16,-4-16-8 15,0 4-21-15,0-6 8 16,2 6-10-16,-3 13 7 0,1 13-10 15,2 11 5-15,4 8-8 16,-1 10 4-16,2-3-9 16,3 6 6-16,6 5-5 15,-1 6 7-15,6-2-4 16,6 1 9-16,0-1-5 16,7-7 9-16,1-5-5 15,8-7 10-15,-5-3-5 16,10-8 7-16,-9-6-7 0,-2-4 8 15,-7 1-9-15,1 0 5 16,-12 5-8-16,-1 1 4 16,-7 11-9-16,-2 0 2 15,-8 8-6-15,-2 4 4 16,-4 8-5-16,4 5 8 16,-2 0-5-16,5 0 5 15,5 0-5-15,7 2 6 16,3-7-4-16,5 1 8 15,2-8-3-15,8-5 9 16,-3-8-2-16,6-7 6 16,2-6-7-16,2-6 6 15,-3 3-8-15,-4-1 4 16,-6 5-7-16,-9 2 3 16,-7 13-8-16,-6-3 2 15,-1 7-8-15,-1 6 6 0,-3 6-5 16,-1 2 4-16,1 8-1 15,1 1 5-15,7-1-6 16,7 1 5-16,6-5-3 16,13-3 11-16,6-2-2 15,11-7 107-15,1 1-468 16,1-13 194-16</inkml:trace>
  <inkml:trace contextRef="#ctx0" brushRef="#br2" timeOffset="514657.6744">5508 11500 772 0,'7'-2'221'0,"-9"-1"46"16,7 6-200-16,2 3-55 0,1 2 3 15,2-1-13-15,5 1 8 16,2-1-283-16,0-2 96 15</inkml:trace>
  <inkml:trace contextRef="#ctx0" brushRef="#br2" timeOffset="514799.8435">5711 11539 523 0,'-1'1'229'15,"-1"1"-8"-15,4 2-99 16,-2-3-108-16,1 3 6 15,3-3 89-15,1-1-330 16,-2-3 149-16</inkml:trace>
  <inkml:trace contextRef="#ctx0" brushRef="#br2" timeOffset="515425.3826">8238 11907 985 0,'-7'-5'275'0,"2"3"-194"15,-2-5-61-15,2 12-6 16,7 7-11-16,0 1-1 15,3 3 304-15,13 9-581 0,2-7 294 16</inkml:trace>
  <inkml:trace contextRef="#ctx0" brushRef="#br2" timeOffset="515587.0784">8229 12123 643 0,'-1'4'162'0,"-3"-3"56"15,-1 3-189-15,5 1-2 16,4-2-10-16,-4 2-2 16,1-5 86-16,11 5-320 15,-7-3 137-15</inkml:trace>
  <inkml:trace contextRef="#ctx0" brushRef="#br2" timeOffset="518855.6933">9220 12080 206 0,'-15'-15'250'15,"5"3"-48"-15,4 0 9 0,1 5-83 16,3 4-28-16,4 5-57 0,1 3-7 16,4 6-33-16,1 5 1 15,4 0-12-15,5 10 10 16,3-3-5-16,2 2 10 15,1-3-8-15,7 2 11 16,-3-6-8-16,5-1 11 16,-2-4-7-16,4 1 11 15,-9-9-7-15,2-5-76 16,-5-3-181-16,-9-4 33 16</inkml:trace>
  <inkml:trace contextRef="#ctx0" brushRef="#br2" timeOffset="519139.2937">9615 12088 549 0,'0'0'186'0,"2"5"16"15,-5 7-128-15,1 0-67 16,-5 4 3-16,4 6-7 16,-4 4 7-16,4-1-4 15,-7 8 11-15,3 3-4 16,-7 7 11-16,-4 1-5 15,-4 11 9-15,2-4-10 16,-3 3 5-16,1-12-13 16,2 1 6-16,4-18-11 15,3 4 7-15,3-11-9 0,5-1 9 16,1-10-7-16,6 1 10 16,0-11-3-16,1-7-160 15,2-5-107-15,2-12-17 16</inkml:trace>
  <inkml:trace contextRef="#ctx0" brushRef="#br2" timeOffset="519955.2171">9672 11858 552 0,'-5'-18'201'16,"10"6"20"-16,9 5-158 16,9-1-14-16,11 1-38 15,8 2 3-15,3 2-12 16,7 3 7-16,-1 3-8 16,1 7 7-16,-7 7-10 15,-3 6 7-15,-8 2-9 0,-6 7 9 16,-9-5-9-16,-6 2 8 15,-4-7-7-15,-4 3 6 16,-2-3-7-16,-6 1 9 16,-2 1-2-16,-5-1 16 15,-6-1-1-15,-7-2 16 16,1 0-9-16,-8-1 8 16,0-2-15-16,-2-2 7 15,1-3-13-15,-2-4 9 16,4-6-10-16,1-4 10 15,3-5-11-15,1-5 9 16,9-3-12-16,0-1 1 16,6-1-32-16,4 0-257 15,7 7 71-15</inkml:trace>
  <inkml:trace contextRef="#ctx0" brushRef="#br2" timeOffset="519554.6416">9980 11898 491 0,'-10'4'146'0,"-2"2"37"16,2 3-136-16,1 11-10 16,3-3-13-16,2 5 8 15,4 6-13-15,4 2 6 16,-3-4-15-16,3 9 7 16,-1-7-12-16,-1-4 8 15,-2-4-9-15,2 0 12 16,-2-11-10-16,0-1 13 15,-2-5-8-15,-2-9-223 16,-1-4 75-16</inkml:trace>
  <inkml:trace contextRef="#ctx0" brushRef="#br2" timeOffset="520351.3026">10324 11616 552 0,'-5'0'189'16,"3"2"19"-16,4 6-140 15,-5 6-48-15,3 4-7 16,1 2-15-16,1 12 6 15,-2 0-5-15,5 12 7 16,-3-7-5-16,-2-4 7 16,2-2-3-16,-2-3 9 0,-2-11-5 15,14 0-218-15,3 1-9 16,5-23-72-16</inkml:trace>
</inkml:ink>
</file>

<file path=ppt/ink/ink15.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07:35.846"/>
    </inkml:context>
    <inkml:brush xml:id="br0">
      <inkml:brushProperty name="width" value="0.09333" units="cm"/>
      <inkml:brushProperty name="height" value="0.09333" units="cm"/>
      <inkml:brushProperty name="fitToCurve" value="1"/>
    </inkml:brush>
  </inkml:definitions>
  <inkml:trace contextRef="#ctx0" brushRef="#br0">5132 5486 335 0,'3'4'266'15,"-3"1"-51"-15,-3 0-62 16,-1 8-68-16,-2 2-61 0,-3 10 12 16,-1 6-18-16,-2 0 10 15,-1-4-19-15,-2 10 10 16,0-8-18-16,3-1 11 15,2 4-14-15,3 0 12 16,2-8-11-16,0-1 12 16,0-3-11-16,2-8-79 15,3 0-167-15,3 1 27 16</inkml:trace>
  <inkml:trace contextRef="#ctx0" brushRef="#br0" timeOffset="-236.2525">4925 5436 575 0,'-5'10'206'0,"3"7"28"15,1 3-150-15,-1 7-41 16,4 1-23-16,3 1 8 15,1-2-18-15,6-4 11 16,0-6-17-16,3-4 12 16,0-3-14-16,-1-4 10 15,-3-5-14-15,-1-4-98 16,-5-1-154-16,6-7 15 16</inkml:trace>
  <inkml:trace contextRef="#ctx0" brushRef="#br0" timeOffset="-4737.3776">5061 4752 233 0,'3'0'311'0,"-3"3"-77"15,0-1-21-15,2 0-59 16,-2-1-83-16,0-1 8 16,3 0-30-16,3 0 9 0,0-1-28 15,6 1 6-15,-2 1-21 16,3 3 8-16,3-1-20 16,-1 2 7-16,0 4-14 15,2-1 10-15,-1 4-12 16,0 5 11-16,-1-1-10 15,-4 5 12-15,0-5-11 16,-3 8 11-16,-5-6-11 0,1 2 11 16,-3-3-11-16,-2 5 10 15,-4-5-10-15,0 3 13 16,-7-3-12-16,-2 6 11 16,-1-2-11-16,-3 4 12 15,-1-5-11-15,-1 3 11 16,2-7-12-16,-3-1 13 15,6-5-13-15,-3 0 11 16,6-5-12-16,2 0 12 16,0-3-12-16,3-1 11 15,4-2-13-15,0-4-31 16,3 3-281-16,5 2 78 16</inkml:trace>
</inkml:ink>
</file>

<file path=ppt/ink/ink16.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12:48.709"/>
    </inkml:context>
    <inkml:brush xml:id="br0">
      <inkml:brushProperty name="width" value="0.09333" units="cm"/>
      <inkml:brushProperty name="height" value="0.09333" units="cm"/>
      <inkml:brushProperty name="color" value="#ED1C24"/>
      <inkml:brushProperty name="fitToCurve" value="1"/>
    </inkml:brush>
  </inkml:definitions>
  <inkml:trace contextRef="#ctx0" brushRef="#br0">26297 9792 609 0,'-2'1'213'16,"2"1"18"-16,3 0-131 15,2-1-82-15,7 6 18 16,5-2 3-16,6 0 4 0,1 0-8 15,10-5-4-15,-4-1-17 16,0-6 2-16,-10-5-175 16,5-3-115-16,-8 2-13 15</inkml:trace>
  <inkml:trace contextRef="#ctx0" brushRef="#br0" timeOffset="448.0364">26927 9551 325 0,'-16'4'234'16,"-2"4"-44"-16,-9 9-8 15,-1 7-139-15,-8 9 17 16,3-1-1-16,-1 8 10 15,9-3-7-15,1 2-3 16,13-12-20-16,4-2-3 16,9-6-11-16,4-6 1 15,11-5-4-15,7-4 8 16,2-3-5-16,8-7 3 16,3-6-9-16,2-7-1 0,-4-1-10 15,4-10 0-15,-9-4-4 16,-5 1 1-16,-10 1-3 15,-5 2 3-15,-10 8-2 16,-10 3-1-16,-5 6-1 16,-5 6 2-16,-4 2-2 15,-3 4 0-15,6 7 1 16,0 3 1-16,3-1-2 0,5 0 1 16,2-1-8-16,5-2-42 15,4-3-78-15,9-2-195 16,-1-7-2-16</inkml:trace>
  <inkml:trace contextRef="#ctx0" brushRef="#br0" timeOffset="674.5927">26953 9933 375 0,'-13'30'126'0,"1"10"31"16,4-6-101-16,1 5 5 15,5-11-17-15,-1 1-4 0,3-11-13 16,0-4-5-16,0-8-19 16,3-6-182-16,1-3 59 15</inkml:trace>
  <inkml:trace contextRef="#ctx0" brushRef="#br0" timeOffset="-146.2141">25741 9903 488 0,'-7'0'209'0,"0"0"23"15,7 5-125-15,2-7 2 16,3-1-33-16,13-7-4 16,6-6-23-16,16-10-9 15,7-5-23-15,14-9-6 16,-8 0-6-16,8-6-2 15,-12 8 0-15,-4-1 0 16,-15 15-1-16,-3 6-1 0,-15 8-1 16,-4 5-2-16,-8 5-3 15,-1 5 0-15,-6 3 1 16,-3 7 1-16,-2 7 3 16,-5 10 4-16,0 3 1 15,-3 9 5-15,2-7 2 16,-1 8 6-16,4-11-2 15,0-4 2-15,7-3-4 16,1 0 0-16,4-10-5 0,3 3 1 16,0-3-4-16,3-9 2 15,-1 1-4-15,3-6-1 16,1-8-18-16,8-10-149 16,1 5-149-16,7-5-16 15</inkml:trace>
  <inkml:trace contextRef="#ctx0" brushRef="#br0" timeOffset="1373.5182">27469 9509 713 0,'-10'-6'200'0,"-3"6"47"16,1 3-196-16,0 4-36 16,2 3-9-16,0 3-1 15,0 1 0-15,5 1 0 16,-2 0 0-16,5 2 2 16,1-2-3-16,4 2-1 15,0 0 0-15,6 3 1 16,-2 2-1-16,4-2 0 15,4 3 0-15,1 4 0 0,-1-7-1 16,0 2 1-16,-2 2-2 16,-3-6 0-16,-5-1-1 15,-3 3 0-15,-5-1-2 16,-7-1 5-16,-5 1 3 16,-7-4 9-16,-4-2 2 15,-2-1 4-15,-2-2-4 16,-6-2 2-16,5-4-6 15,4-6 7-15,1-5-2 0,3-8 3 16,13-2-5-16,1-10-3 16,3 6-7-16,9-5 1 15,11 10-5-15,1-6 2 16,1 10 0-16,13-5 0 16,-4 5-3-16,10-6 3 15,4 5 1-15,10-9 1 16,-4 5 0-16,9-12 5 15,-10 6-1-15,1-4 6 16,-11 2 0-16,-4-2 3 16,-12 8-4-16,-6 3 1 15,-10-1-6-15,-9 3 0 16,-8 3-3-16,-9-1 0 16,-3 2-2-16,-3 5-1 15,2 3-1-15,4 2 1 0,7 2-2 16,6 1 1-16,4-1-2 15,4-2-2-15,3 0-17 16,5-4-52-16,1 3-73 16,13 2-196-16,3 1-8 15</inkml:trace>
  <inkml:trace contextRef="#ctx0" brushRef="#br0" timeOffset="2048.8933">28153 9298 449 0,'2'3'170'16,"8"1"35"-16,6-1-89 16,8 0-26-16,11-1 10 15,6 0-25-15,9-4-13 0,-1-1-28 16,4-4-9-16,-7 2-16 16,-3-5-273-16,-11 10 89 15</inkml:trace>
  <inkml:trace contextRef="#ctx0" brushRef="#br0" timeOffset="1860.5763">28161 9160 795 0,'0'-2'188'16,"5"1"75"-16,7 4-226 15,8-3 9-15,4-2-4 0,14 4 3 16,4-4-9-16,9-3-7 16,-6 2-17-16,2 1-4 15,-10-4-3-15,-5 4-23 16,-13 2-13-16,-6 0-270 15,-13 0 63-15</inkml:trace>
  <inkml:trace contextRef="#ctx0" brushRef="#br0" timeOffset="3306.6511">29287 8616 721 0,'10'-10'244'0,"-7"5"44"0,-1 5-204 16,0 6-30-16,-2 8-23 15,-4 6-19-15,-1 12-10 16,-5 1 12-16,-7 13-6 16,-5-2 11-16,-3 4-6 15,2-4 9-15,-2 6-7 16,4-13 8-16,10 5-7 16,4-11 8-16,7-5-7 15,7-4 9-15,11-8-1 16,6-4 9-16,8-7-6 15,1-6 3-15,9-6-11 16,-5 1-1-16,10-11-14 16,-8 3-3-16,6-10-67 0,-6 0-14 15,-7-3-284-15,-10-3 29 16</inkml:trace>
  <inkml:trace contextRef="#ctx0" brushRef="#br0" timeOffset="3476.833">29519 8836 427 0,'-15'7'289'16,"-2"6"-45"-16,0 5-46 16,3 9-134-16,8 0-10 15,-3 9-7-15,4 2 3 0,0 6-11 16,-1-7-5-16,-5 5-14 16,1-10-3-16,10-2-13 15,0-5 7-15,5-1-8 16,2-9 8-16,5-3-36 15,-2-9-87-15,15 2-192 16,7-7 3-16</inkml:trace>
  <inkml:trace contextRef="#ctx0" brushRef="#br0" timeOffset="3878.8686">30031 8742 48 0,'-15'-7'457'0,"0"5"-214"16,-10 7-32-16,3 7 40 15,-10 8-228-15,5 6 12 16,-7 9 1-16,7 2 12 16,2 13-10-16,8-3-4 15,6 7-10-15,6-9 3 16,8-4-7-16,4-11 9 15,8-3-6-15,2-15 8 0,8-7 0 16,5-4 7-16,5-7-5 16,1-8 4-16,1-4-11 15,0-8-1-15,-4-6-14 16,-1-4 1-16,-7-5-9 16,-8-1 6-16,-10-1-10 15,-11 2 7-15,-9 1-11 16,1 6-4-16,-5 7-30 15,2 11-6-15,0 7-36 16,3 6-6-16,-8 5-98 16,12 4-118-16,3 8-11 15,5 1-113-15</inkml:trace>
  <inkml:trace contextRef="#ctx0" brushRef="#br0" timeOffset="4374.9702">30527 8796 773 0,'3'-9'200'15,"-13"6"52"-15,-7 8-217 16,-13 7-21-16,-5 3-2 16,-12 13-2-16,3-1 16 0,-2 12 0 15,10-4 10-15,4 9-7 16,11-11 2-16,10 8-10 15,9-16 1-15,12 0-3 16,9-8 9-16,12-4-5 16,6-8 7-16,12-1-10 15,-3-9 1-15,6-10-13 16,-5-2 4-16,3-8-10 16,-11-7 7-16,-6-5-8 15,-11 3 8-15,-10-6-8 16,-16 6 8-16,-11 1-9 15,-6 4 10-15,-6 0-11 16,-4 13 7-16,-4 2-9 16,8 6 7-16,-3 8-10 15,5 3 10-15,6 2-12 16,8 5-4-16,2 4-63 0,8-4-260 16,2 3 55-16</inkml:trace>
  <inkml:trace contextRef="#ctx0" brushRef="#br0" timeOffset="5873.6027">31106 8849 556 0,'14'-13'243'16,"-6"1"24"-16,-3 2-123 15,-3 3-47-15,-9 1-21 16,-5 2-22-16,-10 8-23 16,-8-1-10-16,-10 10-13 15,0 6 4-15,-13 9-10 16,8 1 9-16,-2 10-8 15,12-4 9-15,6 7-5 16,7-3 8-16,11-4-6 16,7-3 6-16,4 0-8 15,4-12 8-15,12-8-4 16,10-4 9-16,14-1-4 16,5-9 10-16,16-3-9 0,-6 3 3 15,7-9-8-15,-6-8 3 16,1 2-8-16,-12-5 11 15,-4-6 5-15,-16 4 14 16,-10-1-4-16,-17-7 7 16,-10 5-15-16,-11 2-6 15,-17-2-14-15,-6 4 3 0,-6 1-10 16,5 5 10-16,3 5-9 16,14 6 4-16,5 2-47 15,12 9-19-15,6 4-333 16,10 1 64-16</inkml:trace>
</inkml:ink>
</file>

<file path=ppt/ink/ink17.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13:38.989"/>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19 31 471 0,'-7'-7'148'0,"0"2"27"0,4 1-138 15,0 1-7-15,3 1-27 16,1-1 5-16,1 1-12 15,1-1 17-15,4 3-5 16,0 0 23-16,1-2-1 16,2 4 22-16,-1 1-12 15,1 1 12-15,2-1-20 0,1 2 12 16,2 2-22-16,4-2 9 16,-3-2-18-16,8 1 9 15,-2-3-16-15,1 1 8 16,-3-2-12-16,4 2 9 15,-2-2-11-15,-2 0 9 16,-3 0-8-16,3 0 10 16,-2-1-9-16,3 2 11 15,2-1-10-15,7 0 9 16,-1-1-10-16,4 0 8 16,-1-2-9-16,5 1 9 15,-6 4-11-15,7-2 11 16,-4 3-11-16,6-1 10 15,-6 2-12-15,8-3 8 16,-5 4-9-16,5-1 10 0,-7 1-11 16,2 0 10-16,-3 2-7 15,2-2 6-15,-5 0-8 16,9-2 9-16,-3-1-9 16,3-4 10-16,2-1-9 15,4-1 9-15,-9-1-10 16,8 0 10-16,-3 0-9 15,3 0 10-15,-3 2-10 0,7-1 11 16,-9 4-9-16,7 0 8 16,-8 0-8-16,5 0 9 15,-11 2-11-15,6-4 9 16,-10 1-9-16,6-1 9 16,-5-1-10-16,9-2 10 15,-7 4-9-15,5-2 11 16,-2 3-9-16,2-4 9 15,-7 3-9-15,5-3 11 16,-4 3-11-16,2 1 11 16,-6 1-10-16,7 3 9 15,-8 1-12-15,6-1 10 16,0 1-10-16,5-2 9 16,-5 0-10-16,9-3 10 15,-10 0-10-15,5-1 9 16,-4-3-9-16,10 1 9 15,-10 1-8-15,8 2 9 0,-5 0-9 16,4 4 11-16,-9-3-9 16,9 6 10-16,-6 0-11 15,4 0 10-15,-2 1-11 16,4-1 10-16,0-2-11 16,1-2 10-16,2 0-10 15,-3-4 9-15,-7 2-9 0,3-1 9 16,-10-1-9-16,0-3 9 15,0 1-9-15,4-4 10 16,-4 2-8-16,11-1 10 16,-6 1-9-16,5-2 10 15,-3 3-12-15,2-1 10 16,-8 5-10-16,8-3 10 16,-5 3-10-16,3 0 10 15,-2-2-11-15,5 0 10 16,-6-1-10-16,8-2 9 15,-6 0-9-15,5 1 9 16,-6 4-9-16,2-1 8 16,-4 1-8-16,4-2 9 15,-4 2-8-15,7-5 10 16,0 1-9-16,4 1 9 16,0 1-10-16,3-1 9 15,-2 3-10-15,5-2 9 0,-4 1-9 16,6 1 10-16,-5 1-11 15,5 1 11-15,-5 1-11 16,7 2 9-16,-11-3-9 16,6 3 9-16,-9-3-8 15,4 1 8-15,-6-4-8 16,9-1 9-16,-1 0-8 0,4 0 8 16,-6 2-9-16,4 2 9 15,-6 2-9-15,2-4 9 16,-7 3-10-16,5 0 11 15,-5 1-11-15,3 2 10 16,0-2-11-16,1 3 11 16,-5 0-10-16,6 1 9 15,-5-3-9-15,-3 2 10 16,-1-2-9-16,6-2 9 16,-5 1-9-16,1-1 8 15,2 0-8-15,3 2 9 16,-3-1-10-16,3 1 10 15,-1 0-9-15,1 2 9 16,-5-2-10-16,7 0 10 16,-3 4-10-16,10-6 10 15,-4 2-10-15,5-1 9 0,1-3-9 16,1 1 10-16,-7 3-10 16,2-5 10-16,-3 2-10 15,4-1 10-15,-2-1-10 16,9-3 11-16,-3 3-11 15,5-5 11-15,-7 2-10 16,9-1 9-16,-7 1-10 16,5-2 10-16,-1 6-10 0,3-1 9 15,-4-3-9-15,4-2 9 16,-9 2-9-16,12-4 10 16,-6 1-9-16,2 0 10 15,-1 4-10-15,4-1 9 16,-14 1-9-16,7 2 9 15,-9 2-11-15,4-2 12 16,-2 3-11-16,3-3 9 16,-5 2-9-16,2-2 10 15,-7 3-10-15,-1-5 9 16,-7 2-8-16,3-1 9 16,-5 2-10-16,2-4 10 15,-2 3-9-15,4-3 9 16,-7-1-9-16,5 1 12 15,-5 1-8-15,3-3 13 16,-7 2-9-16,-1 1 10 0,-2 0-10 16,-1-1 8-16,-6 1-10 15,0 2 13-15,-3-1-5 16,-5-3 20-16,2 4-4 16,-2-1 19-16,-2-1-12 15,2-1 8-15,0-1-21 16,0 1 5-16,-1 1-21 15,-1-1 6-15,2 4-12 0,-2-2 7 16,2 1-11-16,0 1 8 16,4 3-10-16,-4 1 2 15,3 3-42-15,0 2 74 16,1 4-401-16,1-4 124 16</inkml:trace>
</inkml:ink>
</file>

<file path=ppt/ink/ink18.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14:16.963"/>
    </inkml:context>
    <inkml:brush xml:id="br0">
      <inkml:brushProperty name="width" value="0.09333" units="cm"/>
      <inkml:brushProperty name="height" value="0.09333" units="cm"/>
      <inkml:brushProperty name="color" value="#ED1C24"/>
      <inkml:brushProperty name="fitToCurve" value="1"/>
    </inkml:brush>
  </inkml:definitions>
  <inkml:trace contextRef="#ctx0" brushRef="#br0">3383 1658 334 0,'-7'-4'128'16,"4"4"10"-16,3 2-82 15,5 8-35-15,0 7-14 16,0 0 6-16,-3 1-28 16,-2-1-53-16,-2 3-74 15,-7-6-12-15</inkml:trace>
  <inkml:trace contextRef="#ctx0" brushRef="#br0" timeOffset="990.1756">2991 4418 110 0,'-3'25'91'16,"0"-7"-3"-16,1-1-25 15,0-5-13-15,1 1-21 16,1-6-13-16,3 2-100 16,-1-3-3-16,-1-1-28 15</inkml:trace>
  <inkml:trace contextRef="#ctx0" brushRef="#br0" timeOffset="1110.7046">3008 4616 144 0,'2'13'51'16,"3"4"3"-16,-3-3-33 15,3 4-17-15,-2-3 0 16,-1 0-46-16,-1-3-11 16,1-5-11-16</inkml:trace>
  <inkml:trace contextRef="#ctx0" brushRef="#br0" timeOffset="258.1549">3168 2259 140 0,'2'22'42'0,"8"-2"7"16,-10-5-33-16,3 5-13 15,4-5 6-15,-2 1-11 16,-7-1 9-16,9 3-11 16,-6-4-13-16,1-1-38 15,-5-1 2-15</inkml:trace>
  <inkml:trace contextRef="#ctx0" brushRef="#br0" timeOffset="654.8057">3163 2778 111 0,'-5'25'109'0,"0"-6"-16"16,3 4-18-16,-1-6-32 16,3 0-21-16,3 0-9 15,2 1-14-15,-3-9 10 16,-1 7-12-16,3-4 10 15,-3 8-11-15,-1-8 10 0,-1 5-11 16,1 0 11-16,0-1-11 16,-4 1 11-16,3 7-11 15,4 3 10-15,0 0-10 16,-1 3 10-16,0 2-11 16,3 0 11-16,-5 5-12 15,-2-2 11-15,-3 2-11 16,-5-4 12-16,-3 3-11 15,1-4 13-15,-2 5-11 16,8-5 11-16,1 1-11 16,5-6 10-16,-2 3-11 15,0-11 11-15,1 1-10 16,1 2 7-16,-4 5-102 16,1-7 34-16</inkml:trace>
  <inkml:trace contextRef="#ctx0" brushRef="#br0" timeOffset="839.8883">3087 4015 80 0,'-1'25'55'16,"-5"0"5"-16,3-3-3 16,0 0-25-16,-1-6 5 15,1 3-17-15,1-6-4 16,1-3-15-16,-1-1-27 0,0-1-49 15,2-3 4-15</inkml:trace>
  <inkml:trace contextRef="#ctx0" brushRef="#br0" timeOffset="1327.59">3028 4922 221 0,'0'6'98'0,"-3"3"-3"16,1-2-52-16,2 1-21 16,-1-6-8-16,-1 1-13 15,2-3 7-15,0-2-10 16,0-1-19-16,-2 5-82 15,-1-6 18-15</inkml:trace>
  <inkml:trace contextRef="#ctx0" brushRef="#br0" timeOffset="3637.5353">3939 5201 725 0,'3'0'211'16,"-4"1"42"-16,1 8-197 16,-2 9-35-16,0 1-9 15,-3 2-14-15,-2 6 7 16,-6 5-14-16,6-7 4 16,-3 6-26-16,0-6 1 0,-3-5-190 15,4-3-29-15,-11-15-53 16</inkml:trace>
  <inkml:trace contextRef="#ctx0" brushRef="#br0" timeOffset="3105.5685">3675 5269 537 0,'2'-1'231'16,"-2"1"1"-16,0 5-116 0,-2 3-93 0,-3 6-21 15,0 4 3-15,-5 11-12 16,-5 1 8-16,-7 9-9 15,-1-1 16-15,-4 3-6 16,0-8 12-16,0-3-6 16,5-8 10-16,2-5-10 15,5-9 8-15,0-8-10 16,5-3 7-16,1-10-12 16,4-8 5-16,5-11-26 15,5 2-4-15,5-10-15 16,2 1 10-16,6 1-4 15,-4 9 26-15,1 2 4 16,-2 9 17-16,1 6-5 16,-4 7 9-16,2 7-10 15,-4 6 6-15,2 7-13 0,-1 7 7 16,-4 7-11-16,-4-1 10 16,3 4-8-16,-6 0 10 15,0 3-9-15,6-3 11 16,-4 7-9-16,-2-9 10 15,7-5-8-15,0-5 8 16,0-1-9-16,-3-11 8 16,5-3-11-16,-4 5 10 0,-1-10 0 15,-6 0 14-15,6-6-10 16,-5 1 9-16,-1-12-12 16,1 0-1-16,-4-8-14 15,-3 5 8-15,-3-12-10 16,-3 1 11-16,0 1-11 15,1 5 12-15,1-2-12 16,4 10 12-16,0 6-13 16,5 4 12-16,0 4-13 15,2 1 11-15,6 9-10 16,4-2 11-16,3 5-11 16,0 0 12-16,3 3-11 15,1-3 10-15,2 2-11 16,1-5 10-16,3-2-11 15,2-3 12-15,3-4-24 16,-1-2 15-16,-1 3-256 0,-1-4 75 16</inkml:trace>
  <inkml:trace contextRef="#ctx0" brushRef="#br0" timeOffset="2298.4412">3294 5439 253 0,'3'2'181'16,"1"1"-9"-16,-3 9-45 15,3 8-20-15,-3 4-28 16,-6 7-21-16,-2 3-11 16,-1 10-10-16,-2-9-1 0,-2 9-3 15,-3-7 5-15,0 3-9 16,-2-3 2-16,-3 5-13 15,0-8-2-15,1 4-11 16,-1-8 6-16,-2-6-12 16,7-4 11-16,4-5-9 15,4-3 8-15,2-2-10 16,5-3 5-16,-2-7-37 16,0-5-48-16,1-5-182 15,4-4 15-15</inkml:trace>
  <inkml:trace contextRef="#ctx0" brushRef="#br0" timeOffset="2157.5768">3042 5466 585 0,'5'0'207'15,"0"5"22"-15,3 5-144 16,1 2-61-16,9 5-14 15,-1-1 3-15,1 6-13 16,-1-8 8-16,0 4-11 16,-3-3 10-16,-3-5-10 15,-4-5 10-15,3 4-15 16,0-9 6-16,-7-12-36 16,6 2-74-16,4-10-124 15,-9-4-9-15</inkml:trace>
</inkml:ink>
</file>

<file path=ppt/ink/ink19.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07:41.729"/>
    </inkml:context>
    <inkml:brush xml:id="br0">
      <inkml:brushProperty name="width" value="0.09333" units="cm"/>
      <inkml:brushProperty name="height" value="0.09333" units="cm"/>
      <inkml:brushProperty name="fitToCurve" value="1"/>
    </inkml:brush>
    <inkml:brush xml:id="br1">
      <inkml:brushProperty name="width" value="0.09333" units="cm"/>
      <inkml:brushProperty name="height" value="0.09333" units="cm"/>
      <inkml:brushProperty name="color" value="#ED1C24"/>
      <inkml:brushProperty name="fitToCurve" value="1"/>
    </inkml:brush>
  </inkml:definitions>
  <inkml:trace contextRef="#ctx0" brushRef="#br0">4670 1392 422 0,'-5'-1'250'0,"0"-1"-30"0,1 10-52 16,-1 1-134-16,-3 2 2 15,4 8-24-15,-4 9 7 16,-5-1-16-16,-3 15 11 16,3-6-15-16,-11 4 10 15,6-1-12-15,-4-1 11 16,4-8-11-16,-2 4 13 15,6-7-13-15,2-5 13 16,4-5-11-16,5-6 12 16,-1-2-13-16,6-1 3 15,1-10-85-15,6-4-157 16,-4 1 19-16</inkml:trace>
  <inkml:trace contextRef="#ctx0" brushRef="#br0" timeOffset="-261.6043">4350 1422 531 0,'-3'-6'216'16,"1"-3"11"-16,2 9-118 15,4-1-69-15,4 6-5 16,1 3-30-16,2 9 6 16,4 1-13-16,2 4 11 15,0-2-11-15,0 1 11 16,0-5-11-16,1-4 10 15,-4 3-11-15,-1-3 12 16,-5-2-12-16,1 4 12 0,-6-8-18 16,1-9-137-16,1-4-98 15,5 2-23-15</inkml:trace>
  <inkml:trace contextRef="#ctx0" brushRef="#br0" timeOffset="1329.9554">4767 1181 445 0,'-3'-5'228'15,"6"3"-16"-15,4 4-92 16,1-4-82-16,7-2-4 16,-1 3-25-16,4 1 11 15,2-5-2-15,6 5-1 16,-1 6-15-16,2 1 10 15,-4-2-15-15,1 4 12 16,-6 1-11-16,-1-2 12 0,-5 2-11 16,-2 4 11-16,-2 2-11 15,1 5 10-15,-6-1-12 16,0 7 12-16,-3-2-12 16,-3 2 13-16,-2-4-12 15,-2 4 16-15,2-3-11 16,-2-4 18-16,-3 2-10 15,-5-7 12-15,2-5-14 16,-9 2 13-16,0-7-16 16,-3-5 13-16,3 0-12 0,0-5 13 15,2-9-14-15,-2 1 9 16,9-2-14-16,3-2 9 16,5 8-13-16,3 3 8 15,4 2-12-15,-1 3-14 16,4 4-24-16,-3 0-230 15,7 2 50-15</inkml:trace>
  <inkml:trace contextRef="#ctx0" brushRef="#br0" timeOffset="838.6618">4922 1228 370 0,'3'-5'230'0,"0"3"-8"16,-3 0-100-16,0 2-13 15,2 4-66-15,-2 2-7 16,-2 1-32-16,2 6 8 0,-1 4-13 16,-1 5 12-16,-1 0-11 15,-1 3 13-15,1-1-13 16,-2-3 12-16,2-2-12 15,-1-2 9-15,1-9-9 16,1-4-234-16,4 2 77 16</inkml:trace>
  <inkml:trace contextRef="#ctx0" brushRef="#br1" timeOffset="390016.9521">823 3232 184 0,'3'-4'125'0,"0"1"-3"0,1 3-45 16,-1-3-3-1,0 1-35-15,1 0 2 0,-4 2-25 16,3-1 6-16,-1-1-15 16,0 0 24-16,1-1-7 15,0 1 21-15,1 1-8 16,-1-1 16-16,0 0-22 15,2 0 10-15,-1-1-20 0,-1 1 7 16,0-3-18-16,1 5 9 16,1-3-16-16,-2 0 11 15,2-1-12-15,0 1 12 16,-1-2-10-16,1 0 10 16,-2 2-11-16,4-4 12 15,1 2-13-15,-1-2 11 16,1 2-11-16,4-3 11 15,-2 1-12-15,-1-2 10 16,4 1-12-16,2 0 10 16,-1-1-12-16,-1-1 11 15,2 3-11-15,-3-1 10 16,1 3-10-16,2-2 11 16,2 2-9-16,-7-5 9 15,2 2-9-15,-2-2 9 16,-1 3-11-16,-4 2 10 15,5-2-11-15,-2-1 10 16,-3 4-10-16,-2-4 10 0,3-4-10 16,2 9 9-16,-5 0-9 15,4-4 10-15,0-3-10 16,1 8 10-16,-5-5-10 16,1 2 10-16,1 2-10 15,3 3 9-15,-4-8-9 16,2 6 9-16,4-5-10 0,-1 2 10 15,-4 0-9-15,2 3 9 16,-2-6-10-16,1 6 10 16,1 1-9-16,1-3 9 15,-1 3-10-15,2 1 9 16,-3-7-9-16,1-3 10 16,1 1-10-16,1-2 10 15,-1 6-8-15,1 0 9 16,-1-2-11-16,-1-1 10 15,1 2-10-15,1-4 11 16,-1 2-11-16,0 3 10 16,4 0-10-16,-2-3 11 15,0 6-11-15,2-10 10 16,-2 2-9-16,2-2 9 16,-2 2-10-16,2-5 11 15,-1 8-12-15,1-3 12 0,-3 2-11 16,2 3 10-16,-1-2-10 15,4 2 10-15,-4 0-10 16,3-2 10-16,-4 1-10 16,1-1 11-16,-2 2-12 15,1 1 12-15,-3 3-11 16,3-1 10-16,-4 0-10 16,2 1 10-16,1-3-10 0,0 1 10 15,1-2-10-15,-1-2 10 16,1 4-10-16,-1-2 10 15,0 1-10-15,2-1 10 16,1 2-10-16,0-4 10 16,-4 1-10-16,6-1 10 15,-1 0-10-15,3-3 10 16,-1-3-9-16,4 6 9 16,-6-3-10-16,3 0 10 15,-6 3-10-15,1 2 10 16,-4-7-10-16,4 1 10 15,0 4-9-15,6-5 8 16,-3 0 2-16,2 2 0 16,2 2-11-16,-2-6 10 15,-3 6-9-15,3-2-2 0,2-2 1 16,-2 0 10-16,0 4-10 16,3-4 10-16,-4 4-10 15,1 3 10-15,-5-2-9 16,2-1 9-16,-2 4-9 15,3-1 9-15,-6-3-10 16,3-1 10-16,2 1-10 16,-5-2 10-16,1-3-10 15,2 6 9-15,-1 0-8 0,-1 0 9 16,0 2-10-16,2 0 10 16,0-3-9-16,4-6 8 15,-1 6-8-15,1 0 8 16,-1 3-9-16,2-4 10 15,-1 8-9-15,-1-8 8 16,-1 4-8-16,1-2 9 16,1 2-10-16,-1-3 9 15,1 8-8-15,4-13 9 16,-3 6-10-16,0 2 10 16,-1-2-10-16,1-8 10 15,-5 13-10-15,5-8 10 16,-5 3-10-16,4-1 10 15,-4-4-10-15,5 4 10 16,-10 1-10-16,7-5 10 16,-2 6-10-16,0 1 10 0,-2-2-10 15,4-1 10-15,0 1-10 16,1-3 10-16,-1 5-9 16,1-5 8-16,4 3-8 15,-3-2 9-15,-6 3-10 16,9-4 10-16,-5 5-9 15,3-5 9-15,2 3-10 0,4-3 11 16,-5 0-11-16,2 0 11 16,-1 1-11-16,0-4 11 15,1 3-12-15,1-2 12 16,-1 4-11-16,2-4 10 16,-1 3-10-16,-1 1 10 15,1 3-10-15,-3-2 10 16,0 0-10-16,0 1 11 15,-2-1-11-15,3-1 10 16,-2-2-9-16,3 1 9 16,-4-1-10-16,2 0 10 15,-2 2-10-15,1-1 10 16,0 1-10-16,5-1 10 16,-1 1-9-16,1 0 9 15,-5-4-10-15,-2 3 10 16,4 3-9-16,-3 1 9 15,-3-5-9-15,11 5-1 0,-8-4 0 16,3-3 10-16,-1-1-10 16,4 5 10-16,-3 1 1 15,3-5-1-15,-3 4-9 16,0-4 9-16,-4 7-10 16,3-7 11-16,-3 7-11 0,2 2 10 15,-3-4-10-15,5-5 10 16,-4 1-10-16,2-3 10 15,-1-3-9-15,1 2 9 16,-2 2-9-16,2-2 9 16,1-1-10-16,0 3 10 15,1 3-10-15,3-2 10 16,-1 4-9-16,1-1 9 16,-5-2-10-16,4 2 10 15,-3 1-10-15,1-4 11 16,-2 4-11-16,4 1 10 15,-6-3-9-15,4 1 8 16,-5 1-9-16,1-2 10 16,1 2-10-16,-1-2 11 15,-3 1-10-15,5 2 9 16,-1-1-9-16,-4 3 8 16,-2-2-10-16,4-1 11 0,-7 3-10 15,3 0 10-15,1-4-10 16,2-1 10-16,-2 2-10 15,9-4 10-15,1 2-9 16,-2-2 8-16,4 2-8 16,0-2 9-16,-8 2-9 15,2 0 8-15,0 4-8 16,-1-3 9-16,-1 4-9 16,1-3 9-16,-1 1-9 0,-1 2 10 15,-2-2-11-15,3 1 10 16,-4 1-10-16,-1 1 11 15,-1-1-11-15,-2 5 11 16,-2-2-9-16,-1-1 9 16,0 5-10-16,-1-2 11 15,1 1-12-15,-2 1 11 16,-2-2-9-16,4 0 10 16,-4 2-9-16,2-2 11 15,0 0-10-15,2 0 11 16,-2 0-1-16,0 0 3 15,-2-2-9-15,4 2 9 16,-2 0-10-16,0 0 0 16,-2-2-3-16,2 2 7 15,-1 0-12-15,1 0 7 0,0 2-22 16,1-2 1-16,4 3-246 16,0 3 69-16</inkml:trace>
</inkml:ink>
</file>

<file path=ppt/ink/ink2.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1:21:31.057"/>
    </inkml:context>
    <inkml:brush xml:id="br0">
      <inkml:brushProperty name="width" value="0.09333" units="cm"/>
      <inkml:brushProperty name="height" value="0.09333" units="cm"/>
      <inkml:brushProperty name="fitToCurve" value="1"/>
    </inkml:brush>
  </inkml:definitions>
  <inkml:trace contextRef="#ctx0" brushRef="#br0">325-639 296 0,'2'-14'228'0,"5"9"-56"15,1 5 0-15,0 2-171 16,7 5 8-16,0-1-11 16,4 5 14-16,2-1-9 15,8 3 12-15,-3-1-10 16,14 5 10-16,-2-2-13 0,10 0 10 15,1-3-10-15,16-3 16 16,-8-3-5-16,12 0 23 16,-6-3-9-16,11-6 13 15,-11 3-17-15,17-6 8 16,-8-2-18-16,8-1 12 16,-2 1-15-16,8-1 10 15,-12 1-14-15,14-3 8 16,-10 3-9-16,-2-7 21 15,-13 3-7-15,5-9 18 16,-16 0-9-16,1-5 13 16,-9 1-20-16,3 0 16 15,-16 4-16-15,-3 4 12 16,-14 4-16-16,-1 3 14 16,-9 3-17-16,-6-5 10 15,-9-1-17-15,-3 5 6 0,-9-1-18 16,-9 1-19-16,-2 14-37 15,-10 3 191-15,0-1-450 16,-5 5 189-16</inkml:trace>
  <inkml:trace contextRef="#ctx0" brushRef="#br0" timeOffset="340.1795">1144-1058 495 0,'-16'-10'175'0,"-1"-5"29"16,4 11-135-16,7-1-18 16,-1 1-27-16,1 8 9 15,8 5-24-15,-2 8 8 16,-4 4-17-16,-4 17 10 15,8 4-12-15,-7 10 12 16,-3 1-11-16,3 2 12 16,3-9-11-16,-6-4 11 15,3-10-10-15,10-11 10 16,1-10-14-16,8-11 9 0,9-13-17 16,13-17-68-16,-2-1-147 15,12-16 4-15,-4 1-125 16</inkml:trace>
  <inkml:trace contextRef="#ctx0" brushRef="#br0" timeOffset="572.3004">1477-1117 301 0,'15'-17'255'0,"-7"7"-42"15,-6 6-66-15,-6 8-48 16,0 11-69-16,-4 10-2 16,-3 9-25-16,-4 10 15 15,1 0-6-15,-1 4 20 16,6-8-9-16,1-2 11 15,2-2-14-15,4-2 5 16,0-9-20-16,4-2 11 16,2-8-13-16,6-7 12 15,3-8 2-15,-2-10-268 16,-3-3 94-16</inkml:trace>
  <inkml:trace contextRef="#ctx0" brushRef="#br0" timeOffset="-706.7144">-378 368 374 0,'-11'-15'237'16,"1"3"-22"-16,5-1-66 0,3-4-83 16,2 2-37-16,5-4 11 15,1 1-19-15,2-6 17 16,1-1-12-16,5-7 14 16,-1 1-17-16,8-1 9 0,-2-4-20 15,4 7 12-15,-2 4-16 16,5 4 9-16,-5 0-16 15,6 2 10-15,0-2-15 16,7-3 11-16,0 8-11 16,4-12 11-16,2 5-12 15,-2-4 12-15,-5 1-13 16,3-3 12-16,-2 12-11 0,0-2 12 16,3 4-12-16,1 3 12 15,0 1-10-15,0 3 11 16,-4 4-11-16,-3-1 13 15,-3 7-11-15,-1 1 10 16,-8-3-11-16,6 0 10 16,-3-3-12-16,5 1 11 15,-4 4-11-15,7 1 10 16,-7 1-12-16,2 6 11 16,-8-1-11-16,4-1 11 15,-4 3-10-15,0 1 12 16,-3 3-10-16,3 4 11 15,-4 0-11-15,2 4 11 16,-3-2-10-16,3 7 9 16,-2-7-10-16,3 0 12 15,-3 0-12-15,0-7 9 0,-1-1-10 16,1 4 11-16,-5 0-13 16,7 2 11-16,-4 4-11 15,1-4 11-15,-7 2-10 16,5 4 12-16,-8-10-10 15,7 4 10-15,1-4-10 16,5 6 9-16,-5-11-10 0,-1 5 10 16,-1 0-10-1,-1-1 10-15,-3-3-10 0,4 2 11 16,-1-1-12-16,-3-1 11 16,2 1-12-16,-2-1 11 15,-6 0-8-15,0-3 12 16,0 0-8-16,-2-1 20 15,4-5-10-15,-2 2 15 16,0 0-12-16,8-4 11 16,-8 2-18-16,0-2 9 15,2 0-13-15,0-4 18 16,-5 4-7-16,5-2 17 16,-2 0-12-16,9-2 9 15,3-1-20-15,3-1 4 16,-5 0-17-16,9-7 12 15,-2 3-10-15,0-5 10 16,-5 2-9-16,11 1 9 0,-4 1-10 16,-2 3 9-16,2-1-10 15,8-1 11-15,-6 3-11 16,-2 1 10-16,-3 0-11 16,1 2 10-16,-4 4-10 15,1 2 8-15,-1-2-10 16,4 6 11-16,-7 0-10 0,5 3 10 15,-5-3-8-15,3 2 11 16,-1-1-11-16,1 1 11 16,-1-4-11-16,1 3 10 15,-1-3-11-15,7 0 10 16,-2-2-10-16,2 0 11 16,2-2-11-16,-2 0 11 15,-3-2-12-15,3-2 12 16,-2 2-12-16,2-4 11 15,-5 1-9-15,1-1 11 16,-2-2-11-16,-3-1 11 16,-4-3-10-16,5 1 12 15,-1-2-13-15,0 5 12 16,-1 0-12-16,-3 3 11 16,-2-3-12-16,2 0 11 15,0-3-10-15,3-4 9 16,-1 1-10-16,0-3 11 15,1 0-11-15,1-4 11 0,3 2-10 16,-3-4 10-16,3 4-12 16,-1 2 12-16,-1 8-12 15,-3-3 12-15,-2 1-12 16,5-1 11-16,1 1-11 16,5-10 11-16,4 15-11 15,2-9 11-15,-2 2-12 0,0 1 11 16,-2 5-11-16,2-5 11 15,0 3-11-15,8 7 11 16,0-4-10-16,5-3 12 16,-5 3-12-16,5 2 12 15,-3-2-11-15,3 1 11 16,-5 5-12-16,3-2 11 16,1 4-11-16,-3-2 11 15,-3 0-12-15,-4 3 11 16,0 3-10-16,-2 0 10 15,-6 0-10-15,6 5 11 16,-2 2-11-16,4-5 12 16,-2 7-11-16,4-9 10 15,-4 0-10-15,6-1 11 16,-4-3-11-16,0-4 10 16,-2 4-9-16,0 4 10 0,0 0-12 15,-2 3 10-15,-5-1-12 16,1 5 11-16,-2-3-12 15,-5-1 13-15,-2-3-9 16,5 5 12-16,-3-3-10 16,4-2 10-16,-3 1-10 15,10 5 9-15,-5 1-10 0,3-2 10 16,-7-1-10-16,7 3 11 16,-11-3-11-16,5-6 10 15,-3 5-10-15,3 1 9 16,1-3-10-16,1-3 10 15,-3 4-11-15,7-3 11 16,-5-5-11-16,-1-3 11 16,5 1-9-16,1 2 10 15,-2-4-9-15,4 4 9 16,-3 0-9-16,1-4 10 16,-2-4-10-16,-3 3 10 15,1-3-10-15,2-3 11 16,-9 1-12-16,8-1 13 15,-5-1-12-15,1-3 11 16,3 4-11-16,1 1 11 0,-5 4-10 16,-1-9 10-16,0 4-10 15,-2 1 14-15,-4-1-7 16,3-6 12-16,-1 3-12 16,-2-5 12-16,0 0-14 15,0 0 7-15,-2 0-13 16,-1 2 11-16,3 0-12 15,-2-2 11-15,2 2-12 16,-2-4 12-16,0-2-12 16,0-2 11-16,2 2-11 15,-2-3 11-15,-2 7-12 0,2 3 11 16,-1 1-11-16,-1 0 12 16,2 0-11-16,0 3 12 15,-2-3-9-15,0 0 10 16,-1 0-6-16,-1 1 7 15,0 1-12-15,-1-2 9 16,3 5-11-16,-2-3 4 16,2 7-5-16,2 0 11 15,-3 1-9-15,3-1 12 16,0 0-11-16,0-3 11 16,0 3-11-16,0-7 10 15,-2 1-11-15,2-5 11 16,-3 4-12-16,1-2 12 0,2 7-11 15,0-3 11-15,2 3-12 16,0 2 12-16,-4-1-12 16,-1-1 11-16,3 4-12 15,-2-3 12-15,-4-1-11 16,-1 2 11-16,1-1-10 16,-3-1 10-16,5 2-10 15,-2 1 9-15,-5-3-11 0,0-3 11 16,1 1-11-16,-1-1 11 15,3 7-10-15,-1-6 11 16,-2 1-11-16,-1 1 10 16,-7-5-11-16,-7 1 12 15,3 7-13-15,-7-3 14 16,-1 8-11-16,3-2 11 16,9 2-9-16,-8-2 11 15,5-5-10-15,1-1 10 16,-2 0-11-16,0-7 10 15,6-2-11-15,-2 4 10 16,2-4-11-16,0-1 12 16,2 3-12-16,-2-2 11 15,0 4-12-15,-4 1 11 16,2-3-11-16,-4-4 11 16,1 4-11-16,-1-8 12 15,2 4-12-15,-9 0 11 0,1 2-12 16,-3-2 10-16,-2 5-11 15,0-3 10-15,7 6-11 16,-3 1 11-16,1 1-11 16,-3-3 11-16,2 3-9 15,-8 1 11-15,3 1-11 16,-8-1 12-16,7 0-10 16,-8-3 10-16,8 3-10 15,-6-3 9-15,6 5-10 0,-6 2 9 16,2 1-11-16,-3 1 10 15,3 2-10-15,-4 5 10 16,4-1-9-16,-7 2 10 16,5 3-10-16,-4 3 11 15,8-1-9-15,0-1 10 16,8-1-1-16,-2-1 2 16,-1-4-11-16,1 0 10 15,0 3-10-15,-10 1-1 16,6 1-1-16,-6 5 9 15,0 1-10-15,-5 0 11 16,9 2-11-16,-8 4 11 16,8 2-10-16,-9 4 11 15,7-1-11-15,-6 3 12 16,12-8-11-16,-6 0 11 0,12-4-10 16,-1 6 10-16,5-4-10 15,-5 0 9-15,10-2-10 16,-4 2 9-16,6-4-9 15,-3 6 9-15,6 2-11 16,-10 4 12-16,5-4-11 16,-4 5 11-16,0-3-10 15,-3 0 11-15,5 1-11 16,-8 3 10-16,3 1-11 0,-8 3 10 16,3-1-11-16,-7 6 12 15,2-4-11-15,-4 1 12 16,10-1-11-16,-2 2 12 15,9-7-12-15,2 7 11 16,8-8-12-16,0 5 11 16,5-5-12-16,4 7 10 15,6-9-10-15,0 5 9 16,0-5-9-16,4 3 11 16,-4-8-10-16,0 4 11 15,-2-8-9-15,4-4 10 16,-6 2-10-16,4-7 10 15,0-2-13-15,0-1 10 16,2-1-12-16,4-8 8 0,2 4-12 16,9-15-76-16,4 0 528 15,9-33-812-15,1-11 366 16</inkml:trace>
  <inkml:trace contextRef="#ctx0" brushRef="#br0" timeOffset="-6351.0232">548 164 331 0,'-6'-11'102'15,"2"5"26"-15,0-7-58 16,-3 3-12-16,-1-5 34 0,4 2-6 15,-7-4 16-15,3 3-31 16,-3-5 2-16,3 2-37 16,-3 2 8-16,1 5-24 15,-5 10 10-15,2-5-17 16,-6 12 9-16,0-5-18 16,-4 0 7-16,0-8-13 0,-8 20 9 15,1-1-11 1,-4 8 10-16,-1 6-9 0,-1 5 12 15,6-5-12-15,-1 7 12 16,3 0-11-16,9 6 11 16,2 0-13-16,3 6 12 15,3-10-13-15,3 8 12 16,-3-4-12-16,5 2 12 16,2-10-12-16,6 2 13 15,13-5-13-15,-1-1 12 16,7-7-11-16,5 2 12 15,-3-6-10-15,0-7 11 16,9-4-9-16,5-8 10 16,6-4-10-16,5-15 12 15,0-2-9-15,7-13 15 16,-11 0-9-16,7-10 13 16,-7 2-12-16,5-3 12 0,-14 7-15 15,8-4 10-15,-16 10-11 16,-2 1 18-16,-10 7-8 15,-9 1 26-15,-8 6-9 16,-8-2 17-16,-3 2-19 16,-8-2 8-16,-2 2-26 15,-7 4 6-15,-1 1-18 16,-7 7 10-16,2 1-13 16,0 0 9-16,5-1-11 0,-5 5 10 15,6 2-10-15,1 2 11 16,6 3-11-16,4 3 12 15,8-6-12-15,5 0 9 16,6 0-46-16,8-4-59 16,7 4-257-16,12-2 28 15</inkml:trace>
  <inkml:trace contextRef="#ctx0" brushRef="#br0" timeOffset="-5548.2332">2469 134 267 0,'11'-8'187'16,"-7"1"1"-16,-2-1-23 15,-4 2-42-15,0-5 17 16,-4 3-50-16,-5-1 3 15,0 5-34-15,-10 0-3 0,-2 4-37 16,-8 8 2-16,-9 5-25 16,-9 14 9-16,1 1-10 15,-9 14 13-15,2-4-10 16,2 6 13-16,3-6-12 16,4 6 13-16,12-4-14 15,9 9 11-15,4-9-12 16,10 4 9-16,7-10-12 15,4 3 9-15,6-11-11 0,13-3 13 16,8-6-10-16,18-5 13 16,3-18-8-16,17-13 11 15,-1-10-11-15,11-18 11 16,-7-3-9-16,6-11 20 16,-7 4-9-16,-4-2 19 15,-17 6-8-15,-8 1 24 16,-19 12-11-16,-17-3 19 15,-14 18-14-15,-11 0 8 16,-11 6-27-16,-17 2 1 16,-1 13-23-16,-11-2 7 15,4 10-14-15,-5 2 9 16,10 2-30-16,1 3-56 16,7 0 360-16,8 3-642 15,19-3 272-15</inkml:trace>
  <inkml:trace contextRef="#ctx0" brushRef="#br0" timeOffset="15692.4205">6117-1388 326 0,'2'-9'287'15,"-2"5"-47"-15,0 0-39 0,-8 6-84 0,8 0-47 16,-11 4-22-16,1 7-14 16,-9 12-17-16,2 7 2 15,-15 14-8-15,3 5 10 0,-3 14-11 16,5-12 9-16,-1 3-11 15,9-16 5-15,7-2-10 16,1-23 9-16,5 4-11 16,4-11 8-16,8 1-19 15,3-11-3-15,7 2-46 16,6-15 1-16,7-6-238 16,3-13 49-16</inkml:trace>
  <inkml:trace contextRef="#ctx0" brushRef="#br0" timeOffset="15933.209">6484-1374 691 0,'4'-2'199'16,"-4"11"45"-16,-13 5-188 16,-4 3-40-16,-4 15-4 0,-6 4 16 15,-7 8 3-15,9-4 13 16,0 19-8-16,6-13 3 15,6-2-19-15,7-2-3 16,4-10-15-16,4-17 7 16,10-3-11-16,5-5 12 15,15-14-45-15,-3-7-15 16,15-18-242-16,5-8 39 0</inkml:trace>
  <inkml:trace contextRef="#ctx0" brushRef="#br0" timeOffset="16203.6136">7065-1441 602 0,'8'2'220'16,"-12"6"15"-16,-13 7-150 0,-8 6-46 16,-2 4-10-16,-9 11 0 15,8 2 14-15,-1 2-6 16,10-4 8-16,2 8-14 15,11-8-3-15,2-2-18 16,4-3 3-16,8-10-14 16,9-8 10-16,0-11-10 15,6-6 10-15,10-13-25 0,3-2-5 16,4-12-49-16,2 1-8 16,3-6-134-16,-5 11-65 15,0 0-17-15</inkml:trace>
  <inkml:trace contextRef="#ctx0" brushRef="#br0" timeOffset="14291.8754">4255-352 640 0,'-10'0'179'15,"1"0"43"-15,3 0-164 16,4 0-28-16,0-4 5 16,2-13 2-16,2-4 11 15,2-9-7-15,2-6 1 16,7-10-13-16,4 2-3 0,6-9-17 15,0 0 1-15,7-8-11 16,-1 9 8-16,7-9-11 16,2 6 12-16,6-8-12 15,-2 6 11-15,9-6-7 16,-7 12 8-16,4-2-12 16,-5 16 12-16,5-1-12 15,-6 6 7-15,2 0-6 16,-4 9 9-16,7 0-10 15,-11 6 11-15,6 0-11 16,-2 1 9-16,4-1-10 16,-2 2 11-16,11-2-12 15,-7 2 12-15,13-1-12 16,-15-1 12-16,15-4-11 16,-10 2 13-16,12-2-11 15,-11 0 13-15,13 2-10 16,-16 6 10-16,3 5-11 0,-14-1 10 15,2 5-11-15,-9-2 10 16,1 6-10-16,-7 0 13 16,5 0-8-16,-5 4 11 15,4 4-10-15,0-8 9 16,9 2-10-16,-2-2 10 16,8 5-9-16,-8-5 13 15,6 6-9-15,-11 0 10 0,3 9-13 16,-9-5 6-16,7 7-12 15,-7-2 8-15,12 0-11 16,-3-5 10-16,8-1-10 16,-8-7 12-16,10-2 1 15,-8-2 17-15,6-5-4 16,-3 1 12-16,3 2-9 16,-2-2-2-16,4-1-16 15,-6 7 3-15,9-2-12 16,-5 0 9-16,4 2-9 15,-4 0 10-15,4-2-11 16,-10 2 10-16,8 0-11 16,-8 0 9-16,1-2-9 15,-5 6 10-15,6-2-10 16,-11-2 11-16,11 0-10 0,-5 4 9 16,11-6-9-16,-6 2 10 15,11-6-11-15,-10 2 12 16,12-3-12-16,-11 1 10 15,4-4-11-15,-4 3 11 16,2 3-11-16,-6 2 10 16,6 0-10-16,-7 2 11 15,9 0-11-15,-4-2 12 16,4-5-10-16,-8-1 10 0,4 2-10 16,-13-1 11-16,-2-3-13 15,-1 6 11-15,-1 1-11 16,-11 1 10-16,7-2-10 15,-9 8 11-15,1-4-10 16,-7 5 10-16,8-5-8 16,-5 2 10-16,1-7-11 15,0 5 12-15,-6-2-11 16,-4-2 10-16,2 6-9 16,2 5 2-16,4-5 0 15,3 4 10-15,3 7-11 16,3-7 8-16,-5 9-2 15,-2-7 0-15,5 11-12 16,-7-2 11-16,-8 10-10 16,6-1 11-16,2 9-10 0,-2-5 11 15,9 6-10-15,-3-3 10 16,-1 5-10-16,-5-4 10 16,2 2-11-16,-4-7 10 15,2 1-10-15,-4-5 10 16,4 9-11-16,0-7 11 15,-2 9-9-15,7 0 10 16,1 0-10-16,-6-11 10 0,0 8-11 16,0-11 10-16,0-6-10 15,0 5 9-15,1 5-10 16,1-5 11-16,0 6-11 16,-4 5 11-16,0-5-11 15,2 3 11-15,-2-1-10 16,0-2 9-16,-2 7-9 15,4-6 9-15,-4 1-9 16,4-4 9-16,-2-2-9 16,4-4 10-16,-4 0-10 15,5-4 11-15,-3 0-2 16,0 2 11-16,-2-5-10 16,6-1 11-16,-4 2-10 15,2-3 3-15,1 1-11 16,-1-1 10-16,-2 1-12 15,0-5 11-15,-4 2-8 0,2-3 11 16,0 5-10-16,0-4 11 16,0 7-13-16,4-2 9 15,-2 5-13-15,2-5 11 16,1 6-11-16,-3-5 10 16,2 3-10-16,-4-2 11 15,2 0-10-15,-2-5 10 16,0-2-9-16,-2-2 11 15,4 3-11-15,-2-5 9 0,-2-4-9 16,2 4 7-16,2-2-10 16,0 0 10-16,-2 2-9 15,4 6 10-15,-4-3-10 16,5 1 10-16,-5 4-10 16,0-3 11-16,0 1-11 15,2-1 12-15,-4-1-10 16,2-10 10-16,-2 10-10 15,2-8 10-15,0 0-9 16,0 4 15-16,-5-2-1 16,3-6 10-16,0 8-7 15,-2-4 9-15,-2-1-15 16,3 10 0-16,-1-7-11 16,2-2 8-16,-6 8-13 15,1-2 11-15,3-2-9 16,-6 5 10-16,-3-1-9 15,5-4 12-15,-5 0-10 0,0 0 9 16,-1-6-7-16,5-2 9 16,-1-3-11-16,1 1 11 15,-3 2-10-15,9 6 8 16,-7-3-10-16,-1 1 10 16,3 2-12-16,-5-2 9 0,-1-6-10 15,5 4 11-15,-3 6-12 16,5 0 11-16,-1 0-10 15,-1 0 12-15,1 4-11 16,4-1 11-16,-7-8-10 16,3 3 11-16,-3 0-10 15,-10-6 10-15,4-4-10 16,-4-1 11-16,7-6-12 16,-5 2 11-16,4 3-12 15,-2-1 11-15,2 3-13 16,3 1 12-16,1 1-11 15,1-7 10-15,-3 2-10 16,0-1 12-16,3-3-10 16,-3 0 10-16,0 0-11 15,1 2 12-15,1 3-12 16,1-1 11-16,-3 5-11 0,5 1 10 16,-5 1-11-16,3 2 11 15,-3-2-10-15,0-1 11 16,-6-1-11-16,2-1 10 15,1-1-10-15,-1-1 10 16,-2 5-11-16,6 0 10 16,-4-1-11-16,0 7 11 15,1 0-12-15,-1 0 11 16,0 2-11-16,2 1 12 0,-4 1-11 16,7 2 13-16,-7 0-12 15,4 3 12-15,0 1-12 16,3 1 11-16,-5-1-12 15,6-1 12-15,1 1-11 16,-1-1 11-16,-2 1-11 16,5-1 11-16,2 1-11 15,-5-1 10-15,7 3-11 16,8 1 10-16,-8 6-11 16,4-2 11-16,4 6-9 15,0-2 10-15,-4 2-9 16,2-4 10-16,-6 0-10 15,-6-10 10-15,3-1-9 0,5 0 11 16,0-6-10-16,2 3 9 16,11 3-11-16,-11-4 11 15,2-4-12-15,-6 5 11 16,4-1-10-16,-5 0 12 16,3 4-12-16,-2-1 11 15,0-5-9-15,0 4 10 16,-7-6-10-16,5-6 12 15,-5 4-11-15,1 2 10 16,-5-15-10-16,7 4 10 0,-3 5-12 16,-4-7 11-16,3-3-10 15,1 11 9-15,-10-3-12 16,8 4 11-16,-3 2-11 16,3 6 10-16,-4-4-11 15,2 2 12-15,-8-2-11 16,6 0 11-16,-6 2-11 15,0-2 11-15,4 2-11 16,2 0 12-16,-8 3-12 16,6-3 11-16,-4 0-11 15,2 0 12-15,-5 2-13 16,5-4 12-16,-8 4-11 16,4 0 11-16,-1 5-11 15,1-9 12-15,2 4-10 16,6-4 9-16,-4 11-9 15,4-9 10-15,-2 2-11 0,0-2 10 16,-2 0-9-16,6-4 9 16,-6 2-11-16,5 6 12 15,-3 3-12-15,0-3 11 16,-5-2-10-16,6 1 10 16,-10-3-11-16,5-2 11 15,0-2-11-15,6 4 12 16,4 4-11-16,3 0 11 0,3-6-11 15,1 2 11-15,-6-6-11 16,3 2 11-16,3-2-10 16,-3 6 9-16,3 0-10 15,0-6 9-15,2 6-10 16,1-4 9-16,-1-4-11 16,6 3 10-16,0 3-8 15,-4-6 10-15,4 0-9 16,-4 4 11-16,-4-15-11 15,6 4 12-15,2-2-11 16,-6-6 11-16,6-6-11 16,-2 10 10-16,-11-10-10 15,5 2 11-15,2 6-11 16,-5 2 12-16,-3-4-12 16,3 8 11-16,-1 0-11 15,-3 1 10-15,-1 1-11 0,1 1 11 16,-4-3-11-16,0 0 10 15,0-1-9-15,3 1 10 16,-3 0-12-16,2 3 10 16,-2 4-11-16,2 1 9 15,-4 1-11-15,5 6 12 16,-5 2-10-16,2 3 12 16,-2-3-10-16,2 0 12 15,-2 0-12-15,2-4 0 0,3 3 1 16,-1-1 11-16,0-2-12 15,2 0 11-15,1 2 0 16,-1 0-1-16,-2 0-12 16,5 0 11-16,-5 4-12 15,5 1 11-15,-7 1-9 16,2 3 9-16,0-1-10 16,3 5 12-16,-1 0-11 15,5-1 10-15,-1 7-11 16,5 1 10-16,-2 3-9 15,1 2 11-15,1 1-12 16,0-5 12-16,0 8-12 16,6-12 12-16,-2 4-11 15,0-4 11-15,0 2-11 0,2-6 12 16,-4 0-11-16,2 4 10 16,0-11-10-16,2 1 10 15,-2-3-11-15,2 0 12 16,0-8-11-16,-4 9 12 15,4-3-9-15,-2-6 11 16,-2 0-10-16,-2-3 11 16,-5-3-10-16,-3 4 9 15,-5-5-12-15,2 3 11 16,-6-9-12-16,4 3 10 0,5-3-11 16,-3 4 10-16,2 1-13 15,1 10 12-15,-5-2-12 16,-2 4 12-16,10 2-11 15,-1-4 12-15,-1 0-10 16,7 4 10-16,-2-2-10 16,-7 0 11-16,3 5-11 15,-5-5 10-15,-4 2-10 16,2-2 10-16,-4 0-11 16,-2 3 9-16,-7-1-9 15,7-4 10-15,-2 6-10 16,2 0 12-16,0-4-10 15,4 3 10-15,-11-1-10 16,7-6 10-16,-2 6-11 16,-3-4 11-16,-1 2-11 0,6 0 11 15,-7 2-11-15,5-4 10 16,-5 3-11-16,5-6 12 16,-4 1-13-16,1-2 13 15,1 4-11-15,4 4 11 16,-2-2-10-16,3 1 10 15,3-1-10-15,5-4 10 16,-1-3-10-16,0-1 11 0,3 2-12 16,1-5 10-16,-6 9-12 15,5 0 11-15,3 0-11 16,-1 2 11-16,1 5-11 16,7-5 12-16,-4 2-10 15,4-2 10-15,0 0-9 16,-3 0 10-16,7 1-10 15,-6-3 11-15,0-3-10 16,-2-3 9-16,-3 4-10 16,-3 0 9-16,-1-4-9 15,-4 1 10-15,2 3-10 16,-1-12 10-16,-8 1-10 16,8-2 9-16,-8 0-1 15,3 5 1-15,2-1-13 16,11-6 12-16,-5 7-11 15,9-3 1-15,0 3 0 0,-2 3 12 16,4 3-12-16,-1 2 12 16,-1 0-11-16,0 0 10 15,4 2-10-15,-8-2 11 16,3 4-10-16,3-4 9 16,-2 0-9-16,2-2 9 15,4 4-14-15,-2-3 11 0,2 6-12 16,-2-1 10-16,4 2-9 15,1-2-4-15,3 4-87 16,3-4-43-16,-9-14-292 16,-4-14 1-16</inkml:trace>
  <inkml:trace contextRef="#ctx0" brushRef="#br0" timeOffset="15198.0541">4900-1066 599 0,'-5'4'179'0,"8"0"25"16,5 7-155-16,9 1-44 15,4-5-3-15,8-5-8 16,5 4 15-16,15-4-1 16,-3 0 14-16,19 0-7 15,-21 1 21 1,3 1-22-16,56-4-13 0,-6 0 9 16,10 2-4-16,-10 2 13 15,-15 2-6-15,-6-4 12 16,19 3-9-16,-5-7-6 15,14-5-4-15,-18-10 7 16,19 7-11-16,-16-3 10 16,8-8 3-16,-9 9 2 15,11 1-7-15,-19 5 9 16,2 4-11-16,-19 6 6 0,3 2-13 16,-18 0 8-16,5-3-11 15,-13 1 10-15,2-8-2 16,-2 1 16-16,8-3-6 15,-8-4 13-15,11-7-9 16,-9 4 4-16,-4 0-11 16,-15 5 5-16,0 2-7 15,-10 6 11-15,-5 0-8 16,-1 2 7-16,-3-2-9 16,0 0 8-16,-2-2-5 15,2 2 8-15,1-2-7 16,1 2 9-16,-2 0-8 15,3 0 3-15,-3-3-12 16,-2 1 7-16,-2 0-11 0,0 2-4 16,-4-2 1-16,-1 2 8 15,-3-2-10-15,0 0-14 16,-5-4-63-16,0 1-31 16,-4-5-250-16,3 1 11 15</inkml:trace>
  <inkml:trace contextRef="#ctx0" brushRef="#br0" timeOffset="17109.2917">6195-161 621 0,'-6'0'190'0,"-9"0"39"16,2 0-157-16,-6 5-29 16,0-5 4-16,-4 0 10 15,2-5 10-15,-4 14-4 16,2-9 0-16,-3 4-21 16,1 9-12-16,-4 4-23 15,1-7 0-15,-3 22-11 0,5-5 10 16,-5 9-10-16,6 0 12 15,1-1-11-15,8-5 9 16,-1 6-10-16,10-13 11 16,3 4-10-16,4-6 10 15,4 2-10-15,5-8 8 16,6 0-9-16,1-4 11 16,8-3-9-16,3-10 12 15,5-9-7-15,-1-8 11 0,7-16-10 16,-2-1 8-16,2-11-9 15,-13 1 8-15,-4 2-11 16,-8 8 13-16,-13 2 0 16,-11 13 11-16,-6 7-10 15,-6 3 9-15,-4 3-14 16,-1-3-1-16,3 11-13 16,4 6 10-16,0-1-10 15,4-3-7-15,11 10-71 16,6-5 428-16,10-18-691 15,7-4 309-15</inkml:trace>
  <inkml:trace contextRef="#ctx0" brushRef="#br0" timeOffset="17832.2534">7600-112 703 0,'-2'0'169'0,"-3"2"60"0,-1-2-195 15,-4 15-13-15,-5-3 15 16,-13 14 7-16,3-3 13 16,-13 13-5-16,2-5 2 15,-1 9-19-15,5 0-6 16,5 4-15-16,6-6 5 15,2 2-9-15,8-10 9 16,5-5-11-16,4-8 6 16,10-2-10-16,5-11 8 15,10-4-9-15,6-9 11 0,7-9-7 16,-2-8 13-16,10-10-6 16,-6-4 12-16,2-4-7 15,-8 4 11-15,-3 4-3 16,-8 5 10-16,-4 3-7 15,-9 7 7-15,-3 4-12 16,-5 1-2-16,-13-5-15 16,0 0 4-16,-6 6-13 15,-4 2 9-15,-4 3-15 16,4 10 10-16,-7 10-38 16,3 5-19-16,-5 4-69 15,5 15-245-15,6 10 35 16</inkml:trace>
  <inkml:trace contextRef="#ctx0" brushRef="#br0" timeOffset="7442.0416">3383 1969 383 0,'-4'-11'311'0,"-9"11"-67"0,-3 0-9 15,1 2-205-15,0 0-13 16,-2 0 6-16,-4-2 6 16,2 7 11-16,-2-3-8 15,0 4 9-15,0 9-16 16,2 0-10-16,0 4-14 15,2-2 7-15,0 4-10 16,7-4 11-16,1 4-12 16,3-2 9-16,6 5-10 15,0-1 11-15,6 0-12 16,1-2 9-16,3-4-8 16,1-2 9-16,4-8-10 15,-1-5 13-15,5-6-7 16,2-5 12-16,7-18-7 15,1-6 10-15,13-20-8 16,0-6 9-16,5-12-9 16,-1 6 11-16,3 1-7 0,-41 35 42 47,-4 14 44-47,0 1-36 0,-1-28-11 0,-18 15-3 15,-17 3-21-15,-10 10-7 16,10 8-14-16,3-3 5 15,6 7-14-15,2 0 10 16,4 7-12-16,2 1 10 0,7 5-14 16,4-3 13-16,4 3-58 15,2 4-21-15,10-3-70 16,3-5-21-16,10 3-220 16,3 3 50-16</inkml:trace>
  <inkml:trace contextRef="#ctx0" brushRef="#br0" timeOffset="8607.0505">3385 1093 737 0,'5'8'157'16,"5"9"66"-16,5 2-211 15,6 6-17-15,2-2 8 16,15 0-3-16,-2-4 13 15,8 0-5-15,4-4 14 16,20-4-8-16,-7-7 7 16,21-6-7-16,2-3 13 0,15-14-3 15,-6-2 11-15,12-4-6 16,-16 4 6-16,6-4-16 16,-20 10 2-16,-1 0-14 15,-23 5 4-15,1 1-12 16,-16 3 10-16,-2-2 1 15,-11-3 22-15,-2-4 6 16,-8-1 17-16,-5-6-8 16,0 1 0-16,-5-4-22 15,1 2-7-15,-2 0-14 16,-6 4 5-16,-5 4-11 16,-1 7 8-16,-11 3-10 15,0 5-4-15,-3 9-58 16,1 1-15-16,-8 5-266 15,12 8 33-15</inkml:trace>
  <inkml:trace contextRef="#ctx0" brushRef="#br0" timeOffset="6550.5274">2111 1486 583 0,'-2'-2'169'16,"2"-2"39"-16,6-4-155 16,5-3-36-16,2-4-3 15,5-4-3-15,8-8 0 16,-3 0 2-16,6-9-1 15,3 6-1-15,4-5-2 16,-5 7-5-16,7-1-1 16,-6 8-1-16,4-5-1 15,-7 10 1-15,9-8 6 0,-8 7 3 16,1 1 2-16,-1 5 1 16,-1 1 0-16,-6 3-5 15,3 3-3-15,-14 2 4 16,3 2-4-1,19-6 3-15,4-7 12 16,6 0-11 0,8-8-1-16,-5 2-2 15,-1 0 2-15,-4 5 0 16,0-1 0-16,-6 2-1 0,2 1-2 16,-2 3-2-16,-2-6-1 15,-1 3 0-15,1 8 1 16,-2-1 3-16,-3-5 1 15,-2 6 3-15,5 4 2 16,-2-5 0-16,7-5 0 16,-7-1 1-16,6 5 0 15,0-9-2-15,-5-4 0 16,-6 0-4-16,13 5 0 16,-8-1-4-16,4 2 0 15,-1-1-1-15,9 3 0 16,-2-4-1-16,7-6 1 15,-3 0-1-15,9 2 1 16,-7-4 0-16,9 0-1 16,-5 8 0-16,5-2-1 0,-4 9 0 15,5 4 0-15,-9 4 0 16,-1 4 0-16,-6 2 0 16,0 3-1-16,-8-3 1 15,1 4 0-15,-3-3 0 16,4 1-1-16,-7 1 2 15,2-1-1-15,-1 3 0 0,3-1 1 16,-1 1 0-16,4-1 0 16,-1 1 0-16,1-3-1 15,-2-2-1-15,1-1 0 16,-1 1 1-16,-1-2 0 16,-1 2 1-16,2 11 0 15,-7-2 2-15,6 2 0 16,-5-2 0-16,3 2-1 15,-1-9 1-15,3 5-1 16,-6-3 0-16,5 5 1 16,-3-7 0-16,1 5 0 15,-12 0 0-15,6-3 1 16,-8 1-1-16,1 3 3 16,-4-3 2-16,8 4 1 15,-11 4-2-15,9 0 2 16,-11-3-4-16,0 8 0 0,-1-8-3 15,3 3 1-15,-4-4-1 16,5 4 1-16,-1-6-1 16,-2 1 2-16,3-1-1 15,-3 0 0-15,-2-1-1 16,7 3 1-16,-7 0-2 16,-4 0 1-16,4-1 1 15,5 7 0-15,-9-6 0 16,4 2 1-16,2-2-2 0,1 6-1 15,-5-6 0-15,6 6 0 16,-4 0-1-16,3 0 0 16,-5-4-1-16,2 1 1 15,2 1 0-15,3-2 1 16,-1-4-1-16,3 2 0 16,-3-3 1-16,-4-1 1 15,-2-5-1-15,1 5 1 16,-1-3 0-16,-4-4 0 15,4 1 4-15,-2-3 0 16,2 4 1-16,0 2-1 16,2 3-1-16,-2-5-2 15,0 5-3-15,-4-7 2 16,4 0-1-16,-2-4 1 16,0 2-2-16,0-4 6 15,2 2 0-15,-2-2 5 0,0-2-1 16,-4 6 6-16,4 0-3 15,-2 0 0-15,2-2-1 16,-2 2 0-16,0 0-5 16,-4-2-3-16,3 9-2 15,-5 1-1-15,2-1-2 16,-3 3 1-16,7 3 1 16,-8-4 0-16,5-9 0 0,-3 4 2 15,0-4-1-15,-5-6 1 16,2 4 0-16,-1 2 3 15,8-2 0-15,-7-2 1 16,3 6 1-16,-1 3-3 16,5-5-3-16,-7 2-2 15,7 4-2-15,2-3-1 16,0 1 1-16,-4-2 0 16,-1 2 1-16,3-1 1 15,-4-5 1-15,4 0 0 16,-3 6 0-16,1-6 2 15,-5-6-1-15,9 1 1 16,-2-1 1-16,0 0 0 16,6-3-2-16,2 14 0 15,-6-5-1-15,0 4 0 0,0-4-1 16,-9 2 0-16,1-2-1 16,-3 2 0-16,1-6 1 15,5 2 1-15,-1 4-1 16,-5-6 0-16,5 1 0 15,3 6-1-15,-5-6 0 16,6 3-1-16,4 3 2 16,-7-3-1-16,-3-3 1 0,4 8-3 15,-9-5 2-15,4 0-1 16,3 2 1-16,-3 2-2 16,1-6 1-16,-1 8-1 15,-1-2 0-15,-5-4 2 16,4 5 1-16,1-1 0 15,-5 2 1-15,2-8-1 16,4 6 0-16,-8-8 0 16,7 6-1-16,-3-8 1 15,7 12 0-15,-3-10-1 16,5 6 0-16,-3-8 1 16,3 6 0-16,0-7-1 15,-1 9 0-15,-3 1 1 16,1-3 0-16,-5 0 0 15,3 2 0-15,-6-13 1 16,3 3-1-16,-1 1-2 0,0 1 2 16,-2 0-1-16,5-1-1 15,-3 1 0-15,4-2 2 16,1-9-2-16,1 0 2 16,-3 6-1-16,1-1 1 15,1-3 0-15,-3 9-1 16,0 4 0-16,3 0-1 15,-5 2-1-15,3 4 1 16,-3-2-2-16,2-4 1 0,-4 2 0 16,0 2 1-16,3 2 1 15,3 2 0-15,-6 1 1 16,0 1 0-16,1-4-1 16,5 3 0-16,-8-5 1 15,11 10-2-15,-5-9 0 16,3 9 1-16,-5-6-1 15,4 7-1-15,-3-9 2 16,7 11 1-16,1 0-2 16,2-9 1-16,-9 0 1 15,0 1-1-15,3 1-1 16,-1-6 1-16,-6 5 0 16,11 5 0-16,2-5 0 15,-2-1 0-15,1 2 0 16,5 3 0-16,-4-5-2 15,2 5 0-15,4 1 1 0,-6-3-1 16,4 6 1-16,-4-5 2 16,4-2 0-16,-9-5 1 15,7 7-1-15,0-8 2 16,-2 0-2-16,-2 0 1 16,4 1 0-16,-11-8 0 15,-6-3 0-15,6 2 0 16,-1-5 0-16,1 5 0 0,0-3-1 15,7 1 0-15,-2-1-1 16,-1 1-1-16,1-3 2 16,-3 7-1-16,5 0 0 15,-3-2 0-15,3 6 0 16,-4 0 0-16,1-4 0 16,-4 1 0-16,1 10-1 15,-3-9 1-15,-2 4 0 16,5-4 0-16,-7 2 0 15,2-2 0-15,0 8 0 16,6-6-1-16,-8 2 2 16,5 2 0-16,-1-4-1 15,-2-4 1-15,0 4 0 16,3 0-2-16,-1 0 1 16,0-2 0-16,-2 2-1 15,2-2 1-15,-3 0 0 0,3 0 0 16,-4 8 1-16,8-2-1 15,-6-2-1-15,5 2 0 16,-3-4 0-16,2 0 1 16,-10 0 0-16,9 0 1 15,-3-6-1-15,2 14 2 16,-2-8-2-16,11-2 0 16,-7 9 0-16,5-5 2 15,-1-13-2-15,3 9 0 0,-2 0 1 16,-1-6 0-16,3 3-2 15,-3 5 1-15,-1 0 0 16,4-8 0-16,-5 2 1 16,0 1-1-16,5-5 1 15,-6 2 0-15,-3 1-1 16,4 1 1-16,-1-3 0 16,-3 7 0-16,4-2-1 15,3-4 0-15,-1 1 1 16,-1 1-1-16,4-2 1 15,-3-3 0-15,-1 3 0 16,-1 1 0-16,-2-1-1 16,3 0-1-16,-7 3 2 15,4-3 0-15,-3 4-1 0,-1-3 0 16,-2 3-1-16,2 0-1 16,-2 4 2-16,2-2 0 15,-2 0-1-15,2 4 2 16,-4 0 0-16,7 2-1 15,-5-2-1-15,2 5 1 16,4-3-1-16,0 4-1 16,-3-4 0-16,3-1 2 15,0 1-1-15,3 4 2 0,-1-8-2 16,7 9 1-16,0 1-1 16,0-4-1-16,-1 3 1 15,3 4-1-15,0-7 0 16,0 4 1-16,0-3 0 15,0-1 1-15,0-2 0 16,2-2 1-16,-4 0 0 16,2 3 0-16,-1-1 0 15,-1-2 0-15,2 2 0 16,0-6-1-16,0 6 0 16,2 0-1-16,-2-8 1 15,0 6-1-15,0 5 1 16,2 1 0-16,-5-8 0 15,3 13 0-15,-4-7 0 16,2 0 0-16,-3-4 2 16,1 1-1-16,-4-1 1 0,-1 0 0 15,0 0 0-15,-3-2-2 16,1 2 2-16,3 0-1 16,-1-2 1-16,-4-6 0 15,-2 2-1-15,7 4-2 16,-5-5 3-16,-2-1-3 15,7 6 1-15,1-4 1 0,-3 2 0 16,5-7-3-16,3 14 2 16,-4-10 0-16,-1 12 0 15,1-9 0-15,-1-1 1 16,5 3-1-16,-2 5 1 16,2-7-1-16,0 2 0 15,-5-3-1-15,-1-1 2 16,-3 0-1-16,5 0-1 15,-3 2 1-15,-6 8-1 16,5-4-1-16,-3 0 0 16,-6 0 1-16,2 5 0 15,0-9 0-15,-6 6 0 16,-1 0 1-16,-5 2 0 16,-3-4 1-16,-2 3 1 15,2-12 1-15,-6 3-1 16,9-2 0-16,-3-1 0 0,7-1 0 15,-3 4-1-15,7 2 1 16,-4-7-1-16,1-3 0 16,-3 3-1-16,6-1 1 15,-5-3 0-15,9-2 0 16,-4 7-1-16,9-1-1 16,1-1 0-16,4 4-2 15,5 8-1-15,4-7 0 0,0 8-1 16,0-6 2-16,4 6 0 15,3-1 1-15,8 0 6 16,-1-2-25-16,16 10 142 16,6-35-523-16,1-23 196 15</inkml:trace>
  <inkml:trace contextRef="#ctx0" brushRef="#br0" timeOffset="9159.9803">4097 785 185 0,'-2'-4'179'0,"2"-2"-10"16,2-3-18-16,2 5-17 16,1 4-27-16,-3 2-13 15,-2 0-16-15,-4 13-8 16,-5 4-6-16,-3 17-9 15,-5 1-1-15,-9 16-16 16,5-4-6-16,-4 5-15 16,6-14 0-16,4 0-14 15,9-12 8-15,0-5-12 16,10-10 7-16,2-5-11 16,7-10 11-16,6-4-11 15,6-7 10-15,7-10-9 16,1-3 7-16,10-3-27 15,-6-5 4-15,6-10-17 16,-1 2 9-16,2 0-7 0,-6 0 24 16,2 12-2-16,-13 11 17 15,-8 11-12-15,-10 6 11 16,-7 12-3-16,-13-1 15 16,-4 16-2-16,-4 0 20 15,-8 15-2-15,-4 2 7 0,3 9-9 16,1-3 4-16,6 3-14 15,10-15 3-15,7-5-13 16,6-10 1-16,11-19-9 16,12-12 6-16,9-15-320 15,-9-7 109-15</inkml:trace>
  <inkml:trace contextRef="#ctx0" brushRef="#br0" timeOffset="7964.927">4184 1863 326 0,'19'9'134'16,"-9"-3"6"-16,7 5-78 0,-4-5-35 15,6 0 8-15,-7-1 21 16,1-1 19-16,-3-2 17 16,-3 2 7-16,-7-2-11 15,2 2-21-15,-2 7-15 16,-9 4-9-16,3 6 0 16,-7 6-5-16,-3 3 5 15,1-3-10-15,11 0-1 16,4-1-16-16,8-3 0 0,9-4-10 15,8-2 6-15,9-3-10 16,-5-9 10-16,3-5-8 16,-1-3 8-16,-3-7-6 15,-9-5 12-15,4-2-1 16,-2 0 15-16,4-6 5 16,-6 4-1-16,0-4-6 15,-6 2 6-15,-7-2 1 16,1 4 1-16,-7-4 8 15,-5 0 8-15,-1-5-13 16,-7 3-4-16,-10-2-18 16,0 3-2-16,-9 3-16 15,1 9 6-15,-9 5-15 16,2 7 9-16,-6 7-15 16,6 10-7-16,-4 4-107 0,8 0 19 15,-8 12-304-15,12-5 13 16</inkml:trace>
</inkml:ink>
</file>

<file path=ppt/ink/ink20.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09:37.545"/>
    </inkml:context>
    <inkml:brush xml:id="br0">
      <inkml:brushProperty name="width" value="0.09333" units="cm"/>
      <inkml:brushProperty name="height" value="0.09333" units="cm"/>
      <inkml:brushProperty name="fitToCurve" value="1"/>
    </inkml:brush>
  </inkml:definitions>
  <inkml:trace contextRef="#ctx0" brushRef="#br0">23992 4737 341 0,'-10'17'241'16,"1"-4"-19"-16,4 6-48 15,2-6-72-15,3 2-13 16,3-3-14-16,2-4-2 16,4-6 6-16,6-2-1 15,5-10-4-15,15-12-17 16,6-6-11-16,12-11-21 15,4-5-7-15,1-3-18 16,-10 4 7-16,1-1-23 16,-15 12 6-16,-9 5-15 0,-8 14 6 15,-9 6-17-15,-13 10 21 16,-2 12-8-16,-3 6 14 16,-8 5-4-16,1 5 17 15,-3 4 0-15,0-1 15 16,-1 1-6-16,11-5 11 15,-5 5-10-15,8-8 3 16,1 0-13-16,4-7 7 0,-1 0-13 16,3-8 10-16,1 0-12 15,3-2-10-15,2-8-60 16,1-7 0-16,7-4-260 16,2-6 37-16</inkml:trace>
  <inkml:trace contextRef="#ctx0" brushRef="#br0" timeOffset="184.5032">24592 4685 289 0,'1'2'308'0,"8"-1"-66"16,4-1 6-16,9 0-138 15,3-3-32-15,7-1-21 0,-2 3-15 16,4-1-22-16,-7 2-8 16,-2 0-28-16,-7 0-6 15,1-2-119-15,-9-1-138 16,0 3-6-16</inkml:trace>
  <inkml:trace contextRef="#ctx0" brushRef="#br0" timeOffset="672.0697">25354 4487 410 0,'-30'16'197'0,"-7"11"21"15,5 0-91-15,-2 3-10 16,6-1-17-16,3 3-13 16,6-7-13-16,6 0-14 15,3-5-9-15,5 1-20 0,5-11-3 16,8-2-14-16,9-5 5 15,8-8-10-15,7-6 10 16,12-10-10-16,-1-4 7 16,4-8-14-16,-6 2 8 15,-6-2-10-15,-10 8 7 16,-10-1-10-16,-10 8 9 16,-8-1-12-16,-7 8 9 15,-9-1-10-15,-2 4 12 0,-5 6-11 16,3 5 12-16,-2 7-11 15,5 4 12-15,-1 3-15 16,8-2-1-16,3 0-47 16,10-2-5-16,2-1-262 15,6 1 47-15</inkml:trace>
  <inkml:trace contextRef="#ctx0" brushRef="#br0" timeOffset="913.6228">25544 4750 297 0,'-13'27'288'16,"-4"10"-64"-16,3 0-14 15,3 2-134-15,2-11-30 16,2-2-22-16,7-11-6 15,-1-4-12-15,2-6 6 16,1 0-20-16,0-1 21 16,-1-6-256-16,5 2 81 15</inkml:trace>
  <inkml:trace contextRef="#ctx0" brushRef="#br0" timeOffset="1703.0471">25994 4381 673 0,'-13'0'207'0,"-4"3"37"16,5 6-181-16,-5 1-23 0,4 0-10 16,1 3-12-16,0 2 7 15,-3 0-12-15,9 0 6 16,-3 2-14-16,1-5 7 16,4 0-11-16,10-2 8 15,2 2-10-15,9-1 11 16,3 1-11-16,3 0 12 15,3-2-12-15,-6-2 10 16,5 2-11-16,-7 2 10 0,-1 2-13 16,-8-1 11-16,-4 4-14 15,-5-2 12-15,-5-2-12 16,-2-1 10-16,-3 0-10 16,-4 3 12-16,-6-1-12 15,0-1 14-15,-8 2-11 16,1-3 13-16,-2-2-7 15,4-2 14-15,-4-4-3 16,7-4 16-16,-1-5-4 16,8-4 10-16,1 1-11 15,6-1 3-15,5-1-14 16,4 5 1-16,4-5-12 16,0 4 9-16,9-6-11 15,-2-2 11-15,9-4-10 16,3-1 9-16,11-4-12 15,2 1 10-15,19-7-10 0,-8 6 9 16,8-4-11-16,-6 2 11 16,-1 0-9-16,-17 5-1 15,-2-2 0-15,-10 8 11 16,-8 1-11-16,-9 4 10 16,-6-1-1-16,-5 4 2 15,-11-1-9-15,-3 0 11 16,-5 2-8-16,-5 5 12 0,-1-5-11 15,3 7 8-15,-1 1-11 16,6-1 9-16,3 1-12 16,7 7 10-16,5-10-13 15,7 5 11-15,6-3-45 16,4-2-13-16,10 2-279 16,3 6 53-16</inkml:trace>
  <inkml:trace contextRef="#ctx0" brushRef="#br0" timeOffset="4678.202">26671 3952 420 0,'2'7'210'0,"5"0"16"15,6 0-82-15,7-2-42 16,14 0-10-16,1-4-22 15,14-2-20-15,0-3-10 16,6 3-21-16,-6-1-2 16,1-1-19-16,-15 1-12 15,-1 7-267-15,-16 0 78 16</inkml:trace>
  <inkml:trace contextRef="#ctx0" brushRef="#br0" timeOffset="4413.8335">26644 3769 568 0,'12'-3'227'16,"3"0"26"-16,7-1-139 16,5 3-27-16,0-3-22 15,6 6-25-15,-2-2-7 0,4 2-21 16,-5-1-2-16,2 1-12 15,-5 0 10-15,0-1-22 16,-9-1-8-16,1 0-201 16,-7 4-57-16,-12 6-63 15</inkml:trace>
  <inkml:trace contextRef="#ctx0" brushRef="#br0" timeOffset="6176.3365">27681 3521 406 0,'-4'-20'301'0,"8"4"-45"16,6-4-32-16,5 5-148 15,14-5-12-15,3 1-11 0,13 1-16 16,-1 8-2-16,6 2-16 15,-6 4-1-15,4 4-13 16,-11 5 7-16,-6 4-14 16,-8 1 6-16,-10 12-12 15,-18 1 8-15,-18 7-8 16,-6 2 13-16,-13 5-8 16,-3-7 15-16,-7-1-9 15,8-9 12-15,-4-3-6 16,11-5 13-16,6-6-10 15,13-1 7-15,13 4-13 16,13-8 4-16,11 5-11 16,6-3 9-16,9 2-8 15,-1-3 9-15,2 6-10 16,-9 4 8-16,0 8-12 16,-9 2 10-16,-3 5-12 0,-4 0 11 15,2 4-11-15,-11-2 11 16,3 6-11-16,-4-3 12 15,-7 5-10-15,2-5 10 16,-7 0-11-16,2-5 12 16,-2 1-9-16,0-2 15 15,-3-3-1-15,5-1 16 16,-12-2-2-16,1-6 11 0,-8 1-8 16,0-2 4-16,-4-8-8 15,8-5 6-15,-4-1-10 16,4-11 4-16,0-8-13 15,3-2 2-15,-3-5-16 16,13-2-2-16,0 2-52 16,10 2-16-16,6 5 85 15,6 5-390-15,3-2 146 16</inkml:trace>
  <inkml:trace contextRef="#ctx0" brushRef="#br0" timeOffset="6699.5898">28695 3519 710 0,'-23'8'243'0,"-4"1"49"16,-7 8-182-16,1 1-27 15,-4 6-11-15,7-4-18 0,1 0-18 16,12-3-6-16,6 1-18 16,11-4-2-16,1-3-11 15,13-2 8-15,3 4-9 16,1-8 11-16,9 2-8 15,5 0 10-15,-4 1-10 16,-2-1 9-16,0 6-11 16,-9 1 8-16,-7 2-10 15,-3 1 7-15,-2 7-11 16,-10-6 9-16,-3 2-9 16,-2 1 10-16,-6 2-8 15,5-6 11-15,-10 1-8 16,-4-2 9-16,-5-1-7 15,-2-4 12-15,-10-1-9 0,5-1 10 16,-1-4-8-16,6-5 7 16,0-7-10-16,10-5 7 15,3-13-32-15,9-5-19 16,10-12 121-16,12 3-427 16,3 1 157-16</inkml:trace>
  <inkml:trace contextRef="#ctx0" brushRef="#br0" timeOffset="6880.63">28623 3495 383 0,'10'-1'374'0,"5"-1"-80"16,-3-1 5-16,12 1-197 16,-2 2-28-16,4-2-16 15,-2 1-18-15,13 2-21 16,-9-6-2-16,13 0-65 15,-6-3-281-15,9-12 80 16</inkml:trace>
  <inkml:trace contextRef="#ctx0" brushRef="#br0" timeOffset="7337.4455">29220 3474 644 0,'-26'18'162'15,"-7"4"69"-15,4 3-165 16,-8 9-5-16,9-4 14 16,-2 5-7-16,8-3-3 0,0 3-14 15,7-4-8-15,3-1-15 16,10-3-2-16,4-4-13 15,8-6 3-15,14-5-8 16,4-5 9-16,14-9-9 16,3-5 8-16,11-6-11 15,-6-7 7-15,4-7-12 16,-15-2 9-16,1-1-10 16,-15-2 9-16,-6-2-10 15,-13 6 9-15,-7-2-10 16,-13-1 9-16,-6 1-12 15,0 7 9-15,-12-1-10 16,3 12 12-16,1 7-10 16,1 4 13-16,2 4-11 15,10 5 10-15,6-1-14 16,6 2 11-16,3 1-50 16,7 0-14-16,10 0-270 0,8-4 46 15</inkml:trace>
  <inkml:trace contextRef="#ctx0" brushRef="#br0" timeOffset="7755.6659">29772 3447 418 0,'-6'-5'244'0,"-15"8"-21"15,0 4-51-15,-13 10-116 16,-3 3 5-16,-7 12-6 15,7 0 3-15,-8 6-2 16,13-3-3-16,0-1-13 16,9-2 1-16,8-2-16 15,13-6-4-15,4 1-14 16,9-5 7-16,13-3-9 16,-1-7 11-16,13-3-7 15,1-7 11-15,8-5-10 16,-3-5 5-16,5-9-11 15,-10-1 7-15,2-4-11 16,-9 1 10-16,-3-7 0 16,-12 11 15-16,-7-6-3 15,-6 3 10-15,-10-3-10 16,-4 3-1-16,-7-8-16 0,2 6 1 16,-4-1-9-16,4 10 9 15,0 3-11-15,5 14 9 16,-1-4-44-16,3 7-20 15,-2-3-300-15,4 8 57 16</inkml:trace>
</inkml:ink>
</file>

<file path=ppt/ink/ink21.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36:30.772"/>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1306-616 665 0,'-2'-7'150'15,"11"2"60"-15,7-4-197 16,10-3-5-16,6 2-5 16,10 0 2-16,-1 2-2 15,6 1 2-15,-6 9-1 16,-1 3-1-16,-9 3 0 0,-1 6 2 15,-6 3 0-15,-9 3 1 16,0-2 0-16,-1 8 0 16,1-3-3-16,-10-1-2 15,0-3 1-15,-5 8 12 16,-7-10 6-16,-15-4 11 16,4 3 5-16,-6 1 7 15,-3-7-6-15,-3 5 4 16,4 0-4-16,-6-1 3 15,3-4-6-15,1-7 4 16,1-1-7-16,3-5-4 16,7-3-9-16,2 0-3 15,6 2-9-15,3-1-2 16,4 0-5-16,0 5 0 0,7-2-5 16,4-1-42-16,4 1-22 15,8 9-244-15,-1 0 32 16</inkml:trace>
  <inkml:trace contextRef="#ctx0" brushRef="#br0" timeOffset="-436.9191">1515-539 678 0,'-3'2'175'0,"-4"3"58"15,4 7-193-15,-1 1-11 16,4 1-7-16,2 5-1 16,2 2-8-16,-1 3 0 15,0 2-7-15,1-1 0 16,-3-3-2-16,-1-2 0 15,5-3-1-15,-3-5 2 16,0-4-5-16,-2-8-164 16,0-3-86-16,-7 3-29 15</inkml:trace>
  <inkml:trace contextRef="#ctx0" brushRef="#br0" timeOffset="708.4856">1894-125 594 0,'-7'5'165'0,"0"2"44"16,9-3-165-16,1-1-3 15,6 0-6-15,11-1 11 16,4-7-2-16,11-2-1 15,1-3-12-15,6-3-4 16,-3 2-16-16,3 3-2 16,-8 5-6-16,2-1 1 0,-9 6-4 15,-5-2-218-15,-6 3-43 16,-9 1-61-16</inkml:trace>
  <inkml:trace contextRef="#ctx0" brushRef="#br0" timeOffset="512.6892">2065-289 495 0,'-4'7'232'0,"-1"3"-5"15,2 9-68-15,1-1-117 16,0 10 5-16,1-6-7 15,1 5-6-15,1-4-19 16,3 3-4-16,-1-6-7 16,4 2 1-16,-2-7-3 0,2-1 3 15,-2-6-3-15,0 2 3 16,-5-3-1-16,0-5-8 16,-3-2-13-16,-3-9-248 15,1 2 70-15</inkml:trace>
  <inkml:trace contextRef="#ctx0" brushRef="#br0" timeOffset="-1.27683E6">10 0 294 0,'-8'12'159'15,"6"0"4"-15,9-9-58 16,15 2 19-16,6-1-32 16,11-4 15-16,6-4-21 0,9 4-9 15,-5-1-39-15,-1-4 0 16,-6 5-22-16,-1 3 5 15,-11-3-9-15,2 2-272 16,-12-7 91-16</inkml:trace>
  <inkml:trace contextRef="#ctx0" brushRef="#br0" timeOffset="-1.27702E6">17-164 678 0,'-5'-4'219'0,"7"1"44"16,-1 1-201-16,14-3-3 16,9 2-36-16,13-2 4 15,5-2-17-15,12 2 8 16,-4 0-11-16,5 3 6 15,-9 2-12-15,-3 4 7 16,-11-1-4-16,2 0-11 16,-16-3-136-16,-6 4-133 15,-15-1-17-15</inkml:trace>
  <inkml:trace contextRef="#ctx0" brushRef="#br0" timeOffset="-1184.3061">812-285 407 0,'-5'-4'229'15,"0"4"-12"-15,0 2-66 0,2 0-88 0,4 3-18 16,3 0 3-16,-1 0-13 16,7 3 0-16,1 6-9 15,0-2-1-15,3 0-10 16,6 3 1-16,0-2-7 16,6 4 2-16,-6-3-5 0,0 1 2 15,-1-3-4-15,-1 0 1 16,-2-6-2-16,1 1 2 15,-4-5-2-15,2-4 1 16,-1 0-15-16,1-8-118 16,-6-1-146-16,7-3-4 15</inkml:trace>
  <inkml:trace contextRef="#ctx0" brushRef="#br0" timeOffset="-880.7385">1215-356 609 0,'0'-5'206'0,"0"1"43"16,-4-1-155-16,4 2-38 16,2 6-20-16,0 1-1 15,-2 1-19-15,0 8-2 0,-4 6-2 16,-1 1 6-16,-2 7-4 16,-1 10 1-16,1-5-3 15,-5 9 0-15,-1-4-4 16,-4 5 0-16,2-1-3 15,-1 3 1-15,3-7 0 16,1 2 4-16,4-5-2 16,-4-5 1-16,7-9-3 0,-5 2 2 15,6-10-4-15,-1-7 3 16,7 0-2-16,-7-5-16 16,8-9-27-16,-6-8-259 15,10 2 59-15</inkml:trace>
  <inkml:trace contextRef="#ctx0" brushRef="#br0" timeOffset="1983.0631">2661-40 194 0,'-8'10'299'0,"1"-2"-93"15,7 4-112-15,3-3 127 16,6-3-178-16,8 1 2 15,1 0-7-15,13-7 5 16,-4-2-11-16,10 2-1 16,-3-3-13-16,5 1-5 15,-9-1-7-15,4 5 0 16,-9-1-18-16,2-4-177 16,-5 1-69-16,2-8-52 15</inkml:trace>
  <inkml:trace contextRef="#ctx0" brushRef="#br0" timeOffset="1545.7202">2967-338 765 0,'-7'4'168'16,"-3"6"75"-16,-2 0-223 15,-5 9 5-15,-3-1 1 16,-2 8 5-16,0-1-3 16,-1 5-2-16,2-8-10 15,1 5 1-15,5-5-7 16,1-1 0-16,4-6-2 0,2 0 2 16,4-10-6-16,6-2 3 15,3-3-1-15,9-13-7 16,2-7-19-16,6-9-76 15,0-3-176-15,0-10-16 16,-5 8-121-16</inkml:trace>
  <inkml:trace contextRef="#ctx0" brushRef="#br0" timeOffset="1749.6856">2923-343 422 0,'2'-3'224'0,"-2"6"-5"16,-2 2-88-16,0 7-54 15,1 3-34-15,-3 4 1 16,4 0-21-16,0 6-3 15,4-5-8-15,1 2-1 16,2-3-6-16,-1 1 2 16,3-1-2-16,-6 3 1 0,2-5-2 15,-1 1 2-15,-1-4-2 16,-1-4 1-16,-1-3-3 16,1-2-10-16,-4-9-156 15,2-1-90-15,-5-2-33 16</inkml:trace>
  <inkml:trace contextRef="#ctx0" brushRef="#br0" timeOffset="2585.2301">3432-363 641 0,'-7'-2'187'15,"-8"6"41"-15,-5 6-178 16,-7 2-11-16,-4 5-12 0,1 8 3 15,3 0-2-15,0 6 4 16,10-4-7-16,-2 2 5 16,2-2-5-16,5 3 3 15,6-5-8-15,4 1-1 16,5-4-10-16,2 0 0 16,2-5-6-16,2-6 2 15,2-2 1-15,5-6 2 16,1-1 0-16,3-7 0 15,-2-2 0-15,1-6 0 16,-4-1-2-16,2-3 1 16,-5 0-1-16,-5-1 0 15,-6 2-2-15,-4 1 2 16,-2 5 0-16,-7 2 1 16,4 4 1-16,-1 8-1 15,1 1-3-15,-1 1-2 16,8 3-2-16,1 1-2 15,5-3-1-15,6-2 3 0,6-2 1 16,7-1 3-16,0-4 1 16,3-5 2-16,-5 1-2 15,-4-1 0-15,-8 0-1 16,-1 4-4-16,-6 3-5 16,-4 7 0-16,-4 3-2 15,-1 7 0-15,-2 3 3 0,0 9 4 16,1-1 0-16,3 10 1 15,-2-6-1-15,2 6 1 16,3-4-1-16,-1-2 3 16,0-3 2-16,7-7-36 15,0-10 333-15,9-9-613 16,1-9 277-16</inkml:trace>
  <inkml:trace contextRef="#ctx0" brushRef="#br0" timeOffset="6152.1583">5891-201 298 0,'-4'5'125'15,"4"-3"0"-15,5 0-43 16,2-2-57-16,2 1 10 16,2-1-9-16,-2 2 5 15,-4 0-19-15,-3 0 2 16,4-2-13-16,-4-2-21 15,8 0-136-15,-6 0 36 16</inkml:trace>
  <inkml:trace contextRef="#ctx0" brushRef="#br0" timeOffset="5955.4576">5911-349 705 0,'0'-5'213'0,"-7"5"38"16,2 5-194-16,3 0-37 0,1 1-19 16,2 1-4-16,3-2 19 15,3 4-264-15,-6 1 88 16</inkml:trace>
  <inkml:trace contextRef="#ctx0" brushRef="#br0" timeOffset="4255.0012">4872-427 326 0,'10'-15'219'0,"-10"4"-15"15,-2 5-67-15,-10 1-39 16,0 5-34-16,-8 0-14 16,-2 0-12-16,-10 3-6 15,0 5-2-15,-4 3-9 16,9 6-5-16,-3 6-8 16,8-1 1-16,2 4-3 15,3 2 3-15,-2 3-3 16,9-4 5-16,3 3-5 15,7-6 3-15,7-2-4 16,7-5 1-16,-1-4-3 16,4-4 3-16,5-1-4 15,3-3 4-15,2-8-2 16,4-2 4-16,4-5-4 16,-4-4 5-16,-3-5-6 0,-4 4 4 15,-7-3-6-15,-7 2 7 16,-3-2-9-16,-9 6 6 15,-3-2-8-15,-3 6 7 16,-7 5-8-16,-1 4 8 16,1 4-6-16,2 2 8 15,1 3-6-15,8 2 6 16,6 0-7-16,3-4 4 16,7 1-8-16,5-2 6 15,3-6-6-15,0 1 9 0,1-2-5 16,-3-2 8-16,-3 2-7 15,-3 2 4-15,-2 5-10 16,-6 0 8-16,-2 8-8 16,-6 2 8-16,-3 6-5 15,-1-1 10-15,1 2-6 16,2-4 7-16,7-5-8 16,3-4 5-16,5-13-16 15,5-7 167-15,6-7-440 16,-3-5 194-16</inkml:trace>
  <inkml:trace contextRef="#ctx0" brushRef="#br0" timeOffset="5002.3732">5483-535 399 0,'-11'-5'212'0,"0"1"3"16,-4 8-94-16,-3 1-23 15,-3 8-35-15,-1-1-20 16,0 8-13-16,0 2-5 15,0 2 1-15,0 1 3 16,4 2 5-16,-4 4-3 16,3-4-1-16,2 5-7 15,11-5-6-15,1-2-7 16,8-4-1-16,5-5-4 16,6-5 2-16,1-1-3 15,4-5 5-15,1-5-3 16,-3-4 4-16,7-2-4 15,-6-6 2-15,2-2-6 16,-1 1 4-16,1-2-4 16,-8-1 4-16,-7 3-6 0,-5 1 4 15,-7 2-5-15,-8 3 3 16,-3 4-5-16,1 3 7 16,-3 1-3-16,3 6 6 15,0 5-2-15,12 0 5 16,-2 1-5-16,2-2 1 15,12-1-6-15,1-7 2 16,2-1-1-16,14-7 3 0,8-2-1 16,-2-5 6-16,9-1-11 15,-5-1-6-15,-5 1-14 16,-9 2 4-16,-5 5-11 16,-6 6 10-16,-6 3-1 15,-6 4 14-15,-4 5-7 16,-2 1 12-16,-4 2 0 15,1 4 9-15,2 3-1 16,0 0 10-16,0 2-2 16,3-6 5-16,-2 1-3 15,4-2-4-15,2-2-3 16,3-3 1-16,2 1-9 16,4-4 4-16,3-4-9 15,1-2-22-15,7-1-283 16,5-12 79-16</inkml:trace>
  <inkml:trace contextRef="#ctx0" brushRef="#br0" timeOffset="13815.7457">7647-496 700 0,'-7'-2'190'0,"2"7"66"16,1 3-200-16,3 4-3 15,-1 0-15-15,5 3 4 16,1-3-19-16,4 3 2 16,4-3-13-16,3-2 3 15,0-1-9-15,6-4 4 16,-1-7-6-16,5-6 7 15,1 1-9-15,4-8-28 16,-5-1-55-16,6 1-206 16,-6-5 17-16</inkml:trace>
  <inkml:trace contextRef="#ctx0" brushRef="#br0" timeOffset="14052.773">7966-556 498 0,'-15'17'192'0,"5"4"18"15,-4-3-90-15,4-1-69 16,-2 3 16-16,2 2-11 16,-4 5-1-16,1 5-21 0,-1 7-3 15,-1 0-19-15,-2 5 3 16,0-7-11-16,-1-1 7 16,3-6-8-16,-2-1 8 15,3-9-10-15,4-1 7 16,2-7-8-16,3-6 6 15,1-2-9-15,6-8 3 16,3-4-18-16,2-4-257 16,6-3 76-16</inkml:trace>
  <inkml:trace contextRef="#ctx0" brushRef="#br0" timeOffset="12370.2193">6416-424 329 0,'-1'2'177'0,"1"0"-10"0,0-2-26 15,5 6-82-15,0 1 14 16,5 5-10-16,3-5 6 15,4 1-27-15,2-1 2 16,3 0-21-16,0-7 2 16,0 8-15-16,-2 2 2 15,0-1-9-15,2-1 3 16,-7 1-5-16,2-8 3 16,-1-1-18-16,-3-5-234 15,2-2 72-15</inkml:trace>
  <inkml:trace contextRef="#ctx0" brushRef="#br0" timeOffset="12669.3267">6790-496 470 0,'-7'-2'202'16,"0"7"2"-16,2 5-104 15,-3 4-49-15,3-1-15 16,-2 14 12-16,-2-7-6 15,1 6 7-15,1 1-18 16,-1 7-1-16,1-7-12 16,0 6 1-16,-5-7-9 0,-1 4 2 15,-1-8-6-15,-3 0 7 16,1-5-5-16,2 2 3 16,2-8-5-16,0 3 4 15,4-7-7-15,-1-2 3 16,3-5-5-16,1 0-3 15,1-7-22-15,4 0-94 16,0-3-163-16,4 2 6 16</inkml:trace>
  <inkml:trace contextRef="#ctx0" brushRef="#br0" timeOffset="13429.0485">7048-311 430 0,'-8'2'200'0,"6"2"-9"16,4 1-90-16,6 0-62 16,6 0-11-16,9-2 22 15,5 0-4-15,5 1 9 16,-1-6-19-16,4 4-2 16,-7-2-20-16,-2-2 1 15,-5 2-10-15,0 2 4 16,-5-2-4-16,-1-2-106 15,0 2-151-15,-8 2 16 16</inkml:trace>
  <inkml:trace contextRef="#ctx0" brushRef="#br0" timeOffset="13180.0366">7052-449 513 0,'-5'2'174'0,"1"-2"27"16,6 5-130-16,6 0-23 16,2-4-10-16,9 3 15 15,6 3-9-15,8-9 5 16,0 2-20-16,10 3 1 16,-8-3-17-16,2-3 0 15,-6 6-9-15,-1-6 3 16,-6-1-6-16,-7 3 4 0,-6 1-4 15,-4 1-18-15,-10-2-199 16,-7 14-43-16,-5 1-71 16</inkml:trace>
  <inkml:trace contextRef="#ctx0" brushRef="#br0" timeOffset="15429.0741">7981-682 669 0,'-5'-4'183'0,"3"3"62"15,6-1-200-15,4-1 3 16,4-3-21-16,8 1-1 16,-6 0-18-16,8 0 6 15,1 2-5-15,-1-1 2 16,-3 3-6-16,6-1 4 16,-6 5-7-16,1 3 3 15,-3 2-5-15,-5 4 3 16,1 0-5-16,-2 5 3 15,-8-1-5-15,4 6 7 16,-2-1-5-16,2-1 7 16,-7-1-4-16,1-3 5 15,-1 0-4-15,-5-4 9 16,-2 1-1-16,-3 2 12 0,-3-1-3 16,-4-2 7-16,2-1-7 15,-4 0 2-15,4 0-8 16,-5-9 3-16,4 3-6 15,-6-5 3-15,4-7-4 16,-4-6 0-16,12 11-7 16,-2-10-11-16,12 2-18 0,2 2-25 15,3 1-122-15,0-1-130 16,3 2-10-16</inkml:trace>
  <inkml:trace contextRef="#ctx0" brushRef="#br0" timeOffset="14874.7822">8174-679 244 0,'-2'0'80'0,"0"-2"27"16,1 1-69-16,2-1 0 15,1-1-10-15,-4 1 19 16,-1 0-8-16,5 1 32 16,-4-1 6-16,2 4 16 15,0-1-19-15,3 4 3 16,-4 5-28-16,1 6 5 15,-2 2-12-15,-1 6 8 16,-4 0-11-16,2 3 0 16,-4-4-17-16,1-1-3 15,3 0-13-15,5-5 1 16,-2-7-4-16,0 0 3 16,4-3-4-16,0-12 7 15,-2 3-18-15,0-11-260 0,7-6 84 16</inkml:trace>
  <inkml:trace contextRef="#ctx0" brushRef="#br0" timeOffset="15702.8229">8377-861 660 0,'-5'-2'210'0,"3"2"41"16,-2 3-159-16,3 2-53 16,1 5 6-16,-2 6-19 15,0 4 6-15,-1 4-14 16,-2 4 5-16,2-2-12 15,1 1 5-15,2-7-12 16,2-1 4-16,-2-6-7 0,0-3 9 16,0-6-23-16,8-8-273 15,4-11 88-15</inkml:trace>
  <inkml:trace contextRef="#ctx0" brushRef="#br0" timeOffset="16765.1857">8873-333 522 0,'-3'6'187'16,"1"-5"24"-16,6 1-139 0,3 0-13 16,3-1-20-16,8-4 8 15,9 0-10-15,9-1 1 16,1 1-18-16,7-4 0 16,-7 4-16-16,5 1 1 15,-11-3-7-15,-3-2-249 16,-4 4 80-16</inkml:trace>
  <inkml:trace contextRef="#ctx0" brushRef="#br0" timeOffset="16552.0691">8879-442 471 0,'-4'5'186'0,"6"-4"9"15,1-1-102-15,19 2-39 16,0 1-9-16,17-9 9 16,0-1-8-16,10 2-5 15,-12 3-23-15,2-5-2 16,-10 6-14-16,-2 2 5 15,-12 1-8-15,-3-2-32 16,-7-2-135-16,-5 9-77 16,-12 2-54-16</inkml:trace>
  <inkml:trace contextRef="#ctx0" brushRef="#br0" timeOffset="17106.606">9358-640 498 0,'6'-3'185'0,"0"-1"34"0,3 9-134 16,3 2-7-16,-1 1-26 16,6 1 1-16,-1 4-21 15,5-2 2-15,-2 0-16 16,0 1 0-16,-1 2-11 16,-1-1-1-16,-7 1-7 15,-1 1 3-15,-4 2-3 16,-4 3 4-16,-2-5-3 0,-3 6 10 15,-4-3-1-15,-9-1 8 16,0 0-3-16,0 2 5 16,-6-4-8-16,-1-2 1 15,4-3-8-15,-1-1 5 16,8-1-12-16,-1-6 63 16,14 1-340-16,-5-1 126 15</inkml:trace>
  <inkml:trace contextRef="#ctx0" brushRef="#br0" timeOffset="18186.0816">10252-469 468 0,'9'-14'287'0,"-4"9"-42"0,7 0-48 15,-5 7-174-15,-2 8-2 16,1 0-5-16,5 2-1 16,-5 1-8-16,9 1 5 15,1-2-7-15,-4-2 4 16,4 2-5-16,3-4 5 15,-2-1-3-15,2-9-21 16,-1 2-99-16,-1-5-149 16,5 0-9-16</inkml:trace>
  <inkml:trace contextRef="#ctx0" brushRef="#br0" timeOffset="18422.7467">10567-508 702 0,'-24'20'198'0,"-1"9"63"0,3 3-193 16,0 3-19-16,8-4-13 16,2 8 0-16,6-7-19 15,-1-2-3-15,7-3-9 16,-2-1 4-16,4-11-7 16,-4 0 4-16,6-2-5 15,-4-4 6-15,0-4-14 16,1 0-29-16,3-7-39 0,1-3-206 15,7-3 22-15</inkml:trace>
  <inkml:trace contextRef="#ctx0" brushRef="#br0" timeOffset="18914.217">10815-419 539 0,'-3'5'169'15,"1"0"31"-15,7 1-117 16,7-3-43-16,7 4 17 16,4-6-7-16,8 1 4 15,-3 0-19-15,5-6-4 16,-6 1-21-16,5 1 2 15,-12-1-9-15,4 1-23 16,-4 2-238-16,2 5 72 16</inkml:trace>
  <inkml:trace contextRef="#ctx0" brushRef="#br0" timeOffset="18707.1131">10825-529 628 0,'2'9'151'0,"5"-2"83"16,0-2-175-16,6 0 13 0,-1-2-3 15,3-1 3-15,2 3-28 16,3 2-8-16,-1-1-20 15,-1 1-1-15,-1-3-12 16,0-1 4-16,-3 0-4 16,-2-4-28-16,-2-1-24 15,0 0-232-15,0-1 39 16</inkml:trace>
  <inkml:trace contextRef="#ctx0" brushRef="#br0" timeOffset="22401.8254">13573-581 681 0,'-5'22'199'16,"0"2"54"-16,2 1-162 15,1-5-39-15,2 6 7 16,0-9-18-16,2 1-6 16,-1-6-23-16,1 0 0 15,0-2-11-15,-1-3 1 16,1-6-17-16,3-6-21 15,4-5-254-15,6-3 66 0</inkml:trace>
  <inkml:trace contextRef="#ctx0" brushRef="#br0" timeOffset="23024.5374">13822-850 813 0,'-12'0'181'0,"0"0"91"15,-3 9-237-15,1 3 5 16,-1 1-5-16,2 6 2 16,4 3-19-16,6-2-2 15,-2-1-12-15,15 1 2 16,-2-5-6-16,7 0 6 16,4-1-2-16,8-2 0 15,-7 1 0-15,11 1 3 16,-9-1-7-16,-2 4 4 15,0-3-2-15,-5 4 1 16,-3 4-5-16,-2-5 5 16,-4-3-7-16,-5 1 6 15,-2-2-5-15,-8-4 5 16,-3 3-2-16,-8-2 10 16,-4 0-1-16,1-3 11 15,-3-1-1-15,3-2 9 0,4-1-6 16,-6-8 7-16,6 3-6 15,6-6 3-15,-1-6-12 16,11-8-1-16,8 0-8 16,7-8 0-16,8 1-5 15,4 1 3-15,-3 4-3 16,17 4 2-16,-6-1-4 16,5 3 5-16,0-1-6 0,4 2 8 15,-18 2-6-15,1-2 6 16,-9 5-6-16,-10-1 6 15,-6 1-6-15,-10-1 6 16,-4 2-7-16,-8 0 7 16,-3 2-5-16,-6 1 5 15,8 3-6-15,-3 1 5 16,4 2-5-16,4 1 4 16,7 2-4-16,2 1 3 15,5-2-15-15,7 7-32 16,1-4-30-16,6-1-100 15,-3-2-174-15,21 5 7 16</inkml:trace>
  <inkml:trace contextRef="#ctx0" brushRef="#br0" timeOffset="23279.8188">14205-706 676 0,'-1'17'217'16,"1"3"58"-16,0-5-192 15,6 4 5-15,4-7-29 0,7 0-7 16,2-7-27-16,8 1-2 16,0-2-17-16,5-6 5 15,-3-5-18-15,5-4 54 16,-7-10-351-16,0-1 2 15,-9 4-68-15</inkml:trace>
  <inkml:trace contextRef="#ctx0" brushRef="#br0" timeOffset="23438.2406">14501-723 585 0,'-12'15'233'16,"2"2"21"-16,-4 9-115 16,-2 1-78-16,2 13 4 15,2-6-19-15,-5 8-5 16,4-3-20-16,-4 8-1 15,0-8-13-15,-2 7 4 16,4-7-10-16,2 0 7 0,6-14-11 16,4-5-293-16,3-10 97 15</inkml:trace>
  <inkml:trace contextRef="#ctx0" brushRef="#br0" timeOffset="20299.3154">11425-686 200 0,'0'4'255'16,"0"-3"-49"-16,4-1-22 16,-1 5-38-16,4-1-66 15,5-1 1-15,1-1-28 16,12 0 2-16,6-4-22 16,6-5 0-16,-3-1-18 15,5-2 0-15,-11-1-11 0,-7 1 2 16,-4 3-5-16,-6 2 2 15,-5 5-5-15,-6 2 0 16,1 3-4-16,-6 10 5 16,-3 9-4-16,-4 8 8 15,-5 0-2-15,0 16 5 16,4-15-4-16,-3 1 6 16,6-7-4-16,5-1 3 15,3-13-2-15,-6 6 1 16,8-9-3-16,-3-3 2 15,1 1-3-15,-6-10-18 16,2-3 11-16,-5-7-275 16,6 7 76-16</inkml:trace>
  <inkml:trace contextRef="#ctx0" brushRef="#br0" timeOffset="20486.7575">11481-512 565 0,'0'-5'206'0,"0"10"17"15,7-1-119-15,3-6-59 16,7 5 7-16,3 4-11 16,7-9 4-16,0-1-19 15,5 1-4-15,-6 2-15 0,2-1-13 16,-1-1-15-16,7 4-245 16,2 1 65-16</inkml:trace>
  <inkml:trace contextRef="#ctx0" brushRef="#br0" timeOffset="20902.4666">12103-701 614 0,'0'-5'209'0,"-7"0"36"16,-3 5-171-16,-7 3-19 15,-1 6-27-15,-6 4 6 16,-1 2-16-16,-2 13 8 15,3-3-10-15,0 5 12 16,6 1-8-16,2 3 8 0,8-9-7 16,3-1 2-16,3-6-13 15,7-4 4-15,4-1-9 16,3-6 7-16,3-4-4 16,10-6 7-16,2-2-5 15,7-10 4-15,-2-4-8 16,7-8 4-16,-9 2-9 15,-1-18 6-15,-7 10-6 16,-8-3 4-16,-9 7-7 0,-10 2 5 16,-7 14-8-16,-5-1 6 15,-2 8-7-15,-1 6 8 16,6 3-5-16,1 4 6 16,4 1-6-16,6 6 6 15,3-4-13-15,9-2-24 16,4-4-26-16,11-3-187 15,-1-4-65-15,8-6-55 16</inkml:trace>
  <inkml:trace contextRef="#ctx0" brushRef="#br0" timeOffset="21285.8746">12345-726 609 0,'6'0'238'0,"-7"0"18"15,-4 6-167-15,-4 3-26 16,-3 8-35-16,-5 5-1 15,1 3-9-15,2 4 9 0,2 1-7 16,4 2 6-16,4-5-7 16,8-5 6-16,4-5-7 15,9-8 6-15,-2-11-7 16,12-1 3-16,-3-6-7 16,1-13 1-16,2 2-8 15,2-4 2-15,-12-4-5 16,8-1 4-16,-8 5 2 0,-10-1 23 15,-4 3 3-15,-8 0 10 16,-3 7-1-16,-9-2-4 16,-3 3-21-16,-2 6-5 15,5 3-12-15,-10 3 1 16,8 5-4-16,-1 6 3 16,5 4-4-16,3 3 3 15,3 1-4-15,9 1 2 16,11 1-22-16,2-1-39 15,4-4-34-15,8 1-265 16,7-3 37-16</inkml:trace>
  <inkml:trace contextRef="#ctx0" brushRef="#br0" timeOffset="21754.0972">12632-588 693 0,'-3'4'201'0,"3"-6"57"16,3-1-199-16,5-1 0 15,6 8-20-15,8-9-1 0,3-2-17 16,12 0 2-16,-3 4-17 16,7-6 1-16,-4 6-29 15,0 1-146-15,-3-1-115 16,-2-2-30-16</inkml:trace>
  <inkml:trace contextRef="#ctx0" brushRef="#br0" timeOffset="21573.0581">12819-743 702 0,'0'3'182'16,"-1"2"72"-16,1 2-201 15,-4 7 13-15,1 4-14 16,-2 4 10-16,-2 2-23 16,0 6-1-16,1-4-22 0,-1 2 0 15,4 1-12-15,3-5 4 16,0-7-7-16,0-1 4 15,3-4-4-15,-1-5 5 16,-2-4-9-16,0 1-35 16,-2-4 108-16,0-4-370 15,-3 3 120-15</inkml:trace>
  <inkml:trace contextRef="#ctx0" brushRef="#br0" timeOffset="22198.3949">13348-779 427 0,'-3'-5'234'15,"-5"4"-14"-15,-6 2-66 16,-1 4-98-16,-9 5 1 16,-5 2-24-16,2 9 5 15,2-1-10-15,1 9 8 16,6-1-8-16,-1 6 8 16,7 0-8-16,4 0 2 15,1-7-11-15,12-4 0 16,9-6-8-16,3-8 4 15,6-6-6-15,13-1 5 16,-2-9-3-16,5-10-3 16,-4-6-2-16,4-10 3 15,-12-5-7-15,-3-3 5 0,-13 7-2 16,-6-1 3-16,-15 9-5 16,-5 6 7-16,-5 7-9 15,-5 6 7-15,-1 7-9 16,1 8 4-16,5 6-6 15,-1 1 6-15,9 2-5 16,6-2 5-16,7 2-4 16,9-4-37-16,6-4-11 0,9 3-265 15,5-7 46-15</inkml:trace>
  <inkml:trace contextRef="#ctx0" brushRef="#br0" timeOffset="24316.3163">14874-671 789 0,'4'-5'223'16,"8"4"65"-16,5-1-226 0,15-1 5 15,5-1-24-15,8 3 4 16,4-3-19-16,7 3-3 15,-10 1-18-15,-2 0 3 16,-7 0-29-16,0 1-273 16,-8-2-26-16,10-5-104 15</inkml:trace>
  <inkml:trace contextRef="#ctx0" brushRef="#br0" timeOffset="24118.6908">15126-801 815 0,'0'-3'205'0,"0"6"71"15,0 8-231-15,-3 7 0 16,-4 2-10-16,0 14 11 15,-1 0-10-15,-6 7-2 16,8-6-18-16,-1 6-1 16,2-9-12-16,0-5 5 15,5-10-7-15,-2-4 5 16,0-4-3-16,2-6 1 16,0 0-19-16,-3-9-5 15,0 1-300-15,-6-4 82 16</inkml:trace>
  <inkml:trace contextRef="#ctx0" brushRef="#br0" timeOffset="25342.4491">15674-627 464 0,'-7'11'220'0,"7"-5"1"0,9-2-71 15,4-1-76-15,12 6 9 16,9-4-23-16,12 0-1 15,-1-5-28-15,13 1-6 16,-6-2-20-16,7-3 3 16,-6-6-8-16,4 2-10 15,-9-6-112-15,6-1-158 16,-12-4 3-16</inkml:trace>
  <inkml:trace contextRef="#ctx0" brushRef="#br0" timeOffset="24958.9427">16095-902 719 0,'-12'2'183'0,"-5"6"63"15,-3 7-204-15,-9 6 4 16,7 4-8-16,-5 5 12 0,5-1-9 16,-3 2 4-16,4-4-19 15,-4-2-1-15,8-5-13 16,-2-3 1-16,13-7-9 16,-1-5 2-16,7-6-10 15,5-10 70-15,8-7-366 16,6-7 140-16</inkml:trace>
  <inkml:trace contextRef="#ctx0" brushRef="#br0" timeOffset="25101.7919">16064-902 824 0,'-3'8'177'0,"-2"6"83"15,1-1-243-15,-1 4 12 16,2 0-1-16,5 4 11 15,1-1-7-15,4 5 1 16,-2-1-17-16,5 3-2 16,-5-3-13-16,0 1 6 15,-7-1-7-15,6-3 6 16,-4-2-13-16,-5-9 5 16,0-10-296-16,1-1 90 15</inkml:trace>
  <inkml:trace contextRef="#ctx0" brushRef="#br0" timeOffset="25965.4138">16695-904 291 0,'1'-13'352'0,"-9"6"-92"16,-1 4 3-16,-1 3-164 0,-5 5-49 15,-5 3 3-15,-1 4-16 16,-4 5 11-16,-2 3-6 15,-2 7 8-15,2 0-10 16,0 5 5-16,5-1-15 16,4 4 2-16,8-3-15 15,4 0-1-15,8-5-11 16,8-3 3-16,6-5-7 16,5-6 7-16,3-4-3 0,5-8 6 15,-4-4-4-15,2-7 3 16,-1-5-5-16,-3-6 4 15,-11 1-5-15,2 2 3 16,-13-1-6-16,-4 4 2 16,-6 5-6-16,1 1 5 15,-6 6-3-15,3 6 4 16,1 4 1-16,-2 5 3 16,2-2-4-16,1 2 2 15,4 0-6-15,12-4 2 16,3 0-3-16,7-1 4 15,6-9 0-15,8-3 5 16,-6-3-5-16,4-4 4 16,0-3-7-16,-4 3 3 15,-10 2-5-15,-3 5 2 0,-5-2-7 16,-4 11 3-16,-6 1-3 16,-7 11 5-16,1 3 1 15,-3 6 9-15,-3 4 1 16,0 2 5-16,7-4-5 15,1-2 1-15,2-1-4 16,8-7 0-16,-3-1-4 16,4-2 1-16,2-2-18 15,3-4-68-15,-4 1 297 0,10 8-587 16,4-6 226-16</inkml:trace>
  <inkml:trace contextRef="#ctx0" brushRef="#br0" timeOffset="107595.8745">18101-1301 516 0,'-4'-3'250'16,"8"10"-13"-16,-4-2-109 15,6 3-75-15,8 6 14 32,-7-8 3-32,1 1-44 15,26 18-2-15,3 4-12 0,5-3-1 16,-1-3-5-16,-19-18 0 15,-2-3-3-15,-1-2 2 16,-6 0-3-16,4-3 2 16,-5-3-2-16,1-2-21 15,-1-5-22-15,2-6-194 16,-2-8-50-16,3-4-69 16</inkml:trace>
  <inkml:trace contextRef="#ctx0" brushRef="#br0" timeOffset="107861.2374">18567-1424 442 0,'0'5'243'0,"-7"8"-9"16,-1 6-86-16,-9 11-59 15,0 2-28-15,-2 11 5 0,1-3-15 16,-2 3-3-16,4-8-15 16,-1 4-4-16,4-7-11 15,-1 3-3-15,3-4-6 16,0 3-1-16,3-11-4 15,0-1 1-15,4-8-1 16,-1-4 3-16,0-8-1 16,0-2 1-16,2-4-3 15,-4-1-7-15,3 2-13 16,-1-1-22-16,2 1-19 0,0 0-105 16,3-2-138-16,3 5 6 15</inkml:trace>
  <inkml:trace contextRef="#ctx0" brushRef="#br0" timeOffset="108705.957">19001-1786 650 0,'-8'0'175'16,"-2"2"59"-16,-4-1-182 15,-3 10 1-15,-1 6-7 16,-6 5-1-16,4 3-4 15,0 10 0-15,3 1-13 0,-2-1-2 16,4-3-4-16,0 4-3 16,3-9-5-16,0 0 5 15,3-7-2-15,3-1 5 16,1-11-3-16,1-6 11 16,1-5-4-16,8-11-2 15,0-4-5-15,9-16-2 16,-4-2-11-16,10-13-1 15,-5 4-3-15,5-3 0 16,-4 9-2-16,-4 6-2 16,-9 12-4-16,0 13-2 15,-4 8 2-15,-10 8 1 16,8 6-1-16,-5 6 3 16,-3 2 3-16,6 7-1 15,2 1 0-15,5 2 0 16,4-3 1-16,6 2 1 15,2-4-1-15,1 5 2 0,-5-7-2 16,2 0 2-16,-4-6-1 16,-4-6 1-16,3-6-1 15,-4-2 1-15,0-3 0 16,-9 1 1-16,2-3 0 16,-6-3 1-16,2 0-1 15,-8-4 1-15,1-2-3 16,-5 1 1-16,1 1-3 0,-6-5 2 15,0 2-1-15,-7-5 0 16,4 0 1-16,-5-5 1 16,2 1-2-16,1-3 2 15,10 3-2-15,1 1 1 16,7 3-4-16,5 4-1 16,11 5-1-16,8 1 0 15,6 3-1-15,13 2 1 16,7-2 3-16,11 1 2 15,7-5 0-15,12 0 4 16,-6-3-1-16,9 2 4 16,-8 2-2-16,-2 2-16 15,-19 3 502-15,-5 12-820 16,-20-2 425-16</inkml:trace>
  <inkml:trace contextRef="#ctx0" brushRef="#br0" timeOffset="28670.1878">-2287 1011 363 0,'2'-2'462'16,"1"2"-290"-16,22-1-138 0,11-8-13 16,13 1 9-16,8 1-7 15,6-5 6-15,-6 7-17 16,8 0 1-16,-11 7-10 15,-2-1 5-15,-16 3-4 16,-8 1-236-16,-13 8 81 0</inkml:trace>
  <inkml:trace contextRef="#ctx0" brushRef="#br0" timeOffset="28913.5757">-2089 1084 325 0,'12'1'181'16,"4"3"-21"-16,13-4-11 16,10 0-110-16,10 3 18 15,-2-3-5-15,7 0 1 16,-3 0-28-16,-2-2 0 15,-8-1-91-15,1 1-144 16,-7 4 29-16</inkml:trace>
  <inkml:trace contextRef="#ctx0" brushRef="#br0" timeOffset="29266.209">-1523 781 673 0,'12'-3'142'0,"6"-1"82"15,6 1-196-15,6 5 17 16,2-1-1-16,4 6 8 16,-4 5-20-16,4 2-1 15,-8 6-21-15,1-2-1 16,-7 4-10-16,-2-1 5 15,-10-1-7-15,-6-3 4 16,-9 0-3-16,-9 1 10 16,-4-1 0-16,-6 5 7 15,-1 0-2-15,-4 3 4 16,4-1-10-16,-1-2 3 16,2-5-10-16,3 3 6 15,5-5-8-15,3-1-16 0,3-6-26 16,10 8-229-16,1-6 47 15</inkml:trace>
  <inkml:trace contextRef="#ctx0" brushRef="#br0" timeOffset="38197.7521">1108 1095 547 0,'2'4'139'0,"-1"-4"66"15,5 2-147-15,7-6 20 16,6-3-4-16,9-6-3 16,8-6-20-16,13-9-13 15,0-1-25-15,10-10-4 16,-8 3-6-16,3-4 0 15,-7 4-2-15,-1-1 1 16,-14 9-2-16,-7 6 1 16,-11 13-1-16,-11 7 5 0,-5 9 6 15,-8 10 11-15,-3 8 3 16,-2 6 6-16,-1-1-4 16,3 4-3-16,3-5-11 15,1-2-1-15,4-3-5 16,2-1 0-16,3-3-3 15,1 2 1-15,3-6 0 16,3-3 0-16,-1-3-1 0,5-3-16 16,-3-2-20-16,2-7-268 15,5 2 67-15</inkml:trace>
  <inkml:trace contextRef="#ctx0" brushRef="#br0" timeOffset="38406.0761">1769 1023 662 0,'2'0'179'0,"4"0"47"15,3-2-178-15,4 2-25 16,9 2-3-16,0-2 6 16,0 0-3-16,10 2-1 15,-1-6-10-15,1 1-1 16,0-2-5-16,0 0-41 15,-8-2-216-15,6 9 59 0</inkml:trace>
  <inkml:trace contextRef="#ctx0" brushRef="#br0" timeOffset="38856.6">2401 898 251 0,'10'-5'247'0,"-5"-4"-20"15,-1 6-51-15,-11-2-21 16,-3 8-66-16,-2 4-25 16,-7 5-36-16,-8 5 3 15,5 3-4-15,-3 5 10 16,-2-6-2-16,5 6 4 16,3-1-10-16,6 5-1 15,8-9-12-15,6 4-3 16,8-8-6-16,8-2 4 15,1-11-3-15,9-3 4 16,2-3 0-16,8-4-1 16,-1-6-3-16,3-6-1 15,-11-1-3-15,4-6 1 16,-11-6-2-16,-3 2 2 16,-8 6-3-16,-6-6 5 15,-4 6 1-15,-5 4 2 0,-5 1-3 16,-4 9 1-16,1 7-6 15,-9 6-3-15,-2 7-1 16,-1 7 1-16,3-5 0 16,0 10 2-16,6-3 0 15,5-1 4-15,6-6-16 16,1 2-56-16,6-9 52 16,11 5-311-16,-3-2 61 15</inkml:trace>
  <inkml:trace contextRef="#ctx0" brushRef="#br0" timeOffset="36948.4042">-122 910 507 0,'-7'-5'206'15,"5"6"1"-15,2 1-107 16,4 5-84-16,4 10 5 16,4 1 1-16,3 4 11 15,2 3 0-15,7 1 6 16,-6-9-9-16,4 1 1 16,0-4-7-16,0-4-1 15,-1-8-7-15,1 3-2 16,-4-4-5-16,2-4 0 15,-1-2-4-15,0-5-2 16,-3-2-15-16,5-7-29 16,-4 3-132 31,-9 7-33-47,1 1 96 0,18-33 133 0,1 11 30 15,-4-4 12-15,-4 10 23 0,-20 21-3 16,4 6-11-16,-6 1-31 15,7 6-11-15,-8 0-22 16,1 2-2-16,0 1-3 16,-1 6 6-16,-7 3-2 0,10 3 3 15,-5 0-3-15,-5 6 2 16,-1-7-4-16,3 4 1 16,-9-4-2-16,2-2 1 15,3-2-4-15,0-1 3 16,2-6-3-16,0 1 3 15,7-6-3-15,-3-1 3 16,8-4-3-16,0-1-7 16,1-4-18-16,4-3-159 15,3-1-101-15,-1 0-35 16</inkml:trace>
  <inkml:trace contextRef="#ctx0" brushRef="#br0" timeOffset="37316.5875">839 746 306 0,'7'-14'270'16,"-3"9"-57"-16,-3 3-12 0,-4 4-140 15,-4 3-22-15,-6 7 8 16,-3 5-12-16,-11 12 1 16,0-1-8-16,-3 6-1 15,1 2-8-15,-1 6 3 16,9-10-5-16,-1 10 1 16,11-6-4-16,2-2-2 15,6-6-6-15,6 3 1 16,4-11-2-16,5 4 1 15,3-6-1-15,5 1 2 16,4-6-1-16,8 1-5 16,0-11-23-16,10 1-259 15,-9-9 71-15</inkml:trace>
  <inkml:trace contextRef="#ctx0" brushRef="#br0" timeOffset="39090.0968">2690 1001 631 0,'-3'7'181'0,"1"4"53"15,-2 6-163-15,-2 5-26 16,-1-1 1-16,0 4 4 15,2-5-14-15,2 7-4 16,-1-5-16-16,6-3-5 16,1-4-6-16,1-3 1 15,1-5-1-15,5-6 39 16,0-4-317-16,10-4 119 0</inkml:trace>
  <inkml:trace contextRef="#ctx0" brushRef="#br0" timeOffset="39773.3232">3075 796 726 0,'-3'-1'159'0,"-7"-1"71"15,0 4-210-15,-6 4 5 16,1 1 0-16,-3 5 6 15,7 3-4-15,-2-1 0 16,3 3-13-16,5-2-1 16,5 0-7-16,0-5 1 15,8 5-3-15,7-6 2 16,-1 1-1-16,8-3 2 16,0-2-3-16,5 3 1 15,-9-4-2-15,4 2 0 16,-8 5-5-16,-4 4 1 15,-12-2-2-15,2 8 0 16,-10-8 0-16,0 6 8 16,-9-6 3-16,-2 4 9 0,-3-7 4 15,-5 5 8-15,0-4-3 16,2-5 3-16,7-4-5 16,-2 0 6-16,7-6-6 15,1-2 2-15,6-5-8 16,1-2-3-16,7-2-9 15,5-4-2-15,4 2-3 16,6 0 1-16,5 4 0 0,7-2 1 16,-1 1-2-16,6 1 0 15,1 2-1-15,3 0 0 16,-2 2-1-16,3 1 1 16,-10 1 0-16,-5-7 1 15,-9 3 1-15,-4-5 11 16,-7 1 6-16,1 2 12 15,-5 3 2-15,-1-6 4 16,-2 4-10-16,-4 1-6 16,-4-3-12-16,-2 6-3 15,-2 4-4-15,0 6-1 16,2 3-1-16,-1 0 1 16,11 4-1-16,-3-3 0 15,6-1-7-15,6 2-45 16,2-3-31-16,-2-6-237 15,11 0-46-15,-2-1-88 16</inkml:trace>
  <inkml:trace contextRef="#ctx0" brushRef="#br0" timeOffset="40412.8255">3513 638 198 0,'10'1'216'0,"-2"1"-33"16,3 5 9-16,-1 1-80 15,2 7-12-15,-1 1-35 0,5 4-4 16,-3 2-19-16,2 8 4 15,-1-1-8-15,-4 0-1 16,-3-2-8-16,-2 3-2 16,-5-5-10-16,-9 1 0 15,-1-1-3-15,-8 11 4 16,-4-6-2-16,-9-1 2 16,3 1-5-16,-6-1-2 15,5-14-5-15,0 4-1 16,6-4 0-16,2-3-42 15,10-5-50-15,7 4-209 16,11-7 10-16</inkml:trace>
  <inkml:trace contextRef="#ctx0" brushRef="#br0" timeOffset="41053.2328">4125 1040 463 0,'-5'3'172'16,"3"-3"47"-16,7 2-119 16,10 1 8-16,5-1-18 0,14 0-7 15,5-2-31-15,10-4-12 16,-2 1-21-16,9-4-6 16,-10 4-8-16,3-2-1 15,-12 3-2-15,-1 4 2 16,-16-7 33-16,0 8-312 15,-5 5 117-15</inkml:trace>
  <inkml:trace contextRef="#ctx0" brushRef="#br0" timeOffset="40819.1193">4179 871 575 0,'7'-5'164'0,"4"1"60"16,6 1-153-16,9-2-3 16,2 3-8-16,9 0-5 15,1-1-22-15,7 6-9 16,-8-3-16-16,1 0-3 15,-11 4-3-15,-4-1 1 16,-11 1-7-16,-7 4-9 0,-8-5-230 16,-14 6-15-16,-8 3-82 15</inkml:trace>
  <inkml:trace contextRef="#ctx0" brushRef="#br0" timeOffset="44400.2508">6029 710 530 0,'-13'-7'275'16,"1"7"-28"-16,-8 5-77 16,3 4-153-16,-5 3 2 15,5 5-1-15,-2 3 3 16,9 2-2-16,-2 3 0 15,6 1-6-15,4-1 3 16,5-5-3-16,7-3 1 16,4-10 0-16,6-2 0 15,4-5-1-15,1-7 1 16,-5-3-5-16,11 2 1 16,-6-11-3-16,-3-5 0 15,-2-1-3-15,2 1 1 0,-8-1 1 16,-7 5 12-16,-11 3 2 15,-7 3 2-15,-6 2-1 16,0 1-2-16,-4 2-13 16,8 6-2-16,1 1-3 15,-1 4 0-15,4 5-1 16,6 3-2-16,3-2-1 0,8 4-21 16,9-4-13-16,5 3-31 15,3-3-14-15,13 0-127 16,-3-6-88-16,11-2 13 15,-2-2-132-15</inkml:trace>
  <inkml:trace contextRef="#ctx0" brushRef="#br0" timeOffset="44787.9306">6445 703 494 0,'0'-6'272'0,"-7"2"-16"16,-5 3-105-16,-6 2-67 15,1 6-37-15,-7 7-6 16,4 2-11-16,0 8 2 15,6 3-8-15,6 4 1 16,8-3-8-16,5-1 2 16,7-5-5-16,6-10 2 15,4-5-3-15,7-7 2 16,3-3-6-16,5-6 2 0,-3-1-5 16,3-5 1-16,-6-2-3 15,-1-2 0-15,-8 1-1 16,-5-3 13-16,-7 3 8 15,-8 1 12-15,-6 2 2 16,-8-2 1-16,-1 3-12 16,-12-1-10-16,3 5-13 15,-5 3-1-15,3 2-2 0,0 5 0 16,11 3 0-16,1 4-1 16,5 2 0-16,4 1-17 15,6-2-21-15,7 1 361 16,6-4-683-16,0-10 328 15</inkml:trace>
  <inkml:trace contextRef="#ctx0" brushRef="#br0" timeOffset="43758.3464">5150 634 641 0,'-13'-7'207'16,"-1"2"39"-16,8 4-146 16,2-1-45-16,8 2 1 15,-3 0-12-15,16 5-3 16,2 0-18-16,13 2-3 15,-2 0-7-15,8-2 1 16,-3 0-6-16,2-2 2 16,-3-1-5-16,3-2 0 15,-3 0 0-15,-4-2 0 0,-8 2-2 16,-6 2-1-16,-6-1-2 16,-9 5-1-16,-2 5-1 15,-8 8 1-15,-4 3 0 16,-6 10 5-16,1 2-3 15,-6 6 2-15,12-18 1 32,7-10-1-32,0 0-2 0,-12 30 1 15,4-11 0-15,6-4 1 16,5-10 0-16,7-14 1 16,-3-1 0-16,3 3-22 15,-5-7-25-15,3-1-263 16,-1-2 56-16</inkml:trace>
  <inkml:trace contextRef="#ctx0" brushRef="#br0" timeOffset="43967.4141">5250 896 374 0,'-15'-10'314'16,"5"1"-67"-16,5 4 10 15,3 9-202-15,5-1-7 0,-1 2-11 16,15 0-4-16,5 2-17 15,10 0-1-15,2-4-3 16,17-3 1-16,-6-3-6 16,11-4 0-16,-5-1-2 15,1-3-18-15,-10 0-224 16,2 1-51-16,-12-1-77 16</inkml:trace>
  <inkml:trace contextRef="#ctx0" brushRef="#br0" timeOffset="45460.9725">6971 774 339 0,'-6'2'268'0,"5"-4"-44"15,4 2-27-15,6 0-121 16,4 4-13-16,4-1-24 0,8 4-3 15,4 1-10-15,7 3-3 16,1-3-10-16,7-1-2 16,-2 1-5-16,0 1 4 15,-5-9-19-15,-1 0-255 16,-18-7 83-16</inkml:trace>
  <inkml:trace contextRef="#ctx0" brushRef="#br0" timeOffset="45288.0808">7138 687 512 0,'0'-4'278'15,"-2"1"-28"-15,2 4-77 16,4 1-138-16,-1 7-3 15,-1 2-11-15,1 8 5 16,-1 1-5-16,1 6-1 16,0-4-5-16,3 5-2 15,-1 0-6-15,0-5 0 16,0-2-4-16,-4 0 0 16,1-10-1-16,0-1 1 15,-2-2 0-15,0-4 1 16,-2-5-12-16,-5-3-13 0,-1-5-193 15,-4-3-72-15,-5-3-54 16</inkml:trace>
  <inkml:trace contextRef="#ctx0" brushRef="#br0" timeOffset="46496.4932">7951 905 299 0,'-10'5'279'0,"6"0"-56"15,3-4-9-15,1-2-129 0,6 11-13 16,-2-9-26-16,7 5 3 16,3 4-7-16,16-4 1 15,-3-2-12-15,14 6-3 16,-2-13-11-16,10-4-2 16,-9 3-16-16,6-7-72 15,-10-3-216-15,11 9 39 16</inkml:trace>
  <inkml:trace contextRef="#ctx0" brushRef="#br0" timeOffset="46321.9025">8191 609 616 0,'3'-7'232'15,"0"4"32"-15,-3 3-168 0,-3 5-20 16,-2 3-31-16,-7 4-9 16,-1 7-13-16,-8 4 2 15,1 4-3-15,-5 5 4 16,1-3-3-16,-3 3 1 0,8-5-6 16,1-5 1-16,6-7-9 15,5 1-1-15,6-11-5 16,7-5 5-16,6-10-1 15,10-11-9-15,4-7-20 16,6-6-37-16,-5-5-26 16,-2 0-48-16,-5 7 5 15,-5 0 18-15,-3 10 40 0,4 2 50 16,-11 9 63-16,-4 5 30 16,3 6 5-16,-9 0 6 15,-2 6-29-15,3 5-12 16,1-1-26-16,0 7-3 15,1 1-6-15,0 4 3 16,1 0-4-16,1 7 4 16,1-4-2-16,6 7 1 15,-4-3-4-15,6 1 0 16,-1-2-4-16,-3-1 1 16,0-7-2-16,2-2 2 15,3-4-2-15,-11-6 2 16,9-3-13-16,-3-3-29 15,-6 0-18-15,-6-9-239 16,3 2 44-16</inkml:trace>
  <inkml:trace contextRef="#ctx0" brushRef="#br0" timeOffset="47140.5515">8784 602 437 0,'3'-12'243'15,"-8"5"-12"-15,-8 7-105 16,-8 4-39-16,-2 4-41 16,-11 4-7-16,2 2-9 15,-2 8 10-15,5-4-2 16,-1 6 6-16,8 3-4 16,2 2 2-16,6 1-10 15,6 0-3-15,6 1-13 16,4-4-3-16,4-9-7 0,8 1 1 15,-1-9-2-15,9-3 3 16,0-5 0-16,2-2 2 16,0-4-2-16,3-1 2 15,-7-5-3-15,0 2 0 16,-8-3-1-16,-2-5 0 16,-10 5-3-16,-6 1 3 15,-8-3-3-15,-5 6 3 16,-3 7 2-16,0 3 5 15,4 2-1-15,4 11 1 16,6-10 0-16,5 5-5 16,6-5-4-16,10 6 3 15,4-8-2-15,12 2 3 16,5-11 1-16,3-5 0 16,0-5-3-16,2 0-3 0,-10-2-2 15,-6 3-2-15,-9 6-2 16,-7 1-4-16,-7 5 1 15,-7 6 0-15,0 3 0 16,-1 6 3-16,-4 1 5 16,0 2 3-16,5 1 1 15,-3 2 0-15,3-2-1 16,7-4 0-16,-3 3-3 16,5-3 1-16,-1 6-2 15,1-7 5-15,-2 8-10 0,0-5-71 16,4 2-278-16,-13 3 60 15</inkml:trace>
  <inkml:trace contextRef="#ctx0" brushRef="#br0" timeOffset="49594.3984">9678 715 469 0,'-10'-1'218'0,"10"-3"8"16,1 2-95-16,11 1-63 16,10-3-6-16,12 4-24 15,12-3-4-15,4 0-12 16,13-2-2-16,-4 0-10 0,7-1-2 15,-15 1-5-15,-1 2 0 16,-13 1-1-16,-6 1 1 16,-12-1-4-16,-9 2-34 15,-10-3-76-15,-14 4-153 16,1 3-8-16</inkml:trace>
  <inkml:trace contextRef="#ctx0" brushRef="#br0" timeOffset="49815.3989">9717 828 432 0,'-14'4'179'16,"11"-2"9"-16,8 1-82 16,10-1-52-16,9-2 5 0,8 0-11 15,14-4-1-15,6-1-18 16,9-5-6-16,-2 2-15 15,7-1-1-15,-9 2-4 16,-6 1 14-16,-10 4-176 16,-1 5-77-16,-16-6-20 15</inkml:trace>
  <inkml:trace contextRef="#ctx0" brushRef="#br0" timeOffset="50228.8807">10381 556 592 0,'-4'-6'197'16,"10"4"38"-16,-3-1-148 16,2 1-36-16,3 2-3 15,8 3-18-15,7-1-1 16,3 6-8-16,6 1 0 15,2-1-6-15,4 4 1 16,-4 2-7-16,3-1 0 16,-4 1-4-16,-1-1 0 15,-9-1-4-15,-2-2 2 0,-6 0-2 16,-7 0-1-16,-4 2-2 16,-4 2 2-16,-4 1 1 15,-11 7 6-15,-4-3 2 16,-9 6 7-16,-4-1-1 15,-7 3 2-15,0-5-4 16,0 1-1-16,5-1-6 16,2-7-1-16,8-1-3 15,4-6 1-15,13 3-2 0,2-10-7 16,5 1-20-16,16 3-270 16,7-2 74-16</inkml:trace>
  <inkml:trace contextRef="#ctx0" brushRef="#br0" timeOffset="54643.1392">12044 333 272 0,'13'-12'235'0,"1"2"-19"15,-6 4-50-15,-1-3-23 16,-4 9-56-16,-4 2-21 16,-1 1-30-16,-5 4-5 15,-1 5-14-15,-6 8 4 16,-1 0 1-16,-5 9 3 16,0 0-5-16,-6 3 2 15,6-7-2-15,-4 1 4 16,6-8-3-16,2-1 2 15,5-7-5-15,2-1 0 16,6-8-6-16,3 3 6 16,-2-8-2-16,7-2 3 15,2-6-4-15,5-5 1 0,-2-5-6 16,5-5-3-16,-3 2-3 16,1-6-1-16,-4 6-2 15,1-1 1-15,-1 10-3 16,-1 4 0-16,-6 5-2 15,-1 5-3-15,1 6-2 16,-2 4 0-16,-2 2 0 16,2 11 3-16,0 4 3 15,0 2 2-15,4-2 1 0,-3 6 1 16,4-8-2-16,1-1 2 16,-1-7-2-16,0 1 1 15,0-4-1-15,-4-2 2 16,1-4-1-16,0 0 0 15,-2-1-1-15,0-4 1 16,0-2 0-16,-4-1 3 16,1-1 1-16,-7-4 1 15,1 0 0-15,-4-5 0 16,-1-3-2-16,-4-5-1 16,4 1-2-16,-4-5 1 15,1 6-2-15,2-2 1 16,1 4-1-16,1 3 0 15,6 6-2-15,0 2 1 16,7 2-3-16,2 4-2 0,5 4-1 16,1 2 0-16,4 2 1 15,5 2 2-15,0 1 2 16,8 0 2-16,-1-5 1 16,6-2 2-16,-3-3 1 15,7-4 2-15,-5-3-19 16,1-2-38-16,-8-1-271 15,0 3 60-15</inkml:trace>
  <inkml:trace contextRef="#ctx0" brushRef="#br0" timeOffset="54944.7516">12336 65 459 0,'-2'0'223'0,"-1"0"2"16,-2 5-113-16,-2 7-24 16,0-1-39-16,-4 6-4 15,6 4-16-15,0 6-5 0,1-5-11 16,4 3-3-16,5 2-5 15,2 0 1-15,1-5-2 16,3 2-4-16,-5-8 34 16,3 6-292-16,-8-6 103 15</inkml:trace>
  <inkml:trace contextRef="#ctx0" brushRef="#br0" timeOffset="52865.9736">11238 604 637 0,'-5'0'201'16,"6"3"30"-16,3 6-149 15,4 1-55-15,4 5 11 16,3 0 6-16,7 4 6 15,2-4-8-15,5 3-6 16,-4-4-15-16,5-2-4 16,-3-7-10-16,4 0 2 0,-8-3-3 15,8-6-7-15,-9-2-18 16,1-6-77-16,-6-4-195 16,2-4 0-16,-7 2-136 15</inkml:trace>
  <inkml:trace contextRef="#ctx0" brushRef="#br0" timeOffset="53088.6493">11640 616 307 0,'0'-4'319'16,"-2"1"-70"-16,1 1-38 16,1 4-98-16,3 1-70 15,-1 6-12-15,-1 1-18 0,-1 7-1 16,0 3-2-16,-5 9 6 16,2-2-2-16,-2 10 2 15,-2-2-3-15,-7 8 2 16,4-5-6-16,-7 6 1 15,-1-10-5-15,-1 0 1 16,7-10-2-16,-3-7 1 16,8-2-1-16,2-5 1 15,4-5-7-15,4-5 42 16,0-2-326-16,6-1 115 16</inkml:trace>
  <inkml:trace contextRef="#ctx0" brushRef="#br0" timeOffset="57258.7012">12397 847 351 0,'0'9'127'0,"3"-4"48"15,6 1-81-15,-1-2 11 16,9 1-11-16,7-4 1 16,5 1-32-16,8-9-10 15,3 4-20-15,6-5-3 16,-2-3-10-16,1-2-2 16,-7 4-9-16,-3 1 0 15,-9 3-198-15,-6-2-64 16,-10 2-43-16</inkml:trace>
  <inkml:trace contextRef="#ctx0" brushRef="#br0" timeOffset="57023.0183">12427 708 345 0,'4'0'253'0,"-3"-1"-26"15,1-3-66-15,2-1-47 16,6 2-51-16,10 0-8 16,9-4-23-16,10 0-3 0,-1 0-10 15,5-1-2-15,-4 1-7 16,-4 2 0-16,-6 2-5 16,1-2 1-16,-8 5-3 15,-2 0-12-15,-6-2 11 16,-2 2-271-16,-14 2 82 15</inkml:trace>
  <inkml:trace contextRef="#ctx0" brushRef="#br0" timeOffset="58193.8536">13550 274 442 0,'-6'-10'221'0,"3"0"12"16,1 8-108-16,6-1-19 15,1-1-40-15,8 1-9 0,6 0-24 16,11-1-6-16,1 1-12 16,13 6-2-16,-4-4-7 15,4 2 0-15,-12 1-3 16,0-2 1-16,-8-5-2 15,-5 12 1-15,-6-9-4 16,-9 9-1-16,-4 0-2 16,-11 9 2-16,-5-4 0 15,-11 17 4-15,6-4 2 0,-4 11 5 16,-2-2 0-16,5 6 3 16,3-6 0-16,1-4 1 15,4-1-3-15,6-5 2 16,3-7-5-16,3-4-1 15,-1-3-1-15,4-3 0 16,-1-5-3-16,-1-6-12 16,-3-2-24-16,4-8-258 15,-3-3 64-15</inkml:trace>
  <inkml:trace contextRef="#ctx0" brushRef="#br0" timeOffset="58367.4156">13582 436 606 0,'0'-1'155'0,"5"2"55"16,1 1-162-16,11 1 1 0,7 1 0 15,13-2 2-15,0-2-10 16,16-2-8-16,-9-2-15 16,10-1-47-16,-10 0-222 15,10 5 62-15</inkml:trace>
  <inkml:trace contextRef="#ctx0" brushRef="#br0" timeOffset="59647.9273">13421 820 526 0,'-13'10'163'15,"4"0"38"-15,7-6-141 16,8-1 5-16,7-1-5 16,16-2 13-16,6-9-3 15,21 6 5-15,7-11-19 0,21 3 1 16,1-8-16-16,24-5-3 16,0-3-13-16,22 0-3 15,-9 0-12-15,8 5-4 16,-20 7-5-16,8 2 1 15,-23 2-1-15,-2 1 2 16,-14 2 0-16,-3 3-1 16,-22 1-2-16,-8 3 1 15,-14 1-1-15,-12 1-1 16,-9-1-1-16,-6 4-2 16,-4-3-1-16,-6 3 4 15,-1-1 1-15,-6 2-5 16,-2-3-17-16,1-2-94 15,1-2-195-15,-8-1 13 16</inkml:trace>
  <inkml:trace contextRef="#ctx0" brushRef="#br0" timeOffset="58783.9615">14335 254 408 0,'-15'0'275'0,"-8"7"-48"15,-5 4-49-15,-2 5-125 16,1-1-17-16,-4 7 10 15,4-4-2-15,2 11 1 16,8-7-12-16,2 5-4 16,9-5-12-16,4 2 1 15,8-7-4-15,4-2 1 16,9-5-2-16,10-7 1 16,4-4-4-16,7-9 1 15,1-4-4-15,2-6-1 16,-4-4-2-16,0-5 0 15,-8 2-1-15,-4 0 1 0,-11 7 3 16,-12-2 6-16,-14 9-1 16,-9-3 2-16,-4 3-3 15,-7 6-2-15,5 7-6 16,0 2-2-16,7 11 0 16,4 6 1-16,8-6-3 15,5 1 0-15,6 3-1 16,12-5-16-16,5-4-16 15,13-3-46-15,4-5-237 0,8 0 49 16</inkml:trace>
  <inkml:trace contextRef="#ctx0" brushRef="#br0" timeOffset="59135.8005">14645 274 585 0,'-7'-2'242'15,"-3"4"9"-15,-7 7-115 16,-2 6-81-16,-1 8-2 15,5 5-11-15,1 4-1 16,7-4-13-16,6 3-5 16,-1-11-8-16,9-1 2 15,5-8-3-15,15-9 5 16,3-5-2-16,19-9 1 16,-3-5-4-16,6-8-2 15,-10 3-8-15,1-5 2 0,-15 3-2 16,-7-1 5-16,-11 4 7 15,-10 1 15-15,-12 5 0 16,-12 5 3-16,-3 1-5 16,-7 4-6-16,-4 4-15 15,-3 2-3-15,9 3-3 16,0 2 0-16,6-1-2 16,10 1 3-16,7 0-14 0,2-2-56 15,9 2 528-15,15 3-818 16,5 3 390-16</inkml:trace>
</inkml:ink>
</file>

<file path=ppt/ink/ink22.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37:31.612"/>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14312 1079 480 0,'8'-4'221'0,"-3"-1"19"16,-5 2-122-16,-3 3-22 15,-4 3-38-15,-8 4-10 16,-5 5-22-16,-6 6 4 16,-2 3-1-16,-1 4 11 15,5-1-2-15,6 1 2 16,6-6-10-16,8 1-7 15,8-7-10-15,1-3-2 16,7-4-3-16,10-8 4 16,1-5-1-16,6-10 1 15,3-1-3-15,4-8-2 0,-6 3-4 16,-1-8 2-16,-11 9-3 16,-6-1 0-16,-8 2-3 15,-13-1 2-15,-6 12-3 16,-9 2-2-16,2 3 1 15,-6 13 2-15,4 6-2 16,2-1 2-16,7 2 1 16,3 4 2-16,8-7-1 15,4 0-17-15,7-4-27 0,5-3-277 16,8 0 65-16</inkml:trace>
  <inkml:trace contextRef="#ctx0" brushRef="#br0" timeOffset="268.4176">14515 1200 646 0,'-7'12'229'15,"-2"3"24"-15,-4 9-138 16,4-2-86-16,-3 3 4 16,2-1-5-16,7-2-5 15,3-9-10-15,2-1-5 16,4-7-8-16,5-6-9 15,-8-9-163-15,14-11-105 16,7-2-26-16</inkml:trace>
  <inkml:trace contextRef="#ctx0" brushRef="#br0" timeOffset="775.6478">14738 1003 653 0,'-12'-2'197'16,"2"4"36"-16,1 3-174 15,2 0-37-15,1 3-11 0,6 1 2 16,0-1-2-16,-2 6-1 16,5-4-6-16,4 2 1 15,0 1-2-15,3-1 1 16,7-4 0-16,-2 2 2 16,4-1-2-16,3 3 0 15,-2-2-1-15,-3 5-1 16,-4-1-2-16,-4 1 3 15,-6-3 2-15,-8 3 15 16,-2-2 6-16,-10 3 15 16,-1-1 5-16,-4 5 6 15,-2-5-10-15,-3 2 3 16,2-3-10-16,-1-4 3 16,8-3-4-16,-2-4 5 15,1-3-7-15,6-5 2 16,4 0-10-16,-1-9-3 15,8-3-10-15,11-6-3 16,4 1-6-16,9-5 1 0,7 5-2 16,8 0 2-16,0 3-1 15,6-1 0-15,-1 1 0 16,3-3-1-16,-9 4 0 16,-4-1 1-16,-8 6-1 15,-13-3 1-15,-7 8 0 16,-9-5 5-16,-5-1-2 0,-12 2 3 15,-2 4 0-15,-6 1-1 16,1 4-3-16,0 4 0 16,9 3-3-16,1-1 1 15,7-1-1-15,2 6-1 16,9-6-2-16,1-2-19 16,8 0-26-16,9 7-328 15,7-1 82-15</inkml:trace>
  <inkml:trace contextRef="#ctx0" brushRef="#br0" timeOffset="-613.8507">13230 1332 373 0,'-3'9'220'16,"3"-4"1"-16,0-2-43 15,7-1-54-15,6-7 9 16,4-7-31-16,12-7-8 15,4-6-31-15,13-9-15 0,1-1-27 16,14-8-7-16,-8 4-10 16,2 1-1-16,-12 7-2 15,-4 7 0-15,-21 11-2 16,-3 10-6-16,-13 8 0 16,-12 10 4-16,-9 5 0 15,-3 9 3-15,-5 1 6 16,0 6 0-16,7-2-3 15,5-1 2-15,3-4-2 16,5 2 0-16,2-10-1 0,7 0 2 16,3-4-3-16,3-5-1 15,2-6-1-15,4-2-33 16,1-6 86-16,2-5-375 16,-3-1 121-16</inkml:trace>
  <inkml:trace contextRef="#ctx0" brushRef="#br0" timeOffset="-427.5597">13786 1239 597 0,'4'-2'267'16,"1"1"-5"-16,3-1-111 16,0 2-117-16,4-2-4 0,2 2-10 15,9-1-1-15,1-1-9 16,7-5-1-16,-1 0-22 15,0-1-155-15,-8 0-113 16,4 3-30-16</inkml:trace>
  <inkml:trace contextRef="#ctx0" brushRef="#br0" timeOffset="1807.6456">15520 764 402 0,'-8'-10'294'15,"1"-2"-26"-15,3 6-81 16,6 2-50-16,5 1-65 16,6-1-11-16,6 4-27 15,15-3-1-15,3 0-8 16,10-2 0-16,-3 1-9 15,9 1-2-15,-9 1-9 0,3 0 2 16,-15 2-20-16,-2-3 82 16,-4 0-385-16,2-4 138 15</inkml:trace>
  <inkml:trace contextRef="#ctx0" brushRef="#br0" timeOffset="1549.3237">15691 555 816 0,'-4'0'213'0,"1"8"63"15,-2 2-229-15,0 7-5 16,0 7-8-16,-2 10 9 15,2-2-3-15,2 8-2 16,1 1-14-16,2 1-5 16,2-8-9-16,1 3-2 15,0-12-5-15,-1-4 2 16,0-15-2-16,-1 5 2 16,-2-6-10-16,-1-9-32 15,-1-4-31-15,-6-1-153 16,-3-11-107-16,-6-9-38 15</inkml:trace>
  <inkml:trace contextRef="#ctx0" brushRef="#br0" timeOffset="2466.6871">16149 779 688 0,'-2'2'216'16,"4"-2"51"-16,6 4-188 16,7 1-4-16,7-5-20 0,12 0-2 15,5-2-15-15,8-3-7 16,-3 0-16-16,12-2-3 15,-12-3-7-15,5-2-18 16,-12 0-33-16,4-1-261 16,-11-1 60-16</inkml:trace>
  <inkml:trace contextRef="#ctx0" brushRef="#br0" timeOffset="2055.5494">16436 436 529 0,'15'-8'229'0,"-5"1"14"15,-5 6-128-15,-6 6-32 16,-6 3-24-16,-8 7 7 0,-4 4-15 15,-8 10 1-15,2-2-18 16,-7 8-5-16,3-3-15 16,-1 2 0-16,2-4-5 15,3-3 1-15,7-5-3 16,6-5 2-16,5-8-3 16,5-6 1-16,6-6-2 15,6-14-25-15,7-3-26 0,8-11-40 16,2-6-230-16,5-5 39 15</inkml:trace>
  <inkml:trace contextRef="#ctx0" brushRef="#br0" timeOffset="2242.4938">16443 416 613 0,'1'-3'266'0,"1"1"5"16,-2 11-155-16,-3 2-40 16,-1 6-37-16,3 9 0 15,-1-1-9-15,-1 4 0 16,3-4-11-16,1 5-3 15,1-6-8-15,0 3-2 16,-1-3-2-16,-1 1-1 16,-1-1 2-16,-3-1-31 15,1-4-30-15,-2-4-251 16,1-3 42-16</inkml:trace>
  <inkml:trace contextRef="#ctx0" brushRef="#br0" timeOffset="3007.7943">16840 435 719 0,'-20'1'176'0,"-2"8"71"16,0 3-205-16,-7 6 6 0,4 1-4 15,-2 10 2-15,6-2-11 16,-1 5-2-16,10-4-13 16,1 5-2-16,6-8-8 15,3 2 1-15,9-7-5 16,-2 2 0-16,3-3-2 15,6-6 4-15,-1-4-3 16,9-6 5-16,2-5-1 16,3-6 2-16,2-6-4 15,-4-1 2-15,-13 2-5 0,0-2 0 16,-9 3-2-16,-10 2 2 16,-3 1-2-16,-3 1 4 15,-1 3 2-15,-3 3 3 16,9 4-1-16,-1 3 1 15,11 0-3-15,0 2-2 16,8-1-3-16,3-2 3 16,9-3-1-16,5-4 2 15,4-4-1-15,4-3 2 16,-4-2-5-16,-1-3-1 16,-11 3-2-16,-2 2-4 15,-12 7 0-15,-7 1 1 16,-7 9 0-16,-2 5 5 15,-5 1 4-15,0 9 7 16,2 0 0-16,4 7 4 0,3-6-2 16,4 6-2-16,4-5-5 15,4-1-1-15,4-9-5 16,4-2 240-16,3-17-586 16,1-19 275-16</inkml:trace>
  <inkml:trace contextRef="#ctx0" brushRef="#br0" timeOffset="4079.1871">17803 399 450 0,'-2'-3'240'16,"9"-2"-18"-16,7-10-72 15,9-1-107-15,15-9-12 16,7-4-14-16,13-10-12 16,-1 2-21-16,12-17-10 15,-9 2-2-15,-1-11 2 16,-14 7 7-16,-7 1 16 16,-20 19 15-16,-6 6 18 15,-12 16 10-15,-3 8 16 16,-3 4 2-16,-4 5 3 15,-1 6-17-15,-3 9-2 16,0 8-15-16,-4 16 1 16,3 2-6-16,-1 13 5 15,3-3-6-15,5 7-1 16,2-15-5-16,5 4-2 0,2-14-7 16,3 1 1-16,-1-10-3 15,1-1 1-15,1-10-2 16,0-2 2-16,0-7 0 15,0-2-41-15,0-7 241 16,3 5-522-16,3-1 211 16</inkml:trace>
  <inkml:trace contextRef="#ctx0" brushRef="#br0" timeOffset="5099.5566">17327 1187 583 0,'-2'2'217'0,"7"-4"45"16,3 1-147-16,4-9-16 15,9-2-25-15,12-10-11 16,5-5-29-16,14-9-12 15,4 2-16-15,3-11-2 16,-8 9-3-16,-8 1 2 16,-16 10-2-16,-10 4-7 15,-13 20 2-15,-14 4 3 16,-9 10-1-16,-8 14 3 16,-7 6 8-16,-1 7 10 15,6 2 2-15,0 9 9 16,12-9 0-16,6 2 0 0,7-13-10 15,4 3-3-15,5-9-8 16,5-5-1-16,2-8-10 16,7-4 248-16,6-8-580 15,2-11 268-15</inkml:trace>
  <inkml:trace contextRef="#ctx0" brushRef="#br0" timeOffset="5340.5414">17808 1076 443 0,'7'0'237'0,"7"2"2"16,4-1-69-16,11 1-73 16,1 0-10-16,14-1 10 15,-2-2-27-15,6-3-10 16,-4-1-27-16,3-2-9 15,-10-1-17-15,-3 0-16 16,-7 1-29-16,-8 3-275 16,-9 6 67-16</inkml:trace>
  <inkml:trace contextRef="#ctx0" brushRef="#br0" timeOffset="6394.7239">18775 944 620 0,'-4'-10'204'16,"3"3"45"-16,-4-3-164 16,-5 7-11-16,-6 3-16 15,-7 5 0-15,-6-4-18 0,2 13 0 16,0-4-13-16,-2 10 4 15,7 2-3-15,2 7 6 16,5-2-3-16,5 7 0 16,5-12-9-16,8-2-4 15,2-8-8-15,8-5 3 16,8-9-2-16,11-6 2 16,0-6-1-16,10-10 1 15,-8 1-6-15,2-13-1 16,-16 4-3-16,-3-2 0 15,-14 2-2-15,-1 5-3 16,-9 15-2-16,-1 6 1 16,-3 4-1-16,-2 12 1 15,-1 0 3-15,1 7 2 16,1-5-2-16,5 7-16 16,11-4-33-16,1 5-297 0,12-6 70 15</inkml:trace>
  <inkml:trace contextRef="#ctx0" brushRef="#br0" timeOffset="6560.6535">18888 1085 779 0,'-15'26'190'0,"1"2"65"16,1 1-220-16,1 2-13 16,4-6-3-16,-1 2 2 15,2-5-2-15,7-3-2 16,9-6-27-16,4-6-259 15,14-11 78-15</inkml:trace>
  <inkml:trace contextRef="#ctx0" brushRef="#br0" timeOffset="7214.9234">19240 763 608 0,'-2'-6'291'0,"-3"5"-18"16,-2-1-129-16,0 7-105 16,1 7-28-16,-3 5 1 0,1 0-2 15,-1 10 1-15,6-3-3 16,3-1 0-16,2-6-5 16,6 7 1-16,4-14-2 15,6 7 3-15,6-2-2 16,3 5 1-16,-2 1-1 15,2 4-1-15,-10-7-1 16,-3 1-1-16,-7-4-1 16,-9 0 3-16,-3-1 6 15,-10 5 14-15,-4-4 7 16,-8 2 15-16,-3-2 2 0,-11-2 3 16,6-1-10-16,-8 2 1 15,8-7-10-15,-1-2 1 16,13-5-4-16,1-5 3 15,12-6-7-15,3-5-3 16,10-5-7-16,7-8-3 16,7-1-7-16,14-5-3 15,2 6-2-15,13-2-2 16,-2 8-4-16,8 4 1 16,-3 4 1-16,2 0 3 15,-15 1 2-15,3 2 1 16,-11 1 1-16,-7-5 2 15,-6 5 1-15,-3-5 10 0,-9-1 2 16,-10 1 6-16,0-1-2 16,-11-2 2-16,-4 7-10 15,-5-3-1-15,-5 5-7 16,-2 0 1-16,5 1-3 16,4 4 2-16,6 0-2 15,6-2 0-15,8 6-27 16,5-1 255-16,0-3-634 15,5-5 271-15</inkml:trace>
</inkml:ink>
</file>

<file path=ppt/ink/ink23.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37:36.094"/>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26 281 540 0,'-15'6'236'0,"7"1"2"16,11-2-124-16,14-1-43 15,7-1-21-15,28-5 8 16,7-1-5-16,29-6-5 15,3-1-20-15,33-5-7 0,-9-2-13 16,30-5-2-16,-8 0-1 16,29-3 0-16,-26 1-2 15,24-1 0-15,-26 1-1 16,16 1 0-16,-27 2-2 16,10 1 1-16,-36 5-1 15,-6 3 0-15,-34 4-1 16,-11 2 2-16,-26 3-1 15,-11 3-3-15,-11 2 2 16,-12 1 3-16,-7 6 2 0,-10-3-37 16,-3-1-46-16,-19 7-218 15,3 0 16-15</inkml:trace>
</inkml:ink>
</file>

<file path=ppt/ink/ink24.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38:07.985"/>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2162 229 268 0,'1'-4'198'0,"3"3"-30"0,-3-4-46 16,4-2-32-16,-1 2-27 16,-1-2 2-16,-1 4 5 15,-2-1-4-15,-4 1-10 16,-1-1-10-16,-1 3-10 16,-4-4-9-16,-4 3 0 15,-1 2-3-15,0 0 1 16,-2-2-6-16,1 2 4 15,0-3-8-15,0 1 1 16,-2-1-5-16,3 1 3 0,-4-3-9 16,2 3 6-16,-2 1-7 15,1 1 4-15,-4 1-7 16,2-1 6-16,-4 2-5 16,4-4 4-16,-4 2-6 15,5 0 4-15,-3 0-4 16,4-1 5-16,1-4-2 15,5 1 5-15,-5-4 0 16,7-2 3-16,-2 1-2 16,2 1 4-16,0-2-3 15,-2 3-1-15,0 0-3 16,4 0-1-16,-4 2-3 16,-7 0 0-16,6 0-2 15,-2 2 3-15,-2-1-3 16,-3 1 3-16,3-4-3 0,0 1 4 15,-2-5-5-15,4 3 7 16,5-1-6-16,-2 3 5 16,0-1-6-16,0 2 5 15,-1 3-7-15,-1 2 4 16,-3-3-5-16,1 6 5 16,-6 1-6-16,3-1 7 0,-3 0-5 15,0 2 6-15,-2 0-5 16,4 2 6-16,-5 2-7 15,3-1 6-15,-2 4-5 16,-3-2 4-16,2 0-5 16,-2 2 5-16,0-2-4 15,0-1 3-15,6-1-3 16,1-1 4-16,-2 0-3 16,2-1 4-16,3 1-4 15,-2-3 3-15,1 4-2 16,4-1 1-16,-1 0-2 15,0-4 2-15,1 2-2 16,-4-2 3-16,-3-3-3 16,3 2 3-16,-1 1-3 15,-1-1 4-15,3 5-6 16,4 1 5-16,-8 2-4 16,4 1 4-16,-3 2-6 0,-2 1 7 15,0 1-6-15,5-2 5 16,-5 6-4-16,9-4 4 15,-4 0-5-15,0-3 4 16,-2 3-3-16,2-4 3 16,-5 5-2-16,2 0 3 15,-3 2-3-15,7-6 3 16,3 2-1-16,-18 16-2 16,4-3 3-16,0 3-2 15,5 1 2-15,7-6-1 16,3-3 1-16,-3 5-2 15,-2-3 2-15,-6 3-3 16,2-2 3-16,-1 4-3 16,0-5 4-16,0 6-4 15,7-3 4-15,-5 4-3 16,1-4 2-16,4 3-3 16,2-1 4-16,-1 3-3 15,6 0 3-15,-1 0-3 16,2-7 3-16,4 4-4 15,0-7 2-15,-1 2-2 16,3-2 4-16,1 6-4 16,-2-2 2-16,4 1-2 15,-1-5 2-15,4 5-3 0,-1-7 5 16,2 4-5-16,-2-2 4 16,4 0-4-16,-3-5 4 15,4 1-4-15,-1-3 4 16,2 1-5-16,-1-3 5 15,3-1-3-15,1-2 4 16,2 0-4-16,1-3 5 16,4 5-4-16,-2-2 4 0,1 0-4 15,-2 0 3-15,2 0-3 16,-6-1 2-16,4 3-2 16,-4 0 2-16,6 4-1 15,-5 0 0-15,6-1-1 16,-5-2 1-16,10 6-2 15,-3-6 1-15,5 1-1 16,0 1 1-16,6-1-1 16,-8-4 2-16,5 2-2 15,-4 0 4-15,2-4-3 16,-4 0 3-16,3-1-4 16,-3 0 4-16,3 0-5 15,-2 3 3-15,2-2-3 16,-1-1 4-16,2 0-3 15,-4-2 2-15,10-2-2 0,-9 1 2 16,4-1-1-16,-6-1 2 16,6-4-1-16,-10 4 1 15,10-1-2-15,-2 6 1 16,3-3-1-16,-6 4 2 16,4-1-3-16,-2-4 2 15,-3-1-1-15,-1 3 2 16,5-2-3-16,-5-3 3 15,4 0-3-15,-3-3 4 16,4 0-5-16,-5-6 5 0,5 2-4 16,-1 2 4-16,-3-2-5 15,-1-3 5-15,4 7-4 16,-6 0 4-16,2-2-4 16,-2-1 4-16,4 8-5 15,-2-5 4-15,2-1-3 16,-2 1 3-16,3 0-3 15,-3-6 2-15,0 2-2 16,-4-1 3-16,6-6-4 16,-2 4 5-16,0-5-4 15,2-2 2-15,-1-3-1 16,-1 3 1-16,4-2-2 16,-1 3 4-16,2 0-4 15,0 1 3-15,3-2-4 16,-2-1 5-16,5-3-5 0,-2 3 5 15,4 1-6-15,-3 0 7 16,2 2-7-16,-7 0 5 16,5-4-4-16,-8 2 5 15,3 0-4-15,-8 0 4 16,-3 0-3-16,-2 4 2 16,0 3-3-16,-8 0 4 15,1 1-3-15,0-1 2 0,1-2-1 16,-1-1 2-16,-2-8-2 15,-2-1 1-15,3-3-2 16,-5-2 3-16,4-3-4 16,-1 4 2-16,7-1-1 15,-7 0 1-15,-1 2-2 16,-4-6 3-16,-1 3-3 16,0 1 2-16,-1 0-2 15,-2 0 3-15,1 1-2 16,3-1 2-16,-8-2-2 15,6 6 2-15,-1-4-2 16,-1 3 2-16,-1 2-3 16,6 2 3-16,0-2-3 15,-4 3 2-15,3 1-2 16,1 1 1-16,5-2-1 16,-9 2 2-16,4-3-2 0,4 3 2 15,-6-5-1-15,-3 7 1 16,1-2-3-16,1 5 2 15,-4-5-2-15,6 0 2 16,-6 2-1-16,7-2 2 16,-3 0-2-16,-4 0 1 15,2 7-1-15,1-5 2 0,-9 2 0 16,-1 2 4-16,6 1 0 16,-4-2 4-16,-2 2-2 15,4 0 1-15,2 0-4 16,3 2 2-16,0-3-6 15,-2 1 2-15,2 0-2 16,0 2 2-16,0-1-5 16,1 1 5-16,3 3-26 15,1 3-18-15,-2-8-40 16,2 1-268-16,0-11 56 16</inkml:trace>
</inkml:ink>
</file>

<file path=ppt/ink/ink25.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38:12.076"/>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-7 10431 177 0,'-5'-5'114'0,"2"-2"2"0,5 2-29 16,-6-4 1-16,8 1-8 15,1-2-2-15,1 1-8 16,5-2-9-16,7-1-16 16,4-5-9-16,8 0-6 15,9-5-2-15,0 3 0 16,9-3-1-16,-5 2 1 16,6 2-6-16,-1 2 0 15,1 1-9-15,-5 7 0 16,1 1-9-16,-7 4 4 0,-1 1-8 15,-10 5 5-15,2 1-4 16,-9 1 3-16,0-2-4 16,-3 2 5-16,5 0-4 15,-9 0 4-15,4 2-4 16,-3 3 4-16,-1-1-3 16,-4 1 4-16,6 0-3 15,-3 0 3-15,5-2-4 16,-4-1 5-16,8-2-5 15,-6-1 5-15,10-3-2 16,-3 1 5-16,7-4-5 16,-2 1 6-16,8-4-6 15,-3 0 6-15,7-6-7 16,-3 3 8-16,3-2-6 16,-4 3 7-16,2-1-5 0,-5 4 5 15,2 1-7-15,-5 1 4 16,3 0-5-16,-8 2 2 15,8-3-4-15,-7 0 3 16,9 1-4-16,-5 0 3 16,8 2-2-16,-7 0 2 15,9 4-5-15,-7-3 5 0,4-1-7 16,-4 2 6-16,7 0-6 16,-5-2 7-16,4-4-7 15,0 4 7-15,2-6-7 16,-3 4 5-16,4-3-5 15,-2 1 5-15,0 1-4 16,-6 1 3-16,8-6-3 16,-2 0 4-16,7-3-5 15,-1-2 6-15,9-2-4 16,-6-1 3-16,4 1-4 16,-5 2 5-16,9-1-7 15,-7 2 7-15,12-1-6 16,-4-1 5-16,1-1-5 15,-4-2 4-15,10-1-4 16,-10 2 6-16,9-4-6 16,-1 0 5-16,9-7-4 0,-12 1 4 15,14-4-6-15,-9 8 6 16,4-10-3-16,-7 10 3 16,5-7-5-16,-6 4 4 15,3-7-4-15,-6 8 3 16,9-6-3-16,-7 6 5 15,4-1-5-15,-6-1 6 16,8 1-6-16,-10 1 5 0,5-1-5 16,-15 1 5-16,1-3-4 15,-9 4 5-15,4-6-2 16,-4 2 5-16,7-2-1 16,-2 5 4-16,7-4-2 15,-7 2 2-15,6 1-4 16,-8-2 1-16,7-2-5 15,-6-1 4-15,5-2-6 16,-9 0 5-16,10-4-3 16,-6 2 3-16,-1 2-3 15,-6 0 4-15,7-3-4 16,-6 3 3-16,7-7-2 16,-1 3 3-16,10-4-4 15,-7 2 4-15,3-2-2 16,-5 6 2-16,7-5-2 15,-7 5 4-15,9-10-3 16,-7 7 1-16,3-13-2 0,-3 4 2 16,0-6-5-16,-13 11 4 15,4-10-2-15,-5 11 2 16,4-8-1-16,-8 8 5 16,14-7-2-16,-8 6 2 15,2-3-3-15,-5 4 1 16,6-8-5-16,-6 8 0 0,7-9-3 15,-9 3 4-15,6-6-5 16,-4 4 5-16,0-7-3 16,-5 2 3-16,3 1-3 15,-7 4 3-15,0-4-4 16,-1 8 4-16,-1-3-5 16,-1 5 3-16,-2-9-2 15,2 10 3-15,-3-9-1 16,-2 4 2-16,1-13 0 15,2 8 2-15,-1-11-1 16,-2 8 2-16,0-4 1 16,-2 11-1-16,-2-9-2 15,4 5 1-15,8-5-3 16,-8 7 0-16,8-8 1 16,1 3 3-16,-4-9 3 15,-6 6 3-15,8-11 1 0,-2 9 1 16,-2-3-2-16,2 9-2 15,0-4-4-15,-2 8 2 16,-1-4-7-16,-4 8 2 16,-2-6-3-16,-3 9 2 15,2-7-1-15,-2 5 4 16,5-12-1-16,-1 5 3 16,4-8-4-16,1 4 2 15,-1-6-5-15,1 13 3 0,-1-1-5 16,-3 7 5-16,-1-2-6 15,-6 5 4-15,-3-1-3 16,-1-1 3-16,-5-1-2 16,1 6 3-16,-1-7-2 15,-1 2 2-15,-3-5-2 16,0 6 2-16,-1-8-1 16,1 10 4-16,2-6-3 15,4 8 3-15,1-6-3 16,0 3 2-16,1-5-5 15,0 7 4-15,-1-9-3 16,1 12 1-16,1-8-2 16,-1 8 2-16,0-8-2 15,1 5 2-15,-1-12-3 16,2 7 3-16,2-9-3 0,1 9 3 16,0-9-1-16,4 11 3 15,-2-6-4-15,2 7 4 16,0-5-4-16,-1 9 3 15,-2-6-3-15,-1 6 3 16,-1-4-2-16,3 8 2 16,-5-3-3-16,3 4 3 15,2-5-2-15,0 2 0 0,-3-2-1 16,2-1 3-16,-1 1-5 16,-3 1 6-16,0 0-5 15,-2 2 4-15,4-1-5 16,-5 7 4-16,-3-3-7 15,1 4 6-15,-5-2-6 16,-2 7 6-16,-5-4-4 16,4 2 5-16,-6-2-3 15,1 4 4-15,-4-9-2 16,2 6 6-16,-4-6-3 16,4 2 2-16,-2-3-3 15,0 3 0-15,-4-12-3 16,6 7 1-16,-5-7-1 15,3 0 2-15,-2-2 0 16,7 6 0-16,-5-4-1 16,2 7 1-16,-4-5-2 0,-4 1 2 15,-5-1-1-15,3 3 1 16,-4-5-2-16,9 7 3 16,-2-5-3-16,3 7 4 15,-1-8-3-15,1 8 3 16,-6-11-5-16,6 3 5 15,-1-6-4-15,3 5 3 16,-4-9-4-16,6 10 5 0,-2-3 0 16,4 2-1-16,-4 0-4 15,3 4 5-15,-1-6-4 16,5 7-2-16,-2-4 2 16,-2 5 3-16,2-2-3 15,5 5 2-15,-5-3-1 16,6 6 1-16,0-3-2 15,3 1 1-15,0 2 0 16,-4 2 1-16,0-6-2 16,2 8 2-16,0-4-1 15,-2 0 1-15,5 0-2 16,-5 3 2-16,5-5-3 16,-1 7 3-16,-2-5-3 15,-2 5 3-15,4-1-4 16,-8 1 4-16,-2 0-4 15,1 1 4-15,0-1-4 0,0 2 6 16,2-2-4-16,1 2 4 16,1-2-5-16,-2 0 4 15,-1-3-5-15,-1 3 5 16,1-2-6-16,-5 4 6 16,1-6-6-16,-2 9 5 15,-3-8-5-15,-1 1 4 16,-1-4-3-16,2 7 5 0,-4-9-4 15,4 6 4-15,-6-3-3 16,6 0 2-16,-7-3-2 16,5 6 1-16,-3-3-4 15,3 4 3-15,-7-1-1 16,2 2 2-16,-9-5-1 16,4 2 4-16,-9-4-3 15,4 0 3-15,-4-3-4 16,4 3 4-16,-5 0-5 15,6 6 5-15,-6-8-5 16,3 6 5-16,-2-2-4 16,4 3 2-16,-2-1-3 15,14 12 3-15,-9-6-3 16,2 2 2-16,-6 0-2 16,1 0 3-16,-10-10-3 0,8 14 3 15,-9-6-4-15,6 7 5 16,-9 2-5-16,6 8 4 15,-15-8-4-15,11 9 4 16,-6-6-5-16,9 3 6 16,-7 1-3-16,11 0 2 15,-10 4-4-15,4-2 5 16,-9 1-4-16,3 0 4 16,-7 3-4-16,6-1 4 15,-4 6-4-15,7-4 3 0,-1-3-3 16,9 8 4-16,-6-4-3 15,7-5 3-15,-6 7-3 16,5-2 2-16,-10-4-2 16,7 8 3-16,-9-1-4 15,5 1 4-15,-8-1-4 16,8 6 4-16,-12-3-5 16,9 0 5-16,-5 0-5 15,8 3 2-15,-10-2-1 16,9 0 3-16,-7 8-3 15,6-2 4-15,-9 6-2 16,13 0 2-16,-6 1-3 16,11-1 3-16,-8 5-4 15,10-1 3-15,-4 8-3 0,5-8 2 16,-3 5-2-16,9-8 3 16,-6 4-2-16,9-9 3 15,-5 5-3-15,5-4 3 16,-6 1-4-16,9-2 4 15,-4 0-3-15,4 0 3 16,0-3-4-16,5-3 4 16,-1 4-3-16,5-9 3 15,3 4-4-15,1-4 5 0,8-2-5 16,3-6 5-16,5-1-6 16,1 0 6-16,4-1-5 15,0 2 4-15,0 3-5 16,0-1 4-16,0-8-10 15,4 10-13-15,-3-10-55 16,3-4-23-16,2 8-271 16,8-11 36-16</inkml:trace>
</inkml:ink>
</file>

<file path=ppt/ink/ink26.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38:14.825"/>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3104 548 329 0,'-9'-15'164'0,"-3"0"-3"15,1 5-79-15,-6-2-33 16,0-2-24-16,-9 4-11 16,4 2-1-16,-8-4 9 15,1-2 13-15,-3 8 8 16,5-3 7-16,-10 1 3 16,7-4-10-16,-4 0-11 15,0-3-6-15,-7-2-11 0,6-5-4 16,-14-5-8-16,5 2 3 15,-15-7-8-15,6 5 8 16,-9 0-2-16,8 6 10 16,-12 3 0-16,14 4 7 15,-4-4-5-15,5 4 0 16,-5-3-10-16,7 4 2 0,-7 1-7 16,4-3 4-16,0-4-4 15,8 5 8-15,5 3-4 16,3-3 6-16,4 12-6 15,5 6 5-15,-1-1-10 16,2 2 5-16,1 7-8 16,-1-2 6-16,-2 2-6 15,4-2 7-15,-1 2-7 16,1-2 5-16,2 0-4 16,9 2 3-16,-14 3-3 15,3-1 3-15,-5 4-3 16,-3-2 4-16,-7 1-4 15,9 1 4-15,-2 2-4 16,1-3 5-16,1 2-5 16,-1-1 5-16,-1 6-5 0,0-5 5 15,-3 4-5-15,4 1 5 16,-3-4-6-16,4-1 6 16,0 10-5-16,1-9 4 15,2 0-3-15,2 7 4 16,-2-1-4-16,1-8 3 15,4 9-2-15,2-3 1 16,-4 1-2-16,4-3 4 16,-5 5-3-16,4-3 4 15,-7 6-3-15,7-4 5 16,-7 6-3-16,6-2 4 0,-9 6-6 16,8-6 5-16,-6 9-7 15,5-4 4-15,-1 6-4 16,1-9 5-16,2 10-5 15,4-10 6-15,-3 6-5 16,3-8 3-16,-3 12-4 16,3-13 4-16,-2 8-5 15,1-5 5-15,0 6-4 16,4-8 5-16,-3 5-5 16,1-1 5-16,0 3-4 15,2-3 4-15,-2 5-4 16,1-3 3-16,1 2-1 15,2 1 0-15,4 4-1 16,3-6 2-16,2 0-2 16,2-7 0-16,-1 1 0 0,0-6 0 15,-2 4 0-15,0-2 0 16,-2 3-1-16,2-3 1 16,-2 5 0-16,2-5 0 15,3 2 0-15,-3 0 1 16,5 0-3-16,-3-6 4 15,3 3-2-15,0-4 1 0,5 3 0 16,-5-6 1-16,10 8-3 16,-5-5 2-16,2 6-1 15,0-1 1-15,1 2-2 16,-1 2 2-16,3-3-2 16,0-2 1-16,4-1-2 15,-1-5 2-15,4-5-2 16,-2 2 2-16,5-3-1 15,-3-1 3-15,4 6-3 16,-3-4 5-16,4 0-4 16,0 1 3-16,2-1-4 15,0-3 5-15,4 1-5 16,-1-1 4-16,0 2-3 16,-1-6 4-16,2 2-5 15,-4 0 4-15,5 0-4 16,-2-1 3-16,7 3-5 0,-6-1 5 15,10-2-4-15,-10-1 4 16,8 3-2-16,-13-5 4 16,10 4-4-16,-10 1 3 15,11-5-3-15,-7 3 2 16,15 1-5-16,-6-5 4 16,6 2-4-16,-5-4 3 15,5 2-3-15,-4-5 7 0,7 4-6 16,-4-1 5-16,6 2-5 15,-6 0 5-15,6 2-5 16,-5-4 4-16,0 1-6 16,-8-3 5-16,2-1-4 15,-2 2 5-15,3-5-5 16,-3 3 6-16,6 0-4 16,-1 1 4-16,-2 1-5 15,-5 0 5-15,4 1-6 16,-6-3 6-16,4 0-7 15,-2-3 6-15,7-1-6 16,-4-4 6-16,9-2-4 16,-3-4 4-16,5 1-3 15,-8-4 3-15,10 0-3 16,-6 0 2-16,5-2-4 16,-8 1 5-16,7-4-4 15,-11 3 5-15,1-3-2 0,-4 0 5 16,2 2-2-16,-6-5 6 15,5-4-4-15,-5 0 3 16,4-1-3-16,-3-2 3 16,3 1-4-16,-1 3 3 15,-1-8-4-15,-5 4 4 16,2-2-4-16,-3 0 2 16,-4 1-4-16,-8 9 2 0,3-3-3 15,-6 7 4-15,-1-7-4 16,-1 5 4-16,7-2-2 15,-6 2 1-15,4-7-3 16,-2 6 2-16,2-6-3 16,-7 5 4-16,3-8 0 15,3 7 2-15,-10-4 1 16,1 5 4-16,5-6-1 16,-9 3 0-16,-1-9 2 15,8 1-1-15,-5-7-3 16,-2-1-1-16,2-2-2 15,0 6-1-15,2-8-2 16,-6 6 2-16,4-3-4 16,0 3 2-16,0-6-1 15,-5 7 1-15,9-3-1 16,-4 8 5-16,-2-2-1 0,0 5 2 16,2-4 0-16,0 9-1 15,-5-10-4-15,5 5 0 16,7-7-2-16,-4 3-1 15,2-6 1-15,-1 10 0 16,1-5-2-16,-4 8 3 16,-6 0 0-16,-1 6 3 15,1-4-1-15,-6 0 4 0,-2 0-2 16,1 1-1-16,0-4-1 16,0 5 0-16,-1-1-3 15,6 4 3-15,-1 2-4 16,3 6 0-16,-4 3-4 15,1 7 2-15,4 2-30 16,4 8-31-16,14 4-312 16,15 5 67-16</inkml:trace>
  <inkml:trace contextRef="#ctx0" brushRef="#br0" timeOffset="-2134.0283">3072 697 198 0,'-4'-5'-16'16,"2"0"41"-16</inkml:trace>
</inkml:ink>
</file>

<file path=ppt/ink/ink27.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38:26.207"/>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4090 309 637 0,'7'-3'183'16,"-4"-9"50"-16,1 5-176 16,-4-3 3-16,0 3-9 15,-4 4 7-15,3 1-4 16,-6-3 3-16,-2 0-17 16,-1-2-3-16,-2 0-12 15,-8 4-1-15,-3-2-7 0,-8-2-3 16,-4 4-4-16,-8-4 3 15,6 0-6-15,-5 2 4 16,5 0-1-16,1-2 2 16,6 2-2-16,-2-1 4 15,6-1-4-15,3 2 4 16,8-2 0-16,-1 0 3 16,6-1-3-16,2-1 1 15,-2 4-3-15,-4-2 0 16,1 1-4-16,1-3 1 15,-2 2-3-15,-3-1 0 16,4 1-4-16,-4 2 2 16,0 0-2-16,-3 0 0 15,-1 3-2-15,-4-1 1 16,-2 0 0-16,-8 1 0 16,2 0 0-16,-4-1 0 0,3 3 0 15,-1-4 2-15,3 1-3 16,-2 0 1-16,5 1 0 15,-1 0 0-15,6 2 0 16,-1 0 1-16,1-3-1 16,1 0 3-16,6-3-2 15,0 3 4-15,3-2-2 16,2 2 1-16,1-1-1 0,-3 1 0 16,-1 0-3-16,0 1 1 15,3 0-1-15,-5 4 1 16,3-2-2-16,-2-2 1 15,-6 2 0-15,0-5 0 16,0 2-1-16,-2-2 1 16,5 3-1-16,-3 0 1 15,-1 2 1-15,1 2-1 16,-2 0-1-16,0 3 1 16,3 1-1-16,-3 1-2 15,4 0 2-15,-2-4 0 16,1 1 0-16,1-3 1 15,7-1 1-15,-6 0-1 16,5 0 0-16,-1 0-1 16,0-3 0-16,-2 1-2 15,4 2 1-15,-4 0 0 16,0 2 0-16,2 1 0 0,-1 1 0 16,-2-4 1-16,4 1 0 15,-3-1 0-15,2 0-1 16,2 2 1-16,1-2 1 15,-2 2-1-15,4 0 0 16,-7-1 0-16,-1-1 0 16,-6 4 1-16,-1-1-2 0,-7 0 2 15,3 2 0-15,-2 2 0 16,3-2 0-16,-3 4 0 16,4-1 0-16,-3 1-1 15,-1-1 0-15,-1 4 0 16,0-4 0-16,-2 3-3 15,4-1 2-15,-4 1 1 16,5-2-1-16,-1 1 1 16,3-1 1-16,-3-4-2 15,4 0 0-15,-4-2 1 16,11 0 0 0,2 1 0-16,-22 6 0 15,2-2 1-15,-3-1 0 16,2 3-1-16,11-6 1 15,4-4-1-15,-4 5 1 16,5-4-2-16,-2 1 2 0,2 0-1 16,-5-2 1-16,5-2-2 15,-3 7 2-15,1-5-1 16,0 5 1-16,2-3-2 16,2 1 1-16,2-1-2 15,-3 5 2-15,3-6 0 16,-1 6-1-16,1 2 1 15,-4-3 1-15,8-1-3 16,1 1 1-16,-13 9 1 16,-1-5-1-16,0-3 1 15,7 6-1-15,5-6 2 16,-6-4-1-16,-1 4 0 16,5 0 0-16,-6-4 1 15,1 1-2-15,-2 4 1 16,2-1 0-16,-6-4 1 15,6 6-1-15,-4-1 0 16,6-1 0-16,-2 0 0 16,0 3 0-16,0-3 0 15,3 4 0-15,-4 1 0 16,4-3-1-16,-1 4 1 16,0 1 0-16,-2-2 0 15,1-2 0-15,1 3 0 0,3-3 0 16,-5 0-1-16,5 1 0 15,-1 2 0-15,3-3 0 16,-4 5 0-16,7-1 0 16,-3-1 0-16,3-1 0 15,5 0 1-15,-1-3-1 16,-1 1 1-16,3-2 0 16,-3 4 0-16,2 0-1 15,2 1 0-15,-5 1 1 16,3 3 0-16,1-2 0 0,-6 2-1 15,3 0 0-15,3 1 1 16,2 3-1-16,-4 1 1 16,1 0 0-16,4 5 0 15,-2-4 0-15,1 1 0 16,3 0-1-16,1 3 1 16,0-7-2-16,0 4 2 15,0-1-2-15,6 1 2 16,-2-4-2-16,-1 4 2 15,2-6 0-15,2 4 0 16,-5-5 1-16,8 5 0 16,-5-5-2-16,3 0 1 15,2-2 0-15,-3 0-1 16,-3-4 0-16,-1-1 1 16,-1-2-1-16,3 2 2 15,1-3-1-15,1 3 2 0,0-1 0 16,3-3 0-16,-1 5 0 15,-1-3 0-15,4 4-1 16,5 1 1-16,0 3-2 16,3-3 1-16,0 2-2 15,4 1 1-15,-2-3 0 16,3 1 1-16,-1-3-1 0,5 5 2 16,-4-6-1-16,5 0 0 15,-3-2-1-15,7 3 1 16,-2-5-1-16,4 3 1 15,-1-3 0-15,11 3 0 16,-9-2 0-16,4-4 0 16,-9 4-1-16,1-2 1 15,-7 2 0-15,8 1 0 16,-4 2 0-16,6 4 2 16,-3-2-2-16,5 4 0 15,-1-2 0-15,-2 0 0 16,-1-3-2-16,7 0 2 15,-3-5 0-15,3-4 0 16,1 5-2-16,9-6 1 16,-9 6 0-16,7-7-1 15,-1 5 1-15,-6-5 1 0,-8 2-1 16,6-4 2-16,-8 2 0 16,5 4-1-16,4-4 0 15,5 0 0-15,-8 1 0 16,10 1 0-16,-6-7 0 15,5 5 0-15,-4 2 0 16,4-4-1-16,-3 0 0 16,1 2 0-16,-2 2 0 0,2 0-1 15,-6-1 0-15,5 6 1 16,-3 0 0-16,1-2 1 16,-3-7 0-16,5 7 0 15,-7 0 0-15,4-6-1 16,-4 2 0-16,5-1 0 15,-7 0 1-15,8-5 0 16,-4 4 0-16,4-4 0 16,-5-1 0-16,4 1-1 15,-3 7-1-15,0-4 1 16,-7 2-1-16,8 2 2 16,-6-2-1-16,2-5 1 15,2 0 1-15,5 2-1 16,-9-3 1-16,9-4 0 15,-5 2-1-15,6-2-1 16,-2-5 0-16,10-1 0 0,-8 4-1 16,9-9 1-16,-8 2 0 15,9 2 0-15,-13-3-1 16,10-6 1-16,-8 11 1 16,10-3 0-16,-13 1 1 15,13-2 0-15,-8 4-1 16,4-5 2-16,-5 3-2 15,5-4 1-15,-8 5-2 16,1-3 2-16,-5-1-2 0,2-2 2 16,-5-2-2-16,5-3 1 15,-5 2-1-15,-6-4 2 16,-7 5-1-16,1 4 1 16,-10-2 0-16,-4 0 1 15,4 3 1-15,-2-2 6 16,-3-3 0-16,-4 2 4 15,-3 0 1-15,-2-3 0 16,-1 1-5-16,-4-7 1 16,6 6-5-16,-5-9-1 15,3 4-3-15,-2-4 0 16,0 5-2-16,0-3 2 16,0 7-3-16,-4-5-1 15,3 4 1-15,-1-1 2 16,-2 3-2-16,3 2 1 0,-3 2 2 15,1-3-1-15,-4 2-1 16,5-1 3-16,0 2-2 16,4 0 1-16,-5-2-3 15,2 1 2-15,-4 1-3 16,-5 2 3-16,3 2 0 16,-8 6 3-16,1 2-1 15,-8-1 1-15,5 4-2 16,-8-5 1-16,5 2-2 0,-4-1 0 15,4 6-1-15,-2-4-2 16,8 9-17-16,0-9-71 16,11-5-317-16,5-22 68 15</inkml:trace>
</inkml:ink>
</file>

<file path=ppt/ink/ink28.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38:34.049"/>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3812 7 210 0,'3'-4'176'0,"3"1"-45"16,0 3-2-16,1 0-121 15,2 0 19-15,-4-2 11 16,0 1 15-16,-4 1 2 16,4 0 6-16,-3 3-22 15,-2 2-4-15,0 3-11 16,-5 3 7-16,-2-1-4 16,-5 5 5-16,1 0-7 0,-6 4 3 15,0-4-5-15,-7 4 2 16,0-3-6-16,-8 3 6 15,4-2-5-15,-11 1 2 16,3 1-5-16,-6 1 0 16,3 1-5-16,-5 4-1 15,2-3-3-15,-15-2 1 16,4-1-3-16,-14 3 1 16,1-5-2-16,-7 6-1 15,10-1-1-15,-13 4 0 16,9-1 1-16,-8 5-2 15,10-11 0 17,32-11-1-32,1 3 0 0,-108 24 1 0,12-1 1 15,-13-4 1-15,-7 1 4 16,60-13-4 0,0 1 3-16,0-2-3 15,0 3 4-15,17-5-2 16,-2-1 2-16,11-2-2 15,-6 3 1-15,11-5-2 16,-1 0 0-16,9-1-4 16,-1-4 2-16,9 0-2 0,-3-2 2 15,4 1-2-15,-8-4 2 16,11 5-2-16,-8-4 2 16,9 1-2-16,-5 1 0 15,8 4 0-15,-8-2 1 16,9 2-3-16,-7 1 2 15,4-1-1-15,-6 2 1 16,6-3 2-16,-4 4-1 16,5-1-1-16,2 1 2 15,-2-1-1-15,-5 2 1 16,-3-2 0-16,-2 1 3 16,-2 0-1-16,2 0 3 15,4 0-3-15,1 1 3 16,5-3-4-16,-5 0 2 15,9 1-2-15,-4-4 2 16,4 3-2-16,-1-1 3 0,6-2-1 16,3 0 1-16,8-1-2 15,1-1 2-15,3-3-2 16,6 0 1-16,-1 0-1 16,-1-2 1-16,7 1-2 15,-2 1 0-15,1 0 1 16,3 0-38-16,2 0-27 15,-5-2-262-15,12-3 40 0</inkml:trace>
</inkml:ink>
</file>

<file path=ppt/ink/ink29.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38:36.251"/>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2 94 397 0,'0'-15'192'15,"3"10"-2"-15,6-7-66 16,1 2-52-16,7-2 4 15,0 0-13-15,7 0 1 16,3 1 11 0,3 9-62-16,-6 2-4 15,1 3-7-15,-8-4-1 16,-9 11-4-16,-1-5-1 16,-3 2 0-16,-11 3 4 15,-2 10 0-15,-8-1 6 0,-5 1 4 16,-3 10 6-16,0 2-1 15,-4 1 9-15,5-1-5 16,-1 5 6-16,8-10-9 16,5 0 4-16,4-8-10 15,4-4 4-15,8-9-7 16,4 0 13-16,4-6-4 16,10-7 13-16,5-5-5 15,7-12 4-15,5 1-11 0,1-15-2 16,-4 5-11-16,-2-3 1 15,-9 9-2-15,-12-2 0 16,-4 16-1-16,-6 1 3 16,-6 9-4-16,0 4-1 15,-1 4 0-15,1 6 2 16,-2 5-2-16,3 5 3 16,-1 1 0-16,3 6 1 15,0-6-1-15,3 0 0 16,2-6 0-16,2-5 1 15,1-5 0-15,4-5 4 16,0-6 0-16,7-8 3 16,6-1-2-16,0-8 1 15,-1 0-4-15,1 0 0 16,-10 4-4-16,-4 1 2 0,-8 8-3 16,0 4-3-16,-4 5-5 15,-4 4 4-15,0 6-2 16,-4 7 2-16,-1 6 4 15,0 6 4-15,5 3-3 16,0-3 3-16,3-6-2 16,9-1 1-16,1-6-3 0,1-6 4 15,4-7-3-15,6-3-7 16,-2-7-39-16,6-4-300 16,4-1 78-16</inkml:trace>
  <inkml:trace contextRef="#ctx0" brushRef="#br0" timeOffset="467.9272">790 60 671 0,'0'-3'227'0,"-4"5"26"15,3-1-175-15,-6 3-44 16,0 3-14-16,-5 6 12 15,0-3-1-15,-3 5 8 16,2 7-8-16,-4-3 1 16,2-2-12-16,-1 0 1 15,5-5-10-15,5 1 2 0,1-3-8 16,10-5 1-16,4 0-5 16,8 1 7-16,3-5-4 15,9-1 6-15,0 0-5 16,6 0 5-16,-3 2-10 15,-1 3 2-15,-11 2-6 0,-2 3 2 16,-6 2-7-16,-8 0 2 16,-3-2-2-16,-1 1 3 15,-8-2-1-15,-7 1 7 16,-7 2 4-16,-4-2 9 16,-1 0 0-16,-5-5 9 15,9-1-3-15,1-4 3 16,3 0-9-16,0-5 2 15,9-1-10-15,2 1 1 16,6-3-15-16,9-4-32 16,6 4-33-16,9-4-110 15,4-2-147-15,7 1-8 16</inkml:trace>
  <inkml:trace contextRef="#ctx0" brushRef="#br0" timeOffset="836.3217">1079 123 338 0,'-4'-3'290'0,"-6"6"-66"16,-7 2 2-16,2 7-181 15,-4 5 4-15,-1 1-13 16,2 8 7-16,4-1-8 16,0 0 1-16,8-4-13 15,6-3-2-15,3-8-8 0,14-3 3 16,-3-9-4-16,13-8 4 15,3-7-3-15,7-10 2 16,-6 0-7-16,7-1 1 16,-12 1-7-16,-9 3 3 15,-7 9-8-15,-8 6 1 16,-9 8-3-16,-8 9 4 16,-1 7-1-16,-4 9 8 15,1 3 1-15,4 7 6 16,9-4-2-16,2-1 1 15,11-5-4-15,8-6 0 16,4-8-6-16,13-8-4 16,2-7-29-16,8-7-274 15,-5-5 78-15</inkml:trace>
  <inkml:trace contextRef="#ctx0" brushRef="#br0" timeOffset="1931.7453">916-240 831 0,'9'-2'178'0,"14"0"80"16,6 2-247-16,19 0-3 15,-3 0-4-15,9 0 184 16,-3 4-446-16,3-8 210 0</inkml:trace>
  <inkml:trace contextRef="#ctx0" brushRef="#br0" timeOffset="1659.9371">1234 89 389 0,'-8'-5'279'0,"3"0"-36"16,5 0-29-16,3-5-146 15,9 5 0-15,3 3-28 16,10 4 2-16,2-1-14 16,9 5 2-16,-6 2-11 15,6-5 0-15,-6-3-9 16,4 7-295-16,-17 2 100 0</inkml:trace>
  <inkml:trace contextRef="#ctx0" brushRef="#br0" timeOffset="1404.7553">1384-152 603 0,'-5'6'223'0,"4"3"8"16,2 8-127-16,3 1-103 16,3 14 10-16,-1-5 0 0,-4 4 11 15,0 1 1-15,-1 8 9 16,-6-9-5-16,-1 4 13 15,-5 1-5-15,3-4 8 16,0-7-11-16,2 2 4 16,3-8-15-16,5 0 5 15,-2-11-10-15,3 0 7 16,1-4-8-16,4-8 12 16,2-2-8-16,9-8 3 15,1-6-8-15,10-9 2 16,3 2-13-16,5 0 2 15,-6 2-4-15,2 8 1 16,-8 13-4-16,-11 1 1 16,-7 6-4-16,-6 11 0 15,-2-2-2-15,-8 3 2 0,1 5 3 16,-7 4 3-16,-3-4 1 16,-6 4 3-16,-1-4-4 15,0-1 3-15,6-7-3 16,6-1 4-16,2-4-4 15,8 0 4-15,6-4-5 16,4 2 5-16,4 0-7 16,13 0 7-16,2 1-3 0,10-3 5 15,2 0-3-15,0-3 4 16,-3-1-6-16,-6-3 1 16,-10 1-15-16,-1-4-44 15,-17-1 42-15,1 1-330 16,-1 0 81-16</inkml:trace>
  <inkml:trace contextRef="#ctx0" brushRef="#br0" timeOffset="2765.9981">1932-286 719 0,'-10'5'205'15,"0"4"45"-15,-2 11-183 16,2 5-45-16,-7 16 11 16,5 1-3-16,0 14 11 15,4-4-6-15,3 7 1 16,1-13-12-16,8 1 1 16,2-13-9-16,6-5 3 15,4-9-6-15,7-6 4 16,1-11-6-16,5-5 5 15,-1-10-6-15,4-8 4 16,-3 0-6-16,2-11 2 16,-6 3-7-16,-3-1 4 15,-12 0-5-15,-3 4 1 0,-9 11-4 16,-5 4 1-16,-3 10-4 16,-5 12 3-16,0 7-2 15,-4 11 7-15,7 0 0 16,2 6 6-16,10-2-3 15,4-6 7-15,7-7-5 16,8-4 3-16,3-12-4 16,10-4 5-16,2-7-4 0,5-10 4 15,-7-2-5-15,0-2 3 16,-12-6-16-16,-3-8-42 16,-7 6-37-16,-8-8-266 15,-4-3 32-15</inkml:trace>
  <inkml:trace contextRef="#ctx0" brushRef="#br0" timeOffset="2930.7781">2223-349 372 0,'0'0'305'0,"1"7"-70"16,1 3-32-16,-2 6-138 15,0 0-39-15,0 6 6 16,5-1-10-16,0 4 1 15,4-5-10-15,4 2-266 16,-4-10 89-16</inkml:trace>
  <inkml:trace contextRef="#ctx0" brushRef="#br0" timeOffset="3631.408">2463-22 252 0,'-9'0'258'0,"2"0"-60"16,4 6-1-16,-9 8-105 15,6 1-28-15,-6 10 14 16,0 3-11-16,0 7 3 16,0-3-22-16,4 5-1 15,6-6-14-15,0-1-1 16,4-10-9-16,13-6 1 15,-3-9-7-15,13-12 3 16,11-8-6-16,11-12 1 16,4-7-6-16,10-8-1 15,-2-5-15-15,3-23-34 16,-9 3-16-16,-8-8-13 16,-11 4-5-16,-12 9 9 15,-15 26 27-15,-9 9 21 16,-10 17 14-16,-8 14 19 0,-3 9 3 15,-11 12 22-15,2 8-4 16,-2 10 8-16,3 3-13 16,3 12 2-16,7-13-15 15,1 4 3-15,8-3-7 16,6-1 2-16,4-9-5 16,7 6 1-16,3-5-7 15,6-4 2-15,3-6-6 0,1-11 5 16,3-4-4-16,2-5 6 15,1-7-5-15,6-10 7 16,1-4-4-16,8-9 5 16,-4-8-6-16,6-1 4 15,-11 0-5-15,-3-2 3 16,-12 6-3-16,-4 1 5 16,-17 6-1-16,-5 9 8 15,-10 2-3-15,-7 7 2 16,-1 10-5-16,-3 4 2 15,1 1-6-15,3 12 2 16,6 3-1-16,0 3 4 16,10-1-6-16,5 5 3 15,11-5-5-15,6-4 2 16,7-5-5-16,11-4 7 16,4-13-25-16,11-5-326 15,-3-3 105-15</inkml:trace>
  <inkml:trace contextRef="#ctx0" brushRef="#br0" timeOffset="4004.795">3152 40 896 0,'-29'15'217'0,"6"2"84"16,4 2-263-16,7-2-5 15,4 0-11-15,8-6-7 16,7 1-8-16,6-3 2 15,4-2-3-15,7-6 3 16,1-1 0-16,-1-1 0 16,3 2-6-16,-4 4 1 15,-4 0-4-15,-5 5 2 16,-8-3-3-16,-4 0 3 16,1 1-5-16,-4 3 2 15,-1 0-3-15,-5 6 4 16,-3-1 0-16,-7 2 16 15,-3 2 7-15,-4 1 14 16,6-6 2-16,-9 3 4 16,5-4-12-16,3-4-5 15,4-3-12-15,1 0-2 0,13-4-6 16,-3-8-33-16,6-2 315 16,-9 2-652-16,6-3 290 15</inkml:trace>
  <inkml:trace contextRef="#ctx0" brushRef="#br0" timeOffset="10535.115">4954 476 398 0,'-5'5'379'0,"-2"5"-102"16,-2 2-13-16,-1 10-196 15,-2 9-36-15,-3 9 16 16,-2-6-4-16,-3 10 13 16,0-10-14-16,-6 8-2 15,3-5-17-15,-6 10-3 16,5-6-12-16,-3 8-1 0,4-15-6 16,-1 3 4-16,10-10-5 15,-2-3 8-15,11-6-28 16,5-1-325-16,5-5 105 15</inkml:trace>
  <inkml:trace contextRef="#ctx0" brushRef="#br0" timeOffset="10316.7983">4700 474 653 0,'-7'-10'262'16,"6"7"27"-16,-4 5-170 16,-2 8-26-16,2 5-30 15,1 10-1-15,-4 1-15 16,5 4 3-16,6-1-14 16,2 1-4-16,2-9-16 0,10-3 1 15,0-3-9-15,3-8 2 16,4-7-7-16,4-5-63 15,-2-3 136-15,6-13-428 16,-7-9 123-16</inkml:trace>
  <inkml:trace contextRef="#ctx0" brushRef="#br0" timeOffset="10019.1443">4031 789 589 0,'-5'-2'223'15,"7"4"23"-15,6-4-147 0,11 9-28 16,3-5-17-16,10-1 14 16,3 3-11-16,9 1 3 15,-3-7-21-15,8 4-5 16,-5-1-19-16,3-6-1 16,-10 7-8-16,0-7 125 15,-13-2-446-15,-4 7 191 16</inkml:trace>
  <inkml:trace contextRef="#ctx0" brushRef="#br0" timeOffset="9586.1786">4411 302 752 0,'2'-7'234'0,"-4"6"37"16,1 7-209-16,-8 8-21 16,-3 5-20-16,-8 11 8 15,-5 7 2-15,-9 12 13 0,-2 2-9 16,-6 8 11-16,5-5-6 16,3-3 7-16,7-16-14 15,5-4-1-15,10-13-13 16,4-8-4-16,4-3-11 15,8-12 6-15,4 0-21 16,9-20-59-16,3-9 536 16,7-17-818-16,1 0 387 0</inkml:trace>
  <inkml:trace contextRef="#ctx0" brushRef="#br0" timeOffset="9862.4074">4386 322 847 0,'2'2'246'0,"-1"3"49"15,-4 9-238-15,-4 6-20 16,9 9-22-16,-6 8 13 16,3 2-1-16,2 8 2 15,3-6-11-15,-3 6-1 16,5-10-11-16,-1 4 0 16,0-9-4-16,1 0 2 15,0-8-2-15,-3-3 2 16,-3-5-4-16,-5-6-44 15,0-3-33-15,-5-7-251 0,-2 0 28 16</inkml:trace>
  <inkml:trace contextRef="#ctx0" brushRef="#br0" timeOffset="-1709.7539">6275 263 150 0,'5'-10'99'0,"0"-2"-11"15,2 6 9-15,2-1 8 16,-6 3 14-16,0 1 17 16,-1 5-6-16,-4 1-14 15,-6 2-58-15,-6 4-7 16,-1 2-13-16,-10 5 8 0,-2 1-10 15,-9 3-1-15,2-2-12 16,-9 4-2-16,-3 0-9 16,-8 2-1-16,10 0-4 15,-15 6 2-15,5-5 1 16,-5 8 7-16,3-3-1 16,-12 0 7-16,17-3-1 0,1 5 1 15,16-11-8-15,4-4 1 16,16-2-7-16,7-3-5 15,9-4-3-15,10 2 2 16,6 0 0-16,14 1 3 16,4-3 2-16,11-6 2 15,1-2-2-15,6 1-1 16,-10-2-3-16,6 4 1 16,-14 2-2-16,-2 2 0 15,-11-2-2-15,1 9 3 16,-11-8-31-16,4 9-294 15,-7 6 90-15</inkml:trace>
  <inkml:trace contextRef="#ctx0" brushRef="#br0" timeOffset="4951.882">357 909 641 0,'0'-14'273'0,"5"1"21"15,0 3-155-15,17-1-50 16,-2 5-30-16,11-3-7 16,1 6-20-16,14 1-4 15,-8 2-14-15,10 5-2 16,-9 0-8-16,-2 0 1 15,-8 0-3-15,-4 2-8 16,-12-3-31-16,-6-1 34 16,-9 0-328-16,-6 6 93 15</inkml:trace>
  <inkml:trace contextRef="#ctx0" brushRef="#br0" timeOffset="5408.6962">327 1277 249 0,'-14'20'229'0,"7"-1"-29"15,9-4-26-15,10-3-53 16,0-2-31-16,15-3 3 16,5-7-26-16,10 2-1 0,-3-2-27 15,5-7-7-15,-9 5-20 16,8-1-1-16,-11-1-7 16,0-2 23-16,-3 9-305 15,-1-15 110-15</inkml:trace>
  <inkml:trace contextRef="#ctx0" brushRef="#br0" timeOffset="4747.6139">416 850 777 0,'-5'-4'249'0,"2"4"40"16,1 9-225-16,0 8-11 15,-3 6-32-15,-2 18 1 16,2-2-5-16,-3 10 4 0,1 1-4 15,0 6-2-15,2-12-7 16,2 7 0-16,8-14-3 16,0-5 2-16,0-7-3 15,-1-14 4-15,-1-8-9 16,-10-15 334-16,6-12-650 16,7-11 319-16</inkml:trace>
  <inkml:trace contextRef="#ctx0" brushRef="#br0" timeOffset="5157.2243">450 951 303 0,'-15'8'285'16,"8"3"-61"-16,7-6-28 16,14 5-95-16,4-3-44 15,14-6 5-15,5-2-16 16,12-1 1-16,-6-1-23 0,1 1-3 16,-11 4-15-16,-1 4-3 15,-13 3-26-15,-9-3-250 16,-8 5 71-16</inkml:trace>
  <inkml:trace contextRef="#ctx0" brushRef="#br0" timeOffset="5903.4245">943 1142 712 0,'-5'15'181'0,"-1"9"78"16,-1 1-203-16,3 7 10 16,4-3-10-16,0 1-2 15,-3-6-21-15,13 1-6 16,0-11-11-16,-5-4 3 16,7-8-2-16,10-12 4 15,-7-11-5-15,18-7 3 16,2-8-8-16,1-3-2 15,-3 6-8-15,-1 7 6 0,-15 9-10 16,-3 9-1 0,-9 13-5-16,-7 8 6 0,-3 4-4 15,-2 12 10-15,1-4 3 16,1 2 10-16,3-3-4 16,4-7 4-16,4-9-6 15,10-6 6-15,2-9-6 16,13-6 2-16,1-7-5 15,7-1 4-15,-6 6-9 0,-4 7 2 16,-12 9-7-16,-4 8 1 16,-11 6-6-16,-5 10 6 15,-4-1-3-15,-5 3 5 16,2-2 1-16,2-1 5 16,3-9-4-16,3 0 7 15,4-9-16-15,-2-10-326 16,6-16 108-16</inkml:trace>
  <inkml:trace contextRef="#ctx0" brushRef="#br0" timeOffset="6053.8348">1381 853 929 0,'-5'-3'205'0,"2"6"90"0,6 2-294 15,4 12-286-15,-6 2 87 16</inkml:trace>
  <inkml:trace contextRef="#ctx0" brushRef="#br0" timeOffset="6890.3371">1750 811 738 0,'-4'-4'231'0,"-1"13"37"16,-3 9-195-16,-1 15-30 15,1 5-12-15,-6 13 11 16,7 0 1-16,-6 11 7 16,4-6-8-16,6 5 1 15,1-7-10-15,-1-2 0 16,3-11-9-16,0-9 0 16,0-10-4-16,3-10 8 15,2-10 4-15,6-11 13 16,2-4 0-16,2-16-4 15,7-5-9-15,10-15-8 16,2 2-17-16,7-9-2 16,1 4-3-16,0 3 1 15,-11 11-2-15,-6 6 2 0,-10 12-2 16,-6 5 1-16,-6 6-3 16,-3 4-28-16,-2 4-37 15,-4 2-59-15,-3 1-277 16,-4 10 37-16</inkml:trace>
  <inkml:trace contextRef="#ctx0" brushRef="#br0" timeOffset="7019.298">1804 1162 452 0,'-4'27'241'16,"1"-5"-5"-16,5 5-82 15,4-3-69-15,1 1-14 16,2-3-33-16,4 2-4 15,2-7-19-15,-1-5-1 16,3-6-13-16,0-9-84 16,1 0-186-16,4-13 29 15</inkml:trace>
  <inkml:trace contextRef="#ctx0" brushRef="#br0" timeOffset="7650.8516">2142 1215 733 0,'-5'-4'209'16,"-4"1"55"-16,2 3-213 15,1 3-12-15,-3 1-20 16,-3 6 0-16,-1 2-10 16,-4 13 13-16,-3-1-4 15,-2 9 20-15,0 0 1 16,3-1 12-16,6-9-10 15,4-1 1-15,2-12-21 0,11-1-3 16,4-7-9-16,12-11 3 16,1-4-3-16,13-6 4 15,3-6-3-15,8-14-2 16,-6 5-7-16,9-5 3 16,-13 7-4-16,-3 3 3 15,-12 14-4-15,-6 8 1 16,-7 7-4-16,-6 10 0 15,-2 2-4-15,-1 5 5 16,0-2 1-16,-4 6 4 16,0-6 2-16,6 2 0 15,0-10-4-15,2 1 1 16,5-5 0-16,6-6 1 16,4-7 2-16,9-7 3 15,2-5-2-15,6 0 1 16,-10 3-4-16,-2 6 1 0,-9 8-3 15,-3 8-3-15,-6 1-3 16,-8 7 3-16,4 5-3 16,-1 4 5-16,-4 0 4 15,-2 0 5-15,10-4-2 16,-3-8 0-16,7-3-2 16,8-10 3-16,9-3-3 15,6-9 4-15,6-2-4 0,3-1 3 16,-5 1-7-16,-6 4 2 15,-9 8-6-15,-7 7 0 16,-11 5-7-16,-6 7 7 16,0 0-4-16,-2 10 7 15,1-7 0-15,-1 4 7 16,4-6-5-16,4 1 2 16,3-6-5-16,2 2 3 15,6-8-34-15,5-2-314 16,2-12 96-16</inkml:trace>
  <inkml:trace contextRef="#ctx0" brushRef="#br0" timeOffset="8257.2088">3020 1145 672 0,'-1'7'195'16,"1"3"67"-16,-4 4-182 0,-2 8-1 16,-5 5-9-16,0 7 8 15,-3-2-22-15,-1 7-3 16,5-9-20-16,3-6-4 15,7-4-17-15,2-10 0 16,6-12-4-16,11-6 3 16,6-12-2-16,7-11-1 15,2-3-11-15,-2-11-18 16,-3 4-11-16,-4 4 2 16,-13 10-2-16,-2 10 3 15,-8 10 12-15,-6 12 9 16,-6 7 0-16,2 5 12 15,-9 7 10-15,5 5 15 16,-3-1 2-16,5 3 3 16,1-8-9-16,8-6-5 15,4-7-10-15,7-10 0 16,7-6-3-16,10-10 3 0,3 0-7 16,8-8-10-16,1 0-9 15,-7 1 1-15,-10 9-6 16,-6 4 5-16,-10 8 5 15,-10 9 7-15,-3 5-2 16,-1 8 14-16,-2 2 3 16,1 8 8-16,3-11-4 0,1 0 3 15,3-2-13-15,4-7 3 16,1-5-13-16,5-4 23 16,8-6-353-16,7-13 114 15</inkml:trace>
  <inkml:trace contextRef="#ctx0" brushRef="#br0" timeOffset="8920.9834">3568 1171 683 0,'-2'1'236'0,"2"-2"41"16,4-1-190-16,2 5-5 15,-1-1-30-15,4 0-1 0,1 3-19 16,0-3 1-16,-1-2-19 16,1-2 1-16,0-3-9 15,-3-5 4-15,-4 1-5 16,-3-4 0-16,-7 3-7 16,-5-1 5-16,-4 6-5 15,-5 4 3-15,-1 4-2 16,-1 7 7-16,1 9-8 15,-4 9 9-15,9 3-3 0,2 9 8 16,3-6-2-16,7 0 6 16,5-9-6-16,7-4 1 15,3-9-8-15,10-6 5 16,6-1-4-16,4-11 5 16,2 4-4-16,6-15 4 15,-8 0-6-15,-1-7 2 16,-6 8-3-16,-1-5 2 15,-13 13-4-15,-2 3-1 16,-7 6-3-16,-2 8 3 16,-3-2-2-16,6 4 7 15,-2 3 1-15,8-4 3 16,-2-3-3-16,3-4 4 16,2-9-5-16,9-3 3 15,3-3-2-15,3-6 3 0,2-1-6 16,4 0 2-16,-6 1-3 15,-7 4 2-15,-2 8-5 16,-4 6 1-16,-11 10-3 16,-4 7 9-16,1 5 1 15,-3 6 8-15,3 3 3 16,4-3 6-16,1-2-8 16,8-8 1-16,-3-4-7 0,6-7 2 15,-3-6-5-15,5-1-17 16,-5-3-34-16,5-7-331 15,-5-4 81-15</inkml:trace>
</inkml:ink>
</file>

<file path=ppt/ink/ink3.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07:28.400"/>
    </inkml:context>
    <inkml:brush xml:id="br0">
      <inkml:brushProperty name="width" value="0.09333" units="cm"/>
      <inkml:brushProperty name="height" value="0.09333" units="cm"/>
      <inkml:brushProperty name="fitToCurve" value="1"/>
    </inkml:brush>
  </inkml:definitions>
  <inkml:trace contextRef="#ctx0" brushRef="#br0">207-2 301 0,'-3'0'174'16,"0"0"-14"-16,1 4-50 15,0-3-67-15,-1 1 8 16,1 0-26-16,2 0 10 16,2 1-11-16,0 4 12 15,1-2-26-15,-1 5 10 16,1 0-14-16,-3 3 16 15,0-1-11-15,-2 5 13 16,1 0-12-16,-4 4 12 16,1 0-18-16,1 2 17 0,-2-1-14 15,1 5 10-15,3-5-13 16,1 1 11-16,-2 1-19 16,0-1 12-16,2-3-11 15,-1 6 13-15,-3-5-13 16,4 0 18-16,-1-5-10 15,1 5 11-15,0-6-12 0,-2 3 13 16,2 1-19-16,-2 4 9 16,-1-3-11-16,0 12 11 15,3-5-12-15,-2 5 12 16,0-2-11-16,2 4 10 16,0-9-11-16,2 9 11 15,-2-4-11-15,0 2 11 16,0-4-11-16,0 3 10 15,0-8-10-15,0 4 15 16,0-5-9-16,0 3 12 16,0-1-12-16,2 2 12 15,-2-5-16-15,0 4 10 16,0 2-13-16,-2-2 12 16,0-7-11-16,-1 18 10 15,5-11-10-15,-1 0 11 16,1-1-12-16,5 6 10 15,-2-10-10-15,-4 8 10 0,4-4-11 16,2 11 12-16,-5-6-12 16,-1 1 11-16,1 0-11 15,0 2 11-15,-2-3-11 16,0 3 11-16,1-7-11 16,-1 7 11-16,0-7-11 15,-1 2 23-15,-3-5-11 0,1 3 12 16,0-5-10-16,-4 9 11 15,2-6-22-15,0 2 11 16,2 1-13-16,-2 4 11 16,3-5-11-16,-2 5 11 15,3 4-12-15,-1 1 12 16,-1-3-11-16,-1 2 11 16,4-7-11-16,-1-2 11 15,-1-3-12-15,0 1 12 16,2-4-12-16,0-1 12 15,-3-1-12-15,1 0 11 16,2-2-12-16,-1 2 13 16,-3 1-13-16,3-1 12 15,-1 0-11-15,0-2 12 16,-1 0-12-16,3 2 11 16,-3-2-11-16,1 5 11 0,0-2-12 15,0 4 12-15,2 0-11 16,-1 0 10-16,1-4-10 15,-2 3 11-15,0-3-11 16,2-1 10-16,0-7-10 16,2 8 11-16,-2-4-12 15,0-2 12-15,-2-1-11 16,2 10 10-16,0-8-10 16,0 4 11-16,-3-2-10 0,3 0 10 15,-2-2-11-15,1 4 11 16,-1-2-11-16,2 4 11 15,0-1-12-15,0 2 12 16,2-3-12-16,-2 3 12 16,0-1-11-16,0-1 10 15,0-2-10-15,-2 4 10 16,0-2-11-16,1 2 12 16,-3 0-11-16,1 4 10 15,0-2-10-15,-1 1 11 16,1-4-11-16,0 4 11 15,-3-2-11 1,3-1 11-16,1-5-11 0,-1 7 11 16,1-6-11-16,1 5 11 15,-3-6-11-15,1 3 10 0,-2-4-10 16,0 2 11-16,-2-7-11 16,4 3 10-16,-2-1-10 15,1-2 10-15,1-3-10 16,1 6 11-16,-1-3-12 15,3 4 12-15,-2-1-11 16,2 0 10-16,-1-1-10 16,2 1 11-16,-4-5-11 0,1 3 11 15,1 2-11-15,1-2 11 16,-2 0-12-16,2 5 12 16,0-7-11-16,2 2 11 15,-4-3-12-15,4 2 12 16,-2-6-11-16,0 0 11 15,0 1-11-15,1-1 12 16,-2-3-11-16,1 0 13 16,0 2-9-16,0-2 13 15,0-2-11-15,0 2 14 16,0-2-14-16,1-1 9 16,1-4-13-16,-4-6-20 15,2-4 213-15,7 7-497 16,0 3 212-16</inkml:trace>
</inkml:ink>
</file>

<file path=ppt/ink/ink30.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39:22.792"/>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1254 202 440 0,'-6'-8'143'15,"0"3"34"-15,0-4-91 16,2 1-28-16,-1-8 21 0,-1 8-20 16,-1-2 5-16,0 1-21 15,-5-1 8-15,-1 4-17 16,-4-5 14-16,0 0-9 16,-5-3 11-16,5 4-12 15,-3-4 7-15,3 3-16 16,-5 0 5-16,5 1-14 15,-5 2 2-15,5 1-11 16,-3 2 5-16,1 3-6 0,-3 1 3 16,2 2-6-16,-7 4 3 15,7 2-5-15,-1 2 0 16,1-3-2-16,0 3 2 16,5 1-3-16,-2 2 2 15,1-2-1-15,1 5 0 16,5-3 0-16,-5 1 0 15,-2-1 0-15,-3 2 0 16,-1 1-2-16,1 5 0 16,0 1 0-16,-5 1 0 15,3 5-2-15,1-4 4 16,-1-2-2-16,0-5 2 16,2 3 0-16,1-4 4 15,1-1-3-15,1 4 5 16,3 1-2-16,-1-2 1 0,3 0-2 15,1 3 3-15,-5-3-4 16,1 5 3-16,3-2-3 16,-3 4 3-16,3-4-3 15,-1 5 4-15,-1-4-3 16,1 6 2-16,-6-5-3 16,1 5 4-16,1-4-3 15,0 4 3-15,3 1-1 16,2-1 2-16,6-5-3 0,-3 3 1 15,1-1 7 32,4-13-1-47,1 3-7 0,-12 28-3 0,0 5-2 16,-2 1 2-16,0-3-1 16,5-23 2-16,2 5-1 15,-2-6 2-15,-2 6 1 16,6 0-2-16,0 0 0 15,1-4-1-15,2 6-1 16,3-7-2-16,0 2 2 16,4-1-1-16,0 6-1 15,5-2 0-15,-4 4 1 16,-3-3-1-16,5 6 0 16,-2-7 1-16,-1 0-2 0,0-3 3 15,4 5 1-15,0-7-2 16,-6 6 0-16,3 3 1 15,5 1-3-15,-3-7 0 16,-1 6 0-16,3-8 1 16,-4 1-2-16,-1 0 2 15,1-1-2-15,0-2 2 16,1 1 0-16,-1-4 0 0,4 1-2 16,-4-4 1-16,6 2 0 15,1-2 0-15,3 4 0 16,1-1 0-16,3 1 0 15,-2-9 0-15,2 5 2 16,-4-5-1-16,4 0 1 16,0 1-1-16,-2 4 2 15,-1-5-3-15,1 3 3 16,-1-4-4-16,-1 1 3 16,4-3-5-16,5 1 5 15,-3-4-4-15,3-1 4 16,0-1-3-16,3-1 5 15,-1-2-5-15,6 1 4 16,-3-2-4-16,4 4 5 16,-4-1-5-16,3 1 4 15,-5-2-5-15,9 0 3 0,-5-2-2 16,6-1 2-16,-8 0-1 16,9-1 1-16,-11 3 1 15,12-5-1-15,-4 1-2 16,9 0 1-16,0-1-1 15,9-3 2-15,-11 2-3 16,9 6 5-16,-8-3-4 16,1 4 4-16,-8 2-5 0,3 0 5 15,-12-2-4-15,2 1 3 16,-6-2-3-16,4-6 3 16,-6-2-1-16,6-2 1 15,-5-5-1-15,4-4 1 16,-9 2-1-16,7-4 1 15,-2 0-3-15,-1-2 2 16,-2 4-1-16,2-2 3 16,-6 5-3-16,-1-5 4 15,-2 2-2-15,0-7 0 16,-5 1 0-16,-1-4 1 16,-3 6-1-16,1-15 1 15,-5 5-2-15,-2-11 0 16,-1 1 0-16,0-12 0 15,-3 16 0-15,4-9 2 16,2 11-1-16,-2-2 4 0,1 8-1 16,9-6 1-16,2 8 0 15,-5-5 0-15,6 6-4 16,2-8 1-16,-8 11-3 16,0-11 1-16,1 5 0 15,-3-5 0-15,0 5-1 16,-3-10 4-16,-1 9 3 15,1-2 0-15,1 1 2 0,-3-3 2 16,4 5-3-16,1 0-1 16,-4 1-2-16,-3 4 4 15,6 4-1-15,-4-4 5 16,-7 5 1-16,2-5 3 16,3 1-3-16,-8-3 2 15,1 4-5-15,2-5 0 16,1 4-1-16,-3-4-2 15,-1 1 0-15,-5 0-1 16,3 4-2-16,-5-4-3 16,1 2 1-16,1 0-4 15,3 5 0-15,-8-1-2 16,5 4 0-16,-2 6-2 16,3 1-11-16,2-2-49 15,9 6-62-15,1-11-326 0,2-3 39 16</inkml:trace>
</inkml:ink>
</file>

<file path=ppt/ink/ink31.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39:26.708"/>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1513 114 250 0,'5'-8'248'16,"-3"-2"-29"-16,-2 5-39 16,-4-2-25-16,2 0-56 15,-3 2 0-15,4 0-29 16,-6-2 1-16,4-1-19 16,-2 1 0-16,1 0-19 15,-8 2 1-15,0-2-13 0,-1 2 5 16,-2 0-9-16,-7 0 5 15,1 0-7-15,-2 2 3 16,-3-1-8-16,-1 4 2 16,0 0-7-16,0 2 3 15,4 2-7-15,-4-1 5 16,0 2-6-16,-2 3 5 16,2 1-6-16,-4 1 5 15,3 2-5-15,-3 1 3 16,4-1-4-16,-5 0 3 15,8-2-2-15,3 4 2 16,2-1 0-16,-3-1 2 16,3 2 0-16,1-1 3 15,3-1 0-15,-9 0 1 16,4 1-1-16,-2 4 4 0,1-3-3 16,-7-1 1-16,4 1-1 15,0-1 4-15,2 1-6 16,-3 3 3-16,5-2-4 15,-1 3 4-15,1 1-3 16,0 1 4-16,3-1-3 16,0 3 5-16,4-2-5 15,-3 0 1-15,6-1-3 0,-3 3 1 16,-3 0-3-16,-2 2 2 16,-1-1-2-16,-3 4 2 15,2-1 0-15,0 1 1 16,5 0 1-16,-1 0 1 15,3-4-2-15,1 4 1 16,4-6-1-16,-4-1 0 16,5 0-1-16,0 2 2 15,2-1 0-15,-8 2 0 16,2-2 0-16,3 2 1 16,-4-1 0-16,2 5 0 15,5-7 6 1,0 1-5-1,-4 19-3-15,-1-1-3 16,0-2 2-16,2 1-1 0,4-22 3 16,-2 3-4-16,-1 0 3 15,2-1-2-15,-4-1 1 16,4 7-2-16,0-4 0 16,2 0-2-16,-4 1 2 15,2 1-2-15,-3-2 1 16,-1 3 0-16,-3 3-1 15,0 1 1-15,4-5 1 16,-2 8 1-16,3-3 0 0,2 4 0 16,0-3-1-16,0 5 1 15,1-8-2-15,1 4 1 16,0-6-2-16,3 4 2 16,0 2-2-16,0-2 1 15,-2-2-1-15,2 1 2 16,-2-1-1-16,1-8 1 15,2 2 0-15,3 3 0 16,1-5 1-16,2-1-1 16,3 1 0-16,-2 5 0 15,-3-7-1-15,0 9 0 16,2-5 0-16,-4 3 0 16,1-9 0-16,1 4-1 15,-2-3-1-15,6-4 1 16,-3 0-1-16,6 0 0 15,-3-3 2-15,3 1 1 0,-2-3 0 16,2 0 1-16,-4 0 0 16,4-3-1-16,0 3 0 15,-4 4 0-15,2-6 0 16,-1 4-2-16,4 3 1 16,-3-3 0-16,2-2 0 15,-2 0-2-15,7 2 1 16,-3-2 0-16,-1-4-1 0,8 1 3 15,-3 1-2-15,1-3 2 16,1 0-2-16,2 2 2 16,-5 0-3-16,3 0 3 15,-3 3-3-15,2 0 4 16,-4 0-5-16,2 0 5 16,-2-2-5-16,2-1 5 15,-4 0-6-15,6-4 6 16,-4 2-6-16,2 0 6 15,0-2-6-15,0 1 6 16,-2 1-5-16,4 0 5 16,-2 0-6-16,6 0 5 15,-4 0-4-15,6 0 3 16,-1 0-3-16,-1 0 3 16,-2-4-2-16,4 4 0 15,-5-3 1-15,-1-1 1 16,-5-2-1-16,2 1 1 0,-5-2 0 15,2 0 1-15,1 2-2 16,4 0 0-16,-3-2 0 16,2 2 1-16,-2 0-1 15,4 0 1-15,-4 0-2 16,6-2 3-16,-3 0-3 16,2-1 3-16,-1-1-3 15,0 3 3-15,-6-1-4 0,2 0 4 16,-1 2-4-16,-1 0 4 15,-2 0-4-15,2-2 5 16,-5 4-5-16,3-2 5 16,-3 0-5-16,4 1 5 15,-5 1-5-15,3-2 5 16,0-2-5-16,2 0 5 16,-2 1-5-16,2-3 4 15,0 2-3-15,-1-1 3 16,1 1-4-16,0-3 5 15,0 2-5-15,-2-3 4 16,0 1-3-16,2 2 3 16,-5-1-3-16,1-1 3 15,-1 3-2-15,0-1 1 0,-4-2-1 16,6 3 1-16,-3-3-1 16,3 0 1-16,-1 3 0 15,-3-3 1-15,-3 1-1 16,1 1 1-16,1 0-1 15,-3-9 1-15,1 1-3 16,3 0 2-16,0-5-1 16,0-2 2-16,2 2-1 15,2-2 1-15,-4-4-1 16,3 0-1-16,2 3-1 0,-1-1 0 16,-6 4 0-16,4-1 1 15,-6 7-1-15,1-5 2 16,0 3 0-16,0-2 0 15,-1 4 0-15,3-7 1 16,-3 5-2-16,3-5 1 16,1 2 0-16,0-4-1 15,0 6-1-15,0-4 2 16,-2 5-1-16,-1 0 0 16,1 5 1-16,-4-3 0 15,2 3 0-15,1-1 2 16,-2-4 3-16,-2-4 0 15,4 5 3-15,-2-3-1 16,-2-1-1-16,7-1-2 16,1 6 0-16,-1-10-1 0,0 0 1 15,1-4-3-15,-6 5 1 16,6-10-3-16,-1 12 1 16,-4-5-1-16,3 9 3 15,-4-8-2-15,-2 6 3 16,2 0 0-16,0 0 0 15,3-2-1-15,1 5 1 16,3-2-2-16,-4 2 0 0,2 0-1 16,-5 4 0-16,5-6 0 15,-5 4 0-15,3-5-1 16,-1 4 2-16,7 0-3 16,-8 0 2-16,3-2-1 15,-3 3 2-15,-1-2-2 16,-3 1 1-16,1-2 0 15,1 4 1-15,-1-3-2 16,-2 4 1-16,1-9 0 16,-4 7 0-16,2-2-2 15,4 2 2-15,1-2 0 16,-2 2 0-16,0-4-1 16,-6 2 2-16,-2-5-3 15,1 5 3-15,2-1-2 16,-1 1 3-16,5-2-2 15,-3 6 4-15,-5-6-2 0,-1 7 1 16,5-3-2-16,-3 5 0 16,1-5 1-16,-1-2 0 15,5-2-2-15,-3-3 3 16,-1 0 0-16,6 2-2 16,-4-2-1-16,-1 0 0 15,-1 3-1-15,-1 1 0 16,-2-1-1-16,7 7 1 15,-5 2-6-15,3 5-2 0,-3 5-32 16,2 2-29-16,-6 1-105 16,8 11-284-16,-15-1 36 15</inkml:trace>
</inkml:ink>
</file>

<file path=ppt/ink/ink32.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39:28.073"/>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2680 6 385 0,'-5'-1'251'16,"1"-1"-22"-16,3 0-73 15,-3 2-54-15,-2 0-37 16,2 0 7-16,-6-1-15 0,0 2 1 16,-2 1-17-16,-3 0-5 15,-4 1-19-15,1-1 1 16,-6-2-5-16,-1 2 1 16,-2-4-2-16,-4 0 1 15,-3 0-5-15,-6 2 0 16,1-1-4-16,-10 1 0 15,3 1-2-15,-9 3-1 16,4-1-1-16,-7 2 0 16,3 0 0-16,-11 2 1 15,3-3 0-15,-15 1 1 16,4 1-1-16,-10 3 0 16,6 1-1-16,-7 0 1 15,13-1-3-15,-8-1 2 16,13-3-1-16,-9 0 2 15,6 0-1-15,-9 2 2 0,5-2-1 16,-9 3 0-16,7 1-1 16,0-1 0-16,6-1-1 15,-4-2 1-15,13 2 1 16,-3 0 0-16,8-4 0 16,4 4 2-16,11-2-2 15,-1 0 1-15,8 2-1 16,4-2 3-16,4 3-1 0,3-1 4 15,9 0-1-15,-1 1 1 16,2 4-2-16,-1 0 0 16,-3 1-3-16,0 1 0 15,0-1-1-15,-3-1 1 16,10-2 0 31,5-4-2-47,1 0 1 0,-16 4-2 0,10 6-4 15,0-5-13-15,3 1-37 16,11-13-2-16,6 4-269 16,1-15 57-16</inkml:trace>
</inkml:ink>
</file>

<file path=ppt/ink/ink33.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39:29.856"/>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8180 1217 683 0,'-7'-4'193'16,"0"1"51"-16,6-1-183 0,-1-1-23 16,0-1 0-16,-5-1 13 15,4-3-4-15,-5-2 4 16,3 5-14-16,-6-5-7 15,3 0-17-15,-6 4-3 16,1-2-7-16,-9 1 2 16,2 6 0-16,-6-4 4 15,3 2-2-15,-3 0 2 16,-1-3-3-16,-3-4 3 16,1 3-2-16,-11-1 2 15,2 0-2-15,-2 3 2 16,1 1-4-16,-8-1 0 15,9 3-3-15,-9 1 0 16,8 0-1-16,-3-2 0 0,5 1-1 16,-4-1 1-16,6 2 0 15,-2-2 1-15,10 1 0 16,0-1 1-16,3 0-1 16,2-2 2-16,2 1 0 15,-7-3 1-15,0 4-1 16,-9 0 1-16,4 2-1 15,-9-1 0-15,1 6-1 16,-14-4-2-16,-2 4 0 0,-18 1 0 16,-1 3-2-16,-18-3 0 15,4-3 1-15,-19 5-1 16,3-3 1-16,-20 1 2 16,5 0-2-16,-9 2 0 15,13-3 1-15,-14 0-1 16,18-4 0-16,-10-3 2 15,16 3-1-15,-1-3 0 16,20-1-1-16,-3-3 0 16,17-1 0-16,-3-2 4 15,12 2 1-15,0 3 4 16,10 1-2-16,-2 0 2 16,9 3-3-16,-2 1 1 15,6-1-2-15,-2 3 5 16,9 2-1-16,-4-2 1 15,6-5-1-15,-1 3-1 0,2-1-4 16,-9-3 2-16,3 0-3 16,-8 4 1-16,-4-1-1 15,-5-2 0-15,2-1-1 16,-8-2 0-16,4 1-1 16,-13 1-1-16,7 2 0 15,-10 1 0-15,3 1 0 16,-15-3 2-16,10 2-1 0,-22-4 1 15,8 9-2-15,-15-6 1 16,17 1-2-16,-20-4 1 16,20 0 0-16,-18-5 1 15,13 1-1-15,-19-1 2 16,18-3-1-16,-9-7-1 16,20-5 0-16,-8-4 1 15,16-1 0-15,-8-3 1 16,11 2 0-16,-11 0 1 15,15 1-2-15,-6-1 0 16,13 10-1-16,-3-1-1 16,13 2 0-16,-6 4 1 15,6 1 0-15,-8-4 1 16,7 6 0-16,-9-5 0 16,7 3-1-16,-4 0 0 15,8 4 1-15,-6-3-1 16,7 6 0-16,-4 2 0 0,9-1-1 15,-1 3 1-15,6 0 0 16,-7 1 1-16,7-1 0 16,-8 4 0-16,5-1 0 15,-11-1 0-15,11-3-1 16,-7 6 2-16,5-4-2 16,-5-2 0-16,7-3 0 15,-7 3 0-15,5-8 0 0,-3 1 1 16,4 1-2-16,3 3 2 15,11-4-1-15,-5 4 0 16,11-2 0-16,-6 2 2 16,7-2-1-16,-7 7 1 15,9 0 0-15,0-2 0 16,6 4-1-16,1 1 2 16,6 1 0-16,-1-1-1 15,6 4-2-15,0-1-2 16,0-4-1-16,4 8-1 15,2-2 0-15,-1 2 2 16,0 2 1-16,4 2 2 16,-2-6 0-16,2 0 1 15,-2-1 1-15,-2 3-33 16,-3 5-332-16,-12-22 101 16</inkml:trace>
</inkml:ink>
</file>

<file path=ppt/ink/ink34.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39:31.206"/>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252 80 568 0,'16'-26'420'0,"-1"1"-315"0,-41 6-87 16,-9 14 2-16,-1 0 2 15,-4 7 0-15,23 5 2 0,-2 6-6 16,2-3-5-16,-3 4-5 15,8 1 3-15,-3-2-3 16,10-4 2-16,7 4-4 16,5-2 3-16,4-1-6 15,10 0 3-15,4 3-3 16,5 1 3-16,4 3-4 16,-3 0 3-16,2 5-4 15,-11-4 2-15,-3 4-3 16,-6-5 2-16,-2 0-4 15,-11-5 2-15,1 0-3 16,-2-2 2-16,-3 2-2 16,-8-4 4-16,-4 4 5 15,-8-2 6-15,-7 0 8 16,-2-3 4-16,-5 0 7 0,6-6 0 16,-1-1-3-16,6 0-5 15,3-1-6-15,9-3-4 16,4 3-10-16,11-1-3 15,4-1-3-15,6-1-3 16,10-6-42-16,6-2-137 16,7-5-115-16,6-1-48 15</inkml:trace>
  <inkml:trace contextRef="#ctx0" brushRef="#br0" timeOffset="439.1912">482 10 785 0,'-7'0'204'16,"2"2"58"-16,0 8-218 15,2 0-34-15,-1 9 0 16,-1-1 4-16,4 13 2 16,1-1 4-16,0 6-1 15,1-3-2-15,3 3-6 16,-1-7-4-16,4 3-3 15,-2-9 2-15,3 5-4 16,-1-7 3-16,2 1-3 16,-9-10 4-16,3-2-3 15,-5-5 5-15,-4-5-3 0,-8-5-3 16,1-5-27-16,-8-3-5 16,-1-8-13-16,4 3 2 15,-1-7 6-15,-1 4 21 16,3-1 7-16,3 7 14 15,3 0 7-15,6 10 3 16,3 1 8-16,5 4 0 0,2 0-4 16,4 2-7-16,9-2-5 15,3-2-2-15,9 1-2 16,4-3 1-16,6-2-6 16,-9-1-11-16,8 2-273 15,-9 1 83-15</inkml:trace>
  <inkml:trace contextRef="#ctx0" brushRef="#br0" timeOffset="881.8074">773 162 569 0,'-7'-3'237'15,"-3"1"8"-15,-5 6-126 16,-1 2-78-16,-2 10-9 15,-2 0-7-15,-2 10 0 16,5-1 1-16,0 4-4 0,5-4 0 16,9 4-6-16,3-7-2 15,3-3-6-15,4-8 4 16,5-2-4-16,1-11 4 16,7-5-3-16,1-8 6 15,7-5-7-15,-4-5 3 16,5-6-6-16,-7 2 1 15,-4 2-7-15,-6 5 7 16,-5 5-9-16,-7 9 8 0,-3 3-3 16,-4 7 4-16,-7 8-3 15,2 3 7-15,-1 8-3 16,1 1 3-16,2 5-2 16,5-4 4-16,5 1-4 15,5-7 1-15,0-2-4 16,7-5 2-16,3-5-2 15,2-5 2-15,7-1-2 16,3-6 0-16,3-5-49 16,-6-2 37-16,3 1-315 15,-5-7 69-15</inkml:trace>
  <inkml:trace contextRef="#ctx0" brushRef="#br0" timeOffset="1768.387">1050 176 459 0,'-2'-9'260'0,"-4"8"-17"15,-6 4-84-15,0 4-91 16,-5 6-17-16,-3 3-19 16,-4 4 0-16,7-2 0 0,-5 4 1 15,7-1-4-15,6 2-3 16,6-1-7-16,3-3-6 15,5-6-3-15,9-4 0 16,4-7 0-16,1-13 1 16,3 0 2-16,7-11-3 15,-1-2-2-15,3-5-24 16,-3 2-6-16,-2 4-6 16,-13 6 1-16,-8 5-12 15,-8 10 22-15,-11 9 1 16,-2 6 8-16,-3 11 8 15,0 1 13-15,4 8 6 16,7-3 6-16,4 0 0 16,8-4-6-16,6-3-4 15,-3-6-4-15,15-7-2 0,5-10 1 16,10-11-1-16,2-10 3 16,10-13-23-16,-5-3-12 15,-2-7-27-15,-12 4-2 16,-6-8-10-16,-12 8 25 15,-7-4 5-15,-5 9 27 16,-5 1 14-16,-4 7 15 16,-1 10 14-16,2 7 13 15,1 5-3-15,0 3-11 16,4 14-10-16,1-4-15 0,0 12-9 16,1 1 0-16,2 4-1 15,1-3 1-15,5 8-1 16,-2-4 3-16,5 6-4 15,-3-3 2-15,3 1-3 16,0-3 3-16,2 0-5 16,-4-7 6-16,3 2-5 15,-5-3 5-15,3-4-5 16,-7-6 6-16,1-1-5 16,-3-3 6-16,0-3-1 15,-2-6 5-15,1-2-3 16,-3-6 3-16,-4-3-7 15,-1-4 3-15,-4-1-8 16,-1 5 4-16,-6-1-6 16,0 1 6-16,-4 0-6 0,0 5 6 15,-1-4-4-15,5 4 6 16,3 3-3-16,5 4 7 16,9 1-4-16,3 1 3 15,5 4-7-15,6 0 3 16,11 2-6-16,4-1 5 15,9-1-3-15,2-1 7 16,4-2-3-16,-5 2 3 0,4-2-7 16,-6-2-19-16,-2-3-49 15,-3 1-252-15,-12 1 46 16</inkml:trace>
  <inkml:trace contextRef="#ctx0" brushRef="#br0" timeOffset="2196.5977">1692 150 667 0,'-2'-5'234'0,"-4"0"42"16,-3 5-182-16,1 4-13 16,-9 2-28-16,-2 5-10 15,1 0-16-15,-1 6-6 16,6-3-7-16,2-1-5 15,5-2-3-15,4-3-3 0,0-1-1 16,9-2-1-16,3-2 3 16,11 1-1-16,2-1 4 15,4-1-2-15,-3 1 0 16,0-1-6-16,-9 4 0 16,-2-2-5-16,-3 3 1 15,-1-1-4-15,-7 1 5 16,1 0-2-16,-8-2 3 15,-4 3 1-15,-4 1 4 0,-1-1 5 16,-1-1 3-16,-3-2 3 16,1-1 2-16,-2-6-3 15,0-2 0-15,3-1-1 16,9-3-6-16,2-2-21 16,12 0-18-16,9-4-47 15,5 2-58-15,6-1-183 16,0-1 18-16</inkml:trace>
  <inkml:trace contextRef="#ctx0" brushRef="#br0" timeOffset="2899.974">1905 147 464 0,'7'-7'280'0,"-7"2"-16"16,-5 2-95-16,-2 3-67 15,-5 5-42-15,-6 7-15 0,-3 3-16 16,-1 9-3-16,2 1-1 15,3 5 2-15,7-3-4 16,7-1-2-16,3-6-7 16,8-3-2-16,6-5-4 15,6-7 1-15,4-7 1 16,6-8 1-16,0-7 1 16,2-5-4-16,-3-3 1 15,-2-6-6-15,-6 4 3 0,-6 2-6 16,-12 3 4-16,-3 5-7 15,-5 5 4-15,-7 7-5 16,0 7 4-16,1 8-1 16,-3 5 5-16,2 9-2 15,5 0 6-15,2-4-1 16,4-2 4-16,4 3-3 16,4-11 3-16,5-5-4 15,6 0 3-15,8-10-3 16,-1-5 4-16,5-7-4 15,1-3 4-15,-4-7-6 16,-4 6 1-16,-4-2-5 16,-9 6 3-16,-3 5-6 15,-9 7 3-15,-1 5-3 16,-4 7 2-16,-3 6 1 0,2 7 4 16,-1 4 1-16,6 0 4 15,1 1-1-15,5-6 2 16,8-6-2-16,4-3 2 15,5-6-2-15,5-6 2 16,8-5-1-16,2-6 0 16,-3-6-2-16,-5-1-1 15,-8-2-3-15,-7 3 1 16,-7 4-4-16,-5 5-1 0,-2 7 0 16,-1 6-1-16,-1 7-1 15,-8 0 3-15,-1 5 1 16,3 1 2-16,5 2 0 15,-4-4-1-15,6-1 1 16,8-4-2-16,3-1-2 16,2-9-14-16,6-5-78 15,9-2-226-15,14-2-61 16,0-4-133-16</inkml:trace>
  <inkml:trace contextRef="#ctx0" brushRef="#br0" timeOffset="3322.7017">2583 71 240 0,'8'-10'210'15,"4"0"-11"-15,-4 5-15 16,-1-2-43-16,-5 4-15 16,-4 3-9-16,-5 0-27 15,-6 0-10-15,-4 6-28 16,-8 4-5-16,-1 6-6 15,-2 2 8-15,1 3-4 16,1-5-2-16,11 0-10 0,0-3-7 16,8-3-15-16,7 0-5 15,3-3-4-15,8 0 1 16,4-2 1-16,10-5 1 16,2-2 1-16,10 1 0 15,-5-1 0-15,2 2-6 16,-12 3 2-16,-5 4-8 15,-8 3 3-15,-6 7-4 16,-6-3 5-16,-2 4-4 16,-6-3 9-16,-2 4-2 15,-1-5 7-15,-4 2 5 16,-1-2 6-16,-6 1-2 16,3-6 2-16,2-1-4 15,3-8-2-15,7-8-61 16,23-1-321-16,16-9 91 15</inkml:trace>
  <inkml:trace contextRef="#ctx0" brushRef="#br0" timeOffset="4503.9892">2872 115 427 0,'-9'-17'306'16,"1"9"-48"-16,-9-1-34 15,0 9-168-15,-10 5-8 16,0 4-26-16,-5 4 1 15,13-1 10 1,2 2-17-16,-13 8-1 16,6-2-7-16,7-2 0 15,9-6-4-15,15-12 3 0,6-7-1 16,13-4 3-16,-1-6 1 16,9-7-7-16,-4 2-9 15,2-2-3-15,-10 8-4 16,-2 2-2-16,-6 12 2 15,-4 11 1-15,-3 4 2 16,0 8 1-16,-4 7 2 0,5 10 5 16,-1-6 6-16,0 8 3 15,0-3 0-15,1 7 2 16,1-7-3-16,-1 7-1 16,1-6-2-16,-3 4-1 15,-2-7-2-15,-3 3 1 16,-2-6-2-16,-6-4 2 15,-2-7 2-15,-1-1 5 16,0-3 4-16,-5-9 14 16,1 1 8-16,-4-3 18 15,-1-7 4-15,-4-11 15 16,1 5-8-16,-2-8-1 16,5-7-18-16,3 0-8 15,5-7-19-15,10-16-6 16,4 1-9-16,11-4-1 15,3 1-3-15,6 8-21 16,1 12-21-16,3 2-47 16,2 10-27-16,1-2-266 0,-1 7 54 15</inkml:trace>
  <inkml:trace contextRef="#ctx0" brushRef="#br0" timeOffset="4897.7966">3156 130 788 0,'-4'-12'240'0,"-6"1"49"16,3 0-228-16,-3 5-4 15,0 4-29-15,-10 4-6 16,5 8-7-16,-2 5-3 16,-4 4-3-16,6 4 6 15,8-1 0-15,-6 0 4 16,11-7 1-16,6 1-2 15,-1-10-7-15,11-4 1 16,7-7-3-16,7-7 2 16,-1-5-2-16,8-10 2 15,-3 4-8-15,0-10-10 16,-10 11-5-16,-3 4 0 16,-9 6-9-16,-10 9 0 15,-7 13 9-15,-1 7 2 16,-4 3 1-16,-2 15 7 0,-1-4 5 15,8 3 3-15,1-9 0 16,7 0 2-16,6-13-3 16,8-7 5-16,6-10-2 15,9-13 491-15,-3-8-820 16,12-4 439-16</inkml:trace>
  <inkml:trace contextRef="#ctx0" brushRef="#br0" timeOffset="5345.4842">3372-115 866 0,'-17'20'197'0,"2"7"82"15,1 2-252-15,4 2 1 16,7-4-3-16,-1 5 1 16,4-7-3-16,2 2-3 15,0-1-8-15,-2-6-3 16,0-5-4-16,0-1-1 15,1-9-2-15,5-4 1 16,4-1 3-16,8-5 1 16,4-2 0-16,9-9 3 15,2-1-2-15,5-2-3 16,-5 2-2-16,-2 4-1 0,-9 6-3 16,-7 5-1-16,-6 11-2 15,-6 6 0-15,-6 3 1 16,-3 8 2-16,-2-3 4 15,-6 4 4-15,1-3 2 16,-2-2 9-16,0-5 7 16,-6 2 19-16,1-8 4 15,-5-2 14-15,1-1-5 16,-3-3-3-16,7-5-19 16,-2-6-5-16,8-4-16 0,2-9-5 15,11 0-11-15,6-8-43 16,5 7-29-16,10-7 47 15,2 7-368-15,9 3 116 16</inkml:trace>
  <inkml:trace contextRef="#ctx0" brushRef="#br0" timeOffset="5958.1808">3717 59 755 0,'3'5'217'15,"4"4"58"-15,0-4-193 16,1-2-29-16,-1-3 11 16,3 0-14-16,0-3 0 15,4-2-15-15,-4 0-5 0,-5 0-16 16,2-6-6-16,-9 3-6 16,-7 0 1-16,-6 2-2 15,-2 3 0-15,-3 5 0 16,-7 10 1-16,0 5-1 15,3 6 3-15,6 6 2 16,3 0 5-16,8-6 2 16,8 1 4-16,5-7-3 15,5-4 0-15,6-4-3 0,7-6 2 16,3-4-3-16,10-11 1 16,-3-4-3-16,0-5-1 15,0 0-4-15,-6-1 0 16,-9 7-1-16,-6 2-2 15,-8 9-4-15,-8 6 0 16,-5 8 0-16,-6 5 2 16,2 5 4-16,0-1 9 15,6-2 0-15,-1-5 4 16,5-5-3-16,7-2 2 16,7-4-7-16,7-2 3 15,6-4-2-15,4-6 1 16,-2 1-1-16,-4-3-1 15,-7 3-3-15,-4 3-1 16,-6 5-3-16,-1 4-3 16,-5 6-2-16,4 4 1 0,-4 3 0 15,0 7 3-15,1 2 2 16,1 0 1-16,1-2 0 16,4-2 1-16,0-7-2 15,7-1 3-15,2-7-16 16,6-6 43-16,5-4-410 15,4-9 136-15</inkml:trace>
  <inkml:trace contextRef="#ctx0" brushRef="#br0" timeOffset="6182.4622">4285 145 522 0,'0'2'253'0,"3"0"3"15,4-1-113-15,3 5-40 16,3-1-26-16,11 0 11 16,1 1-15-16,11 0-5 15,-6-6-26-15,6 0-11 16,-11 0-16-16,2-6-11 16,-8-2-35-16,11 8-304 15,-6 2 86-15</inkml:trace>
  <inkml:trace contextRef="#ctx0" brushRef="#br0" timeOffset="8817.32">-28 833 362 0,'3'-5'255'16,"-1"5"-24"-16,0 0-46 16,-1 7-76-16,1 6-11 15,0 1-39-15,1 6 3 16,0 7-17-16,-3 5 3 15,2 0-17-15,-4 7 5 16,2-3-10-16,0 3 5 16,0-7-8-16,-1-2 4 15,2-6-7-15,1-7 2 16,0-5-6-16,1-9 5 16,0-1 2-16,6-11 4 15,-1-6-5-15,8-12 2 16,2-3-10-16,4-14-4 15,-2 3-7-15,2-3 2 0,-6 7-4 16,-1 3 1-16,-2 12-2 16,-4 7-2-16,-4 12-4 15,-2 6-1-15,-1 9-1 16,-7 8 2-16,1 5 1 16,-2 9 4-16,-3 0 1 15,1 3 1-15,3-6 0 16,1-1 1-16,4-10-1 0,5-3 1 15,-1-8-2-15,1-8 3 16,3-4 0-16,6-9 2 16,4-6 2-16,6-8 1 15,-2-1-4-15,5-7 1 16,-12 2-2-16,1 2-3 16,-10 5 0-16,4 4-2 15,-8 8-3-15,3 11-3 16,-6 4 1-16,-3 10 0 15,-3 6 2-15,2 7 2 16,2-1 2-16,0 7 0 16,3-6 3-16,3 0-2 15,0-6 2-15,2-4-1 16,6-5 0-16,2-6 2 16,4-8 1-16,3-8 2 15,2-5 1-15,5-6 1 16,-1-6-4-16,-1-6 1 0,-5 4-6 15,-3-3 2-15,-7 7-5 16,-5 7-1-16,-6 12-6 16,-4 6 6-16,-2 10-4 15,-7 11 3-15,2 5 1 16,-3 9 4-16,2-2 1 16,6 4 4-16,4-8 0 15,4-1 3-15,6-9-2 0,7-6 2 16,2-9-1-16,10-14 2 15,3-5-2-15,4-10 4 16,-2-1-4-16,1-6-6 16,-8 3-9-16,-6 3-3 15,-8 11-8-15,-3 2 0 16,-9 10 0-16,-1 10 7 16,-6 5 1-16,-1 8 5 15,-1 4 4-15,0 7 5 16,3-2 0-16,1 0 8 15,5-5-1-15,4-2 4 16,2-3-4-16,4-3 0 16,6-6-4-16,6-6 5 15,0-7-5-15,9-5 4 16,-2-4-2-16,2-1 1 16,-4 1-6-16,-1 1 3 0,-9 1-3 15,-2-1 2-15,-1-3-3 16,-5-4 3-16,1-2-3 15,6-7 1-15,-2-1-1 16,1-11 1-16,-1 4-1 16,-2-5 0-16,-1 3 0 15,-4-1 0-15,-4 11-3 16,1 7 0-16,-5 12-2 16,-2 3 0-16,-2 10 2 0,-3 6-1 15,1-1 3-15,-1 7-1 16,0 6 1-16,-2 1-1 15,2 0 1-15,-2 8-1 16,5-1 0-16,1 5-1 16,1 1 2-16,0 6-1 15,1-8 1-15,8 3 0 16,1-6 1-16,3-3 0 16,6-6 0-16,1-4-1 15,-3-7 1-15,3-5 1 16,-3-4 1-16,6-6 3 15,-3-6 2-15,4-10 0 16,-2-2 1-16,10-13-2 16,-3-3-3-16,6-8-1 0,-1 1-1 15,0-4 0-15,-11 2-1 16,-6-2 0-16,-9 18-1 16,-4-2 0-16,-4 15-4 15,-1 11 1-15,1 9-1 16,-3 8 0-16,0 9 0 15,-6 6 1-15,6 6 1 16,-4 9 0-16,10-1 0 16,4 5 1-16,6 0 0 15,2-3 2-15,4-1 0 0,-2 0 1 16,-1-5-1-16,0-4 1 16,-1-6-1-16,-2-6 2 15,-1-7-2-15,-2-3 3 16,-2-5-1-16,1-3 5 15,-6-6-1-15,-3-4 1 16,-2-4-2-16,-5-8 1 16,-3 2-6-16,-3-4 2 15,2 6-3-15,-4-4 2 16,3 1-2-16,-3 3 1 16,10 6 0-16,0 0-1 15,3 7 0-15,5 2-2 16,7 1 1-16,4 4-2 15,-1-2 1-15,13 0-1 16,-3 1 3-16,9-1 0 0,-3-3 0 16,6 0 3-16,-4-1-2 15,2 1 1-15,-7 1 0 16,-1-1-9-16,-5 1-22 16,-1 0-48-16,-8 1-30 15,1-1 84-15,-4 0-358 16,6-1 141-16</inkml:trace>
  <inkml:trace contextRef="#ctx0" brushRef="#br0" timeOffset="9979.3967">1403 874 687 0,'-2'-5'243'15,"-1"-2"42"-15,1 4-193 16,1 1-16-16,-1 2-37 15,0 3-11-15,1 6-19 16,-1 4 2-16,2 4-6 16,-2 5 8-16,1 5-2 0,-3 7 10 15,2-5-6-15,1 3 6 16,1-3-8-16,0-8 2 16,1-4-10-16,3-1 4 15,-1-8-6-15,2 0 5 16,0-2-6-16,6-6 1 15,-3-7-31-15,2-10-294 16,-1-5 85-16</inkml:trace>
  <inkml:trace contextRef="#ctx0" brushRef="#br0" timeOffset="9074.269">1400 884 183 0,'1'5'126'16,"-1"2"-16"-16,2-2-10 15,2-2-73-15,-1 4 1 16,-1 1-17-16,1 4 1 15,-1 0-13-15,-2 2 6 16,0 1 23-16,-4 2 60 16,1-5 7-16,1 1 21 15,1-1-4-15,-1 0-17 16,4-4-59-16,-1 1-6 16,1-1-19-16,1-3 6 15,1-5-19-15,-1-5-241 0,2-2 81 16</inkml:trace>
  <inkml:trace contextRef="#ctx0" brushRef="#br0" timeOffset="10895.8365">1564 852 599 0,'-7'5'215'0,"4"3"20"15,-4 8-124-15,5 6-70 16,-3 8 15-16,0 4-4 16,2 6 13-16,-1 1-11 15,1 8 0-15,1-4-16 16,2 6 0-16,-2-5-14 16,2-4 1-16,2-10-7 0,-2-3 0 15,0-9-4-15,-2-1 3 16,1-9-2-16,-3 0 12 15,3-7 12-15,-4-8 20 16,0-1-1-16,-1-8-2 16,3-8-14-16,5-17-13 15,5-1-23-15,3-21-1 16,2 0-10-16,6-5-16 16,-4 9-5-16,6 4 1 15,0 18-4-15,-3 6 8 16,0 12 17-16,-3 9 1 15,-6 6 0-15,0 5-3 16,1 6 1-16,-4 4-2 16,0 1 1-16,-2 8 2 15,-1-2 3-15,-4 4-1 16,2-2 2-16,-6 1 0 16,-1-6 1-16,0 4 5 0,-6-5 5 15,-6 3 2-15,4 0 2 16,-7-2-1-16,-2-7-4 15,4-5-1-15,5-4-3 16,1-4 0-16,7-4-5 16,7-6-42-16,7-1-34 15,5-9 66-15,5 1-380 0,12-9 121 16</inkml:trace>
  <inkml:trace contextRef="#ctx0" brushRef="#br0" timeOffset="11409.6646">1854 769 777 0,'-10'8'199'0,"3"8"72"16,-3 2-222-16,0 8 8 16,3 1-8-16,2 3 8 15,-1-1-8-15,2 6 0 16,4-6-16-16,-3-2-5 15,5-3-13-15,3-6-2 16,1-9-6-16,3-6 4 16,4-6-1-16,8-9 1 0,-1-5-3 15,4-3 3-15,-2-2-6 16,-4-2 1-16,-6 6-5 16,-4 2 3-16,-4 6-6 15,-4 10 3-15,-4 5-5 16,-2 10 3-16,-1 6-4 15,-3 9 7-15,3 1-2 16,0 6 7-16,7-10-1 0,2-2 5 16,1-6-3-16,7-6 3 15,1-8-6-15,2-6 6 16,2-8-4-16,2-6-63 16,-3-5 239-16,1-6-536 15,-3 3 191-15</inkml:trace>
  <inkml:trace contextRef="#ctx0" brushRef="#br0" timeOffset="12294.8607">2113 581 678 0,'2'-5'235'15,"-2"17"20"-15,3-2-156 16,0 12-72-16,4 4 12 16,-3 6 4-16,-1 5 20 15,-1 9-4-15,-1-1 2 16,1 1-18-16,-2 5-2 16,-2-9-16-16,2-2 3 15,-1-6-8-15,-1-3 5 16,2-9-3-16,2-6 5 15,-1-7-4-15,1-2 9 16,0-6-1-16,1-2 16 16,0-4-5-16,4-7 3 15,2-3-12-15,4-7-5 16,2-4-19-16,2-3-2 0,0 1-6 16,3-8 1-16,-1 4-1 15,0-3 0-15,-1 6 0 16,1 4-1-16,-4 9-1 15,-5 5 1-15,-5 5-1 16,-1 6-5-16,-4 4-3 16,-5-1-4-16,-2 2-8 15,0 2-22-15,-7 0-14 0,3 0-48 16,-1 1-33-16,2-1-259 16,-6 6 47-16</inkml:trace>
  <inkml:trace contextRef="#ctx0" brushRef="#br0" timeOffset="12490.1451">2245 958 471 0,'-2'19'232'0,"2"3"15"16,7 0-104-16,1 3-37 16,1-5-25-16,3 1-4 15,-2-4-24-15,0 0-7 16,-3-6-20-16,3 3-4 15,-2-9-14-15,6-2 3 16,-9-6-20-16,7-7-293 16,-1-5 96-16</inkml:trace>
  <inkml:trace contextRef="#ctx0" brushRef="#br0" timeOffset="12922.5168">2478 1006 685 0,'-8'-9'265'16,"-1"1"33"-16,12-2-179 0,-8-1-28 16,4 5-27-16,-1 1-10 15,-3 5-18-15,-10 5-5 16,-2 5-16-16,-2 8-6 16,1 3-2-16,-1 2 3 15,9-2 3-15,5 1 4 16,3-7 1-16,0-3-3 15,8-4-1-15,4-5 1 16,5-8-2-16,9-8 0 16,-2-4-3-16,8-10 0 15,-1-4-5-15,-1-1-5 16,-6 4-7-16,2-1-2 16,-9 12-2-16,-6 4-3 15,-4 9-2-15,-7 11 6 16,-5 8 0-16,-3 12 2 0,-3 4 3 15,-1 6 7-15,4-2 1 16,5 2 6-16,7-8-1 16,6-2 1-16,6-10-2 15,6-7 2-15,2-13-3 16,7-11-17-16,3-11-35 16,1-7-311-16,0-2 73 15</inkml:trace>
  <inkml:trace contextRef="#ctx0" brushRef="#br0" timeOffset="13355.416">2708 754 553 0,'-7'5'195'0,"4"2"28"16,1 1-136-16,2 7-34 15,2 4-7-15,1 6 11 16,-1 2-10-16,-2 14 7 15,1-1-21-15,1 6 0 16,-4-5-15-16,4 1 3 16,-2-10-8-16,0-3 4 15,3-7-6-15,-1-5 3 16,-2-9-7-16,4-5 7 16,-4-6-5-16,-2-9 6 0,0-3-6 15,-1-10 4-15,-4-1-10 16,-3-2 4-16,0 2-7 15,-4-3 6-15,2 6-6 16,1-1 6-16,0 6-4 16,3 2 12-16,3 4 1 15,2 7 10-15,1 5-4 16,4 4 1-16,4 1-11 16,4 5-2-16,2 0-8 0,9 4 3 15,1-3-2-15,5 0 6 16,0-6-5-16,6-2-14 15,-2-8-37-15,4-2-291 16,-3-1 67-16</inkml:trace>
  <inkml:trace contextRef="#ctx0" brushRef="#br0" timeOffset="13879.2621">3012 860 770 0,'-8'0'237'0,"-4"2"56"15,0 1-210-15,-3 4-11 16,-1 5-16-16,-6 7 9 16,6 2-11-16,-3 7 1 15,4-5-21-15,3 4-4 0,9-8-18 16,3-2-2-16,6-7-8 16,11-7 7-16,9-4-4 15,11-6 5-15,0-5-3 16,9-5 2-16,-11 7-7 15,-1 0 3-15,-12 5-5 16,-4 8-2-16,-9 6 0 16,-1 2-1-16,-9 3 0 0,-1 3 2 15,-1-5 5-15,-1 3 4 16,4-7 4-16,0-3 6 16,2-1 7-16,-2-4 14 15,2-5 2-15,-2-2 2 16,1-5-6-16,4-5-6 15,-1-5-14-15,-1-3-6 16,-1 3-3-16,-1-5 0 16,-1 5-1-16,-3-2-2 15,-2 7 2-15,0 2-5 16,2 5 1-16,-4 3-3 16,5 7 1-16,2 0-5 15,3 2 1-15,8 0-3 16,7 1 2-16,11-1 0 15,5-1 3-15,0-1 3 16,1 2-4-16,1-4-56 16,-9-3 4-16,0 7-369 0,-5 0 67 15</inkml:trace>
</inkml:ink>
</file>

<file path=ppt/ink/ink35.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38:54.633"/>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-4389 2704 643 0,'0'-10'179'0,"1"0"65"16,-1 2-180-16,-1 4 12 15,-3 4-17-15,-1 7 2 16,-7 1-24-16,-4 13-3 16,-8 2-18-16,-10 9 8 15,4 6-7-15,-6 11 7 16,-1-9 13 31,18-20-18-47,1 1-10 0,-53 57-6 0,10-8 3 15,0-7-3-15,10-16 1 16,50-43-6-16,9-11-33 16,9-8 91-16,15-6-368 15,-1-9 120-15</inkml:trace>
  <inkml:trace contextRef="#ctx0" brushRef="#br0" timeOffset="273.9249">-4486 2738 752 0,'-3'-10'253'0,"1"2"31"0,1 4-174 16,2 2-89-16,3 4 0 16,-4 7-12-16,3 8 1 15,0 3-6-15,1 14 4 16,-6-1-1-16,7 15 3 15,-3-6-3-15,0 4 2 16,1-4-4-16,5 0 3 16,-1-13-4-16,2 3 1 15,-1-7-2-15,1-3 2 16,-3-5-3-16,1-3 5 16,-4-8-4-16,-1-1-9 15,-2-3-23-15,-3-2 110 16,-7-5-393-16,-2 7 147 15</inkml:trace>
  <inkml:trace contextRef="#ctx0" brushRef="#br0" timeOffset="552.5597">-5015 3289 227 0,'-20'14'199'0,"10"-6"-37"15,8 2 22-15,7-3-105 16,11 1 22-16,4-3-7 16,15 2 17-16,6-2-29 0,15-10 2 15,-2-3-30-15,13-4-4 16,-9-3-24-16,4-7-1 16,-13 7-12-16,0 3 0 15,-15 3-9-15,-3 8-1 16,-13 6-6-16,-6 3-37 15,-9 2 6-15,-1 2-268 16,3 0 56-16</inkml:trace>
  <inkml:trace contextRef="#ctx0" brushRef="#br0" timeOffset="917.5558">-4068 2938 768 0,'-10'1'214'15,"-1"8"66"-15,3 8-219 16,-2-1 3-16,3 5-16 0,4 4 1 16,1 0-14-16,4 2-2 15,1-5-12-15,6-1-3 16,2-4-9-16,10-7 2 16,1-5-4-16,8-2 4 15,-1-8-10-15,5-7-48 16,-4-5 19-16,6-3-298 15,-9-5 54-15</inkml:trace>
  <inkml:trace contextRef="#ctx0" brushRef="#br0" timeOffset="1802.603">-3575 3262 688 0,'5'-2'199'0,"9"2"49"16,11-1-157-16,4 1-52 16,13-2 15-16,0 0-12 15,7-1 1-15,-3 1-22 16,5-1-4-16,-11 3-11 15,-3-4 241-15,-4 4-538 16,0 5 259-16</inkml:trace>
  <inkml:trace contextRef="#ctx0" brushRef="#br0" timeOffset="1576.1606">-3560 3074 520 0,'2'-3'280'0,"5"3"-30"16,13-3-67-16,7 3-162 15,17-5 4-15,7-2-9 0,10-7-1 16,-4 11-6-16,2-4-1 15,-16 2-7-15,-8 5 3 16,-13 5-5-16,-8-3-73 16,-8 11-193-16,-7 9 37 15</inkml:trace>
  <inkml:trace contextRef="#ctx0" brushRef="#br0" timeOffset="1188.1552">-3778 2953 739 0,'-8'5'233'0,"-6"2"44"16,4 9-203-16,-3 5-21 15,-2 7-21-15,-1 6-1 0,5 5-5 16,-8 5 0-16,5-2-6 15,-1 6-2-15,-3-4-7 16,-3 3-3-16,-2-7-4 16,-3 6 0-16,9-10-2 15,1-3 4-15,4-12-1 16,7-4-31-16,6-17 531 16,-1-12-817-16,4-7 416 15</inkml:trace>
  <inkml:trace contextRef="#ctx0" brushRef="#br0" timeOffset="3048.9341">-2497 3213 409 0,'-10'8'225'0,"0"-1"-5"16,8 2-79-16,8-3-67 15,-1 6-18-15,6-3 5 16,11-4-14-16,11 2 9 16,2-6-13-16,19-2-3 15,-3-5-17-15,6 0-3 16,-3-3-14-16,-1 1-7 15,-14 1 30-15,-1 7-313 16,-9 3 108-16</inkml:trace>
  <inkml:trace contextRef="#ctx0" brushRef="#br0" timeOffset="2628.6081">-2123 2684 658 0,'13'-15'235'0,"-7"5"35"15,-1 5-157-15,-5 8-66 16,-7 12 7-16,-8 9-28 16,-11 18 2-16,-4 7-7 15,-9 17 7-15,0-5-12 16,-3 5 4-16,3-12-7 16,0 2 2-16,7-21-6 15,7 2 1-15,8-15-4 16,5-7 0-16,5-9-1 15,7-12-29-15,5-10-8 0,17-5-283 16,5-11 61-16</inkml:trace>
  <inkml:trace contextRef="#ctx0" brushRef="#br0" timeOffset="2810.3535">-2164 2738 865 0,'-1'2'186'0,"2"6"87"15,1 6-255-15,0 13 8 16,1 0-2-16,-1 13 12 16,3-1-9-16,3 7 3 15,-3-7-13-15,2 8-2 16,2-10-10-16,1 4-1 0,-5-7-1 16,8-4 1-16,-1-8 0 15,2-2 4-15,-6-8-1 16,-1 0 3-16,-4-5-14 15,1-2-37-15,-6-7 177 16,-1-1-448-16,-4-2 167 16</inkml:trace>
  <inkml:trace contextRef="#ctx0" brushRef="#br0" timeOffset="4102.8352">-1386 2738 782 0,'-4'-15'231'15,"-2"1"63"-15,-5 6-229 16,-5 6 1-16,-5 4-28 0,-7 8-3 16,-3 7-18-16,-9 12 3 15,4 1-11-15,-6 14 9 16,8 0-2-16,0 5 7 16,9-3-2-16,1 3 3 15,12-7-6-15,6-2-3 16,7-4-6-16,4-4-2 15,9-8-1-15,1-4-2 16,5-6 3-16,2-8 1 16,7-2 0-16,2-8 3 15,-1-2-3-15,0-8 2 16,-3-3-4-16,-3-8 2 16,-5 3-4-16,-4 2 3 15,-7-1-6-15,-6 4 2 0,-9 7-2 16,-8 2 3-16,-5-1-3 15,-4 13 3-15,4 2-1 16,-2 5 2-16,7-3-2 16,4 7 0-16,5-10-3 15,6 7-1-15,8-3-3 16,11 1 3-16,4-5-1 16,15-4 6-16,2-4 1 15,7-5 0-15,-3-4-8 16,-1-3 2-16,-13 1-7 0,-6 7 2 15,-12 4-3-15,-7 8 1 16,-5 3-3-16,-5 9 6 16,-4 2-2-16,-3 5 8 15,0-2 4-15,2 8 6 16,0-5-2-16,3 2 5 16,4-3-6-16,1 0 1 15,2-4-7-15,4 0 5 16,1-3-6-16,0 3 4 15,0-3-24-15,0-3 472 16,-2-2-822-16,-6-11 409 16</inkml:trace>
  <inkml:trace contextRef="#ctx0" brushRef="#br0" timeOffset="5979.7436">-932 3010 355 0,'-10'-8'411'0,"7"3"-128"16,1 3-211-16,2-3 211 16,4 8-271-16,2-1-9 0,4 0 1 15,1 1-6-15,11 6-281 16,-2-6 95-16</inkml:trace>
  <inkml:trace contextRef="#ctx0" brushRef="#br0" timeOffset="7070.8559">-676 2963 418 0,'-17'7'266'0,"8"-2"-40"16,2-2-34-16,11 4-160 16,6 3 14-16,5 0-6 15,14-5 12-15,11-3-3 16,20 5 4-16,2-11-14 15,11-1 3-15,1 2-13 16,14-1-1-16,-15-6-10 16,13-2 1-16,-8 1-11 15,3 2 0-15,-14-1-6 16,3 5 2-16,-15 5-4 16,-4-2 3-16,-12-1-3 0,-4 6 3 15,-9 1-3-15,-3-1 2 16,-6 2-2-16,-3 2-1 15,-7-5-17-15,-6 3-36 16,-6-7-52-16,2-8-210 16,-4 1 19-16</inkml:trace>
  <inkml:trace contextRef="#ctx0" brushRef="#br0" timeOffset="6679.389">-443 2659 483 0,'-14'0'234'16,"2"5"-1"-16,12-2-77 16,0 1-99-16,4-1 12 15,-4-3-16-15,7 0 7 16,4-3-12-16,10-9-3 15,4 0-15-15,16-10-4 16,2-3-16-16,12-11-1 16,-5 1-6-16,6-6-3 15,-7 7-4-15,-3-3 2 16,-13 3-5-16,-4 6 4 16,-10 4 0-16,-9 7 1 15,-8 3-2-15,-4 13 8 0,-1 1-3 16,-4 6 3-16,0 5 4 15,-1 12 0-15,-1 1-6 16,-3 10 2-16,2 3-2 16,2 9 1-16,1-6 1 15,0 6 1-15,2-9-3 16,2 2 4-16,-1-9-5 16,4-1 4-16,-1-9-4 15,1 2 5-15,0-7-5 16,0-1 5-16,-2-6-1 0,2 1-36 15,-3-9 48-15,4-2-329 16,-1-6 87-16</inkml:trace>
  <inkml:trace contextRef="#ctx0" brushRef="#br0" timeOffset="7686.558">-1026 3630 508 0,'-5'2'253'0,"5"-2"-2"15,1-5-86-15,16-5-98 16,2-4-11-16,13-9 0 16,3-6-21-16,14-8-6 15,-5-2-20-15,5-2 0 16,-10 8-8-16,-3-1 5 15,-11 12-7-15,-10 5 5 16,-10 10-11-16,-5 9 7 16,-8 5-6-16,-9 11 8 0,-2 8-4 15,-4 12 16-15,1 3-2 16,1 11 12-16,5-6-3 16,4 5 7-16,5-12-8 15,4-2 0-15,3-10-11 16,5-4 1-16,1-12-3 0,6-5 1 15,5-9-2-15,3-5-213 16,2-16-114-16,-3-12-35 16</inkml:trace>
  <inkml:trace contextRef="#ctx0" brushRef="#br0" timeOffset="7910.4614">-609 3559 836 0,'12'-3'210'15,"3"1"71"-15,7-3-217 16,3-1-33-16,8 0 6 16,-1 1-9-16,0 0-3 15,-5 7-15-15,0-2-25 0,-12 2 136 16,-5-2-426-16,-1-2 167 15</inkml:trace>
  <inkml:trace contextRef="#ctx0" brushRef="#br0" timeOffset="8324.0101">111 3353 725 0,'3'-12'232'0,"-1"9"63"15,-7 0-194-15,-5 3-25 16,-7 1-20-16,-8 10-4 15,-6-1-31-15,-6 8-1 16,0 4-16-16,-4 5 4 16,8-1-4-16,-5 4 11 15,10-1-1-15,2 5 7 16,3-7-2-16,7 0 3 0,1 0-8 16,8-5-1-16,6-7-6 15,6 2 0-15,2-2-3 16,13-5 1-16,3-1 1 15,10-3 2-15,4-2-4 16,5-6-46-16,-3-6 511 16,8-9-821-16,-13-5 399 15</inkml:trace>
  <inkml:trace contextRef="#ctx0" brushRef="#br0" timeOffset="8681.1048">69 3630 633 0,'-17'17'250'0,"2"2"20"16,3-6-140-16,5-2-76 16,9-3-10-16,3-1 5 15,2-4-18-15,6 1 1 16,2 2-17-16,9-7-1 16,1-1-8-16,6-13-12 15,3-1-27-15,-1-11-18 16,-2 5-168-16,-2-1-25 15,-8 9 30-15,-9 2 86 16,-7 14 54-16,-11 10 214 0,-5 5 43 16,-10 8 12-16,-5 7-53 15,-4 6-14-15,4-3-43 16,-4 9-8-16,11-5-29 16,2 3-5-16,4-5-25 15,3 2-2-15,3-10-11 16,2-5 3-16,2-9-7 15,3-7 6-15,1-4-27 16,4-10-308-16,2 1 95 16</inkml:trace>
  <inkml:trace contextRef="#ctx0" brushRef="#br0" timeOffset="9731.5277">719 3203 417 0,'-6'2'245'0,"6"-1"-31"16,5 3-38-16,3 1-146 15,9 0 17-15,5-2-9 16,10-1 8-16,2 0-14 16,8-4-1-16,0 0-18 15,1 0-2-15,-10 2 47 0,-4 4-317 16,-7 4 124-16</inkml:trace>
  <inkml:trace contextRef="#ctx0" brushRef="#br0" timeOffset="9513.9104">704 3052 760 0,'0'2'197'0,"5"0"67"16,5-7-215-16,12 5-3 16,2-4-12-16,10 3 4 15,3 1-14-15,7 0-3 16,-7 1-13-16,5 1 4 16,-13 0-18-16,-5-1-4 15,-2 6-280-15,-9 12 78 16</inkml:trace>
  <inkml:trace contextRef="#ctx0" brushRef="#br0" timeOffset="14899.7386">1211 3211 148 0,'-5'5'197'16,"2"4"-20"-16,-1-2-14 0,1-6-22 15,3 3-45-15,-2-4-9 16,2 0-33-16,2 0 11 16,0 0-12-16,4-5 13 15,5-4-9-15,5-9 3 16,5-4-19-16,13-16-4 16,1 0-21-16,14-13 0 15,-3-3-9-15,9-12 7 16,-7 7-6-16,2-6 10 15,-12 11-2-15,-8 9 6 16,-13 16-4-16,-4 7 7 16,-9 12-6-16,-4 7 3 15,-2 3-6-15,-5 10-2 16,-3 0-6-16,-3 12-1 16,-1 5-6-16,-3 12 2 15,7-2-3-15,-2 12 2 16,4 0-2-16,-1 0 2 0,1-5-3 15,0 1 4-15,1-12-4 16,-2-6 3-16,1-2-2 16,1-3 3-16,2-7-2 15,0-1 3-15,2-1-4 16,3-4 4-16,1-8-5 16,-1 1-16-16,0-2-29 15,0-10-44-15,2 1-35 0,3-9-217 16,5-2 34-16</inkml:trace>
  <inkml:trace contextRef="#ctx0" brushRef="#br0" timeOffset="15333.0287">1828 2745 529 0,'7'-14'222'15,"-12"8"10"-15,1 7-109 16,-2 6-81-16,-3 15-2 15,-6 5-20-15,-2 17 2 16,-7-2-7-16,-1 14 5 16,5-7-3-16,-1 5 7 15,8-12-5-15,6 4 4 0,5-14-6 16,4 0 0-16,3-13-5 16,7-6 4-16,3-8 0 15,11-13 14-15,-4-7 0 16,11-14 1-16,-4-3-6 15,10-14-3-15,-7-6-15 16,7-14-1-16,-7 7-4 16,-7-4 2-16,-11 11-4 15,-7 15 2-15,-12 18-3 0,-11 11 6 16,-4 9-5-16,-7 13 5 16,-2 6-3-16,-4 6 5 15,7 1-7-15,3 3 4 16,6-8-2-16,7-3 2 15,8-4-3-15,0-9-2 16,7-4-6-16,0-4-38 16,5-4 46-16,12-9-324 15,7-2 88-15</inkml:trace>
  <inkml:trace contextRef="#ctx0" brushRef="#br0" timeOffset="16094.2456">2213 2725 510 0,'-1'-12'245'16,"-4"3"4"-16,1 4-90 15,-1 2-94-15,-3 6-5 16,-2 6-36-16,-6 9-4 0,-2 9-18 15,-8 11 6-15,3 2-1 16,-3 9 15-16,4-5-1 16,4 3 10-16,3-8-5 15,6 3 3-15,6-9-13 16,8-1 0-16,5-10-8 16,9-4 4-16,1-8-5 15,9-6 5-15,-2-8-3 16,6-7 5-16,-2-8-5 0,4-11 4 15,-3 1-3-15,6-10 5 16,-8-2-1-16,4-9 10 16,-9 4 2-16,-5-5 12 15,-9 9-1-15,-10 2 6 16,-6 13-6-16,-8 5-1 16,-1 10-11-16,-11 7-4 15,-1 10-10-15,-6 3-2 16,4 4-7-16,-1 3 2 15,10-1-3-15,4 3 1 16,8-6-3-16,2 3 2 16,5-1-4-16,2-1-43 15,3-3-44-15,4 1-298 16,1-12 40-16</inkml:trace>
  <inkml:trace contextRef="#ctx0" brushRef="#br0" timeOffset="16472.886">2543 3034 1012 0,'-5'-5'248'0,"1"0"87"16,6 3-300-16,8 4-7 16,0-4-14-16,6 2 2 0,-1 3-29 15,12 2-323-15,-3-8 110 16</inkml:trace>
  <inkml:trace contextRef="#ctx0" brushRef="#br0" timeOffset="17668.9711">2774 2990 792 0,'-1'3'173'16,"9"2"88"-16,11-6-229 15,18-1 20-15,5-6 2 16,24-6 13-16,0-5-12 16,12-1-2-16,-7 2-21 15,8 2-7-15,-15 5-14 16,7-1-2-16,-13 0-7 16,1 2 2-16,-15 3-4 0,0 5 5 15,-14 4-9-15,-3 1-17 16,-10 2-21-16,-7 4 26 15,-3-9-311-15,-9-4 97 16</inkml:trace>
  <inkml:trace contextRef="#ctx0" brushRef="#br0" timeOffset="17387.5891">2952 2720 735 0,'-5'1'193'0,"5"-2"77"16,7-5-215-16,8-7 7 15,12-7-17-15,15-12-2 16,7-7-24-16,17-15-2 16,-5 0-12-16,8-7 2 15,-11 2-6-15,1-9 3 16,-17 10-4-16,-3-1 4 15,-16 12-5-15,-6 10 3 0,-12 17-5 16,-6 13 8-16,-8 12-6 16,-4 12 8-16,-4 3-4 15,-5 12 8-15,0 10-4 16,0 6 9-16,2-3-4 16,-1 9 9-16,5-6-2 15,-1 2 2-15,1-2-6 16,1 4 0-16,8-8-7 15,-3 0-1-15,7-10-4 0,1-4 2 16,4-6-4-16,-7 3 3 16,5-8-3-16,-4-4 4 15,4 0-3-15,-3-7-15 16,6-6-24-16,-1-2-291 16,0-3 72-16</inkml:trace>
  <inkml:trace contextRef="#ctx0" brushRef="#br0" timeOffset="18356.645">2387 3703 686 0,'-6'7'171'0,"-3"-4"66"16,11 1-198-16,5-4 16 15,-1-9-5-15,18-6 7 16,1-2-10-16,6-20-2 15,-2-7-22-15,16-14-4 16,-8 6-15-16,9-12 2 16,-5 15-5-16,-3 3 4 0,-16 21-6 15,-6 6 0-15,-13 14-6 16,-6 12 7-16,-6 10-5 16,-1 10 8-16,-5 7 2 15,-4 13 10-15,1 4-2 16,1 3 9-16,-2-5-3 15,7 7 5-15,2-14-7 16,2-7 1-16,6-6-9 0,0-9 0 16,2-13-7-16,10-7 6 15,2-5-11-15,4-10 186 16,4 1-502-16,3-21 223 16</inkml:trace>
  <inkml:trace contextRef="#ctx0" brushRef="#br0" timeOffset="20833.6558">3930 3186 635 0,'-5'2'232'0,"9"-1"23"15,4-2-150-15,14-1-57 16,0-5-14-16,17-3 6 15,-2-2-13-15,5-1-2 16,-6 3-17-16,1 5-2 16,-12 3 95-16,1 10-382 15,-9 4 159-15</inkml:trace>
  <inkml:trace contextRef="#ctx0" brushRef="#br0" timeOffset="20628.3676">3964 2980 646 0,'-8'0'250'0,"6"-4"27"15,4 6-165-15,10-4-39 16,1 4-24-16,12-4-3 16,6 4-16-16,6-5 0 0,0 1-14 15,4-5-3-15,-6-1-10 16,-3 4-12-16,-8-1-36 16,-5 7-263-16,-9 1 63 15</inkml:trace>
  <inkml:trace contextRef="#ctx0" brushRef="#br0" timeOffset="21598.8331">4757 2657 827 0,'0'-5'277'16,"-2"2"51"-16,-5 3-240 16,-3 10-12-16,0 5-39 15,-2 3-11-15,0 6-15 16,6 5-1-16,2-4-4 16,2-3 1-16,8-3-5 15,9-4 2-15,2-3 0 0,13-9 3 16,4 1-3-16,6-3 3 15,-2 1-9-15,0 1-5 16,-7 11-11-16,-2 6-1 16,-11 2-7-16,-4 5 3 15,-13-5 2-15,-9 0 9 16,-4-2 1-16,-10-1 18 16,0-2 8-16,-7 1 19 15,4-1 3-15,-9-3 14 16,4-4-7-16,-6 0 2 15,8-1-12-15,-3-3-3 16,6-4-12-16,1-7-3 16,9-5-9-16,-4-9-30 15,9-3-35-15,0-18 438 16,10-3-766-16,0-7 370 16</inkml:trace>
  <inkml:trace contextRef="#ctx0" brushRef="#br0" timeOffset="21764.9924">4743 2652 733 0,'15'-10'266'0,"4"0"43"16,5 0-170-16,1-1-52 15,5 3-7-15,-1 3-35 16,5 0-8-16,-4 6-25 0,9 3 2 16,-8-1-23-16,2-1-58 15,-2 1-278-15,-6 2 59 16</inkml:trace>
  <inkml:trace contextRef="#ctx0" brushRef="#br0" timeOffset="22181.9315">5325 2627 651 0,'-6'-2'251'16,"-4"7"18"-16,-7 10-132 15,1 5-83-15,-1 9 7 16,-2 3-11-16,-5 12 9 16,6-5-18-16,-1 3 0 15,4-4-12-15,5-1-2 0,6-12-13 16,15 0 1-16,-3-3-8 16,11-10 4-16,3-8-3 15,11-9 3-15,-6-9-1 16,12-13 2-16,-7-10-6 15,7-11 0-15,-10-1-2 16,5-8 0-16,-11 10-2 16,-2 1 3-16,-14 12-4 0,-13 7 3 15,-9 14-2-15,-10 4 2 16,-4 14-3-16,-3 7 3 16,8 5-2-16,-4 7 0 15,11-2-2-15,3-2 3 16,6-1-4-16,1-4-4 15,10-8-25-15,6-7 488 16,3-4-820-16,18-4 412 16</inkml:trace>
  <inkml:trace contextRef="#ctx0" brushRef="#br0" timeOffset="18920.4898">2781 3505 722 0,'-7'5'238'16,"6"-1"42"-16,6-1-175 15,3-1-47-15,7 0 6 16,7-1-24-16,7 1 2 16,-4-2-17-16,9-3-1 15,-3-1-16-15,-1-1 2 0,-6 0-8 16,5-3-11-16,-8 1-39 15,0-5-275-15,-9 0 64 16</inkml:trace>
  <inkml:trace contextRef="#ctx0" brushRef="#br0" timeOffset="19413.0413">3305 3286 421 0,'-5'3'237'16,"-2"0"-21"-16,-8 8-54 15,1 4-121-15,-4 7 5 16,-1 1-12-16,-3 6 9 15,7 2-5-15,3 6 10 16,-1-9-6-16,4 3 9 16,3-6-9-16,2-1-1 15,6-7-11-15,5-5 0 16,-1-11-10-16,10-6 3 0,1-8-3 16,8-13 2-16,-8-1-7 15,8-8-1-15,0 1-8 16,-1-5 0-16,-10 7-4 15,1 0 2-15,-10 8-2 16,-8 4 1-16,-8 12-2 16,-4 6 2-16,-2 5-2 0,-1 12 1 15,1 6-2-15,-5 4 2 16,5-1-2-16,5 3 2 16,5-7-2-16,2 0-12 15,9-3-26-15,1-5-40 16,0-7-178-16,15 2-78 15,5-10-60-15</inkml:trace>
  <inkml:trace contextRef="#ctx0" brushRef="#br0" timeOffset="19653.5989">3351 3559 669 0,'-9'33'211'0,"1"7"45"15,-4-6-191-15,5 0-10 16,5-2-26-16,-3-5-7 15,2-9-14-15,5 6 2 16,-7-7-8-16,3-9-12 0,2-4 8 16,2-8-263-16,8-7 76 15</inkml:trace>
  <inkml:trace contextRef="#ctx0" brushRef="#br0" timeOffset="20234.2002">3599 3247 838 0,'-13'-2'196'0,"-4"5"85"15,1 3-247-15,1 7 2 16,2 1-9-16,-1 6-1 16,2-2-16-16,4 3 3 15,3-4-11-15,1-2 4 16,4-5-7-16,4 2 5 15,3-7-5-15,6 2 8 16,-1-4-6-16,10-1 8 16,3-1-6-16,1 4 5 15,-3 2-9-15,1 2 5 16,-9-1-7-16,-5 6 5 16,-5-1-8-16,0 6 6 15,-6-1-5-15,-3 9 7 16,-2-6-5-16,-5 4 6 0,0-8-2 15,-5 8 8-15,-4-11-2 16,-3 6 11-16,1-6-1 16,-4 1 7-16,3-7-6 15,-3-3 3-15,6 0-8 16,-2-6 1-16,3-6-7 16,6-8 0-16,6 5-7 15,5-11 4-15,9 1-4 16,10-4 4-16,5-1-4 0,12-9 6 15,1 2-7-15,11-7 5 16,-2 0-4-16,7-1 3 16,-11 4-4-16,-3 4 5 15,-10 7-4-15,-8 3 10 16,-11 7 5-16,-6 3 17 16,-9 3 2-16,-10 3 11 15,-5 1-7-15,-6 3 0 16,-4 2-17-16,-1 3-1 15,8 4-11-15,0-2 2 16,10 4-8-16,4-3 2 16,5-1-6-16,4-1 1 15,5-3-7-15,9 1-38 16,5-5-48-16,8-2-296 16,-3 5 47-16</inkml:trace>
  <inkml:trace contextRef="#ctx0" brushRef="#br0" timeOffset="22567.878">5635 2611 823 0,'-5'4'208'0,"-6"9"80"0,-3 9-238 16,-8 12 4-16,0 5-13 16,-5 12 3-16,7-1-19 15,3 4 1-15,7-11-15 16,6-1 3-16,9-15-8 16,7-7 4-16,2-13-2 15,11-4 4-15,1-8-2 16,7-10 4-16,1-5-6 15,7-11 2-15,-8-2-6 0,6-8 2 16,-10 4-6-16,-2-4 16 16,-8 13 5-16,-11-5 20 15,-10 10 0-15,-11-1 8 16,-11 4-16-16,-11-4-4 16,-2 9-21-16,-7 1-5 15,6 8-2-15,1 4 4 16,15 7-6-16,4 4 4 15,9 2 0-15,8 6-37 16,6 0-50-16,12 3-300 16,1-6 51-16</inkml:trace>
</inkml:ink>
</file>

<file path=ppt/ink/ink36.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39:46.278"/>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313 1666 837 0,'-8'-8'214'0,"-6"6"64"16,6 6-236-16,-6 9-24 15,7 2-2-15,-6 7 7 16,1 4 2-16,-6 7 5 15,-3 6-2-15,-4 12-3 16,6-21 7 0,1 1-22-16,-18 30-2 0,7-9 0 15,4-10-4-15,8-13 1 16,17-22-5-16,5-5 6 16,9-13-41-16,3-4 307 15,5-19-595-15,-4-6 264 16</inkml:trace>
  <inkml:trace contextRef="#ctx0" brushRef="#br0" timeOffset="492.4246">-81 2131 523 0,'-5'2'237'15,"14"1"1"-15,9-3-109 0,14-2-56 16,11 1-15-16,14-4 3 16,1 3-6-16,8-3-6 15,-7 0-16-15,0-2-9 16,-10 2-10-16,3-2-6 16,-11 1 4-16,-4-5 44 15,-5 11-356-15,-5 5 140 16</inkml:trace>
  <inkml:trace contextRef="#ctx0" brushRef="#br0" timeOffset="240.4572">364 1656 718 0,'-5'0'226'16,"-2"9"32"-16,-1 3-179 15,4 8-71-15,6 5 0 16,5 2-1-16,8 5 4 15,0-1 2-15,10 3-1 16,-1-1 0-16,0 3-4 16,-1-11 1-16,6 7-4 15,-7-6 1-15,0-10-3 16,-5-2-11-16,-5 1-141 16,-7-10-128-16,-3 5-18 15</inkml:trace>
  <inkml:trace contextRef="#ctx0" brushRef="#br0" timeOffset="825.8058">753 1709 600 0,'-12'8'255'0,"2"4"8"15,-1 6-122-15,6 4-97 16,4 9 6-16,4-6-11 16,2 6 0-16,7-4-2 0,5-4-8 15,6-9-9-15,6-6-4 16,5-11-4-16,7-11-16 15,-4-8-25-15,-2-5-280 16,-8 2 69-16</inkml:trace>
  <inkml:trace contextRef="#ctx0" brushRef="#br0" timeOffset="982.5477">1026 1707 552 0,'-10'12'291'15,"2"3"-17"-15,-2 7-103 16,3 3-112-16,-2 4-16 15,1 1-21-15,-1 14-1 16,4-6-3-16,-3 5 0 16,3-2-4-16,-2-2 1 15,0-12-2-15,2-2-1 16,4-9-2-16,1 0-2 16,0-7 6-16,0-4 218 0,6-2-540 15,1 4 260-15</inkml:trace>
  <inkml:trace contextRef="#ctx0" brushRef="#br0" timeOffset="1486.4538">-96 2491 391 0,'-30'14'231'0,"4"1"-4"15,13-3-76-15,8-4-56 16,7-3-24-16,11-3-12 16,7 0-10-16,14-2 4 15,10-4 0-15,24-3-2 0,1-3-9 16,19-7-5-16,-5-5-12 16,20-5-6-16,-10 2-6 15,18-5-5-15,-6 4-3 16,13 1-3-16,-16 5 1 15,6-1-3-15,-22 9 4 16,-3 6-6-16,-24 2 5 16,-7 8-6-16,-23 6 2 0,-9 0-7 15,-13-2 5-15,-2 1-6 16,-5-4 10-16,-2-3-24 16,-1-4-13-16,0-3-277 15,1 0 66-15</inkml:trace>
  <inkml:trace contextRef="#ctx0" brushRef="#br0" timeOffset="2493.1293">65 3130 522 0,'0'8'222'0,"1"-4"9"16,16 2-96-16,2 0-77 15,11-5 10-15,2-2-1 16,7-6 1-16,2-2-14 15,13-11-12-15,-5 0-15 16,12-4-12-16,-2 0-2 16,3-4 114-16,-9 7-428 15,4 3 187-15</inkml:trace>
  <inkml:trace contextRef="#ctx0" brushRef="#br0" timeOffset="2348.7935">344 2640 462 0,'11'-9'253'16,"-4"6"-23"-16,-9 11-97 15,-1 6-60-15,0 10-32 16,1 3 0-16,4 6 1 0,-1 3 5 16,4 1-3-1,1 4 5-15,-1-6-7 0,-4 6 1 16,4-4-9-16,-1-2-7 15,-1-8-11-15,6 2-5 16,-3-14-4-16,3 1-1 16,-2-6 2-16,1-2-1 15,-6-4-9-15,-1-1-39 16,-4-3-24-16,-2-5-260 16,-5 1 40-16</inkml:trace>
  <inkml:trace contextRef="#ctx0" brushRef="#br0" timeOffset="3011.5877">979 2718 738 0,'-14'-2'170'0,"-11"4"66"16,1 8-214-16,-9 7-7 15,4 5 2-15,-1 6 4 16,4 3 7-16,6 2 3 16,1 0 6-16,4-1 4 15,3-5 1-15,5-2-3 16,2-5-2-16,7 2-7 15,1-6-7-15,6 0-11 16,1-4-2-16,2 0-6 16,1-7 6-16,4-1-4 15,2-8 6-15,1-6 1 0,-1-5 3 16,-1-4-5-16,-4 1 1 16,-1-1-4-16,-8 6-2 15,-1 2-2-15,-8 5 2 16,-1 1 1-16,-3 1 3 15,-2 2 1-15,3 2-3 16,0 4-3-16,4-1 0 0,1 4-5 16,6 0-2-16,-1 1 1 15,9-3 2-15,5-3 0 16,3-4 3-16,7-3 1 16,2-5 2-16,-2-3-2 15,-4-1 0-15,-2-3-14 16,-6 5-5-16,-3 4-6 15,-9 3-2-15,-1 6-7 16,-4 6 14-16,-5 10 4 16,-3 2 7-16,2 9 5 15,-4-1 8-15,4 9 1 16,-1-9 2-16,6 5 2 16,-1-8-3-16,6-2-2 15,-4-10-3-15,7-6 0 16,-1-9-5-16,14-9-337 15,4-8 113-15</inkml:trace>
  <inkml:trace contextRef="#ctx0" brushRef="#br0" timeOffset="1989.9056">345 2652 746 0,'10'-17'252'16,"-10"13"31"-16,-5 13-188 16,-1 11-62-16,-8 10-9 15,-5 8-7-15,-1 6 4 16,2 5-2-16,-11 3 2 15,2-3-1-15,-9 0 0 16,8-5-1-16,-6 2-4 16,5-14-1-16,7-7-5 15,10-11-1-15,7-11-4 16,12-17-8-16,12-11-49 16,1-9-22-16,9-15-171 15,-2-3-81-15,6-7-42 16</inkml:trace>
  <inkml:trace contextRef="#ctx0" brushRef="#br0" timeOffset="3752.4777">1523 2479 549 0,'4'4'284'0,"6"-1"-25"15,7 0-92-15,15-3-122 16,3-3-11-16,11-2-3 0,-2-4-3 16,10-2-6-16,-5-1-8 15,0 2 193-15,-4 1-493 16,1-1 232-16</inkml:trace>
  <inkml:trace contextRef="#ctx0" brushRef="#br0" timeOffset="3545.0599">1505 2265 771 0,'-4'1'234'16,"9"3"48"-16,7 2-202 16,12 3-34-16,6-1-4 0,9-3 2 15,-3-3-3-15,11-2-7 16,-3-3-11-16,5-4-9 15,-7 0-7-15,4 2-53 16,-13-2-277-16,-9 12 75 16</inkml:trace>
  <inkml:trace contextRef="#ctx0" brushRef="#br0" timeOffset="8022.7154">2074 2249 632 0,'-10'7'162'0,"7"0"56"16,8-2-174-16,13 0 4 15,6-2 0-15,16-1 7 16,6-4-4-16,15-1-3 15,-2-5-17-15,14-13-3 16,-6 3-12-16,13-3-1 16,-11-2-7-16,9-1-1 0,-12 9-3 15,0 1-2-15,-14 6 0 16,-1 3 0-16,-14 7-1 16,0 1 1-16,-5 0-1 15,-5 1-5-15,-7-1-9 16,2 0-19-16,-10-3-89 15,3 7-165-15,-1 3 11 16</inkml:trace>
  <inkml:trace contextRef="#ctx0" brushRef="#br0" timeOffset="7663.4167">2500 1898 584 0,'-71'89'303'0,"49"-63"-213"0,14-19 4 16,2-9-21-16,20-10-8 15,3-10-30-15,10-13-15 16,0-3-12-16,8-9-2 16,-6 5-2-16,3-7 0 15,-6 5-2-15,-1 0 2 16,-6 8-3-16,-4 1 1 16,-7 13 1-16,-1 5 11 15,-7 10 1-15,-2 2 5 16,1 7-1-16,-1 3-3 15,2 3-10-15,0 8-3 16,2 2-4-16,-1 8 1 16,3 1-1-16,-4 5 3 15,1 0-1-15,-2 5 2 16,-1-5 1-16,0 4 2 16,-1-6-1-16,0 6 0 15,3-9-2-15,-2-4 0 0,4-6-1 16,-1-2 2-16,1-6 0 15,-2-2-19-15,2-2 26 16,-2-2-297-16,-2-3 87 16</inkml:trace>
  <inkml:trace contextRef="#ctx0" brushRef="#br0" timeOffset="11773.0674">3669 2185 530 0,'-8'5'234'15,"8"-1"8"-15,10-3-96 16,2-2-57-16,22-3 6 16,1 1-11-16,16-11 2 15,10-4-25-15,16-9-6 16,-7 1-23-16,14-6-7 16,-9 7-11-16,-3 6-2 15,-16 9-8-15,-2 0 0 16,-18 10-3-16,-3 2-14 15,-14 3-21-15,-4 0-48 16,-13 0 28-16,3 0-289 16,-8 0 72-16</inkml:trace>
  <inkml:trace contextRef="#ctx0" brushRef="#br0" timeOffset="11360.0013">3808 2033 537 0,'-7'2'268'0,"7"-4"7"15,2-1-101-15,3-4-84 16,5-12-9-16,4-6-41 16,8-16-11-16,6-9-16 15,18-14-4-15,3 1-5 16,7-11 0-16,-6 6-2 15,-2-6 1-15,-14 13-2 0,-6 0 1 16,-14 22-1-16,-4 5-2 16,-8 23 0-16,-2 5 5 15,-5 13-2-15,-2-2-1 16,0 10 4-16,-1 4-1 16,-4 6-4-16,3 6 3 15,3 4-1-15,0 6 3 16,5-2-1-16,1 1 2 15,1 1-1-15,1-2 2 16,0-5 0-16,0-2 2 16,-1-7-2-16,4-1 0 15,-3-4-3-15,3 0 1 16,-2-3-2-16,1-2 1 16,-4-8-20-16,0 0-18 15,-2-5-292-15,-1-1 72 16</inkml:trace>
  <inkml:trace contextRef="#ctx0" brushRef="#br0" timeOffset="8859.006">2005 2800 485 0,'-15'10'225'16,"4"-3"16"-16,3-2-94 16,5 0-49-16,1-1-1 15,4-8-29-15,1-4-1 16,4 3-21-16,6-14-4 0,2-3-16 15,11 0-6-15,3-5-12 16,6-17 0-16,1 4-4 16,2-4-1-16,-4 3-1 15,-5 7 0-15,-10 14-2 16,-3 7-2-16,-11 11-3 16,-3 7 1-16,0 7 0 0,-6 10 2 15,-2 7 1-15,-3 6 5 16,3 6-1-16,-5 1 2 15,3-3 1-15,5 3 2 16,-1-5-1-16,2-3 0 16,6-4-2-16,-2-3 1 15,3-11-3-15,1-1 2 16,-1-10-1-16,1-3-12 16,2-6-34-16,4 1-285 15,-7-2 71-15</inkml:trace>
  <inkml:trace contextRef="#ctx0" brushRef="#br0" timeOffset="9089.7493">2390 2731 799 0,'-3'-3'216'16,"4"-1"64"-16,3 3-233 15,6-1 5-15,7-3-18 16,5 3-3-16,3 0-8 16,0 2-3-16,-3-1-9 15,-1-3-3-15,-4-4-1 0,0 5 214 16,-1-4-526-16,3-13 250 16</inkml:trace>
  <inkml:trace contextRef="#ctx0" brushRef="#br0" timeOffset="9472.9094">2904 2407 660 0,'-10'-2'214'16,"-6"7"36"-16,-4 5-157 15,-2 4-63-15,-6 8 7 0,-1 3-10 16,-3 7 2-16,5 2-5 16,0 5 7-16,5-4-2 15,1 2 9-15,10-5-2 16,2 1 2-16,7-13-9 15,4 0-4-15,1-11-11 16,9-3-1-16,3-6-4 16,7 0 2-16,4-1-2 15,6-3 2-15,-5-9-4 0,2 1-34 16,-6 0-32-16,1-8-274 16,-7 6 47-16</inkml:trace>
  <inkml:trace contextRef="#ctx0" brushRef="#br0" timeOffset="9801.1642">2889 2647 700 0,'-7'6'210'0,"0"6"56"16,4-8-201-16,-1 4-1 16,1-6-23-16,5 1-8 15,1 0-16-15,2 2-1 16,4-6-6-16,6-3 0 15,-2-2-7-15,2-10-30 0,2 3-22 16,0 3-111-16,-7-4-3 16,-1 11-11-16,-4 10 51 15,-8 3 85-15,-8 8 128 16,-4 20 27-16,-2 0 22 16,-3 8-10-16,1 1-61 15,4 6-14-15,7-14-23 16,3 1-3-16,5-9-12 15,3-4-2-15,2-10-8 16,4-7 3-16,4-9-10 0,2-9-278 16,1-1 93-16</inkml:trace>
  <inkml:trace contextRef="#ctx0" brushRef="#br0" timeOffset="10488.0182">3238 2358 645 0,'-3'3'197'0,"8"-1"46"16,10-1-152-16,2-2-35 15,12-4 4-15,3 1-16 0,5-3-6 16,-1-3-20-16,3 4-6 16,-6-3 37-16,0 6-330 15,-12 1 124-15</inkml:trace>
  <inkml:trace contextRef="#ctx0" brushRef="#br0" timeOffset="10285.1531">3255 2216 680 0,'9'-2'172'0,"8"-1"69"16,5-1-197-16,5-4-4 16,1 1-10-16,6-2-8 15,-3 4-13-15,-1 0-10 16,-5 4 7-16,-3-3-254 15,-6 6 81-15</inkml:trace>
  <inkml:trace contextRef="#ctx0" brushRef="#br0" timeOffset="12790.0005">4197 2352 307 0,'-9'0'235'15,"2"4"-22"-15,-1-1-27 0,1 6-102 16,-1 6-11-16,-4 5 2 16,0 4-18-16,-5 8 5 15,-3 0-10-15,-2 7 4 16,7-2-14-16,0 2 2 16,6-4-9-16,7-4-2 15,4-13-11-15,7 1-1 16,1-10-5-16,7-9 7 15,1-11 0-15,6-7 3 16,-2-14-4-16,3-9-1 16,-3-5-10-16,-3 3-2 15,-6 4-4-15,-3 7 1 16,-10 11-2-16,-3 6-1 16,-2 5 0-16,-7 7-1 15,2 4-2-15,-2 8 1 0,-1 3-1 16,1 3 1-16,3 3 3 15,3 1-44-15,2-7-38 16,9 0-277-16,2-1 36 16</inkml:trace>
  <inkml:trace contextRef="#ctx0" brushRef="#br0" timeOffset="12955.6582">4220 2709 438 0,'-6'25'184'0,"-1"2"16"16,3-1-125-16,3 1-6 16,-1-10-39-16,4-2-6 15,1-7-22-15,6-11-204 16,-3-4 66-16</inkml:trace>
  <inkml:trace contextRef="#ctx0" brushRef="#br0" timeOffset="13627.4303">4455 2288 738 0,'-8'-5'182'0,"-1"2"69"0,1 5-218 15,1 3-4-15,0 3-7 16,1 4-10-16,-1 3-6 15,0 2 1-15,0 0 1 16,2 1 8-16,0-2 4 16,2-1 6-16,3 0-2 15,8 0-1-15,-1-3-9 0,10 0-3 16,0-4-4-16,5 3 0 16,1-5-2-16,3 1 0 15,-11 0-3-15,0 0 0 16,-6 1-2-16,-4 4-1 15,-4 3 1-15,1 0 0 16,0 4-1-16,-9 3 5 16,-3 0 3-16,-4 0 9 15,-1 0 4-15,-9-2 4 16,-1-6-1-16,-4-3 1 16,2 3-6-16,-3-6 2 15,6-4-1-15,2-1 5 16,7-5 1-16,2-3 3 15,8-5-5-15,6 2-3 16,4-4-6-16,10-12-3 16,7 2-6-16,7-8 0 15,2 1-2-15,2-6 1 16,0 4-4-16,-3-3 1 0,-5 4 0 16,-3 0 1-16,0 6-1 15,-12 2 9-15,-3 3 6 16,-5 4 13-16,-4 2 4 15,-3 3 7-15,0 1-7 16,-2 1-4-16,-1 4-15 0,-4 3-4 16,0-1-7-16,-3 4 0 15,3 3-3-15,-1-2 1 16,6 5-1-16,0-2-10 16,0 0-30-16,6-1-75 15,1-3-134-15,6-4-153 16,3-3-59-16</inkml:trace>
  <inkml:trace contextRef="#ctx0" brushRef="#br0" timeOffset="12192.9737">3519 2750 275 0,'-24'23'190'0,"4"-4"21"15,10-7-49-15,1-2-7 16,8-8-21-16,4-8-4 16,6-5-40-16,6-11-4 15,7-5-27-15,10-14-11 16,3-3-22-16,14-15-5 15,0 0-11-15,5-9-4 16,-15 11-4-16,-7 13 0 16,-16 15-2-16,-8 14 1 15,-8 12-5-15,-5 11 3 16,2 2 0-16,-1 17 1 0,-8 0 1 16,-4 12 5-16,7 0-2 15,-4 10 0-15,-1-14 0 16,6 8 3-16,1-15-3 15,2 1 1-15,3-15-2 16,4 3 2-16,3-11-4 16,2-2-20-16,-2-6 509 0,3-10-819 15,-10-10 419-15</inkml:trace>
  <inkml:trace contextRef="#ctx0" brushRef="#br0" timeOffset="12373.0253">3820 2559 877 0,'1'-12'238'0,"6"8"64"15,-2-2-260-15,5 2-5 16,7 4-26-16,4 4-5 16,-3-6-4-16,11 4-19 15,-4-4-7-15,4-6-278 16,-4-6 70-16</inkml:trace>
  <inkml:trace contextRef="#ctx0" brushRef="#br0" timeOffset="14174.307">4680 2129 467 0,'-10'12'259'0,"1"-5"-4"16,6-2-104-16,8-3-44 16,2-1-38-16,6-2-9 15,4 1-21-15,7-4-4 16,0 3-13-16,6-6-5 16,-3 0-10-16,2-5 4 15,-4 2-27-15,9 2-283 0,-12 13 92 16</inkml:trace>
  <inkml:trace contextRef="#ctx0" brushRef="#br0" timeOffset="13930.7663">4710 1974 651 0,'-5'-2'270'0,"2"-1"28"16,3 1-149-16,5 2-52 16,7-2-6-16,1 1-36 15,8-6-9-15,1-3-16 16,5 1-6-16,-2 1-13 15,0 3-2-15,-4 5-12 0,-3 5-54 16,-8 0-32-16,-8 5-257 16,-4 7 18-16</inkml:trace>
  <inkml:trace contextRef="#ctx0" brushRef="#br0" timeOffset="14663.3105">5263 1665 861 0,'-3'-5'284'0,"1"5"44"16,-5 5-248-16,-1 7-13 16,-6 3-41-16,1 10-7 15,-3 2-7-15,0 4 2 16,-3-4-2-16,7 5 1 15,4-7-5-15,3-1 1 16,10-6-6-16,5-3 3 16,2-9-2-16,8-1 2 15,2-2-1-15,3-1 2 16,1-1-2-16,1 6-1 0,-9 2-2 16,1 2-1-1,-11 0-3-15,-1 2-1 0,-5-1 0 16,-4 3 0-16,-3-1 0 15,0-1 4-15,-7 2-1 16,-1 4 1-16,-4-9 0 16,0 4 5-16,0-1 1 15,-2 2 7-15,-1-1 0 16,-4-1 2-16,1-1-4 0,-6-5 0 16,4-5-6-16,-1-6 1 15,8-4-5-15,1-9-55 16,5-3 499-16,0-14-818 15,4-5 382-15</inkml:trace>
  <inkml:trace contextRef="#ctx0" brushRef="#br0" timeOffset="14858.7732">5195 1616 916 0,'14'-12'242'0,"-1"2"93"16,4 1-260-16,15-3 6 16,-5 1-14-16,14 0-12 0,3 3-21 15,5 1-11-15,-12 4-16 16,4 3 2-16,-18 2-19 16,-6 1 304-16,-10 9-662 15,-7 1 306-15</inkml:trace>
</inkml:ink>
</file>

<file path=ppt/ink/ink37.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40:05.210"/>
    </inkml:context>
    <inkml:brush xml:id="br0">
      <inkml:brushProperty name="width" value="0.09333" units="cm"/>
      <inkml:brushProperty name="height" value="0.09333" units="cm"/>
      <inkml:brushProperty name="color" value="#3165BB"/>
      <inkml:brushProperty name="fitToCurve" value="1"/>
    </inkml:brush>
  </inkml:definitions>
  <inkml:trace contextRef="#ctx0" brushRef="#br0">0 19 193 0,'8'-10'144'15,"-4"2"3"-15,4 8-6 16,2 0-26-16,-3-4-3 15,-4 9-26-15,8 2-12 16,-10-5-25-16,3 4-5 16,-1 5-7-16,2 2-4 0,-2 2-4 15,4 7-4-15,-2 0-6 16,5 9-1-16,-1-4-2 16,-1 5-1-16,-1-2 1 15,2 6-1-15,-6-6 2 16,-1 4 0-16,-1-4 2 15,1 4 0-15,-4-3 2 0,4 4-1 16,-4-5 2-16,2 9-2 16,-1-3-2-16,1 3-3 15,-2-4-1-15,0 1-1 16,1-3 0-16,-1 6 0 16,2-5-1-16,0 7-1 15,-2-4-2-15,2 8-2 16,0-6-1-16,-1 5-2 15,1-5 2-15,-2 5-1 16,0-8 4-16,-3 4-1 16,2-6 2-16,-2 5 0 15,3-10 0-15,-1 4-3 16,1-4 2-16,0-4 0 16,2-8 0-16,0 2 0 15,0-2 1-15,-2-2 0 0,1-1-1 16,-1 8 0-16,-1-4-2 15,-1 1 0-15,1 3-1 16,-2 3-2-16,1-6 0 16,3 6-2-16,-3-1 0 15,1-1-1-15,3-1 1 16,-3 5-2-16,-1-6 2 16,4 4-2-16,0-3 2 15,-3 0-2-15,3-2 4 16,2 4-1-16,-1-6 1 0,3 4 0 15,-3-3 3-15,1 6-3 16,0-3 2-16,-2 7-2 16,-4-4 1-16,6 2-2 15,-2-1 0-15,2 1-1 16,-1-5 0-16,1 1 0 16,-2-2-1-16,3 1 1 15,-1-4 2-15,0 6-1 16,3-6 1-16,-3 3 0 15,-1-6 1-15,1 2-3 16,0-4 3-16,-2 3-1 16,-2 1 0-16,0 4-1 15,2 1 2-15,0 4-4 16,0-3 2-16,0 6-1 16,4-3 1-16,-3-3-3 0,1-3 4 15,1 6-3-15,-1-6 2 16,-2 0-1-16,0 1 1 15,0 6-3-15,0-7 3 16,0 5-2-16,2 4 1 16,1 1-1-16,-3-8 3 15,0 2-3-15,4-7 2 16,-4-2-2-16,0 0-1 0,0 6 0 16,0 1 1-16,-4 6-2 15,1-2 2-15,-1 2-1 16,3-2 2-16,-3 3-3 15,4-7 2-15,-3 1-1 16,3-1 2-16,-2 2-4 16,2-7 4-16,-1 5-3 15,2-2 3-15,-1 0-4 16,2-3 4-16,1 5-3 16,2-2 4-16,1 4-5 15,-1-2 4-15,0 3-3 16,-4 1 3-16,3 1-5 15,-4-2 6-15,0-1-5 16,0 4 3-16,1 1-1 16,1-5 2-16,-2-2-4 15,2 0 4-15,0-10-3 0,1 1 3 16,-1-3-3-16,1-3 3 16,-1 2-1-16,-1 4 1 15,1-8-2-15,-2 4 2 16,0 2-2-16,0-2 1 15,2-7-2-15,-4 1 3 16,2 2-6-16,3-5-22 16,-1-2 455-16,7 4-819 0,-1-4 400 15</inkml:trace>
  <inkml:trace contextRef="#ctx0" brushRef="#br0" timeOffset="5232.0471">272 3653 772 0,'-3'-4'237'0,"4"-1"48"15,6 2-214-15,8-4-22 16,7 2-15-16,12-2-8 16,3 4-1-16,7-2-2 15,-2 5-2-15,2-4-7 16,-3 4-5-16,5 0-5 16,-4 2 0-16,5-2-4 15,-3 3 3-15,5-1-3 16,-5 1 3-16,7-1-4 0,-6 0 4 15,9-2-4-15,0-4 4 16,12 1-4-16,-8 0 3 16,8-8-2-16,-5 3 3 15,8 0-3-15,-8-4 1 16,15-5-1-16,-5 8 0 16,15-4-1-16,-8 1 2 15,10 5-2-15,-14 2 3 0,14 0-3 16,-14 3 2-16,14-1-1 15,-14-5 1-15,18 6-1 16,-18-5 2-16,12 4-2 16,-15-1 2-16,3 6-2 15,-14-2 3-15,7 2-1 16,-9-4 1-16,4 6-1 16,-4-6 1-16,11 0-1 15,-10 0 2-15,9 2 1 16,-7 2 2-16,10-7-1 15,-9 3 0-15,12 1-1 16,-6-3-1-16,10-2-1 16,-9 0 1-16,12 3-2 15,-6 1 3-15,6-3-2 16,-9 4 1-16,4-1-1 0,-16 0-1 16,7 1-1-16,-9 2 1 15,7 3-3-15,-4-4 2 16,10-4 0-16,-8-1 1 15,8 2-2-15,-7-9 3 16,9 0-1-16,-7-3 1 16,1-4-2-16,-8-3 2 15,2-1-4-15,-14 2 3 16,1-1-2-16,-9 4 2 0,-2-1-2 16,-13 6 4-16,-1-2-5 15,-9 4 5-15,-2 1-4 16,-7 4 6-16,0 0-1 15,0 0 7-15,-2 1-2 16,0 1 5-16,-3-1-5 16,2 3 1-16,0 1-5 15,-4 1 5-15,2-2-3 16,0 2 6-16,-2-2-4 16,2-1 2-16,0 0-6 15,2-2 3-15,0-2-5 16,1-2 3-16,1-4-5 15,-3-2 3-15,3-4-6 16,-1 0 5-16,0-3-5 16,3 2 5-16,4-5-5 15,3 3 3-15,1-9-4 16,1 6 4-16,5-5-5 0,-3 4 5 16,-2-4-3-16,2 6 3 15,-2 2-3-15,-4 2 3 16,-1 0-2-16,-2 5 1 15,-1-2-1-15,-4 7 0 16,1-2-1-16,-1 3 2 16,0-1-3-16,-3 5 3 0,4-2-2 15,-4 6 2-15,3-3-3 16,-1 6 2-16,3-2-2 16,0 0 2-16,3 0-3 15,3 2 2-15,-3-6 0 16,6 2 1-16,2 1 0 15,1-4 1-15,-1-5-1 16,0 6 1-16,-2-6-1 16,-2 0 0-16,3-4 0 15,-1-1 1-15,1-2 0 16,3 4 0-16,1-4-1 16,-2 2 1-16,8-1-1 15,-1 1 1-15,0-3-3 16,-3 1 4-16,7-2-3 15,-7 4 3-15,3-5-4 16,-4 3 4-16,6-5-4 0,-6 0 6 16,2-7-5-16,-2 4 4 15,2-6-4-15,-5 6 3 16,5 0-4-16,-3 3 4 16,1 0-3-16,-3 1 3 15,2-1-3-15,-4 2 2 16,0-2-2-16,-3 4 1 0,0-3 0 15,-4 3 1-15,-1-8-1 16,-4 1 2-16,2-5-2 16,-5 4 2-16,4-4-3 15,-4 5 3-15,1-3-3 16,-2 5 2-16,1-3 1 16,-4 6 2-16,3 3 3 15,-3 2 6-15,2 0 3 16,1 0 1-16,-1 1-2 15,2 2-1-15,-3 2-3 16,-4 0-4-16,2 2-2 16,0 1 2-16,-2-3-2 15,2 0 1-15,2-2 0 16,-2 2 3-16,-2-4 1 16,0 4 1-16,0 0 0 15,4 1 1-15,-2 3-3 16,1-1-2-16,1-2-2 0,0 3 1 15,-4-6-3-15,0 2 0 16,2-2-1-16,-2 2 1 16,-1 1-2-16,-1 1 0 15,-2-1-1-15,-1 8 0 16,-7-3 0-16,4 1 0 16,-4 6 0-16,-1 1 0 15,0-6 1-15,3 2 1 0,-2 2-2 16,2-7 2-16,-3-4-1 15,3 4 1-15,-1-3 0 16,1-3 0-16,-2 0 2 16,1 4 0-16,-3-5-1 15,6 7-2-15,-7-3 2 16,4 6-4-16,-6 0 1 16,7-1-1-16,-7-9 3 15,6 5-3-15,-4-3 2 16,0-2-1-16,-7 2 0 15,0 10-2-15,-4-3 2 16,-1 3-1-16,-5 1 1 16,3 1-1-16,-4-4 0 15,3 6 2-15,-9-6-2 16,9 0 2-16,-7-1-2 0,5-4 3 16,-7 0-2-16,11 2 1 15,-7 2-1-15,4 3 1 16,0 2-1-16,4-2 0 15,-7 1 1-15,2-2-2 16,-1-1 1-16,-1-1 0 16,-3-2 1-16,7-2-1 15,-8 2 0-15,1-2 2 16,-5 2-3-16,5 0 1 0,-7 0 0 16,2-5 0-16,-2-1 0 15,9 1 0-15,0 0 0 16,8 0 1-16,2 2-1 15,0-3-1-15,-2-2 1 16,2 1-1-16,-5-3 2 16,8-2-1-16,0 4 1 15,4-3 2-15,-1 1-3 16,6 2 2-16,0-4-3 16,1 3 4-16,2-3-5 15,6 4 6-15,-5-6-5 16,6 6 3-16,0-6-4 15,-2 4 4-15,0-4-4 16,2 2 5-16,-2-3-3 16,1 5 2-16,-1-5-3 0,2 1 2 15,0 0-2-15,3 8 2 16,-2-6-3-16,3 7 3 16,-3-2-1-16,2-5 0 15,1 3-1-15,-1 1 1 16,-3-9-1-16,5 8 1 15,-2 1-2-15,2-8 1 16,1 8-1-16,6 4 1 0,0-9-3 16,1 6 2-16,2 2-2 15,5-5 1-15,4-4 0 16,1 6 1-16,5-3 1 16,2-1 1-16,4 2 0 15,-1 2 0-15,5-1-1 16,3 2 2-16,2 1-1 15,-1 0 2-15,-2 5-4 16,-5 4 3-16,2 2-2 16,-6 3 1-16,3 4-2 15,-1 3 2-15,4-1-2 16,-5-3 0-16,3 5 1 16,0-6 1-16,3 0 0 15,-3-4 1-15,7 6 0 16,0-5-1-16,5 1 0 15,-6-1 0-15,4 1 0 16,-3-4 0-16,2 4-1 0,-7 0 2 16,4 2-2-16,-1 6 3 15,6-1-3-15,-5 2 2 16,8-4-2-16,-4-3 3 16,5-3-3-16,1-4 2 15,-3-8-1-15,-3 0-1 16,6-4 1-16,-6 1 0 15,2-4 0-15,0 7 0 0,3-2 1 16,-5 2 0-16,5-2-1 16,-8 4 1-16,8-6 0 15,-5 2 0-15,4-1-1 16,-6-1 1-16,8-3-1 16,-8 0 1-16,1-1-2 15,-9-1 2-15,3-1-1 16,-10 3 0-16,-3 0 2 15,-3 0-1-15,-6 4 3 16,-6 1-4-16,-4-3 3 16,-3-1-3-16,-7 1 1 15,7 2-2-15,-5-4 1 16,-3 3-1-16,-8-1 2 16,5 3-2-16,-13-1 1 15,0 6 1-15,-3 2 0 16,3 1 0-16,-3-2-1 0,2 1 1 15,-6-2 0-15,6 2-1 16,-4 3 0-16,4-3 0 16,-3-3 1-16,8 1-2 15,-4 0 2-15,4-3-1 16,-5 7 0-16,8 3 1 16,-5-5-1-16,0-1 0 0,1 1 1 15,4-1-2-15,-3-3 1 16,5 4-1-16,-7 2 2 15,5-1-2-15,-7-2 3 16,5 4-2-16,-1-8 0 16,6 5 0-16,-4 0 0 15,6 1-1-15,-5-1 1 16,5 5 1-16,-5-5-1 16,0 2-1-16,0 1 1 15,3 2 0-15,-6 0 0 16,5 2 0-16,-2-2 1 15,1 0-2-15,-1-2 1 16,4-3 0-16,-4 0 0 16,2 0 1-16,-4-4 0 15,4-2-1-15,-6 4 0 16,4 2-1-16,-5-2 0 16,4 7-1-16,-6 0 2 0,7 2-1 15,-3-2 1-15,3 3 0 16,-4-5 1-16,8 4-2 15,-8-5 2-15,6 3-1 16,-4-4-1-16,4 1 1 16,-2-1 1-16,5 4 0 15,-5-5-2-15,4 2 3 16,-6 1-3-16,2 2 1 16,-5 4-1-16,3-3 2 0,-4 1-2 15,2-2 2-15,-4 2-2 16,3-6 2-16,-4 4-2 15,4-6 2-15,-8-1 0 16,1 2-1-16,0-2 0 16,2 2 0-16,5 5-3 15,4 2 1-15,-1-2 2 16,2 1 0-16,-3 1 0 16,-2-2 2-16,-6 2-2 15,6 1 0-15,-8-3 1 16,4 4 0-16,-1-3-1 15,7 1 1-15,-5 0-1 16,1-2 0-16,-2 0-1 16,6 3 2-16,-4-5-3 0,4 6 3 15,0-3-3-15,1-1 3 16,-3 0-1-16,2 4 1 16,-4-6-1-16,4 4 0 15,-8-7 0-15,8 0-1 16,-9-4 3-16,7 1-2 15,-3-2 0-15,4 4 1 16,-11 1 0-16,7 0-2 16,-6 2 1-16,3 0 0 15,-8 1-1-15,7 4 2 0,-6 1-2 16,6 4 2-16,-5-1-3 16,7 3 3-16,-5-2-4 15,3-4 4-15,-2 0-2 16,4 1 2-16,-3-8-2 15,6 4 3-15,-1-1-1 16,4-1-2-16,1 2 1 16,1 2-2-16,-6-2 2 15,3 3-1-15,-7-1 0 16,-1 0 2-16,-3-4 1 16,3 0-2-16,-6-3-1 15,2 2 2-15,1-2-2 16,0 0 2-16,0-1-2 15,2 3 2-15,-4 0-1 16,4 3 0-16,-6-2 0 0,6-1 1 16,1 1-2-16,8-1 0 15,-5-4 1-15,11 2-1 16,-6 0 1-16,4 0 0 16,-8 1 1-16,6 4 0 15,-9-3 0-15,7 1 0 0,-7-1-2 16,6 1 2-16,-5 0-3 15,3 4 2-15,-5 1-2 16,4 1 4-16,-3-2-4 16,7 1 4-16,-1-1-3 15,4-1 2-15,-1 4-2 16,3 0 2-16,0 1-3 16,3-5 3-16,0 4-3 15,4-3 2-15,-3 1-2 16,2 1 1-16,-2 1 0 15,-1 0 0-15,1 3-2 16,1-1 2-16,0 3-1 16,5 0-1-16,2-1 1 15,3-1 1-15,-1-3 0 16,3 0-1-16,-2-1-4 16,-2-3-2-16,1-4-3 15,1-2 1-15,-3 0-1 0,2-2 5 16,-1 0 0-16,2 6 5 15,2-1-3-15,2 2 2 16,-4 0-4-16,5 0 0 16,-1 5-3-16,-2-3 3 15,-2-2-1-15,0 1 4 16,-1-1 0-16,0 2 3 16,-3-2-2-16,3 4 3 15,0 1-4-15,-3-2 4 0,1 2-4 16,2 2 4-16,-2 1-2 15,0-4 1-15,1 7-2 16,1-2 3-16,-1-6-3 16,1 2 2-16,-1 6-1 15,3-8 2-15,-5 4-2 16,1-4 2-16,-2 0-2 16,2 3 1-16,-2-1-1 15,1-5 2-15,0 3-1 16,1-1 1-16,0-2-2 15,2-4 3-15,3 3-3 16,1-3 2-16,1 3-3 16,1 1 3-16,-3 5-2 15,0-5 1-15,0 5-2 16,0 0 3-16,-2-5-2 16,2-2 2-16,0 0-2 0,0 1 2 15,-2-3-1-15,0 6 0 16,4 0 0-16,0-2 1 15,-2 0-1-15,3 3 0 16,2-10-1-16,0 7 0 16,0 4-1-16,0 1 2 15,2-4-1-15,-2 8 1 16,-4-4-1-16,4-3 2 0,0-2-2 16,2 3 0-16,0-5-10 15,3 2-15-15,5-3-60 16,7 3-132-16,5-37-180 15,0-7-34-15</inkml:trace>
</inkml:ink>
</file>

<file path=ppt/ink/ink4.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07:30.507"/>
    </inkml:context>
    <inkml:brush xml:id="br0">
      <inkml:brushProperty name="width" value="0.09333" units="cm"/>
      <inkml:brushProperty name="height" value="0.09333" units="cm"/>
      <inkml:brushProperty name="fitToCurve" value="1"/>
    </inkml:brush>
  </inkml:definitions>
  <inkml:trace contextRef="#ctx0" brushRef="#br0">2 100 605 0,'-5'2'192'0,"7"-6"28"15,-1-1-153-15,4 10-47 16,0-5 4-16,9 0-19 0,-2-1 20 16,8-1-11-16,7-3 12 15,0 0-14-15,4-2 7 16,1 4-20-16,5 1 10 15,-6 1-13-15,-1 2 11 16,-3 1-11-16,-2 3 11 16,-5 2-11-16,0-1 11 15,2 3-10-15,0-6 10 16,-2 1-12-16,7-8 12 16,-2 4-12-16,5-2 12 15,-3 1-13-15,10-3 12 16,-5 3-11-16,3-1 11 15,-8-5-11-15,4 7 12 16,-10-3-12-16,8 0 11 16,-6-1-11-16,4 4 11 15,2-3-11-15,-1 0 11 0,-6 3-11 16,5-5 10-16,-5 1-10 16,1 4 11-16,1 4-12 15,3-8 12-15,-5 2-11 16,1 2 11-16,-1-6-11 15,3 2 11-15,-3 3-11 16,7 7 10-16,-4-11-10 0,3 10 10 16,-4-6-11-16,5 2 12 15,-8-2-11-15,8 6 11 16,-6-7-11-16,8 4 11 16,-3 3-11-16,-1-7 11 15,-5 2-7-15,5 4 16 16,-4-6-9-16,4-3 16 15,0 1-8-15,7 1 10 16,-7-2-16-16,4 0 14 16,0-2-15-16,4 1 11 15,-5-3-15-15,9 6 12 16,-2-4-16-16,5 0 13 16,-4 7-12-16,15-5 14 15,-6 2-11-15,3 5 12 16,-8 3-14-16,2-5 12 15,-6 1-15-15,8-1 12 16,-8-3-13-16,14 3 11 16,-8-3-11-16,5 9 11 0,-9 1-13 15,4 5 11-15,-9-9-11 16,5 6 12-16,-4-9-11 16,6 1 11-16,-5 1-10 15,3 1 11-15,-3 2-12 16,-4-5 10-16,-1 4-9 0,-5-6 9 15,0 2-11-15,3 3 10 16,1 1-9-16,-1-3 10 16,3 6-11-16,1-2 12 15,-4-5-11-15,6 2 10 16,-5 0-10-16,3-6 9 16,-2 1-10-16,3 5 11 15,-1-1-12-15,3 1 12 16,0-4-12-16,3 9 12 15,-3-5-12-15,5-2 12 16,-8 1-10-16,3 1 10 16,-5-2-12-16,-1 2 12 15,-7 1-12-15,6 2 11 16,-5 2-11-16,2-2 11 16,-2 0-11-16,4-2 12 15,-4-4-10-15,0 2 10 0,-1-1-10 16,3-3 10-16,-5 1-10 15,0 4 11-15,-2-7-13 16,0 1 12-16,-5 3-11 16,5 2 11-16,-3-4-12 15,3 5 12-15,-5-4-12 16,5 4 12-16,-3-4-12 16,0 0 12-16,1 2-12 0,1 2 12 15,-4-2-11-15,2 0 11 16,-5-3-12-16,1 3 12 15,-1 1-12-15,0 3 11 16,-2-1-10-16,3 2 10 16,-6-5-10-16,5 0 10 15,-1-5-10-15,3 3 11 16,-4 1-12-16,3 1 12 16,-1-4-11-16,6 6 11 15,-7-4-12-15,9-1 12 16,-5 1-12-16,3 6 12 15,-4-4-12-15,8 1 12 16,-6-1-12-16,8-3 12 16,-2-2-12-16,1-2 11 15,-3 2-10-15,4 5 10 16,-7-1-13-16,0-1-20 0,-9 4 255 16,-1 8-529-16,-7-9 234 15</inkml:trace>
</inkml:ink>
</file>

<file path=ppt/ink/ink5.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07:40.564"/>
    </inkml:context>
    <inkml:brush xml:id="br0">
      <inkml:brushProperty name="width" value="0.09333" units="cm"/>
      <inkml:brushProperty name="height" value="0.09333" units="cm"/>
      <inkml:brushProperty name="fitToCurve" value="1"/>
    </inkml:brush>
  </inkml:definitions>
  <inkml:trace contextRef="#ctx0" brushRef="#br0">-2 2175 202 0,'-2'2'158'16,"4"0"-27"-16,1-2-53 15,-1 0-11-15,0 0-44 16,0 0 15-16,1-4-9 16,0 3 22-16,4-1-13 0,3-3 8 15,0-2-21-15,0 1 6 16,4-3-24-16,-3-1 7 15,5 0-15-15,0 0 10 16,-1-2-12-16,6-1 10 16,-5-2-11-16,6-2 10 15,2 0-11-15,4 0 11 16,-4 0-12-16,8-4 12 16,-5 5-11-16,0-5 10 15,-7-3-10-15,8 6 10 16,-6 3-9-16,-2-7 11 15,-1 3-12-15,4 6 12 16,-8-2-11-16,9 0 9 16,-2 6-10-16,3-4 11 15,-2 1-11-15,6-5 11 16,-6-1-11-16,4-4 10 16,0 3-10-16,5-2 10 0,-2 2-10 15,4-1 10-15,1 5-10 16,4-4 10-16,-2 1-10 15,-2-1 10-15,-1 3-10 16,-1-6 10-16,-2 5-10 16,-1-5 10-16,-3 0-10 15,3 0 11-15,-3 2-12 16,3-3 12-16,0 1-12 16,9-3 12-16,-7 1-12 0,5-1 11 15,-5 1-11-15,-2-1 11 16,-7 8-10-16,8-4 11 15,-8 0-11-15,4 8 11 16,0-7-11-16,3-4 10 16,-5 4-10-16,9 0 10 15,-5-4-11-15,6 1 11 16,-2-1-11-16,1-2 11 16,-7-1-11-16,7-2 11 15,-3 6-10-15,3-3 10 16,3 6-10-16,0-5 11 15,-2 2-11-15,1-3 11 16,-8 6-10-16,6-8 12 16,-9 4-12-16,7-4 12 0,-4 2-11 15,8-7 13-15,-4 4-11 16,8 2 12-16,-7 2-11 16,4 5 12-16,-3 1-14 15,5-2 13-15,-7 4-12 16,-6-2 12-16,1-1-13 15,-3 2 12-15,-7 4-13 16,3-3 10-16,3 4-11 16,-1-2 12-16,2-5-13 0,3 1 12 15,-2 2-12-15,3-6 12 16,-1 4-11-16,3 1 12 16,-4 1-12-16,-5-1 11 15,-4 6-11-15,0-3 11 16,-7 3-11-16,2 4 12 15,0 1-12-15,3-3 12 16,-2 5-12-16,2-2 11 16,2 0-11-16,2-4 11 15,2 2-11-15,3-4 11 16,-2-1-12-16,0-1 12 16,-4 5-12-16,-1 0 10 15,-9 3-10-15,6 2 11 16,-6 2-10-16,-3 0 11 15,-3-2-12-15,5-2 12 0,-4 2-11 16,2-4 10-16,3 4-11 16,2 2 11-16,-4 1-12 15,-1 1 11-15,-5-1-11 16,1 5 13-16,-2 1-10 16,2-1 14-16,-4 0-10 15,0 6 12-15,-1-4-13 16,-3 2 10-16,-1-1-12 0,3-2 12 15,3-3 5-15,1 6-235 16,-4-2 86-16</inkml:trace>
</inkml:ink>
</file>

<file path=ppt/ink/ink6.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07:47.174"/>
    </inkml:context>
    <inkml:brush xml:id="br0">
      <inkml:brushProperty name="width" value="0.09333" units="cm"/>
      <inkml:brushProperty name="height" value="0.09333" units="cm"/>
      <inkml:brushProperty name="fitToCurve" value="1"/>
    </inkml:brush>
    <inkml:brush xml:id="br1">
      <inkml:brushProperty name="width" value="0.09333" units="cm"/>
      <inkml:brushProperty name="height" value="0.09333" units="cm"/>
      <inkml:brushProperty name="color" value="#ED1C24"/>
      <inkml:brushProperty name="fitToCurve" value="1"/>
    </inkml:brush>
  </inkml:definitions>
  <inkml:trace contextRef="#ctx0" brushRef="#br0">-664 408 238 0,'-5'-1'276'0,"5"1"-55"16,-5-2-26-16,7 4-54 16,-5-2-61-16,4-4-31 15,-2-1-16-15,9 0-20 16,-1 2-1-16,8 0-13 15,5-1 9-15,4-2-10 16,-3-1 11-16,6-2-10 16,-5-4 11-16,-3 1-10 15,-6 2 9-15,-1 2-12 16,-5 1 10-16,-4 9-14 16,-3-1 9-16,-5 9-12 15,-3 4 12-15,-4 8-11 16,-7 0 14-16,-3 16-11 15,2 3 12-15,-5 6-8 16,5-5 12-16,3 5-9 0,5-10 11 16,-1 0-10-16,6-11 10 15,0 5-13-15,2-9 10 16,-1-2-10-16,-1-5 9 16,4-3-11-16,4-4 12 15,-6-1-11-15,9-4 8 16,-4-1-8-16,-2-1-3 15,-6-7-265-15,4 1 85 0</inkml:trace>
  <inkml:trace contextRef="#ctx0" brushRef="#br0" timeOffset="247.0606">-773 666 300 0,'2'-7'304'15,"0"7"-71"-15,1 0-7 16,2-2-154-16,12-1-34 16,-4 1-7-16,7-3-16 15,6 2 3-15,2 1-14 16,-9-1 7-16,6 1-12 16,-7 2 8-16,-3-2-8 15,-1 1 10-15,4-3-10 0,-4-1 8 16,1-3-141-16,-2-2-116 15,3 5-9-15</inkml:trace>
  <inkml:trace contextRef="#ctx0" brushRef="#br0" timeOffset="-2111.1033">301 5 241 0,'0'-5'270'0,"-2"4"-64"16,-1 1-44-16,-1 0-53 16,-2 3-78-16,-3 2-4 15,-1-2-22-15,-7 4 8 16,2 3-13-16,-3 0 15 16,-2 2-11-16,-4 1 15 15,1 1-11-15,-4-1 13 16,3 2-16-16,1-1 10 0,6-4-14 15,3 3 10-15,3 1-1 16,-1-4 0-16,7 0-12 16,1-2 10-16,1-3-12 15,8-1 2-15,5-3-2 16,-1 3 12-16,1-2-11 16,1-1 13-16,1 6-12 15,2-2 10-15,-3-2-11 0,1 6 11 16,2-1-14-16,-9 1 12 15,-2 4-12-15,-3 5 9 16,-5 1-9-16,-3-1 11 16,1-3-10-16,-2 4 11 15,-1-11-11-15,7 2 12 16,-2 1-11-16,2 0 11 16,1-6-10-16,2 4 11 15,-2-3-12-15,4-2 12 16,0-3-11-16,-1 5 9 15,-2 0-10-15,4 3 11 16,-3 1-12-16,2 5 10 16,-4 0-12-16,4 5 10 15,-2 2-11-15,-5 7 11 16,-2-4-10-16,4 3 12 16,-6-8-11-16,-1 2 12 15,3-7-11-15,6-1 12 0,-4-4-12 16,1 0 12-16,1-2-11 15,0 6 10-15,-2-4-12 16,1 0 12-16,2 0-11 16,-1-2 12-16,0-1-12 15,-2 2 12-15,5 1-12 16,-2-2 11-16,2 4-12 0,3-4 10 16,1 2-10-16,-1 0 10 15,-1-1-9-15,5-1 11 16,-6 1-10-16,-1-1 12 15,2-1-10-15,6-1-239 16,-3-4 79-16</inkml:trace>
  <inkml:trace contextRef="#ctx0" brushRef="#br0" timeOffset="1104.9985">-170 375 170 0,'2'5'119'0,"-4"10"17"15,-1 0-21-15,-2 5-1 16,-2 4-6-16,1 4-21 15,-3-1-19-15,1 5-19 16,3-7-8-16,0 4-14 16,3-4 0-16,2 0-12 0,3-3 5 15,4-2-10-15,-2-5 9 16,2-3-4-16,0-5 13 16,3-4 6-16,-5-3 14 15,3-6-2-15,2-8 6 16,0-3-15-16,0-3-4 15,0-7-20-15,-3-1 0 16,-5-2-9-16,-1 4 11 0,-7-1-8 16,1 9 10-16,-5 1-11 15,1 5 7-15,-3 2-13 16,2 2 7-16,-3 1-11 16,3 0 11-16,0 2-15 15,0 0-11-15,3 2-286 16,7 6 84-16</inkml:trace>
  <inkml:trace contextRef="#ctx0" brushRef="#br0" timeOffset="706.2343">-338 348 210 0,'-8'13'198'15,"-2"1"-27"-15,-4 6-12 16,1 0-72-16,0 12-17 16,-1-2-19-16,-3 6-15 15,4-3 0-15,1 6-13 16,4-4 4-16,3 0-10 15,5-3 5-15,3-1-11 16,0-11 9-16,6-3-9 16,-1-7 8-16,4-7-1 15,0-6 14-15,6-9-5 0,-1-7 7 16,7-11-11-16,-4-5 0 16,2-10-16-16,-2 4 3 15,-4-4-11-15,-7 10 10 16,-7 1-11-16,-4 10 10 15,-8 8-13-15,0 9 10 16,-4 2-12-16,3 12 12 16,-6 3-11-16,3-2 13 0,3 4-10 15,2-2 12-15,4-3-27 16,3-1-8-16,6-4-187 16,-1-2-57-16,7-2-57 15</inkml:trace>
  <inkml:trace contextRef="#ctx0" brushRef="#br1" timeOffset="401677.5661">197-408 424 0,'-22'12'307'16,"5"3"-55"-16,-2 2-59 15,6 3-133-15,5 3-37 0,1 6-11 16,-1-6-8-16,8 6-1 15,1-7-1-15,-2-5-1 16,4-4-1-16,2-1 0 16,-2-7 1-16,-4-3 3 15,4-4 0-15,2 0 3 16,3-3 1-16,1-2 1 16,3-3 0-16,1-1 0 15,-5-6-1-15,2-2 2 16,1 1-3-16,2-2 3 15,-1 3-3-15,3-3 0 16,-8 3-1-16,1 2 3 16,-5 5 0-16,-3-2 3 15,0 7 0-15,0 0-2 16,-5 3-5-16,-1-1 0 0,-3-2-3 16,-3 3 0-16,1 7 1 15,-4 0 1-15,-1 0-1 16,1 9-1-16,5-4 0 15,2-5-15-15,3 3-15 16,8 1-266-16,9 4 70 16</inkml:trace>
  <inkml:trace contextRef="#ctx0" brushRef="#br1" timeOffset="401284.6103">87-364 351 0,'-10'0'285'0,"2"1"-66"15,-2 1-18-15,3 5-171 16,0 0-16-16,6 1-13 16,-1 2 0-16,4 2-1 15,-4-4 0-15,5 6-1 16,-3 2 2-16,-3-2-1 15,-2 3 5-15,5-2-1 0,-3 0 1 16,-2-3-1-16,6-2 0 16,1-4-4-16,-2-4 4 15,3-4 1-15,4-3 5 16,1-5 1-16,1-3 5 16,3-2-5-16,-1-9 1 15,-1-1-5-15,-3 5 0 16,0-2-4-16,1 0 1 15,-6 5-1-15,-4 7-1 16,-1-5 1-16,1 2-2 16,-4 11-2-16,0 0 1 15,6 1-7-15,2-3-26 16,-4 8-100-16,9-3-111 16,-2 8-22-16</inkml:trace>
  <inkml:trace contextRef="#ctx0" brushRef="#br1" timeOffset="397658.064">-640-569 207 0,'5'-10'176'0,"-2"5"-1"16,4-2-41-16,-2 5-9 16,0 4-48-16,-6 5-13 0,1 3-31 15,-4 7-5-15,1-2-9 16,-6 5 3-16,4 2 16 31,0 1-6-31,-17 21-18 16,-1 3-1-16,-2 2-4 15,-5-2 0-15,9-31-4 16,6 8 0-16,0-11-1 0,2-1 1 16,4-5-2-16,-1 5 1 15,5-9-1-15,0 2 3 16,3-5-2-16,1 2 2 15,-3-7-3-15,1-2-11 16,6-5-15-16,-1-5-183 16,1-1-41-16,4-2-59 15</inkml:trace>
  <inkml:trace contextRef="#ctx0" brushRef="#br1" timeOffset="397982.4614">-675-505 351 0,'0'5'217'0,"1"-2"-16"16,3 0-79-16,-3 9-37 15,3 2-43-15,-1-1-9 0,-1 4-14 16,0 5 0-16,-2-6-4 16,3 5 4-16,5 0-1 15,-1-2 2-15,1-2-4 16,2 5 2-16,-4-6-5 15,-3 3 2-15,-1-2-5 16,-1 4 0-16,3-5-3 0,-1 4 0 16,-1-7-3-16,4 6 0 15,-4-8-1-15,1 0 0 16,1-3 0-16,-6-5 2 16,4-3 1-16,-6-5-14 15,-4-3-15-15,-4-6-233 16,4 1 56-16</inkml:trace>
  <inkml:trace contextRef="#ctx0" brushRef="#br1" timeOffset="399062.4748">-306-561 338 0,'5'-23'196'15,"-1"6"-6"-15,-3 3-65 16,-2 9-61-16,-6 4-16 0,-1 6-32 15,-6 7-5-15,-3 3-8 16,-5 8 3-16,1 1-2 16,-5 9 4-16,3-1 1 15,-2 3 8-15,3-1 4 16,-2 1 7-16,8-4-1 16,2 0 2-16,4 0-8 15,3 1-2-15,7-2-7 16,2 2-2-16,0-7-5 0,4 0 2 15,3-10-3-15,3-1 1 16,-2-9-1-16,3-4 5 16,1-6 1-16,2-8 4 15,-1-5 1-15,4-8 1 16,-1 1-4-16,-2-8-2 16,-8 6-5-16,-1 0-1 15,-6 5-2-15,-4 3 0 16,0 13-2-16,-6-1-1 15,-1 9-1-15,-3 1 1 16,-1 5 1-16,-3 8 0 16,2-3 2-16,-1 2 2 15,4 4-2-15,-2-3 2 16,4-6-1-16,5 1 0 0,0-1-2 16,5-10-1-16,2 1-2 15,6-2 3-15,-1-4 0 16,3-5 2-16,4 3 0 15,1-5 1-15,-5 5-1 16,5 2 0-16,-2 2-2 16,-3 1 1-16,-1 2-2 15,-3 4-1-15,0 1-1 16,-3 3 0-16,-1 2 0 0,-1 7 2 16,1 0 2-16,-2 5 2 15,2-2-1-15,-4 2 2 16,2 1-2-16,-2 2-1 15,2-6-1-15,-3 3 1 16,1-7-2-16,1-2 2 16,-3-6 0-16,6-2 1 15,0-2-10-15,3-8-78 16,3 0-192-16,5-7 30 16</inkml:trace>
  <inkml:trace contextRef="#ctx0" brushRef="#br1" timeOffset="398310.6804">-857-137 106 0,'-5'6'159'16,"4"-2"-18"-16,-1-3 29 15,5 1-34-15,2 1-2 16,4-1-40-16,1 0-7 0,3 1-35 16,6 0-6-16,-1-1-19 15,7 0-2-15,-3-4-9 16,7-1 1-16,-12-2-3 16,-1-4 1-16,-4-2-2 15,7 0-1-15,-13 1-5 16,6 5 0-16,0 2-5 0,0 0 2 15,-2 4-3-15,0 1 0 16,0 0 0-16,-3-1-4 16,-4 3-11-16,-3-4-52 15,3 0-104-15,-6-7-88 16,5 5-52-16</inkml:trace>
  <inkml:trace contextRef="#ctx0" brushRef="#br1" timeOffset="400726.7011">24-489 513 0,'3'0'195'31,"-3"4"12"-31,0 4-136 0,0 7-30 0,2 2-27 15,-2 8-2-15,0 4-5 16,-4-1-1-16,1-1-4 0,1 5 0 16,-1-5-1-16,-4 2 1 15,-5-4 0-15,1-2 3 16,1-2-1-16,-2-3 2 16,5-6-1-16,4-6-96 15,-2-2-128-15,-4-6 9 16</inkml:trace>
  <inkml:trace contextRef="#ctx0" brushRef="#br1" timeOffset="400060.4342">-272-363 361 0,'2'9'154'15,"-1"-1"10"-15,4-4-94 0,4 2-20 16,-1-2-24-16,2-3-6 15,0 6-9-15,4-7 0 16,-3 5-4-16,1-5 0 16,0 3-2-16,0-3-8 15,-2 5-39-15,-3-11-136 16,-2 2 28-16</inkml:trace>
  <inkml:trace contextRef="#ctx0" brushRef="#br1" timeOffset="400282.4018">-323-190 287 0,'7'0'274'15,"8"4"-65"-15,0-3-36 16,6-4-97-16,4 3-52 15,2 0-13-15,-4 0-17 16,-1 2-65-16,-3-2-46 16,-9-5-95-16,-2 1-48 15</inkml:trace>
</inkml:ink>
</file>

<file path=ppt/ink/ink7.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07:53.923"/>
    </inkml:context>
    <inkml:brush xml:id="br0">
      <inkml:brushProperty name="width" value="0.09333" units="cm"/>
      <inkml:brushProperty name="height" value="0.09333" units="cm"/>
      <inkml:brushProperty name="fitToCurve" value="1"/>
    </inkml:brush>
  </inkml:definitions>
  <inkml:trace contextRef="#ctx0" brushRef="#br0">0 3942 236 0,'0'0'203'0,"0"-1"-19"0,0 2-41 16,0-2-24-16,0-3-45 16,2 3-22-16,1 2-23 15,-1-6-12-15,0 7-13 16,1 3-1-16,0-7 1 16,-1-1 7-16,1 3 4 15,3-3 4-15,-3-4 0 16,4 0 0-16,-2 1-8 0,3-5-2 15,-1 1-5-15,3 0 0 16,-2 2-2-16,2-2 0 16,-1 1-1-16,1-4 0 15,-2 0 0-15,6-8 0 16,-4 0 0-16,5-5 1 16,0 3-1-16,3-4-1 15,-4 2 1-15,4 1 1 16,-4 4-1-16,3 0 0 15,-6 1 1-15,4 4 0 16,-3 0-1-16,2 0 1 16,-4 2-2-16,0-1 2 15,2 1-2-15,-1-2 1 16,3 1 1-16,3-3 5 16,1 1 0-16,-1-3 2 15,-4 4-1-15,6-5 1 0,-4 5-5 16,-5 0-1-16,2 3-2 15,-2-3 1-15,-2 3-2 16,4-5 0-16,1 2 0 16,1-7 1-16,-2 4-1 15,3-2 0-15,0-1 1 16,2 1-1-16,-2 5 1 16,8-3-1-16,-4-1 0 0,-1-6 0 15,-1 0 1-15,5-2 0 16,-7-2 0-16,7-1-1 15,-2 3 1-15,0-3 1 16,0 1-2-16,2-2 0 16,-2 4 1-16,4-4-1 15,-1 3-1-15,1-4 2 16,-1 5-1-16,1-5-1 16,-1 4 1-16,-1-1 1 15,0 4-2-15,-3 0 2 16,-1 3-1-16,2 0 0 15,0-3 0-15,1 0 0 16,-1-1 0-16,2-2 0 16,-9-2 0-16,5 6 0 15,-4 1 0-15,1-4 1 16,-7 3-1-16,11 2 1 16,-7-1-1-16,3-2 0 0,2 1 0 15,-1-3 0-15,-4 4 0 16,5-3 1-16,-4 6-1 15,2 0 0-15,1 0 1 16,2-2-2-16,-1 0 1 16,1-3 0-16,1 3 0 15,1-3 0-15,-7 2 1 0,4-4-1 16,-3 1 0-16,1 1 0 16,-3 7 0-16,4-1-1 15,-4 1 1-15,3-1 0 16,-3 3 0-16,1-6 1 15,1 2-1-15,4 1 0 16,-1-1 1-16,5-5-2 16,-2 0 1-16,2-6 0 15,-4 6 0-15,6-2 0 16,-9 4 0-16,7-6-1 16,-7 2 1-16,2 0 0 15,-4-1-1-15,11-4 1 16,-9 5 0-16,8-2 0 15,-2-2 1-15,2 2 0 16,-9 4-1-16,6 0 0 16,-7 1 1-16,2 2 0 0,-5 4 0 15,2-6 1-15,-2 1 0 16,4-1 0-16,-3 6-2 16,6-4 1-16,-3 8 0 15,4-6 0-15,-3 7 0 16,4-12 0-16,-2 3 0 15,-1-3 0-15,-2 6-1 16,8-4 0-16,-6 2-1 16,6-2 1-16,0 1 0 0,2-1 0 15,-6 1 1-15,1-2-1 16,-3 2 0-16,-1 1 0 16,4-1 0-16,-1 2 0 15,-1 6 1-15,-2-1-2 16,-3 2 2-16,-3-1-1 15,-3-1 0-15,4-4 1 16,5 3-1-16,4-3 0 16,1 1 0-16,2-1 0 15,-7-8 0-15,3 1 0 16,4 0 0-16,-7-6 1 16,2 7-1-16,2 5 0 15,-8 3 1-15,-2-5-1 16,3 4 1-16,-2-6-1 0,0 6 0 15,2-11 1-15,1 8 0 16,4-5-1-16,-2 3 1 16,3-2-1-16,1 3 0 15,-2-5 0-15,-4 8 0 16,1 4 0-16,-6 4 0 16,-3 4 0-16,0 3 0 15,-3 1 0-15,-2 1 0 16,1-1 1-16,-1 6-1 0,0-9 2 15,2 1 0-15,0-4 0 16,-1 4-1-16,4-5 0 16,-1 5-1-16,-1 3-2 15,-3 1-2-15,0 1-3 16,-3 0 0-16,-1 5 1 16,-2 0 3-16,1 0 3 15,-2 2 4-15,2 1-1 16,-2-1 1-16,1-1 78 15,-1-1-339-15,5 0 140 16</inkml:trace>
</inkml:ink>
</file>

<file path=ppt/ink/ink8.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07:33.503"/>
    </inkml:context>
    <inkml:brush xml:id="br0">
      <inkml:brushProperty name="width" value="0.09333" units="cm"/>
      <inkml:brushProperty name="height" value="0.09333" units="cm"/>
      <inkml:brushProperty name="fitToCurve" value="1"/>
    </inkml:brush>
  </inkml:definitions>
  <inkml:trace contextRef="#ctx0" brushRef="#br0">-261 1266 597 0,'-8'0'196'0,"6"4"26"15,-1 1-164-15,8 5-37 16,1-2-25-16,5 4 9 15,0 3-10-15,1 2 12 16,3 0-10-16,0 3 11 16,-6-7-10-16,4 1 11 15,2-3-10-15,-11-4 10 0,6-7-6 16,-4-3-19-16,-2-7-209 16,3-9 64-16</inkml:trace>
  <inkml:trace contextRef="#ctx0" brushRef="#br0" timeOffset="221.0659">-63 1238 182 0,'-5'11'176'16,"-3"5"-32"-16,-2 9-10 16,1 2-74-16,-1 11-16 15,2 6-5-15,0 3-14 16,1-8 2-16,-3 8-14 15,5-14 2-15,0-1-13 16,1-7 9-16,1 1-10 0,0-13 11 16,1 4-10-16,0-4 10 15,-3-4-190-15,9-3 63 16</inkml:trace>
  <inkml:trace contextRef="#ctx0" brushRef="#br0" timeOffset="1012.8617">-9 1045 289 0,'-7'0'239'16,"2"-4"-35"-16,4 4-39 16,1 0-79-16,6 2-42 15,5-4-16-15,7 2-20 16,5 0 2-16,9-2-11 15,0 2 11-15,5 6-12 16,-5-1 11-16,3 3-12 16,-8 2 10-16,-1 2-11 15,-8 3 11-15,2 0-10 16,-10 0 11-16,-3 4-11 16,-5-3 11-16,-1 1-9 0,-7 0 15 15,-8 3-2-15,1-3 15 16,-6 3-4-16,-6-1 12 15,-2-1-13-15,2-4 3 16,-5-1-15-16,6-3 5 16,-3-2-12-16,2-6 7 15,0 0-9-15,5-7 11 0,1-5-13 16,9 0 11 0,4-4-15-16,4-1 40 0,7-5-303 15,7 3 110-15</inkml:trace>
  <inkml:trace contextRef="#ctx0" brushRef="#br0" timeOffset="595.6784">171 1122 357 0,'-10'13'171'0,"0"1"3"0,0-1-83 16,1 6-37-16,3-6-19 15,2 2-21-15,2-3-2 16,2 1-10-16,2-4 9 16,0-3-9-16,1-2 13 15,-6-4-201-15,1-5 67 16</inkml:trace>
  <inkml:trace contextRef="#ctx0" brushRef="#br0" timeOffset="-1144.2857">462 1715 377 0,'-9'5'189'16,"4"-2"-12"-16,2 1-66 15,3 1-56-15,1-4 8 16,1 1-13-16,5-7 29 16,1-5-14-16,14-9 9 15,5-6-29-15,8-12-2 16,-1 0-30-16,1-13 3 16,-5 3-17-16,-3-5 10 15,-5 10-12-15,-4 5 12 16,-4 15-14-16,-4 5 10 15,-3 14-10-15,-1-1 9 16,-1 4-11-16,2 2 9 16,2 0-9-16,-1-1 9 0,-1 6-9 15,4 7 11-15,3-4-11 16,3 15 10-16,-2-3-11 16,5 13 10-16,-2-1-10 15,3 6 12-15,-3-5-9 16,2 7 11-16,-3-10-9 15,5 0 11-15,-2-7-12 16,4 4 12-16,-1-7-12 0,1-2 12 16,-3-3-11-16,-5-7 13 15,-6-2-17-15,-7-1-261 16,-5-7 87-16</inkml:trace>
</inkml:ink>
</file>

<file path=ppt/ink/ink9.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2:08:05.740"/>
    </inkml:context>
    <inkml:brush xml:id="br0">
      <inkml:brushProperty name="width" value="0.09333" units="cm"/>
      <inkml:brushProperty name="height" value="0.09333" units="cm"/>
      <inkml:brushProperty name="fitToCurve" value="1"/>
    </inkml:brush>
  </inkml:definitions>
  <inkml:trace contextRef="#ctx0" brushRef="#br0">2382 3477 68 0,'-4'27'91'15,"3"0"-27"-15,-1-5-6 16,-3 3-29-16,2-7-23 16,1 1-2-16,2-1-3 15,-2-3-2-15,4-1-15 16,-4 1-48-16,0-3 8 16</inkml:trace>
  <inkml:trace contextRef="#ctx0" brushRef="#br0" timeOffset="-180.7729">2407 3112 198 0,'-4'14'50'0,"4"1"16"16,0-3-57-16,0 0-2 15,0-2-4-15,2 1 1 16,0-2-2-16,-2-1-4 15,5 1-5-15,-5-3-61 16,0 1 15-16</inkml:trace>
  <inkml:trace contextRef="#ctx0" brushRef="#br0" timeOffset="-374.0299">2471 2761 535 0,'0'2'194'0,"0"6"19"15,-5 1-146-15,0 8-27 16,3-2-25-16,-1 8-7 16,-1-9-5-16,4 3 1 0,5-1-1 15,-8-1 2-15,0-8 2 16,1 7-223-16,2 4 76 16</inkml:trace>
  <inkml:trace contextRef="#ctx0" brushRef="#br0" timeOffset="196.5572">2311 4021 108 0,'0'15'36'0,"0"4"5"16,0-2-30-16,3 5-2 15,-1-6-5-15,1-1-2 16,-3-1-43-16,6-4 13 16</inkml:trace>
  <inkml:trace contextRef="#ctx0" brushRef="#br0" timeOffset="424.528">2291 4330 144 0,'-7'22'103'16,"4"-2"-7"-16,1-3-36 15,2 0-10-15,-2-4-25 16,6-4-10-16,-4-4-9 0,0 3 0 16,2-1-3-16,-2 3 0 15,0 3-3-15,0 6-77 16,0-2-26-16,-2 1-19 15</inkml:trace>
  <inkml:trace contextRef="#ctx0" brushRef="#br0" timeOffset="655.176">2267 4650 149 0,'-3'11'119'0,"1"1"-5"15,1-4-32-15,-3-1 3 16,3 0-28-16,1-2-9 15,0-2-14-15,0 2-7 16,0 0-10-16,0 2-5 16,0-2-5-16,0 2-3 0,0 0-2 15,1-2 0-15,-1 1-1 16,2-1 0-16,-2 2 0 16,0 0-1-16,0-2-3 15,0-2-150-15,-2-1 49 16</inkml:trace>
  <inkml:trace contextRef="#ctx0" brushRef="#br0" timeOffset="1781.0478">2108 5377 453 0,'-2'5'229'16,"2"3"0"-16,0 2-106 15,2-1-34-15,5 1-38 16,-2 2-4-16,0-2-17 16,3 2-5-16,0-1-9 15,-1 1-4-15,3-4-3 0,-1 3-1 16,2-6-2-16,-1-2 1 15,2 0-1-15,-2 1-1 16,2-1-2-16,-2 0 0 16,0 1-1-16,2-4-12 15,0-2-13-15,-4-6-24 16,1 1-25-16,1-12-74 16,-2 3 2-16,2-4 13 15,-2-2 25-15,3-2 28 16,-5 7 82-16,1-3 51 15,0 10 24-15,-1 3 30 16,-4 1 5-16,1 6-1 16,-1 1-40-16,-2 6-14 15,-5 1-28-15,0 9 2 16,-2 2-4-16,-3 6 3 0,0 0-8 16,-2 7 1-16,2 3-6 15,-5 2 1-15,-2 0-5 16,-1 4 1-16,5-10-5 15,-4 5-3-15,2-3-4 16,1-2 0-16,2-5-2 16,1 1 1-16,4-10 0 15,2-3 0-15,3-6-1 16,2-3-1-16,2-5-2 0,0-3-4 16,1-2-12-16,0-4-32 15,1 1-248-15,2 6 62 16</inkml:trace>
  <inkml:trace contextRef="#ctx0" brushRef="#br0" timeOffset="3359.95">2672 5227 626 0,'-3'0'192'0,"0"2"36"16,-3 3-174-16,0 4-21 15,-3-1-17-15,3 9 0 16,-3 1-3-16,-3 6 4 16,4 1-2-16,0 5 5 15,-6-1-1-15,4 1 4 32,2-5-1-32,-9-3-1 0,7-5-5 0,7-5-1 15,1-7-4-15,0-9 2 0,7-6-2 16,-1-10-2-16,2-5-2 15,-1-12-7-15,10 0-9 16,-3-5-10-16,3 10-4 16,-5-2-6-16,2 16 3 15,-10-1 5-15,-2 13 8 16,2 2-1-16,-8 4 3 16,5 5 1-16,2 5 1 15,-4 2 1-15,1 2 6 16,-1 4 7-16,0 2 4 0,-4 4 6 15,5-2 2-15,1 3 2 16,2-7-4-16,3 3 1 16,-4-8-6-16,5 0-1 15,-5-4-2-15,-2-1-1 16,0-3-1-16,6-1 2 16,-6-4-1-16,2 0 4 15,5 0-1-15,-8 0 4 16,3-2 0-16,-2-1-1 15,-5-2-3-15,-4-9 0 16,4-1-6-16,0-4-1 16,-1-2 1-16,1-6-1 15,2 5-1-15,-5-2-1 16,0 8 0-16,5 2-4 0,-2 9-1 16,4 3 1-16,1 2-1 15,0 5 0-15,-1 4 4 16,5-1 1-16,-4-1 0 15,7 6-1-15,5 1 0 16,5 3 1-16,-5-2-1 16,2 5 1-16,0-3 1 15,-4-4 0-15,-3 1 0 0,5-3 0 16,0-1 0-16,-1 1 0 16,1-5 1-16,-3-1-1 15,-7-3 0-15,3 0 2 16,-1-1-1-16,-7-4 0 15,1 0 2-15,-1-2-2 16,-5-2 0-16,-3-5-1 16,-1-1-1-16,1-6-1 15,1 2 1-15,-5-3 0 16,7 2-1-16,2 6-1 16,-6 2-1-16,11 7 0 15,5 1 0-15,3 4 0 16,0-2 1-16,5 3 0 15,2-3 0-15,1 5 2 16,0-2 0-16,4 2 1 16,10 0 0-16,2 2-2 0,-6-2-21 15,7-1-261-15,1-3 78 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10.05.2021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16415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141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D088B04-D973-4DE8-AC03-B1F696C1E115}" type="slidenum">
              <a:rPr lang="de-DE" sz="1200">
                <a:solidFill>
                  <a:srgbClr val="000000"/>
                </a:solidFill>
                <a:latin typeface="Sparkasse Rg" pitchFamily="34" charset="0"/>
              </a:rPr>
              <a:pPr eaLnBrk="1" hangingPunct="1"/>
              <a:t>10</a:t>
            </a:fld>
            <a:endParaRPr lang="de-DE" sz="1200">
              <a:solidFill>
                <a:srgbClr val="000000"/>
              </a:solidFill>
              <a:latin typeface="Sparkasse Rg" pitchFamily="34" charset="0"/>
            </a:endParaRPr>
          </a:p>
        </p:txBody>
      </p:sp>
      <p:sp>
        <p:nvSpPr>
          <p:cNvPr id="401411"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528D59F9-AF27-478B-ABBE-5ADADA2E5190}" type="slidenum">
              <a:rPr lang="de-DE" sz="1200">
                <a:solidFill>
                  <a:srgbClr val="000000"/>
                </a:solidFill>
                <a:latin typeface="Sparkasse Rg" pitchFamily="34" charset="0"/>
              </a:rPr>
              <a:pPr algn="r" eaLnBrk="1" hangingPunct="1">
                <a:buClrTx/>
                <a:buFontTx/>
                <a:buNone/>
              </a:pPr>
              <a:t>10</a:t>
            </a:fld>
            <a:endParaRPr lang="de-DE" sz="1200">
              <a:solidFill>
                <a:srgbClr val="000000"/>
              </a:solidFill>
              <a:latin typeface="Sparkasse Rg" pitchFamily="34" charset="0"/>
            </a:endParaRPr>
          </a:p>
        </p:txBody>
      </p:sp>
      <p:sp>
        <p:nvSpPr>
          <p:cNvPr id="401412" name="Rectangle 3"/>
          <p:cNvSpPr>
            <a:spLocks noGrp="1" noRot="1" noChangeAspect="1" noChangeArrowheads="1" noTextEdit="1"/>
          </p:cNvSpPr>
          <p:nvPr>
            <p:ph type="sldImg"/>
          </p:nvPr>
        </p:nvSpPr>
        <p:spPr>
          <a:xfrm>
            <a:off x="92075" y="744538"/>
            <a:ext cx="6615113" cy="3722687"/>
          </a:xfrm>
          <a:ln/>
        </p:spPr>
      </p:sp>
      <p:sp>
        <p:nvSpPr>
          <p:cNvPr id="401413" name="Rectangle 4"/>
          <p:cNvSpPr>
            <a:spLocks noGrp="1" noChangeArrowheads="1"/>
          </p:cNvSpPr>
          <p:nvPr>
            <p:ph type="body" idx="1"/>
          </p:nvPr>
        </p:nvSpPr>
        <p:spPr>
          <a:xfrm>
            <a:off x="904875" y="4716463"/>
            <a:ext cx="4957763" cy="4433887"/>
          </a:xfrm>
          <a:noFill/>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de-DE"/>
          </a:p>
        </p:txBody>
      </p:sp>
    </p:spTree>
    <p:extLst>
      <p:ext uri="{BB962C8B-B14F-4D97-AF65-F5344CB8AC3E}">
        <p14:creationId xmlns:p14="http://schemas.microsoft.com/office/powerpoint/2010/main" val="13118189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24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3FFB355-CA87-4859-AD5D-0FB55E960B31}" type="slidenum">
              <a:rPr lang="de-DE" sz="1200">
                <a:solidFill>
                  <a:srgbClr val="000000"/>
                </a:solidFill>
                <a:latin typeface="Sparkasse Rg" pitchFamily="34" charset="0"/>
              </a:rPr>
              <a:pPr eaLnBrk="1" hangingPunct="1"/>
              <a:t>11</a:t>
            </a:fld>
            <a:endParaRPr lang="de-DE" sz="1200">
              <a:solidFill>
                <a:srgbClr val="000000"/>
              </a:solidFill>
              <a:latin typeface="Sparkasse Rg" pitchFamily="34" charset="0"/>
            </a:endParaRPr>
          </a:p>
        </p:txBody>
      </p:sp>
      <p:sp>
        <p:nvSpPr>
          <p:cNvPr id="402435"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5CBD079D-87B0-49E0-8C97-D7F6E7367A96}" type="slidenum">
              <a:rPr lang="de-DE" sz="1200">
                <a:solidFill>
                  <a:srgbClr val="000000"/>
                </a:solidFill>
                <a:latin typeface="Sparkasse Rg" pitchFamily="34" charset="0"/>
              </a:rPr>
              <a:pPr algn="r" eaLnBrk="1" hangingPunct="1">
                <a:buClrTx/>
                <a:buFontTx/>
                <a:buNone/>
              </a:pPr>
              <a:t>11</a:t>
            </a:fld>
            <a:endParaRPr lang="de-DE" sz="1200">
              <a:solidFill>
                <a:srgbClr val="000000"/>
              </a:solidFill>
              <a:latin typeface="Sparkasse Rg" pitchFamily="34" charset="0"/>
            </a:endParaRPr>
          </a:p>
        </p:txBody>
      </p:sp>
      <p:sp>
        <p:nvSpPr>
          <p:cNvPr id="402436" name="Rectangle 3"/>
          <p:cNvSpPr>
            <a:spLocks noGrp="1" noRot="1" noChangeAspect="1" noChangeArrowheads="1" noTextEdit="1"/>
          </p:cNvSpPr>
          <p:nvPr>
            <p:ph type="sldImg"/>
          </p:nvPr>
        </p:nvSpPr>
        <p:spPr>
          <a:xfrm>
            <a:off x="92075" y="744538"/>
            <a:ext cx="6615113" cy="3722687"/>
          </a:xfrm>
          <a:ln/>
        </p:spPr>
      </p:sp>
      <p:sp>
        <p:nvSpPr>
          <p:cNvPr id="402437"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3266896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24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3FFB355-CA87-4859-AD5D-0FB55E960B31}" type="slidenum">
              <a:rPr lang="de-DE" sz="1200">
                <a:solidFill>
                  <a:srgbClr val="000000"/>
                </a:solidFill>
                <a:latin typeface="Sparkasse Rg" pitchFamily="34" charset="0"/>
              </a:rPr>
              <a:pPr eaLnBrk="1" hangingPunct="1"/>
              <a:t>12</a:t>
            </a:fld>
            <a:endParaRPr lang="de-DE" sz="1200">
              <a:solidFill>
                <a:srgbClr val="000000"/>
              </a:solidFill>
              <a:latin typeface="Sparkasse Rg" pitchFamily="34" charset="0"/>
            </a:endParaRPr>
          </a:p>
        </p:txBody>
      </p:sp>
      <p:sp>
        <p:nvSpPr>
          <p:cNvPr id="402435"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5CBD079D-87B0-49E0-8C97-D7F6E7367A96}" type="slidenum">
              <a:rPr lang="de-DE" sz="1200">
                <a:solidFill>
                  <a:srgbClr val="000000"/>
                </a:solidFill>
                <a:latin typeface="Sparkasse Rg" pitchFamily="34" charset="0"/>
              </a:rPr>
              <a:pPr algn="r" eaLnBrk="1" hangingPunct="1">
                <a:buClrTx/>
                <a:buFontTx/>
                <a:buNone/>
              </a:pPr>
              <a:t>12</a:t>
            </a:fld>
            <a:endParaRPr lang="de-DE" sz="1200">
              <a:solidFill>
                <a:srgbClr val="000000"/>
              </a:solidFill>
              <a:latin typeface="Sparkasse Rg" pitchFamily="34" charset="0"/>
            </a:endParaRPr>
          </a:p>
        </p:txBody>
      </p:sp>
      <p:sp>
        <p:nvSpPr>
          <p:cNvPr id="402436" name="Rectangle 3"/>
          <p:cNvSpPr>
            <a:spLocks noGrp="1" noRot="1" noChangeAspect="1" noChangeArrowheads="1" noTextEdit="1"/>
          </p:cNvSpPr>
          <p:nvPr>
            <p:ph type="sldImg"/>
          </p:nvPr>
        </p:nvSpPr>
        <p:spPr>
          <a:xfrm>
            <a:off x="92075" y="744538"/>
            <a:ext cx="6615113" cy="3722687"/>
          </a:xfrm>
          <a:ln/>
        </p:spPr>
      </p:sp>
      <p:sp>
        <p:nvSpPr>
          <p:cNvPr id="402437"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1759663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345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B69247B2-41D2-489C-A107-E1842452A0E7}" type="slidenum">
              <a:rPr lang="de-DE" sz="1200">
                <a:solidFill>
                  <a:srgbClr val="000000"/>
                </a:solidFill>
                <a:latin typeface="Sparkasse Rg" pitchFamily="34" charset="0"/>
              </a:rPr>
              <a:pPr eaLnBrk="1" hangingPunct="1"/>
              <a:t>13</a:t>
            </a:fld>
            <a:endParaRPr lang="de-DE" sz="1200">
              <a:solidFill>
                <a:srgbClr val="000000"/>
              </a:solidFill>
              <a:latin typeface="Sparkasse Rg" pitchFamily="34" charset="0"/>
            </a:endParaRPr>
          </a:p>
        </p:txBody>
      </p:sp>
      <p:sp>
        <p:nvSpPr>
          <p:cNvPr id="403459"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F69C26F5-D671-40CF-8D25-8DC4A0306CB1}" type="slidenum">
              <a:rPr lang="de-DE" sz="1200">
                <a:solidFill>
                  <a:srgbClr val="000000"/>
                </a:solidFill>
                <a:latin typeface="Sparkasse Rg" pitchFamily="34" charset="0"/>
              </a:rPr>
              <a:pPr algn="r" eaLnBrk="1" hangingPunct="1">
                <a:buClrTx/>
                <a:buFontTx/>
                <a:buNone/>
              </a:pPr>
              <a:t>13</a:t>
            </a:fld>
            <a:endParaRPr lang="de-DE" sz="1200">
              <a:solidFill>
                <a:srgbClr val="000000"/>
              </a:solidFill>
              <a:latin typeface="Sparkasse Rg" pitchFamily="34" charset="0"/>
            </a:endParaRPr>
          </a:p>
        </p:txBody>
      </p:sp>
      <p:sp>
        <p:nvSpPr>
          <p:cNvPr id="403460" name="Rectangle 3"/>
          <p:cNvSpPr>
            <a:spLocks noGrp="1" noRot="1" noChangeAspect="1" noChangeArrowheads="1" noTextEdit="1"/>
          </p:cNvSpPr>
          <p:nvPr>
            <p:ph type="sldImg"/>
          </p:nvPr>
        </p:nvSpPr>
        <p:spPr>
          <a:xfrm>
            <a:off x="92075" y="744538"/>
            <a:ext cx="6615113" cy="3722687"/>
          </a:xfrm>
          <a:ln/>
        </p:spPr>
      </p:sp>
      <p:sp>
        <p:nvSpPr>
          <p:cNvPr id="403461"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4762878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60981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6285944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23946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0646766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89816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06857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83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D80A0D1-2000-4D58-B44F-FAD67E504749}" type="slidenum">
              <a:rPr lang="de-DE" sz="1200">
                <a:solidFill>
                  <a:srgbClr val="000000"/>
                </a:solidFill>
                <a:latin typeface="Sparkasse Rg" pitchFamily="34" charset="0"/>
              </a:rPr>
              <a:pPr eaLnBrk="1" hangingPunct="1"/>
              <a:t>2</a:t>
            </a:fld>
            <a:endParaRPr lang="de-DE" sz="1200">
              <a:solidFill>
                <a:srgbClr val="000000"/>
              </a:solidFill>
              <a:latin typeface="Sparkasse Rg" pitchFamily="34" charset="0"/>
            </a:endParaRPr>
          </a:p>
        </p:txBody>
      </p:sp>
      <p:sp>
        <p:nvSpPr>
          <p:cNvPr id="398339"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292581E5-F558-44C7-ACC4-B7162D3C67ED}" type="slidenum">
              <a:rPr lang="de-DE" sz="1200">
                <a:solidFill>
                  <a:srgbClr val="000000"/>
                </a:solidFill>
                <a:latin typeface="Sparkasse Rg" pitchFamily="34" charset="0"/>
              </a:rPr>
              <a:pPr algn="r" eaLnBrk="1" hangingPunct="1">
                <a:buClrTx/>
                <a:buFontTx/>
                <a:buNone/>
              </a:pPr>
              <a:t>2</a:t>
            </a:fld>
            <a:endParaRPr lang="de-DE" sz="1200">
              <a:solidFill>
                <a:srgbClr val="000000"/>
              </a:solidFill>
              <a:latin typeface="Sparkasse Rg" pitchFamily="34" charset="0"/>
            </a:endParaRPr>
          </a:p>
        </p:txBody>
      </p:sp>
      <p:sp>
        <p:nvSpPr>
          <p:cNvPr id="398340" name="Rectangle 3"/>
          <p:cNvSpPr>
            <a:spLocks noGrp="1" noRot="1" noChangeAspect="1" noChangeArrowheads="1" noTextEdit="1"/>
          </p:cNvSpPr>
          <p:nvPr>
            <p:ph type="sldImg"/>
          </p:nvPr>
        </p:nvSpPr>
        <p:spPr>
          <a:xfrm>
            <a:off x="92075" y="744538"/>
            <a:ext cx="6615113" cy="3722687"/>
          </a:xfrm>
          <a:ln/>
        </p:spPr>
      </p:sp>
      <p:sp>
        <p:nvSpPr>
          <p:cNvPr id="398341"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13788918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591575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979497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923996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9792557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63179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76785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60512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7946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38296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53064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63584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03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A6C623F-5A89-4F6B-B0D8-3142D21F65AF}" type="slidenum">
              <a:rPr lang="de-DE" sz="1200">
                <a:solidFill>
                  <a:srgbClr val="000000"/>
                </a:solidFill>
                <a:latin typeface="Sparkasse Rg" pitchFamily="34" charset="0"/>
              </a:rPr>
              <a:pPr eaLnBrk="1" hangingPunct="1"/>
              <a:t>9</a:t>
            </a:fld>
            <a:endParaRPr lang="de-DE" sz="1200">
              <a:solidFill>
                <a:srgbClr val="000000"/>
              </a:solidFill>
              <a:latin typeface="Sparkasse Rg" pitchFamily="34" charset="0"/>
            </a:endParaRPr>
          </a:p>
        </p:txBody>
      </p:sp>
      <p:sp>
        <p:nvSpPr>
          <p:cNvPr id="40038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E1A1DAE7-36E9-4E62-907F-C6D2BAEC3DC1}" type="slidenum">
              <a:rPr lang="de-DE" sz="1200">
                <a:solidFill>
                  <a:srgbClr val="000000"/>
                </a:solidFill>
                <a:latin typeface="Sparkasse Rg" pitchFamily="34" charset="0"/>
              </a:rPr>
              <a:pPr algn="r" eaLnBrk="1" hangingPunct="1">
                <a:buClrTx/>
                <a:buFontTx/>
                <a:buNone/>
              </a:pPr>
              <a:t>9</a:t>
            </a:fld>
            <a:endParaRPr lang="de-DE" sz="1200">
              <a:solidFill>
                <a:srgbClr val="000000"/>
              </a:solidFill>
              <a:latin typeface="Sparkasse Rg" pitchFamily="34" charset="0"/>
            </a:endParaRPr>
          </a:p>
        </p:txBody>
      </p:sp>
      <p:sp>
        <p:nvSpPr>
          <p:cNvPr id="400388" name="Rectangle 3"/>
          <p:cNvSpPr>
            <a:spLocks noGrp="1" noRot="1" noChangeAspect="1" noChangeArrowheads="1" noTextEdit="1"/>
          </p:cNvSpPr>
          <p:nvPr>
            <p:ph type="sldImg"/>
          </p:nvPr>
        </p:nvSpPr>
        <p:spPr>
          <a:xfrm>
            <a:off x="92075" y="744538"/>
            <a:ext cx="6615113" cy="3722687"/>
          </a:xfrm>
          <a:ln/>
        </p:spPr>
      </p:sp>
      <p:sp>
        <p:nvSpPr>
          <p:cNvPr id="40038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2659894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10.05.2021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10.05.2021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10.05.2021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10.05.2021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10.05.2021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10.05.2021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10.05.2021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10.05.2021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10.05.2021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10.05.2021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10.05.2021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10.05.2021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3" Type="http://schemas.openxmlformats.org/officeDocument/2006/relationships/customXml" Target="../ink/ink8.xml"/><Relationship Id="rId18" Type="http://schemas.openxmlformats.org/officeDocument/2006/relationships/image" Target="NULL"/><Relationship Id="rId26" Type="http://schemas.openxmlformats.org/officeDocument/2006/relationships/image" Target="NULL"/><Relationship Id="rId39" Type="http://schemas.openxmlformats.org/officeDocument/2006/relationships/customXml" Target="../ink/ink21.xml"/><Relationship Id="rId21" Type="http://schemas.openxmlformats.org/officeDocument/2006/relationships/customXml" Target="../ink/ink12.xml"/><Relationship Id="rId34" Type="http://schemas.openxmlformats.org/officeDocument/2006/relationships/image" Target="NULL"/><Relationship Id="rId42" Type="http://schemas.openxmlformats.org/officeDocument/2006/relationships/image" Target="NULL"/><Relationship Id="rId47" Type="http://schemas.openxmlformats.org/officeDocument/2006/relationships/customXml" Target="../ink/ink25.xml"/><Relationship Id="rId50" Type="http://schemas.openxmlformats.org/officeDocument/2006/relationships/image" Target="NULL"/><Relationship Id="rId55" Type="http://schemas.openxmlformats.org/officeDocument/2006/relationships/customXml" Target="../ink/ink29.xml"/><Relationship Id="rId63" Type="http://schemas.openxmlformats.org/officeDocument/2006/relationships/customXml" Target="../ink/ink33.xml"/><Relationship Id="rId68" Type="http://schemas.openxmlformats.org/officeDocument/2006/relationships/image" Target="NULL"/><Relationship Id="rId7" Type="http://schemas.openxmlformats.org/officeDocument/2006/relationships/customXml" Target="../ink/ink5.xml"/><Relationship Id="rId71" Type="http://schemas.openxmlformats.org/officeDocument/2006/relationships/customXml" Target="../ink/ink37.xml"/><Relationship Id="rId2" Type="http://schemas.openxmlformats.org/officeDocument/2006/relationships/notesSlide" Target="../notesSlides/notesSlide12.xml"/><Relationship Id="rId16" Type="http://schemas.openxmlformats.org/officeDocument/2006/relationships/image" Target="NULL"/><Relationship Id="rId29" Type="http://schemas.openxmlformats.org/officeDocument/2006/relationships/customXml" Target="../ink/ink16.xml"/><Relationship Id="rId1" Type="http://schemas.openxmlformats.org/officeDocument/2006/relationships/slideLayout" Target="../slideLayouts/slideLayout7.xml"/><Relationship Id="rId6" Type="http://schemas.openxmlformats.org/officeDocument/2006/relationships/image" Target="NULL"/><Relationship Id="rId11" Type="http://schemas.openxmlformats.org/officeDocument/2006/relationships/customXml" Target="../ink/ink7.xml"/><Relationship Id="rId24" Type="http://schemas.openxmlformats.org/officeDocument/2006/relationships/image" Target="NULL"/><Relationship Id="rId32" Type="http://schemas.openxmlformats.org/officeDocument/2006/relationships/image" Target="NULL"/><Relationship Id="rId37" Type="http://schemas.openxmlformats.org/officeDocument/2006/relationships/customXml" Target="../ink/ink20.xml"/><Relationship Id="rId40" Type="http://schemas.openxmlformats.org/officeDocument/2006/relationships/image" Target="NULL"/><Relationship Id="rId45" Type="http://schemas.openxmlformats.org/officeDocument/2006/relationships/customXml" Target="../ink/ink24.xml"/><Relationship Id="rId53" Type="http://schemas.openxmlformats.org/officeDocument/2006/relationships/customXml" Target="../ink/ink28.xml"/><Relationship Id="rId58" Type="http://schemas.openxmlformats.org/officeDocument/2006/relationships/image" Target="NULL"/><Relationship Id="rId66" Type="http://schemas.openxmlformats.org/officeDocument/2006/relationships/image" Target="NULL"/><Relationship Id="rId5" Type="http://schemas.openxmlformats.org/officeDocument/2006/relationships/customXml" Target="../ink/ink4.xml"/><Relationship Id="rId15" Type="http://schemas.openxmlformats.org/officeDocument/2006/relationships/customXml" Target="../ink/ink9.xml"/><Relationship Id="rId23" Type="http://schemas.openxmlformats.org/officeDocument/2006/relationships/customXml" Target="../ink/ink13.xml"/><Relationship Id="rId28" Type="http://schemas.openxmlformats.org/officeDocument/2006/relationships/image" Target="NULL"/><Relationship Id="rId36" Type="http://schemas.openxmlformats.org/officeDocument/2006/relationships/image" Target="NULL"/><Relationship Id="rId49" Type="http://schemas.openxmlformats.org/officeDocument/2006/relationships/customXml" Target="../ink/ink26.xml"/><Relationship Id="rId57" Type="http://schemas.openxmlformats.org/officeDocument/2006/relationships/customXml" Target="../ink/ink30.xml"/><Relationship Id="rId61" Type="http://schemas.openxmlformats.org/officeDocument/2006/relationships/customXml" Target="../ink/ink32.xml"/><Relationship Id="rId10" Type="http://schemas.openxmlformats.org/officeDocument/2006/relationships/image" Target="NULL"/><Relationship Id="rId19" Type="http://schemas.openxmlformats.org/officeDocument/2006/relationships/customXml" Target="../ink/ink11.xml"/><Relationship Id="rId31" Type="http://schemas.openxmlformats.org/officeDocument/2006/relationships/customXml" Target="../ink/ink17.xml"/><Relationship Id="rId44" Type="http://schemas.openxmlformats.org/officeDocument/2006/relationships/image" Target="NULL"/><Relationship Id="rId52" Type="http://schemas.openxmlformats.org/officeDocument/2006/relationships/image" Target="NULL"/><Relationship Id="rId60" Type="http://schemas.openxmlformats.org/officeDocument/2006/relationships/image" Target="NULL"/><Relationship Id="rId65" Type="http://schemas.openxmlformats.org/officeDocument/2006/relationships/customXml" Target="../ink/ink34.xml"/><Relationship Id="rId4" Type="http://schemas.openxmlformats.org/officeDocument/2006/relationships/image" Target="NULL"/><Relationship Id="rId9" Type="http://schemas.openxmlformats.org/officeDocument/2006/relationships/customXml" Target="../ink/ink6.xml"/><Relationship Id="rId14" Type="http://schemas.openxmlformats.org/officeDocument/2006/relationships/image" Target="NULL"/><Relationship Id="rId22" Type="http://schemas.openxmlformats.org/officeDocument/2006/relationships/image" Target="NULL"/><Relationship Id="rId27" Type="http://schemas.openxmlformats.org/officeDocument/2006/relationships/customXml" Target="../ink/ink15.xml"/><Relationship Id="rId30" Type="http://schemas.openxmlformats.org/officeDocument/2006/relationships/image" Target="NULL"/><Relationship Id="rId35" Type="http://schemas.openxmlformats.org/officeDocument/2006/relationships/customXml" Target="../ink/ink19.xml"/><Relationship Id="rId43" Type="http://schemas.openxmlformats.org/officeDocument/2006/relationships/customXml" Target="../ink/ink23.xml"/><Relationship Id="rId48" Type="http://schemas.openxmlformats.org/officeDocument/2006/relationships/image" Target="NULL"/><Relationship Id="rId56" Type="http://schemas.openxmlformats.org/officeDocument/2006/relationships/image" Target="NULL"/><Relationship Id="rId64" Type="http://schemas.openxmlformats.org/officeDocument/2006/relationships/image" Target="NULL"/><Relationship Id="rId69" Type="http://schemas.openxmlformats.org/officeDocument/2006/relationships/customXml" Target="../ink/ink36.xml"/><Relationship Id="rId8" Type="http://schemas.openxmlformats.org/officeDocument/2006/relationships/image" Target="NULL"/><Relationship Id="rId51" Type="http://schemas.openxmlformats.org/officeDocument/2006/relationships/customXml" Target="../ink/ink27.xml"/><Relationship Id="rId72" Type="http://schemas.openxmlformats.org/officeDocument/2006/relationships/image" Target="NULL"/><Relationship Id="rId3" Type="http://schemas.openxmlformats.org/officeDocument/2006/relationships/customXml" Target="../ink/ink3.xml"/><Relationship Id="rId12" Type="http://schemas.openxmlformats.org/officeDocument/2006/relationships/image" Target="NULL"/><Relationship Id="rId17" Type="http://schemas.openxmlformats.org/officeDocument/2006/relationships/customXml" Target="../ink/ink10.xml"/><Relationship Id="rId25" Type="http://schemas.openxmlformats.org/officeDocument/2006/relationships/customXml" Target="../ink/ink14.xml"/><Relationship Id="rId33" Type="http://schemas.openxmlformats.org/officeDocument/2006/relationships/customXml" Target="../ink/ink18.xml"/><Relationship Id="rId38" Type="http://schemas.openxmlformats.org/officeDocument/2006/relationships/image" Target="NULL"/><Relationship Id="rId46" Type="http://schemas.openxmlformats.org/officeDocument/2006/relationships/image" Target="NULL"/><Relationship Id="rId59" Type="http://schemas.openxmlformats.org/officeDocument/2006/relationships/customXml" Target="../ink/ink31.xml"/><Relationship Id="rId67" Type="http://schemas.openxmlformats.org/officeDocument/2006/relationships/customXml" Target="../ink/ink35.xml"/><Relationship Id="rId20" Type="http://schemas.openxmlformats.org/officeDocument/2006/relationships/image" Target="NULL"/><Relationship Id="rId41" Type="http://schemas.openxmlformats.org/officeDocument/2006/relationships/customXml" Target="../ink/ink22.xml"/><Relationship Id="rId54" Type="http://schemas.openxmlformats.org/officeDocument/2006/relationships/image" Target="NULL"/><Relationship Id="rId62" Type="http://schemas.openxmlformats.org/officeDocument/2006/relationships/image" Target="NULL"/><Relationship Id="rId70" Type="http://schemas.openxmlformats.org/officeDocument/2006/relationships/image" Target="NUL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30.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NUL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image" Target="NULL"/><Relationship Id="rId13" Type="http://schemas.openxmlformats.org/officeDocument/2006/relationships/image" Target="NULL"/><Relationship Id="rId3" Type="http://schemas.openxmlformats.org/officeDocument/2006/relationships/image" Target="NULL"/><Relationship Id="rId7" Type="http://schemas.openxmlformats.org/officeDocument/2006/relationships/image" Target="NULL"/><Relationship Id="rId12" Type="http://schemas.openxmlformats.org/officeDocument/2006/relationships/image" Target="NULL"/><Relationship Id="rId2" Type="http://schemas.openxmlformats.org/officeDocument/2006/relationships/notesSlide" Target="../notesSlides/notesSlide19.xml"/><Relationship Id="rId16" Type="http://schemas.openxmlformats.org/officeDocument/2006/relationships/image" Target="NULL"/><Relationship Id="rId1" Type="http://schemas.openxmlformats.org/officeDocument/2006/relationships/slideLayout" Target="../slideLayouts/slideLayout7.xml"/><Relationship Id="rId6" Type="http://schemas.openxmlformats.org/officeDocument/2006/relationships/image" Target="NULL"/><Relationship Id="rId11" Type="http://schemas.openxmlformats.org/officeDocument/2006/relationships/image" Target="NULL"/><Relationship Id="rId5" Type="http://schemas.openxmlformats.org/officeDocument/2006/relationships/image" Target="NULL"/><Relationship Id="rId15" Type="http://schemas.openxmlformats.org/officeDocument/2006/relationships/image" Target="../media/image55.png"/><Relationship Id="rId10" Type="http://schemas.openxmlformats.org/officeDocument/2006/relationships/image" Target="NULL"/><Relationship Id="rId4" Type="http://schemas.openxmlformats.org/officeDocument/2006/relationships/image" Target="NULL"/><Relationship Id="rId9" Type="http://schemas.openxmlformats.org/officeDocument/2006/relationships/image" Target="NULL"/><Relationship Id="rId14" Type="http://schemas.openxmlformats.org/officeDocument/2006/relationships/image" Target="../media/image54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image" Target="../media/image90.png"/><Relationship Id="rId13" Type="http://schemas.openxmlformats.org/officeDocument/2006/relationships/image" Target="../media/image14.png"/><Relationship Id="rId3" Type="http://schemas.openxmlformats.org/officeDocument/2006/relationships/image" Target="../media/image43.png"/><Relationship Id="rId7" Type="http://schemas.openxmlformats.org/officeDocument/2006/relationships/image" Target="../media/image80.png"/><Relationship Id="rId12" Type="http://schemas.openxmlformats.org/officeDocument/2006/relationships/image" Target="../media/image59.png"/><Relationship Id="rId2" Type="http://schemas.openxmlformats.org/officeDocument/2006/relationships/notesSlide" Target="../notesSlides/notesSlide23.xml"/><Relationship Id="rId16" Type="http://schemas.openxmlformats.org/officeDocument/2006/relationships/image" Target="../media/image60.png"/><Relationship Id="rId1" Type="http://schemas.openxmlformats.org/officeDocument/2006/relationships/slideLayout" Target="../slideLayouts/slideLayout7.xml"/><Relationship Id="rId6" Type="http://schemas.openxmlformats.org/officeDocument/2006/relationships/image" Target="../media/image70.png"/><Relationship Id="rId11" Type="http://schemas.openxmlformats.org/officeDocument/2006/relationships/image" Target="../media/image120.png"/><Relationship Id="rId5" Type="http://schemas.openxmlformats.org/officeDocument/2006/relationships/image" Target="../media/image62.png"/><Relationship Id="rId15" Type="http://schemas.openxmlformats.org/officeDocument/2006/relationships/image" Target="../media/image161.png"/><Relationship Id="rId10" Type="http://schemas.openxmlformats.org/officeDocument/2006/relationships/image" Target="../media/image111.png"/><Relationship Id="rId4" Type="http://schemas.openxmlformats.org/officeDocument/2006/relationships/image" Target="../media/image510.png"/><Relationship Id="rId9" Type="http://schemas.openxmlformats.org/officeDocument/2006/relationships/image" Target="../media/image100.png"/><Relationship Id="rId14" Type="http://schemas.openxmlformats.org/officeDocument/2006/relationships/image" Target="../media/image151.png"/></Relationships>
</file>

<file path=ppt/slides/_rels/slide26.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destatis.de/DE/Themen/Wirtschaft/Volkswirtschaftliche-Gesamtrechnungen-Inlandsprodukt/Tabellen/inlandsprodukt-gesamtwirtschaft.html"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NULL"/><Relationship Id="rId7" Type="http://schemas.openxmlformats.org/officeDocument/2006/relationships/image" Target="NULL"/><Relationship Id="rId12" Type="http://schemas.openxmlformats.org/officeDocument/2006/relationships/image" Target="NULL"/><Relationship Id="rId2" Type="http://schemas.openxmlformats.org/officeDocument/2006/relationships/notesSlide" Target="../notesSlides/notesSlide6.xml"/><Relationship Id="rId1" Type="http://schemas.openxmlformats.org/officeDocument/2006/relationships/slideLayout" Target="../slideLayouts/slideLayout7.xml"/><Relationship Id="rId11" Type="http://schemas.openxmlformats.org/officeDocument/2006/relationships/image" Target="NULL"/><Relationship Id="rId10" Type="http://schemas.openxmlformats.org/officeDocument/2006/relationships/image" Target="NULL"/><Relationship Id="rId9" Type="http://schemas.openxmlformats.org/officeDocument/2006/relationships/image" Target="NUL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11" Type="http://schemas.openxmlformats.org/officeDocument/2006/relationships/image" Target="NULL"/><Relationship Id="rId5" Type="http://schemas.openxmlformats.org/officeDocument/2006/relationships/customXml" Target="../ink/ink1.xml"/><Relationship Id="rId10" Type="http://schemas.openxmlformats.org/officeDocument/2006/relationships/customXml" Target="../ink/ink2.xml"/><Relationship Id="rId4" Type="http://schemas.openxmlformats.org/officeDocument/2006/relationships/image" Target="../media/image2.png"/><Relationship Id="rId9" Type="http://schemas.openxmlformats.org/officeDocument/2006/relationships/image" Target="NULL"/></Relationships>
</file>

<file path=ppt/slides/_rels/slide8.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NULL"/><Relationship Id="rId7" Type="http://schemas.openxmlformats.org/officeDocument/2006/relationships/image" Target="NUL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NULL"/><Relationship Id="rId5" Type="http://schemas.openxmlformats.org/officeDocument/2006/relationships/image" Target="NULL"/><Relationship Id="rId10" Type="http://schemas.openxmlformats.org/officeDocument/2006/relationships/image" Target="NULL"/><Relationship Id="rId9" Type="http://schemas.openxmlformats.org/officeDocument/2006/relationships/image" Target="NUL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NULL"/><Relationship Id="rId5" Type="http://schemas.openxmlformats.org/officeDocument/2006/relationships/image" Target="NUL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30219"/>
            <a:ext cx="7598011" cy="744941"/>
          </a:xfrm>
          <a:prstGeom prst="rect">
            <a:avLst/>
          </a:prstGeom>
          <a:noFill/>
          <a:ln>
            <a:noFill/>
          </a:ln>
        </p:spPr>
        <p:txBody>
          <a:bodyPr lIns="81646" tIns="40823" rIns="81646" bIns="40823" anchor="ctr" anchorCtr="1"/>
          <a:lstStyle/>
          <a:p>
            <a:r>
              <a:rPr lang="de-DE" sz="2903" b="1" dirty="0"/>
              <a:t>Das </a:t>
            </a:r>
            <a:r>
              <a:rPr lang="de-DE" sz="2903" b="1" dirty="0" err="1"/>
              <a:t>Keynesianische</a:t>
            </a:r>
            <a:r>
              <a:rPr lang="de-DE" sz="2903" b="1" dirty="0"/>
              <a:t> Gütermarktmodell</a:t>
            </a:r>
          </a:p>
        </p:txBody>
      </p:sp>
      <p:sp>
        <p:nvSpPr>
          <p:cNvPr id="8" name="Textfeld 7"/>
          <p:cNvSpPr txBox="1"/>
          <p:nvPr/>
        </p:nvSpPr>
        <p:spPr>
          <a:xfrm>
            <a:off x="352380" y="464900"/>
            <a:ext cx="11467585" cy="5029975"/>
          </a:xfrm>
          <a:prstGeom prst="rect">
            <a:avLst/>
          </a:prstGeom>
          <a:noFill/>
        </p:spPr>
        <p:txBody>
          <a:bodyPr wrap="square" rtlCol="0">
            <a:noAutofit/>
          </a:bodyPr>
          <a:lstStyle/>
          <a:p>
            <a:pPr marL="311079" indent="-311079">
              <a:lnSpc>
                <a:spcPct val="140000"/>
              </a:lnSpc>
              <a:spcBef>
                <a:spcPct val="20000"/>
              </a:spcBef>
              <a:buFont typeface="Arial" pitchFamily="34" charset="0"/>
              <a:buChar char="•"/>
            </a:pPr>
            <a:r>
              <a:rPr lang="en-US" sz="2449" dirty="0">
                <a:solidFill>
                  <a:prstClr val="black"/>
                </a:solidFill>
                <a:latin typeface="Arial" panose="020B0604020202020204" pitchFamily="34" charset="0"/>
                <a:cs typeface="Arial" panose="020B0604020202020204" pitchFamily="34" charset="0"/>
              </a:rPr>
              <a:t>In der </a:t>
            </a:r>
            <a:r>
              <a:rPr lang="en-US" sz="2449" b="1" u="sng" dirty="0" err="1">
                <a:solidFill>
                  <a:prstClr val="black"/>
                </a:solidFill>
                <a:latin typeface="Arial" panose="020B0604020202020204" pitchFamily="34" charset="0"/>
                <a:cs typeface="Arial" panose="020B0604020202020204" pitchFamily="34" charset="0"/>
              </a:rPr>
              <a:t>kurzen</a:t>
            </a:r>
            <a:r>
              <a:rPr lang="en-US" sz="2449" dirty="0">
                <a:solidFill>
                  <a:prstClr val="black"/>
                </a:solidFill>
                <a:latin typeface="Arial" panose="020B0604020202020204" pitchFamily="34" charset="0"/>
                <a:cs typeface="Arial" panose="020B0604020202020204" pitchFamily="34" charset="0"/>
              </a:rPr>
              <a:t> Frist:</a:t>
            </a:r>
          </a:p>
          <a:p>
            <a:pPr marL="674004" lvl="1" indent="-259232">
              <a:lnSpc>
                <a:spcPct val="140000"/>
              </a:lnSpc>
              <a:spcBef>
                <a:spcPct val="20000"/>
              </a:spcBef>
              <a:buFont typeface="Arial" pitchFamily="34" charset="0"/>
              <a:buChar char="–"/>
            </a:pPr>
            <a:r>
              <a:rPr lang="en-US" sz="2177" dirty="0" err="1">
                <a:solidFill>
                  <a:prstClr val="black"/>
                </a:solidFill>
                <a:latin typeface="Arial" panose="020B0604020202020204" pitchFamily="34" charset="0"/>
                <a:cs typeface="Arial" panose="020B0604020202020204" pitchFamily="34" charset="0"/>
              </a:rPr>
              <a:t>Produktionskapazitäten</a:t>
            </a:r>
            <a:r>
              <a:rPr lang="en-US" sz="2177" dirty="0">
                <a:solidFill>
                  <a:prstClr val="black"/>
                </a:solidFill>
                <a:latin typeface="Arial" panose="020B0604020202020204" pitchFamily="34" charset="0"/>
                <a:cs typeface="Arial" panose="020B0604020202020204" pitchFamily="34" charset="0"/>
              </a:rPr>
              <a:t> </a:t>
            </a:r>
            <a:r>
              <a:rPr lang="en-US" sz="2177" dirty="0" err="1">
                <a:solidFill>
                  <a:prstClr val="black"/>
                </a:solidFill>
                <a:latin typeface="Arial" panose="020B0604020202020204" pitchFamily="34" charset="0"/>
                <a:cs typeface="Arial" panose="020B0604020202020204" pitchFamily="34" charset="0"/>
              </a:rPr>
              <a:t>sind</a:t>
            </a:r>
            <a:r>
              <a:rPr lang="en-US" sz="2177" dirty="0">
                <a:solidFill>
                  <a:prstClr val="black"/>
                </a:solidFill>
                <a:latin typeface="Arial" panose="020B0604020202020204" pitchFamily="34" charset="0"/>
                <a:cs typeface="Arial" panose="020B0604020202020204" pitchFamily="34" charset="0"/>
              </a:rPr>
              <a:t> </a:t>
            </a:r>
            <a:r>
              <a:rPr lang="en-US" sz="2177" dirty="0" err="1">
                <a:solidFill>
                  <a:prstClr val="black"/>
                </a:solidFill>
                <a:latin typeface="Arial" panose="020B0604020202020204" pitchFamily="34" charset="0"/>
                <a:cs typeface="Arial" panose="020B0604020202020204" pitchFamily="34" charset="0"/>
              </a:rPr>
              <a:t>nicht</a:t>
            </a:r>
            <a:r>
              <a:rPr lang="en-US" sz="2177" dirty="0">
                <a:solidFill>
                  <a:prstClr val="black"/>
                </a:solidFill>
                <a:latin typeface="Arial" panose="020B0604020202020204" pitchFamily="34" charset="0"/>
                <a:cs typeface="Arial" panose="020B0604020202020204" pitchFamily="34" charset="0"/>
              </a:rPr>
              <a:t> </a:t>
            </a:r>
            <a:r>
              <a:rPr lang="en-US" sz="2177" dirty="0" err="1">
                <a:solidFill>
                  <a:prstClr val="black"/>
                </a:solidFill>
                <a:latin typeface="Arial" panose="020B0604020202020204" pitchFamily="34" charset="0"/>
                <a:cs typeface="Arial" panose="020B0604020202020204" pitchFamily="34" charset="0"/>
              </a:rPr>
              <a:t>voll</a:t>
            </a:r>
            <a:r>
              <a:rPr lang="en-US" sz="2177" dirty="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ausgelastet</a:t>
            </a:r>
            <a:endParaRPr lang="en-US" sz="2177" dirty="0" smtClean="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smtClean="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sz="2177" dirty="0" err="1" smtClean="0">
                <a:solidFill>
                  <a:prstClr val="black"/>
                </a:solidFill>
                <a:latin typeface="Arial" panose="020B0604020202020204" pitchFamily="34" charset="0"/>
                <a:cs typeface="Arial" panose="020B0604020202020204" pitchFamily="34" charset="0"/>
              </a:rPr>
              <a:t>Alle</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Konsum</a:t>
            </a:r>
            <a:r>
              <a:rPr lang="en-US" sz="2177" dirty="0" smtClean="0">
                <a:solidFill>
                  <a:prstClr val="black"/>
                </a:solidFill>
                <a:latin typeface="Arial" panose="020B0604020202020204" pitchFamily="34" charset="0"/>
                <a:cs typeface="Arial" panose="020B0604020202020204" pitchFamily="34" charset="0"/>
              </a:rPr>
              <a:t>- und </a:t>
            </a:r>
            <a:r>
              <a:rPr lang="en-US" sz="2177" dirty="0" err="1" smtClean="0">
                <a:solidFill>
                  <a:prstClr val="black"/>
                </a:solidFill>
                <a:latin typeface="Arial" panose="020B0604020202020204" pitchFamily="34" charset="0"/>
                <a:cs typeface="Arial" panose="020B0604020202020204" pitchFamily="34" charset="0"/>
              </a:rPr>
              <a:t>Investitionspläne</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werden</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erfüllt</a:t>
            </a:r>
            <a:endParaRPr lang="en-US" sz="2177" dirty="0" smtClean="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smtClean="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sz="2177" dirty="0" err="1" smtClean="0">
                <a:solidFill>
                  <a:prstClr val="black"/>
                </a:solidFill>
                <a:latin typeface="Arial" panose="020B0604020202020204" pitchFamily="34" charset="0"/>
                <a:cs typeface="Arial" panose="020B0604020202020204" pitchFamily="34" charset="0"/>
              </a:rPr>
              <a:t>Überraschungen</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treten</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nur</a:t>
            </a:r>
            <a:r>
              <a:rPr lang="en-US" sz="2177" dirty="0" smtClean="0">
                <a:solidFill>
                  <a:prstClr val="black"/>
                </a:solidFill>
                <a:latin typeface="Arial" panose="020B0604020202020204" pitchFamily="34" charset="0"/>
                <a:cs typeface="Arial" panose="020B0604020202020204" pitchFamily="34" charset="0"/>
              </a:rPr>
              <a:t> auf der </a:t>
            </a:r>
            <a:r>
              <a:rPr lang="en-US" sz="2177" dirty="0" err="1" smtClean="0">
                <a:solidFill>
                  <a:prstClr val="black"/>
                </a:solidFill>
                <a:latin typeface="Arial" panose="020B0604020202020204" pitchFamily="34" charset="0"/>
                <a:cs typeface="Arial" panose="020B0604020202020204" pitchFamily="34" charset="0"/>
              </a:rPr>
              <a:t>Produzentenseite</a:t>
            </a:r>
            <a:r>
              <a:rPr lang="en-US" sz="2177" dirty="0" smtClean="0">
                <a:solidFill>
                  <a:prstClr val="black"/>
                </a:solidFill>
                <a:latin typeface="Arial" panose="020B0604020202020204" pitchFamily="34" charset="0"/>
                <a:cs typeface="Arial" panose="020B0604020202020204" pitchFamily="34" charset="0"/>
              </a:rPr>
              <a:t> auf</a:t>
            </a:r>
          </a:p>
          <a:p>
            <a:pPr marL="674004" lvl="1" indent="-259232">
              <a:lnSpc>
                <a:spcPct val="140000"/>
              </a:lnSpc>
              <a:spcBef>
                <a:spcPct val="20000"/>
              </a:spcBef>
              <a:buFont typeface="Arial" pitchFamily="34" charset="0"/>
              <a:buChar char="–"/>
            </a:pPr>
            <a:endParaRPr lang="en-US" sz="2177" dirty="0" smtClean="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sz="2177" dirty="0" err="1" smtClean="0">
                <a:solidFill>
                  <a:prstClr val="black"/>
                </a:solidFill>
                <a:latin typeface="Arial" panose="020B0604020202020204" pitchFamily="34" charset="0"/>
                <a:cs typeface="Arial" panose="020B0604020202020204" pitchFamily="34" charset="0"/>
              </a:rPr>
              <a:t>Angebot</a:t>
            </a:r>
            <a:r>
              <a:rPr lang="en-US" sz="2177" dirty="0" smtClean="0">
                <a:solidFill>
                  <a:prstClr val="black"/>
                </a:solidFill>
                <a:latin typeface="Arial" panose="020B0604020202020204" pitchFamily="34" charset="0"/>
                <a:cs typeface="Arial" panose="020B0604020202020204" pitchFamily="34" charset="0"/>
              </a:rPr>
              <a:t> und </a:t>
            </a:r>
            <a:r>
              <a:rPr lang="en-US" sz="2177" dirty="0" err="1" smtClean="0">
                <a:solidFill>
                  <a:prstClr val="black"/>
                </a:solidFill>
                <a:latin typeface="Arial" panose="020B0604020202020204" pitchFamily="34" charset="0"/>
                <a:cs typeface="Arial" panose="020B0604020202020204" pitchFamily="34" charset="0"/>
              </a:rPr>
              <a:t>Nachfrage</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werden</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nur</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durch</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Anpassungen</a:t>
            </a:r>
            <a:r>
              <a:rPr lang="en-US" sz="2177" dirty="0" smtClean="0">
                <a:solidFill>
                  <a:prstClr val="black"/>
                </a:solidFill>
                <a:latin typeface="Arial" panose="020B0604020202020204" pitchFamily="34" charset="0"/>
                <a:cs typeface="Arial" panose="020B0604020202020204" pitchFamily="34" charset="0"/>
              </a:rPr>
              <a:t> der </a:t>
            </a:r>
            <a:r>
              <a:rPr lang="en-US" sz="2177" dirty="0" err="1" smtClean="0">
                <a:solidFill>
                  <a:prstClr val="black"/>
                </a:solidFill>
                <a:latin typeface="Arial" panose="020B0604020202020204" pitchFamily="34" charset="0"/>
                <a:cs typeface="Arial" panose="020B0604020202020204" pitchFamily="34" charset="0"/>
              </a:rPr>
              <a:t>Produktion</a:t>
            </a:r>
            <a:r>
              <a:rPr lang="en-US" sz="2177" dirty="0" smtClean="0">
                <a:solidFill>
                  <a:prstClr val="black"/>
                </a:solidFill>
                <a:latin typeface="Arial" panose="020B0604020202020204" pitchFamily="34" charset="0"/>
                <a:cs typeface="Arial" panose="020B0604020202020204" pitchFamily="34" charset="0"/>
              </a:rPr>
              <a:t> </a:t>
            </a:r>
            <a:r>
              <a:rPr lang="en-US" sz="2177" dirty="0" err="1" smtClean="0">
                <a:solidFill>
                  <a:prstClr val="black"/>
                </a:solidFill>
                <a:latin typeface="Arial" panose="020B0604020202020204" pitchFamily="34" charset="0"/>
                <a:cs typeface="Arial" panose="020B0604020202020204" pitchFamily="34" charset="0"/>
              </a:rPr>
              <a:t>ausgeglichen</a:t>
            </a:r>
            <a:r>
              <a:rPr lang="en-US" sz="2177" dirty="0" smtClean="0">
                <a:solidFill>
                  <a:prstClr val="black"/>
                </a:solidFill>
                <a:latin typeface="Arial" panose="020B0604020202020204" pitchFamily="34" charset="0"/>
                <a:cs typeface="Arial" panose="020B0604020202020204" pitchFamily="34" charset="0"/>
              </a:rPr>
              <a:t>.</a:t>
            </a: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3" name="Rechteck 2"/>
          <p:cNvSpPr/>
          <p:nvPr/>
        </p:nvSpPr>
        <p:spPr>
          <a:xfrm>
            <a:off x="0" y="5534692"/>
            <a:ext cx="11914908" cy="561372"/>
          </a:xfrm>
          <a:prstGeom prst="rect">
            <a:avLst/>
          </a:prstGeom>
        </p:spPr>
        <p:txBody>
          <a:bodyPr wrap="square">
            <a:spAutoFit/>
          </a:bodyPr>
          <a:lstStyle/>
          <a:p>
            <a:pPr marL="674004" lvl="1" indent="-259232">
              <a:lnSpc>
                <a:spcPct val="140000"/>
              </a:lnSpc>
              <a:spcBef>
                <a:spcPct val="20000"/>
              </a:spcBef>
              <a:buFont typeface="Wingdings"/>
              <a:buChar char="à"/>
            </a:pPr>
            <a:r>
              <a:rPr lang="en-US" sz="2177" b="1" dirty="0" smtClean="0">
                <a:solidFill>
                  <a:prstClr val="black"/>
                </a:solidFill>
                <a:latin typeface="Arial" panose="020B0604020202020204" pitchFamily="34" charset="0"/>
                <a:cs typeface="Arial" panose="020B0604020202020204" pitchFamily="34" charset="0"/>
                <a:sym typeface="Wingdings" panose="05000000000000000000" pitchFamily="2" charset="2"/>
              </a:rPr>
              <a:t> Die </a:t>
            </a:r>
            <a:r>
              <a:rPr lang="en-US" sz="2177" b="1"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aggregierten</a:t>
            </a:r>
            <a:r>
              <a:rPr lang="en-US" sz="2177" b="1"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Ausgaben</a:t>
            </a: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bestimmten</a:t>
            </a: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das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gesamtwirtschaftliche</a:t>
            </a: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Gleichgewicht</a:t>
            </a:r>
            <a:endPar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2" name="Textfeld 1"/>
          <p:cNvSpPr txBox="1"/>
          <p:nvPr/>
        </p:nvSpPr>
        <p:spPr>
          <a:xfrm>
            <a:off x="1063221" y="1481910"/>
            <a:ext cx="11087541" cy="696496"/>
          </a:xfrm>
          <a:prstGeom prst="rect">
            <a:avLst/>
          </a:prstGeom>
          <a:noFill/>
        </p:spPr>
        <p:txBody>
          <a:bodyPr wrap="square" rtlCol="0">
            <a:noAutofit/>
          </a:bodyPr>
          <a:lstStyle/>
          <a:p>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Insbesondere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findet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sich</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das in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einer</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Situation der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Unterbeschäftigung</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wenn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die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Produktionsseite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zusätzliche</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Nachfrage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schnell</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durch</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eine</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Mengenausweitung</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befriedigen</a:t>
            </a:r>
            <a:r>
              <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kann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7" name="Textfeld 6"/>
          <p:cNvSpPr txBox="1"/>
          <p:nvPr/>
        </p:nvSpPr>
        <p:spPr>
          <a:xfrm>
            <a:off x="1063220" y="2593050"/>
            <a:ext cx="11087541" cy="466139"/>
          </a:xfrm>
          <a:prstGeom prst="rect">
            <a:avLst/>
          </a:prstGeom>
          <a:noFill/>
        </p:spPr>
        <p:txBody>
          <a:bodyPr wrap="square" rtlCol="0">
            <a:noAutofit/>
          </a:bodyPr>
          <a:lstStyle/>
          <a:p>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Das Modell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ist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damit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nachfragegetrieben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9" name="Textfeld 8"/>
          <p:cNvSpPr txBox="1"/>
          <p:nvPr/>
        </p:nvSpPr>
        <p:spPr>
          <a:xfrm>
            <a:off x="1074420" y="3599342"/>
            <a:ext cx="11087541" cy="466139"/>
          </a:xfrm>
          <a:prstGeom prst="rect">
            <a:avLst/>
          </a:prstGeom>
          <a:noFill/>
        </p:spPr>
        <p:txBody>
          <a:bodyPr wrap="square" rtlCol="0">
            <a:noAutofit/>
          </a:bodyPr>
          <a:lstStyle/>
          <a:p>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Planänderungen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auf der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Nachfrageseite</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werden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durch</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Produktionsanpassungen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ausgeglichen</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10" name="Textfeld 9"/>
          <p:cNvSpPr txBox="1"/>
          <p:nvPr/>
        </p:nvSpPr>
        <p:spPr>
          <a:xfrm>
            <a:off x="1045277" y="4652712"/>
            <a:ext cx="11087541" cy="466139"/>
          </a:xfrm>
          <a:prstGeom prst="rect">
            <a:avLst/>
          </a:prstGeom>
          <a:noFill/>
        </p:spPr>
        <p:txBody>
          <a:bodyPr wrap="square" rtlCol="0">
            <a:noAutofit/>
          </a:bodyPr>
          <a:lstStyle/>
          <a:p>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Im</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Allgemeinen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kennen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wir</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aus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dem</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Marktprozess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den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Ausgleich</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von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Angebot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und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Nachfrage</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über</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Preis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b="1" u="sng" dirty="0" smtClean="0">
                <a:solidFill>
                  <a:prstClr val="black"/>
                </a:solidFill>
                <a:latin typeface="Arial" panose="020B0604020202020204" pitchFamily="34" charset="0"/>
                <a:cs typeface="Arial" panose="020B0604020202020204" pitchFamily="34" charset="0"/>
                <a:sym typeface="Wingdings" panose="05000000000000000000" pitchFamily="2" charset="2"/>
              </a:rPr>
              <a:t>und</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Mengenänderungen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Vom</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Preismechanismus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wird</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allerdings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in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diesem</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Modell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abgesehen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11" name="Textfeld 10"/>
          <p:cNvSpPr txBox="1"/>
          <p:nvPr/>
        </p:nvSpPr>
        <p:spPr>
          <a:xfrm>
            <a:off x="1002690" y="5094229"/>
            <a:ext cx="11087541" cy="466139"/>
          </a:xfrm>
          <a:prstGeom prst="rect">
            <a:avLst/>
          </a:prstGeom>
          <a:noFill/>
        </p:spPr>
        <p:txBody>
          <a:bodyPr wrap="square" rtlCol="0">
            <a:noAutofit/>
          </a:bodyPr>
          <a:lstStyle/>
          <a:p>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In den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späteren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Gleichungen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taucht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damit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auch</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keine</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Variable P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für</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den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Preis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auf,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bzw</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a:solidFill>
                  <a:prstClr val="black"/>
                </a:solidFill>
                <a:latin typeface="Arial" panose="020B0604020202020204" pitchFamily="34" charset="0"/>
                <a:cs typeface="Arial" panose="020B0604020202020204" pitchFamily="34" charset="0"/>
                <a:sym typeface="Wingdings" panose="05000000000000000000" pitchFamily="2" charset="2"/>
              </a:rPr>
              <a:t>w</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ird</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P=const.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gesetzt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Dies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darf</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bei</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qualitativen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Argumentationen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im</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Keynesianischen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Gütermarktmodell</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nicht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vergessen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werden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12" name="Textfeld 11"/>
          <p:cNvSpPr txBox="1"/>
          <p:nvPr/>
        </p:nvSpPr>
        <p:spPr>
          <a:xfrm>
            <a:off x="724781" y="6019844"/>
            <a:ext cx="11087541" cy="466139"/>
          </a:xfrm>
          <a:prstGeom prst="rect">
            <a:avLst/>
          </a:prstGeom>
          <a:noFill/>
        </p:spPr>
        <p:txBody>
          <a:bodyPr wrap="square" rtlCol="0">
            <a:noAutofit/>
          </a:bodyPr>
          <a:lstStyle/>
          <a:p>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Aus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der VGR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wird</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also die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Perspektive</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der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Verwendungsseite</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in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diesem</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Modell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eingenommen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und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es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handelt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sich</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um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ein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Festpreismodell</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2537391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p:bldP spid="10" grpId="0"/>
      <p:bldP spid="11"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ext Box 2"/>
          <p:cNvSpPr txBox="1">
            <a:spLocks noChangeArrowheads="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D504EBA7-8036-4119-A17B-C02426EE9303}" type="slidenum">
              <a:rPr lang="de-DE" sz="2400">
                <a:solidFill>
                  <a:srgbClr val="000000"/>
                </a:solidFill>
              </a:rPr>
              <a:pPr eaLnBrk="1" hangingPunct="1">
                <a:buClrTx/>
                <a:buFontTx/>
                <a:buNone/>
              </a:pPr>
              <a:t>10</a:t>
            </a:fld>
            <a:endParaRPr lang="de-DE" sz="2400">
              <a:solidFill>
                <a:srgbClr val="000000"/>
              </a:solidFill>
            </a:endParaRPr>
          </a:p>
        </p:txBody>
      </p:sp>
      <p:sp>
        <p:nvSpPr>
          <p:cNvPr id="169987" name="Rectangle 3"/>
          <p:cNvSpPr>
            <a:spLocks noChangeArrowheads="1"/>
          </p:cNvSpPr>
          <p:nvPr/>
        </p:nvSpPr>
        <p:spPr bwMode="auto">
          <a:xfrm>
            <a:off x="4224338" y="187326"/>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(Staatsausgaben-)Multiplikator</a:t>
            </a:r>
          </a:p>
        </p:txBody>
      </p:sp>
      <p:sp>
        <p:nvSpPr>
          <p:cNvPr id="169988" name="Text Box 4"/>
          <p:cNvSpPr txBox="1">
            <a:spLocks noChangeArrowheads="1"/>
          </p:cNvSpPr>
          <p:nvPr/>
        </p:nvSpPr>
        <p:spPr bwMode="auto">
          <a:xfrm>
            <a:off x="1524000" y="981075"/>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Ein Multiplikator in der VWL gibt an, um wie viel sich eine </a:t>
            </a:r>
          </a:p>
          <a:p>
            <a:pPr eaLnBrk="1" hangingPunct="1">
              <a:buClrTx/>
              <a:buFontTx/>
              <a:buNone/>
            </a:pPr>
            <a:r>
              <a:rPr lang="de-DE" sz="2400">
                <a:solidFill>
                  <a:srgbClr val="000000"/>
                </a:solidFill>
              </a:rPr>
              <a:t>abhängige Größe ändert, wenn eine unabhängige Größe um eine</a:t>
            </a:r>
          </a:p>
          <a:p>
            <a:pPr eaLnBrk="1" hangingPunct="1">
              <a:buClrTx/>
              <a:buFontTx/>
              <a:buNone/>
            </a:pPr>
            <a:r>
              <a:rPr lang="de-DE" sz="2400">
                <a:solidFill>
                  <a:srgbClr val="000000"/>
                </a:solidFill>
              </a:rPr>
              <a:t>Einheit zunimmt. </a:t>
            </a: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a:p>
            <a:pPr eaLnBrk="1" hangingPunct="1">
              <a:buClrTx/>
              <a:buFontTx/>
              <a:buNone/>
            </a:pPr>
            <a:r>
              <a:rPr lang="de-DE" sz="2400" u="sng">
                <a:solidFill>
                  <a:srgbClr val="000000"/>
                </a:solidFill>
              </a:rPr>
              <a:t>Staatsausgabenmultiplikator:</a:t>
            </a:r>
          </a:p>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Um wie viel ändert sich das gleichgewichtige Einkommen, wenn die</a:t>
            </a:r>
          </a:p>
          <a:p>
            <a:pPr eaLnBrk="1" hangingPunct="1">
              <a:buClrTx/>
              <a:buFontTx/>
              <a:buNone/>
            </a:pPr>
            <a:r>
              <a:rPr lang="de-DE" sz="2400">
                <a:solidFill>
                  <a:srgbClr val="000000"/>
                </a:solidFill>
              </a:rPr>
              <a:t>Staatsausgaben um eine Einheit erhöht werden.</a:t>
            </a:r>
          </a:p>
        </p:txBody>
      </p:sp>
    </p:spTree>
    <p:extLst>
      <p:ext uri="{BB962C8B-B14F-4D97-AF65-F5344CB8AC3E}">
        <p14:creationId xmlns:p14="http://schemas.microsoft.com/office/powerpoint/2010/main" val="402969057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9E5037D8-C848-4B40-BFFB-09CB7ED188D1}" type="slidenum">
              <a:rPr lang="de-DE" sz="2400">
                <a:solidFill>
                  <a:srgbClr val="000000"/>
                </a:solidFill>
              </a:rPr>
              <a:pPr eaLnBrk="1" hangingPunct="1">
                <a:buClrTx/>
                <a:buFontTx/>
                <a:buNone/>
              </a:pPr>
              <a:t>11</a:t>
            </a:fld>
            <a:endParaRPr lang="de-DE" sz="2400">
              <a:solidFill>
                <a:srgbClr val="000000"/>
              </a:solidFill>
            </a:endParaRPr>
          </a:p>
        </p:txBody>
      </p:sp>
      <p:sp>
        <p:nvSpPr>
          <p:cNvPr id="171011" name="Rectangle 3"/>
          <p:cNvSpPr>
            <a:spLocks noChangeArrowheads="1"/>
          </p:cNvSpPr>
          <p:nvPr/>
        </p:nvSpPr>
        <p:spPr bwMode="auto">
          <a:xfrm>
            <a:off x="4224338" y="187326"/>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Multiplikatoreffekt (Beispiel)</a:t>
            </a:r>
          </a:p>
        </p:txBody>
      </p:sp>
      <p:sp>
        <p:nvSpPr>
          <p:cNvPr id="171012" name="Text Box 4"/>
          <p:cNvSpPr txBox="1">
            <a:spLocks noChangeArrowheads="1"/>
          </p:cNvSpPr>
          <p:nvPr/>
        </p:nvSpPr>
        <p:spPr bwMode="auto">
          <a:xfrm>
            <a:off x="2394597" y="4948893"/>
            <a:ext cx="7198390" cy="6689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b="1" dirty="0" smtClean="0">
                <a:solidFill>
                  <a:srgbClr val="000000"/>
                </a:solidFill>
              </a:rPr>
              <a:t>Noch nicht umblättern!!! Einmal selber versuchen!!!</a:t>
            </a:r>
            <a:endParaRPr lang="de-DE" sz="2400" b="1" dirty="0">
              <a:solidFill>
                <a:srgbClr val="000000"/>
              </a:solidFill>
            </a:endParaRPr>
          </a:p>
        </p:txBody>
      </p:sp>
      <p:sp>
        <p:nvSpPr>
          <p:cNvPr id="5" name="Text Box 4"/>
          <p:cNvSpPr txBox="1">
            <a:spLocks noChangeArrowheads="1"/>
          </p:cNvSpPr>
          <p:nvPr/>
        </p:nvSpPr>
        <p:spPr bwMode="auto">
          <a:xfrm>
            <a:off x="1676400" y="1133475"/>
            <a:ext cx="9144000" cy="36018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r>
              <a:rPr lang="de-DE" sz="2400" dirty="0">
                <a:solidFill>
                  <a:srgbClr val="000000"/>
                </a:solidFill>
              </a:rPr>
              <a:t>C(Y)= 100+0,8Y;	I=400; G=200</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das gleichgewichtige Einkommen?</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Um wie viel steigt das gleichgewichtige Einkommen, wenn die</a:t>
            </a:r>
          </a:p>
          <a:p>
            <a:pPr eaLnBrk="1" hangingPunct="1">
              <a:buClrTx/>
              <a:buFontTx/>
              <a:buNone/>
            </a:pPr>
            <a:r>
              <a:rPr lang="de-DE" sz="2400" dirty="0">
                <a:solidFill>
                  <a:srgbClr val="000000"/>
                </a:solidFill>
              </a:rPr>
              <a:t>Staatsausgaben um 100 steigen?</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der Staatsausgabenmultiplikator?</a:t>
            </a:r>
          </a:p>
          <a:p>
            <a:pPr eaLnBrk="1" hangingPunct="1">
              <a:buClrTx/>
              <a:buFontTx/>
              <a:buNone/>
            </a:pPr>
            <a:endParaRPr lang="de-DE" sz="2400" dirty="0">
              <a:solidFill>
                <a:srgbClr val="000000"/>
              </a:solidFill>
            </a:endParaRPr>
          </a:p>
        </p:txBody>
      </p:sp>
    </p:spTree>
    <p:extLst>
      <p:ext uri="{BB962C8B-B14F-4D97-AF65-F5344CB8AC3E}">
        <p14:creationId xmlns:p14="http://schemas.microsoft.com/office/powerpoint/2010/main" val="174136306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10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9E5037D8-C848-4B40-BFFB-09CB7ED188D1}" type="slidenum">
              <a:rPr lang="de-DE" sz="2400">
                <a:solidFill>
                  <a:srgbClr val="000000"/>
                </a:solidFill>
              </a:rPr>
              <a:pPr eaLnBrk="1" hangingPunct="1">
                <a:buClrTx/>
                <a:buFontTx/>
                <a:buNone/>
              </a:pPr>
              <a:t>12</a:t>
            </a:fld>
            <a:endParaRPr lang="de-DE" sz="2400">
              <a:solidFill>
                <a:srgbClr val="000000"/>
              </a:solidFill>
            </a:endParaRPr>
          </a:p>
        </p:txBody>
      </p:sp>
      <p:sp>
        <p:nvSpPr>
          <p:cNvPr id="171012" name="Text Box 4"/>
          <p:cNvSpPr txBox="1">
            <a:spLocks noChangeArrowheads="1"/>
          </p:cNvSpPr>
          <p:nvPr/>
        </p:nvSpPr>
        <p:spPr bwMode="auto">
          <a:xfrm>
            <a:off x="0" y="59873"/>
            <a:ext cx="12192000" cy="5170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1200" dirty="0" smtClean="0">
                <a:solidFill>
                  <a:srgbClr val="000000"/>
                </a:solidFill>
              </a:rPr>
              <a:t>C(Y</a:t>
            </a:r>
            <a:r>
              <a:rPr lang="de-DE" sz="1200" dirty="0">
                <a:solidFill>
                  <a:srgbClr val="000000"/>
                </a:solidFill>
              </a:rPr>
              <a:t>)= 100+0,8Y;	I=400; </a:t>
            </a:r>
            <a:r>
              <a:rPr lang="de-DE" sz="1200" dirty="0" smtClean="0">
                <a:solidFill>
                  <a:srgbClr val="000000"/>
                </a:solidFill>
              </a:rPr>
              <a:t>G=200; Wie </a:t>
            </a:r>
            <a:r>
              <a:rPr lang="de-DE" sz="1200" dirty="0">
                <a:solidFill>
                  <a:srgbClr val="000000"/>
                </a:solidFill>
              </a:rPr>
              <a:t>hoch ist das gleichgewichtige </a:t>
            </a:r>
            <a:r>
              <a:rPr lang="de-DE" sz="1200" dirty="0" smtClean="0">
                <a:solidFill>
                  <a:srgbClr val="000000"/>
                </a:solidFill>
              </a:rPr>
              <a:t>Einkommen? Um </a:t>
            </a:r>
            <a:r>
              <a:rPr lang="de-DE" sz="1200" dirty="0">
                <a:solidFill>
                  <a:srgbClr val="000000"/>
                </a:solidFill>
              </a:rPr>
              <a:t>wie viel steigt das gleichgewichtige Einkommen, wenn </a:t>
            </a:r>
            <a:r>
              <a:rPr lang="de-DE" sz="1200" dirty="0" smtClean="0">
                <a:solidFill>
                  <a:srgbClr val="000000"/>
                </a:solidFill>
              </a:rPr>
              <a:t>die Staatsausgaben </a:t>
            </a:r>
            <a:r>
              <a:rPr lang="de-DE" sz="1200" dirty="0">
                <a:solidFill>
                  <a:srgbClr val="000000"/>
                </a:solidFill>
              </a:rPr>
              <a:t>um 100 steigen?</a:t>
            </a:r>
          </a:p>
          <a:p>
            <a:pPr eaLnBrk="1" hangingPunct="1">
              <a:buClrTx/>
              <a:buFontTx/>
              <a:buNone/>
            </a:pPr>
            <a:r>
              <a:rPr lang="de-DE" sz="1200" dirty="0">
                <a:solidFill>
                  <a:srgbClr val="000000"/>
                </a:solidFill>
              </a:rPr>
              <a:t> </a:t>
            </a:r>
            <a:r>
              <a:rPr lang="de-DE" sz="1200" dirty="0" smtClean="0">
                <a:solidFill>
                  <a:srgbClr val="000000"/>
                </a:solidFill>
              </a:rPr>
              <a:t>                                                               Wie </a:t>
            </a:r>
            <a:r>
              <a:rPr lang="de-DE" sz="1200" dirty="0">
                <a:solidFill>
                  <a:srgbClr val="000000"/>
                </a:solidFill>
              </a:rPr>
              <a:t>hoch ist der Staatsausgabenmultiplikator?</a:t>
            </a:r>
          </a:p>
          <a:p>
            <a:pPr eaLnBrk="1" hangingPunct="1">
              <a:buClrTx/>
              <a:buFontTx/>
              <a:buNone/>
            </a:pPr>
            <a:endParaRPr lang="de-DE" sz="2400" dirty="0">
              <a:solidFill>
                <a:srgbClr val="000000"/>
              </a:solidFill>
            </a:endParaRPr>
          </a:p>
        </p:txBody>
      </p:sp>
      <mc:AlternateContent xmlns:mc="http://schemas.openxmlformats.org/markup-compatibility/2006" xmlns:p14="http://schemas.microsoft.com/office/powerpoint/2010/main">
        <mc:Choice Requires="p14">
          <p:contentPart p14:bwMode="auto" r:id="rId3">
            <p14:nvContentPartPr>
              <p14:cNvPr id="171038" name="Freihand 171037"/>
              <p14:cNvContentPartPr/>
              <p14:nvPr/>
            </p14:nvContentPartPr>
            <p14:xfrm>
              <a:off x="458777" y="1254831"/>
              <a:ext cx="73080" cy="1257480"/>
            </p14:xfrm>
          </p:contentPart>
        </mc:Choice>
        <mc:Fallback xmlns="">
          <p:pic>
            <p:nvPicPr>
              <p:cNvPr id="171038" name="Freihand 171037"/>
              <p:cNvPicPr/>
              <p:nvPr/>
            </p:nvPicPr>
            <p:blipFill>
              <a:blip r:embed="rId4"/>
              <a:stretch>
                <a:fillRect/>
              </a:stretch>
            </p:blipFill>
            <p:spPr>
              <a:xfrm>
                <a:off x="445097" y="1246551"/>
                <a:ext cx="96120" cy="12790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71041" name="Freihand 171040"/>
              <p14:cNvContentPartPr/>
              <p14:nvPr/>
            </p14:nvContentPartPr>
            <p14:xfrm>
              <a:off x="383897" y="2407191"/>
              <a:ext cx="1645920" cy="40680"/>
            </p14:xfrm>
          </p:contentPart>
        </mc:Choice>
        <mc:Fallback xmlns="">
          <p:pic>
            <p:nvPicPr>
              <p:cNvPr id="171041" name="Freihand 171040"/>
              <p:cNvPicPr/>
              <p:nvPr/>
            </p:nvPicPr>
            <p:blipFill>
              <a:blip r:embed="rId6"/>
              <a:stretch>
                <a:fillRect/>
              </a:stretch>
            </p:blipFill>
            <p:spPr>
              <a:xfrm>
                <a:off x="374177" y="2394231"/>
                <a:ext cx="1668600" cy="673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71055" name="Freihand 171054"/>
              <p14:cNvContentPartPr/>
              <p14:nvPr/>
            </p14:nvContentPartPr>
            <p14:xfrm>
              <a:off x="511697" y="1247631"/>
              <a:ext cx="1132560" cy="783360"/>
            </p14:xfrm>
          </p:contentPart>
        </mc:Choice>
        <mc:Fallback xmlns="">
          <p:pic>
            <p:nvPicPr>
              <p:cNvPr id="171055" name="Freihand 171054"/>
              <p:cNvPicPr/>
              <p:nvPr/>
            </p:nvPicPr>
            <p:blipFill>
              <a:blip r:embed="rId8"/>
              <a:stretch>
                <a:fillRect/>
              </a:stretch>
            </p:blipFill>
            <p:spPr>
              <a:xfrm>
                <a:off x="505217" y="1236831"/>
                <a:ext cx="1149840" cy="8028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71061" name="Freihand 171060"/>
              <p14:cNvContentPartPr/>
              <p14:nvPr/>
            </p14:nvContentPartPr>
            <p14:xfrm>
              <a:off x="58457" y="1830831"/>
              <a:ext cx="419760" cy="535320"/>
            </p14:xfrm>
          </p:contentPart>
        </mc:Choice>
        <mc:Fallback xmlns="">
          <p:pic>
            <p:nvPicPr>
              <p:cNvPr id="171061" name="Freihand 171060"/>
              <p:cNvPicPr/>
              <p:nvPr/>
            </p:nvPicPr>
            <p:blipFill>
              <a:blip r:embed="rId10"/>
              <a:stretch>
                <a:fillRect/>
              </a:stretch>
            </p:blipFill>
            <p:spPr>
              <a:xfrm>
                <a:off x="50537" y="1820751"/>
                <a:ext cx="435600" cy="5547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71067" name="Freihand 171066"/>
              <p14:cNvContentPartPr/>
              <p14:nvPr/>
            </p14:nvContentPartPr>
            <p14:xfrm>
              <a:off x="474617" y="1038471"/>
              <a:ext cx="1044360" cy="1419120"/>
            </p14:xfrm>
          </p:contentPart>
        </mc:Choice>
        <mc:Fallback xmlns="">
          <p:pic>
            <p:nvPicPr>
              <p:cNvPr id="171067" name="Freihand 171066"/>
              <p:cNvPicPr/>
              <p:nvPr/>
            </p:nvPicPr>
            <p:blipFill>
              <a:blip r:embed="rId12"/>
              <a:stretch>
                <a:fillRect/>
              </a:stretch>
            </p:blipFill>
            <p:spPr>
              <a:xfrm>
                <a:off x="464537" y="1026231"/>
                <a:ext cx="1066680" cy="14410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71091" name="Freihand 171090"/>
              <p14:cNvContentPartPr/>
              <p14:nvPr/>
            </p14:nvContentPartPr>
            <p14:xfrm>
              <a:off x="126857" y="1010031"/>
              <a:ext cx="501480" cy="274680"/>
            </p14:xfrm>
          </p:contentPart>
        </mc:Choice>
        <mc:Fallback xmlns="">
          <p:pic>
            <p:nvPicPr>
              <p:cNvPr id="171091" name="Freihand 171090"/>
              <p:cNvPicPr/>
              <p:nvPr/>
            </p:nvPicPr>
            <p:blipFill>
              <a:blip r:embed="rId14"/>
              <a:stretch>
                <a:fillRect/>
              </a:stretch>
            </p:blipFill>
            <p:spPr>
              <a:xfrm>
                <a:off x="116057" y="999231"/>
                <a:ext cx="523800" cy="2962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71092" name="Freihand 171091"/>
              <p14:cNvContentPartPr/>
              <p14:nvPr/>
            </p14:nvContentPartPr>
            <p14:xfrm>
              <a:off x="983297" y="1630311"/>
              <a:ext cx="224280" cy="1114560"/>
            </p14:xfrm>
          </p:contentPart>
        </mc:Choice>
        <mc:Fallback xmlns="">
          <p:pic>
            <p:nvPicPr>
              <p:cNvPr id="171092" name="Freihand 171091"/>
              <p:cNvPicPr/>
              <p:nvPr/>
            </p:nvPicPr>
            <p:blipFill>
              <a:blip r:embed="rId16"/>
              <a:stretch>
                <a:fillRect/>
              </a:stretch>
            </p:blipFill>
            <p:spPr>
              <a:xfrm>
                <a:off x="972857" y="1622391"/>
                <a:ext cx="244440" cy="11358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71093" name="Freihand 171092"/>
              <p14:cNvContentPartPr/>
              <p14:nvPr/>
            </p14:nvContentPartPr>
            <p14:xfrm>
              <a:off x="651737" y="2076711"/>
              <a:ext cx="231480" cy="334800"/>
            </p14:xfrm>
          </p:contentPart>
        </mc:Choice>
        <mc:Fallback xmlns="">
          <p:pic>
            <p:nvPicPr>
              <p:cNvPr id="171093" name="Freihand 171092"/>
              <p:cNvPicPr/>
              <p:nvPr/>
            </p:nvPicPr>
            <p:blipFill>
              <a:blip r:embed="rId18"/>
              <a:stretch>
                <a:fillRect/>
              </a:stretch>
            </p:blipFill>
            <p:spPr>
              <a:xfrm>
                <a:off x="639497" y="2068791"/>
                <a:ext cx="255600" cy="3564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71196" name="Freihand 171195"/>
              <p14:cNvContentPartPr/>
              <p14:nvPr/>
            </p14:nvContentPartPr>
            <p14:xfrm>
              <a:off x="2581337" y="290391"/>
              <a:ext cx="2893320" cy="75600"/>
            </p14:xfrm>
          </p:contentPart>
        </mc:Choice>
        <mc:Fallback xmlns="">
          <p:pic>
            <p:nvPicPr>
              <p:cNvPr id="171196" name="Freihand 171195"/>
              <p:cNvPicPr/>
              <p:nvPr/>
            </p:nvPicPr>
            <p:blipFill>
              <a:blip r:embed="rId20"/>
              <a:stretch>
                <a:fillRect/>
              </a:stretch>
            </p:blipFill>
            <p:spPr>
              <a:xfrm>
                <a:off x="2572697" y="277431"/>
                <a:ext cx="2914920" cy="10116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71198" name="Freihand 171197"/>
              <p14:cNvContentPartPr/>
              <p14:nvPr/>
            </p14:nvContentPartPr>
            <p14:xfrm>
              <a:off x="5619377" y="306951"/>
              <a:ext cx="5683680" cy="65880"/>
            </p14:xfrm>
          </p:contentPart>
        </mc:Choice>
        <mc:Fallback xmlns="">
          <p:pic>
            <p:nvPicPr>
              <p:cNvPr id="171198" name="Freihand 171197"/>
              <p:cNvPicPr/>
              <p:nvPr/>
            </p:nvPicPr>
            <p:blipFill>
              <a:blip r:embed="rId22"/>
              <a:stretch>
                <a:fillRect/>
              </a:stretch>
            </p:blipFill>
            <p:spPr>
              <a:xfrm>
                <a:off x="5613977" y="301911"/>
                <a:ext cx="5702040" cy="8280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71200" name="Freihand 171199"/>
              <p14:cNvContentPartPr/>
              <p14:nvPr/>
            </p14:nvContentPartPr>
            <p14:xfrm>
              <a:off x="7543937" y="6612711"/>
              <a:ext cx="360" cy="360"/>
            </p14:xfrm>
          </p:contentPart>
        </mc:Choice>
        <mc:Fallback xmlns="">
          <p:pic>
            <p:nvPicPr>
              <p:cNvPr id="171200" name="Freihand 171199"/>
              <p:cNvPicPr/>
              <p:nvPr/>
            </p:nvPicPr>
            <p:blipFill>
              <a:blip r:embed="rId24"/>
              <a:stretch>
                <a:fillRect/>
              </a:stretch>
            </p:blipFill>
            <p:spPr>
              <a:xfrm>
                <a:off x="7527017" y="6595791"/>
                <a:ext cx="34200" cy="342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71272" name="Freihand 171271"/>
              <p14:cNvContentPartPr/>
              <p14:nvPr/>
            </p14:nvContentPartPr>
            <p14:xfrm>
              <a:off x="225137" y="557511"/>
              <a:ext cx="11443320" cy="4655160"/>
            </p14:xfrm>
          </p:contentPart>
        </mc:Choice>
        <mc:Fallback xmlns="">
          <p:pic>
            <p:nvPicPr>
              <p:cNvPr id="171272" name="Freihand 171271"/>
              <p:cNvPicPr/>
              <p:nvPr/>
            </p:nvPicPr>
            <p:blipFill>
              <a:blip r:embed="rId26"/>
              <a:stretch>
                <a:fillRect/>
              </a:stretch>
            </p:blipFill>
            <p:spPr>
              <a:xfrm>
                <a:off x="214337" y="544191"/>
                <a:ext cx="11461680" cy="468036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71276" name="Freihand 171275"/>
              <p14:cNvContentPartPr/>
              <p14:nvPr/>
            </p14:nvContentPartPr>
            <p14:xfrm>
              <a:off x="1994537" y="2347071"/>
              <a:ext cx="126000" cy="415080"/>
            </p14:xfrm>
          </p:contentPart>
        </mc:Choice>
        <mc:Fallback xmlns="">
          <p:pic>
            <p:nvPicPr>
              <p:cNvPr id="171276" name="Freihand 171275"/>
              <p:cNvPicPr/>
              <p:nvPr/>
            </p:nvPicPr>
            <p:blipFill>
              <a:blip r:embed="rId28"/>
              <a:stretch>
                <a:fillRect/>
              </a:stretch>
            </p:blipFill>
            <p:spPr>
              <a:xfrm>
                <a:off x="1983377" y="2336271"/>
                <a:ext cx="150840" cy="43416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171337" name="Freihand 171336"/>
              <p14:cNvContentPartPr/>
              <p14:nvPr/>
            </p14:nvContentPartPr>
            <p14:xfrm>
              <a:off x="9486857" y="3733791"/>
              <a:ext cx="2001240" cy="564120"/>
            </p14:xfrm>
          </p:contentPart>
        </mc:Choice>
        <mc:Fallback xmlns="">
          <p:pic>
            <p:nvPicPr>
              <p:cNvPr id="171337" name="Freihand 171336"/>
              <p:cNvPicPr/>
              <p:nvPr/>
            </p:nvPicPr>
            <p:blipFill>
              <a:blip r:embed="rId30"/>
              <a:stretch>
                <a:fillRect/>
              </a:stretch>
            </p:blipFill>
            <p:spPr>
              <a:xfrm>
                <a:off x="9476417" y="3721191"/>
                <a:ext cx="2027160" cy="58644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171371" name="Freihand 171370"/>
              <p14:cNvContentPartPr/>
              <p14:nvPr/>
            </p14:nvContentPartPr>
            <p14:xfrm>
              <a:off x="2548937" y="502431"/>
              <a:ext cx="2781720" cy="58680"/>
            </p14:xfrm>
          </p:contentPart>
        </mc:Choice>
        <mc:Fallback xmlns="">
          <p:pic>
            <p:nvPicPr>
              <p:cNvPr id="171371" name="Freihand 171370"/>
              <p:cNvPicPr/>
              <p:nvPr/>
            </p:nvPicPr>
            <p:blipFill>
              <a:blip r:embed="rId32"/>
              <a:stretch>
                <a:fillRect/>
              </a:stretch>
            </p:blipFill>
            <p:spPr>
              <a:xfrm>
                <a:off x="2539217" y="488391"/>
                <a:ext cx="2803680" cy="8676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171372" name="Freihand 171371"/>
              <p14:cNvContentPartPr/>
              <p14:nvPr/>
            </p14:nvContentPartPr>
            <p14:xfrm>
              <a:off x="1298657" y="1231791"/>
              <a:ext cx="345240" cy="1577160"/>
            </p14:xfrm>
          </p:contentPart>
        </mc:Choice>
        <mc:Fallback xmlns="">
          <p:pic>
            <p:nvPicPr>
              <p:cNvPr id="171372" name="Freihand 171371"/>
              <p:cNvPicPr/>
              <p:nvPr/>
            </p:nvPicPr>
            <p:blipFill>
              <a:blip r:embed="rId34"/>
              <a:stretch>
                <a:fillRect/>
              </a:stretch>
            </p:blipFill>
            <p:spPr>
              <a:xfrm>
                <a:off x="1291457" y="1223871"/>
                <a:ext cx="363960" cy="159732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171391" name="Freihand 171390"/>
              <p14:cNvContentPartPr/>
              <p14:nvPr/>
            </p14:nvContentPartPr>
            <p14:xfrm>
              <a:off x="521417" y="1008231"/>
              <a:ext cx="1523520" cy="792000"/>
            </p14:xfrm>
          </p:contentPart>
        </mc:Choice>
        <mc:Fallback xmlns="">
          <p:pic>
            <p:nvPicPr>
              <p:cNvPr id="171391" name="Freihand 171390"/>
              <p:cNvPicPr/>
              <p:nvPr/>
            </p:nvPicPr>
            <p:blipFill>
              <a:blip r:embed="rId36"/>
              <a:stretch>
                <a:fillRect/>
              </a:stretch>
            </p:blipFill>
            <p:spPr>
              <a:xfrm>
                <a:off x="516017" y="996351"/>
                <a:ext cx="1540440" cy="80928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171402" name="Freihand 171401"/>
              <p14:cNvContentPartPr/>
              <p14:nvPr/>
            </p14:nvContentPartPr>
            <p14:xfrm>
              <a:off x="8852897" y="1849191"/>
              <a:ext cx="2117880" cy="580680"/>
            </p14:xfrm>
          </p:contentPart>
        </mc:Choice>
        <mc:Fallback xmlns="">
          <p:pic>
            <p:nvPicPr>
              <p:cNvPr id="171402" name="Freihand 171401"/>
              <p:cNvPicPr/>
              <p:nvPr/>
            </p:nvPicPr>
            <p:blipFill>
              <a:blip r:embed="rId38"/>
              <a:stretch>
                <a:fillRect/>
              </a:stretch>
            </p:blipFill>
            <p:spPr>
              <a:xfrm>
                <a:off x="8841377" y="1835871"/>
                <a:ext cx="2144160" cy="60552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5" name="Freihand 4"/>
              <p14:cNvContentPartPr/>
              <p14:nvPr/>
            </p14:nvContentPartPr>
            <p14:xfrm>
              <a:off x="3179166" y="4460014"/>
              <a:ext cx="7734960" cy="1092600"/>
            </p14:xfrm>
          </p:contentPart>
        </mc:Choice>
        <mc:Fallback xmlns="">
          <p:pic>
            <p:nvPicPr>
              <p:cNvPr id="5" name="Freihand 4"/>
              <p:cNvPicPr/>
              <p:nvPr/>
            </p:nvPicPr>
            <p:blipFill>
              <a:blip r:embed="rId40"/>
              <a:stretch>
                <a:fillRect/>
              </a:stretch>
            </p:blipFill>
            <p:spPr>
              <a:xfrm>
                <a:off x="3170526" y="4448134"/>
                <a:ext cx="7759440" cy="111600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171399" name="Freihand 171398"/>
              <p14:cNvContentPartPr/>
              <p14:nvPr/>
            </p14:nvContentPartPr>
            <p14:xfrm>
              <a:off x="8764206" y="5054374"/>
              <a:ext cx="2260080" cy="543600"/>
            </p14:xfrm>
          </p:contentPart>
        </mc:Choice>
        <mc:Fallback xmlns="">
          <p:pic>
            <p:nvPicPr>
              <p:cNvPr id="171399" name="Freihand 171398"/>
              <p:cNvPicPr/>
              <p:nvPr/>
            </p:nvPicPr>
            <p:blipFill>
              <a:blip r:embed="rId42"/>
              <a:stretch>
                <a:fillRect/>
              </a:stretch>
            </p:blipFill>
            <p:spPr>
              <a:xfrm>
                <a:off x="8753766" y="5042486"/>
                <a:ext cx="2286360" cy="569177"/>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171405" name="Freihand 171404"/>
              <p14:cNvContentPartPr/>
              <p14:nvPr/>
            </p14:nvContentPartPr>
            <p14:xfrm>
              <a:off x="10244166" y="5217454"/>
              <a:ext cx="803160" cy="111600"/>
            </p14:xfrm>
          </p:contentPart>
        </mc:Choice>
        <mc:Fallback xmlns="">
          <p:pic>
            <p:nvPicPr>
              <p:cNvPr id="171405" name="Freihand 171404"/>
              <p:cNvPicPr/>
              <p:nvPr/>
            </p:nvPicPr>
            <p:blipFill>
              <a:blip r:embed="rId44"/>
              <a:stretch>
                <a:fillRect/>
              </a:stretch>
            </p:blipFill>
            <p:spPr>
              <a:xfrm>
                <a:off x="10233726" y="5204134"/>
                <a:ext cx="826920" cy="13680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171411" name="Freihand 171410"/>
              <p14:cNvContentPartPr/>
              <p14:nvPr/>
            </p14:nvContentPartPr>
            <p14:xfrm>
              <a:off x="8625606" y="5055454"/>
              <a:ext cx="864360" cy="672120"/>
            </p14:xfrm>
          </p:contentPart>
        </mc:Choice>
        <mc:Fallback xmlns="">
          <p:pic>
            <p:nvPicPr>
              <p:cNvPr id="171411" name="Freihand 171410"/>
              <p:cNvPicPr/>
              <p:nvPr/>
            </p:nvPicPr>
            <p:blipFill>
              <a:blip r:embed="rId46"/>
              <a:stretch>
                <a:fillRect/>
              </a:stretch>
            </p:blipFill>
            <p:spPr>
              <a:xfrm>
                <a:off x="8611206" y="5041414"/>
                <a:ext cx="893520" cy="70056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171414" name="Freihand 171413"/>
              <p14:cNvContentPartPr/>
              <p14:nvPr/>
            </p14:nvContentPartPr>
            <p14:xfrm>
              <a:off x="9502926" y="1374814"/>
              <a:ext cx="2411640" cy="3755880"/>
            </p14:xfrm>
          </p:contentPart>
        </mc:Choice>
        <mc:Fallback xmlns="">
          <p:pic>
            <p:nvPicPr>
              <p:cNvPr id="171414" name="Freihand 171413"/>
              <p:cNvPicPr/>
              <p:nvPr/>
            </p:nvPicPr>
            <p:blipFill>
              <a:blip r:embed="rId48"/>
              <a:stretch>
                <a:fillRect/>
              </a:stretch>
            </p:blipFill>
            <p:spPr>
              <a:xfrm>
                <a:off x="9495006" y="1358974"/>
                <a:ext cx="2435040" cy="377712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171417" name="Freihand 171416"/>
              <p14:cNvContentPartPr/>
              <p14:nvPr/>
            </p14:nvContentPartPr>
            <p14:xfrm>
              <a:off x="8723886" y="1524934"/>
              <a:ext cx="1117800" cy="1046160"/>
            </p14:xfrm>
          </p:contentPart>
        </mc:Choice>
        <mc:Fallback xmlns="">
          <p:pic>
            <p:nvPicPr>
              <p:cNvPr id="171417" name="Freihand 171416"/>
              <p:cNvPicPr/>
              <p:nvPr/>
            </p:nvPicPr>
            <p:blipFill>
              <a:blip r:embed="rId50"/>
              <a:stretch>
                <a:fillRect/>
              </a:stretch>
            </p:blipFill>
            <p:spPr>
              <a:xfrm>
                <a:off x="8710926" y="1512694"/>
                <a:ext cx="1136880" cy="107172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171422" name="Freihand 171421"/>
              <p14:cNvContentPartPr/>
              <p14:nvPr/>
            </p14:nvContentPartPr>
            <p14:xfrm>
              <a:off x="9715686" y="5049694"/>
              <a:ext cx="1572840" cy="642240"/>
            </p14:xfrm>
          </p:contentPart>
        </mc:Choice>
        <mc:Fallback xmlns="">
          <p:pic>
            <p:nvPicPr>
              <p:cNvPr id="171422" name="Freihand 171421"/>
              <p:cNvPicPr/>
              <p:nvPr/>
            </p:nvPicPr>
            <p:blipFill>
              <a:blip r:embed="rId52"/>
              <a:stretch>
                <a:fillRect/>
              </a:stretch>
            </p:blipFill>
            <p:spPr>
              <a:xfrm>
                <a:off x="9700206" y="5034214"/>
                <a:ext cx="1604520" cy="67356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171202" name="Freihand 171201"/>
              <p14:cNvContentPartPr/>
              <p14:nvPr/>
            </p14:nvContentPartPr>
            <p14:xfrm>
              <a:off x="8497446" y="5726134"/>
              <a:ext cx="1389600" cy="385560"/>
            </p14:xfrm>
          </p:contentPart>
        </mc:Choice>
        <mc:Fallback xmlns="">
          <p:pic>
            <p:nvPicPr>
              <p:cNvPr id="171202" name="Freihand 171201"/>
              <p:cNvPicPr/>
              <p:nvPr/>
            </p:nvPicPr>
            <p:blipFill>
              <a:blip r:embed="rId54"/>
              <a:stretch>
                <a:fillRect/>
              </a:stretch>
            </p:blipFill>
            <p:spPr>
              <a:xfrm>
                <a:off x="8483406" y="5716414"/>
                <a:ext cx="1414080" cy="40932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171231" name="Freihand 171230"/>
              <p14:cNvContentPartPr/>
              <p14:nvPr/>
            </p14:nvContentPartPr>
            <p14:xfrm>
              <a:off x="6325206" y="5801374"/>
              <a:ext cx="2270880" cy="647280"/>
            </p14:xfrm>
          </p:contentPart>
        </mc:Choice>
        <mc:Fallback xmlns="">
          <p:pic>
            <p:nvPicPr>
              <p:cNvPr id="171231" name="Freihand 171230"/>
              <p:cNvPicPr/>
              <p:nvPr/>
            </p:nvPicPr>
            <p:blipFill>
              <a:blip r:embed="rId56"/>
              <a:stretch>
                <a:fillRect/>
              </a:stretch>
            </p:blipFill>
            <p:spPr>
              <a:xfrm>
                <a:off x="6312246" y="5793094"/>
                <a:ext cx="2293560" cy="669960"/>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171021" name="Freihand 171020"/>
              <p14:cNvContentPartPr/>
              <p14:nvPr/>
            </p14:nvContentPartPr>
            <p14:xfrm>
              <a:off x="3597846" y="5823694"/>
              <a:ext cx="582480" cy="778680"/>
            </p14:xfrm>
          </p:contentPart>
        </mc:Choice>
        <mc:Fallback xmlns="">
          <p:pic>
            <p:nvPicPr>
              <p:cNvPr id="171021" name="Freihand 171020"/>
              <p:cNvPicPr/>
              <p:nvPr/>
            </p:nvPicPr>
            <p:blipFill>
              <a:blip r:embed="rId58"/>
              <a:stretch>
                <a:fillRect/>
              </a:stretch>
            </p:blipFill>
            <p:spPr>
              <a:xfrm>
                <a:off x="3581646" y="5809654"/>
                <a:ext cx="615240" cy="809280"/>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171024" name="Freihand 171023"/>
              <p14:cNvContentPartPr/>
              <p14:nvPr/>
            </p14:nvContentPartPr>
            <p14:xfrm>
              <a:off x="4832286" y="5766454"/>
              <a:ext cx="610200" cy="822600"/>
            </p14:xfrm>
          </p:contentPart>
        </mc:Choice>
        <mc:Fallback xmlns="">
          <p:pic>
            <p:nvPicPr>
              <p:cNvPr id="171024" name="Freihand 171023"/>
              <p:cNvPicPr/>
              <p:nvPr/>
            </p:nvPicPr>
            <p:blipFill>
              <a:blip r:embed="rId60"/>
              <a:stretch>
                <a:fillRect/>
              </a:stretch>
            </p:blipFill>
            <p:spPr>
              <a:xfrm>
                <a:off x="4815366" y="5748814"/>
                <a:ext cx="645480" cy="857520"/>
              </a:xfrm>
              <a:prstGeom prst="rect">
                <a:avLst/>
              </a:prstGeom>
            </p:spPr>
          </p:pic>
        </mc:Fallback>
      </mc:AlternateContent>
      <mc:AlternateContent xmlns:mc="http://schemas.openxmlformats.org/markup-compatibility/2006" xmlns:p14="http://schemas.microsoft.com/office/powerpoint/2010/main">
        <mc:Choice Requires="p14">
          <p:contentPart p14:bwMode="auto" r:id="rId61">
            <p14:nvContentPartPr>
              <p14:cNvPr id="171026" name="Freihand 171025"/>
              <p14:cNvContentPartPr/>
              <p14:nvPr/>
            </p14:nvContentPartPr>
            <p14:xfrm>
              <a:off x="4160886" y="5791294"/>
              <a:ext cx="965160" cy="137160"/>
            </p14:xfrm>
          </p:contentPart>
        </mc:Choice>
        <mc:Fallback xmlns="">
          <p:pic>
            <p:nvPicPr>
              <p:cNvPr id="171026" name="Freihand 171025"/>
              <p:cNvPicPr/>
              <p:nvPr/>
            </p:nvPicPr>
            <p:blipFill>
              <a:blip r:embed="rId62"/>
              <a:stretch>
                <a:fillRect/>
              </a:stretch>
            </p:blipFill>
            <p:spPr>
              <a:xfrm>
                <a:off x="4147206" y="5779054"/>
                <a:ext cx="985680" cy="162360"/>
              </a:xfrm>
              <a:prstGeom prst="rect">
                <a:avLst/>
              </a:prstGeom>
            </p:spPr>
          </p:pic>
        </mc:Fallback>
      </mc:AlternateContent>
      <mc:AlternateContent xmlns:mc="http://schemas.openxmlformats.org/markup-compatibility/2006" xmlns:p14="http://schemas.microsoft.com/office/powerpoint/2010/main">
        <mc:Choice Requires="p14">
          <p:contentPart p14:bwMode="auto" r:id="rId63">
            <p14:nvContentPartPr>
              <p14:cNvPr id="171028" name="Freihand 171027"/>
              <p14:cNvContentPartPr/>
              <p14:nvPr/>
            </p14:nvContentPartPr>
            <p14:xfrm>
              <a:off x="1509846" y="5410414"/>
              <a:ext cx="2945160" cy="438120"/>
            </p14:xfrm>
          </p:contentPart>
        </mc:Choice>
        <mc:Fallback xmlns="">
          <p:pic>
            <p:nvPicPr>
              <p:cNvPr id="171028" name="Freihand 171027"/>
              <p:cNvPicPr/>
              <p:nvPr/>
            </p:nvPicPr>
            <p:blipFill>
              <a:blip r:embed="rId64"/>
              <a:stretch>
                <a:fillRect/>
              </a:stretch>
            </p:blipFill>
            <p:spPr>
              <a:xfrm>
                <a:off x="1494366" y="5394934"/>
                <a:ext cx="2968920" cy="462240"/>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171032" name="Freihand 171031"/>
              <p14:cNvContentPartPr/>
              <p14:nvPr/>
            </p14:nvContentPartPr>
            <p14:xfrm>
              <a:off x="193686" y="5166334"/>
              <a:ext cx="1665360" cy="547200"/>
            </p14:xfrm>
          </p:contentPart>
        </mc:Choice>
        <mc:Fallback xmlns="">
          <p:pic>
            <p:nvPicPr>
              <p:cNvPr id="171032" name="Freihand 171031"/>
              <p:cNvPicPr/>
              <p:nvPr/>
            </p:nvPicPr>
            <p:blipFill>
              <a:blip r:embed="rId66"/>
              <a:stretch>
                <a:fillRect/>
              </a:stretch>
            </p:blipFill>
            <p:spPr>
              <a:xfrm>
                <a:off x="185406" y="5156974"/>
                <a:ext cx="1684440" cy="57168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171270" name="Freihand 171269"/>
              <p14:cNvContentPartPr/>
              <p14:nvPr/>
            </p14:nvContentPartPr>
            <p14:xfrm>
              <a:off x="2185566" y="5853934"/>
              <a:ext cx="3915000" cy="697320"/>
            </p14:xfrm>
          </p:contentPart>
        </mc:Choice>
        <mc:Fallback xmlns="">
          <p:pic>
            <p:nvPicPr>
              <p:cNvPr id="171270" name="Freihand 171269"/>
              <p:cNvPicPr/>
              <p:nvPr/>
            </p:nvPicPr>
            <p:blipFill>
              <a:blip r:embed="rId68"/>
              <a:stretch>
                <a:fillRect/>
              </a:stretch>
            </p:blipFill>
            <p:spPr>
              <a:xfrm>
                <a:off x="2176566" y="5840614"/>
                <a:ext cx="3939120" cy="725040"/>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171284" name="Freihand 171283"/>
              <p14:cNvContentPartPr/>
              <p14:nvPr/>
            </p14:nvContentPartPr>
            <p14:xfrm>
              <a:off x="143646" y="5687974"/>
              <a:ext cx="2062440" cy="659520"/>
            </p14:xfrm>
          </p:contentPart>
        </mc:Choice>
        <mc:Fallback xmlns="">
          <p:pic>
            <p:nvPicPr>
              <p:cNvPr id="171284" name="Freihand 171283"/>
              <p:cNvPicPr/>
              <p:nvPr/>
            </p:nvPicPr>
            <p:blipFill>
              <a:blip r:embed="rId70"/>
              <a:stretch>
                <a:fillRect/>
              </a:stretch>
            </p:blipFill>
            <p:spPr>
              <a:xfrm>
                <a:off x="132846" y="5674294"/>
                <a:ext cx="2088360" cy="687600"/>
              </a:xfrm>
              <a:prstGeom prst="rect">
                <a:avLst/>
              </a:prstGeom>
            </p:spPr>
          </p:pic>
        </mc:Fallback>
      </mc:AlternateContent>
      <mc:AlternateContent xmlns:mc="http://schemas.openxmlformats.org/markup-compatibility/2006" xmlns:p14="http://schemas.microsoft.com/office/powerpoint/2010/main">
        <mc:Choice Requires="p14">
          <p:contentPart p14:bwMode="auto" r:id="rId71">
            <p14:nvContentPartPr>
              <p14:cNvPr id="171288" name="Freihand 171287"/>
              <p14:cNvContentPartPr/>
              <p14:nvPr/>
            </p14:nvContentPartPr>
            <p14:xfrm>
              <a:off x="102246" y="5110174"/>
              <a:ext cx="2197080" cy="1400040"/>
            </p14:xfrm>
          </p:contentPart>
        </mc:Choice>
        <mc:Fallback xmlns="">
          <p:pic>
            <p:nvPicPr>
              <p:cNvPr id="171288" name="Freihand 171287"/>
              <p:cNvPicPr/>
              <p:nvPr/>
            </p:nvPicPr>
            <p:blipFill>
              <a:blip r:embed="rId72"/>
              <a:stretch>
                <a:fillRect/>
              </a:stretch>
            </p:blipFill>
            <p:spPr>
              <a:xfrm>
                <a:off x="96846" y="5092894"/>
                <a:ext cx="2218320" cy="1426320"/>
              </a:xfrm>
              <a:prstGeom prst="rect">
                <a:avLst/>
              </a:prstGeom>
            </p:spPr>
          </p:pic>
        </mc:Fallback>
      </mc:AlternateContent>
    </p:spTree>
    <p:extLst>
      <p:ext uri="{BB962C8B-B14F-4D97-AF65-F5344CB8AC3E}">
        <p14:creationId xmlns:p14="http://schemas.microsoft.com/office/powerpoint/2010/main" val="30465096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Text Box 2"/>
          <p:cNvSpPr txBox="1">
            <a:spLocks noChangeArrowheads="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EAE26948-E86E-4456-8BA6-B6FC8643896C}" type="slidenum">
              <a:rPr lang="de-DE" sz="2400">
                <a:solidFill>
                  <a:srgbClr val="000000"/>
                </a:solidFill>
              </a:rPr>
              <a:pPr eaLnBrk="1" hangingPunct="1">
                <a:buClrTx/>
                <a:buFontTx/>
                <a:buNone/>
              </a:pPr>
              <a:t>13</a:t>
            </a:fld>
            <a:endParaRPr lang="de-DE" sz="2400">
              <a:solidFill>
                <a:srgbClr val="000000"/>
              </a:solidFill>
            </a:endParaRPr>
          </a:p>
        </p:txBody>
      </p:sp>
      <p:sp>
        <p:nvSpPr>
          <p:cNvPr id="172035" name="Rectangle 3"/>
          <p:cNvSpPr>
            <a:spLocks noChangeArrowheads="1"/>
          </p:cNvSpPr>
          <p:nvPr/>
        </p:nvSpPr>
        <p:spPr bwMode="auto">
          <a:xfrm>
            <a:off x="4224338" y="18559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Konsequenzen aus dem Keynesianismus </a:t>
            </a:r>
          </a:p>
        </p:txBody>
      </p:sp>
      <p:sp>
        <p:nvSpPr>
          <p:cNvPr id="172036" name="Text Box 4"/>
          <p:cNvSpPr txBox="1">
            <a:spLocks noChangeArrowheads="1"/>
          </p:cNvSpPr>
          <p:nvPr/>
        </p:nvSpPr>
        <p:spPr bwMode="auto">
          <a:xfrm>
            <a:off x="1524000" y="981075"/>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Dauerhafte ungewollte Unterbeschäftigung ist möglich</a:t>
            </a:r>
          </a:p>
          <a:p>
            <a:pPr eaLnBrk="1" hangingPunct="1">
              <a:buClrTx/>
              <a:buFontTx/>
              <a:buNone/>
            </a:pPr>
            <a:r>
              <a:rPr lang="de-DE" sz="2400">
                <a:solidFill>
                  <a:srgbClr val="000000"/>
                </a:solidFill>
              </a:rPr>
              <a:t>→ deflatorische Lücke: Die Nachfrage ist zu gering, um das vorhandene</a:t>
            </a:r>
          </a:p>
          <a:p>
            <a:pPr eaLnBrk="1" hangingPunct="1">
              <a:buClrTx/>
              <a:buFontTx/>
              <a:buNone/>
            </a:pPr>
            <a:r>
              <a:rPr lang="de-DE" sz="2400">
                <a:solidFill>
                  <a:srgbClr val="000000"/>
                </a:solidFill>
              </a:rPr>
              <a:t>					 	 Arbeitsangebot voll auszulasten</a:t>
            </a:r>
          </a:p>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Überhitzung der Wirtschaft</a:t>
            </a:r>
          </a:p>
          <a:p>
            <a:pPr eaLnBrk="1" hangingPunct="1">
              <a:buClrTx/>
              <a:buFontTx/>
              <a:buNone/>
            </a:pPr>
            <a:r>
              <a:rPr lang="de-DE" sz="2400">
                <a:solidFill>
                  <a:srgbClr val="000000"/>
                </a:solidFill>
              </a:rPr>
              <a:t>→ inflatorische Lücke: Die Nachfrage übersteigt die vorhandenen</a:t>
            </a:r>
          </a:p>
          <a:p>
            <a:pPr eaLnBrk="1" hangingPunct="1">
              <a:buClrTx/>
              <a:buFontTx/>
              <a:buNone/>
            </a:pPr>
            <a:r>
              <a:rPr lang="de-DE" sz="2400">
                <a:solidFill>
                  <a:srgbClr val="000000"/>
                </a:solidFill>
              </a:rPr>
              <a:t>						 Produktionskapazitäten</a:t>
            </a:r>
          </a:p>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Ein Vollbeschäftigungsgleichgewicht liegt nur bei spezieller </a:t>
            </a:r>
          </a:p>
          <a:p>
            <a:pPr eaLnBrk="1" hangingPunct="1">
              <a:buClrTx/>
              <a:buFontTx/>
              <a:buNone/>
            </a:pPr>
            <a:r>
              <a:rPr lang="de-DE" sz="2400">
                <a:solidFill>
                  <a:srgbClr val="000000"/>
                </a:solidFill>
              </a:rPr>
              <a:t>Parameterkonstellation vor. Es muss sich nicht automatisch einstellen, </a:t>
            </a:r>
          </a:p>
          <a:p>
            <a:pPr eaLnBrk="1" hangingPunct="1">
              <a:buClrTx/>
              <a:buFontTx/>
              <a:buNone/>
            </a:pPr>
            <a:r>
              <a:rPr lang="de-DE" sz="2400">
                <a:solidFill>
                  <a:srgbClr val="000000"/>
                </a:solidFill>
              </a:rPr>
              <a:t>sondern bedarf externer Eingriffe.</a:t>
            </a: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Tree>
    <p:extLst>
      <p:ext uri="{BB962C8B-B14F-4D97-AF65-F5344CB8AC3E}">
        <p14:creationId xmlns:p14="http://schemas.microsoft.com/office/powerpoint/2010/main" val="37264206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Das IS/LM-Model</a:t>
            </a:r>
          </a:p>
        </p:txBody>
      </p:sp>
      <p:sp>
        <p:nvSpPr>
          <p:cNvPr id="8" name="Textfeld 7"/>
          <p:cNvSpPr txBox="1"/>
          <p:nvPr/>
        </p:nvSpPr>
        <p:spPr>
          <a:xfrm>
            <a:off x="680487" y="891257"/>
            <a:ext cx="11072241" cy="1286271"/>
          </a:xfrm>
          <a:prstGeom prst="rect">
            <a:avLst/>
          </a:prstGeom>
          <a:noFill/>
        </p:spPr>
        <p:txBody>
          <a:bodyPr wrap="square" rtlCol="0">
            <a:noAutofit/>
          </a:bodyPr>
          <a:lstStyle/>
          <a:p>
            <a:pPr lvl="0">
              <a:lnSpc>
                <a:spcPct val="140000"/>
              </a:lnSpc>
              <a:spcBef>
                <a:spcPct val="20000"/>
              </a:spcBef>
            </a:pPr>
            <a:r>
              <a:rPr lang="en-US" dirty="0" err="1" smtClean="0">
                <a:solidFill>
                  <a:prstClr val="black"/>
                </a:solidFill>
                <a:latin typeface="Arial" panose="020B0604020202020204" pitchFamily="34" charset="0"/>
                <a:cs typeface="Arial" panose="020B0604020202020204" pitchFamily="34" charset="0"/>
              </a:rPr>
              <a:t>Im</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Keynesianischen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Gütermarktmodell</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tauchen</a:t>
            </a:r>
            <a:r>
              <a:rPr lang="en-US" dirty="0" smtClean="0">
                <a:solidFill>
                  <a:prstClr val="black"/>
                </a:solidFill>
                <a:latin typeface="Arial" panose="020B0604020202020204" pitchFamily="34" charset="0"/>
                <a:cs typeface="Arial" panose="020B0604020202020204" pitchFamily="34" charset="0"/>
              </a:rPr>
              <a:t> </a:t>
            </a:r>
            <a:r>
              <a:rPr lang="en-US" b="1" dirty="0" err="1" smtClean="0">
                <a:solidFill>
                  <a:prstClr val="black"/>
                </a:solidFill>
                <a:latin typeface="Arial" panose="020B0604020202020204" pitchFamily="34" charset="0"/>
                <a:cs typeface="Arial" panose="020B0604020202020204" pitchFamily="34" charset="0"/>
              </a:rPr>
              <a:t>keine</a:t>
            </a:r>
            <a:r>
              <a:rPr lang="en-US" b="1" dirty="0" smtClean="0">
                <a:solidFill>
                  <a:prstClr val="black"/>
                </a:solidFill>
                <a:latin typeface="Arial" panose="020B0604020202020204" pitchFamily="34" charset="0"/>
                <a:cs typeface="Arial" panose="020B0604020202020204" pitchFamily="34" charset="0"/>
              </a:rPr>
              <a:t> </a:t>
            </a:r>
            <a:r>
              <a:rPr lang="en-US" b="1" dirty="0" err="1" smtClean="0">
                <a:solidFill>
                  <a:prstClr val="black"/>
                </a:solidFill>
                <a:latin typeface="Arial" panose="020B0604020202020204" pitchFamily="34" charset="0"/>
                <a:cs typeface="Arial" panose="020B0604020202020204" pitchFamily="34" charset="0"/>
              </a:rPr>
              <a:t>Preise</a:t>
            </a:r>
            <a:r>
              <a:rPr lang="en-US" b="1" dirty="0" smtClean="0">
                <a:solidFill>
                  <a:prstClr val="black"/>
                </a:solidFill>
                <a:latin typeface="Arial" panose="020B0604020202020204" pitchFamily="34" charset="0"/>
                <a:cs typeface="Arial" panose="020B0604020202020204" pitchFamily="34" charset="0"/>
              </a:rPr>
              <a:t> </a:t>
            </a:r>
            <a:r>
              <a:rPr lang="en-US" dirty="0" smtClean="0">
                <a:solidFill>
                  <a:prstClr val="black"/>
                </a:solidFill>
                <a:latin typeface="Arial" panose="020B0604020202020204" pitchFamily="34" charset="0"/>
                <a:cs typeface="Arial" panose="020B0604020202020204" pitchFamily="34" charset="0"/>
              </a:rPr>
              <a:t>(</a:t>
            </a:r>
            <a:r>
              <a:rPr lang="en-US" dirty="0" err="1" smtClean="0">
                <a:solidFill>
                  <a:prstClr val="black"/>
                </a:solidFill>
                <a:latin typeface="Arial" panose="020B0604020202020204" pitchFamily="34" charset="0"/>
                <a:cs typeface="Arial" panose="020B0604020202020204" pitchFamily="34" charset="0"/>
              </a:rPr>
              <a:t>bzw</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Ist</a:t>
            </a:r>
            <a:r>
              <a:rPr lang="en-US" dirty="0" smtClean="0">
                <a:solidFill>
                  <a:prstClr val="black"/>
                </a:solidFill>
                <a:latin typeface="Arial" panose="020B0604020202020204" pitchFamily="34" charset="0"/>
                <a:cs typeface="Arial" panose="020B0604020202020204" pitchFamily="34" charset="0"/>
              </a:rPr>
              <a:t> das </a:t>
            </a:r>
            <a:r>
              <a:rPr lang="en-US" dirty="0" err="1" smtClean="0">
                <a:solidFill>
                  <a:prstClr val="black"/>
                </a:solidFill>
                <a:latin typeface="Arial" panose="020B0604020202020204" pitchFamily="34" charset="0"/>
                <a:cs typeface="Arial" panose="020B0604020202020204" pitchFamily="34" charset="0"/>
              </a:rPr>
              <a:t>aggregierte</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Preisniveau</a:t>
            </a:r>
            <a:r>
              <a:rPr lang="en-US" dirty="0" smtClean="0">
                <a:solidFill>
                  <a:prstClr val="black"/>
                </a:solidFill>
                <a:latin typeface="Arial" panose="020B0604020202020204" pitchFamily="34" charset="0"/>
                <a:cs typeface="Arial" panose="020B0604020202020204" pitchFamily="34" charset="0"/>
              </a:rPr>
              <a:t> auf P=1 </a:t>
            </a:r>
            <a:r>
              <a:rPr lang="en-US" dirty="0" err="1" smtClean="0">
                <a:solidFill>
                  <a:prstClr val="black"/>
                </a:solidFill>
                <a:latin typeface="Arial" panose="020B0604020202020204" pitchFamily="34" charset="0"/>
                <a:cs typeface="Arial" panose="020B0604020202020204" pitchFamily="34" charset="0"/>
              </a:rPr>
              <a:t>normiert</a:t>
            </a:r>
            <a:r>
              <a:rPr lang="en-US" dirty="0" smtClean="0">
                <a:solidFill>
                  <a:prstClr val="black"/>
                </a:solidFill>
                <a:latin typeface="Arial" panose="020B0604020202020204" pitchFamily="34" charset="0"/>
                <a:cs typeface="Arial" panose="020B0604020202020204" pitchFamily="34" charset="0"/>
              </a:rPr>
              <a:t> und </a:t>
            </a:r>
            <a:r>
              <a:rPr lang="en-US" dirty="0" err="1" smtClean="0">
                <a:solidFill>
                  <a:prstClr val="black"/>
                </a:solidFill>
                <a:latin typeface="Arial" panose="020B0604020202020204" pitchFamily="34" charset="0"/>
                <a:cs typeface="Arial" panose="020B0604020202020204" pitchFamily="34" charset="0"/>
              </a:rPr>
              <a:t>kürzt</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sich</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damit</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aus</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allen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Gleichungen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heraus</a:t>
            </a:r>
            <a:r>
              <a:rPr lang="en-US" dirty="0" smtClean="0">
                <a:solidFill>
                  <a:prstClr val="black"/>
                </a:solidFill>
                <a:latin typeface="Arial" panose="020B0604020202020204" pitchFamily="34" charset="0"/>
                <a:cs typeface="Arial" panose="020B0604020202020204" pitchFamily="34" charset="0"/>
              </a:rPr>
              <a:t>) auf, was auf die </a:t>
            </a:r>
            <a:r>
              <a:rPr lang="en-US" dirty="0" err="1" smtClean="0">
                <a:solidFill>
                  <a:prstClr val="black"/>
                </a:solidFill>
                <a:latin typeface="Arial" panose="020B0604020202020204" pitchFamily="34" charset="0"/>
                <a:cs typeface="Arial" panose="020B0604020202020204" pitchFamily="34" charset="0"/>
              </a:rPr>
              <a:t>Nachfrageorientierung</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zurückzuführen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ist</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denn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Angebot</a:t>
            </a:r>
            <a:r>
              <a:rPr lang="en-US" dirty="0" smtClean="0">
                <a:solidFill>
                  <a:prstClr val="black"/>
                </a:solidFill>
                <a:latin typeface="Arial" panose="020B0604020202020204" pitchFamily="34" charset="0"/>
                <a:cs typeface="Arial" panose="020B0604020202020204" pitchFamily="34" charset="0"/>
              </a:rPr>
              <a:t> und </a:t>
            </a:r>
            <a:r>
              <a:rPr lang="en-US" dirty="0" err="1" smtClean="0">
                <a:solidFill>
                  <a:prstClr val="black"/>
                </a:solidFill>
                <a:latin typeface="Arial" panose="020B0604020202020204" pitchFamily="34" charset="0"/>
                <a:cs typeface="Arial" panose="020B0604020202020204" pitchFamily="34" charset="0"/>
              </a:rPr>
              <a:t>Nachfrage</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werden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ausschließlich</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durch</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Mengenanpassungen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seitens</a:t>
            </a:r>
            <a:r>
              <a:rPr lang="en-US" dirty="0" smtClean="0">
                <a:solidFill>
                  <a:prstClr val="black"/>
                </a:solidFill>
                <a:latin typeface="Arial" panose="020B0604020202020204" pitchFamily="34" charset="0"/>
                <a:cs typeface="Arial" panose="020B0604020202020204" pitchFamily="34" charset="0"/>
              </a:rPr>
              <a:t> der </a:t>
            </a:r>
            <a:r>
              <a:rPr lang="en-US" dirty="0" err="1" smtClean="0">
                <a:solidFill>
                  <a:prstClr val="black"/>
                </a:solidFill>
                <a:latin typeface="Arial" panose="020B0604020202020204" pitchFamily="34" charset="0"/>
                <a:cs typeface="Arial" panose="020B0604020202020204" pitchFamily="34" charset="0"/>
              </a:rPr>
              <a:t>Produzenten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zum</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Ausgleich</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gebracht</a:t>
            </a:r>
            <a:r>
              <a:rPr lang="en-US" dirty="0" smtClean="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4" name="Textfeld 3"/>
          <p:cNvSpPr txBox="1"/>
          <p:nvPr/>
        </p:nvSpPr>
        <p:spPr>
          <a:xfrm>
            <a:off x="632074" y="2652657"/>
            <a:ext cx="11072241" cy="946673"/>
          </a:xfrm>
          <a:prstGeom prst="rect">
            <a:avLst/>
          </a:prstGeom>
          <a:noFill/>
        </p:spPr>
        <p:txBody>
          <a:bodyPr wrap="square" rtlCol="0">
            <a:noAutofit/>
          </a:bodyPr>
          <a:lstStyle/>
          <a:p>
            <a:pPr lvl="0">
              <a:lnSpc>
                <a:spcPct val="140000"/>
              </a:lnSpc>
              <a:spcBef>
                <a:spcPct val="20000"/>
              </a:spcBef>
            </a:pPr>
            <a:r>
              <a:rPr lang="en-US" dirty="0" err="1" smtClean="0">
                <a:solidFill>
                  <a:prstClr val="black"/>
                </a:solidFill>
                <a:latin typeface="Arial" panose="020B0604020202020204" pitchFamily="34" charset="0"/>
                <a:cs typeface="Arial" panose="020B0604020202020204" pitchFamily="34" charset="0"/>
              </a:rPr>
              <a:t>Für</a:t>
            </a:r>
            <a:r>
              <a:rPr lang="en-US" dirty="0" smtClean="0">
                <a:solidFill>
                  <a:prstClr val="black"/>
                </a:solidFill>
                <a:latin typeface="Arial" panose="020B0604020202020204" pitchFamily="34" charset="0"/>
                <a:cs typeface="Arial" panose="020B0604020202020204" pitchFamily="34" charset="0"/>
              </a:rPr>
              <a:t> die </a:t>
            </a:r>
            <a:r>
              <a:rPr lang="en-US" dirty="0" err="1" smtClean="0">
                <a:solidFill>
                  <a:prstClr val="black"/>
                </a:solidFill>
                <a:latin typeface="Arial" panose="020B0604020202020204" pitchFamily="34" charset="0"/>
                <a:cs typeface="Arial" panose="020B0604020202020204" pitchFamily="34" charset="0"/>
              </a:rPr>
              <a:t>Beschreibung</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einer</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modernen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Volkswirtschaft</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fehlt</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aber</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auch</a:t>
            </a:r>
            <a:r>
              <a:rPr lang="en-US" dirty="0" smtClean="0">
                <a:solidFill>
                  <a:prstClr val="black"/>
                </a:solidFill>
                <a:latin typeface="Arial" panose="020B0604020202020204" pitchFamily="34" charset="0"/>
                <a:cs typeface="Arial" panose="020B0604020202020204" pitchFamily="34" charset="0"/>
              </a:rPr>
              <a:t> der </a:t>
            </a:r>
            <a:r>
              <a:rPr lang="en-US" dirty="0" err="1" smtClean="0">
                <a:solidFill>
                  <a:prstClr val="black"/>
                </a:solidFill>
                <a:latin typeface="Arial" panose="020B0604020202020204" pitchFamily="34" charset="0"/>
                <a:cs typeface="Arial" panose="020B0604020202020204" pitchFamily="34" charset="0"/>
              </a:rPr>
              <a:t>Geldmarkt</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als</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Verknüpfung</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zwischen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realen</a:t>
            </a:r>
            <a:r>
              <a:rPr lang="en-US" dirty="0" smtClean="0">
                <a:solidFill>
                  <a:prstClr val="black"/>
                </a:solidFill>
                <a:latin typeface="Arial" panose="020B0604020202020204" pitchFamily="34" charset="0"/>
                <a:cs typeface="Arial" panose="020B0604020202020204" pitchFamily="34" charset="0"/>
              </a:rPr>
              <a:t> und </a:t>
            </a:r>
            <a:r>
              <a:rPr lang="en-US" dirty="0" err="1" smtClean="0">
                <a:solidFill>
                  <a:prstClr val="black"/>
                </a:solidFill>
                <a:latin typeface="Arial" panose="020B0604020202020204" pitchFamily="34" charset="0"/>
                <a:cs typeface="Arial" panose="020B0604020202020204" pitchFamily="34" charset="0"/>
              </a:rPr>
              <a:t>nominalen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Größen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denn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letztlich</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wird</a:t>
            </a:r>
            <a:r>
              <a:rPr lang="en-US" dirty="0" smtClean="0">
                <a:solidFill>
                  <a:prstClr val="black"/>
                </a:solidFill>
                <a:latin typeface="Arial" panose="020B0604020202020204" pitchFamily="34" charset="0"/>
                <a:cs typeface="Arial" panose="020B0604020202020204" pitchFamily="34" charset="0"/>
              </a:rPr>
              <a:t> der Wert der </a:t>
            </a:r>
            <a:r>
              <a:rPr lang="en-US" dirty="0" err="1" smtClean="0">
                <a:solidFill>
                  <a:prstClr val="black"/>
                </a:solidFill>
                <a:latin typeface="Arial" panose="020B0604020202020204" pitchFamily="34" charset="0"/>
                <a:cs typeface="Arial" panose="020B0604020202020204" pitchFamily="34" charset="0"/>
              </a:rPr>
              <a:t>Güter</a:t>
            </a:r>
            <a:r>
              <a:rPr lang="en-US" dirty="0" smtClean="0">
                <a:solidFill>
                  <a:prstClr val="black"/>
                </a:solidFill>
                <a:latin typeface="Arial" panose="020B0604020202020204" pitchFamily="34" charset="0"/>
                <a:cs typeface="Arial" panose="020B0604020202020204" pitchFamily="34" charset="0"/>
              </a:rPr>
              <a:t> in Geld </a:t>
            </a:r>
            <a:r>
              <a:rPr lang="en-US" dirty="0" err="1" smtClean="0">
                <a:solidFill>
                  <a:prstClr val="black"/>
                </a:solidFill>
                <a:latin typeface="Arial" panose="020B0604020202020204" pitchFamily="34" charset="0"/>
                <a:cs typeface="Arial" panose="020B0604020202020204" pitchFamily="34" charset="0"/>
              </a:rPr>
              <a:t>gemessen</a:t>
            </a:r>
            <a:r>
              <a:rPr lang="en-US" dirty="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5" name="Textfeld 4"/>
          <p:cNvSpPr txBox="1"/>
          <p:nvPr/>
        </p:nvSpPr>
        <p:spPr>
          <a:xfrm>
            <a:off x="632075" y="3889787"/>
            <a:ext cx="11072241" cy="946673"/>
          </a:xfrm>
          <a:prstGeom prst="rect">
            <a:avLst/>
          </a:prstGeom>
          <a:noFill/>
        </p:spPr>
        <p:txBody>
          <a:bodyPr wrap="square" rtlCol="0">
            <a:noAutofit/>
          </a:bodyPr>
          <a:lstStyle/>
          <a:p>
            <a:pPr lvl="0">
              <a:lnSpc>
                <a:spcPct val="140000"/>
              </a:lnSpc>
              <a:spcBef>
                <a:spcPct val="20000"/>
              </a:spcBef>
            </a:pPr>
            <a:r>
              <a:rPr lang="en-US" dirty="0" smtClean="0">
                <a:solidFill>
                  <a:prstClr val="black"/>
                </a:solidFill>
                <a:latin typeface="Arial" panose="020B0604020202020204" pitchFamily="34" charset="0"/>
                <a:cs typeface="Arial" panose="020B0604020202020204" pitchFamily="34" charset="0"/>
              </a:rPr>
              <a:t>Die </a:t>
            </a:r>
            <a:r>
              <a:rPr lang="en-US" dirty="0" err="1" smtClean="0">
                <a:solidFill>
                  <a:prstClr val="black"/>
                </a:solidFill>
                <a:latin typeface="Arial" panose="020B0604020202020204" pitchFamily="34" charset="0"/>
                <a:cs typeface="Arial" panose="020B0604020202020204" pitchFamily="34" charset="0"/>
              </a:rPr>
              <a:t>Verbindung</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zwischen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Güter</a:t>
            </a:r>
            <a:r>
              <a:rPr lang="en-US" dirty="0" smtClean="0">
                <a:solidFill>
                  <a:prstClr val="black"/>
                </a:solidFill>
                <a:latin typeface="Arial" panose="020B0604020202020204" pitchFamily="34" charset="0"/>
                <a:cs typeface="Arial" panose="020B0604020202020204" pitchFamily="34" charset="0"/>
              </a:rPr>
              <a:t>- und </a:t>
            </a:r>
            <a:r>
              <a:rPr lang="en-US" dirty="0" err="1" smtClean="0">
                <a:solidFill>
                  <a:prstClr val="black"/>
                </a:solidFill>
                <a:latin typeface="Arial" panose="020B0604020202020204" pitchFamily="34" charset="0"/>
                <a:cs typeface="Arial" panose="020B0604020202020204" pitchFamily="34" charset="0"/>
              </a:rPr>
              <a:t>Geldmarkt</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wird</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über</a:t>
            </a:r>
            <a:r>
              <a:rPr lang="en-US" dirty="0" smtClean="0">
                <a:solidFill>
                  <a:prstClr val="black"/>
                </a:solidFill>
                <a:latin typeface="Arial" panose="020B0604020202020204" pitchFamily="34" charset="0"/>
                <a:cs typeface="Arial" panose="020B0604020202020204" pitchFamily="34" charset="0"/>
              </a:rPr>
              <a:t> die </a:t>
            </a:r>
            <a:r>
              <a:rPr lang="en-US" dirty="0" err="1" smtClean="0">
                <a:solidFill>
                  <a:prstClr val="black"/>
                </a:solidFill>
                <a:latin typeface="Arial" panose="020B0604020202020204" pitchFamily="34" charset="0"/>
                <a:cs typeface="Arial" panose="020B0604020202020204" pitchFamily="34" charset="0"/>
              </a:rPr>
              <a:t>Zinsen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welche</a:t>
            </a:r>
            <a:r>
              <a:rPr lang="en-US" dirty="0" smtClean="0">
                <a:solidFill>
                  <a:prstClr val="black"/>
                </a:solidFill>
                <a:latin typeface="Arial" panose="020B0604020202020204" pitchFamily="34" charset="0"/>
                <a:cs typeface="Arial" panose="020B0604020202020204" pitchFamily="34" charset="0"/>
              </a:rPr>
              <a:t> die </a:t>
            </a:r>
            <a:r>
              <a:rPr lang="en-US" dirty="0" err="1" smtClean="0">
                <a:solidFill>
                  <a:prstClr val="black"/>
                </a:solidFill>
                <a:latin typeface="Arial" panose="020B0604020202020204" pitchFamily="34" charset="0"/>
                <a:cs typeface="Arial" panose="020B0604020202020204" pitchFamily="34" charset="0"/>
              </a:rPr>
              <a:t>Investitionsnachfrage</a:t>
            </a:r>
            <a:r>
              <a:rPr lang="en-US" dirty="0" smtClean="0">
                <a:solidFill>
                  <a:prstClr val="black"/>
                </a:solidFill>
                <a:latin typeface="Arial" panose="020B0604020202020204" pitchFamily="34" charset="0"/>
                <a:cs typeface="Arial" panose="020B0604020202020204" pitchFamily="34" charset="0"/>
              </a:rPr>
              <a:t> und </a:t>
            </a:r>
            <a:r>
              <a:rPr lang="en-US" dirty="0" err="1" smtClean="0">
                <a:solidFill>
                  <a:prstClr val="black"/>
                </a:solidFill>
                <a:latin typeface="Arial" panose="020B0604020202020204" pitchFamily="34" charset="0"/>
                <a:cs typeface="Arial" panose="020B0604020202020204" pitchFamily="34" charset="0"/>
              </a:rPr>
              <a:t>Geldnachfrage</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steuern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erreicht</a:t>
            </a:r>
            <a:r>
              <a:rPr lang="en-US" dirty="0" smtClean="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7" name="Textfeld 6"/>
          <p:cNvSpPr txBox="1"/>
          <p:nvPr/>
        </p:nvSpPr>
        <p:spPr>
          <a:xfrm>
            <a:off x="632074" y="5021133"/>
            <a:ext cx="11072241" cy="946673"/>
          </a:xfrm>
          <a:prstGeom prst="rect">
            <a:avLst/>
          </a:prstGeom>
          <a:noFill/>
        </p:spPr>
        <p:txBody>
          <a:bodyPr wrap="square" rtlCol="0">
            <a:noAutofit/>
          </a:bodyPr>
          <a:lstStyle/>
          <a:p>
            <a:pPr lvl="0">
              <a:lnSpc>
                <a:spcPct val="140000"/>
              </a:lnSpc>
              <a:spcBef>
                <a:spcPct val="20000"/>
              </a:spcBef>
            </a:pPr>
            <a:r>
              <a:rPr lang="en-US" dirty="0" smtClean="0">
                <a:solidFill>
                  <a:prstClr val="black"/>
                </a:solidFill>
                <a:latin typeface="Arial" panose="020B0604020202020204" pitchFamily="34" charset="0"/>
                <a:cs typeface="Arial" panose="020B0604020202020204" pitchFamily="34" charset="0"/>
              </a:rPr>
              <a:t>Das </a:t>
            </a:r>
            <a:r>
              <a:rPr lang="en-US" dirty="0" err="1" smtClean="0">
                <a:solidFill>
                  <a:prstClr val="black"/>
                </a:solidFill>
                <a:latin typeface="Arial" panose="020B0604020202020204" pitchFamily="34" charset="0"/>
                <a:cs typeface="Arial" panose="020B0604020202020204" pitchFamily="34" charset="0"/>
              </a:rPr>
              <a:t>resultierende</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weiterhin</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nachfrageorientierte</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keynesianische</a:t>
            </a:r>
            <a:r>
              <a:rPr lang="en-US" dirty="0" smtClean="0">
                <a:solidFill>
                  <a:prstClr val="black"/>
                </a:solidFill>
                <a:latin typeface="Arial" panose="020B0604020202020204" pitchFamily="34" charset="0"/>
                <a:cs typeface="Arial" panose="020B0604020202020204" pitchFamily="34" charset="0"/>
              </a:rPr>
              <a:t> Modell </a:t>
            </a:r>
            <a:r>
              <a:rPr lang="en-US" dirty="0" err="1" smtClean="0">
                <a:solidFill>
                  <a:prstClr val="black"/>
                </a:solidFill>
                <a:latin typeface="Arial" panose="020B0604020202020204" pitchFamily="34" charset="0"/>
                <a:cs typeface="Arial" panose="020B0604020202020204" pitchFamily="34" charset="0"/>
              </a:rPr>
              <a:t>wird</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als</a:t>
            </a:r>
            <a:r>
              <a:rPr lang="en-US" dirty="0" smtClean="0">
                <a:solidFill>
                  <a:prstClr val="black"/>
                </a:solidFill>
                <a:latin typeface="Arial" panose="020B0604020202020204" pitchFamily="34" charset="0"/>
                <a:cs typeface="Arial" panose="020B0604020202020204" pitchFamily="34" charset="0"/>
              </a:rPr>
              <a:t> IS/LM-Modell </a:t>
            </a:r>
            <a:r>
              <a:rPr lang="en-US" dirty="0" err="1" smtClean="0">
                <a:solidFill>
                  <a:prstClr val="black"/>
                </a:solidFill>
                <a:latin typeface="Arial" panose="020B0604020202020204" pitchFamily="34" charset="0"/>
                <a:cs typeface="Arial" panose="020B0604020202020204" pitchFamily="34" charset="0"/>
              </a:rPr>
              <a:t>bezeichnet</a:t>
            </a:r>
            <a:r>
              <a:rPr lang="en-US" dirty="0" smtClean="0">
                <a:solidFill>
                  <a:prstClr val="black"/>
                </a:solidFill>
                <a:latin typeface="Arial" panose="020B0604020202020204" pitchFamily="34" charset="0"/>
                <a:cs typeface="Arial" panose="020B0604020202020204" pitchFamily="34" charset="0"/>
              </a:rPr>
              <a:t>  </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3379819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Das IS/LM-Model</a:t>
            </a:r>
          </a:p>
        </p:txBody>
      </p:sp>
      <p:sp>
        <p:nvSpPr>
          <p:cNvPr id="8" name="Textfeld 7"/>
          <p:cNvSpPr txBox="1"/>
          <p:nvPr/>
        </p:nvSpPr>
        <p:spPr>
          <a:xfrm>
            <a:off x="723519" y="905980"/>
            <a:ext cx="9068213" cy="5029975"/>
          </a:xfrm>
          <a:prstGeom prst="rect">
            <a:avLst/>
          </a:prstGeom>
          <a:noFill/>
        </p:spPr>
        <p:txBody>
          <a:bodyPr wrap="square" rtlCol="0">
            <a:noAutofit/>
          </a:bodyPr>
          <a:lstStyle/>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IS: Investment = Saving (</a:t>
            </a:r>
            <a:r>
              <a:rPr lang="en-US" sz="2449" dirty="0" err="1">
                <a:solidFill>
                  <a:prstClr val="black"/>
                </a:solidFill>
                <a:latin typeface="Arial" panose="020B0604020202020204" pitchFamily="34" charset="0"/>
                <a:cs typeface="Arial" panose="020B0604020202020204" pitchFamily="34" charset="0"/>
              </a:rPr>
              <a:t>entspricht</a:t>
            </a:r>
            <a:r>
              <a:rPr lang="en-US" sz="2449" dirty="0">
                <a:solidFill>
                  <a:prstClr val="black"/>
                </a:solidFill>
                <a:latin typeface="Arial" panose="020B0604020202020204" pitchFamily="34" charset="0"/>
                <a:cs typeface="Arial" panose="020B0604020202020204" pitchFamily="34" charset="0"/>
              </a:rPr>
              <a:t> </a:t>
            </a:r>
            <a:r>
              <a:rPr lang="en-US" sz="2449" dirty="0" err="1">
                <a:solidFill>
                  <a:prstClr val="black"/>
                </a:solidFill>
                <a:latin typeface="Arial" panose="020B0604020202020204" pitchFamily="34" charset="0"/>
                <a:cs typeface="Arial" panose="020B0604020202020204" pitchFamily="34" charset="0"/>
              </a:rPr>
              <a:t>Einkommen</a:t>
            </a:r>
            <a:r>
              <a:rPr lang="en-US" sz="2449" dirty="0">
                <a:solidFill>
                  <a:prstClr val="black"/>
                </a:solidFill>
                <a:latin typeface="Arial" panose="020B0604020202020204" pitchFamily="34" charset="0"/>
                <a:cs typeface="Arial" panose="020B0604020202020204" pitchFamily="34" charset="0"/>
              </a:rPr>
              <a:t> = </a:t>
            </a:r>
            <a:r>
              <a:rPr lang="en-US" sz="2449" dirty="0" err="1">
                <a:solidFill>
                  <a:prstClr val="black"/>
                </a:solidFill>
                <a:latin typeface="Arial" panose="020B0604020202020204" pitchFamily="34" charset="0"/>
                <a:cs typeface="Arial" panose="020B0604020202020204" pitchFamily="34" charset="0"/>
              </a:rPr>
              <a:t>Ausgaben</a:t>
            </a:r>
            <a:r>
              <a:rPr lang="en-US" sz="2449" dirty="0">
                <a:solidFill>
                  <a:prstClr val="black"/>
                </a:solidFill>
                <a:latin typeface="Arial" panose="020B0604020202020204" pitchFamily="34" charset="0"/>
                <a:cs typeface="Arial" panose="020B0604020202020204" pitchFamily="34" charset="0"/>
              </a:rPr>
              <a:t>)</a:t>
            </a: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	► </a:t>
            </a:r>
            <a:r>
              <a:rPr lang="en-US" sz="2449" dirty="0" err="1">
                <a:solidFill>
                  <a:prstClr val="black"/>
                </a:solidFill>
                <a:latin typeface="Arial" panose="020B0604020202020204" pitchFamily="34" charset="0"/>
                <a:cs typeface="Arial" panose="020B0604020202020204" pitchFamily="34" charset="0"/>
              </a:rPr>
              <a:t>Gütermarkt</a:t>
            </a: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LM: Liquidity Preference = Money Supply</a:t>
            </a: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	► </a:t>
            </a:r>
            <a:r>
              <a:rPr lang="en-US" sz="2449" dirty="0" err="1">
                <a:solidFill>
                  <a:prstClr val="black"/>
                </a:solidFill>
                <a:latin typeface="Arial" panose="020B0604020202020204" pitchFamily="34" charset="0"/>
                <a:cs typeface="Arial" panose="020B0604020202020204" pitchFamily="34" charset="0"/>
              </a:rPr>
              <a:t>Geldmarkt</a:t>
            </a:r>
            <a:endParaRPr lang="en-US" sz="1996"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4" name="Textfeld 3"/>
          <p:cNvSpPr txBox="1"/>
          <p:nvPr/>
        </p:nvSpPr>
        <p:spPr>
          <a:xfrm>
            <a:off x="5257625" y="1402245"/>
            <a:ext cx="6546027" cy="883755"/>
          </a:xfrm>
          <a:prstGeom prst="rect">
            <a:avLst/>
          </a:prstGeom>
          <a:noFill/>
        </p:spPr>
        <p:txBody>
          <a:bodyPr wrap="square" rtlCol="0">
            <a:noAutofit/>
          </a:bodyPr>
          <a:lstStyle/>
          <a:p>
            <a:pPr lvl="0">
              <a:lnSpc>
                <a:spcPct val="140000"/>
              </a:lnSpc>
              <a:spcBef>
                <a:spcPct val="20000"/>
              </a:spcBef>
            </a:pPr>
            <a:r>
              <a:rPr lang="en-US" dirty="0" smtClean="0">
                <a:solidFill>
                  <a:prstClr val="black"/>
                </a:solidFill>
                <a:latin typeface="Arial" panose="020B0604020202020204" pitchFamily="34" charset="0"/>
                <a:cs typeface="Arial" panose="020B0604020202020204" pitchFamily="34" charset="0"/>
              </a:rPr>
              <a:t>Die </a:t>
            </a:r>
            <a:r>
              <a:rPr lang="en-US" b="1" dirty="0" smtClean="0">
                <a:solidFill>
                  <a:prstClr val="black"/>
                </a:solidFill>
                <a:latin typeface="Arial" panose="020B0604020202020204" pitchFamily="34" charset="0"/>
                <a:cs typeface="Arial" panose="020B0604020202020204" pitchFamily="34" charset="0"/>
              </a:rPr>
              <a:t>IS-</a:t>
            </a:r>
            <a:r>
              <a:rPr lang="en-US" b="1" dirty="0" err="1" smtClean="0">
                <a:solidFill>
                  <a:prstClr val="black"/>
                </a:solidFill>
                <a:latin typeface="Arial" panose="020B0604020202020204" pitchFamily="34" charset="0"/>
                <a:cs typeface="Arial" panose="020B0604020202020204" pitchFamily="34" charset="0"/>
              </a:rPr>
              <a:t>Kurve</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repräsentiert</a:t>
            </a:r>
            <a:r>
              <a:rPr lang="en-US" dirty="0" smtClean="0">
                <a:solidFill>
                  <a:prstClr val="black"/>
                </a:solidFill>
                <a:latin typeface="Arial" panose="020B0604020202020204" pitchFamily="34" charset="0"/>
                <a:cs typeface="Arial" panose="020B0604020202020204" pitchFamily="34" charset="0"/>
              </a:rPr>
              <a:t> den </a:t>
            </a:r>
            <a:r>
              <a:rPr lang="en-US" dirty="0" err="1" smtClean="0">
                <a:solidFill>
                  <a:prstClr val="black"/>
                </a:solidFill>
                <a:latin typeface="Arial" panose="020B0604020202020204" pitchFamily="34" charset="0"/>
                <a:cs typeface="Arial" panose="020B0604020202020204" pitchFamily="34" charset="0"/>
              </a:rPr>
              <a:t>Güternmarkt</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unter</a:t>
            </a:r>
            <a:r>
              <a:rPr lang="en-US" dirty="0" smtClean="0">
                <a:solidFill>
                  <a:prstClr val="black"/>
                </a:solidFill>
                <a:latin typeface="Arial" panose="020B0604020202020204" pitchFamily="34" charset="0"/>
                <a:cs typeface="Arial" panose="020B0604020202020204" pitchFamily="34" charset="0"/>
              </a:rPr>
              <a:t> der </a:t>
            </a:r>
            <a:r>
              <a:rPr lang="en-US" dirty="0" err="1" smtClean="0">
                <a:solidFill>
                  <a:prstClr val="black"/>
                </a:solidFill>
                <a:latin typeface="Arial" panose="020B0604020202020204" pitchFamily="34" charset="0"/>
                <a:cs typeface="Arial" panose="020B0604020202020204" pitchFamily="34" charset="0"/>
              </a:rPr>
              <a:t>Bedingung</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dass</a:t>
            </a:r>
            <a:r>
              <a:rPr lang="en-US" dirty="0" smtClean="0">
                <a:solidFill>
                  <a:prstClr val="black"/>
                </a:solidFill>
                <a:latin typeface="Arial" panose="020B0604020202020204" pitchFamily="34" charset="0"/>
                <a:cs typeface="Arial" panose="020B0604020202020204" pitchFamily="34" charset="0"/>
              </a:rPr>
              <a:t> I=S</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5" name="Textfeld 4"/>
          <p:cNvSpPr txBox="1"/>
          <p:nvPr/>
        </p:nvSpPr>
        <p:spPr>
          <a:xfrm>
            <a:off x="5257624" y="2286000"/>
            <a:ext cx="6546027" cy="883755"/>
          </a:xfrm>
          <a:prstGeom prst="rect">
            <a:avLst/>
          </a:prstGeom>
          <a:noFill/>
        </p:spPr>
        <p:txBody>
          <a:bodyPr wrap="square" rtlCol="0">
            <a:noAutofit/>
          </a:bodyPr>
          <a:lstStyle/>
          <a:p>
            <a:pPr lvl="0">
              <a:lnSpc>
                <a:spcPct val="140000"/>
              </a:lnSpc>
              <a:spcBef>
                <a:spcPct val="20000"/>
              </a:spcBef>
            </a:pPr>
            <a:r>
              <a:rPr lang="en-US" dirty="0" err="1" smtClean="0">
                <a:solidFill>
                  <a:prstClr val="black"/>
                </a:solidFill>
                <a:latin typeface="Arial" panose="020B0604020202020204" pitchFamily="34" charset="0"/>
                <a:cs typeface="Arial" panose="020B0604020202020204" pitchFamily="34" charset="0"/>
              </a:rPr>
              <a:t>Achtung</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Hier</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ist</a:t>
            </a:r>
            <a:r>
              <a:rPr lang="en-US" dirty="0" smtClean="0">
                <a:solidFill>
                  <a:prstClr val="black"/>
                </a:solidFill>
                <a:latin typeface="Arial" panose="020B0604020202020204" pitchFamily="34" charset="0"/>
                <a:cs typeface="Arial" panose="020B0604020202020204" pitchFamily="34" charset="0"/>
              </a:rPr>
              <a:t> das </a:t>
            </a:r>
            <a:r>
              <a:rPr lang="en-US" dirty="0" err="1" smtClean="0">
                <a:solidFill>
                  <a:prstClr val="black"/>
                </a:solidFill>
                <a:latin typeface="Arial" panose="020B0604020202020204" pitchFamily="34" charset="0"/>
                <a:cs typeface="Arial" panose="020B0604020202020204" pitchFamily="34" charset="0"/>
              </a:rPr>
              <a:t>eine</a:t>
            </a:r>
            <a:r>
              <a:rPr lang="en-US" dirty="0" smtClean="0">
                <a:solidFill>
                  <a:prstClr val="black"/>
                </a:solidFill>
                <a:latin typeface="Arial" panose="020B0604020202020204" pitchFamily="34" charset="0"/>
                <a:cs typeface="Arial" panose="020B0604020202020204" pitchFamily="34" charset="0"/>
              </a:rPr>
              <a:t> </a:t>
            </a:r>
            <a:r>
              <a:rPr lang="en-US" b="1" dirty="0" err="1">
                <a:solidFill>
                  <a:prstClr val="black"/>
                </a:solidFill>
                <a:latin typeface="Arial" panose="020B0604020202020204" pitchFamily="34" charset="0"/>
                <a:cs typeface="Arial" panose="020B0604020202020204" pitchFamily="34" charset="0"/>
              </a:rPr>
              <a:t>B</a:t>
            </a:r>
            <a:r>
              <a:rPr lang="en-US" b="1" dirty="0" err="1" smtClean="0">
                <a:solidFill>
                  <a:prstClr val="black"/>
                </a:solidFill>
                <a:latin typeface="Arial" panose="020B0604020202020204" pitchFamily="34" charset="0"/>
                <a:cs typeface="Arial" panose="020B0604020202020204" pitchFamily="34" charset="0"/>
              </a:rPr>
              <a:t>edingung</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im</a:t>
            </a:r>
            <a:r>
              <a:rPr lang="en-US" dirty="0" smtClean="0">
                <a:solidFill>
                  <a:prstClr val="black"/>
                </a:solidFill>
                <a:latin typeface="Arial" panose="020B0604020202020204" pitchFamily="34" charset="0"/>
                <a:cs typeface="Arial" panose="020B0604020202020204" pitchFamily="34" charset="0"/>
              </a:rPr>
              <a:t> Modell. In der VGR war dies </a:t>
            </a:r>
            <a:r>
              <a:rPr lang="en-US" dirty="0" err="1" smtClean="0">
                <a:solidFill>
                  <a:prstClr val="black"/>
                </a:solidFill>
                <a:latin typeface="Arial" panose="020B0604020202020204" pitchFamily="34" charset="0"/>
                <a:cs typeface="Arial" panose="020B0604020202020204" pitchFamily="34" charset="0"/>
              </a:rPr>
              <a:t>eine</a:t>
            </a:r>
            <a:r>
              <a:rPr lang="en-US" dirty="0" smtClean="0">
                <a:solidFill>
                  <a:prstClr val="black"/>
                </a:solidFill>
                <a:latin typeface="Arial" panose="020B0604020202020204" pitchFamily="34" charset="0"/>
                <a:cs typeface="Arial" panose="020B0604020202020204" pitchFamily="34" charset="0"/>
              </a:rPr>
              <a:t> ex post </a:t>
            </a:r>
            <a:r>
              <a:rPr lang="en-US" dirty="0" err="1">
                <a:solidFill>
                  <a:prstClr val="black"/>
                </a:solidFill>
                <a:latin typeface="Arial" panose="020B0604020202020204" pitchFamily="34" charset="0"/>
                <a:cs typeface="Arial" panose="020B0604020202020204" pitchFamily="34" charset="0"/>
              </a:rPr>
              <a:t>I</a:t>
            </a:r>
            <a:r>
              <a:rPr lang="en-US" dirty="0" err="1" smtClean="0">
                <a:solidFill>
                  <a:prstClr val="black"/>
                </a:solidFill>
                <a:latin typeface="Arial" panose="020B0604020202020204" pitchFamily="34" charset="0"/>
                <a:cs typeface="Arial" panose="020B0604020202020204" pitchFamily="34" charset="0"/>
              </a:rPr>
              <a:t>dentität</a:t>
            </a:r>
            <a:r>
              <a:rPr lang="en-US" dirty="0" smtClean="0">
                <a:solidFill>
                  <a:prstClr val="black"/>
                </a:solidFill>
                <a:latin typeface="Arial" panose="020B0604020202020204" pitchFamily="34" charset="0"/>
                <a:cs typeface="Arial" panose="020B0604020202020204" pitchFamily="34" charset="0"/>
              </a:rPr>
              <a:t>! </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7" name="Textfeld 6"/>
          <p:cNvSpPr txBox="1"/>
          <p:nvPr/>
        </p:nvSpPr>
        <p:spPr>
          <a:xfrm>
            <a:off x="4222376" y="3889055"/>
            <a:ext cx="7464735" cy="1753331"/>
          </a:xfrm>
          <a:prstGeom prst="rect">
            <a:avLst/>
          </a:prstGeom>
          <a:noFill/>
        </p:spPr>
        <p:txBody>
          <a:bodyPr wrap="square" rtlCol="0">
            <a:noAutofit/>
          </a:bodyPr>
          <a:lstStyle/>
          <a:p>
            <a:pPr lvl="0">
              <a:lnSpc>
                <a:spcPct val="140000"/>
              </a:lnSpc>
              <a:spcBef>
                <a:spcPct val="20000"/>
              </a:spcBef>
            </a:pPr>
            <a:r>
              <a:rPr lang="en-US" dirty="0" smtClean="0">
                <a:solidFill>
                  <a:prstClr val="black"/>
                </a:solidFill>
                <a:latin typeface="Arial" panose="020B0604020202020204" pitchFamily="34" charset="0"/>
                <a:cs typeface="Arial" panose="020B0604020202020204" pitchFamily="34" charset="0"/>
              </a:rPr>
              <a:t>Auf </a:t>
            </a:r>
            <a:r>
              <a:rPr lang="en-US" dirty="0" err="1" smtClean="0">
                <a:solidFill>
                  <a:prstClr val="black"/>
                </a:solidFill>
                <a:latin typeface="Arial" panose="020B0604020202020204" pitchFamily="34" charset="0"/>
                <a:cs typeface="Arial" panose="020B0604020202020204" pitchFamily="34" charset="0"/>
              </a:rPr>
              <a:t>dem</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Geldmarkt</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wird</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ganz</a:t>
            </a: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klassisch</a:t>
            </a:r>
            <a:endParaRPr lang="en-US"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dirty="0" smtClean="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Geldangebot</a:t>
            </a:r>
            <a:r>
              <a:rPr lang="en-US" dirty="0" smtClean="0">
                <a:solidFill>
                  <a:prstClr val="black"/>
                </a:solidFill>
                <a:latin typeface="Arial" panose="020B0604020202020204" pitchFamily="34" charset="0"/>
                <a:cs typeface="Arial" panose="020B0604020202020204" pitchFamily="34" charset="0"/>
              </a:rPr>
              <a:t> = </a:t>
            </a:r>
            <a:r>
              <a:rPr lang="en-US" dirty="0" err="1" smtClean="0">
                <a:solidFill>
                  <a:prstClr val="black"/>
                </a:solidFill>
                <a:latin typeface="Arial" panose="020B0604020202020204" pitchFamily="34" charset="0"/>
                <a:cs typeface="Arial" panose="020B0604020202020204" pitchFamily="34" charset="0"/>
              </a:rPr>
              <a:t>Geldnachfrage</a:t>
            </a:r>
            <a:endParaRPr lang="en-US" dirty="0" smtClean="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g</a:t>
            </a:r>
            <a:r>
              <a:rPr lang="en-US"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esetzt</a:t>
            </a:r>
            <a:r>
              <a:rPr lang="en-US"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mit</a:t>
            </a:r>
            <a:r>
              <a:rPr lang="en-US" dirty="0" smtClean="0">
                <a:solidFill>
                  <a:prstClr val="black"/>
                </a:solidFill>
                <a:latin typeface="Arial" panose="020B0604020202020204" pitchFamily="34" charset="0"/>
                <a:cs typeface="Arial" panose="020B0604020202020204" pitchFamily="34" charset="0"/>
                <a:sym typeface="Wingdings" panose="05000000000000000000" pitchFamily="2" charset="2"/>
              </a:rPr>
              <a:t> der </a:t>
            </a:r>
            <a:r>
              <a:rPr lang="en-US"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schon</a:t>
            </a:r>
            <a:r>
              <a:rPr lang="en-US"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vorher</a:t>
            </a:r>
            <a:r>
              <a:rPr lang="en-US"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abgeleiteten</a:t>
            </a:r>
            <a:r>
              <a:rPr lang="en-US"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keynesianischen</a:t>
            </a:r>
            <a:r>
              <a:rPr lang="en-US"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Geldnachfragefunktion</a:t>
            </a:r>
            <a:r>
              <a:rPr lang="en-US"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2" name="Rechteck 1"/>
          <p:cNvSpPr/>
          <p:nvPr/>
        </p:nvSpPr>
        <p:spPr>
          <a:xfrm>
            <a:off x="4279749" y="5589722"/>
            <a:ext cx="7365403" cy="480131"/>
          </a:xfrm>
          <a:prstGeom prst="rect">
            <a:avLst/>
          </a:prstGeom>
        </p:spPr>
        <p:txBody>
          <a:bodyPr wrap="square">
            <a:spAutoFit/>
          </a:bodyPr>
          <a:lstStyle/>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Aus</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dieser</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Gleichgewichtsbedingung</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wird</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die </a:t>
            </a:r>
            <a:r>
              <a:rPr lang="en-US" b="1" dirty="0">
                <a:solidFill>
                  <a:prstClr val="black"/>
                </a:solidFill>
                <a:latin typeface="Arial" panose="020B0604020202020204" pitchFamily="34" charset="0"/>
                <a:cs typeface="Arial" panose="020B0604020202020204" pitchFamily="34" charset="0"/>
                <a:sym typeface="Wingdings" panose="05000000000000000000" pitchFamily="2" charset="2"/>
              </a:rPr>
              <a:t>LM-</a:t>
            </a:r>
            <a:r>
              <a:rPr lang="en-US" b="1" dirty="0" err="1">
                <a:solidFill>
                  <a:prstClr val="black"/>
                </a:solidFill>
                <a:latin typeface="Arial" panose="020B0604020202020204" pitchFamily="34" charset="0"/>
                <a:cs typeface="Arial" panose="020B0604020202020204" pitchFamily="34" charset="0"/>
                <a:sym typeface="Wingdings" panose="05000000000000000000" pitchFamily="2" charset="2"/>
              </a:rPr>
              <a:t>Kurve</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abgeleitet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206029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0607" y="0"/>
            <a:ext cx="12080838" cy="552094"/>
          </a:xfrm>
          <a:prstGeom prst="rect">
            <a:avLst/>
          </a:prstGeom>
          <a:noFill/>
          <a:ln>
            <a:noFill/>
          </a:ln>
        </p:spPr>
        <p:txBody>
          <a:bodyPr lIns="81646" tIns="40823" rIns="81646" bIns="40823" anchor="ctr" anchorCtr="1"/>
          <a:lstStyle/>
          <a:p>
            <a:r>
              <a:rPr lang="de-DE" sz="2903" b="1" dirty="0" smtClean="0"/>
              <a:t>Zinsabhängigkeit der Investitionen (</a:t>
            </a:r>
            <a:r>
              <a:rPr lang="de-DE" sz="2903" b="1" dirty="0" err="1" smtClean="0"/>
              <a:t>Keynesianische</a:t>
            </a:r>
            <a:r>
              <a:rPr lang="de-DE" sz="2903" b="1" dirty="0" smtClean="0"/>
              <a:t> Investitionshypothese)</a:t>
            </a:r>
            <a:endParaRPr lang="de-DE" sz="2903" b="1" dirty="0"/>
          </a:p>
        </p:txBody>
      </p:sp>
      <p:sp>
        <p:nvSpPr>
          <p:cNvPr id="7" name="Content Placeholder 2"/>
          <p:cNvSpPr txBox="1">
            <a:spLocks/>
          </p:cNvSpPr>
          <p:nvPr/>
        </p:nvSpPr>
        <p:spPr>
          <a:xfrm>
            <a:off x="85164" y="436972"/>
            <a:ext cx="7873305" cy="5944516"/>
          </a:xfrm>
          <a:prstGeom prst="rect">
            <a:avLst/>
          </a:prstGeom>
        </p:spPr>
        <p:txBody>
          <a:bodyPr>
            <a:normAutofit fontScale="25000" lnSpcReduction="20000"/>
          </a:bodyPr>
          <a:lstStyle>
            <a:lvl1pPr marL="0" marR="0" indent="0" rtl="0" hangingPunct="0">
              <a:spcBef>
                <a:spcPts val="0"/>
              </a:spcBef>
              <a:spcAft>
                <a:spcPts val="1417"/>
              </a:spcAft>
              <a:tabLst/>
              <a:defRPr lang="de-DE" sz="3200" b="0" i="0" u="none" strike="noStrike" kern="1200">
                <a:ln>
                  <a:noFill/>
                </a:ln>
                <a:latin typeface="Arial" pitchFamily="18"/>
              </a:defRPr>
            </a:lvl1pPr>
          </a:lstStyle>
          <a:p>
            <a:r>
              <a:rPr lang="pt-BR" sz="7200" dirty="0"/>
              <a:t>Investitionen sind vom Zinssatz abhängig:</a:t>
            </a:r>
          </a:p>
          <a:p>
            <a:r>
              <a:rPr lang="pt-BR" sz="7200" dirty="0"/>
              <a:t>		</a:t>
            </a:r>
          </a:p>
          <a:p>
            <a:r>
              <a:rPr lang="pt-BR" sz="7200" dirty="0"/>
              <a:t>			</a:t>
            </a:r>
            <a:r>
              <a:rPr lang="pt-BR" sz="7200" dirty="0" smtClean="0"/>
              <a:t>I(i)=I</a:t>
            </a:r>
            <a:r>
              <a:rPr lang="pt-BR" sz="7200" baseline="-25000" dirty="0" smtClean="0"/>
              <a:t>0</a:t>
            </a:r>
            <a:r>
              <a:rPr lang="pt-BR" sz="7200" dirty="0" smtClean="0"/>
              <a:t>+i</a:t>
            </a:r>
            <a:r>
              <a:rPr lang="pt-BR" sz="7200" baseline="-25000" dirty="0" smtClean="0"/>
              <a:t>i</a:t>
            </a:r>
            <a:r>
              <a:rPr lang="pt-BR" sz="7200" dirty="0" smtClean="0"/>
              <a:t>∙i</a:t>
            </a:r>
            <a:r>
              <a:rPr lang="pt-BR" sz="7200" dirty="0"/>
              <a:t>	</a:t>
            </a:r>
            <a:r>
              <a:rPr lang="pt-BR" sz="7200" dirty="0" smtClean="0"/>
              <a:t> mit  i</a:t>
            </a:r>
            <a:r>
              <a:rPr lang="pt-BR" sz="7200" baseline="-25000" dirty="0" smtClean="0"/>
              <a:t>i </a:t>
            </a:r>
            <a:r>
              <a:rPr lang="pt-BR" sz="7200" dirty="0"/>
              <a:t>&lt;0  </a:t>
            </a:r>
            <a:r>
              <a:rPr lang="pt-BR" sz="7200" dirty="0" smtClean="0"/>
              <a:t> I</a:t>
            </a:r>
            <a:r>
              <a:rPr lang="pt-BR" sz="7200" baseline="-25000" dirty="0" smtClean="0"/>
              <a:t>0&gt;0</a:t>
            </a:r>
            <a:r>
              <a:rPr lang="pt-BR" sz="7200" dirty="0" smtClean="0"/>
              <a:t> Autonome Investitionen </a:t>
            </a:r>
            <a:r>
              <a:rPr lang="de-DE" sz="7200" dirty="0" smtClean="0"/>
              <a:t>Warum </a:t>
            </a:r>
            <a:r>
              <a:rPr lang="pt-BR" sz="7200" dirty="0" smtClean="0"/>
              <a:t>i</a:t>
            </a:r>
            <a:r>
              <a:rPr lang="pt-BR" sz="7200" baseline="-25000" dirty="0" smtClean="0"/>
              <a:t>i </a:t>
            </a:r>
            <a:r>
              <a:rPr lang="pt-BR" sz="7200" dirty="0"/>
              <a:t>&lt;0</a:t>
            </a:r>
            <a:r>
              <a:rPr lang="de-DE" sz="7200" dirty="0"/>
              <a:t>?</a:t>
            </a:r>
          </a:p>
          <a:p>
            <a:pPr marL="1244316" indent="-1244316">
              <a:buFont typeface="+mj-lt"/>
              <a:buAutoNum type="alphaLcPeriod"/>
            </a:pPr>
            <a:r>
              <a:rPr lang="de-DE" sz="7200" dirty="0"/>
              <a:t>Die Rendite </a:t>
            </a:r>
            <a:r>
              <a:rPr lang="de-DE" sz="7200" dirty="0" smtClean="0"/>
              <a:t>i* </a:t>
            </a:r>
            <a:r>
              <a:rPr lang="de-DE" sz="7200" dirty="0"/>
              <a:t>eines </a:t>
            </a:r>
            <a:r>
              <a:rPr lang="de-DE" sz="7200" dirty="0" smtClean="0"/>
              <a:t>Investitionsobjektes                                          wird mit </a:t>
            </a:r>
            <a:r>
              <a:rPr lang="de-DE" sz="7200" dirty="0"/>
              <a:t>dem Kapitalmarktzins </a:t>
            </a:r>
            <a:r>
              <a:rPr lang="de-DE" sz="7200" dirty="0" smtClean="0"/>
              <a:t>i verglichen (Grenzleistungsfähigkeit des Kapitals)                                         → </a:t>
            </a:r>
            <a:r>
              <a:rPr lang="de-DE" sz="7200" dirty="0" err="1" smtClean="0"/>
              <a:t>Keynesianische</a:t>
            </a:r>
            <a:r>
              <a:rPr lang="de-DE" sz="7200" dirty="0"/>
              <a:t> </a:t>
            </a:r>
            <a:r>
              <a:rPr lang="de-DE" sz="7200" dirty="0" smtClean="0"/>
              <a:t>                                                 Investitionshypothese.</a:t>
            </a:r>
            <a:endParaRPr lang="de-DE" sz="7200" dirty="0"/>
          </a:p>
          <a:p>
            <a:endParaRPr lang="de-DE" sz="7200" dirty="0" smtClean="0"/>
          </a:p>
          <a:p>
            <a:endParaRPr lang="de-DE" sz="7200" dirty="0" smtClean="0"/>
          </a:p>
          <a:p>
            <a:endParaRPr lang="de-DE" sz="7200" dirty="0"/>
          </a:p>
          <a:p>
            <a:r>
              <a:rPr lang="de-DE" sz="7200" dirty="0">
                <a:latin typeface="Arial Unicode MS"/>
                <a:ea typeface="Arial Unicode MS"/>
                <a:cs typeface="Arial Unicode MS"/>
              </a:rPr>
              <a:t>	⇒	Eine Investition wird durchgeführt wenn </a:t>
            </a:r>
            <a:r>
              <a:rPr lang="de-DE" sz="7200" dirty="0" smtClean="0">
                <a:latin typeface="Arial Unicode MS"/>
                <a:ea typeface="Arial Unicode MS"/>
                <a:cs typeface="Arial Unicode MS"/>
              </a:rPr>
              <a:t>i*&gt;i</a:t>
            </a:r>
            <a:endParaRPr lang="de-DE" sz="7200" dirty="0"/>
          </a:p>
          <a:p>
            <a:r>
              <a:rPr lang="de-DE" sz="7200" dirty="0">
                <a:latin typeface="Arial Unicode MS"/>
                <a:ea typeface="Arial Unicode MS"/>
                <a:cs typeface="Arial Unicode MS"/>
              </a:rPr>
              <a:t>	⇒	Das </a:t>
            </a:r>
            <a:r>
              <a:rPr lang="de-DE" sz="7200" dirty="0" smtClean="0">
                <a:latin typeface="Arial Unicode MS"/>
                <a:ea typeface="Arial Unicode MS"/>
                <a:cs typeface="Arial Unicode MS"/>
              </a:rPr>
              <a:t>aggregierte </a:t>
            </a:r>
            <a:r>
              <a:rPr lang="de-DE" sz="7200" dirty="0">
                <a:latin typeface="Arial Unicode MS"/>
                <a:ea typeface="Arial Unicode MS"/>
                <a:cs typeface="Arial Unicode MS"/>
              </a:rPr>
              <a:t>Investitionsvolumen entspricht 		</a:t>
            </a:r>
            <a:r>
              <a:rPr lang="de-DE" sz="7200" dirty="0" smtClean="0">
                <a:latin typeface="Arial Unicode MS"/>
                <a:ea typeface="Arial Unicode MS"/>
                <a:cs typeface="Arial Unicode MS"/>
              </a:rPr>
              <a:t>	der </a:t>
            </a:r>
            <a:r>
              <a:rPr lang="de-DE" sz="7200" dirty="0">
                <a:latin typeface="Arial Unicode MS"/>
                <a:ea typeface="Arial Unicode MS"/>
                <a:cs typeface="Arial Unicode MS"/>
              </a:rPr>
              <a:t>Summe </a:t>
            </a:r>
            <a:r>
              <a:rPr lang="de-DE" sz="7200" dirty="0" smtClean="0">
                <a:latin typeface="Arial Unicode MS"/>
                <a:ea typeface="Arial Unicode MS"/>
                <a:cs typeface="Arial Unicode MS"/>
              </a:rPr>
              <a:t>aller Investitionsobjekt </a:t>
            </a:r>
            <a:r>
              <a:rPr lang="de-DE" sz="7200" dirty="0">
                <a:latin typeface="Arial Unicode MS"/>
                <a:ea typeface="Arial Unicode MS"/>
                <a:cs typeface="Arial Unicode MS"/>
              </a:rPr>
              <a:t>mit </a:t>
            </a:r>
            <a:r>
              <a:rPr lang="de-DE" sz="7200" dirty="0" smtClean="0">
                <a:latin typeface="Arial Unicode MS"/>
                <a:ea typeface="Arial Unicode MS"/>
                <a:cs typeface="Arial Unicode MS"/>
              </a:rPr>
              <a:t>i*&gt;</a:t>
            </a:r>
            <a:r>
              <a:rPr lang="de-DE" sz="7200" dirty="0">
                <a:latin typeface="Arial Unicode MS"/>
                <a:ea typeface="Arial Unicode MS"/>
                <a:cs typeface="Arial Unicode MS"/>
              </a:rPr>
              <a:t>i</a:t>
            </a:r>
            <a:r>
              <a:rPr lang="de-DE" sz="7200" dirty="0" smtClean="0">
                <a:latin typeface="Arial Unicode MS"/>
                <a:ea typeface="Arial Unicode MS"/>
                <a:cs typeface="Arial Unicode MS"/>
              </a:rPr>
              <a:t>.</a:t>
            </a:r>
            <a:endParaRPr lang="de-DE" sz="7200" dirty="0">
              <a:latin typeface="Arial Unicode MS"/>
              <a:ea typeface="Arial Unicode MS"/>
              <a:cs typeface="Arial Unicode MS"/>
            </a:endParaRPr>
          </a:p>
          <a:p>
            <a:endParaRPr lang="de-DE" sz="7200" dirty="0" smtClean="0">
              <a:latin typeface="Arial Unicode MS"/>
              <a:ea typeface="Arial Unicode MS"/>
              <a:cs typeface="Arial Unicode MS"/>
            </a:endParaRPr>
          </a:p>
          <a:p>
            <a:pPr marL="1244316" indent="-1244316">
              <a:buFont typeface="+mj-lt"/>
              <a:buAutoNum type="alphaLcPeriod" startAt="2"/>
            </a:pPr>
            <a:r>
              <a:rPr lang="de-DE" sz="7200" dirty="0" smtClean="0">
                <a:latin typeface="Arial Unicode MS"/>
                <a:ea typeface="Arial Unicode MS"/>
                <a:cs typeface="Arial Unicode MS"/>
              </a:rPr>
              <a:t>Der </a:t>
            </a:r>
            <a:r>
              <a:rPr lang="de-DE" sz="7200" dirty="0">
                <a:latin typeface="Arial Unicode MS"/>
                <a:ea typeface="Arial Unicode MS"/>
                <a:cs typeface="Arial Unicode MS"/>
              </a:rPr>
              <a:t>Zins wiederspiegelt die Opportunitätskosten einer Investition</a:t>
            </a:r>
          </a:p>
          <a:p>
            <a:endParaRPr lang="de-DE" sz="8709" dirty="0">
              <a:latin typeface="Arial Unicode MS"/>
              <a:ea typeface="Arial Unicode MS"/>
              <a:cs typeface="Arial Unicode MS"/>
            </a:endParaRPr>
          </a:p>
          <a:p>
            <a:endParaRPr lang="de-DE" sz="8709" dirty="0">
              <a:latin typeface="Arial Unicode MS"/>
              <a:ea typeface="Arial Unicode MS"/>
              <a:cs typeface="Arial Unicode MS"/>
            </a:endParaRPr>
          </a:p>
          <a:p>
            <a:endParaRPr lang="de-DE" sz="8709" dirty="0"/>
          </a:p>
          <a:p>
            <a:endParaRPr lang="en-US" sz="2903" dirty="0">
              <a:solidFill>
                <a:sysClr val="windowText" lastClr="000000"/>
              </a:solidFill>
            </a:endParaRPr>
          </a:p>
          <a:p>
            <a:endParaRPr lang="en-US" sz="2903" dirty="0">
              <a:solidFill>
                <a:sysClr val="windowText" lastClr="000000"/>
              </a:solidFill>
            </a:endParaRPr>
          </a:p>
        </p:txBody>
      </p:sp>
      <p:sp>
        <p:nvSpPr>
          <p:cNvPr id="4" name="Textfeld 3"/>
          <p:cNvSpPr txBox="1"/>
          <p:nvPr/>
        </p:nvSpPr>
        <p:spPr>
          <a:xfrm>
            <a:off x="7838637" y="1163420"/>
            <a:ext cx="4211426" cy="455670"/>
          </a:xfrm>
          <a:prstGeom prst="rect">
            <a:avLst/>
          </a:prstGeom>
          <a:noFill/>
        </p:spPr>
        <p:txBody>
          <a:bodyPr wrap="square" rtlCol="0">
            <a:noAutofit/>
          </a:bodyPr>
          <a:lstStyle/>
          <a:p>
            <a:pPr lvl="0">
              <a:lnSpc>
                <a:spcPct val="140000"/>
              </a:lnSpc>
              <a:spcBef>
                <a:spcPct val="20000"/>
              </a:spcBef>
            </a:pPr>
            <a:r>
              <a:rPr lang="en-US" sz="1400" dirty="0" smtClean="0">
                <a:solidFill>
                  <a:prstClr val="black"/>
                </a:solidFill>
                <a:latin typeface="Arial" panose="020B0604020202020204" pitchFamily="34" charset="0"/>
                <a:cs typeface="Arial" panose="020B0604020202020204" pitchFamily="34" charset="0"/>
              </a:rPr>
              <a:t>Die </a:t>
            </a:r>
            <a:r>
              <a:rPr lang="en-US" sz="1400" dirty="0" err="1" smtClean="0">
                <a:solidFill>
                  <a:prstClr val="black"/>
                </a:solidFill>
                <a:latin typeface="Arial" panose="020B0604020202020204" pitchFamily="34" charset="0"/>
                <a:cs typeface="Arial" panose="020B0604020202020204" pitchFamily="34" charset="0"/>
              </a:rPr>
              <a:t>Investitionen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sinken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wenn</a:t>
            </a:r>
            <a:r>
              <a:rPr lang="en-US" sz="1400" dirty="0" smtClean="0">
                <a:solidFill>
                  <a:prstClr val="black"/>
                </a:solidFill>
                <a:latin typeface="Arial" panose="020B0604020202020204" pitchFamily="34" charset="0"/>
                <a:cs typeface="Arial" panose="020B0604020202020204" pitchFamily="34" charset="0"/>
              </a:rPr>
              <a:t> die </a:t>
            </a:r>
            <a:r>
              <a:rPr lang="en-US" sz="1400" dirty="0" err="1" smtClean="0">
                <a:solidFill>
                  <a:prstClr val="black"/>
                </a:solidFill>
                <a:latin typeface="Arial" panose="020B0604020202020204" pitchFamily="34" charset="0"/>
                <a:cs typeface="Arial" panose="020B0604020202020204" pitchFamily="34" charset="0"/>
              </a:rPr>
              <a:t>Zinsen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steigen</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mc:AlternateContent xmlns:mc="http://schemas.openxmlformats.org/markup-compatibility/2006" xmlns:a14="http://schemas.microsoft.com/office/drawing/2010/main">
        <mc:Choice Requires="a14">
          <p:sp>
            <p:nvSpPr>
              <p:cNvPr id="5" name="Textfeld 4"/>
              <p:cNvSpPr txBox="1"/>
              <p:nvPr/>
            </p:nvSpPr>
            <p:spPr>
              <a:xfrm>
                <a:off x="4759571" y="2437772"/>
                <a:ext cx="7490908" cy="971458"/>
              </a:xfrm>
              <a:prstGeom prst="rect">
                <a:avLst/>
              </a:prstGeom>
              <a:noFill/>
            </p:spPr>
            <p:txBody>
              <a:bodyPr wrap="square" rtlCol="0">
                <a:noAutofit/>
              </a:bodyPr>
              <a:lstStyle/>
              <a:p>
                <a:pPr lvl="0">
                  <a:lnSpc>
                    <a:spcPct val="140000"/>
                  </a:lnSpc>
                  <a:spcBef>
                    <a:spcPct val="20000"/>
                  </a:spcBef>
                </a:pPr>
                <a:r>
                  <a:rPr lang="en-US" sz="1400" dirty="0" smtClean="0">
                    <a:solidFill>
                      <a:prstClr val="black"/>
                    </a:solidFill>
                    <a:latin typeface="Arial" panose="020B0604020202020204" pitchFamily="34" charset="0"/>
                    <a:cs typeface="Arial" panose="020B0604020202020204" pitchFamily="34" charset="0"/>
                  </a:rPr>
                  <a:t>Wie </a:t>
                </a:r>
                <a:r>
                  <a:rPr lang="en-US" sz="1400" dirty="0" err="1" smtClean="0">
                    <a:solidFill>
                      <a:prstClr val="black"/>
                    </a:solidFill>
                    <a:latin typeface="Arial" panose="020B0604020202020204" pitchFamily="34" charset="0"/>
                    <a:cs typeface="Arial" panose="020B0604020202020204" pitchFamily="34" charset="0"/>
                  </a:rPr>
                  <a:t>sie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aus</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Investition</a:t>
                </a:r>
                <a:r>
                  <a:rPr lang="en-US" sz="1400" dirty="0" smtClean="0">
                    <a:solidFill>
                      <a:prstClr val="black"/>
                    </a:solidFill>
                    <a:latin typeface="Arial" panose="020B0604020202020204" pitchFamily="34" charset="0"/>
                    <a:cs typeface="Arial" panose="020B0604020202020204" pitchFamily="34" charset="0"/>
                  </a:rPr>
                  <a:t> und </a:t>
                </a:r>
                <a:r>
                  <a:rPr lang="en-US" sz="1400" dirty="0" err="1" smtClean="0">
                    <a:solidFill>
                      <a:prstClr val="black"/>
                    </a:solidFill>
                    <a:latin typeface="Arial" panose="020B0604020202020204" pitchFamily="34" charset="0"/>
                    <a:cs typeface="Arial" panose="020B0604020202020204" pitchFamily="34" charset="0"/>
                  </a:rPr>
                  <a:t>Finanzierung</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wissen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kann</a:t>
                </a:r>
                <a:r>
                  <a:rPr lang="en-US" sz="1400" dirty="0" smtClean="0">
                    <a:solidFill>
                      <a:prstClr val="black"/>
                    </a:solidFill>
                    <a:latin typeface="Arial" panose="020B0604020202020204" pitchFamily="34" charset="0"/>
                    <a:cs typeface="Arial" panose="020B0604020202020204" pitchFamily="34" charset="0"/>
                  </a:rPr>
                  <a:t> man </a:t>
                </a:r>
                <a:r>
                  <a:rPr lang="en-US" sz="1400" dirty="0" err="1" smtClean="0">
                    <a:solidFill>
                      <a:prstClr val="black"/>
                    </a:solidFill>
                    <a:latin typeface="Arial" panose="020B0604020202020204" pitchFamily="34" charset="0"/>
                    <a:cs typeface="Arial" panose="020B0604020202020204" pitchFamily="34" charset="0"/>
                  </a:rPr>
                  <a:t>jedes</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Investitionsobjekt</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über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seinen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internen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Zinsfuß</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bewerten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Es</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wird</a:t>
                </a:r>
                <a:r>
                  <a:rPr lang="en-US" sz="1400" dirty="0" smtClean="0">
                    <a:solidFill>
                      <a:prstClr val="black"/>
                    </a:solidFill>
                    <a:latin typeface="Arial" panose="020B0604020202020204" pitchFamily="34" charset="0"/>
                    <a:cs typeface="Arial" panose="020B0604020202020204" pitchFamily="34" charset="0"/>
                  </a:rPr>
                  <a:t> der </a:t>
                </a:r>
                <a:r>
                  <a:rPr lang="en-US" sz="1400" dirty="0" err="1" smtClean="0">
                    <a:solidFill>
                      <a:prstClr val="black"/>
                    </a:solidFill>
                    <a:latin typeface="Arial" panose="020B0604020202020204" pitchFamily="34" charset="0"/>
                    <a:cs typeface="Arial" panose="020B0604020202020204" pitchFamily="34" charset="0"/>
                  </a:rPr>
                  <a:t>Zinssatz</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i</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bestimmt</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für</a:t>
                </a:r>
                <a:r>
                  <a:rPr lang="en-US" sz="1400" dirty="0" smtClean="0">
                    <a:solidFill>
                      <a:prstClr val="black"/>
                    </a:solidFill>
                    <a:latin typeface="Arial" panose="020B0604020202020204" pitchFamily="34" charset="0"/>
                    <a:cs typeface="Arial" panose="020B0604020202020204" pitchFamily="34" charset="0"/>
                  </a:rPr>
                  <a:t> den die </a:t>
                </a:r>
                <a:r>
                  <a:rPr lang="en-US" sz="1400" dirty="0" err="1" smtClean="0">
                    <a:solidFill>
                      <a:prstClr val="black"/>
                    </a:solidFill>
                    <a:latin typeface="Arial" panose="020B0604020202020204" pitchFamily="34" charset="0"/>
                    <a:cs typeface="Arial" panose="020B0604020202020204" pitchFamily="34" charset="0"/>
                  </a:rPr>
                  <a:t>abdiskontierten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Erträge</a:t>
                </a:r>
                <a:r>
                  <a:rPr lang="en-US" sz="1400" dirty="0" smtClean="0">
                    <a:solidFill>
                      <a:prstClr val="black"/>
                    </a:solidFill>
                    <a:latin typeface="Arial" panose="020B0604020202020204" pitchFamily="34" charset="0"/>
                    <a:cs typeface="Arial" panose="020B0604020202020204" pitchFamily="34" charset="0"/>
                  </a:rPr>
                  <a:t> </a:t>
                </a:r>
                <a14:m>
                  <m:oMath xmlns:m="http://schemas.openxmlformats.org/officeDocument/2006/math">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𝑛</m:t>
                        </m:r>
                      </m:sub>
                    </m:sSub>
                  </m:oMath>
                </a14:m>
                <a:r>
                  <a:rPr lang="en-US" sz="1400" dirty="0" smtClean="0">
                    <a:solidFill>
                      <a:prstClr val="black"/>
                    </a:solidFill>
                    <a:latin typeface="Arial" panose="020B0604020202020204" pitchFamily="34" charset="0"/>
                    <a:cs typeface="Arial" panose="020B0604020202020204" pitchFamily="34" charset="0"/>
                  </a:rPr>
                  <a:t> in der </a:t>
                </a:r>
                <a:r>
                  <a:rPr lang="en-US" sz="1400" dirty="0" err="1" smtClean="0">
                    <a:solidFill>
                      <a:prstClr val="black"/>
                    </a:solidFill>
                    <a:latin typeface="Arial" panose="020B0604020202020204" pitchFamily="34" charset="0"/>
                    <a:cs typeface="Arial" panose="020B0604020202020204" pitchFamily="34" charset="0"/>
                  </a:rPr>
                  <a:t>Zukunft</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gerade</a:t>
                </a:r>
                <a:r>
                  <a:rPr lang="en-US" sz="1400" dirty="0" smtClean="0">
                    <a:solidFill>
                      <a:prstClr val="black"/>
                    </a:solidFill>
                    <a:latin typeface="Arial" panose="020B0604020202020204" pitchFamily="34" charset="0"/>
                    <a:cs typeface="Arial" panose="020B0604020202020204" pitchFamily="34" charset="0"/>
                  </a:rPr>
                  <a:t> der </a:t>
                </a:r>
                <a:r>
                  <a:rPr lang="en-US" sz="1400" dirty="0" err="1" smtClean="0">
                    <a:solidFill>
                      <a:prstClr val="black"/>
                    </a:solidFill>
                    <a:latin typeface="Arial" panose="020B0604020202020204" pitchFamily="34" charset="0"/>
                    <a:cs typeface="Arial" panose="020B0604020202020204" pitchFamily="34" charset="0"/>
                  </a:rPr>
                  <a:t>Anfangsinvestition</a:t>
                </a:r>
                <a:r>
                  <a:rPr lang="en-US" sz="1400" dirty="0" smtClean="0">
                    <a:solidFill>
                      <a:prstClr val="black"/>
                    </a:solidFill>
                    <a:latin typeface="Arial" panose="020B0604020202020204" pitchFamily="34" charset="0"/>
                    <a:cs typeface="Arial" panose="020B0604020202020204" pitchFamily="34" charset="0"/>
                  </a:rPr>
                  <a:t>  A </a:t>
                </a:r>
                <a:r>
                  <a:rPr lang="en-US" sz="1400" dirty="0" err="1" smtClean="0">
                    <a:solidFill>
                      <a:prstClr val="black"/>
                    </a:solidFill>
                    <a:latin typeface="Arial" panose="020B0604020202020204" pitchFamily="34" charset="0"/>
                    <a:cs typeface="Arial" panose="020B0604020202020204" pitchFamily="34" charset="0"/>
                  </a:rPr>
                  <a:t>entsprechen</a:t>
                </a:r>
                <a:r>
                  <a:rPr lang="en-US" sz="1400" dirty="0">
                    <a:solidFill>
                      <a:prstClr val="black"/>
                    </a:solidFill>
                    <a:latin typeface="Arial" panose="020B0604020202020204" pitchFamily="34" charset="0"/>
                    <a:cs typeface="Arial" panose="020B0604020202020204" pitchFamily="34" charset="0"/>
                  </a:rPr>
                  <a:t> </a:t>
                </a:r>
                <a:r>
                  <a:rPr lang="en-US" sz="1400" dirty="0" smtClean="0">
                    <a:solidFill>
                      <a:prstClr val="black"/>
                    </a:solidFill>
                    <a:latin typeface="Arial" panose="020B0604020202020204" pitchFamily="34" charset="0"/>
                    <a:cs typeface="Arial" panose="020B0604020202020204" pitchFamily="34" charset="0"/>
                  </a:rPr>
                  <a:t>(auf die </a:t>
                </a:r>
                <a:r>
                  <a:rPr lang="en-US" sz="1400" dirty="0" err="1" smtClean="0">
                    <a:solidFill>
                      <a:prstClr val="black"/>
                    </a:solidFill>
                    <a:latin typeface="Arial" panose="020B0604020202020204" pitchFamily="34" charset="0"/>
                    <a:cs typeface="Arial" panose="020B0604020202020204" pitchFamily="34" charset="0"/>
                  </a:rPr>
                  <a:t>Problematik</a:t>
                </a:r>
                <a:r>
                  <a:rPr lang="en-US" sz="1400" dirty="0" smtClean="0">
                    <a:solidFill>
                      <a:prstClr val="black"/>
                    </a:solidFill>
                    <a:latin typeface="Arial" panose="020B0604020202020204" pitchFamily="34" charset="0"/>
                    <a:cs typeface="Arial" panose="020B0604020202020204" pitchFamily="34" charset="0"/>
                  </a:rPr>
                  <a:t> falls </a:t>
                </a:r>
                <a:r>
                  <a:rPr lang="en-US" sz="1400" dirty="0" err="1" smtClean="0">
                    <a:solidFill>
                      <a:prstClr val="black"/>
                    </a:solidFill>
                    <a:latin typeface="Arial" panose="020B0604020202020204" pitchFamily="34" charset="0"/>
                    <a:cs typeface="Arial" panose="020B0604020202020204" pitchFamily="34" charset="0"/>
                  </a:rPr>
                  <a:t>es</a:t>
                </a:r>
                <a:r>
                  <a:rPr lang="en-US" sz="1400" dirty="0" smtClean="0">
                    <a:solidFill>
                      <a:prstClr val="black"/>
                    </a:solidFill>
                    <a:latin typeface="Arial" panose="020B0604020202020204" pitchFamily="34" charset="0"/>
                    <a:cs typeface="Arial" panose="020B0604020202020204" pitchFamily="34" charset="0"/>
                  </a:rPr>
                  <a:t> </a:t>
                </a:r>
                <a14:m>
                  <m:oMath xmlns:m="http://schemas.openxmlformats.org/officeDocument/2006/math">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𝑛</m:t>
                        </m:r>
                      </m:sub>
                    </m:sSub>
                  </m:oMath>
                </a14:m>
                <a:r>
                  <a:rPr lang="en-US" sz="1400" dirty="0" smtClean="0">
                    <a:solidFill>
                      <a:prstClr val="black"/>
                    </a:solidFill>
                    <a:latin typeface="Arial" panose="020B0604020202020204" pitchFamily="34" charset="0"/>
                    <a:cs typeface="Arial" panose="020B0604020202020204" pitchFamily="34" charset="0"/>
                  </a:rPr>
                  <a:t>&lt;0 </a:t>
                </a:r>
                <a:r>
                  <a:rPr lang="en-US" sz="1400" dirty="0" err="1" smtClean="0">
                    <a:solidFill>
                      <a:prstClr val="black"/>
                    </a:solidFill>
                    <a:latin typeface="Arial" panose="020B0604020202020204" pitchFamily="34" charset="0"/>
                    <a:cs typeface="Arial" panose="020B0604020202020204" pitchFamily="34" charset="0"/>
                  </a:rPr>
                  <a:t>gibt</a:t>
                </a:r>
                <a:r>
                  <a:rPr lang="en-US" sz="1400" dirty="0" smtClean="0">
                    <a:solidFill>
                      <a:prstClr val="black"/>
                    </a:solidFill>
                    <a:latin typeface="Arial" panose="020B0604020202020204" pitchFamily="34" charset="0"/>
                    <a:cs typeface="Arial" panose="020B0604020202020204" pitchFamily="34" charset="0"/>
                  </a:rPr>
                  <a:t> warden </a:t>
                </a:r>
                <a:r>
                  <a:rPr lang="en-US" sz="1400" dirty="0" err="1" smtClean="0">
                    <a:solidFill>
                      <a:prstClr val="black"/>
                    </a:solidFill>
                    <a:latin typeface="Arial" panose="020B0604020202020204" pitchFamily="34" charset="0"/>
                    <a:cs typeface="Arial" panose="020B0604020202020204" pitchFamily="34" charset="0"/>
                  </a:rPr>
                  <a:t>Sie</a:t>
                </a:r>
                <a:r>
                  <a:rPr lang="en-US" sz="1400" dirty="0" smtClean="0">
                    <a:solidFill>
                      <a:prstClr val="black"/>
                    </a:solidFill>
                    <a:latin typeface="Arial" panose="020B0604020202020204" pitchFamily="34" charset="0"/>
                    <a:cs typeface="Arial" panose="020B0604020202020204" pitchFamily="34" charset="0"/>
                  </a:rPr>
                  <a:t> an </a:t>
                </a:r>
                <a:r>
                  <a:rPr lang="en-US" sz="1400" dirty="0" err="1" smtClean="0">
                    <a:solidFill>
                      <a:prstClr val="black"/>
                    </a:solidFill>
                    <a:latin typeface="Arial" panose="020B0604020202020204" pitchFamily="34" charset="0"/>
                    <a:cs typeface="Arial" panose="020B0604020202020204" pitchFamily="34" charset="0"/>
                  </a:rPr>
                  <a:t>anderer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Stelle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eingegangen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seint</a:t>
                </a:r>
                <a:r>
                  <a:rPr lang="en-US" sz="1400" dirty="0" smtClean="0">
                    <a:solidFill>
                      <a:prstClr val="black"/>
                    </a:solidFill>
                    <a:latin typeface="Arial" panose="020B0604020202020204" pitchFamily="34" charset="0"/>
                    <a:cs typeface="Arial" panose="020B0604020202020204" pitchFamily="34" charset="0"/>
                  </a:rPr>
                  <a:t>!)</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mc:Choice>
        <mc:Fallback xmlns="">
          <p:sp>
            <p:nvSpPr>
              <p:cNvPr id="5" name="Textfeld 4"/>
              <p:cNvSpPr txBox="1">
                <a:spLocks noRot="1" noChangeAspect="1" noMove="1" noResize="1" noEditPoints="1" noAdjustHandles="1" noChangeArrowheads="1" noChangeShapeType="1" noTextEdit="1"/>
              </p:cNvSpPr>
              <p:nvPr/>
            </p:nvSpPr>
            <p:spPr>
              <a:xfrm>
                <a:off x="4759571" y="2437772"/>
                <a:ext cx="7490908" cy="971458"/>
              </a:xfrm>
              <a:prstGeom prst="rect">
                <a:avLst/>
              </a:prstGeom>
              <a:blipFill>
                <a:blip r:embed="rId3"/>
                <a:stretch>
                  <a:fillRect l="-244" b="-35849"/>
                </a:stretch>
              </a:blipFill>
            </p:spPr>
            <p:txBody>
              <a:bodyPr/>
              <a:lstStyle/>
              <a:p>
                <a:r>
                  <a:rPr lang="de-DE">
                    <a:noFill/>
                  </a:rPr>
                  <a:t> </a:t>
                </a:r>
              </a:p>
            </p:txBody>
          </p:sp>
        </mc:Fallback>
      </mc:AlternateContent>
      <p:sp>
        <p:nvSpPr>
          <p:cNvPr id="8" name="Textfeld 7"/>
          <p:cNvSpPr txBox="1"/>
          <p:nvPr/>
        </p:nvSpPr>
        <p:spPr>
          <a:xfrm>
            <a:off x="6179704" y="1793926"/>
            <a:ext cx="5217460" cy="685166"/>
          </a:xfrm>
          <a:prstGeom prst="rect">
            <a:avLst/>
          </a:prstGeom>
          <a:noFill/>
        </p:spPr>
        <p:txBody>
          <a:bodyPr wrap="square" rtlCol="0">
            <a:noAutofit/>
          </a:bodyPr>
          <a:lstStyle/>
          <a:p>
            <a:pPr lvl="0">
              <a:lnSpc>
                <a:spcPct val="140000"/>
              </a:lnSpc>
              <a:spcBef>
                <a:spcPct val="20000"/>
              </a:spcBef>
            </a:pPr>
            <a:r>
              <a:rPr lang="en-US" sz="1400" dirty="0" smtClean="0">
                <a:solidFill>
                  <a:prstClr val="black"/>
                </a:solidFill>
                <a:latin typeface="Arial" panose="020B0604020202020204" pitchFamily="34" charset="0"/>
                <a:cs typeface="Arial" panose="020B0604020202020204" pitchFamily="34" charset="0"/>
              </a:rPr>
              <a:t>Keynes </a:t>
            </a:r>
            <a:r>
              <a:rPr lang="en-US" sz="1400" dirty="0" err="1" smtClean="0">
                <a:solidFill>
                  <a:prstClr val="black"/>
                </a:solidFill>
                <a:latin typeface="Arial" panose="020B0604020202020204" pitchFamily="34" charset="0"/>
                <a:cs typeface="Arial" panose="020B0604020202020204" pitchFamily="34" charset="0"/>
              </a:rPr>
              <a:t>nimmt</a:t>
            </a:r>
            <a:r>
              <a:rPr lang="en-US" sz="1400" dirty="0" smtClean="0">
                <a:solidFill>
                  <a:prstClr val="black"/>
                </a:solidFill>
                <a:latin typeface="Arial" panose="020B0604020202020204" pitchFamily="34" charset="0"/>
                <a:cs typeface="Arial" panose="020B0604020202020204" pitchFamily="34" charset="0"/>
              </a:rPr>
              <a:t> an, </a:t>
            </a:r>
            <a:r>
              <a:rPr lang="en-US" sz="1400" dirty="0" err="1" smtClean="0">
                <a:solidFill>
                  <a:prstClr val="black"/>
                </a:solidFill>
                <a:latin typeface="Arial" panose="020B0604020202020204" pitchFamily="34" charset="0"/>
                <a:cs typeface="Arial" panose="020B0604020202020204" pitchFamily="34" charset="0"/>
              </a:rPr>
              <a:t>dass</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vor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jeder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Investitionsentscheidung</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nach</a:t>
            </a:r>
            <a:r>
              <a:rPr lang="en-US" sz="1400" dirty="0" smtClean="0">
                <a:solidFill>
                  <a:prstClr val="black"/>
                </a:solidFill>
                <a:latin typeface="Arial" panose="020B0604020202020204" pitchFamily="34" charset="0"/>
                <a:cs typeface="Arial" panose="020B0604020202020204" pitchFamily="34" charset="0"/>
              </a:rPr>
              <a:t> der </a:t>
            </a:r>
            <a:r>
              <a:rPr lang="en-US" sz="1400" b="1" dirty="0" err="1" smtClean="0">
                <a:solidFill>
                  <a:prstClr val="black"/>
                </a:solidFill>
                <a:latin typeface="Arial" panose="020B0604020202020204" pitchFamily="34" charset="0"/>
                <a:cs typeface="Arial" panose="020B0604020202020204" pitchFamily="34" charset="0"/>
              </a:rPr>
              <a:t>erwarteten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Rendite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gefragt</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wird</a:t>
            </a:r>
            <a:r>
              <a:rPr lang="en-US" sz="1400" dirty="0" smtClean="0">
                <a:solidFill>
                  <a:prstClr val="black"/>
                </a:solidFill>
                <a:latin typeface="Arial" panose="020B0604020202020204" pitchFamily="34" charset="0"/>
                <a:cs typeface="Arial" panose="020B0604020202020204" pitchFamily="34" charset="0"/>
              </a:rPr>
              <a:t>!</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mc:AlternateContent xmlns:mc="http://schemas.openxmlformats.org/markup-compatibility/2006" xmlns:a14="http://schemas.microsoft.com/office/drawing/2010/main">
        <mc:Choice Requires="a14">
          <p:sp>
            <p:nvSpPr>
              <p:cNvPr id="9" name="Textfeld 8"/>
              <p:cNvSpPr txBox="1"/>
              <p:nvPr/>
            </p:nvSpPr>
            <p:spPr>
              <a:xfrm>
                <a:off x="85165" y="3350306"/>
                <a:ext cx="3351904" cy="791388"/>
              </a:xfrm>
              <a:prstGeom prst="rect">
                <a:avLst/>
              </a:prstGeom>
              <a:noFill/>
            </p:spPr>
            <p:txBody>
              <a:bodyPr wrap="square" rtlCol="0">
                <a:noAutofit/>
              </a:bodyPr>
              <a:lstStyle/>
              <a:p>
                <a:pPr lvl="0">
                  <a:lnSpc>
                    <a:spcPct val="140000"/>
                  </a:lnSpc>
                  <a:spcBef>
                    <a:spcPct val="20000"/>
                  </a:spcBef>
                </a:pPr>
                <a14:m>
                  <m:oMathPara xmlns:m="http://schemas.openxmlformats.org/officeDocument/2006/math">
                    <m:oMathParaPr>
                      <m:jc m:val="centerGroup"/>
                    </m:oMathParaPr>
                    <m:oMath xmlns:m="http://schemas.openxmlformats.org/officeDocument/2006/math">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𝐴</m:t>
                      </m:r>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1</m:t>
                              </m:r>
                            </m:sub>
                          </m:sSub>
                        </m:num>
                        <m:den>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den>
                      </m:f>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2</m:t>
                              </m:r>
                            </m:sub>
                          </m:sSub>
                        </m:num>
                        <m:den>
                          <m:sSup>
                            <m:sSupPr>
                              <m:ctrlPr>
                                <a:rPr lang="de-DE" sz="140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2</m:t>
                              </m:r>
                            </m:sup>
                          </m:sSup>
                        </m:den>
                      </m:f>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3</m:t>
                              </m:r>
                            </m:sub>
                          </m:sSub>
                        </m:num>
                        <m:den>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3</m:t>
                              </m:r>
                            </m:sup>
                          </m:sSup>
                        </m:den>
                      </m:f>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oMath>
                  </m:oMathPara>
                </a14:m>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mc:Choice>
        <mc:Fallback xmlns="">
          <p:sp>
            <p:nvSpPr>
              <p:cNvPr id="9" name="Textfeld 8"/>
              <p:cNvSpPr txBox="1">
                <a:spLocks noRot="1" noChangeAspect="1" noMove="1" noResize="1" noEditPoints="1" noAdjustHandles="1" noChangeArrowheads="1" noChangeShapeType="1" noTextEdit="1"/>
              </p:cNvSpPr>
              <p:nvPr/>
            </p:nvSpPr>
            <p:spPr>
              <a:xfrm>
                <a:off x="85165" y="3350306"/>
                <a:ext cx="3351904" cy="791388"/>
              </a:xfrm>
              <a:prstGeom prst="rect">
                <a:avLst/>
              </a:prstGeom>
              <a:blipFill>
                <a:blip r:embed="rId4"/>
                <a:stretch>
                  <a:fillRect/>
                </a:stretch>
              </a:blipFill>
            </p:spPr>
            <p:txBody>
              <a:bodyPr/>
              <a:lstStyle/>
              <a:p>
                <a:r>
                  <a:rPr lang="de-DE">
                    <a:noFill/>
                  </a:rPr>
                  <a:t> </a:t>
                </a:r>
              </a:p>
            </p:txBody>
          </p:sp>
        </mc:Fallback>
      </mc:AlternateContent>
      <p:sp>
        <p:nvSpPr>
          <p:cNvPr id="10" name="Textfeld 9"/>
          <p:cNvSpPr txBox="1"/>
          <p:nvPr/>
        </p:nvSpPr>
        <p:spPr>
          <a:xfrm>
            <a:off x="3437069" y="3652651"/>
            <a:ext cx="8598049" cy="485729"/>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Auflösen dieser Bedingung liefert dann den internen Zinsfuß i* (vgl. auch Kapitalwertmethode!)</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11" name="Textfeld 10"/>
          <p:cNvSpPr txBox="1"/>
          <p:nvPr/>
        </p:nvSpPr>
        <p:spPr>
          <a:xfrm>
            <a:off x="491760" y="6134398"/>
            <a:ext cx="11543358" cy="726190"/>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Eine ähnliche Argumentation verfolgt die Betrachtungsweise über die Opportunitätskosten. D. h. ein Investitionsobjekt wird dann durchgeführt, wenn der erwartete Ertrag höher ist, als der einer Alternativanlage. Zentraler Aspekt sind auch in dieser Betrachtung die Erwartungen!</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smtClean="0"/>
          </a:p>
          <a:p>
            <a:endParaRPr lang="de-DE" sz="2540" dirty="0"/>
          </a:p>
        </p:txBody>
      </p:sp>
      <p:sp>
        <p:nvSpPr>
          <p:cNvPr id="12" name="Textfeld 11"/>
          <p:cNvSpPr txBox="1"/>
          <p:nvPr/>
        </p:nvSpPr>
        <p:spPr>
          <a:xfrm>
            <a:off x="6696635" y="4512810"/>
            <a:ext cx="5495365" cy="1216869"/>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Man bildet eine aufsteigende Reihe bei der alle Investitionsobjekte nach Höhe ihrer internen Zinsfüße geordnet werden. </a:t>
            </a:r>
            <a:r>
              <a:rPr lang="de-DE" sz="1400" dirty="0">
                <a:solidFill>
                  <a:prstClr val="black"/>
                </a:solidFill>
                <a:latin typeface="Arial" panose="020B0604020202020204" pitchFamily="34" charset="0"/>
                <a:cs typeface="Arial" panose="020B0604020202020204" pitchFamily="34" charset="0"/>
              </a:rPr>
              <a:t>D</a:t>
            </a:r>
            <a:r>
              <a:rPr lang="de-DE" sz="1400" dirty="0" smtClean="0">
                <a:solidFill>
                  <a:prstClr val="black"/>
                </a:solidFill>
                <a:latin typeface="Arial" panose="020B0604020202020204" pitchFamily="34" charset="0"/>
                <a:cs typeface="Arial" panose="020B0604020202020204" pitchFamily="34" charset="0"/>
              </a:rPr>
              <a:t>as gesamte Investitionsvolumen ist dann die Aufsummierung aller Investitionsobjekte mit einem Zinssatz i*&gt;i </a:t>
            </a:r>
            <a:endParaRPr lang="de-DE" sz="2540" dirty="0" smtClean="0"/>
          </a:p>
          <a:p>
            <a:endParaRPr lang="de-DE" sz="2540" dirty="0"/>
          </a:p>
        </p:txBody>
      </p:sp>
    </p:spTree>
    <p:extLst>
      <p:ext uri="{BB962C8B-B14F-4D97-AF65-F5344CB8AC3E}">
        <p14:creationId xmlns:p14="http://schemas.microsoft.com/office/powerpoint/2010/main" val="67227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P spid="10" grpId="0"/>
      <p:bldP spid="11"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Gerade Verbindung mit Pfeil 17"/>
          <p:cNvCxnSpPr/>
          <p:nvPr/>
        </p:nvCxnSpPr>
        <p:spPr>
          <a:xfrm flipV="1">
            <a:off x="907133" y="73945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Shape 2"/>
          <p:cNvSpPr txBox="1"/>
          <p:nvPr/>
        </p:nvSpPr>
        <p:spPr>
          <a:xfrm>
            <a:off x="794534" y="41269"/>
            <a:ext cx="7598011" cy="744941"/>
          </a:xfrm>
          <a:prstGeom prst="rect">
            <a:avLst/>
          </a:prstGeom>
          <a:noFill/>
          <a:ln>
            <a:noFill/>
          </a:ln>
        </p:spPr>
        <p:txBody>
          <a:bodyPr lIns="81646" tIns="40823" rIns="81646" bIns="40823" anchor="ctr" anchorCtr="1"/>
          <a:lstStyle/>
          <a:p>
            <a:r>
              <a:rPr lang="de-DE" sz="2903" b="1" dirty="0" smtClean="0"/>
              <a:t>Ableitung der IS-Kurve</a:t>
            </a:r>
            <a:endParaRPr lang="de-DE" sz="2903" b="1" dirty="0"/>
          </a:p>
        </p:txBody>
      </p:sp>
      <p:cxnSp>
        <p:nvCxnSpPr>
          <p:cNvPr id="25" name="Gerade Verbindung mit Pfeil 24"/>
          <p:cNvCxnSpPr/>
          <p:nvPr/>
        </p:nvCxnSpPr>
        <p:spPr>
          <a:xfrm>
            <a:off x="907133" y="329835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Gerade Verbindung mit Pfeil 26"/>
          <p:cNvCxnSpPr/>
          <p:nvPr/>
        </p:nvCxnSpPr>
        <p:spPr>
          <a:xfrm flipV="1">
            <a:off x="907133" y="374437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p:nvPr/>
        </p:nvCxnSpPr>
        <p:spPr>
          <a:xfrm>
            <a:off x="907133" y="630327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flipV="1">
            <a:off x="907133" y="1011999"/>
            <a:ext cx="2417001" cy="22863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V="1">
            <a:off x="907133" y="2018904"/>
            <a:ext cx="3222735" cy="822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p:nvCxnSpPr>
        <p:spPr>
          <a:xfrm flipV="1">
            <a:off x="907133" y="1496309"/>
            <a:ext cx="3222735" cy="822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Gerade Verbindung 33"/>
          <p:cNvCxnSpPr/>
          <p:nvPr/>
        </p:nvCxnSpPr>
        <p:spPr>
          <a:xfrm flipV="1">
            <a:off x="907133" y="973714"/>
            <a:ext cx="3222735" cy="822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Gerade Verbindung 29"/>
          <p:cNvCxnSpPr/>
          <p:nvPr/>
        </p:nvCxnSpPr>
        <p:spPr>
          <a:xfrm>
            <a:off x="3128161" y="1273296"/>
            <a:ext cx="0" cy="502997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p:nvCxnSpPr>
        <p:spPr>
          <a:xfrm>
            <a:off x="2409593" y="2018904"/>
            <a:ext cx="0" cy="421904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39" name="Gerade Verbindung 38"/>
          <p:cNvCxnSpPr/>
          <p:nvPr/>
        </p:nvCxnSpPr>
        <p:spPr>
          <a:xfrm>
            <a:off x="1560376" y="2710432"/>
            <a:ext cx="0" cy="356580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4173350" y="1861215"/>
            <a:ext cx="663964"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r>
              <a:rPr lang="de-DE" dirty="0"/>
              <a:t>(i</a:t>
            </a:r>
            <a:r>
              <a:rPr lang="de-DE" baseline="-25000" dirty="0"/>
              <a:t>1</a:t>
            </a:r>
            <a:r>
              <a:rPr lang="de-DE" dirty="0"/>
              <a:t>)</a:t>
            </a:r>
          </a:p>
        </p:txBody>
      </p:sp>
      <p:sp>
        <p:nvSpPr>
          <p:cNvPr id="43" name="Textfeld 42"/>
          <p:cNvSpPr txBox="1"/>
          <p:nvPr/>
        </p:nvSpPr>
        <p:spPr>
          <a:xfrm>
            <a:off x="4173350" y="1330191"/>
            <a:ext cx="638316"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r>
              <a:rPr lang="de-DE" sz="1633" dirty="0" smtClean="0"/>
              <a:t>(i</a:t>
            </a:r>
            <a:r>
              <a:rPr lang="de-DE" sz="1633" baseline="-25000" dirty="0" smtClean="0"/>
              <a:t>2</a:t>
            </a:r>
            <a:r>
              <a:rPr lang="de-DE" sz="1633" dirty="0"/>
              <a:t>)</a:t>
            </a:r>
          </a:p>
        </p:txBody>
      </p:sp>
      <p:sp>
        <p:nvSpPr>
          <p:cNvPr id="44" name="Textfeld 43"/>
          <p:cNvSpPr txBox="1"/>
          <p:nvPr/>
        </p:nvSpPr>
        <p:spPr>
          <a:xfrm>
            <a:off x="4159049" y="807596"/>
            <a:ext cx="638316"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r>
              <a:rPr lang="de-DE" sz="1633" dirty="0" smtClean="0"/>
              <a:t>(i</a:t>
            </a:r>
            <a:r>
              <a:rPr lang="de-DE" sz="1633" baseline="-25000" dirty="0" smtClean="0"/>
              <a:t>3</a:t>
            </a:r>
            <a:r>
              <a:rPr lang="de-DE" sz="1633" dirty="0"/>
              <a:t>)</a:t>
            </a:r>
          </a:p>
        </p:txBody>
      </p:sp>
      <p:sp>
        <p:nvSpPr>
          <p:cNvPr id="36" name="Textfeld 35"/>
          <p:cNvSpPr txBox="1"/>
          <p:nvPr/>
        </p:nvSpPr>
        <p:spPr>
          <a:xfrm>
            <a:off x="576850" y="685377"/>
            <a:ext cx="391454"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endParaRPr lang="de-DE" sz="1633" dirty="0"/>
          </a:p>
        </p:txBody>
      </p:sp>
      <p:sp>
        <p:nvSpPr>
          <p:cNvPr id="38" name="Textfeld 37"/>
          <p:cNvSpPr txBox="1"/>
          <p:nvPr/>
        </p:nvSpPr>
        <p:spPr>
          <a:xfrm>
            <a:off x="4369324" y="3363676"/>
            <a:ext cx="287258" cy="343620"/>
          </a:xfrm>
          <a:prstGeom prst="rect">
            <a:avLst/>
          </a:prstGeom>
          <a:noFill/>
        </p:spPr>
        <p:txBody>
          <a:bodyPr wrap="none" rtlCol="0">
            <a:spAutoFit/>
          </a:bodyPr>
          <a:lstStyle/>
          <a:p>
            <a:r>
              <a:rPr lang="de-DE" sz="1633" dirty="0"/>
              <a:t>Y</a:t>
            </a:r>
          </a:p>
        </p:txBody>
      </p:sp>
      <p:sp>
        <p:nvSpPr>
          <p:cNvPr id="40" name="Textfeld 39"/>
          <p:cNvSpPr txBox="1"/>
          <p:nvPr/>
        </p:nvSpPr>
        <p:spPr>
          <a:xfrm>
            <a:off x="645836" y="3755622"/>
            <a:ext cx="232756" cy="343620"/>
          </a:xfrm>
          <a:prstGeom prst="rect">
            <a:avLst/>
          </a:prstGeom>
          <a:noFill/>
        </p:spPr>
        <p:txBody>
          <a:bodyPr wrap="none" rtlCol="0">
            <a:spAutoFit/>
          </a:bodyPr>
          <a:lstStyle/>
          <a:p>
            <a:r>
              <a:rPr lang="de-DE" sz="1633" dirty="0" smtClean="0"/>
              <a:t>i</a:t>
            </a:r>
            <a:endParaRPr lang="de-DE" sz="1633" dirty="0"/>
          </a:p>
        </p:txBody>
      </p:sp>
      <p:sp>
        <p:nvSpPr>
          <p:cNvPr id="48" name="Textfeld 47"/>
          <p:cNvSpPr txBox="1"/>
          <p:nvPr/>
        </p:nvSpPr>
        <p:spPr>
          <a:xfrm>
            <a:off x="4369324" y="6360166"/>
            <a:ext cx="287258" cy="343620"/>
          </a:xfrm>
          <a:prstGeom prst="rect">
            <a:avLst/>
          </a:prstGeom>
          <a:noFill/>
        </p:spPr>
        <p:txBody>
          <a:bodyPr wrap="none" rtlCol="0">
            <a:spAutoFit/>
          </a:bodyPr>
          <a:lstStyle/>
          <a:p>
            <a:r>
              <a:rPr lang="de-DE" sz="1633" dirty="0"/>
              <a:t>Y</a:t>
            </a:r>
          </a:p>
        </p:txBody>
      </p:sp>
      <p:sp>
        <p:nvSpPr>
          <p:cNvPr id="45" name="Textfeld 44"/>
          <p:cNvSpPr txBox="1"/>
          <p:nvPr/>
        </p:nvSpPr>
        <p:spPr>
          <a:xfrm>
            <a:off x="595639" y="5454055"/>
            <a:ext cx="303288" cy="343620"/>
          </a:xfrm>
          <a:prstGeom prst="rect">
            <a:avLst/>
          </a:prstGeom>
          <a:noFill/>
        </p:spPr>
        <p:txBody>
          <a:bodyPr wrap="none" rtlCol="0">
            <a:spAutoFit/>
          </a:bodyPr>
          <a:lstStyle/>
          <a:p>
            <a:r>
              <a:rPr lang="de-DE" sz="1633" dirty="0" smtClean="0"/>
              <a:t>i</a:t>
            </a:r>
            <a:r>
              <a:rPr lang="de-DE" sz="1633" baseline="-25000" dirty="0" smtClean="0"/>
              <a:t>3</a:t>
            </a:r>
            <a:endParaRPr lang="de-DE" sz="1633" dirty="0"/>
          </a:p>
        </p:txBody>
      </p:sp>
      <p:sp>
        <p:nvSpPr>
          <p:cNvPr id="51" name="Textfeld 50"/>
          <p:cNvSpPr txBox="1"/>
          <p:nvPr/>
        </p:nvSpPr>
        <p:spPr>
          <a:xfrm>
            <a:off x="580511" y="4147568"/>
            <a:ext cx="303288" cy="343620"/>
          </a:xfrm>
          <a:prstGeom prst="rect">
            <a:avLst/>
          </a:prstGeom>
          <a:noFill/>
        </p:spPr>
        <p:txBody>
          <a:bodyPr wrap="none" rtlCol="0">
            <a:spAutoFit/>
          </a:bodyPr>
          <a:lstStyle/>
          <a:p>
            <a:r>
              <a:rPr lang="de-DE" sz="1633" dirty="0" smtClean="0"/>
              <a:t>i</a:t>
            </a:r>
            <a:r>
              <a:rPr lang="de-DE" sz="1633" baseline="-25000" dirty="0" smtClean="0"/>
              <a:t>1</a:t>
            </a:r>
            <a:endParaRPr lang="de-DE" sz="1633" dirty="0"/>
          </a:p>
        </p:txBody>
      </p:sp>
      <p:sp>
        <p:nvSpPr>
          <p:cNvPr id="52" name="Textfeld 51"/>
          <p:cNvSpPr txBox="1"/>
          <p:nvPr/>
        </p:nvSpPr>
        <p:spPr>
          <a:xfrm>
            <a:off x="580511" y="4792382"/>
            <a:ext cx="303288" cy="343620"/>
          </a:xfrm>
          <a:prstGeom prst="rect">
            <a:avLst/>
          </a:prstGeom>
          <a:noFill/>
        </p:spPr>
        <p:txBody>
          <a:bodyPr wrap="none" rtlCol="0">
            <a:spAutoFit/>
          </a:bodyPr>
          <a:lstStyle/>
          <a:p>
            <a:r>
              <a:rPr lang="de-DE" sz="1633" dirty="0" smtClean="0"/>
              <a:t>i</a:t>
            </a:r>
            <a:r>
              <a:rPr lang="de-DE" sz="1633" baseline="-25000" dirty="0" smtClean="0"/>
              <a:t>2</a:t>
            </a:r>
            <a:endParaRPr lang="de-DE" sz="1633" dirty="0"/>
          </a:p>
        </p:txBody>
      </p:sp>
      <p:cxnSp>
        <p:nvCxnSpPr>
          <p:cNvPr id="50" name="Gerade Verbindung 49"/>
          <p:cNvCxnSpPr/>
          <p:nvPr/>
        </p:nvCxnSpPr>
        <p:spPr>
          <a:xfrm>
            <a:off x="1233755" y="4110691"/>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Textfeld 52"/>
          <p:cNvSpPr txBox="1"/>
          <p:nvPr/>
        </p:nvSpPr>
        <p:spPr>
          <a:xfrm>
            <a:off x="3324135" y="5412174"/>
            <a:ext cx="1090235" cy="427361"/>
          </a:xfrm>
          <a:prstGeom prst="rect">
            <a:avLst/>
          </a:prstGeom>
          <a:noFill/>
        </p:spPr>
        <p:txBody>
          <a:bodyPr wrap="none" rtlCol="0">
            <a:spAutoFit/>
          </a:bodyPr>
          <a:lstStyle/>
          <a:p>
            <a:r>
              <a:rPr lang="de-DE" sz="2177" b="1" dirty="0"/>
              <a:t>IS </a:t>
            </a:r>
            <a:r>
              <a:rPr lang="de-DE" sz="2177" b="1" dirty="0" err="1"/>
              <a:t>curve</a:t>
            </a:r>
            <a:endParaRPr lang="de-DE" sz="2177" b="1" dirty="0"/>
          </a:p>
        </p:txBody>
      </p:sp>
      <p:sp>
        <p:nvSpPr>
          <p:cNvPr id="58" name="Textfeld 57"/>
          <p:cNvSpPr txBox="1"/>
          <p:nvPr/>
        </p:nvSpPr>
        <p:spPr>
          <a:xfrm>
            <a:off x="3585432" y="2702003"/>
            <a:ext cx="797013" cy="343620"/>
          </a:xfrm>
          <a:prstGeom prst="rect">
            <a:avLst/>
          </a:prstGeom>
          <a:noFill/>
        </p:spPr>
        <p:txBody>
          <a:bodyPr wrap="none" rtlCol="0">
            <a:spAutoFit/>
          </a:bodyPr>
          <a:lstStyle/>
          <a:p>
            <a:r>
              <a:rPr lang="de-DE" sz="1633" dirty="0" smtClean="0"/>
              <a:t>i</a:t>
            </a:r>
            <a:r>
              <a:rPr lang="de-DE" sz="1633" baseline="-25000" dirty="0" smtClean="0"/>
              <a:t>1</a:t>
            </a:r>
            <a:r>
              <a:rPr lang="de-DE" sz="1633" dirty="0" smtClean="0"/>
              <a:t> &gt;i</a:t>
            </a:r>
            <a:r>
              <a:rPr lang="de-DE" sz="1633" baseline="-25000" dirty="0" smtClean="0"/>
              <a:t>2</a:t>
            </a:r>
            <a:r>
              <a:rPr lang="de-DE" sz="1633" dirty="0" smtClean="0"/>
              <a:t>&gt;i</a:t>
            </a:r>
            <a:r>
              <a:rPr lang="de-DE" sz="1633" baseline="-25000" dirty="0" smtClean="0"/>
              <a:t>3</a:t>
            </a:r>
            <a:endParaRPr lang="de-DE" sz="1633" dirty="0"/>
          </a:p>
        </p:txBody>
      </p:sp>
      <p:cxnSp>
        <p:nvCxnSpPr>
          <p:cNvPr id="61" name="Gerade Verbindung 60"/>
          <p:cNvCxnSpPr/>
          <p:nvPr/>
        </p:nvCxnSpPr>
        <p:spPr>
          <a:xfrm flipH="1">
            <a:off x="892005" y="4996785"/>
            <a:ext cx="1517588" cy="46886"/>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66" name="Gerade Verbindung 65"/>
          <p:cNvCxnSpPr/>
          <p:nvPr/>
        </p:nvCxnSpPr>
        <p:spPr>
          <a:xfrm flipH="1">
            <a:off x="907133" y="4343541"/>
            <a:ext cx="653244"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2" name="Gerade Verbindung 71"/>
          <p:cNvCxnSpPr>
            <a:endCxn id="45" idx="3"/>
          </p:cNvCxnSpPr>
          <p:nvPr/>
        </p:nvCxnSpPr>
        <p:spPr>
          <a:xfrm flipH="1">
            <a:off x="924575" y="5584704"/>
            <a:ext cx="2138261" cy="4116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69" name="Textfeld 68"/>
          <p:cNvSpPr txBox="1"/>
          <p:nvPr/>
        </p:nvSpPr>
        <p:spPr>
          <a:xfrm>
            <a:off x="7271839" y="2028741"/>
            <a:ext cx="184731" cy="343620"/>
          </a:xfrm>
          <a:prstGeom prst="rect">
            <a:avLst/>
          </a:prstGeom>
          <a:noFill/>
        </p:spPr>
        <p:txBody>
          <a:bodyPr wrap="none" rtlCol="0">
            <a:spAutoFit/>
          </a:bodyPr>
          <a:lstStyle/>
          <a:p>
            <a:endParaRPr lang="de-DE" sz="1633" dirty="0"/>
          </a:p>
        </p:txBody>
      </p:sp>
      <p:sp>
        <p:nvSpPr>
          <p:cNvPr id="70" name="Textfeld 69"/>
          <p:cNvSpPr txBox="1"/>
          <p:nvPr/>
        </p:nvSpPr>
        <p:spPr>
          <a:xfrm>
            <a:off x="3113974" y="750702"/>
            <a:ext cx="598241"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r>
              <a:rPr lang="de-DE" sz="1633" dirty="0" smtClean="0"/>
              <a:t>=Y</a:t>
            </a:r>
            <a:endParaRPr lang="de-DE" sz="1633" dirty="0"/>
          </a:p>
        </p:txBody>
      </p:sp>
      <p:sp>
        <p:nvSpPr>
          <p:cNvPr id="71" name="Textfeld 70"/>
          <p:cNvSpPr txBox="1"/>
          <p:nvPr/>
        </p:nvSpPr>
        <p:spPr>
          <a:xfrm>
            <a:off x="5406907" y="5033372"/>
            <a:ext cx="6694300" cy="1448110"/>
          </a:xfrm>
          <a:prstGeom prst="rect">
            <a:avLst/>
          </a:prstGeom>
          <a:noFill/>
        </p:spPr>
        <p:txBody>
          <a:bodyPr wrap="square" rtlCol="0">
            <a:noAutofit/>
          </a:bodyPr>
          <a:lstStyle/>
          <a:p>
            <a:pPr marL="311079" indent="-311079">
              <a:buFont typeface="Arial" panose="020B0604020202020204" pitchFamily="34" charset="0"/>
              <a:buChar char="•"/>
            </a:pPr>
            <a:r>
              <a:rPr lang="en-US" sz="2177" dirty="0"/>
              <a:t>Die IS-</a:t>
            </a:r>
            <a:r>
              <a:rPr lang="en-US" sz="2177" dirty="0" err="1"/>
              <a:t>Kurve</a:t>
            </a:r>
            <a:r>
              <a:rPr lang="en-US" sz="2177" dirty="0"/>
              <a:t> </a:t>
            </a:r>
            <a:r>
              <a:rPr lang="en-US" sz="2177" dirty="0" err="1"/>
              <a:t>ist</a:t>
            </a:r>
            <a:r>
              <a:rPr lang="en-US" sz="2177" dirty="0"/>
              <a:t> der Ort </a:t>
            </a:r>
            <a:r>
              <a:rPr lang="en-US" sz="2177" dirty="0" err="1"/>
              <a:t>aller</a:t>
            </a:r>
            <a:r>
              <a:rPr lang="en-US" sz="2177" dirty="0"/>
              <a:t> </a:t>
            </a:r>
            <a:r>
              <a:rPr lang="en-US" sz="2177" dirty="0" smtClean="0"/>
              <a:t>(</a:t>
            </a:r>
            <a:r>
              <a:rPr lang="en-US" sz="2177" dirty="0" err="1"/>
              <a:t>i</a:t>
            </a:r>
            <a:r>
              <a:rPr lang="en-US" sz="2177" dirty="0" err="1" smtClean="0"/>
              <a:t>,y</a:t>
            </a:r>
            <a:r>
              <a:rPr lang="en-US" sz="2177" dirty="0"/>
              <a:t>)-</a:t>
            </a:r>
            <a:r>
              <a:rPr lang="en-US" sz="2177" dirty="0" err="1"/>
              <a:t>Kombinationen</a:t>
            </a:r>
            <a:r>
              <a:rPr lang="en-US" sz="2177" dirty="0"/>
              <a:t>, in der </a:t>
            </a:r>
            <a:r>
              <a:rPr lang="en-US" sz="2177" dirty="0" err="1"/>
              <a:t>der</a:t>
            </a:r>
            <a:r>
              <a:rPr lang="en-US" sz="2177" dirty="0"/>
              <a:t> </a:t>
            </a:r>
            <a:r>
              <a:rPr lang="en-US" sz="2177" dirty="0" err="1"/>
              <a:t>Gütermarkt</a:t>
            </a:r>
            <a:r>
              <a:rPr lang="en-US" sz="2177" dirty="0"/>
              <a:t> </a:t>
            </a:r>
            <a:r>
              <a:rPr lang="en-US" sz="2177" dirty="0" err="1"/>
              <a:t>im</a:t>
            </a:r>
            <a:r>
              <a:rPr lang="en-US" sz="2177" dirty="0"/>
              <a:t> </a:t>
            </a:r>
            <a:r>
              <a:rPr lang="en-US" sz="2177" dirty="0" err="1"/>
              <a:t>Gleichgewicht</a:t>
            </a:r>
            <a:r>
              <a:rPr lang="en-US" sz="2177" dirty="0"/>
              <a:t> </a:t>
            </a:r>
            <a:r>
              <a:rPr lang="en-US" sz="2177" dirty="0" err="1"/>
              <a:t>ist</a:t>
            </a:r>
            <a:r>
              <a:rPr lang="en-US" sz="2177" dirty="0"/>
              <a:t>.</a:t>
            </a:r>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2177" dirty="0"/>
              <a:t>Die IS-</a:t>
            </a:r>
            <a:r>
              <a:rPr lang="en-US" sz="2177" dirty="0" err="1"/>
              <a:t>Kurve</a:t>
            </a:r>
            <a:r>
              <a:rPr lang="en-US" sz="2177" dirty="0"/>
              <a:t> </a:t>
            </a:r>
            <a:r>
              <a:rPr lang="en-US" sz="2177" dirty="0" err="1"/>
              <a:t>ist</a:t>
            </a:r>
            <a:r>
              <a:rPr lang="en-US" sz="2177" dirty="0"/>
              <a:t> </a:t>
            </a:r>
            <a:r>
              <a:rPr lang="en-US" sz="2177" dirty="0" err="1"/>
              <a:t>fallend</a:t>
            </a:r>
            <a:r>
              <a:rPr lang="en-US" sz="2177" dirty="0"/>
              <a:t> in y</a:t>
            </a:r>
            <a:endParaRPr lang="de-DE" sz="2177" dirty="0"/>
          </a:p>
        </p:txBody>
      </p:sp>
      <p:sp>
        <p:nvSpPr>
          <p:cNvPr id="2" name="Rechteck 1"/>
          <p:cNvSpPr/>
          <p:nvPr/>
        </p:nvSpPr>
        <p:spPr>
          <a:xfrm>
            <a:off x="6547091" y="4390853"/>
            <a:ext cx="4443845" cy="461665"/>
          </a:xfrm>
          <a:prstGeom prst="rect">
            <a:avLst/>
          </a:prstGeom>
        </p:spPr>
        <p:txBody>
          <a:bodyPr wrap="none">
            <a:spAutoFit/>
          </a:bodyPr>
          <a:lstStyle/>
          <a:p>
            <a:pPr algn="ctr"/>
            <a:r>
              <a:rPr lang="de-DE" sz="2400" dirty="0" smtClean="0">
                <a:solidFill>
                  <a:srgbClr val="000000"/>
                </a:solidFill>
              </a:rPr>
              <a:t>Y=Y</a:t>
            </a:r>
            <a:r>
              <a:rPr lang="de-DE" sz="2400" baseline="30000" dirty="0" smtClean="0">
                <a:solidFill>
                  <a:srgbClr val="000000"/>
                </a:solidFill>
              </a:rPr>
              <a:t>D</a:t>
            </a:r>
            <a:r>
              <a:rPr lang="de-DE" sz="2400" dirty="0" smtClean="0">
                <a:solidFill>
                  <a:srgbClr val="000000"/>
                </a:solidFill>
              </a:rPr>
              <a:t>=C(Y)+I(i)+G=C</a:t>
            </a:r>
            <a:r>
              <a:rPr lang="de-DE" sz="2400" baseline="-25000" dirty="0" smtClean="0">
                <a:solidFill>
                  <a:srgbClr val="000000"/>
                </a:solidFill>
              </a:rPr>
              <a:t>0</a:t>
            </a:r>
            <a:r>
              <a:rPr lang="de-DE" sz="2400" dirty="0" smtClean="0">
                <a:solidFill>
                  <a:srgbClr val="000000"/>
                </a:solidFill>
              </a:rPr>
              <a:t>+c</a:t>
            </a:r>
            <a:r>
              <a:rPr lang="de-DE" sz="2400" baseline="-25000" dirty="0" smtClean="0">
                <a:solidFill>
                  <a:srgbClr val="000000"/>
                </a:solidFill>
              </a:rPr>
              <a:t>y</a:t>
            </a:r>
            <a:r>
              <a:rPr lang="de-DE" sz="2400" dirty="0" smtClean="0">
                <a:solidFill>
                  <a:srgbClr val="000000"/>
                </a:solidFill>
              </a:rPr>
              <a:t>Y+</a:t>
            </a:r>
            <a:r>
              <a:rPr lang="pt-BR" sz="2400" dirty="0"/>
              <a:t> I</a:t>
            </a:r>
            <a:r>
              <a:rPr lang="pt-BR" sz="2400" baseline="-25000" dirty="0"/>
              <a:t>0</a:t>
            </a:r>
            <a:r>
              <a:rPr lang="pt-BR" sz="2400" dirty="0"/>
              <a:t>+i</a:t>
            </a:r>
            <a:r>
              <a:rPr lang="pt-BR" sz="2400" baseline="-25000" dirty="0"/>
              <a:t>i</a:t>
            </a:r>
            <a:r>
              <a:rPr lang="pt-BR" sz="2400" dirty="0"/>
              <a:t>∙i </a:t>
            </a:r>
            <a:r>
              <a:rPr lang="de-DE" sz="2400" dirty="0" smtClean="0">
                <a:solidFill>
                  <a:srgbClr val="000000"/>
                </a:solidFill>
              </a:rPr>
              <a:t>+</a:t>
            </a:r>
            <a:r>
              <a:rPr lang="de-DE" sz="2400" dirty="0">
                <a:solidFill>
                  <a:srgbClr val="000000"/>
                </a:solidFill>
              </a:rPr>
              <a:t>G</a:t>
            </a:r>
          </a:p>
        </p:txBody>
      </p:sp>
      <p:sp>
        <p:nvSpPr>
          <p:cNvPr id="3" name="Rechteck 2"/>
          <p:cNvSpPr/>
          <p:nvPr/>
        </p:nvSpPr>
        <p:spPr>
          <a:xfrm>
            <a:off x="6610451" y="4078636"/>
            <a:ext cx="4157613" cy="369332"/>
          </a:xfrm>
          <a:prstGeom prst="rect">
            <a:avLst/>
          </a:prstGeom>
        </p:spPr>
        <p:txBody>
          <a:bodyPr wrap="none">
            <a:spAutoFit/>
          </a:bodyPr>
          <a:lstStyle/>
          <a:p>
            <a:r>
              <a:rPr lang="en-US" b="1" dirty="0" err="1" smtClean="0"/>
              <a:t>Gleichgewichtsbedingung</a:t>
            </a:r>
            <a:r>
              <a:rPr lang="en-US" b="1" dirty="0" smtClean="0"/>
              <a:t> am </a:t>
            </a:r>
            <a:r>
              <a:rPr lang="en-US" b="1" dirty="0" err="1" smtClean="0"/>
              <a:t>Gütermarkt</a:t>
            </a:r>
            <a:endParaRPr lang="de-DE" b="1" dirty="0"/>
          </a:p>
        </p:txBody>
      </p:sp>
      <p:sp>
        <p:nvSpPr>
          <p:cNvPr id="41" name="Textfeld 40"/>
          <p:cNvSpPr txBox="1"/>
          <p:nvPr/>
        </p:nvSpPr>
        <p:spPr>
          <a:xfrm>
            <a:off x="67216" y="2651026"/>
            <a:ext cx="903672" cy="388001"/>
          </a:xfrm>
          <a:prstGeom prst="rect">
            <a:avLst/>
          </a:prstGeom>
          <a:noFill/>
        </p:spPr>
        <p:txBody>
          <a:bodyPr wrap="square" rtlCol="0">
            <a:noAutofit/>
          </a:bodyPr>
          <a:lstStyle/>
          <a:p>
            <a:pPr lvl="0">
              <a:lnSpc>
                <a:spcPct val="140000"/>
              </a:lnSpc>
              <a:spcBef>
                <a:spcPct val="20000"/>
              </a:spcBef>
            </a:pPr>
            <a:r>
              <a:rPr lang="de-DE" sz="1200" dirty="0" smtClean="0">
                <a:solidFill>
                  <a:prstClr val="black"/>
                </a:solidFill>
                <a:latin typeface="Arial" panose="020B0604020202020204" pitchFamily="34" charset="0"/>
                <a:cs typeface="Arial" panose="020B0604020202020204" pitchFamily="34" charset="0"/>
              </a:rPr>
              <a:t>C</a:t>
            </a:r>
            <a:r>
              <a:rPr lang="de-DE" sz="1200" baseline="-25000" dirty="0" smtClean="0">
                <a:solidFill>
                  <a:prstClr val="black"/>
                </a:solidFill>
                <a:latin typeface="Arial" panose="020B0604020202020204" pitchFamily="34" charset="0"/>
                <a:cs typeface="Arial" panose="020B0604020202020204" pitchFamily="34" charset="0"/>
              </a:rPr>
              <a:t>0</a:t>
            </a:r>
            <a:r>
              <a:rPr lang="de-DE" sz="1200" dirty="0" smtClean="0">
                <a:solidFill>
                  <a:prstClr val="black"/>
                </a:solidFill>
                <a:latin typeface="Arial" panose="020B0604020202020204" pitchFamily="34" charset="0"/>
                <a:cs typeface="Arial" panose="020B0604020202020204" pitchFamily="34" charset="0"/>
              </a:rPr>
              <a:t>+I(i</a:t>
            </a:r>
            <a:r>
              <a:rPr lang="de-DE" sz="1200" baseline="-25000" dirty="0" smtClean="0">
                <a:solidFill>
                  <a:prstClr val="black"/>
                </a:solidFill>
                <a:latin typeface="Arial" panose="020B0604020202020204" pitchFamily="34" charset="0"/>
                <a:cs typeface="Arial" panose="020B0604020202020204" pitchFamily="34" charset="0"/>
              </a:rPr>
              <a:t>1</a:t>
            </a:r>
            <a:r>
              <a:rPr lang="de-DE" sz="1200" dirty="0" smtClean="0">
                <a:solidFill>
                  <a:prstClr val="black"/>
                </a:solidFill>
                <a:latin typeface="Arial" panose="020B0604020202020204" pitchFamily="34" charset="0"/>
                <a:cs typeface="Arial" panose="020B0604020202020204" pitchFamily="34" charset="0"/>
              </a:rPr>
              <a:t>)+G</a:t>
            </a:r>
            <a:endParaRPr lang="en-US" sz="1996" dirty="0">
              <a:solidFill>
                <a:prstClr val="black"/>
              </a:solidFill>
              <a:latin typeface="Arial" panose="020B0604020202020204" pitchFamily="34" charset="0"/>
              <a:cs typeface="Arial" panose="020B0604020202020204" pitchFamily="34" charset="0"/>
            </a:endParaRPr>
          </a:p>
          <a:p>
            <a:endParaRPr lang="de-DE" sz="2540" dirty="0" smtClean="0"/>
          </a:p>
          <a:p>
            <a:endParaRPr lang="de-DE" sz="2540" dirty="0"/>
          </a:p>
        </p:txBody>
      </p:sp>
      <p:sp>
        <p:nvSpPr>
          <p:cNvPr id="42" name="Textfeld 41"/>
          <p:cNvSpPr txBox="1"/>
          <p:nvPr/>
        </p:nvSpPr>
        <p:spPr>
          <a:xfrm>
            <a:off x="4922847" y="464332"/>
            <a:ext cx="7164593" cy="643756"/>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Ausgangspunkt bildet das Gleichgewicht im reinen </a:t>
            </a:r>
            <a:r>
              <a:rPr lang="de-DE" sz="1400" dirty="0" err="1" smtClean="0">
                <a:solidFill>
                  <a:prstClr val="black"/>
                </a:solidFill>
                <a:latin typeface="Arial" panose="020B0604020202020204" pitchFamily="34" charset="0"/>
                <a:cs typeface="Arial" panose="020B0604020202020204" pitchFamily="34" charset="0"/>
              </a:rPr>
              <a:t>keynesianischen</a:t>
            </a:r>
            <a:r>
              <a:rPr lang="de-DE" sz="1400" dirty="0" smtClean="0">
                <a:solidFill>
                  <a:prstClr val="black"/>
                </a:solidFill>
                <a:latin typeface="Arial" panose="020B0604020202020204" pitchFamily="34" charset="0"/>
                <a:cs typeface="Arial" panose="020B0604020202020204" pitchFamily="34" charset="0"/>
              </a:rPr>
              <a:t> Gütermarktmodell. Die Investitionen und damit der vertikale Achsenabschnitt sind jetzt aber zinsabhängig</a:t>
            </a:r>
            <a:endParaRPr lang="de-DE" sz="2540" dirty="0" smtClean="0"/>
          </a:p>
        </p:txBody>
      </p:sp>
      <p:sp>
        <p:nvSpPr>
          <p:cNvPr id="46" name="Textfeld 45"/>
          <p:cNvSpPr txBox="1"/>
          <p:nvPr/>
        </p:nvSpPr>
        <p:spPr>
          <a:xfrm>
            <a:off x="62743" y="2125472"/>
            <a:ext cx="903672" cy="388001"/>
          </a:xfrm>
          <a:prstGeom prst="rect">
            <a:avLst/>
          </a:prstGeom>
          <a:noFill/>
        </p:spPr>
        <p:txBody>
          <a:bodyPr wrap="square" rtlCol="0">
            <a:noAutofit/>
          </a:bodyPr>
          <a:lstStyle/>
          <a:p>
            <a:pPr lvl="0">
              <a:lnSpc>
                <a:spcPct val="140000"/>
              </a:lnSpc>
              <a:spcBef>
                <a:spcPct val="20000"/>
              </a:spcBef>
            </a:pPr>
            <a:r>
              <a:rPr lang="de-DE" sz="1200" dirty="0" smtClean="0">
                <a:solidFill>
                  <a:prstClr val="black"/>
                </a:solidFill>
                <a:latin typeface="Arial" panose="020B0604020202020204" pitchFamily="34" charset="0"/>
                <a:cs typeface="Arial" panose="020B0604020202020204" pitchFamily="34" charset="0"/>
              </a:rPr>
              <a:t>C</a:t>
            </a:r>
            <a:r>
              <a:rPr lang="de-DE" sz="1200" baseline="-25000" dirty="0" smtClean="0">
                <a:solidFill>
                  <a:prstClr val="black"/>
                </a:solidFill>
                <a:latin typeface="Arial" panose="020B0604020202020204" pitchFamily="34" charset="0"/>
                <a:cs typeface="Arial" panose="020B0604020202020204" pitchFamily="34" charset="0"/>
              </a:rPr>
              <a:t>0</a:t>
            </a:r>
            <a:r>
              <a:rPr lang="de-DE" sz="1200" dirty="0" smtClean="0">
                <a:solidFill>
                  <a:prstClr val="black"/>
                </a:solidFill>
                <a:latin typeface="Arial" panose="020B0604020202020204" pitchFamily="34" charset="0"/>
                <a:cs typeface="Arial" panose="020B0604020202020204" pitchFamily="34" charset="0"/>
              </a:rPr>
              <a:t>+I(i</a:t>
            </a:r>
            <a:r>
              <a:rPr lang="de-DE" sz="1200" baseline="-25000" dirty="0" smtClean="0">
                <a:solidFill>
                  <a:prstClr val="black"/>
                </a:solidFill>
                <a:latin typeface="Arial" panose="020B0604020202020204" pitchFamily="34" charset="0"/>
                <a:cs typeface="Arial" panose="020B0604020202020204" pitchFamily="34" charset="0"/>
              </a:rPr>
              <a:t>2</a:t>
            </a:r>
            <a:r>
              <a:rPr lang="de-DE" sz="1200" dirty="0" smtClean="0">
                <a:solidFill>
                  <a:prstClr val="black"/>
                </a:solidFill>
                <a:latin typeface="Arial" panose="020B0604020202020204" pitchFamily="34" charset="0"/>
                <a:cs typeface="Arial" panose="020B0604020202020204" pitchFamily="34" charset="0"/>
              </a:rPr>
              <a:t>)+G</a:t>
            </a:r>
            <a:endParaRPr lang="en-US" sz="1996" dirty="0">
              <a:solidFill>
                <a:prstClr val="black"/>
              </a:solidFill>
              <a:latin typeface="Arial" panose="020B0604020202020204" pitchFamily="34" charset="0"/>
              <a:cs typeface="Arial" panose="020B0604020202020204" pitchFamily="34" charset="0"/>
            </a:endParaRPr>
          </a:p>
        </p:txBody>
      </p:sp>
      <p:sp>
        <p:nvSpPr>
          <p:cNvPr id="47" name="Textfeld 46"/>
          <p:cNvSpPr txBox="1"/>
          <p:nvPr/>
        </p:nvSpPr>
        <p:spPr>
          <a:xfrm>
            <a:off x="72507" y="1634553"/>
            <a:ext cx="903672" cy="388001"/>
          </a:xfrm>
          <a:prstGeom prst="rect">
            <a:avLst/>
          </a:prstGeom>
          <a:noFill/>
        </p:spPr>
        <p:txBody>
          <a:bodyPr wrap="square" rtlCol="0">
            <a:noAutofit/>
          </a:bodyPr>
          <a:lstStyle/>
          <a:p>
            <a:pPr lvl="0">
              <a:lnSpc>
                <a:spcPct val="140000"/>
              </a:lnSpc>
              <a:spcBef>
                <a:spcPct val="20000"/>
              </a:spcBef>
            </a:pPr>
            <a:r>
              <a:rPr lang="de-DE" sz="1200" dirty="0" smtClean="0">
                <a:solidFill>
                  <a:prstClr val="black"/>
                </a:solidFill>
                <a:latin typeface="Arial" panose="020B0604020202020204" pitchFamily="34" charset="0"/>
                <a:cs typeface="Arial" panose="020B0604020202020204" pitchFamily="34" charset="0"/>
              </a:rPr>
              <a:t>C</a:t>
            </a:r>
            <a:r>
              <a:rPr lang="de-DE" sz="1200" baseline="-25000" dirty="0" smtClean="0">
                <a:solidFill>
                  <a:prstClr val="black"/>
                </a:solidFill>
                <a:latin typeface="Arial" panose="020B0604020202020204" pitchFamily="34" charset="0"/>
                <a:cs typeface="Arial" panose="020B0604020202020204" pitchFamily="34" charset="0"/>
              </a:rPr>
              <a:t>0</a:t>
            </a:r>
            <a:r>
              <a:rPr lang="de-DE" sz="1200" dirty="0" smtClean="0">
                <a:solidFill>
                  <a:prstClr val="black"/>
                </a:solidFill>
                <a:latin typeface="Arial" panose="020B0604020202020204" pitchFamily="34" charset="0"/>
                <a:cs typeface="Arial" panose="020B0604020202020204" pitchFamily="34" charset="0"/>
              </a:rPr>
              <a:t>+I(i</a:t>
            </a:r>
            <a:r>
              <a:rPr lang="de-DE" sz="1200" baseline="-25000" dirty="0">
                <a:solidFill>
                  <a:prstClr val="black"/>
                </a:solidFill>
                <a:latin typeface="Arial" panose="020B0604020202020204" pitchFamily="34" charset="0"/>
                <a:cs typeface="Arial" panose="020B0604020202020204" pitchFamily="34" charset="0"/>
              </a:rPr>
              <a:t>3</a:t>
            </a:r>
            <a:r>
              <a:rPr lang="de-DE" sz="1200" dirty="0" smtClean="0">
                <a:solidFill>
                  <a:prstClr val="black"/>
                </a:solidFill>
                <a:latin typeface="Arial" panose="020B0604020202020204" pitchFamily="34" charset="0"/>
                <a:cs typeface="Arial" panose="020B0604020202020204" pitchFamily="34" charset="0"/>
              </a:rPr>
              <a:t>)+G</a:t>
            </a:r>
            <a:endParaRPr lang="en-US" sz="1996" dirty="0">
              <a:solidFill>
                <a:prstClr val="black"/>
              </a:solidFill>
              <a:latin typeface="Arial" panose="020B0604020202020204" pitchFamily="34" charset="0"/>
              <a:cs typeface="Arial" panose="020B0604020202020204" pitchFamily="34" charset="0"/>
            </a:endParaRPr>
          </a:p>
        </p:txBody>
      </p:sp>
      <p:sp>
        <p:nvSpPr>
          <p:cNvPr id="49" name="Textfeld 48"/>
          <p:cNvSpPr txBox="1"/>
          <p:nvPr/>
        </p:nvSpPr>
        <p:spPr>
          <a:xfrm>
            <a:off x="4922846" y="1080679"/>
            <a:ext cx="7164593" cy="415630"/>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Der Schnittpunkt von </a:t>
            </a:r>
            <a:r>
              <a:rPr lang="de-DE" sz="1400" dirty="0" smtClean="0">
                <a:solidFill>
                  <a:srgbClr val="000000"/>
                </a:solidFill>
              </a:rPr>
              <a:t>Y</a:t>
            </a:r>
            <a:r>
              <a:rPr lang="de-DE" sz="1400" baseline="30000" dirty="0" smtClean="0">
                <a:solidFill>
                  <a:srgbClr val="000000"/>
                </a:solidFill>
              </a:rPr>
              <a:t>D</a:t>
            </a:r>
            <a:r>
              <a:rPr lang="de-DE" sz="1400" dirty="0" smtClean="0"/>
              <a:t>(i</a:t>
            </a:r>
            <a:r>
              <a:rPr lang="de-DE" sz="1400" baseline="-25000" dirty="0" smtClean="0"/>
              <a:t>1</a:t>
            </a:r>
            <a:r>
              <a:rPr lang="de-DE" sz="1400" dirty="0" smtClean="0"/>
              <a:t>) mit der 45°-Linie (</a:t>
            </a:r>
            <a:r>
              <a:rPr lang="de-DE" sz="1400" dirty="0" smtClean="0">
                <a:solidFill>
                  <a:srgbClr val="000000"/>
                </a:solidFill>
              </a:rPr>
              <a:t>Y</a:t>
            </a:r>
            <a:r>
              <a:rPr lang="de-DE" sz="1400" baseline="30000" dirty="0" smtClean="0">
                <a:solidFill>
                  <a:srgbClr val="000000"/>
                </a:solidFill>
              </a:rPr>
              <a:t>D</a:t>
            </a:r>
            <a:r>
              <a:rPr lang="de-DE" sz="1400" dirty="0" smtClean="0"/>
              <a:t>=Y) liefert das Einkommen </a:t>
            </a:r>
            <a:r>
              <a:rPr lang="de-DE" sz="1400" dirty="0" smtClean="0">
                <a:solidFill>
                  <a:srgbClr val="000000"/>
                </a:solidFill>
              </a:rPr>
              <a:t>Y</a:t>
            </a:r>
            <a:r>
              <a:rPr lang="de-DE" sz="1400" baseline="30000" dirty="0" smtClean="0">
                <a:solidFill>
                  <a:srgbClr val="000000"/>
                </a:solidFill>
              </a:rPr>
              <a:t>*</a:t>
            </a:r>
            <a:r>
              <a:rPr lang="de-DE" sz="1400" baseline="-25000" dirty="0" smtClean="0"/>
              <a:t>1</a:t>
            </a:r>
            <a:r>
              <a:rPr lang="de-DE" sz="1400" dirty="0"/>
              <a:t> </a:t>
            </a:r>
            <a:r>
              <a:rPr lang="de-DE" sz="1400" dirty="0" smtClean="0"/>
              <a:t>zum Zinssatz i</a:t>
            </a:r>
            <a:r>
              <a:rPr lang="de-DE" sz="1400" baseline="-25000" dirty="0" smtClean="0"/>
              <a:t>1</a:t>
            </a:r>
            <a:r>
              <a:rPr lang="de-DE" sz="1400" dirty="0" smtClean="0"/>
              <a:t> </a:t>
            </a:r>
          </a:p>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 </a:t>
            </a:r>
            <a:endParaRPr lang="de-DE" sz="2540" dirty="0" smtClean="0"/>
          </a:p>
        </p:txBody>
      </p:sp>
      <p:sp>
        <p:nvSpPr>
          <p:cNvPr id="54" name="Textfeld 53"/>
          <p:cNvSpPr txBox="1"/>
          <p:nvPr/>
        </p:nvSpPr>
        <p:spPr>
          <a:xfrm>
            <a:off x="1461039" y="3265241"/>
            <a:ext cx="452368"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a:t>
            </a:r>
            <a:r>
              <a:rPr lang="de-DE" baseline="-25000" dirty="0" smtClean="0"/>
              <a:t>1</a:t>
            </a:r>
            <a:endParaRPr lang="de-DE" dirty="0"/>
          </a:p>
        </p:txBody>
      </p:sp>
      <p:sp>
        <p:nvSpPr>
          <p:cNvPr id="55" name="Textfeld 54"/>
          <p:cNvSpPr txBox="1"/>
          <p:nvPr/>
        </p:nvSpPr>
        <p:spPr>
          <a:xfrm>
            <a:off x="1459038" y="6276232"/>
            <a:ext cx="452368"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a:t>
            </a:r>
            <a:r>
              <a:rPr lang="de-DE" baseline="-25000" dirty="0" smtClean="0"/>
              <a:t>1</a:t>
            </a:r>
            <a:endParaRPr lang="de-DE" dirty="0"/>
          </a:p>
        </p:txBody>
      </p:sp>
      <p:sp>
        <p:nvSpPr>
          <p:cNvPr id="56" name="Textfeld 55"/>
          <p:cNvSpPr txBox="1"/>
          <p:nvPr/>
        </p:nvSpPr>
        <p:spPr>
          <a:xfrm>
            <a:off x="2312691" y="3250898"/>
            <a:ext cx="452368"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a:t>
            </a:r>
            <a:r>
              <a:rPr lang="de-DE" baseline="-25000" dirty="0"/>
              <a:t>2</a:t>
            </a:r>
            <a:endParaRPr lang="de-DE" dirty="0"/>
          </a:p>
        </p:txBody>
      </p:sp>
      <p:sp>
        <p:nvSpPr>
          <p:cNvPr id="57" name="Textfeld 56"/>
          <p:cNvSpPr txBox="1"/>
          <p:nvPr/>
        </p:nvSpPr>
        <p:spPr>
          <a:xfrm>
            <a:off x="2310690" y="6261889"/>
            <a:ext cx="452368"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a:t>
            </a:r>
            <a:r>
              <a:rPr lang="de-DE" baseline="-25000" dirty="0"/>
              <a:t>2</a:t>
            </a:r>
            <a:endParaRPr lang="de-DE" dirty="0"/>
          </a:p>
        </p:txBody>
      </p:sp>
      <p:sp>
        <p:nvSpPr>
          <p:cNvPr id="59" name="Textfeld 58"/>
          <p:cNvSpPr txBox="1"/>
          <p:nvPr/>
        </p:nvSpPr>
        <p:spPr>
          <a:xfrm>
            <a:off x="3051386" y="3252688"/>
            <a:ext cx="452368"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a:t>
            </a:r>
            <a:r>
              <a:rPr lang="de-DE" baseline="-25000" dirty="0"/>
              <a:t>3</a:t>
            </a:r>
            <a:endParaRPr lang="de-DE" dirty="0"/>
          </a:p>
        </p:txBody>
      </p:sp>
      <p:sp>
        <p:nvSpPr>
          <p:cNvPr id="60" name="Textfeld 59"/>
          <p:cNvSpPr txBox="1"/>
          <p:nvPr/>
        </p:nvSpPr>
        <p:spPr>
          <a:xfrm>
            <a:off x="3049385" y="6263679"/>
            <a:ext cx="452368"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a:t>
            </a:r>
            <a:r>
              <a:rPr lang="de-DE" baseline="-25000" dirty="0"/>
              <a:t>3</a:t>
            </a:r>
            <a:endParaRPr lang="de-DE" dirty="0"/>
          </a:p>
        </p:txBody>
      </p:sp>
      <p:sp>
        <p:nvSpPr>
          <p:cNvPr id="62" name="Textfeld 61"/>
          <p:cNvSpPr txBox="1"/>
          <p:nvPr/>
        </p:nvSpPr>
        <p:spPr>
          <a:xfrm>
            <a:off x="4940771" y="1372930"/>
            <a:ext cx="7164593" cy="999431"/>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Fällt der Zins auf </a:t>
            </a:r>
            <a:r>
              <a:rPr lang="de-DE" sz="1400" dirty="0" smtClean="0"/>
              <a:t>i</a:t>
            </a:r>
            <a:r>
              <a:rPr lang="de-DE" sz="1400" baseline="-25000" dirty="0" smtClean="0"/>
              <a:t>2</a:t>
            </a:r>
            <a:r>
              <a:rPr lang="de-DE" sz="1400" dirty="0" smtClean="0">
                <a:solidFill>
                  <a:prstClr val="black"/>
                </a:solidFill>
                <a:latin typeface="Arial" panose="020B0604020202020204" pitchFamily="34" charset="0"/>
                <a:cs typeface="Arial" panose="020B0604020202020204" pitchFamily="34" charset="0"/>
              </a:rPr>
              <a:t> &lt;</a:t>
            </a:r>
            <a:r>
              <a:rPr lang="de-DE" sz="1400" dirty="0" smtClean="0"/>
              <a:t>i</a:t>
            </a:r>
            <a:r>
              <a:rPr lang="de-DE" sz="1400" baseline="-25000" dirty="0" smtClean="0"/>
              <a:t>1</a:t>
            </a:r>
            <a:r>
              <a:rPr lang="de-DE" sz="1400" dirty="0" smtClean="0"/>
              <a:t> so steigen nach der </a:t>
            </a:r>
            <a:r>
              <a:rPr lang="de-DE" sz="1400" dirty="0" err="1" smtClean="0"/>
              <a:t>Keynesianischen</a:t>
            </a:r>
            <a:r>
              <a:rPr lang="de-DE" sz="1400" dirty="0" smtClean="0"/>
              <a:t> Investitionshypothese die Investitionen, der vertikale Achsenabschnitt steigt auf </a:t>
            </a:r>
            <a:r>
              <a:rPr lang="de-DE" sz="1400" dirty="0" smtClean="0">
                <a:solidFill>
                  <a:prstClr val="black"/>
                </a:solidFill>
                <a:latin typeface="Arial" panose="020B0604020202020204" pitchFamily="34" charset="0"/>
                <a:cs typeface="Arial" panose="020B0604020202020204" pitchFamily="34" charset="0"/>
              </a:rPr>
              <a:t>C</a:t>
            </a:r>
            <a:r>
              <a:rPr lang="de-DE" sz="1400" baseline="-25000" dirty="0" smtClean="0">
                <a:solidFill>
                  <a:prstClr val="black"/>
                </a:solidFill>
                <a:latin typeface="Arial" panose="020B0604020202020204" pitchFamily="34" charset="0"/>
                <a:cs typeface="Arial" panose="020B0604020202020204" pitchFamily="34" charset="0"/>
              </a:rPr>
              <a:t>0</a:t>
            </a:r>
            <a:r>
              <a:rPr lang="de-DE" sz="1400" dirty="0" smtClean="0">
                <a:solidFill>
                  <a:prstClr val="black"/>
                </a:solidFill>
                <a:latin typeface="Arial" panose="020B0604020202020204" pitchFamily="34" charset="0"/>
                <a:cs typeface="Arial" panose="020B0604020202020204" pitchFamily="34" charset="0"/>
              </a:rPr>
              <a:t>+I(i</a:t>
            </a:r>
            <a:r>
              <a:rPr lang="de-DE" sz="1400" baseline="-25000" dirty="0" smtClean="0">
                <a:solidFill>
                  <a:prstClr val="black"/>
                </a:solidFill>
                <a:latin typeface="Arial" panose="020B0604020202020204" pitchFamily="34" charset="0"/>
                <a:cs typeface="Arial" panose="020B0604020202020204" pitchFamily="34" charset="0"/>
              </a:rPr>
              <a:t>2</a:t>
            </a:r>
            <a:r>
              <a:rPr lang="de-DE" sz="1400" dirty="0" smtClean="0">
                <a:solidFill>
                  <a:prstClr val="black"/>
                </a:solidFill>
                <a:latin typeface="Arial" panose="020B0604020202020204" pitchFamily="34" charset="0"/>
                <a:cs typeface="Arial" panose="020B0604020202020204" pitchFamily="34" charset="0"/>
              </a:rPr>
              <a:t>)+G und damit verschiebt sich </a:t>
            </a:r>
            <a:r>
              <a:rPr lang="de-DE" sz="1400" dirty="0" smtClean="0">
                <a:solidFill>
                  <a:srgbClr val="000000"/>
                </a:solidFill>
              </a:rPr>
              <a:t>Y</a:t>
            </a:r>
            <a:r>
              <a:rPr lang="de-DE" sz="1400" baseline="30000" dirty="0" smtClean="0">
                <a:solidFill>
                  <a:srgbClr val="000000"/>
                </a:solidFill>
              </a:rPr>
              <a:t>D</a:t>
            </a:r>
            <a:r>
              <a:rPr lang="de-DE" sz="1400" dirty="0" smtClean="0">
                <a:solidFill>
                  <a:prstClr val="black"/>
                </a:solidFill>
                <a:latin typeface="Arial" panose="020B0604020202020204" pitchFamily="34" charset="0"/>
                <a:cs typeface="Arial" panose="020B0604020202020204" pitchFamily="34" charset="0"/>
              </a:rPr>
              <a:t> von </a:t>
            </a:r>
            <a:r>
              <a:rPr lang="de-DE" sz="1400" dirty="0" smtClean="0">
                <a:solidFill>
                  <a:srgbClr val="000000"/>
                </a:solidFill>
              </a:rPr>
              <a:t>Y</a:t>
            </a:r>
            <a:r>
              <a:rPr lang="de-DE" sz="1400" baseline="30000" dirty="0" smtClean="0">
                <a:solidFill>
                  <a:srgbClr val="000000"/>
                </a:solidFill>
              </a:rPr>
              <a:t>D</a:t>
            </a:r>
            <a:r>
              <a:rPr lang="de-DE" sz="1400" dirty="0" smtClean="0"/>
              <a:t>(i</a:t>
            </a:r>
            <a:r>
              <a:rPr lang="de-DE" sz="1400" baseline="-25000" dirty="0"/>
              <a:t>1</a:t>
            </a:r>
            <a:r>
              <a:rPr lang="de-DE" sz="1400" dirty="0" smtClean="0"/>
              <a:t>)  auf </a:t>
            </a:r>
            <a:r>
              <a:rPr lang="de-DE" sz="1400" dirty="0" smtClean="0">
                <a:solidFill>
                  <a:srgbClr val="000000"/>
                </a:solidFill>
              </a:rPr>
              <a:t>Y</a:t>
            </a:r>
            <a:r>
              <a:rPr lang="de-DE" sz="1400" baseline="30000" dirty="0" smtClean="0">
                <a:solidFill>
                  <a:srgbClr val="000000"/>
                </a:solidFill>
              </a:rPr>
              <a:t>D</a:t>
            </a:r>
            <a:r>
              <a:rPr lang="de-DE" sz="1400" dirty="0" smtClean="0"/>
              <a:t>(i</a:t>
            </a:r>
            <a:r>
              <a:rPr lang="de-DE" sz="1400" baseline="-25000" dirty="0" smtClean="0"/>
              <a:t>2</a:t>
            </a:r>
            <a:r>
              <a:rPr lang="de-DE" sz="1400" dirty="0" smtClean="0"/>
              <a:t>) nach oben</a:t>
            </a:r>
            <a:r>
              <a:rPr lang="de-DE" sz="1400" dirty="0" smtClean="0">
                <a:solidFill>
                  <a:prstClr val="black"/>
                </a:solidFill>
                <a:latin typeface="Arial" panose="020B0604020202020204" pitchFamily="34" charset="0"/>
                <a:cs typeface="Arial" panose="020B0604020202020204" pitchFamily="34" charset="0"/>
              </a:rPr>
              <a:t> </a:t>
            </a:r>
            <a:endParaRPr lang="de-DE" sz="2540" dirty="0" smtClean="0"/>
          </a:p>
        </p:txBody>
      </p:sp>
      <p:sp>
        <p:nvSpPr>
          <p:cNvPr id="4" name="Rechteck 3"/>
          <p:cNvSpPr/>
          <p:nvPr/>
        </p:nvSpPr>
        <p:spPr>
          <a:xfrm>
            <a:off x="4922846" y="2276467"/>
            <a:ext cx="7182518" cy="393954"/>
          </a:xfrm>
          <a:prstGeom prst="rect">
            <a:avLst/>
          </a:prstGeom>
        </p:spPr>
        <p:txBody>
          <a:bodyPr wrap="square">
            <a:spAutoFit/>
          </a:bodyPr>
          <a:lstStyle/>
          <a:p>
            <a:pPr>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Der Schnittpunkt von </a:t>
            </a:r>
            <a:r>
              <a:rPr lang="de-DE" sz="1400" dirty="0" smtClean="0">
                <a:solidFill>
                  <a:srgbClr val="000000"/>
                </a:solidFill>
              </a:rPr>
              <a:t>Y</a:t>
            </a:r>
            <a:r>
              <a:rPr lang="de-DE" sz="1400" baseline="30000" dirty="0" smtClean="0">
                <a:solidFill>
                  <a:srgbClr val="000000"/>
                </a:solidFill>
              </a:rPr>
              <a:t>D</a:t>
            </a:r>
            <a:r>
              <a:rPr lang="de-DE" sz="1400" dirty="0" smtClean="0"/>
              <a:t>(i</a:t>
            </a:r>
            <a:r>
              <a:rPr lang="de-DE" sz="1400" baseline="-25000" dirty="0" smtClean="0"/>
              <a:t>2</a:t>
            </a:r>
            <a:r>
              <a:rPr lang="de-DE" sz="1400" dirty="0" smtClean="0"/>
              <a:t>) </a:t>
            </a:r>
            <a:r>
              <a:rPr lang="de-DE" sz="1400" dirty="0"/>
              <a:t>mit der 45°-Linie (</a:t>
            </a:r>
            <a:r>
              <a:rPr lang="de-DE" sz="1400" dirty="0">
                <a:solidFill>
                  <a:srgbClr val="000000"/>
                </a:solidFill>
              </a:rPr>
              <a:t>Y</a:t>
            </a:r>
            <a:r>
              <a:rPr lang="de-DE" sz="1400" baseline="30000" dirty="0">
                <a:solidFill>
                  <a:srgbClr val="000000"/>
                </a:solidFill>
              </a:rPr>
              <a:t>D</a:t>
            </a:r>
            <a:r>
              <a:rPr lang="de-DE" sz="1400" dirty="0"/>
              <a:t>=Y) liefert das Einkommen </a:t>
            </a:r>
            <a:r>
              <a:rPr lang="de-DE" sz="1400" dirty="0" smtClean="0">
                <a:solidFill>
                  <a:srgbClr val="000000"/>
                </a:solidFill>
              </a:rPr>
              <a:t>Y</a:t>
            </a:r>
            <a:r>
              <a:rPr lang="de-DE" sz="1400" baseline="30000" dirty="0" smtClean="0">
                <a:solidFill>
                  <a:srgbClr val="000000"/>
                </a:solidFill>
              </a:rPr>
              <a:t>*</a:t>
            </a:r>
            <a:r>
              <a:rPr lang="de-DE" sz="1400" baseline="-25000" dirty="0" smtClean="0"/>
              <a:t>2</a:t>
            </a:r>
            <a:r>
              <a:rPr lang="de-DE" sz="1400" dirty="0" smtClean="0"/>
              <a:t> </a:t>
            </a:r>
            <a:r>
              <a:rPr lang="de-DE" sz="1400" dirty="0"/>
              <a:t>zum Zinssatz </a:t>
            </a:r>
            <a:r>
              <a:rPr lang="de-DE" sz="1400" dirty="0" smtClean="0"/>
              <a:t>i</a:t>
            </a:r>
            <a:r>
              <a:rPr lang="de-DE" sz="1400" baseline="-25000" dirty="0" smtClean="0"/>
              <a:t>2</a:t>
            </a:r>
            <a:r>
              <a:rPr lang="de-DE" sz="1400" dirty="0" smtClean="0"/>
              <a:t> </a:t>
            </a:r>
            <a:endParaRPr lang="de-DE" sz="1400" dirty="0"/>
          </a:p>
        </p:txBody>
      </p:sp>
      <p:sp>
        <p:nvSpPr>
          <p:cNvPr id="63" name="Rechteck 62"/>
          <p:cNvSpPr/>
          <p:nvPr/>
        </p:nvSpPr>
        <p:spPr>
          <a:xfrm>
            <a:off x="4922846" y="2620087"/>
            <a:ext cx="7182518" cy="393954"/>
          </a:xfrm>
          <a:prstGeom prst="rect">
            <a:avLst/>
          </a:prstGeom>
        </p:spPr>
        <p:txBody>
          <a:bodyPr wrap="square">
            <a:sp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Ein weiter fallender Zins auf </a:t>
            </a:r>
            <a:r>
              <a:rPr lang="de-DE" sz="1400" dirty="0" smtClean="0"/>
              <a:t>i</a:t>
            </a:r>
            <a:r>
              <a:rPr lang="de-DE" sz="1400" baseline="-25000" dirty="0"/>
              <a:t>3</a:t>
            </a:r>
            <a:r>
              <a:rPr lang="de-DE" sz="1400" dirty="0" smtClean="0">
                <a:solidFill>
                  <a:prstClr val="black"/>
                </a:solidFill>
                <a:latin typeface="Arial" panose="020B0604020202020204" pitchFamily="34" charset="0"/>
                <a:cs typeface="Arial" panose="020B0604020202020204" pitchFamily="34" charset="0"/>
              </a:rPr>
              <a:t> </a:t>
            </a:r>
            <a:r>
              <a:rPr lang="de-DE" sz="1400" dirty="0">
                <a:solidFill>
                  <a:prstClr val="black"/>
                </a:solidFill>
                <a:latin typeface="Arial" panose="020B0604020202020204" pitchFamily="34" charset="0"/>
                <a:cs typeface="Arial" panose="020B0604020202020204" pitchFamily="34" charset="0"/>
              </a:rPr>
              <a:t>&lt;</a:t>
            </a:r>
            <a:r>
              <a:rPr lang="de-DE" sz="1400" dirty="0" smtClean="0"/>
              <a:t>i</a:t>
            </a:r>
            <a:r>
              <a:rPr lang="de-DE" sz="1400" baseline="-25000" dirty="0"/>
              <a:t>2</a:t>
            </a:r>
            <a:r>
              <a:rPr lang="de-DE" sz="1400" dirty="0" smtClean="0"/>
              <a:t> liefert wieder ein Einkommen </a:t>
            </a:r>
            <a:r>
              <a:rPr lang="de-DE" sz="1400" dirty="0" smtClean="0">
                <a:solidFill>
                  <a:srgbClr val="000000"/>
                </a:solidFill>
              </a:rPr>
              <a:t>Y</a:t>
            </a:r>
            <a:r>
              <a:rPr lang="de-DE" sz="1400" baseline="30000" dirty="0" smtClean="0">
                <a:solidFill>
                  <a:srgbClr val="000000"/>
                </a:solidFill>
              </a:rPr>
              <a:t>*</a:t>
            </a:r>
            <a:r>
              <a:rPr lang="de-DE" sz="1400" baseline="-25000" dirty="0"/>
              <a:t>3</a:t>
            </a:r>
            <a:r>
              <a:rPr lang="de-DE" sz="1400" dirty="0" smtClean="0"/>
              <a:t> </a:t>
            </a:r>
            <a:r>
              <a:rPr lang="de-DE" sz="1400" dirty="0"/>
              <a:t>zum Zinssatz </a:t>
            </a:r>
            <a:r>
              <a:rPr lang="de-DE" sz="1400" dirty="0" smtClean="0"/>
              <a:t>i</a:t>
            </a:r>
            <a:r>
              <a:rPr lang="de-DE" sz="1400" baseline="-25000" dirty="0"/>
              <a:t>3</a:t>
            </a:r>
            <a:r>
              <a:rPr lang="de-DE" sz="1400" dirty="0" smtClean="0"/>
              <a:t> </a:t>
            </a:r>
            <a:endParaRPr lang="de-DE" sz="1400" dirty="0"/>
          </a:p>
        </p:txBody>
      </p:sp>
      <p:sp>
        <p:nvSpPr>
          <p:cNvPr id="64" name="Rechteck 63"/>
          <p:cNvSpPr/>
          <p:nvPr/>
        </p:nvSpPr>
        <p:spPr>
          <a:xfrm>
            <a:off x="4918689" y="2930236"/>
            <a:ext cx="7182518" cy="997196"/>
          </a:xfrm>
          <a:prstGeom prst="rect">
            <a:avLst/>
          </a:prstGeom>
        </p:spPr>
        <p:txBody>
          <a:bodyPr wrap="square">
            <a:sp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Da dieser Prozess grundsätzlich für alle Zinssätze i durchgeführt werden kann, ergibt sich insgesamt aus dem Gütermarktgleichgewicht ein fallender Zusammenhang zwischen Zinssatz i und Einkommen Y</a:t>
            </a:r>
            <a:endParaRPr lang="de-DE" sz="1400" dirty="0"/>
          </a:p>
        </p:txBody>
      </p:sp>
    </p:spTree>
    <p:extLst>
      <p:ext uri="{BB962C8B-B14F-4D97-AF65-F5344CB8AC3E}">
        <p14:creationId xmlns:p14="http://schemas.microsoft.com/office/powerpoint/2010/main" val="394148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0"/>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45"/>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7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6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50"/>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53"/>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3"/>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2"/>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p:bldP spid="45" grpId="0"/>
      <p:bldP spid="51" grpId="0"/>
      <p:bldP spid="52" grpId="0"/>
      <p:bldP spid="53" grpId="0"/>
      <p:bldP spid="71" grpId="0"/>
      <p:bldP spid="2" grpId="0"/>
      <p:bldP spid="3" grpId="0"/>
      <p:bldP spid="41" grpId="0"/>
      <p:bldP spid="42" grpId="0"/>
      <p:bldP spid="46" grpId="0"/>
      <p:bldP spid="47" grpId="0"/>
      <p:bldP spid="49" grpId="0"/>
      <p:bldP spid="54" grpId="0"/>
      <p:bldP spid="55" grpId="0"/>
      <p:bldP spid="56" grpId="0"/>
      <p:bldP spid="57" grpId="0"/>
      <p:bldP spid="59" grpId="0"/>
      <p:bldP spid="60" grpId="0"/>
      <p:bldP spid="62" grpId="0"/>
      <p:bldP spid="4" grpId="0"/>
      <p:bldP spid="63" grpId="0"/>
      <p:bldP spid="6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Geldmarkt</a:t>
            </a:r>
          </a:p>
        </p:txBody>
      </p:sp>
      <mc:AlternateContent xmlns:mc="http://schemas.openxmlformats.org/markup-compatibility/2006" xmlns:a14="http://schemas.microsoft.com/office/drawing/2010/main">
        <mc:Choice Requires="a14">
          <p:sp>
            <p:nvSpPr>
              <p:cNvPr id="7" name="Content Placeholder 2"/>
              <p:cNvSpPr txBox="1">
                <a:spLocks/>
              </p:cNvSpPr>
              <p:nvPr/>
            </p:nvSpPr>
            <p:spPr>
              <a:xfrm>
                <a:off x="169502" y="626990"/>
                <a:ext cx="7506079" cy="581386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414772" indent="-414772">
                  <a:buFont typeface="Arial" panose="020B0604020202020204" pitchFamily="34" charset="0"/>
                  <a:buChar char="•"/>
                </a:pPr>
                <a:r>
                  <a:rPr lang="en-US" sz="2903" dirty="0" smtClean="0">
                    <a:solidFill>
                      <a:sysClr val="windowText" lastClr="000000"/>
                    </a:solidFill>
                  </a:rPr>
                  <a:t>Geldangebot</a:t>
                </a:r>
                <a:endParaRPr lang="en-US" sz="2903" dirty="0">
                  <a:solidFill>
                    <a:sysClr val="windowText" lastClr="000000"/>
                  </a:solidFill>
                </a:endParaRPr>
              </a:p>
              <a:p>
                <a:pPr marL="0" lvl="1"/>
                <a:r>
                  <a:rPr lang="en-US" sz="2177" kern="0" dirty="0">
                    <a:solidFill>
                      <a:sysClr val="windowText" lastClr="000000"/>
                    </a:solidFill>
                  </a:rPr>
                  <a:t>	</a:t>
                </a:r>
                <a:r>
                  <a:rPr lang="en-US" sz="2177" kern="0" dirty="0" smtClean="0">
                    <a:solidFill>
                      <a:sysClr val="windowText" lastClr="000000"/>
                    </a:solidFill>
                  </a:rPr>
                  <a:t>m=</a:t>
                </a:r>
                <a14:m>
                  <m:oMath xmlns:m="http://schemas.openxmlformats.org/officeDocument/2006/math">
                    <m:f>
                      <m:fPr>
                        <m:ctrlPr>
                          <a:rPr lang="en-US" sz="2177" i="1" kern="0" smtClean="0">
                            <a:solidFill>
                              <a:sysClr val="windowText" lastClr="000000"/>
                            </a:solidFill>
                            <a:latin typeface="Cambria Math" panose="02040503050406030204" pitchFamily="18" charset="0"/>
                          </a:rPr>
                        </m:ctrlPr>
                      </m:fPr>
                      <m:num>
                        <m:r>
                          <a:rPr lang="de-DE" sz="2177" b="0" i="1" kern="0" smtClean="0">
                            <a:solidFill>
                              <a:sysClr val="windowText" lastClr="000000"/>
                            </a:solidFill>
                            <a:latin typeface="Cambria Math" panose="02040503050406030204" pitchFamily="18" charset="0"/>
                          </a:rPr>
                          <m:t>𝑀</m:t>
                        </m:r>
                      </m:num>
                      <m:den>
                        <m:r>
                          <a:rPr lang="de-DE" sz="2177" b="0" i="1" kern="0" smtClean="0">
                            <a:solidFill>
                              <a:sysClr val="windowText" lastClr="000000"/>
                            </a:solidFill>
                            <a:latin typeface="Cambria Math" panose="02040503050406030204" pitchFamily="18" charset="0"/>
                          </a:rPr>
                          <m:t>𝑝</m:t>
                        </m:r>
                      </m:den>
                    </m:f>
                  </m:oMath>
                </a14:m>
                <a:r>
                  <a:rPr lang="en-US" sz="2177" kern="0" dirty="0" smtClean="0">
                    <a:solidFill>
                      <a:sysClr val="windowText" lastClr="000000"/>
                    </a:solidFill>
                  </a:rPr>
                  <a:t>	m</a:t>
                </a:r>
                <a:r>
                  <a:rPr lang="en-US" sz="2177" kern="0" dirty="0">
                    <a:solidFill>
                      <a:sysClr val="windowText" lastClr="000000"/>
                    </a:solidFill>
                  </a:rPr>
                  <a:t>: </a:t>
                </a:r>
                <a:r>
                  <a:rPr lang="en-US" sz="2177" kern="0" dirty="0" err="1">
                    <a:solidFill>
                      <a:sysClr val="windowText" lastClr="000000"/>
                    </a:solidFill>
                  </a:rPr>
                  <a:t>reale</a:t>
                </a:r>
                <a:r>
                  <a:rPr lang="en-US" sz="2177" kern="0" dirty="0">
                    <a:solidFill>
                      <a:sysClr val="windowText" lastClr="000000"/>
                    </a:solidFill>
                  </a:rPr>
                  <a:t> </a:t>
                </a:r>
                <a:r>
                  <a:rPr lang="en-US" sz="2177" kern="0" dirty="0" err="1">
                    <a:solidFill>
                      <a:sysClr val="windowText" lastClr="000000"/>
                    </a:solidFill>
                  </a:rPr>
                  <a:t>Geldmenge</a:t>
                </a:r>
                <a:r>
                  <a:rPr lang="en-US" sz="2177" kern="0" dirty="0">
                    <a:solidFill>
                      <a:sysClr val="windowText" lastClr="000000"/>
                    </a:solidFill>
                  </a:rPr>
                  <a:t>; M: </a:t>
                </a:r>
                <a:r>
                  <a:rPr lang="en-US" sz="2177" kern="0" dirty="0" err="1">
                    <a:solidFill>
                      <a:sysClr val="windowText" lastClr="000000"/>
                    </a:solidFill>
                  </a:rPr>
                  <a:t>nominale</a:t>
                </a:r>
                <a:r>
                  <a:rPr lang="en-US" sz="2177" kern="0" dirty="0">
                    <a:solidFill>
                      <a:sysClr val="windowText" lastClr="000000"/>
                    </a:solidFill>
                  </a:rPr>
                  <a:t> </a:t>
                </a:r>
                <a:r>
                  <a:rPr lang="en-US" sz="2177" kern="0" dirty="0" err="1" smtClean="0">
                    <a:solidFill>
                      <a:sysClr val="windowText" lastClr="000000"/>
                    </a:solidFill>
                  </a:rPr>
                  <a:t>Geldmenge</a:t>
                </a:r>
                <a:r>
                  <a:rPr lang="en-US" sz="2177" kern="0" dirty="0" smtClean="0">
                    <a:solidFill>
                      <a:sysClr val="windowText" lastClr="000000"/>
                    </a:solidFill>
                  </a:rPr>
                  <a:t>;			p: </a:t>
                </a:r>
                <a:r>
                  <a:rPr lang="en-US" sz="2177" kern="0" dirty="0" err="1" smtClean="0">
                    <a:solidFill>
                      <a:sysClr val="windowText" lastClr="000000"/>
                    </a:solidFill>
                  </a:rPr>
                  <a:t>Preisniveau</a:t>
                </a:r>
                <a:endParaRPr lang="en-US" sz="2177" kern="0" dirty="0">
                  <a:solidFill>
                    <a:sysClr val="windowText" lastClr="000000"/>
                  </a:solidFill>
                </a:endParaRPr>
              </a:p>
              <a:p>
                <a:pPr marL="0" lvl="1"/>
                <a:r>
                  <a:rPr lang="en-US" sz="2177" kern="0" dirty="0">
                    <a:solidFill>
                      <a:sysClr val="windowText" lastClr="000000"/>
                    </a:solidFill>
                  </a:rPr>
                  <a:t>	</a:t>
                </a:r>
                <a:r>
                  <a:rPr lang="en-US" sz="2177" kern="0" dirty="0" smtClean="0">
                    <a:solidFill>
                      <a:sysClr val="windowText" lastClr="000000"/>
                    </a:solidFill>
                  </a:rPr>
                  <a:t>	Die </a:t>
                </a:r>
                <a:r>
                  <a:rPr lang="en-US" sz="2177" kern="0" dirty="0" err="1" smtClean="0">
                    <a:solidFill>
                      <a:sysClr val="windowText" lastClr="000000"/>
                    </a:solidFill>
                  </a:rPr>
                  <a:t>Geldmenge</a:t>
                </a:r>
                <a:r>
                  <a:rPr lang="en-US" sz="2177" kern="0" dirty="0" smtClean="0">
                    <a:solidFill>
                      <a:sysClr val="windowText" lastClr="000000"/>
                    </a:solidFill>
                  </a:rPr>
                  <a:t> M </a:t>
                </a:r>
                <a:r>
                  <a:rPr lang="en-US" sz="2177" kern="0" dirty="0" err="1" smtClean="0">
                    <a:solidFill>
                      <a:sysClr val="windowText" lastClr="000000"/>
                    </a:solidFill>
                  </a:rPr>
                  <a:t>wird</a:t>
                </a:r>
                <a:r>
                  <a:rPr lang="en-US" sz="2177" kern="0" dirty="0" smtClean="0">
                    <a:solidFill>
                      <a:sysClr val="windowText" lastClr="000000"/>
                    </a:solidFill>
                  </a:rPr>
                  <a:t> </a:t>
                </a:r>
                <a:r>
                  <a:rPr lang="en-US" sz="2177" kern="0" dirty="0">
                    <a:solidFill>
                      <a:sysClr val="windowText" lastClr="000000"/>
                    </a:solidFill>
                  </a:rPr>
                  <a:t>von der </a:t>
                </a:r>
                <a:r>
                  <a:rPr lang="en-US" sz="2177" kern="0" dirty="0" err="1">
                    <a:solidFill>
                      <a:sysClr val="windowText" lastClr="000000"/>
                    </a:solidFill>
                  </a:rPr>
                  <a:t>Zentralbank</a:t>
                </a:r>
                <a:r>
                  <a:rPr lang="en-US" sz="2177" kern="0" dirty="0">
                    <a:solidFill>
                      <a:sysClr val="windowText" lastClr="000000"/>
                    </a:solidFill>
                  </a:rPr>
                  <a:t> </a:t>
                </a:r>
                <a:r>
                  <a:rPr lang="en-US" sz="2177" kern="0" dirty="0" smtClean="0">
                    <a:solidFill>
                      <a:sysClr val="windowText" lastClr="000000"/>
                    </a:solidFill>
                  </a:rPr>
                  <a:t>			</a:t>
                </a:r>
                <a:r>
                  <a:rPr lang="en-US" sz="2177" kern="0" dirty="0" err="1" smtClean="0">
                    <a:solidFill>
                      <a:sysClr val="windowText" lastClr="000000"/>
                    </a:solidFill>
                  </a:rPr>
                  <a:t>gesetzt</a:t>
                </a:r>
                <a:r>
                  <a:rPr lang="en-US" sz="2177" kern="0" dirty="0" smtClean="0">
                    <a:solidFill>
                      <a:sysClr val="windowText" lastClr="000000"/>
                    </a:solidFill>
                  </a:rPr>
                  <a:t>	und die </a:t>
                </a:r>
                <a:r>
                  <a:rPr lang="en-US" sz="2177" kern="0" dirty="0" err="1" smtClean="0">
                    <a:solidFill>
                      <a:sysClr val="windowText" lastClr="000000"/>
                    </a:solidFill>
                  </a:rPr>
                  <a:t>Preise</a:t>
                </a:r>
                <a:r>
                  <a:rPr lang="en-US" sz="2177" kern="0" dirty="0" smtClean="0">
                    <a:solidFill>
                      <a:sysClr val="windowText" lastClr="000000"/>
                    </a:solidFill>
                  </a:rPr>
                  <a:t> P </a:t>
                </a:r>
                <a:r>
                  <a:rPr lang="en-US" sz="2177" kern="0" dirty="0" err="1" smtClean="0">
                    <a:solidFill>
                      <a:sysClr val="windowText" lastClr="000000"/>
                    </a:solidFill>
                  </a:rPr>
                  <a:t>werden</a:t>
                </a:r>
                <a:r>
                  <a:rPr lang="en-US" sz="2177" kern="0" dirty="0" smtClean="0">
                    <a:solidFill>
                      <a:sysClr val="windowText" lastClr="000000"/>
                    </a:solidFill>
                  </a:rPr>
                  <a:t> </a:t>
                </a:r>
                <a:r>
                  <a:rPr lang="en-US" sz="2177" kern="0" dirty="0" err="1" smtClean="0">
                    <a:solidFill>
                      <a:sysClr val="windowText" lastClr="000000"/>
                    </a:solidFill>
                  </a:rPr>
                  <a:t>als</a:t>
                </a:r>
                <a:r>
                  <a:rPr lang="en-US" sz="2177" kern="0" dirty="0" smtClean="0">
                    <a:solidFill>
                      <a:sysClr val="windowText" lastClr="000000"/>
                    </a:solidFill>
                  </a:rPr>
                  <a:t> </a:t>
                </a:r>
                <a:r>
                  <a:rPr lang="en-US" sz="2177" kern="0" dirty="0" err="1" smtClean="0">
                    <a:solidFill>
                      <a:sysClr val="windowText" lastClr="000000"/>
                    </a:solidFill>
                  </a:rPr>
                  <a:t>kurzfristig</a:t>
                </a:r>
                <a:r>
                  <a:rPr lang="en-US" sz="2177" kern="0" dirty="0" smtClean="0">
                    <a:solidFill>
                      <a:sysClr val="windowText" lastClr="000000"/>
                    </a:solidFill>
                  </a:rPr>
                  <a:t> 			</a:t>
                </a:r>
                <a:r>
                  <a:rPr lang="en-US" sz="2177" kern="0" dirty="0" err="1" smtClean="0">
                    <a:solidFill>
                      <a:sysClr val="windowText" lastClr="000000"/>
                    </a:solidFill>
                  </a:rPr>
                  <a:t>konstant</a:t>
                </a:r>
                <a:r>
                  <a:rPr lang="en-US" sz="2177" kern="0" dirty="0" smtClean="0">
                    <a:solidFill>
                      <a:sysClr val="windowText" lastClr="000000"/>
                    </a:solidFill>
                  </a:rPr>
                  <a:t> </a:t>
                </a:r>
                <a:r>
                  <a:rPr lang="en-US" sz="2177" kern="0" dirty="0" err="1" smtClean="0">
                    <a:solidFill>
                      <a:sysClr val="windowText" lastClr="000000"/>
                    </a:solidFill>
                  </a:rPr>
                  <a:t>betrachtet</a:t>
                </a:r>
                <a:endParaRPr lang="en-US" sz="2177" kern="0" dirty="0">
                  <a:solidFill>
                    <a:sysClr val="windowText" lastClr="000000"/>
                  </a:solidFill>
                </a:endParaRPr>
              </a:p>
              <a:p>
                <a:pPr marL="0" lvl="1"/>
                <a:endParaRPr lang="en-US" sz="1633" dirty="0">
                  <a:solidFill>
                    <a:sysClr val="windowText" lastClr="000000"/>
                  </a:solidFill>
                </a:endParaRPr>
              </a:p>
              <a:p>
                <a:pPr marL="414772" indent="-414772">
                  <a:buFont typeface="Arial" panose="020B0604020202020204" pitchFamily="34" charset="0"/>
                  <a:buChar char="•"/>
                </a:pPr>
                <a:r>
                  <a:rPr lang="en-US" sz="2903" dirty="0" err="1" smtClean="0">
                    <a:solidFill>
                      <a:sysClr val="windowText" lastClr="000000"/>
                    </a:solidFill>
                  </a:rPr>
                  <a:t>Geldnachfrage</a:t>
                </a:r>
                <a:endParaRPr lang="en-US" sz="2903" dirty="0">
                  <a:solidFill>
                    <a:sysClr val="windowText" lastClr="000000"/>
                  </a:solidFill>
                </a:endParaRPr>
              </a:p>
              <a:p>
                <a:r>
                  <a:rPr lang="de-DE" sz="1814" dirty="0"/>
                  <a:t>Transaktionsmotiv	</a:t>
                </a:r>
                <a:r>
                  <a:rPr lang="de-DE" sz="1814" dirty="0" smtClean="0"/>
                  <a:t>→</a:t>
                </a:r>
                <a:r>
                  <a:rPr lang="de-DE" sz="1814" dirty="0"/>
                  <a:t>	Je höher das Einkommen, </a:t>
                </a:r>
                <a:r>
                  <a:rPr lang="de-DE" sz="1814" dirty="0" smtClean="0"/>
                  <a:t>+Vorsichtsmotiv 			desto höher die Geldnachfrage</a:t>
                </a:r>
                <a:endParaRPr lang="de-DE" sz="1814" dirty="0"/>
              </a:p>
              <a:p>
                <a:r>
                  <a:rPr lang="de-DE" sz="1814" dirty="0"/>
                  <a:t>Spekulationsmotiv	</a:t>
                </a:r>
                <a:r>
                  <a:rPr lang="de-DE" sz="1814" dirty="0" smtClean="0"/>
                  <a:t>→</a:t>
                </a:r>
                <a:r>
                  <a:rPr lang="de-DE" sz="1814" dirty="0"/>
                  <a:t>	Je höher der Zins, desto niedriger </a:t>
                </a:r>
                <a:r>
                  <a:rPr lang="de-DE" sz="1814" dirty="0" smtClean="0"/>
                  <a:t>					die Geldnachfrage</a:t>
                </a:r>
                <a:endParaRPr lang="de-DE" sz="1814" dirty="0"/>
              </a:p>
              <a:p>
                <a:r>
                  <a:rPr lang="de-DE" sz="1814" dirty="0"/>
                  <a:t>	</a:t>
                </a:r>
                <a:r>
                  <a:rPr lang="de-DE" sz="1814" dirty="0" smtClean="0">
                    <a:latin typeface="Times New Roman" panose="02020603050405020304" pitchFamily="18" charset="0"/>
                    <a:cs typeface="Times New Roman" panose="02020603050405020304" pitchFamily="18" charset="0"/>
                  </a:rPr>
                  <a:t>L(</a:t>
                </a:r>
                <a:r>
                  <a:rPr lang="de-DE" sz="1814" dirty="0" err="1" smtClean="0">
                    <a:latin typeface="Times New Roman" panose="02020603050405020304" pitchFamily="18" charset="0"/>
                    <a:cs typeface="Times New Roman" panose="02020603050405020304" pitchFamily="18" charset="0"/>
                  </a:rPr>
                  <a:t>Y,i</a:t>
                </a:r>
                <a:r>
                  <a:rPr lang="de-DE" sz="1814" dirty="0" smtClean="0">
                    <a:latin typeface="Times New Roman" panose="02020603050405020304" pitchFamily="18" charset="0"/>
                    <a:cs typeface="Times New Roman" panose="02020603050405020304" pitchFamily="18" charset="0"/>
                  </a:rPr>
                  <a:t>)=</a:t>
                </a:r>
                <a:r>
                  <a:rPr lang="de-DE" sz="1814" dirty="0" err="1">
                    <a:latin typeface="Times New Roman" panose="02020603050405020304" pitchFamily="18" charset="0"/>
                    <a:cs typeface="Times New Roman" panose="02020603050405020304" pitchFamily="18" charset="0"/>
                  </a:rPr>
                  <a:t>l</a:t>
                </a:r>
                <a:r>
                  <a:rPr lang="de-DE" sz="1814" baseline="-25000" dirty="0" err="1">
                    <a:latin typeface="Times New Roman" panose="02020603050405020304" pitchFamily="18" charset="0"/>
                    <a:cs typeface="Times New Roman" panose="02020603050405020304" pitchFamily="18" charset="0"/>
                  </a:rPr>
                  <a:t>y</a:t>
                </a:r>
                <a:r>
                  <a:rPr lang="de-DE" sz="1814" dirty="0" err="1">
                    <a:latin typeface="Times New Roman" panose="02020603050405020304" pitchFamily="18" charset="0"/>
                    <a:cs typeface="Times New Roman" panose="02020603050405020304" pitchFamily="18" charset="0"/>
                  </a:rPr>
                  <a:t>∙</a:t>
                </a:r>
                <a:r>
                  <a:rPr lang="de-DE" sz="1814" dirty="0" err="1" smtClean="0">
                    <a:latin typeface="Times New Roman" panose="02020603050405020304" pitchFamily="18" charset="0"/>
                    <a:cs typeface="Times New Roman" panose="02020603050405020304" pitchFamily="18" charset="0"/>
                  </a:rPr>
                  <a:t>Y+l</a:t>
                </a:r>
                <a:r>
                  <a:rPr lang="de-DE" sz="1814" baseline="-25000" dirty="0" err="1">
                    <a:latin typeface="Times New Roman" panose="02020603050405020304" pitchFamily="18" charset="0"/>
                    <a:cs typeface="Times New Roman" panose="02020603050405020304" pitchFamily="18" charset="0"/>
                  </a:rPr>
                  <a:t>i</a:t>
                </a:r>
                <a:r>
                  <a:rPr lang="de-DE" sz="1814" dirty="0" err="1" smtClean="0">
                    <a:latin typeface="Times New Roman" panose="02020603050405020304" pitchFamily="18" charset="0"/>
                    <a:cs typeface="Times New Roman" panose="02020603050405020304" pitchFamily="18" charset="0"/>
                  </a:rPr>
                  <a:t>∙</a:t>
                </a:r>
                <a:r>
                  <a:rPr lang="de-DE" sz="1814" dirty="0" err="1">
                    <a:latin typeface="Times New Roman" panose="02020603050405020304" pitchFamily="18" charset="0"/>
                    <a:cs typeface="Times New Roman" panose="02020603050405020304" pitchFamily="18" charset="0"/>
                  </a:rPr>
                  <a:t>i</a:t>
                </a:r>
                <a:r>
                  <a:rPr lang="de-DE" sz="1814" dirty="0">
                    <a:latin typeface="Times New Roman" panose="02020603050405020304" pitchFamily="18" charset="0"/>
                    <a:cs typeface="Times New Roman" panose="02020603050405020304" pitchFamily="18" charset="0"/>
                  </a:rPr>
                  <a:t>		mit </a:t>
                </a:r>
                <a:r>
                  <a:rPr lang="de-DE" sz="1814" dirty="0" err="1">
                    <a:latin typeface="Times New Roman" panose="02020603050405020304" pitchFamily="18" charset="0"/>
                    <a:cs typeface="Times New Roman" panose="02020603050405020304" pitchFamily="18" charset="0"/>
                  </a:rPr>
                  <a:t>l</a:t>
                </a:r>
                <a:r>
                  <a:rPr lang="de-DE" sz="1814" baseline="-25000" dirty="0" err="1">
                    <a:latin typeface="Times New Roman" panose="02020603050405020304" pitchFamily="18" charset="0"/>
                    <a:cs typeface="Times New Roman" panose="02020603050405020304" pitchFamily="18" charset="0"/>
                  </a:rPr>
                  <a:t>Y</a:t>
                </a:r>
                <a:r>
                  <a:rPr lang="de-DE" sz="1814" dirty="0">
                    <a:latin typeface="Times New Roman" panose="02020603050405020304" pitchFamily="18" charset="0"/>
                    <a:cs typeface="Times New Roman" panose="02020603050405020304" pitchFamily="18" charset="0"/>
                  </a:rPr>
                  <a:t>&gt;0	     und	</a:t>
                </a:r>
                <a:r>
                  <a:rPr lang="de-DE" sz="1814" dirty="0" smtClean="0">
                    <a:latin typeface="Times New Roman" panose="02020603050405020304" pitchFamily="18" charset="0"/>
                    <a:cs typeface="Times New Roman" panose="02020603050405020304" pitchFamily="18" charset="0"/>
                  </a:rPr>
                  <a:t>l</a:t>
                </a:r>
                <a:r>
                  <a:rPr lang="de-DE" sz="1814" baseline="-25000" dirty="0">
                    <a:latin typeface="Times New Roman" panose="02020603050405020304" pitchFamily="18" charset="0"/>
                    <a:cs typeface="Times New Roman" panose="02020603050405020304" pitchFamily="18" charset="0"/>
                  </a:rPr>
                  <a:t>i</a:t>
                </a:r>
                <a:r>
                  <a:rPr lang="de-DE" sz="1814" dirty="0" smtClean="0">
                    <a:latin typeface="Times New Roman" panose="02020603050405020304" pitchFamily="18" charset="0"/>
                    <a:cs typeface="Times New Roman" panose="02020603050405020304" pitchFamily="18" charset="0"/>
                  </a:rPr>
                  <a:t>&lt;0</a:t>
                </a:r>
                <a:endParaRPr lang="de-DE" sz="1814" dirty="0">
                  <a:latin typeface="Times New Roman" panose="02020603050405020304" pitchFamily="18" charset="0"/>
                  <a:cs typeface="Times New Roman" panose="02020603050405020304" pitchFamily="18" charset="0"/>
                </a:endParaRPr>
              </a:p>
            </p:txBody>
          </p:sp>
        </mc:Choice>
        <mc:Fallback xmlns="">
          <p:sp>
            <p:nvSpPr>
              <p:cNvPr id="7" name="Content Placeholder 2"/>
              <p:cNvSpPr txBox="1">
                <a:spLocks noRot="1" noChangeAspect="1" noMove="1" noResize="1" noEditPoints="1" noAdjustHandles="1" noChangeArrowheads="1" noChangeShapeType="1" noTextEdit="1"/>
              </p:cNvSpPr>
              <p:nvPr/>
            </p:nvSpPr>
            <p:spPr>
              <a:xfrm>
                <a:off x="169502" y="626990"/>
                <a:ext cx="7506079" cy="5813867"/>
              </a:xfrm>
              <a:prstGeom prst="rect">
                <a:avLst/>
              </a:prstGeom>
              <a:blipFill>
                <a:blip r:embed="rId3"/>
                <a:stretch>
                  <a:fillRect l="-1543" t="-1048"/>
                </a:stretch>
              </a:blipFill>
            </p:spPr>
            <p:txBody>
              <a:bodyPr/>
              <a:lstStyle/>
              <a:p>
                <a:r>
                  <a:rPr lang="de-DE">
                    <a:noFill/>
                  </a:rPr>
                  <a:t> </a:t>
                </a:r>
              </a:p>
            </p:txBody>
          </p:sp>
        </mc:Fallback>
      </mc:AlternateContent>
      <p:sp>
        <p:nvSpPr>
          <p:cNvPr id="4" name="Textfeld 3"/>
          <p:cNvSpPr txBox="1"/>
          <p:nvPr/>
        </p:nvSpPr>
        <p:spPr>
          <a:xfrm>
            <a:off x="7341782" y="1111083"/>
            <a:ext cx="4850218" cy="2456139"/>
          </a:xfrm>
          <a:prstGeom prst="rect">
            <a:avLst/>
          </a:prstGeom>
          <a:noFill/>
        </p:spPr>
        <p:txBody>
          <a:bodyPr wrap="square" rtlCol="0">
            <a:noAutofit/>
          </a:bodyPr>
          <a:lstStyle/>
          <a:p>
            <a:pPr lvl="0">
              <a:lnSpc>
                <a:spcPct val="140000"/>
              </a:lnSpc>
              <a:spcBef>
                <a:spcPct val="20000"/>
              </a:spcBef>
            </a:pPr>
            <a:r>
              <a:rPr lang="en-US" sz="1400" dirty="0" smtClean="0">
                <a:solidFill>
                  <a:prstClr val="black"/>
                </a:solidFill>
                <a:latin typeface="Arial" panose="020B0604020202020204" pitchFamily="34" charset="0"/>
                <a:cs typeface="Arial" panose="020B0604020202020204" pitchFamily="34" charset="0"/>
              </a:rPr>
              <a:t>An </a:t>
            </a:r>
            <a:r>
              <a:rPr lang="en-US" sz="1400" dirty="0" err="1" smtClean="0">
                <a:solidFill>
                  <a:prstClr val="black"/>
                </a:solidFill>
                <a:latin typeface="Arial" panose="020B0604020202020204" pitchFamily="34" charset="0"/>
                <a:cs typeface="Arial" panose="020B0604020202020204" pitchFamily="34" charset="0"/>
              </a:rPr>
              <a:t>dieser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Stelle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wird</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bei</a:t>
            </a:r>
            <a:r>
              <a:rPr lang="en-US" sz="1400" dirty="0" smtClean="0">
                <a:solidFill>
                  <a:prstClr val="black"/>
                </a:solidFill>
                <a:latin typeface="Arial" panose="020B0604020202020204" pitchFamily="34" charset="0"/>
                <a:cs typeface="Arial" panose="020B0604020202020204" pitchFamily="34" charset="0"/>
              </a:rPr>
              <a:t> der </a:t>
            </a:r>
            <a:r>
              <a:rPr lang="en-US" sz="1400" dirty="0" err="1" smtClean="0">
                <a:solidFill>
                  <a:prstClr val="black"/>
                </a:solidFill>
                <a:latin typeface="Arial" panose="020B0604020202020204" pitchFamily="34" charset="0"/>
                <a:cs typeface="Arial" panose="020B0604020202020204" pitchFamily="34" charset="0"/>
              </a:rPr>
              <a:t>Unterscheidung</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zwischen</a:t>
            </a:r>
            <a:r>
              <a:rPr lang="en-US" sz="1400" dirty="0" smtClean="0">
                <a:solidFill>
                  <a:prstClr val="black"/>
                </a:solidFill>
                <a:latin typeface="Arial" panose="020B0604020202020204" pitchFamily="34" charset="0"/>
                <a:cs typeface="Arial" panose="020B0604020202020204" pitchFamily="34" charset="0"/>
              </a:rPr>
              <a:t> realer und </a:t>
            </a:r>
            <a:r>
              <a:rPr lang="en-US" sz="1400" dirty="0" err="1" smtClean="0">
                <a:solidFill>
                  <a:prstClr val="black"/>
                </a:solidFill>
                <a:latin typeface="Arial" panose="020B0604020202020204" pitchFamily="34" charset="0"/>
                <a:cs typeface="Arial" panose="020B0604020202020204" pitchFamily="34" charset="0"/>
              </a:rPr>
              <a:t>nominaler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Geldmenge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zwar</a:t>
            </a:r>
            <a:r>
              <a:rPr lang="en-US" sz="1400" dirty="0" smtClean="0">
                <a:solidFill>
                  <a:prstClr val="black"/>
                </a:solidFill>
                <a:latin typeface="Arial" panose="020B0604020202020204" pitchFamily="34" charset="0"/>
                <a:cs typeface="Arial" panose="020B0604020202020204" pitchFamily="34" charset="0"/>
              </a:rPr>
              <a:t> das </a:t>
            </a:r>
            <a:r>
              <a:rPr lang="en-US" sz="1400" dirty="0" err="1" smtClean="0">
                <a:solidFill>
                  <a:prstClr val="black"/>
                </a:solidFill>
                <a:latin typeface="Arial" panose="020B0604020202020204" pitchFamily="34" charset="0"/>
                <a:cs typeface="Arial" panose="020B0604020202020204" pitchFamily="34" charset="0"/>
              </a:rPr>
              <a:t>Preisniveau</a:t>
            </a:r>
            <a:r>
              <a:rPr lang="en-US" sz="1400" dirty="0" smtClean="0">
                <a:solidFill>
                  <a:prstClr val="black"/>
                </a:solidFill>
                <a:latin typeface="Arial" panose="020B0604020202020204" pitchFamily="34" charset="0"/>
                <a:cs typeface="Arial" panose="020B0604020202020204" pitchFamily="34" charset="0"/>
              </a:rPr>
              <a:t> p </a:t>
            </a:r>
            <a:r>
              <a:rPr lang="en-US" sz="1400" dirty="0" err="1" smtClean="0">
                <a:solidFill>
                  <a:prstClr val="black"/>
                </a:solidFill>
                <a:latin typeface="Arial" panose="020B0604020202020204" pitchFamily="34" charset="0"/>
                <a:cs typeface="Arial" panose="020B0604020202020204" pitchFamily="34" charset="0"/>
              </a:rPr>
              <a:t>eingeführt</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allerdings</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wird</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es</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noch</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als</a:t>
            </a:r>
            <a:r>
              <a:rPr lang="en-US" sz="1400" dirty="0" smtClean="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k</a:t>
            </a:r>
            <a:r>
              <a:rPr lang="en-US" sz="1400" dirty="0" err="1" smtClean="0">
                <a:solidFill>
                  <a:prstClr val="black"/>
                </a:solidFill>
                <a:latin typeface="Arial" panose="020B0604020202020204" pitchFamily="34" charset="0"/>
                <a:cs typeface="Arial" panose="020B0604020202020204" pitchFamily="34" charset="0"/>
              </a:rPr>
              <a:t>onstant</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angesehen</a:t>
            </a:r>
            <a:r>
              <a:rPr lang="en-US" sz="1400" dirty="0" smtClean="0">
                <a:solidFill>
                  <a:prstClr val="black"/>
                </a:solidFill>
                <a:latin typeface="Arial" panose="020B0604020202020204" pitchFamily="34" charset="0"/>
                <a:cs typeface="Arial" panose="020B0604020202020204" pitchFamily="34" charset="0"/>
              </a:rPr>
              <a:t> und </a:t>
            </a:r>
            <a:r>
              <a:rPr lang="en-US" sz="1400" dirty="0" err="1" smtClean="0">
                <a:solidFill>
                  <a:prstClr val="black"/>
                </a:solidFill>
                <a:latin typeface="Arial" panose="020B0604020202020204" pitchFamily="34" charset="0"/>
                <a:cs typeface="Arial" panose="020B0604020202020204" pitchFamily="34" charset="0"/>
              </a:rPr>
              <a:t>ist</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damit</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nur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ein</a:t>
            </a:r>
            <a:r>
              <a:rPr lang="en-US" sz="1400" dirty="0" smtClean="0">
                <a:solidFill>
                  <a:prstClr val="black"/>
                </a:solidFill>
                <a:latin typeface="Arial" panose="020B0604020202020204" pitchFamily="34" charset="0"/>
                <a:cs typeface="Arial" panose="020B0604020202020204" pitchFamily="34" charset="0"/>
              </a:rPr>
              <a:t> Parameter, den man an </a:t>
            </a:r>
            <a:r>
              <a:rPr lang="en-US" sz="1400" dirty="0" err="1" smtClean="0">
                <a:solidFill>
                  <a:prstClr val="black"/>
                </a:solidFill>
                <a:latin typeface="Arial" panose="020B0604020202020204" pitchFamily="34" charset="0"/>
                <a:cs typeface="Arial" panose="020B0604020202020204" pitchFamily="34" charset="0"/>
              </a:rPr>
              <a:t>dieser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Stelle</a:t>
            </a:r>
            <a:r>
              <a:rPr lang="en-US" sz="1400" dirty="0" smtClean="0">
                <a:solidFill>
                  <a:prstClr val="black"/>
                </a:solidFill>
                <a:latin typeface="Arial" panose="020B0604020202020204" pitchFamily="34" charset="0"/>
                <a:cs typeface="Arial" panose="020B0604020202020204" pitchFamily="34" charset="0"/>
              </a:rPr>
              <a:t> der </a:t>
            </a:r>
            <a:r>
              <a:rPr lang="en-US" sz="1400" dirty="0" err="1" smtClean="0">
                <a:solidFill>
                  <a:prstClr val="black"/>
                </a:solidFill>
                <a:latin typeface="Arial" panose="020B0604020202020204" pitchFamily="34" charset="0"/>
                <a:cs typeface="Arial" panose="020B0604020202020204" pitchFamily="34" charset="0"/>
              </a:rPr>
              <a:t>Theorie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auch</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gleich</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eins</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vgl</a:t>
            </a:r>
            <a:r>
              <a:rPr lang="en-US" sz="1400" dirty="0" smtClean="0">
                <a:solidFill>
                  <a:prstClr val="black"/>
                </a:solidFill>
                <a:latin typeface="Arial" panose="020B0604020202020204" pitchFamily="34" charset="0"/>
                <a:cs typeface="Arial" panose="020B0604020202020204" pitchFamily="34" charset="0"/>
              </a:rPr>
              <a:t>. den </a:t>
            </a:r>
            <a:r>
              <a:rPr lang="en-US" sz="1400" dirty="0" err="1" smtClean="0">
                <a:solidFill>
                  <a:prstClr val="black"/>
                </a:solidFill>
                <a:latin typeface="Arial" panose="020B0604020202020204" pitchFamily="34" charset="0"/>
                <a:cs typeface="Arial" panose="020B0604020202020204" pitchFamily="34" charset="0"/>
              </a:rPr>
              <a:t>Hinweis</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vorher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zu</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Preisen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im</a:t>
            </a:r>
            <a:r>
              <a:rPr lang="en-US" sz="1400" dirty="0" smtClean="0">
                <a:solidFill>
                  <a:prstClr val="black"/>
                </a:solidFill>
                <a:latin typeface="Arial" panose="020B0604020202020204" pitchFamily="34" charset="0"/>
                <a:cs typeface="Arial" panose="020B0604020202020204" pitchFamily="34" charset="0"/>
              </a:rPr>
              <a:t> IS/LM-Modell) </a:t>
            </a:r>
            <a:r>
              <a:rPr lang="en-US" sz="1400" dirty="0" err="1" smtClean="0">
                <a:solidFill>
                  <a:prstClr val="black"/>
                </a:solidFill>
                <a:latin typeface="Arial" panose="020B0604020202020204" pitchFamily="34" charset="0"/>
                <a:cs typeface="Arial" panose="020B0604020202020204" pitchFamily="34" charset="0"/>
              </a:rPr>
              <a:t>setzen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könnte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Später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werden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wir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allerdings</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beim</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Übergang</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zum</a:t>
            </a:r>
            <a:r>
              <a:rPr lang="en-US" sz="1400" dirty="0" smtClean="0">
                <a:solidFill>
                  <a:prstClr val="black"/>
                </a:solidFill>
                <a:latin typeface="Arial" panose="020B0604020202020204" pitchFamily="34" charset="0"/>
                <a:cs typeface="Arial" panose="020B0604020202020204" pitchFamily="34" charset="0"/>
              </a:rPr>
              <a:t> AS/AD-Modell </a:t>
            </a:r>
            <a:r>
              <a:rPr lang="en-US" sz="1400" dirty="0" err="1" smtClean="0">
                <a:solidFill>
                  <a:prstClr val="black"/>
                </a:solidFill>
                <a:latin typeface="Arial" panose="020B0604020202020204" pitchFamily="34" charset="0"/>
                <a:cs typeface="Arial" panose="020B0604020202020204" pitchFamily="34" charset="0"/>
              </a:rPr>
              <a:t>genau</a:t>
            </a:r>
            <a:r>
              <a:rPr lang="en-US" sz="1400" dirty="0" smtClean="0">
                <a:solidFill>
                  <a:prstClr val="black"/>
                </a:solidFill>
                <a:latin typeface="Arial" panose="020B0604020202020204" pitchFamily="34" charset="0"/>
                <a:cs typeface="Arial" panose="020B0604020202020204" pitchFamily="34" charset="0"/>
              </a:rPr>
              <a:t> an </a:t>
            </a:r>
            <a:r>
              <a:rPr lang="en-US" sz="1400" dirty="0" err="1" smtClean="0">
                <a:solidFill>
                  <a:prstClr val="black"/>
                </a:solidFill>
                <a:latin typeface="Arial" panose="020B0604020202020204" pitchFamily="34" charset="0"/>
                <a:cs typeface="Arial" panose="020B0604020202020204" pitchFamily="34" charset="0"/>
              </a:rPr>
              <a:t>dieser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Stelle</a:t>
            </a:r>
            <a:r>
              <a:rPr lang="en-US" sz="1400" dirty="0" smtClean="0">
                <a:solidFill>
                  <a:prstClr val="black"/>
                </a:solidFill>
                <a:latin typeface="Arial" panose="020B0604020202020204" pitchFamily="34" charset="0"/>
                <a:cs typeface="Arial" panose="020B0604020202020204" pitchFamily="34" charset="0"/>
              </a:rPr>
              <a:t> die </a:t>
            </a:r>
            <a:r>
              <a:rPr lang="en-US" sz="1400" dirty="0" err="1" smtClean="0">
                <a:solidFill>
                  <a:prstClr val="black"/>
                </a:solidFill>
                <a:latin typeface="Arial" panose="020B0604020202020204" pitchFamily="34" charset="0"/>
                <a:cs typeface="Arial" panose="020B0604020202020204" pitchFamily="34" charset="0"/>
              </a:rPr>
              <a:t>Preise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einführen</a:t>
            </a:r>
            <a:r>
              <a:rPr lang="en-US" sz="1400" dirty="0" smtClean="0">
                <a:solidFill>
                  <a:prstClr val="black"/>
                </a:solidFill>
                <a:latin typeface="Arial" panose="020B0604020202020204" pitchFamily="34" charset="0"/>
                <a:cs typeface="Arial" panose="020B0604020202020204" pitchFamily="34" charset="0"/>
              </a:rPr>
              <a:t>. </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5" name="Textfeld 4"/>
          <p:cNvSpPr txBox="1"/>
          <p:nvPr/>
        </p:nvSpPr>
        <p:spPr>
          <a:xfrm>
            <a:off x="7410223" y="4349999"/>
            <a:ext cx="4781775" cy="1059592"/>
          </a:xfrm>
          <a:prstGeom prst="rect">
            <a:avLst/>
          </a:prstGeom>
          <a:noFill/>
        </p:spPr>
        <p:txBody>
          <a:bodyPr wrap="square" rtlCol="0">
            <a:noAutofit/>
          </a:bodyPr>
          <a:lstStyle/>
          <a:p>
            <a:pPr lvl="0">
              <a:lnSpc>
                <a:spcPct val="140000"/>
              </a:lnSpc>
              <a:spcBef>
                <a:spcPct val="20000"/>
              </a:spcBef>
            </a:pPr>
            <a:r>
              <a:rPr lang="en-US" sz="1400" dirty="0" smtClean="0">
                <a:solidFill>
                  <a:prstClr val="black"/>
                </a:solidFill>
                <a:latin typeface="Arial" panose="020B0604020202020204" pitchFamily="34" charset="0"/>
                <a:cs typeface="Arial" panose="020B0604020202020204" pitchFamily="34" charset="0"/>
              </a:rPr>
              <a:t>Die </a:t>
            </a:r>
            <a:r>
              <a:rPr lang="en-US" sz="1400" dirty="0" err="1" smtClean="0">
                <a:solidFill>
                  <a:prstClr val="black"/>
                </a:solidFill>
                <a:latin typeface="Arial" panose="020B0604020202020204" pitchFamily="34" charset="0"/>
                <a:cs typeface="Arial" panose="020B0604020202020204" pitchFamily="34" charset="0"/>
              </a:rPr>
              <a:t>Keynesianische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Geldnachfragefunktion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ist</a:t>
            </a:r>
            <a:r>
              <a:rPr lang="en-US" sz="1400" dirty="0" smtClean="0">
                <a:solidFill>
                  <a:prstClr val="black"/>
                </a:solidFill>
                <a:latin typeface="Arial" panose="020B0604020202020204" pitchFamily="34" charset="0"/>
                <a:cs typeface="Arial" panose="020B0604020202020204" pitchFamily="34" charset="0"/>
              </a:rPr>
              <a:t> an </a:t>
            </a:r>
            <a:r>
              <a:rPr lang="en-US" sz="1400" dirty="0" err="1" smtClean="0">
                <a:solidFill>
                  <a:prstClr val="black"/>
                </a:solidFill>
                <a:latin typeface="Arial" panose="020B0604020202020204" pitchFamily="34" charset="0"/>
                <a:cs typeface="Arial" panose="020B0604020202020204" pitchFamily="34" charset="0"/>
              </a:rPr>
              <a:t>anderer</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Stelle</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schon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erläutert</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worden</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Vgl</a:t>
            </a:r>
            <a:r>
              <a:rPr lang="en-US" sz="1400" dirty="0" smtClean="0">
                <a:solidFill>
                  <a:prstClr val="black"/>
                </a:solidFill>
                <a:latin typeface="Arial" panose="020B0604020202020204" pitchFamily="34" charset="0"/>
                <a:cs typeface="Arial" panose="020B0604020202020204" pitchFamily="34" charset="0"/>
              </a:rPr>
              <a:t>. </a:t>
            </a:r>
            <a:r>
              <a:rPr lang="en-US" sz="1400" dirty="0" err="1">
                <a:solidFill>
                  <a:prstClr val="black"/>
                </a:solidFill>
                <a:latin typeface="Arial" panose="020B0604020202020204" pitchFamily="34" charset="0"/>
                <a:cs typeface="Arial" panose="020B0604020202020204" pitchFamily="34" charset="0"/>
              </a:rPr>
              <a:t>a</a:t>
            </a:r>
            <a:r>
              <a:rPr lang="en-US" sz="1400" dirty="0" err="1" smtClean="0">
                <a:solidFill>
                  <a:prstClr val="black"/>
                </a:solidFill>
                <a:latin typeface="Arial" panose="020B0604020202020204" pitchFamily="34" charset="0"/>
                <a:cs typeface="Arial" panose="020B0604020202020204" pitchFamily="34" charset="0"/>
              </a:rPr>
              <a:t>ußerdem</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noch</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einmal</a:t>
            </a:r>
            <a:r>
              <a:rPr lang="en-US" sz="1400" dirty="0" smtClean="0">
                <a:solidFill>
                  <a:prstClr val="black"/>
                </a:solidFill>
                <a:latin typeface="Arial" panose="020B0604020202020204" pitchFamily="34" charset="0"/>
                <a:cs typeface="Arial" panose="020B0604020202020204" pitchFamily="34" charset="0"/>
              </a:rPr>
              <a:t> </a:t>
            </a:r>
            <a:r>
              <a:rPr lang="en-US" sz="1400" dirty="0" err="1" smtClean="0">
                <a:solidFill>
                  <a:prstClr val="black"/>
                </a:solidFill>
                <a:latin typeface="Arial" panose="020B0604020202020204" pitchFamily="34" charset="0"/>
                <a:cs typeface="Arial" panose="020B0604020202020204" pitchFamily="34" charset="0"/>
              </a:rPr>
              <a:t>mit</a:t>
            </a:r>
            <a:r>
              <a:rPr lang="en-US" sz="1400" dirty="0" smtClean="0">
                <a:solidFill>
                  <a:prstClr val="black"/>
                </a:solidFill>
                <a:latin typeface="Arial" panose="020B0604020202020204" pitchFamily="34" charset="0"/>
                <a:cs typeface="Arial" panose="020B0604020202020204" pitchFamily="34" charset="0"/>
              </a:rPr>
              <a:t> der </a:t>
            </a:r>
            <a:r>
              <a:rPr lang="en-US" sz="1400" dirty="0" err="1" smtClean="0">
                <a:solidFill>
                  <a:prstClr val="black"/>
                </a:solidFill>
                <a:latin typeface="Arial" panose="020B0604020202020204" pitchFamily="34" charset="0"/>
                <a:cs typeface="Arial" panose="020B0604020202020204" pitchFamily="34" charset="0"/>
              </a:rPr>
              <a:t>Quantitätstheorie</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Tree>
    <p:extLst>
      <p:ext uri="{BB962C8B-B14F-4D97-AF65-F5344CB8AC3E}">
        <p14:creationId xmlns:p14="http://schemas.microsoft.com/office/powerpoint/2010/main" val="3873658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8" name="TextBox 23"/>
              <p:cNvSpPr txBox="1"/>
              <p:nvPr/>
            </p:nvSpPr>
            <p:spPr>
              <a:xfrm>
                <a:off x="3029877" y="2838350"/>
                <a:ext cx="672371" cy="343620"/>
              </a:xfrm>
              <a:prstGeom prst="rect">
                <a:avLst/>
              </a:prstGeom>
              <a:solidFill>
                <a:schemeClr val="bg1"/>
              </a:solidFill>
            </p:spPr>
            <p:txBody>
              <a:bodyPr wrap="square" rtlCol="0">
                <a:spAutoFit/>
              </a:bodyPr>
              <a:lstStyle/>
              <a:p>
                <a14:m>
                  <m:oMath xmlns:m="http://schemas.openxmlformats.org/officeDocument/2006/math">
                    <m:r>
                      <a:rPr lang="de-DE" sz="1633" b="0" i="1" smtClean="0">
                        <a:latin typeface="Cambria Math" panose="02040503050406030204" pitchFamily="18" charset="0"/>
                        <a:cs typeface="Arial" panose="020B0604020202020204" pitchFamily="34" charset="0"/>
                      </a:rPr>
                      <m:t>𝐿</m:t>
                    </m:r>
                    <m:r>
                      <a:rPr lang="de-DE" sz="1633" b="0" i="1" smtClean="0">
                        <a:latin typeface="Cambria Math" panose="02040503050406030204" pitchFamily="18" charset="0"/>
                        <a:cs typeface="Arial" panose="020B0604020202020204" pitchFamily="34" charset="0"/>
                      </a:rPr>
                      <m:t>(</m:t>
                    </m:r>
                    <m:r>
                      <m:rPr>
                        <m:nor/>
                      </m:rPr>
                      <a:rPr lang="de-DE" sz="1633" dirty="0"/>
                      <m:t>Y</m:t>
                    </m:r>
                    <m:r>
                      <m:rPr>
                        <m:nor/>
                      </m:rPr>
                      <a:rPr lang="de-DE" sz="1633" baseline="-25000" dirty="0"/>
                      <m:t>0</m:t>
                    </m:r>
                  </m:oMath>
                </a14:m>
                <a:r>
                  <a:rPr lang="en-US" sz="1633" dirty="0" smtClean="0">
                    <a:latin typeface="Arial" panose="020B0604020202020204" pitchFamily="34" charset="0"/>
                    <a:cs typeface="Arial" panose="020B0604020202020204" pitchFamily="34" charset="0"/>
                  </a:rPr>
                  <a:t>)</a:t>
                </a:r>
                <a:endParaRPr lang="en-US" sz="1633" dirty="0">
                  <a:latin typeface="Arial" panose="020B0604020202020204" pitchFamily="34" charset="0"/>
                  <a:cs typeface="Arial" panose="020B0604020202020204" pitchFamily="34" charset="0"/>
                </a:endParaRPr>
              </a:p>
            </p:txBody>
          </p:sp>
        </mc:Choice>
        <mc:Fallback xmlns="">
          <p:sp>
            <p:nvSpPr>
              <p:cNvPr id="38" name="TextBox 23"/>
              <p:cNvSpPr txBox="1">
                <a:spLocks noRot="1" noChangeAspect="1" noMove="1" noResize="1" noEditPoints="1" noAdjustHandles="1" noChangeArrowheads="1" noChangeShapeType="1" noTextEdit="1"/>
              </p:cNvSpPr>
              <p:nvPr/>
            </p:nvSpPr>
            <p:spPr>
              <a:xfrm>
                <a:off x="3029877" y="2838350"/>
                <a:ext cx="672371" cy="343620"/>
              </a:xfrm>
              <a:prstGeom prst="rect">
                <a:avLst/>
              </a:prstGeom>
              <a:blipFill>
                <a:blip r:embed="rId3"/>
                <a:stretch>
                  <a:fillRect t="-7143" b="-23214"/>
                </a:stretch>
              </a:blipFill>
            </p:spPr>
            <p:txBody>
              <a:bodyPr/>
              <a:lstStyle/>
              <a:p>
                <a:r>
                  <a:rPr lang="de-DE">
                    <a:noFill/>
                  </a:rPr>
                  <a:t> </a:t>
                </a:r>
              </a:p>
            </p:txBody>
          </p:sp>
        </mc:Fallback>
      </mc:AlternateContent>
      <p:sp>
        <p:nvSpPr>
          <p:cNvPr id="6" name="TextShape 2"/>
          <p:cNvSpPr txBox="1"/>
          <p:nvPr/>
        </p:nvSpPr>
        <p:spPr>
          <a:xfrm>
            <a:off x="8164715" y="31646"/>
            <a:ext cx="4027285" cy="541036"/>
          </a:xfrm>
          <a:prstGeom prst="rect">
            <a:avLst/>
          </a:prstGeom>
          <a:noFill/>
          <a:ln>
            <a:noFill/>
          </a:ln>
        </p:spPr>
        <p:txBody>
          <a:bodyPr lIns="81646" tIns="40823" rIns="81646" bIns="40823" anchor="ctr" anchorCtr="1"/>
          <a:lstStyle/>
          <a:p>
            <a:r>
              <a:rPr lang="de-DE" sz="2600" b="1" dirty="0" smtClean="0"/>
              <a:t>Ableitung der Die </a:t>
            </a:r>
            <a:r>
              <a:rPr lang="de-DE" sz="2600" b="1" dirty="0"/>
              <a:t>LM-Kurve</a:t>
            </a:r>
          </a:p>
        </p:txBody>
      </p:sp>
      <p:cxnSp>
        <p:nvCxnSpPr>
          <p:cNvPr id="7" name="Straight Arrow Connector 7"/>
          <p:cNvCxnSpPr/>
          <p:nvPr/>
        </p:nvCxnSpPr>
        <p:spPr>
          <a:xfrm>
            <a:off x="318104" y="3268819"/>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9"/>
          <p:cNvSpPr txBox="1"/>
          <p:nvPr/>
        </p:nvSpPr>
        <p:spPr>
          <a:xfrm>
            <a:off x="3922573" y="3340584"/>
            <a:ext cx="766557" cy="343620"/>
          </a:xfrm>
          <a:prstGeom prst="rect">
            <a:avLst/>
          </a:prstGeom>
          <a:noFill/>
        </p:spPr>
        <p:txBody>
          <a:bodyPr wrap="none" rtlCol="0">
            <a:spAutoFit/>
          </a:bodyPr>
          <a:lstStyle/>
          <a:p>
            <a:r>
              <a:rPr lang="en-US" sz="1633" dirty="0" smtClean="0">
                <a:latin typeface="Arial" panose="020B0604020202020204" pitchFamily="34" charset="0"/>
                <a:cs typeface="Arial" panose="020B0604020202020204" pitchFamily="34" charset="0"/>
              </a:rPr>
              <a:t>L, M/p</a:t>
            </a:r>
            <a:endParaRPr lang="en-US" sz="1633" dirty="0">
              <a:latin typeface="Arial" panose="020B0604020202020204" pitchFamily="34" charset="0"/>
              <a:cs typeface="Arial" panose="020B0604020202020204" pitchFamily="34" charset="0"/>
            </a:endParaRPr>
          </a:p>
        </p:txBody>
      </p:sp>
      <p:cxnSp>
        <p:nvCxnSpPr>
          <p:cNvPr id="9" name="Straight Connector 10"/>
          <p:cNvCxnSpPr/>
          <p:nvPr/>
        </p:nvCxnSpPr>
        <p:spPr>
          <a:xfrm flipV="1">
            <a:off x="1749495" y="154955"/>
            <a:ext cx="0" cy="3068032"/>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11"/>
          <p:cNvCxnSpPr/>
          <p:nvPr/>
        </p:nvCxnSpPr>
        <p:spPr>
          <a:xfrm flipH="1" flipV="1">
            <a:off x="318104" y="1831683"/>
            <a:ext cx="5586466" cy="1232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4"/>
          <p:cNvCxnSpPr/>
          <p:nvPr/>
        </p:nvCxnSpPr>
        <p:spPr>
          <a:xfrm>
            <a:off x="443009" y="1047791"/>
            <a:ext cx="3245005" cy="194076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Straight Connector 30"/>
          <p:cNvCxnSpPr/>
          <p:nvPr/>
        </p:nvCxnSpPr>
        <p:spPr>
          <a:xfrm>
            <a:off x="1030928" y="917142"/>
            <a:ext cx="3048188" cy="1853735"/>
          </a:xfrm>
          <a:prstGeom prst="line">
            <a:avLst/>
          </a:prstGeom>
          <a:ln w="381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27"/>
              <p:cNvSpPr txBox="1"/>
              <p:nvPr/>
            </p:nvSpPr>
            <p:spPr>
              <a:xfrm>
                <a:off x="-67424" y="1664157"/>
                <a:ext cx="395365"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b="0" i="1" smtClean="0">
                              <a:latin typeface="Cambria Math" panose="02040503050406030204" pitchFamily="18" charset="0"/>
                            </a:rPr>
                            <m:t>𝑖</m:t>
                          </m:r>
                        </m:e>
                        <m:sub>
                          <m:r>
                            <a:rPr lang="de-DE" sz="1633" i="1">
                              <a:latin typeface="Cambria Math"/>
                            </a:rPr>
                            <m:t>0</m:t>
                          </m:r>
                        </m:sub>
                      </m:sSub>
                    </m:oMath>
                  </m:oMathPara>
                </a14:m>
                <a:endParaRPr lang="en-US" sz="1633" dirty="0"/>
              </a:p>
            </p:txBody>
          </p:sp>
        </mc:Choice>
        <mc:Fallback xmlns="">
          <p:sp>
            <p:nvSpPr>
              <p:cNvPr id="13" name="TextBox 27"/>
              <p:cNvSpPr txBox="1">
                <a:spLocks noRot="1" noChangeAspect="1" noMove="1" noResize="1" noEditPoints="1" noAdjustHandles="1" noChangeArrowheads="1" noChangeShapeType="1" noTextEdit="1"/>
              </p:cNvSpPr>
              <p:nvPr/>
            </p:nvSpPr>
            <p:spPr>
              <a:xfrm>
                <a:off x="-67424" y="1664157"/>
                <a:ext cx="395365" cy="343620"/>
              </a:xfrm>
              <a:prstGeom prst="rect">
                <a:avLst/>
              </a:prstGeom>
              <a:blipFill>
                <a:blip r:embed="rId4"/>
                <a:stretch>
                  <a:fillRect/>
                </a:stretch>
              </a:blipFill>
            </p:spPr>
            <p:txBody>
              <a:bodyPr/>
              <a:lstStyle/>
              <a:p>
                <a:r>
                  <a:rPr lang="de-DE">
                    <a:noFill/>
                  </a:rPr>
                  <a:t> </a:t>
                </a:r>
              </a:p>
            </p:txBody>
          </p:sp>
        </mc:Fallback>
      </mc:AlternateContent>
      <p:cxnSp>
        <p:nvCxnSpPr>
          <p:cNvPr id="14" name="Straight Connector 41"/>
          <p:cNvCxnSpPr/>
          <p:nvPr/>
        </p:nvCxnSpPr>
        <p:spPr>
          <a:xfrm flipH="1">
            <a:off x="312360" y="841206"/>
            <a:ext cx="6779776" cy="3687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44"/>
              <p:cNvSpPr txBox="1"/>
              <p:nvPr/>
            </p:nvSpPr>
            <p:spPr>
              <a:xfrm>
                <a:off x="-79586" y="1272617"/>
                <a:ext cx="390492"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b="0" i="1" smtClean="0">
                              <a:latin typeface="Cambria Math" panose="02040503050406030204" pitchFamily="18" charset="0"/>
                            </a:rPr>
                            <m:t>𝑖</m:t>
                          </m:r>
                        </m:e>
                        <m:sub>
                          <m:r>
                            <a:rPr lang="de-DE" sz="1633" i="1">
                              <a:latin typeface="Cambria Math"/>
                            </a:rPr>
                            <m:t>1</m:t>
                          </m:r>
                        </m:sub>
                      </m:sSub>
                    </m:oMath>
                  </m:oMathPara>
                </a14:m>
                <a:endParaRPr lang="en-US" sz="1633" dirty="0"/>
              </a:p>
            </p:txBody>
          </p:sp>
        </mc:Choice>
        <mc:Fallback xmlns="">
          <p:sp>
            <p:nvSpPr>
              <p:cNvPr id="15" name="TextBox 44"/>
              <p:cNvSpPr txBox="1">
                <a:spLocks noRot="1" noChangeAspect="1" noMove="1" noResize="1" noEditPoints="1" noAdjustHandles="1" noChangeArrowheads="1" noChangeShapeType="1" noTextEdit="1"/>
              </p:cNvSpPr>
              <p:nvPr/>
            </p:nvSpPr>
            <p:spPr>
              <a:xfrm>
                <a:off x="-79586" y="1272617"/>
                <a:ext cx="390492" cy="343620"/>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25"/>
              <p:cNvSpPr txBox="1"/>
              <p:nvPr/>
            </p:nvSpPr>
            <p:spPr>
              <a:xfrm>
                <a:off x="1455535" y="67293"/>
                <a:ext cx="587919" cy="343620"/>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1633" i="1" smtClean="0">
                          <a:latin typeface="Cambria Math" panose="02040503050406030204" pitchFamily="18" charset="0"/>
                          <a:cs typeface="Arial" panose="020B0604020202020204" pitchFamily="34" charset="0"/>
                        </a:rPr>
                        <m:t>𝑀</m:t>
                      </m:r>
                      <m:r>
                        <a:rPr lang="de-DE" sz="1633" b="0" i="1" smtClean="0">
                          <a:latin typeface="Cambria Math" panose="02040503050406030204" pitchFamily="18" charset="0"/>
                          <a:cs typeface="Arial" panose="020B0604020202020204" pitchFamily="34" charset="0"/>
                        </a:rPr>
                        <m:t>/</m:t>
                      </m:r>
                      <m:r>
                        <a:rPr lang="de-DE" sz="1633" b="0" i="1" smtClean="0">
                          <a:latin typeface="Cambria Math" panose="02040503050406030204" pitchFamily="18" charset="0"/>
                          <a:cs typeface="Arial" panose="020B0604020202020204" pitchFamily="34" charset="0"/>
                        </a:rPr>
                        <m:t>𝑝</m:t>
                      </m:r>
                    </m:oMath>
                  </m:oMathPara>
                </a14:m>
                <a:endParaRPr lang="en-US" sz="1633" dirty="0">
                  <a:latin typeface="Arial" panose="020B0604020202020204" pitchFamily="34" charset="0"/>
                  <a:cs typeface="Arial" panose="020B0604020202020204" pitchFamily="34" charset="0"/>
                </a:endParaRPr>
              </a:p>
            </p:txBody>
          </p:sp>
        </mc:Choice>
        <mc:Fallback xmlns="">
          <p:sp>
            <p:nvSpPr>
              <p:cNvPr id="16" name="TextBox 25"/>
              <p:cNvSpPr txBox="1">
                <a:spLocks noRot="1" noChangeAspect="1" noMove="1" noResize="1" noEditPoints="1" noAdjustHandles="1" noChangeArrowheads="1" noChangeShapeType="1" noTextEdit="1"/>
              </p:cNvSpPr>
              <p:nvPr/>
            </p:nvSpPr>
            <p:spPr>
              <a:xfrm>
                <a:off x="1455535" y="67293"/>
                <a:ext cx="587919" cy="343620"/>
              </a:xfrm>
              <a:prstGeom prst="rect">
                <a:avLst/>
              </a:prstGeom>
              <a:blipFill>
                <a:blip r:embed="rId6"/>
                <a:stretch>
                  <a:fillRect b="-14286"/>
                </a:stretch>
              </a:blipFill>
            </p:spPr>
            <p:txBody>
              <a:bodyPr/>
              <a:lstStyle/>
              <a:p>
                <a:r>
                  <a:rPr lang="de-DE">
                    <a:noFill/>
                  </a:rPr>
                  <a:t> </a:t>
                </a:r>
              </a:p>
            </p:txBody>
          </p:sp>
        </mc:Fallback>
      </mc:AlternateContent>
      <p:cxnSp>
        <p:nvCxnSpPr>
          <p:cNvPr id="17" name="Straight Arrow Connector 6"/>
          <p:cNvCxnSpPr/>
          <p:nvPr/>
        </p:nvCxnSpPr>
        <p:spPr>
          <a:xfrm flipV="1">
            <a:off x="318104" y="154956"/>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30"/>
          <p:cNvCxnSpPr/>
          <p:nvPr/>
        </p:nvCxnSpPr>
        <p:spPr>
          <a:xfrm>
            <a:off x="1357550" y="590521"/>
            <a:ext cx="3048188" cy="185373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Straight Arrow Connector 7"/>
          <p:cNvCxnSpPr/>
          <p:nvPr/>
        </p:nvCxnSpPr>
        <p:spPr>
          <a:xfrm>
            <a:off x="4847541" y="3257018"/>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6"/>
          <p:cNvCxnSpPr/>
          <p:nvPr/>
        </p:nvCxnSpPr>
        <p:spPr>
          <a:xfrm flipV="1">
            <a:off x="4847540" y="143154"/>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TextBox 44"/>
              <p:cNvSpPr txBox="1"/>
              <p:nvPr/>
            </p:nvSpPr>
            <p:spPr>
              <a:xfrm>
                <a:off x="-79586" y="252100"/>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26" name="TextBox 44"/>
              <p:cNvSpPr txBox="1">
                <a:spLocks noRot="1" noChangeAspect="1" noMove="1" noResize="1" noEditPoints="1" noAdjustHandles="1" noChangeArrowheads="1" noChangeShapeType="1" noTextEdit="1"/>
              </p:cNvSpPr>
              <p:nvPr/>
            </p:nvSpPr>
            <p:spPr>
              <a:xfrm>
                <a:off x="-79586" y="252100"/>
                <a:ext cx="305147" cy="343620"/>
              </a:xfrm>
              <a:prstGeom prst="rect">
                <a:avLst/>
              </a:prstGeom>
              <a:blipFill>
                <a:blip r:embed="rId7"/>
                <a:stretch>
                  <a:fillRect/>
                </a:stretch>
              </a:blipFill>
            </p:spPr>
            <p:txBody>
              <a:bodyPr/>
              <a:lstStyle/>
              <a:p>
                <a:r>
                  <a:rPr lang="de-DE">
                    <a:noFill/>
                  </a:rPr>
                  <a:t> </a:t>
                </a:r>
              </a:p>
            </p:txBody>
          </p:sp>
        </mc:Fallback>
      </mc:AlternateContent>
      <p:cxnSp>
        <p:nvCxnSpPr>
          <p:cNvPr id="28" name="Straight Connector 11"/>
          <p:cNvCxnSpPr/>
          <p:nvPr/>
        </p:nvCxnSpPr>
        <p:spPr>
          <a:xfrm flipH="1">
            <a:off x="312360" y="1411696"/>
            <a:ext cx="6191857"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TextBox 44"/>
              <p:cNvSpPr txBox="1"/>
              <p:nvPr/>
            </p:nvSpPr>
            <p:spPr>
              <a:xfrm>
                <a:off x="-79586" y="673680"/>
                <a:ext cx="395365"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b="0" i="1" smtClean="0">
                              <a:latin typeface="Cambria Math" panose="02040503050406030204" pitchFamily="18" charset="0"/>
                            </a:rPr>
                            <m:t>𝑖</m:t>
                          </m:r>
                        </m:e>
                        <m:sub>
                          <m:r>
                            <a:rPr lang="de-DE" sz="1633" i="1">
                              <a:latin typeface="Cambria Math"/>
                            </a:rPr>
                            <m:t>2</m:t>
                          </m:r>
                        </m:sub>
                      </m:sSub>
                    </m:oMath>
                  </m:oMathPara>
                </a14:m>
                <a:endParaRPr lang="en-US" sz="1633" dirty="0"/>
              </a:p>
            </p:txBody>
          </p:sp>
        </mc:Choice>
        <mc:Fallback xmlns="">
          <p:sp>
            <p:nvSpPr>
              <p:cNvPr id="29" name="TextBox 44"/>
              <p:cNvSpPr txBox="1">
                <a:spLocks noRot="1" noChangeAspect="1" noMove="1" noResize="1" noEditPoints="1" noAdjustHandles="1" noChangeArrowheads="1" noChangeShapeType="1" noTextEdit="1"/>
              </p:cNvSpPr>
              <p:nvPr/>
            </p:nvSpPr>
            <p:spPr>
              <a:xfrm>
                <a:off x="-79586" y="673680"/>
                <a:ext cx="395365" cy="343620"/>
              </a:xfrm>
              <a:prstGeom prst="rect">
                <a:avLst/>
              </a:prstGeom>
              <a:blipFill>
                <a:blip r:embed="rId8"/>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0" name="TextBox 23"/>
              <p:cNvSpPr txBox="1"/>
              <p:nvPr/>
            </p:nvSpPr>
            <p:spPr>
              <a:xfrm>
                <a:off x="3842374" y="2806515"/>
                <a:ext cx="672371" cy="343620"/>
              </a:xfrm>
              <a:prstGeom prst="rect">
                <a:avLst/>
              </a:prstGeom>
              <a:solidFill>
                <a:schemeClr val="bg1"/>
              </a:solidFill>
            </p:spPr>
            <p:txBody>
              <a:bodyPr wrap="square" rtlCol="0">
                <a:spAutoFit/>
              </a:bodyPr>
              <a:lstStyle/>
              <a:p>
                <a14:m>
                  <m:oMath xmlns:m="http://schemas.openxmlformats.org/officeDocument/2006/math">
                    <m:r>
                      <a:rPr lang="de-DE" sz="1633" b="0" i="1" smtClean="0">
                        <a:latin typeface="Cambria Math" panose="02040503050406030204" pitchFamily="18" charset="0"/>
                        <a:cs typeface="Arial" panose="020B0604020202020204" pitchFamily="34" charset="0"/>
                      </a:rPr>
                      <m:t>𝐿</m:t>
                    </m:r>
                    <m:r>
                      <a:rPr lang="de-DE" sz="1633" b="0" i="1" smtClean="0">
                        <a:latin typeface="Cambria Math" panose="02040503050406030204" pitchFamily="18" charset="0"/>
                        <a:cs typeface="Arial" panose="020B0604020202020204" pitchFamily="34" charset="0"/>
                      </a:rPr>
                      <m:t>(</m:t>
                    </m:r>
                    <m:r>
                      <m:rPr>
                        <m:nor/>
                      </m:rPr>
                      <a:rPr lang="de-DE" sz="1633" dirty="0"/>
                      <m:t>Y</m:t>
                    </m:r>
                    <m:r>
                      <m:rPr>
                        <m:nor/>
                      </m:rPr>
                      <a:rPr lang="de-DE" sz="1633" b="0" i="0" baseline="-25000" dirty="0" smtClean="0"/>
                      <m:t>1</m:t>
                    </m:r>
                  </m:oMath>
                </a14:m>
                <a:r>
                  <a:rPr lang="en-US" sz="1633" dirty="0" smtClean="0">
                    <a:latin typeface="Arial" panose="020B0604020202020204" pitchFamily="34" charset="0"/>
                    <a:cs typeface="Arial" panose="020B0604020202020204" pitchFamily="34" charset="0"/>
                  </a:rPr>
                  <a:t>)</a:t>
                </a:r>
                <a:endParaRPr lang="en-US" sz="1633" dirty="0">
                  <a:latin typeface="Arial" panose="020B0604020202020204" pitchFamily="34" charset="0"/>
                  <a:cs typeface="Arial" panose="020B0604020202020204" pitchFamily="34" charset="0"/>
                </a:endParaRPr>
              </a:p>
            </p:txBody>
          </p:sp>
        </mc:Choice>
        <mc:Fallback xmlns="">
          <p:sp>
            <p:nvSpPr>
              <p:cNvPr id="30" name="TextBox 23"/>
              <p:cNvSpPr txBox="1">
                <a:spLocks noRot="1" noChangeAspect="1" noMove="1" noResize="1" noEditPoints="1" noAdjustHandles="1" noChangeArrowheads="1" noChangeShapeType="1" noTextEdit="1"/>
              </p:cNvSpPr>
              <p:nvPr/>
            </p:nvSpPr>
            <p:spPr>
              <a:xfrm>
                <a:off x="3842374" y="2806515"/>
                <a:ext cx="672371" cy="343620"/>
              </a:xfrm>
              <a:prstGeom prst="rect">
                <a:avLst/>
              </a:prstGeom>
              <a:blipFill>
                <a:blip r:embed="rId9"/>
                <a:stretch>
                  <a:fillRect t="-5263" b="-22807"/>
                </a:stretch>
              </a:blipFill>
            </p:spPr>
            <p:txBody>
              <a:bodyPr/>
              <a:lstStyle/>
              <a:p>
                <a:r>
                  <a:rPr lang="de-DE">
                    <a:noFill/>
                  </a:rPr>
                  <a:t> </a:t>
                </a:r>
              </a:p>
            </p:txBody>
          </p:sp>
        </mc:Fallback>
      </mc:AlternateContent>
      <p:sp>
        <p:nvSpPr>
          <p:cNvPr id="34" name="Textfeld 33"/>
          <p:cNvSpPr txBox="1"/>
          <p:nvPr/>
        </p:nvSpPr>
        <p:spPr>
          <a:xfrm>
            <a:off x="5734280" y="3299536"/>
            <a:ext cx="357790" cy="343620"/>
          </a:xfrm>
          <a:prstGeom prst="rect">
            <a:avLst/>
          </a:prstGeom>
          <a:noFill/>
        </p:spPr>
        <p:txBody>
          <a:bodyPr wrap="none" rtlCol="0">
            <a:spAutoFit/>
          </a:bodyPr>
          <a:lstStyle/>
          <a:p>
            <a:r>
              <a:rPr lang="de-DE" sz="1633" dirty="0"/>
              <a:t>Y</a:t>
            </a:r>
            <a:r>
              <a:rPr lang="de-DE" sz="1633" baseline="-25000" dirty="0"/>
              <a:t>0</a:t>
            </a:r>
          </a:p>
        </p:txBody>
      </p:sp>
      <p:sp>
        <p:nvSpPr>
          <p:cNvPr id="35" name="Textfeld 34"/>
          <p:cNvSpPr txBox="1"/>
          <p:nvPr/>
        </p:nvSpPr>
        <p:spPr>
          <a:xfrm>
            <a:off x="6333928" y="3326260"/>
            <a:ext cx="357790" cy="343620"/>
          </a:xfrm>
          <a:prstGeom prst="rect">
            <a:avLst/>
          </a:prstGeom>
          <a:noFill/>
        </p:spPr>
        <p:txBody>
          <a:bodyPr wrap="none" rtlCol="0">
            <a:spAutoFit/>
          </a:bodyPr>
          <a:lstStyle/>
          <a:p>
            <a:r>
              <a:rPr lang="de-DE" sz="1633" dirty="0"/>
              <a:t>Y</a:t>
            </a:r>
            <a:r>
              <a:rPr lang="de-DE" sz="1633" baseline="-25000" dirty="0"/>
              <a:t>1</a:t>
            </a:r>
          </a:p>
        </p:txBody>
      </p:sp>
      <p:sp>
        <p:nvSpPr>
          <p:cNvPr id="36" name="Textfeld 35"/>
          <p:cNvSpPr txBox="1"/>
          <p:nvPr/>
        </p:nvSpPr>
        <p:spPr>
          <a:xfrm>
            <a:off x="6921015" y="3326260"/>
            <a:ext cx="357790" cy="343620"/>
          </a:xfrm>
          <a:prstGeom prst="rect">
            <a:avLst/>
          </a:prstGeom>
          <a:noFill/>
        </p:spPr>
        <p:txBody>
          <a:bodyPr wrap="none" rtlCol="0">
            <a:spAutoFit/>
          </a:bodyPr>
          <a:lstStyle/>
          <a:p>
            <a:r>
              <a:rPr lang="de-DE" sz="1633" dirty="0"/>
              <a:t>Y</a:t>
            </a:r>
            <a:r>
              <a:rPr lang="de-DE" sz="1633" baseline="-25000" dirty="0"/>
              <a:t>2</a:t>
            </a:r>
          </a:p>
        </p:txBody>
      </p:sp>
      <p:cxnSp>
        <p:nvCxnSpPr>
          <p:cNvPr id="37" name="Straight Connector 11"/>
          <p:cNvCxnSpPr/>
          <p:nvPr/>
        </p:nvCxnSpPr>
        <p:spPr>
          <a:xfrm flipV="1">
            <a:off x="5904570" y="1844010"/>
            <a:ext cx="0" cy="137897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p:nvCxnSpPr>
        <p:spPr>
          <a:xfrm flipV="1">
            <a:off x="5603632" y="419625"/>
            <a:ext cx="1991765" cy="175532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11"/>
          <p:cNvCxnSpPr/>
          <p:nvPr/>
        </p:nvCxnSpPr>
        <p:spPr>
          <a:xfrm flipV="1">
            <a:off x="6504217" y="1396100"/>
            <a:ext cx="0" cy="187597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11"/>
          <p:cNvCxnSpPr/>
          <p:nvPr/>
        </p:nvCxnSpPr>
        <p:spPr>
          <a:xfrm flipV="1">
            <a:off x="7116306" y="888092"/>
            <a:ext cx="0" cy="240699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 name="Textfeld 48"/>
          <p:cNvSpPr txBox="1"/>
          <p:nvPr/>
        </p:nvSpPr>
        <p:spPr>
          <a:xfrm>
            <a:off x="2676026" y="186775"/>
            <a:ext cx="976549" cy="343620"/>
          </a:xfrm>
          <a:prstGeom prst="rect">
            <a:avLst/>
          </a:prstGeom>
          <a:noFill/>
        </p:spPr>
        <p:txBody>
          <a:bodyPr wrap="none" rtlCol="0">
            <a:spAutoFit/>
          </a:bodyPr>
          <a:lstStyle/>
          <a:p>
            <a:r>
              <a:rPr lang="de-DE" sz="1633" dirty="0"/>
              <a:t>Y</a:t>
            </a:r>
            <a:r>
              <a:rPr lang="de-DE" sz="1633" baseline="-25000" dirty="0"/>
              <a:t>0 </a:t>
            </a:r>
            <a:r>
              <a:rPr lang="de-DE" sz="1633" dirty="0"/>
              <a:t>&lt;Y</a:t>
            </a:r>
            <a:r>
              <a:rPr lang="de-DE" sz="1633" baseline="-25000" dirty="0"/>
              <a:t>1 </a:t>
            </a:r>
            <a:r>
              <a:rPr lang="de-DE" sz="1633" dirty="0"/>
              <a:t>&lt;Y</a:t>
            </a:r>
            <a:r>
              <a:rPr lang="de-DE" sz="1633" baseline="-25000" dirty="0"/>
              <a:t>2</a:t>
            </a:r>
          </a:p>
        </p:txBody>
      </p:sp>
      <p:sp>
        <p:nvSpPr>
          <p:cNvPr id="53" name="Textfeld 52"/>
          <p:cNvSpPr txBox="1"/>
          <p:nvPr/>
        </p:nvSpPr>
        <p:spPr>
          <a:xfrm>
            <a:off x="0" y="5511260"/>
            <a:ext cx="6450472" cy="1344236"/>
          </a:xfrm>
          <a:prstGeom prst="rect">
            <a:avLst/>
          </a:prstGeom>
          <a:noFill/>
        </p:spPr>
        <p:txBody>
          <a:bodyPr wrap="square" rtlCol="0">
            <a:noAutofit/>
          </a:bodyPr>
          <a:lstStyle/>
          <a:p>
            <a:pPr marL="311079" indent="-311079">
              <a:buFont typeface="Arial" panose="020B0604020202020204" pitchFamily="34" charset="0"/>
              <a:buChar char="•"/>
            </a:pPr>
            <a:r>
              <a:rPr lang="en-US" sz="2000" dirty="0"/>
              <a:t>Die LM-</a:t>
            </a:r>
            <a:r>
              <a:rPr lang="en-US" sz="2000" dirty="0" err="1"/>
              <a:t>Kurve</a:t>
            </a:r>
            <a:r>
              <a:rPr lang="en-US" sz="2000" dirty="0"/>
              <a:t> </a:t>
            </a:r>
            <a:r>
              <a:rPr lang="en-US" sz="2000" dirty="0" err="1"/>
              <a:t>ist</a:t>
            </a:r>
            <a:r>
              <a:rPr lang="en-US" sz="2000" dirty="0"/>
              <a:t> der Ort </a:t>
            </a:r>
            <a:r>
              <a:rPr lang="en-US" sz="2000" dirty="0" err="1"/>
              <a:t>aller</a:t>
            </a:r>
            <a:r>
              <a:rPr lang="en-US" sz="2000" dirty="0"/>
              <a:t> </a:t>
            </a:r>
            <a:r>
              <a:rPr lang="en-US" sz="2000" dirty="0" smtClean="0"/>
              <a:t>(</a:t>
            </a:r>
            <a:r>
              <a:rPr lang="en-US" sz="2000" dirty="0" err="1"/>
              <a:t>i</a:t>
            </a:r>
            <a:r>
              <a:rPr lang="en-US" sz="2000" dirty="0" err="1" smtClean="0"/>
              <a:t>,y</a:t>
            </a:r>
            <a:r>
              <a:rPr lang="en-US" sz="2000" dirty="0"/>
              <a:t>)-</a:t>
            </a:r>
            <a:r>
              <a:rPr lang="en-US" sz="2000" dirty="0" err="1"/>
              <a:t>Kombinationen</a:t>
            </a:r>
            <a:r>
              <a:rPr lang="en-US" sz="2000" dirty="0"/>
              <a:t>, in </a:t>
            </a:r>
            <a:r>
              <a:rPr lang="en-US" sz="2000" dirty="0" err="1"/>
              <a:t>denen</a:t>
            </a:r>
            <a:r>
              <a:rPr lang="en-US" sz="2000" dirty="0"/>
              <a:t> der </a:t>
            </a:r>
            <a:r>
              <a:rPr lang="en-US" sz="2000" dirty="0" err="1"/>
              <a:t>Geldmakrt</a:t>
            </a:r>
            <a:r>
              <a:rPr lang="en-US" sz="2000" dirty="0"/>
              <a:t> </a:t>
            </a:r>
            <a:r>
              <a:rPr lang="en-US" sz="2000" dirty="0" err="1"/>
              <a:t>sich</a:t>
            </a:r>
            <a:r>
              <a:rPr lang="en-US" sz="2000" dirty="0"/>
              <a:t> </a:t>
            </a:r>
            <a:r>
              <a:rPr lang="en-US" sz="2000" dirty="0" err="1"/>
              <a:t>im</a:t>
            </a:r>
            <a:r>
              <a:rPr lang="en-US" sz="2000" dirty="0"/>
              <a:t> </a:t>
            </a:r>
            <a:r>
              <a:rPr lang="en-US" sz="2000" dirty="0" err="1"/>
              <a:t>Gleichgewicht</a:t>
            </a:r>
            <a:r>
              <a:rPr lang="en-US" sz="2000" dirty="0"/>
              <a:t> </a:t>
            </a:r>
            <a:r>
              <a:rPr lang="en-US" sz="2000" dirty="0" err="1"/>
              <a:t>befindet</a:t>
            </a:r>
            <a:endParaRPr lang="en-US" sz="2000" dirty="0"/>
          </a:p>
          <a:p>
            <a:pPr marL="311079" indent="-311079">
              <a:buFont typeface="Arial" panose="020B0604020202020204" pitchFamily="34" charset="0"/>
              <a:buChar char="•"/>
            </a:pPr>
            <a:endParaRPr lang="en-US" sz="2000" dirty="0"/>
          </a:p>
          <a:p>
            <a:pPr marL="311079" indent="-311079">
              <a:buFont typeface="Arial" panose="020B0604020202020204" pitchFamily="34" charset="0"/>
              <a:buChar char="•"/>
            </a:pPr>
            <a:r>
              <a:rPr lang="en-US" sz="2000" dirty="0"/>
              <a:t>Die LM-</a:t>
            </a:r>
            <a:r>
              <a:rPr lang="en-US" sz="2000" dirty="0" err="1"/>
              <a:t>Kurve</a:t>
            </a:r>
            <a:r>
              <a:rPr lang="en-US" sz="2000" dirty="0"/>
              <a:t> </a:t>
            </a:r>
            <a:r>
              <a:rPr lang="en-US" sz="2000" dirty="0" err="1"/>
              <a:t>ist</a:t>
            </a:r>
            <a:r>
              <a:rPr lang="en-US" sz="2000" dirty="0"/>
              <a:t> </a:t>
            </a:r>
            <a:r>
              <a:rPr lang="en-US" sz="2000" dirty="0" err="1"/>
              <a:t>steigend</a:t>
            </a:r>
            <a:r>
              <a:rPr lang="en-US" sz="2000" dirty="0"/>
              <a:t> in y</a:t>
            </a:r>
            <a:endParaRPr lang="de-DE" sz="2000" dirty="0"/>
          </a:p>
        </p:txBody>
      </p:sp>
      <p:sp>
        <p:nvSpPr>
          <p:cNvPr id="54" name="Textfeld 53"/>
          <p:cNvSpPr txBox="1"/>
          <p:nvPr/>
        </p:nvSpPr>
        <p:spPr>
          <a:xfrm>
            <a:off x="7447889" y="436599"/>
            <a:ext cx="1279581" cy="427361"/>
          </a:xfrm>
          <a:prstGeom prst="rect">
            <a:avLst/>
          </a:prstGeom>
          <a:noFill/>
        </p:spPr>
        <p:txBody>
          <a:bodyPr wrap="none" rtlCol="0">
            <a:spAutoFit/>
          </a:bodyPr>
          <a:lstStyle/>
          <a:p>
            <a:r>
              <a:rPr lang="de-DE" sz="2177" b="1" dirty="0"/>
              <a:t>LM Kurve</a:t>
            </a:r>
          </a:p>
        </p:txBody>
      </p:sp>
      <mc:AlternateContent xmlns:mc="http://schemas.openxmlformats.org/markup-compatibility/2006" xmlns:a14="http://schemas.microsoft.com/office/drawing/2010/main">
        <mc:Choice Requires="a14">
          <p:sp>
            <p:nvSpPr>
              <p:cNvPr id="39" name="TextBox 23"/>
              <p:cNvSpPr txBox="1"/>
              <p:nvPr/>
            </p:nvSpPr>
            <p:spPr>
              <a:xfrm>
                <a:off x="4156510" y="2464284"/>
                <a:ext cx="672371" cy="343620"/>
              </a:xfrm>
              <a:prstGeom prst="rect">
                <a:avLst/>
              </a:prstGeom>
              <a:solidFill>
                <a:schemeClr val="bg1"/>
              </a:solidFill>
            </p:spPr>
            <p:txBody>
              <a:bodyPr wrap="square" rtlCol="0">
                <a:spAutoFit/>
              </a:bodyPr>
              <a:lstStyle/>
              <a:p>
                <a14:m>
                  <m:oMath xmlns:m="http://schemas.openxmlformats.org/officeDocument/2006/math">
                    <m:r>
                      <a:rPr lang="de-DE" sz="1633" b="0" i="1" smtClean="0">
                        <a:latin typeface="Cambria Math" panose="02040503050406030204" pitchFamily="18" charset="0"/>
                        <a:cs typeface="Arial" panose="020B0604020202020204" pitchFamily="34" charset="0"/>
                      </a:rPr>
                      <m:t>𝐿</m:t>
                    </m:r>
                    <m:r>
                      <a:rPr lang="de-DE" sz="1633" b="0" i="1" smtClean="0">
                        <a:latin typeface="Cambria Math" panose="02040503050406030204" pitchFamily="18" charset="0"/>
                        <a:cs typeface="Arial" panose="020B0604020202020204" pitchFamily="34" charset="0"/>
                      </a:rPr>
                      <m:t>(</m:t>
                    </m:r>
                    <m:r>
                      <m:rPr>
                        <m:nor/>
                      </m:rPr>
                      <a:rPr lang="de-DE" sz="1633" dirty="0"/>
                      <m:t>Y</m:t>
                    </m:r>
                    <m:r>
                      <m:rPr>
                        <m:nor/>
                      </m:rPr>
                      <a:rPr lang="de-DE" sz="1633" b="0" i="0" baseline="-25000" dirty="0" smtClean="0"/>
                      <m:t>2</m:t>
                    </m:r>
                  </m:oMath>
                </a14:m>
                <a:r>
                  <a:rPr lang="en-US" sz="1633" dirty="0" smtClean="0">
                    <a:latin typeface="Arial" panose="020B0604020202020204" pitchFamily="34" charset="0"/>
                    <a:cs typeface="Arial" panose="020B0604020202020204" pitchFamily="34" charset="0"/>
                  </a:rPr>
                  <a:t>)</a:t>
                </a:r>
                <a:endParaRPr lang="en-US" sz="1633" dirty="0">
                  <a:latin typeface="Arial" panose="020B0604020202020204" pitchFamily="34" charset="0"/>
                  <a:cs typeface="Arial" panose="020B0604020202020204" pitchFamily="34" charset="0"/>
                </a:endParaRPr>
              </a:p>
            </p:txBody>
          </p:sp>
        </mc:Choice>
        <mc:Fallback xmlns="">
          <p:sp>
            <p:nvSpPr>
              <p:cNvPr id="39" name="TextBox 23"/>
              <p:cNvSpPr txBox="1">
                <a:spLocks noRot="1" noChangeAspect="1" noMove="1" noResize="1" noEditPoints="1" noAdjustHandles="1" noChangeArrowheads="1" noChangeShapeType="1" noTextEdit="1"/>
              </p:cNvSpPr>
              <p:nvPr/>
            </p:nvSpPr>
            <p:spPr>
              <a:xfrm>
                <a:off x="4156510" y="2464284"/>
                <a:ext cx="672371" cy="343620"/>
              </a:xfrm>
              <a:prstGeom prst="rect">
                <a:avLst/>
              </a:prstGeom>
              <a:blipFill>
                <a:blip r:embed="rId10"/>
                <a:stretch>
                  <a:fillRect t="-5263" b="-2280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0" name="TextBox 44"/>
              <p:cNvSpPr txBox="1"/>
              <p:nvPr/>
            </p:nvSpPr>
            <p:spPr>
              <a:xfrm>
                <a:off x="4536557" y="231669"/>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40" name="TextBox 44"/>
              <p:cNvSpPr txBox="1">
                <a:spLocks noRot="1" noChangeAspect="1" noMove="1" noResize="1" noEditPoints="1" noAdjustHandles="1" noChangeArrowheads="1" noChangeShapeType="1" noTextEdit="1"/>
              </p:cNvSpPr>
              <p:nvPr/>
            </p:nvSpPr>
            <p:spPr>
              <a:xfrm>
                <a:off x="4536557" y="231669"/>
                <a:ext cx="305147" cy="343620"/>
              </a:xfrm>
              <a:prstGeom prst="rect">
                <a:avLst/>
              </a:prstGeom>
              <a:blipFill>
                <a:blip r:embed="rId11"/>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 name="Rechteck 1"/>
              <p:cNvSpPr/>
              <p:nvPr/>
            </p:nvSpPr>
            <p:spPr>
              <a:xfrm>
                <a:off x="7647233" y="5990006"/>
                <a:ext cx="2436308" cy="657424"/>
              </a:xfrm>
              <a:prstGeom prst="rect">
                <a:avLst/>
              </a:prstGeom>
            </p:spPr>
            <p:txBody>
              <a:bodyPr wrap="none">
                <a:spAutoFit/>
              </a:bodyPr>
              <a:lstStyle/>
              <a:p>
                <a14:m>
                  <m:oMath xmlns:m="http://schemas.openxmlformats.org/officeDocument/2006/math">
                    <m:f>
                      <m:fPr>
                        <m:ctrlPr>
                          <a:rPr lang="en-US" sz="2400" i="1" kern="0" smtClean="0">
                            <a:solidFill>
                              <a:sysClr val="windowText" lastClr="000000"/>
                            </a:solidFill>
                            <a:latin typeface="Cambria Math" panose="02040503050406030204" pitchFamily="18" charset="0"/>
                          </a:rPr>
                        </m:ctrlPr>
                      </m:fPr>
                      <m:num>
                        <m:r>
                          <a:rPr lang="de-DE" sz="2400" i="1" kern="0">
                            <a:solidFill>
                              <a:sysClr val="windowText" lastClr="000000"/>
                            </a:solidFill>
                            <a:latin typeface="Cambria Math" panose="02040503050406030204" pitchFamily="18" charset="0"/>
                          </a:rPr>
                          <m:t>𝑀</m:t>
                        </m:r>
                      </m:num>
                      <m:den>
                        <m:r>
                          <a:rPr lang="de-DE" sz="2400" b="0" i="1" kern="0" smtClean="0">
                            <a:solidFill>
                              <a:sysClr val="windowText" lastClr="000000"/>
                            </a:solidFill>
                            <a:latin typeface="Cambria Math" panose="02040503050406030204" pitchFamily="18" charset="0"/>
                          </a:rPr>
                          <m:t>𝑝</m:t>
                        </m:r>
                      </m:den>
                    </m:f>
                  </m:oMath>
                </a14:m>
                <a:r>
                  <a:rPr lang="de-DE" sz="2400" dirty="0" smtClean="0">
                    <a:latin typeface="Times New Roman" panose="02020603050405020304" pitchFamily="18" charset="0"/>
                    <a:cs typeface="Times New Roman" panose="02020603050405020304" pitchFamily="18" charset="0"/>
                  </a:rPr>
                  <a:t>=L(Y,i</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l</a:t>
                </a:r>
                <a:r>
                  <a:rPr lang="de-DE" sz="2400" baseline="-25000" dirty="0" err="1">
                    <a:latin typeface="Times New Roman" panose="02020603050405020304" pitchFamily="18" charset="0"/>
                    <a:cs typeface="Times New Roman" panose="02020603050405020304" pitchFamily="18" charset="0"/>
                  </a:rPr>
                  <a:t>y</a:t>
                </a:r>
                <a:r>
                  <a:rPr lang="de-DE" sz="2400" dirty="0" err="1">
                    <a:latin typeface="Times New Roman" panose="02020603050405020304" pitchFamily="18" charset="0"/>
                    <a:cs typeface="Times New Roman" panose="02020603050405020304" pitchFamily="18" charset="0"/>
                  </a:rPr>
                  <a:t>∙Y+l</a:t>
                </a:r>
                <a:r>
                  <a:rPr lang="de-DE" sz="2400" baseline="-25000" dirty="0" err="1">
                    <a:latin typeface="Times New Roman" panose="02020603050405020304" pitchFamily="18" charset="0"/>
                    <a:cs typeface="Times New Roman" panose="02020603050405020304" pitchFamily="18" charset="0"/>
                  </a:rPr>
                  <a:t>i</a:t>
                </a:r>
                <a:r>
                  <a:rPr lang="de-DE" sz="2400" dirty="0" err="1">
                    <a:latin typeface="Times New Roman" panose="02020603050405020304" pitchFamily="18" charset="0"/>
                    <a:cs typeface="Times New Roman" panose="02020603050405020304" pitchFamily="18" charset="0"/>
                  </a:rPr>
                  <a:t>∙i</a:t>
                </a:r>
                <a:endParaRPr lang="de-DE" sz="2400" dirty="0"/>
              </a:p>
            </p:txBody>
          </p:sp>
        </mc:Choice>
        <mc:Fallback xmlns="">
          <p:sp>
            <p:nvSpPr>
              <p:cNvPr id="2" name="Rechteck 1"/>
              <p:cNvSpPr>
                <a:spLocks noRot="1" noChangeAspect="1" noMove="1" noResize="1" noEditPoints="1" noAdjustHandles="1" noChangeArrowheads="1" noChangeShapeType="1" noTextEdit="1"/>
              </p:cNvSpPr>
              <p:nvPr/>
            </p:nvSpPr>
            <p:spPr>
              <a:xfrm>
                <a:off x="7647233" y="5990006"/>
                <a:ext cx="2436308" cy="657424"/>
              </a:xfrm>
              <a:prstGeom prst="rect">
                <a:avLst/>
              </a:prstGeom>
              <a:blipFill>
                <a:blip r:embed="rId12"/>
                <a:stretch>
                  <a:fillRect r="-1750" b="-2804"/>
                </a:stretch>
              </a:blipFill>
            </p:spPr>
            <p:txBody>
              <a:bodyPr/>
              <a:lstStyle/>
              <a:p>
                <a:r>
                  <a:rPr lang="de-DE">
                    <a:noFill/>
                  </a:rPr>
                  <a:t> </a:t>
                </a:r>
              </a:p>
            </p:txBody>
          </p:sp>
        </mc:Fallback>
      </mc:AlternateContent>
      <p:sp>
        <p:nvSpPr>
          <p:cNvPr id="3" name="Rechteck 2"/>
          <p:cNvSpPr/>
          <p:nvPr/>
        </p:nvSpPr>
        <p:spPr>
          <a:xfrm>
            <a:off x="6891358" y="5519363"/>
            <a:ext cx="4045788" cy="369332"/>
          </a:xfrm>
          <a:prstGeom prst="rect">
            <a:avLst/>
          </a:prstGeom>
        </p:spPr>
        <p:txBody>
          <a:bodyPr wrap="none">
            <a:spAutoFit/>
          </a:bodyPr>
          <a:lstStyle/>
          <a:p>
            <a:r>
              <a:rPr lang="en-US" b="1" dirty="0" err="1"/>
              <a:t>Gleichgewichtsbedingung</a:t>
            </a:r>
            <a:r>
              <a:rPr lang="en-US" b="1" dirty="0"/>
              <a:t> am </a:t>
            </a:r>
            <a:r>
              <a:rPr lang="en-US" b="1" dirty="0" err="1" smtClean="0"/>
              <a:t>Geldmarkt</a:t>
            </a:r>
            <a:endParaRPr lang="de-DE" b="1" dirty="0"/>
          </a:p>
        </p:txBody>
      </p:sp>
      <mc:AlternateContent xmlns:mc="http://schemas.openxmlformats.org/markup-compatibility/2006" xmlns:a14="http://schemas.microsoft.com/office/drawing/2010/main">
        <mc:Choice Requires="a14">
          <p:sp>
            <p:nvSpPr>
              <p:cNvPr id="42" name="Textfeld 41"/>
              <p:cNvSpPr txBox="1"/>
              <p:nvPr/>
            </p:nvSpPr>
            <p:spPr>
              <a:xfrm>
                <a:off x="0" y="3595130"/>
                <a:ext cx="12192000" cy="643756"/>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Ausgangspunkt bildet diesmal zu einem gegebenen Einkommen </a:t>
                </a:r>
                <a14:m>
                  <m:oMath xmlns:m="http://schemas.openxmlformats.org/officeDocument/2006/math">
                    <m:r>
                      <m:rPr>
                        <m:nor/>
                      </m:rPr>
                      <a:rPr lang="de-DE" sz="1400" dirty="0" smtClean="0"/>
                      <m:t>Y</m:t>
                    </m:r>
                    <m:r>
                      <m:rPr>
                        <m:nor/>
                      </m:rPr>
                      <a:rPr lang="de-DE" sz="1400" baseline="-25000" dirty="0" smtClean="0"/>
                      <m:t>0</m:t>
                    </m:r>
                  </m:oMath>
                </a14:m>
                <a:r>
                  <a:rPr lang="de-DE" sz="1400" dirty="0" smtClean="0">
                    <a:solidFill>
                      <a:prstClr val="black"/>
                    </a:solidFill>
                    <a:latin typeface="Arial" panose="020B0604020202020204" pitchFamily="34" charset="0"/>
                    <a:cs typeface="Arial" panose="020B0604020202020204" pitchFamily="34" charset="0"/>
                  </a:rPr>
                  <a:t> das Geldmarktgleichgewicht. Der Schnittpunkt der im Zins i fallenden Geldnachfrage </a:t>
                </a:r>
                <a14:m>
                  <m:oMath xmlns:m="http://schemas.openxmlformats.org/officeDocument/2006/math">
                    <m:r>
                      <a:rPr lang="de-DE" sz="1400" b="0" i="1" smtClean="0">
                        <a:latin typeface="Cambria Math" panose="02040503050406030204" pitchFamily="18" charset="0"/>
                        <a:cs typeface="Arial" panose="020B0604020202020204" pitchFamily="34" charset="0"/>
                      </a:rPr>
                      <m:t>𝐿</m:t>
                    </m:r>
                    <m:r>
                      <a:rPr lang="de-DE" sz="1400" b="0" i="1" smtClean="0">
                        <a:latin typeface="Cambria Math" panose="02040503050406030204" pitchFamily="18" charset="0"/>
                        <a:cs typeface="Arial" panose="020B0604020202020204" pitchFamily="34" charset="0"/>
                      </a:rPr>
                      <m:t>(</m:t>
                    </m:r>
                    <m:r>
                      <m:rPr>
                        <m:nor/>
                      </m:rPr>
                      <a:rPr lang="de-DE" sz="1400" dirty="0"/>
                      <m:t>Y</m:t>
                    </m:r>
                    <m:r>
                      <m:rPr>
                        <m:nor/>
                      </m:rPr>
                      <a:rPr lang="de-DE" sz="1400" baseline="-25000" dirty="0"/>
                      <m:t>0</m:t>
                    </m:r>
                  </m:oMath>
                </a14:m>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mit</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exogen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gegebenen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realen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Geldmenge</a:t>
                </a:r>
                <a:r>
                  <a:rPr lang="en-US" sz="1400" dirty="0" smtClean="0">
                    <a:latin typeface="Arial" panose="020B0604020202020204" pitchFamily="34" charset="0"/>
                    <a:cs typeface="Arial" panose="020B0604020202020204" pitchFamily="34" charset="0"/>
                  </a:rPr>
                  <a:t> </a:t>
                </a:r>
                <a14:m>
                  <m:oMath xmlns:m="http://schemas.openxmlformats.org/officeDocument/2006/math">
                    <m:r>
                      <a:rPr lang="de-DE" sz="1400" i="1" smtClean="0">
                        <a:latin typeface="Cambria Math" panose="02040503050406030204" pitchFamily="18" charset="0"/>
                        <a:cs typeface="Arial" panose="020B0604020202020204" pitchFamily="34" charset="0"/>
                      </a:rPr>
                      <m:t>𝑀</m:t>
                    </m:r>
                    <m:r>
                      <a:rPr lang="de-DE" sz="1400" b="0" i="1" smtClean="0">
                        <a:latin typeface="Cambria Math" panose="02040503050406030204" pitchFamily="18" charset="0"/>
                        <a:cs typeface="Arial" panose="020B0604020202020204" pitchFamily="34" charset="0"/>
                      </a:rPr>
                      <m:t>/</m:t>
                    </m:r>
                    <m:r>
                      <a:rPr lang="de-DE" sz="1400" b="0" i="1" smtClean="0">
                        <a:latin typeface="Cambria Math" panose="02040503050406030204" pitchFamily="18" charset="0"/>
                        <a:cs typeface="Arial" panose="020B0604020202020204" pitchFamily="34" charset="0"/>
                      </a:rPr>
                      <m:t>𝑝</m:t>
                    </m:r>
                  </m:oMath>
                </a14:m>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liefert</a:t>
                </a:r>
                <a:r>
                  <a:rPr lang="en-US" sz="1400" dirty="0" smtClean="0">
                    <a:latin typeface="Arial" panose="020B0604020202020204" pitchFamily="34" charset="0"/>
                    <a:cs typeface="Arial" panose="020B0604020202020204" pitchFamily="34" charset="0"/>
                  </a:rPr>
                  <a:t> den </a:t>
                </a:r>
                <a:r>
                  <a:rPr lang="en-US" sz="1400" dirty="0" err="1" smtClean="0">
                    <a:latin typeface="Arial" panose="020B0604020202020204" pitchFamily="34" charset="0"/>
                    <a:cs typeface="Arial" panose="020B0604020202020204" pitchFamily="34" charset="0"/>
                  </a:rPr>
                  <a:t>zum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Einkommen</a:t>
                </a:r>
                <a:r>
                  <a:rPr lang="en-US" sz="1400" dirty="0" smtClean="0">
                    <a:latin typeface="Arial" panose="020B0604020202020204" pitchFamily="34" charset="0"/>
                    <a:cs typeface="Arial" panose="020B0604020202020204" pitchFamily="34" charset="0"/>
                  </a:rPr>
                  <a:t> </a:t>
                </a:r>
                <a:r>
                  <a:rPr lang="de-DE" sz="1400" dirty="0" smtClean="0"/>
                  <a:t>Y</a:t>
                </a:r>
                <a:r>
                  <a:rPr lang="de-DE" sz="1400" baseline="-25000" dirty="0" smtClean="0"/>
                  <a:t>0</a:t>
                </a:r>
                <a:r>
                  <a:rPr lang="en-US" sz="1400" dirty="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zugehörigen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Zinssatz</a:t>
                </a:r>
                <a:r>
                  <a:rPr lang="en-US" sz="1400" dirty="0" smtClean="0">
                    <a:latin typeface="Arial" panose="020B0604020202020204" pitchFamily="34" charset="0"/>
                    <a:cs typeface="Arial" panose="020B0604020202020204" pitchFamily="34" charset="0"/>
                  </a:rPr>
                  <a:t> </a:t>
                </a:r>
                <a14:m>
                  <m:oMath xmlns:m="http://schemas.openxmlformats.org/officeDocument/2006/math">
                    <m:sSub>
                      <m:sSubPr>
                        <m:ctrlPr>
                          <a:rPr lang="en-US" sz="1400" i="1" smtClean="0">
                            <a:latin typeface="Cambria Math" panose="02040503050406030204" pitchFamily="18" charset="0"/>
                          </a:rPr>
                        </m:ctrlPr>
                      </m:sSubPr>
                      <m:e>
                        <m:r>
                          <a:rPr lang="de-DE" sz="1400" b="0" i="1" smtClean="0">
                            <a:latin typeface="Cambria Math" panose="02040503050406030204" pitchFamily="18" charset="0"/>
                          </a:rPr>
                          <m:t>𝑖</m:t>
                        </m:r>
                      </m:e>
                      <m:sub>
                        <m:r>
                          <a:rPr lang="de-DE" sz="1400" i="1">
                            <a:latin typeface="Cambria Math"/>
                          </a:rPr>
                          <m:t>0</m:t>
                        </m:r>
                      </m:sub>
                    </m:sSub>
                  </m:oMath>
                </a14:m>
                <a:r>
                  <a:rPr lang="en-US" sz="1400" dirty="0" smtClean="0">
                    <a:latin typeface="Arial" panose="020B0604020202020204" pitchFamily="34" charset="0"/>
                    <a:cs typeface="Arial" panose="020B0604020202020204" pitchFamily="34" charset="0"/>
                  </a:rPr>
                  <a:t>  </a:t>
                </a:r>
                <a:endParaRPr lang="de-DE" sz="1400" baseline="-25000" dirty="0" smtClean="0"/>
              </a:p>
            </p:txBody>
          </p:sp>
        </mc:Choice>
        <mc:Fallback xmlns="">
          <p:sp>
            <p:nvSpPr>
              <p:cNvPr id="42" name="Textfeld 41"/>
              <p:cNvSpPr txBox="1">
                <a:spLocks noRot="1" noChangeAspect="1" noMove="1" noResize="1" noEditPoints="1" noAdjustHandles="1" noChangeArrowheads="1" noChangeShapeType="1" noTextEdit="1"/>
              </p:cNvSpPr>
              <p:nvPr/>
            </p:nvSpPr>
            <p:spPr>
              <a:xfrm>
                <a:off x="0" y="3595130"/>
                <a:ext cx="12192000" cy="643756"/>
              </a:xfrm>
              <a:prstGeom prst="rect">
                <a:avLst/>
              </a:prstGeom>
              <a:blipFill>
                <a:blip r:embed="rId13"/>
                <a:stretch>
                  <a:fillRect l="-150" b="-1333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4" name="Textfeld 43"/>
              <p:cNvSpPr txBox="1"/>
              <p:nvPr/>
            </p:nvSpPr>
            <p:spPr>
              <a:xfrm>
                <a:off x="2716483" y="4933090"/>
                <a:ext cx="9477411" cy="643756"/>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Steigt das Einkommen noch weiter  auf </a:t>
                </a:r>
                <a:r>
                  <a:rPr lang="de-DE" sz="1400" dirty="0" smtClean="0"/>
                  <a:t>Y</a:t>
                </a:r>
                <a:r>
                  <a:rPr lang="de-DE" sz="1400" baseline="-25000" dirty="0" smtClean="0"/>
                  <a:t>2</a:t>
                </a:r>
                <a:r>
                  <a:rPr lang="de-DE" sz="1400" dirty="0" smtClean="0"/>
                  <a:t>&gt;Y</a:t>
                </a:r>
                <a:r>
                  <a:rPr lang="de-DE" sz="1400" baseline="-25000" dirty="0"/>
                  <a:t>1</a:t>
                </a:r>
                <a:r>
                  <a:rPr lang="de-DE" sz="1400" baseline="-25000" dirty="0" smtClean="0"/>
                  <a:t> </a:t>
                </a:r>
                <a:r>
                  <a:rPr lang="de-DE" sz="1400" dirty="0" smtClean="0">
                    <a:solidFill>
                      <a:prstClr val="black"/>
                    </a:solidFill>
                    <a:latin typeface="Arial" panose="020B0604020202020204" pitchFamily="34" charset="0"/>
                    <a:cs typeface="Arial" panose="020B0604020202020204" pitchFamily="34" charset="0"/>
                  </a:rPr>
                  <a:t>so erhält man eine weitere Zins-Einkommenskombination </a:t>
                </a:r>
                <a:r>
                  <a:rPr lang="de-DE" sz="1400" dirty="0" smtClean="0"/>
                  <a:t>Y</a:t>
                </a:r>
                <a:r>
                  <a:rPr lang="de-DE" sz="1400" baseline="-25000" dirty="0" smtClean="0"/>
                  <a:t>2</a:t>
                </a:r>
                <a:r>
                  <a:rPr lang="en-US" sz="1400" dirty="0" smtClean="0">
                    <a:latin typeface="Arial" panose="020B0604020202020204" pitchFamily="34" charset="0"/>
                    <a:cs typeface="Arial" panose="020B0604020202020204" pitchFamily="34" charset="0"/>
                  </a:rPr>
                  <a:t> und </a:t>
                </a:r>
                <a14:m>
                  <m:oMath xmlns:m="http://schemas.openxmlformats.org/officeDocument/2006/math">
                    <m:sSub>
                      <m:sSubPr>
                        <m:ctrlPr>
                          <a:rPr lang="en-US" sz="1400" i="1" smtClean="0">
                            <a:latin typeface="Cambria Math" panose="02040503050406030204" pitchFamily="18" charset="0"/>
                          </a:rPr>
                        </m:ctrlPr>
                      </m:sSubPr>
                      <m:e>
                        <m:r>
                          <a:rPr lang="de-DE" sz="1400" b="0" i="1" smtClean="0">
                            <a:latin typeface="Cambria Math" panose="02040503050406030204" pitchFamily="18" charset="0"/>
                          </a:rPr>
                          <m:t>𝑖</m:t>
                        </m:r>
                      </m:e>
                      <m:sub>
                        <m:r>
                          <a:rPr lang="de-DE" sz="1400" b="0" i="1" smtClean="0">
                            <a:latin typeface="Cambria Math" panose="02040503050406030204" pitchFamily="18" charset="0"/>
                          </a:rPr>
                          <m:t>2</m:t>
                        </m:r>
                      </m:sub>
                    </m:sSub>
                  </m:oMath>
                </a14:m>
                <a:r>
                  <a:rPr lang="de-DE" sz="1400" dirty="0" smtClean="0">
                    <a:solidFill>
                      <a:prstClr val="black"/>
                    </a:solidFill>
                    <a:latin typeface="Arial" panose="020B0604020202020204" pitchFamily="34" charset="0"/>
                    <a:cs typeface="Arial" panose="020B0604020202020204" pitchFamily="34" charset="0"/>
                  </a:rPr>
                  <a:t> und daraus einen positiven Zusammenhang zwischen Zins und Einkommen abgeleitet aus dem Geldmarktgleichgewicht</a:t>
                </a:r>
                <a:endParaRPr lang="de-DE" sz="1400" baseline="-25000" dirty="0" smtClean="0"/>
              </a:p>
            </p:txBody>
          </p:sp>
        </mc:Choice>
        <mc:Fallback xmlns="">
          <p:sp>
            <p:nvSpPr>
              <p:cNvPr id="44" name="Textfeld 43"/>
              <p:cNvSpPr txBox="1">
                <a:spLocks noRot="1" noChangeAspect="1" noMove="1" noResize="1" noEditPoints="1" noAdjustHandles="1" noChangeArrowheads="1" noChangeShapeType="1" noTextEdit="1"/>
              </p:cNvSpPr>
              <p:nvPr/>
            </p:nvSpPr>
            <p:spPr>
              <a:xfrm>
                <a:off x="2716483" y="4933090"/>
                <a:ext cx="9477411" cy="643756"/>
              </a:xfrm>
              <a:prstGeom prst="rect">
                <a:avLst/>
              </a:prstGeom>
              <a:blipFill>
                <a:blip r:embed="rId14"/>
                <a:stretch>
                  <a:fillRect l="-193" b="-1226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8" name="Textfeld 47"/>
              <p:cNvSpPr txBox="1"/>
              <p:nvPr/>
            </p:nvSpPr>
            <p:spPr>
              <a:xfrm>
                <a:off x="711396" y="4534297"/>
                <a:ext cx="11585642" cy="643756"/>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Damit ergibt sich ein neuer Schnittpunkt zwischen </a:t>
                </a:r>
                <a14:m>
                  <m:oMath xmlns:m="http://schemas.openxmlformats.org/officeDocument/2006/math">
                    <m:r>
                      <a:rPr lang="de-DE" sz="1400" b="0" i="1" smtClean="0">
                        <a:latin typeface="Cambria Math" panose="02040503050406030204" pitchFamily="18" charset="0"/>
                        <a:cs typeface="Arial" panose="020B0604020202020204" pitchFamily="34" charset="0"/>
                      </a:rPr>
                      <m:t>𝐿</m:t>
                    </m:r>
                    <m:r>
                      <a:rPr lang="de-DE" sz="1400" b="0" i="1" smtClean="0">
                        <a:latin typeface="Cambria Math" panose="02040503050406030204" pitchFamily="18" charset="0"/>
                        <a:cs typeface="Arial" panose="020B0604020202020204" pitchFamily="34" charset="0"/>
                      </a:rPr>
                      <m:t>(</m:t>
                    </m:r>
                    <m:r>
                      <m:rPr>
                        <m:nor/>
                      </m:rPr>
                      <a:rPr lang="de-DE" sz="1400" dirty="0"/>
                      <m:t>Y</m:t>
                    </m:r>
                    <m:r>
                      <m:rPr>
                        <m:nor/>
                      </m:rPr>
                      <a:rPr lang="de-DE" sz="1400" b="0" i="0" baseline="-25000" dirty="0" smtClean="0"/>
                      <m:t>1</m:t>
                    </m:r>
                  </m:oMath>
                </a14:m>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mit</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exogen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gegebenen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realen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Geldmenge</a:t>
                </a:r>
                <a:r>
                  <a:rPr lang="en-US" sz="1400" dirty="0" smtClean="0">
                    <a:latin typeface="Arial" panose="020B0604020202020204" pitchFamily="34" charset="0"/>
                    <a:cs typeface="Arial" panose="020B0604020202020204" pitchFamily="34" charset="0"/>
                  </a:rPr>
                  <a:t> </a:t>
                </a:r>
                <a14:m>
                  <m:oMath xmlns:m="http://schemas.openxmlformats.org/officeDocument/2006/math">
                    <m:r>
                      <a:rPr lang="de-DE" sz="1400" i="1" smtClean="0">
                        <a:latin typeface="Cambria Math" panose="02040503050406030204" pitchFamily="18" charset="0"/>
                        <a:cs typeface="Arial" panose="020B0604020202020204" pitchFamily="34" charset="0"/>
                      </a:rPr>
                      <m:t>𝑀</m:t>
                    </m:r>
                    <m:r>
                      <a:rPr lang="de-DE" sz="1400" b="0" i="1" smtClean="0">
                        <a:latin typeface="Cambria Math" panose="02040503050406030204" pitchFamily="18" charset="0"/>
                        <a:cs typeface="Arial" panose="020B0604020202020204" pitchFamily="34" charset="0"/>
                      </a:rPr>
                      <m:t>/</m:t>
                    </m:r>
                    <m:r>
                      <a:rPr lang="de-DE" sz="1400" b="0" i="1" smtClean="0">
                        <a:latin typeface="Cambria Math" panose="02040503050406030204" pitchFamily="18" charset="0"/>
                        <a:cs typeface="Arial" panose="020B0604020202020204" pitchFamily="34" charset="0"/>
                      </a:rPr>
                      <m:t>𝑝</m:t>
                    </m:r>
                  </m:oMath>
                </a14:m>
                <a:r>
                  <a:rPr lang="en-US" sz="1400" dirty="0" smtClean="0">
                    <a:latin typeface="Arial" panose="020B0604020202020204" pitchFamily="34" charset="0"/>
                    <a:cs typeface="Arial" panose="020B0604020202020204" pitchFamily="34" charset="0"/>
                  </a:rPr>
                  <a:t> und liefert den </a:t>
                </a:r>
                <a:r>
                  <a:rPr lang="en-US" sz="1400" dirty="0" err="1" smtClean="0">
                    <a:latin typeface="Arial" panose="020B0604020202020204" pitchFamily="34" charset="0"/>
                    <a:cs typeface="Arial" panose="020B0604020202020204" pitchFamily="34" charset="0"/>
                  </a:rPr>
                  <a:t>zum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Einkommen</a:t>
                </a:r>
                <a:r>
                  <a:rPr lang="en-US" sz="1400" dirty="0" smtClean="0">
                    <a:latin typeface="Arial" panose="020B0604020202020204" pitchFamily="34" charset="0"/>
                    <a:cs typeface="Arial" panose="020B0604020202020204" pitchFamily="34" charset="0"/>
                  </a:rPr>
                  <a:t> </a:t>
                </a:r>
                <a:r>
                  <a:rPr lang="de-DE" sz="1400" dirty="0" smtClean="0"/>
                  <a:t>Y</a:t>
                </a:r>
                <a:r>
                  <a:rPr lang="de-DE" sz="1400" baseline="-25000" dirty="0" smtClean="0"/>
                  <a:t>1</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zugehörigen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Zinssatz</a:t>
                </a:r>
                <a:r>
                  <a:rPr lang="en-US" sz="1400" dirty="0" smtClean="0">
                    <a:latin typeface="Arial" panose="020B0604020202020204" pitchFamily="34" charset="0"/>
                    <a:cs typeface="Arial" panose="020B0604020202020204" pitchFamily="34" charset="0"/>
                  </a:rPr>
                  <a:t> </a:t>
                </a:r>
                <a14:m>
                  <m:oMath xmlns:m="http://schemas.openxmlformats.org/officeDocument/2006/math">
                    <m:sSub>
                      <m:sSubPr>
                        <m:ctrlPr>
                          <a:rPr lang="en-US" sz="1400" i="1" smtClean="0">
                            <a:latin typeface="Cambria Math" panose="02040503050406030204" pitchFamily="18" charset="0"/>
                          </a:rPr>
                        </m:ctrlPr>
                      </m:sSubPr>
                      <m:e>
                        <m:r>
                          <a:rPr lang="de-DE" sz="1400" b="0" i="1" smtClean="0">
                            <a:latin typeface="Cambria Math" panose="02040503050406030204" pitchFamily="18" charset="0"/>
                          </a:rPr>
                          <m:t>𝑖</m:t>
                        </m:r>
                      </m:e>
                      <m:sub>
                        <m:r>
                          <a:rPr lang="de-DE" sz="1400" b="0" i="1" smtClean="0">
                            <a:latin typeface="Cambria Math" panose="02040503050406030204" pitchFamily="18" charset="0"/>
                          </a:rPr>
                          <m:t>1</m:t>
                        </m:r>
                      </m:sub>
                    </m:sSub>
                  </m:oMath>
                </a14:m>
                <a:r>
                  <a:rPr lang="en-US" sz="1400" dirty="0" smtClean="0">
                    <a:latin typeface="Arial" panose="020B0604020202020204" pitchFamily="34" charset="0"/>
                    <a:cs typeface="Arial" panose="020B0604020202020204" pitchFamily="34" charset="0"/>
                  </a:rPr>
                  <a:t>.  </a:t>
                </a:r>
                <a:endParaRPr lang="de-DE" sz="1400" baseline="-25000" dirty="0" smtClean="0"/>
              </a:p>
            </p:txBody>
          </p:sp>
        </mc:Choice>
        <mc:Fallback xmlns="">
          <p:sp>
            <p:nvSpPr>
              <p:cNvPr id="48" name="Textfeld 47"/>
              <p:cNvSpPr txBox="1">
                <a:spLocks noRot="1" noChangeAspect="1" noMove="1" noResize="1" noEditPoints="1" noAdjustHandles="1" noChangeArrowheads="1" noChangeShapeType="1" noTextEdit="1"/>
              </p:cNvSpPr>
              <p:nvPr/>
            </p:nvSpPr>
            <p:spPr>
              <a:xfrm>
                <a:off x="711396" y="4534297"/>
                <a:ext cx="11585642" cy="643756"/>
              </a:xfrm>
              <a:prstGeom prst="rect">
                <a:avLst/>
              </a:prstGeom>
              <a:blipFill>
                <a:blip r:embed="rId15"/>
                <a:stretch>
                  <a:fillRect l="-158" b="-1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 name="Textfeld 49"/>
              <p:cNvSpPr txBox="1"/>
              <p:nvPr/>
            </p:nvSpPr>
            <p:spPr>
              <a:xfrm>
                <a:off x="-38562" y="4162151"/>
                <a:ext cx="12192000" cy="643756"/>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Steigt jetzt das Einkommen </a:t>
                </a:r>
                <a:r>
                  <a:rPr lang="de-DE" sz="1400" dirty="0" smtClean="0"/>
                  <a:t>Y</a:t>
                </a:r>
                <a:r>
                  <a:rPr lang="de-DE" sz="1400" baseline="-25000" dirty="0"/>
                  <a:t>1</a:t>
                </a:r>
                <a:r>
                  <a:rPr lang="de-DE" sz="1400" baseline="-25000" dirty="0" smtClean="0"/>
                  <a:t> </a:t>
                </a:r>
                <a:r>
                  <a:rPr lang="de-DE" sz="1400" dirty="0"/>
                  <a:t>&gt;</a:t>
                </a:r>
                <a:r>
                  <a:rPr lang="de-DE" sz="1400" dirty="0" smtClean="0"/>
                  <a:t>Y</a:t>
                </a:r>
                <a:r>
                  <a:rPr lang="de-DE" sz="1400" baseline="-25000" dirty="0" smtClean="0"/>
                  <a:t>0  </a:t>
                </a:r>
                <a:r>
                  <a:rPr lang="de-DE" sz="1400" dirty="0" smtClean="0">
                    <a:solidFill>
                      <a:prstClr val="black"/>
                    </a:solidFill>
                    <a:latin typeface="Arial" panose="020B0604020202020204" pitchFamily="34" charset="0"/>
                    <a:cs typeface="Arial" panose="020B0604020202020204" pitchFamily="34" charset="0"/>
                  </a:rPr>
                  <a:t>so verschiebt sich aufgrund der positiven Abhängigkeit der Geldnachfrage vom Einkommen L von </a:t>
                </a:r>
                <a14:m>
                  <m:oMath xmlns:m="http://schemas.openxmlformats.org/officeDocument/2006/math">
                    <m:r>
                      <a:rPr lang="de-DE" sz="1400" b="0" i="1" smtClean="0">
                        <a:latin typeface="Cambria Math" panose="02040503050406030204" pitchFamily="18" charset="0"/>
                        <a:cs typeface="Arial" panose="020B0604020202020204" pitchFamily="34" charset="0"/>
                      </a:rPr>
                      <m:t>𝐿</m:t>
                    </m:r>
                    <m:r>
                      <a:rPr lang="de-DE" sz="1400" b="0" i="1" smtClean="0">
                        <a:latin typeface="Cambria Math" panose="02040503050406030204" pitchFamily="18" charset="0"/>
                        <a:cs typeface="Arial" panose="020B0604020202020204" pitchFamily="34" charset="0"/>
                      </a:rPr>
                      <m:t>(</m:t>
                    </m:r>
                    <m:r>
                      <m:rPr>
                        <m:nor/>
                      </m:rPr>
                      <a:rPr lang="de-DE" sz="1400" dirty="0"/>
                      <m:t>Y</m:t>
                    </m:r>
                    <m:r>
                      <m:rPr>
                        <m:nor/>
                      </m:rPr>
                      <a:rPr lang="de-DE" sz="1400" baseline="-25000" dirty="0"/>
                      <m:t>0</m:t>
                    </m:r>
                  </m:oMath>
                </a14:m>
                <a:r>
                  <a:rPr lang="en-US" sz="1400" dirty="0" smtClean="0">
                    <a:latin typeface="Arial" panose="020B0604020202020204" pitchFamily="34" charset="0"/>
                    <a:cs typeface="Arial" panose="020B0604020202020204" pitchFamily="34" charset="0"/>
                  </a:rPr>
                  <a:t>) auf </a:t>
                </a:r>
                <a14:m>
                  <m:oMath xmlns:m="http://schemas.openxmlformats.org/officeDocument/2006/math">
                    <m:r>
                      <a:rPr lang="de-DE" sz="1400" b="0" i="1" smtClean="0">
                        <a:latin typeface="Cambria Math" panose="02040503050406030204" pitchFamily="18" charset="0"/>
                        <a:cs typeface="Arial" panose="020B0604020202020204" pitchFamily="34" charset="0"/>
                      </a:rPr>
                      <m:t>𝐿</m:t>
                    </m:r>
                    <m:r>
                      <a:rPr lang="de-DE" sz="1400" b="0" i="1" smtClean="0">
                        <a:latin typeface="Cambria Math" panose="02040503050406030204" pitchFamily="18" charset="0"/>
                        <a:cs typeface="Arial" panose="020B0604020202020204" pitchFamily="34" charset="0"/>
                      </a:rPr>
                      <m:t>(</m:t>
                    </m:r>
                    <m:r>
                      <m:rPr>
                        <m:nor/>
                      </m:rPr>
                      <a:rPr lang="de-DE" sz="1400" dirty="0"/>
                      <m:t>Y</m:t>
                    </m:r>
                    <m:r>
                      <m:rPr>
                        <m:nor/>
                      </m:rPr>
                      <a:rPr lang="de-DE" sz="1400" b="0" i="0" baseline="-25000" dirty="0" smtClean="0"/>
                      <m:t>1</m:t>
                    </m:r>
                  </m:oMath>
                </a14:m>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nach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außen</a:t>
                </a:r>
                <a:r>
                  <a:rPr lang="en-US" sz="1400" dirty="0" smtClean="0">
                    <a:latin typeface="Arial" panose="020B0604020202020204" pitchFamily="34" charset="0"/>
                    <a:cs typeface="Arial" panose="020B0604020202020204" pitchFamily="34" charset="0"/>
                  </a:rPr>
                  <a:t>.</a:t>
                </a:r>
                <a:endParaRPr lang="de-DE" sz="1400" baseline="-25000" dirty="0" smtClean="0"/>
              </a:p>
            </p:txBody>
          </p:sp>
        </mc:Choice>
        <mc:Fallback xmlns="">
          <p:sp>
            <p:nvSpPr>
              <p:cNvPr id="50" name="Textfeld 49"/>
              <p:cNvSpPr txBox="1">
                <a:spLocks noRot="1" noChangeAspect="1" noMove="1" noResize="1" noEditPoints="1" noAdjustHandles="1" noChangeArrowheads="1" noChangeShapeType="1" noTextEdit="1"/>
              </p:cNvSpPr>
              <p:nvPr/>
            </p:nvSpPr>
            <p:spPr>
              <a:xfrm>
                <a:off x="-38562" y="4162151"/>
                <a:ext cx="12192000" cy="643756"/>
              </a:xfrm>
              <a:prstGeom prst="rect">
                <a:avLst/>
              </a:prstGeom>
              <a:blipFill>
                <a:blip r:embed="rId16"/>
                <a:stretch>
                  <a:fillRect l="-150" b="-12381"/>
                </a:stretch>
              </a:blipFill>
            </p:spPr>
            <p:txBody>
              <a:bodyPr/>
              <a:lstStyle/>
              <a:p>
                <a:r>
                  <a:rPr lang="de-DE">
                    <a:noFill/>
                  </a:rPr>
                  <a:t> </a:t>
                </a:r>
              </a:p>
            </p:txBody>
          </p:sp>
        </mc:Fallback>
      </mc:AlternateContent>
    </p:spTree>
    <p:extLst>
      <p:ext uri="{BB962C8B-B14F-4D97-AF65-F5344CB8AC3E}">
        <p14:creationId xmlns:p14="http://schemas.microsoft.com/office/powerpoint/2010/main" val="1337873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4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29" grpId="0"/>
      <p:bldP spid="30" grpId="0" animBg="1"/>
      <p:bldP spid="34" grpId="0"/>
      <p:bldP spid="35" grpId="0"/>
      <p:bldP spid="36" grpId="0"/>
      <p:bldP spid="53" grpId="0"/>
      <p:bldP spid="54" grpId="0"/>
      <p:bldP spid="39" grpId="0" animBg="1"/>
      <p:bldP spid="2" grpId="0"/>
      <p:bldP spid="3" grpId="0"/>
      <p:bldP spid="42" grpId="0"/>
      <p:bldP spid="44" grpId="0"/>
      <p:bldP spid="48"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3"/>
          <p:cNvSpPr>
            <a:spLocks noChangeArrowheads="1"/>
          </p:cNvSpPr>
          <p:nvPr/>
        </p:nvSpPr>
        <p:spPr bwMode="auto">
          <a:xfrm>
            <a:off x="3477578" y="16273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Das </a:t>
            </a:r>
            <a:r>
              <a:rPr lang="de-DE" sz="2400" b="1" dirty="0" err="1">
                <a:solidFill>
                  <a:srgbClr val="000000"/>
                </a:solidFill>
                <a:latin typeface="Sparkasse Rg" pitchFamily="34" charset="0"/>
              </a:rPr>
              <a:t>keynesianische</a:t>
            </a:r>
            <a:r>
              <a:rPr lang="de-DE" sz="2400" b="1" dirty="0">
                <a:solidFill>
                  <a:srgbClr val="000000"/>
                </a:solidFill>
                <a:latin typeface="Sparkasse Rg" pitchFamily="34" charset="0"/>
              </a:rPr>
              <a:t> Gütermarktmodell</a:t>
            </a:r>
          </a:p>
        </p:txBody>
      </p:sp>
      <p:sp>
        <p:nvSpPr>
          <p:cNvPr id="166916" name="Text Box 4"/>
          <p:cNvSpPr txBox="1">
            <a:spLocks noChangeArrowheads="1"/>
          </p:cNvSpPr>
          <p:nvPr/>
        </p:nvSpPr>
        <p:spPr bwMode="auto">
          <a:xfrm>
            <a:off x="0" y="626576"/>
            <a:ext cx="12192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1600" dirty="0">
                <a:solidFill>
                  <a:srgbClr val="000000"/>
                </a:solidFill>
              </a:rPr>
              <a:t>Die gesamtwirtschaftliche Nachfrage ergibt sich als</a:t>
            </a:r>
          </a:p>
          <a:p>
            <a:pPr eaLnBrk="1" hangingPunct="1">
              <a:buClrTx/>
              <a:buFontTx/>
              <a:buNone/>
            </a:pPr>
            <a:endParaRPr lang="de-DE" sz="1600" dirty="0">
              <a:solidFill>
                <a:srgbClr val="000000"/>
              </a:solidFill>
            </a:endParaRPr>
          </a:p>
          <a:p>
            <a:pPr algn="ctr" eaLnBrk="1" hangingPunct="1">
              <a:buClrTx/>
              <a:buFontTx/>
              <a:buNone/>
            </a:pPr>
            <a:r>
              <a:rPr lang="de-DE" sz="1600" dirty="0">
                <a:solidFill>
                  <a:srgbClr val="000000"/>
                </a:solidFill>
              </a:rPr>
              <a:t>Y</a:t>
            </a:r>
            <a:r>
              <a:rPr lang="de-DE" sz="1600" baseline="30000" dirty="0">
                <a:solidFill>
                  <a:srgbClr val="000000"/>
                </a:solidFill>
              </a:rPr>
              <a:t>D</a:t>
            </a:r>
            <a:r>
              <a:rPr lang="de-DE" sz="1600" dirty="0">
                <a:solidFill>
                  <a:srgbClr val="000000"/>
                </a:solidFill>
              </a:rPr>
              <a:t>=C+I+G</a:t>
            </a:r>
          </a:p>
          <a:p>
            <a:pPr eaLnBrk="1" hangingPunct="1">
              <a:buClrTx/>
              <a:buFontTx/>
              <a:buNone/>
            </a:pPr>
            <a:endParaRPr lang="de-DE" sz="1600" dirty="0">
              <a:solidFill>
                <a:srgbClr val="000000"/>
              </a:solidFill>
            </a:endParaRPr>
          </a:p>
          <a:p>
            <a:pPr eaLnBrk="1" hangingPunct="1">
              <a:buClrTx/>
              <a:buFontTx/>
              <a:buNone/>
            </a:pPr>
            <a:r>
              <a:rPr lang="de-DE" sz="1600" dirty="0">
                <a:solidFill>
                  <a:srgbClr val="000000"/>
                </a:solidFill>
              </a:rPr>
              <a:t>C (privater Konsum); I (Investitionen); G (</a:t>
            </a:r>
            <a:r>
              <a:rPr lang="de-DE" sz="1600" dirty="0" smtClean="0">
                <a:solidFill>
                  <a:srgbClr val="000000"/>
                </a:solidFill>
              </a:rPr>
              <a:t>Staatsausgaben); I </a:t>
            </a:r>
            <a:r>
              <a:rPr lang="de-DE" sz="1600" dirty="0">
                <a:solidFill>
                  <a:srgbClr val="000000"/>
                </a:solidFill>
              </a:rPr>
              <a:t>und G sind fest </a:t>
            </a:r>
            <a:r>
              <a:rPr lang="de-DE" sz="1600" dirty="0" smtClean="0">
                <a:solidFill>
                  <a:srgbClr val="000000"/>
                </a:solidFill>
              </a:rPr>
              <a:t>vorgegeben (konstant),</a:t>
            </a:r>
          </a:p>
          <a:p>
            <a:pPr eaLnBrk="1" hangingPunct="1">
              <a:buClrTx/>
              <a:buFontTx/>
              <a:buNone/>
            </a:pPr>
            <a:r>
              <a:rPr lang="de-DE" sz="1600" dirty="0" smtClean="0">
                <a:solidFill>
                  <a:srgbClr val="000000"/>
                </a:solidFill>
              </a:rPr>
              <a:t>während </a:t>
            </a:r>
            <a:r>
              <a:rPr lang="de-DE" sz="1600" dirty="0">
                <a:solidFill>
                  <a:srgbClr val="000000"/>
                </a:solidFill>
              </a:rPr>
              <a:t>C selbst </a:t>
            </a:r>
            <a:r>
              <a:rPr lang="de-DE" sz="1600" dirty="0" smtClean="0">
                <a:solidFill>
                  <a:srgbClr val="000000"/>
                </a:solidFill>
              </a:rPr>
              <a:t>positiv vom </a:t>
            </a:r>
            <a:r>
              <a:rPr lang="de-DE" sz="1600" dirty="0">
                <a:solidFill>
                  <a:srgbClr val="000000"/>
                </a:solidFill>
              </a:rPr>
              <a:t>Einkommen </a:t>
            </a:r>
            <a:r>
              <a:rPr lang="de-DE" sz="1600" dirty="0" smtClean="0">
                <a:solidFill>
                  <a:srgbClr val="000000"/>
                </a:solidFill>
              </a:rPr>
              <a:t> (</a:t>
            </a:r>
            <a:r>
              <a:rPr lang="de-DE" sz="1600" dirty="0">
                <a:solidFill>
                  <a:srgbClr val="000000"/>
                </a:solidFill>
              </a:rPr>
              <a:t>der gesamtwirtschaftlichen Produktion) Y </a:t>
            </a:r>
            <a:r>
              <a:rPr lang="de-DE" sz="1600" dirty="0" smtClean="0">
                <a:solidFill>
                  <a:srgbClr val="000000"/>
                </a:solidFill>
              </a:rPr>
              <a:t>abhängt (</a:t>
            </a:r>
            <a:r>
              <a:rPr lang="de-DE" sz="1600" dirty="0" err="1" smtClean="0">
                <a:solidFill>
                  <a:srgbClr val="000000"/>
                </a:solidFill>
              </a:rPr>
              <a:t>Keynesianische</a:t>
            </a:r>
            <a:r>
              <a:rPr lang="de-DE" sz="1600" dirty="0">
                <a:solidFill>
                  <a:srgbClr val="000000"/>
                </a:solidFill>
              </a:rPr>
              <a:t> </a:t>
            </a:r>
            <a:r>
              <a:rPr lang="de-DE" sz="1600" dirty="0" smtClean="0">
                <a:solidFill>
                  <a:srgbClr val="000000"/>
                </a:solidFill>
              </a:rPr>
              <a:t>Konsumhypothese): </a:t>
            </a: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r>
              <a:rPr lang="de-DE" sz="1600" dirty="0">
                <a:solidFill>
                  <a:srgbClr val="000000"/>
                </a:solidFill>
              </a:rPr>
              <a:t>C(Y)=C</a:t>
            </a:r>
            <a:r>
              <a:rPr lang="de-DE" sz="1600" baseline="-25000" dirty="0">
                <a:solidFill>
                  <a:srgbClr val="000000"/>
                </a:solidFill>
              </a:rPr>
              <a:t>0</a:t>
            </a:r>
            <a:r>
              <a:rPr lang="de-DE" sz="1600" dirty="0">
                <a:solidFill>
                  <a:srgbClr val="000000"/>
                </a:solidFill>
              </a:rPr>
              <a:t>+c</a:t>
            </a:r>
            <a:r>
              <a:rPr lang="de-DE" sz="1600" baseline="-25000" dirty="0">
                <a:solidFill>
                  <a:srgbClr val="000000"/>
                </a:solidFill>
              </a:rPr>
              <a:t>y</a:t>
            </a:r>
            <a:r>
              <a:rPr lang="de-DE" sz="1600" dirty="0">
                <a:solidFill>
                  <a:srgbClr val="000000"/>
                </a:solidFill>
              </a:rPr>
              <a:t>Y			</a:t>
            </a:r>
            <a:r>
              <a:rPr lang="de-DE" sz="1600" dirty="0" smtClean="0">
                <a:solidFill>
                  <a:srgbClr val="000000"/>
                </a:solidFill>
              </a:rPr>
              <a:t>C</a:t>
            </a:r>
            <a:r>
              <a:rPr lang="de-DE" sz="1600" baseline="-25000" dirty="0" smtClean="0">
                <a:solidFill>
                  <a:srgbClr val="000000"/>
                </a:solidFill>
              </a:rPr>
              <a:t>0</a:t>
            </a:r>
            <a:r>
              <a:rPr lang="de-DE" sz="1600" dirty="0" smtClean="0">
                <a:solidFill>
                  <a:srgbClr val="000000"/>
                </a:solidFill>
              </a:rPr>
              <a:t>&gt;0 (autonomer </a:t>
            </a:r>
            <a:r>
              <a:rPr lang="de-DE" sz="1600" dirty="0">
                <a:solidFill>
                  <a:srgbClr val="000000"/>
                </a:solidFill>
              </a:rPr>
              <a:t>Konsum); </a:t>
            </a:r>
            <a:r>
              <a:rPr lang="de-DE" sz="1600" dirty="0" smtClean="0">
                <a:solidFill>
                  <a:srgbClr val="000000"/>
                </a:solidFill>
              </a:rPr>
              <a:t>0&lt;</a:t>
            </a:r>
            <a:r>
              <a:rPr lang="de-DE" sz="1600" dirty="0" err="1" smtClean="0">
                <a:solidFill>
                  <a:srgbClr val="000000"/>
                </a:solidFill>
              </a:rPr>
              <a:t>c</a:t>
            </a:r>
            <a:r>
              <a:rPr lang="de-DE" sz="1600" baseline="-25000" dirty="0" err="1" smtClean="0">
                <a:solidFill>
                  <a:srgbClr val="000000"/>
                </a:solidFill>
              </a:rPr>
              <a:t>y</a:t>
            </a:r>
            <a:r>
              <a:rPr lang="de-DE" sz="1600" dirty="0" smtClean="0">
                <a:solidFill>
                  <a:srgbClr val="000000"/>
                </a:solidFill>
              </a:rPr>
              <a:t>&lt;1(marginale Konsumquote)</a:t>
            </a: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smtClean="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smtClean="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smtClean="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smtClean="0">
              <a:solidFill>
                <a:srgbClr val="000000"/>
              </a:solidFill>
            </a:endParaRPr>
          </a:p>
          <a:p>
            <a:pPr eaLnBrk="1" hangingPunct="1">
              <a:buClrTx/>
              <a:buFontTx/>
              <a:buNone/>
            </a:pPr>
            <a:r>
              <a:rPr lang="de-DE" sz="1600" dirty="0" smtClean="0">
                <a:solidFill>
                  <a:srgbClr val="000000"/>
                </a:solidFill>
              </a:rPr>
              <a:t>Da </a:t>
            </a:r>
            <a:r>
              <a:rPr lang="de-DE" sz="1600" dirty="0">
                <a:solidFill>
                  <a:srgbClr val="000000"/>
                </a:solidFill>
              </a:rPr>
              <a:t>die gesamtwirtschaftliche Produktion Y durch die Nachfrage </a:t>
            </a:r>
            <a:r>
              <a:rPr lang="de-DE" sz="1600" dirty="0" smtClean="0">
                <a:solidFill>
                  <a:srgbClr val="000000"/>
                </a:solidFill>
              </a:rPr>
              <a:t>Y</a:t>
            </a:r>
            <a:r>
              <a:rPr lang="de-DE" sz="1600" baseline="30000" dirty="0" smtClean="0">
                <a:solidFill>
                  <a:srgbClr val="000000"/>
                </a:solidFill>
              </a:rPr>
              <a:t>D</a:t>
            </a:r>
            <a:r>
              <a:rPr lang="de-DE" sz="1600" dirty="0" smtClean="0">
                <a:solidFill>
                  <a:srgbClr val="000000"/>
                </a:solidFill>
              </a:rPr>
              <a:t> bestimmt </a:t>
            </a:r>
            <a:r>
              <a:rPr lang="de-DE" sz="1600" dirty="0">
                <a:solidFill>
                  <a:srgbClr val="000000"/>
                </a:solidFill>
              </a:rPr>
              <a:t>wird, gilt:</a:t>
            </a:r>
          </a:p>
          <a:p>
            <a:pPr eaLnBrk="1" hangingPunct="1">
              <a:buClrTx/>
              <a:buFontTx/>
              <a:buNone/>
            </a:pPr>
            <a:endParaRPr lang="de-DE" sz="1600" dirty="0">
              <a:solidFill>
                <a:srgbClr val="000000"/>
              </a:solidFill>
            </a:endParaRPr>
          </a:p>
          <a:p>
            <a:pPr algn="ctr" eaLnBrk="1" hangingPunct="1">
              <a:buClrTx/>
              <a:buFontTx/>
              <a:buNone/>
            </a:pPr>
            <a:r>
              <a:rPr lang="de-DE" sz="1600" dirty="0">
                <a:solidFill>
                  <a:srgbClr val="000000"/>
                </a:solidFill>
              </a:rPr>
              <a:t>Y=Y</a:t>
            </a:r>
            <a:r>
              <a:rPr lang="de-DE" sz="1600" baseline="30000" dirty="0">
                <a:solidFill>
                  <a:srgbClr val="000000"/>
                </a:solidFill>
              </a:rPr>
              <a:t>D</a:t>
            </a:r>
            <a:r>
              <a:rPr lang="de-DE" sz="1600" dirty="0">
                <a:solidFill>
                  <a:srgbClr val="000000"/>
                </a:solidFill>
              </a:rPr>
              <a:t>=C</a:t>
            </a:r>
            <a:r>
              <a:rPr lang="de-DE" sz="1600" baseline="-25000" dirty="0">
                <a:solidFill>
                  <a:srgbClr val="000000"/>
                </a:solidFill>
              </a:rPr>
              <a:t>0</a:t>
            </a:r>
            <a:r>
              <a:rPr lang="de-DE" sz="1600" dirty="0">
                <a:solidFill>
                  <a:srgbClr val="000000"/>
                </a:solidFill>
              </a:rPr>
              <a:t>+c</a:t>
            </a:r>
            <a:r>
              <a:rPr lang="de-DE" sz="1600" baseline="-25000" dirty="0">
                <a:solidFill>
                  <a:srgbClr val="000000"/>
                </a:solidFill>
              </a:rPr>
              <a:t>y</a:t>
            </a:r>
            <a:r>
              <a:rPr lang="de-DE" sz="1600" dirty="0">
                <a:solidFill>
                  <a:srgbClr val="000000"/>
                </a:solidFill>
              </a:rPr>
              <a:t>Y+I+G</a:t>
            </a:r>
          </a:p>
        </p:txBody>
      </p:sp>
      <p:sp>
        <p:nvSpPr>
          <p:cNvPr id="4" name="Textfeld 3"/>
          <p:cNvSpPr txBox="1"/>
          <p:nvPr/>
        </p:nvSpPr>
        <p:spPr>
          <a:xfrm>
            <a:off x="0" y="2725767"/>
            <a:ext cx="12192000" cy="1657979"/>
          </a:xfrm>
          <a:prstGeom prst="rect">
            <a:avLst/>
          </a:prstGeom>
          <a:noFill/>
        </p:spPr>
        <p:txBody>
          <a:bodyPr wrap="square" rtlCol="0">
            <a:noAutofit/>
          </a:bodyPr>
          <a:lstStyle/>
          <a:p>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Als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einfachste</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Modellierung</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ergibt</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sich</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eine</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linearer</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Zusammenhang</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zwischen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Konsum</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C und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Einkommen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Y.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Entgegen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vieler</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im</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Netz</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herumgeisternder</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Videos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kann</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de-DE" sz="1400" dirty="0" smtClean="0">
                <a:solidFill>
                  <a:srgbClr val="000000"/>
                </a:solidFill>
              </a:rPr>
              <a:t>C</a:t>
            </a:r>
            <a:r>
              <a:rPr lang="de-DE" sz="1400" baseline="-25000" dirty="0" smtClean="0">
                <a:solidFill>
                  <a:srgbClr val="000000"/>
                </a:solidFill>
              </a:rPr>
              <a:t>0</a:t>
            </a:r>
            <a:r>
              <a:rPr lang="de-DE" sz="1400" dirty="0" smtClean="0">
                <a:solidFill>
                  <a:srgbClr val="000000"/>
                </a:solidFill>
              </a:rPr>
              <a:t> </a:t>
            </a:r>
            <a:r>
              <a:rPr lang="de-DE" sz="1400" b="1" u="sng" dirty="0" smtClean="0">
                <a:solidFill>
                  <a:srgbClr val="000000"/>
                </a:solidFill>
              </a:rPr>
              <a:t>nicht </a:t>
            </a:r>
            <a:r>
              <a:rPr lang="de-DE" sz="1400" dirty="0" smtClean="0">
                <a:solidFill>
                  <a:srgbClr val="000000"/>
                </a:solidFill>
              </a:rPr>
              <a:t>als so etwas wie das Existenzminimum angesehen werden. Als Erklärung wird oft herangezogen, man müsse ja auch bei einem Einkommen von null was Essen. Diese, auf den ersten Blick eingängige Erklärung, hat </a:t>
            </a:r>
            <a:r>
              <a:rPr lang="de-DE" sz="1400" b="1" u="sng" dirty="0" smtClean="0">
                <a:solidFill>
                  <a:srgbClr val="000000"/>
                </a:solidFill>
              </a:rPr>
              <a:t>nichts</a:t>
            </a:r>
            <a:r>
              <a:rPr lang="de-DE" sz="1400" dirty="0" smtClean="0">
                <a:solidFill>
                  <a:srgbClr val="000000"/>
                </a:solidFill>
              </a:rPr>
              <a:t> mit einem makroökonomischen Modell zu tun. Der Grund für den autonomen Konsum C</a:t>
            </a:r>
            <a:r>
              <a:rPr lang="de-DE" sz="1400" baseline="-25000" dirty="0" smtClean="0">
                <a:solidFill>
                  <a:srgbClr val="000000"/>
                </a:solidFill>
              </a:rPr>
              <a:t>0 </a:t>
            </a:r>
            <a:r>
              <a:rPr lang="de-DE" sz="1400" dirty="0" smtClean="0">
                <a:solidFill>
                  <a:srgbClr val="000000"/>
                </a:solidFill>
              </a:rPr>
              <a:t>ist vielmehr, dass durch Hinzunahme dieses Terms, die Konsumfunktion die Eigenschaft aufweist, dass der</a:t>
            </a:r>
          </a:p>
          <a:p>
            <a:pPr algn="ctr"/>
            <a:r>
              <a:rPr lang="de-DE" sz="1400" dirty="0" smtClean="0">
                <a:solidFill>
                  <a:srgbClr val="000000"/>
                </a:solidFill>
              </a:rPr>
              <a:t>durchschnittliche Konsum C(Y)/Y= C</a:t>
            </a:r>
            <a:r>
              <a:rPr lang="de-DE" sz="1400" baseline="-25000" dirty="0" smtClean="0">
                <a:solidFill>
                  <a:srgbClr val="000000"/>
                </a:solidFill>
              </a:rPr>
              <a:t>0</a:t>
            </a:r>
            <a:r>
              <a:rPr lang="de-DE" sz="1400" dirty="0" smtClean="0">
                <a:solidFill>
                  <a:srgbClr val="000000"/>
                </a:solidFill>
              </a:rPr>
              <a:t>/</a:t>
            </a:r>
            <a:r>
              <a:rPr lang="de-DE" sz="1400" dirty="0" err="1" smtClean="0">
                <a:solidFill>
                  <a:srgbClr val="000000"/>
                </a:solidFill>
              </a:rPr>
              <a:t>Y+c</a:t>
            </a:r>
            <a:r>
              <a:rPr lang="de-DE" sz="1400" baseline="-25000" dirty="0" err="1" smtClean="0">
                <a:solidFill>
                  <a:srgbClr val="000000"/>
                </a:solidFill>
              </a:rPr>
              <a:t>y</a:t>
            </a:r>
            <a:endParaRPr lang="de-DE" sz="1400" dirty="0">
              <a:solidFill>
                <a:srgbClr val="000000"/>
              </a:solidFill>
            </a:endParaRPr>
          </a:p>
          <a:p>
            <a:r>
              <a:rPr lang="de-DE" sz="1400" dirty="0" smtClean="0">
                <a:solidFill>
                  <a:srgbClr val="000000"/>
                </a:solidFill>
              </a:rPr>
              <a:t>mit zunehmendem Einkommen Y abnimmt. Dies ist ein empirischer Befund, wenn man die Entwicklung des gesamtwirtschaftlichen Einkommens untersucht. Letztlich heißt dies, dass umso reicher eine Gesellschaft ist, desto geringer ist der Anteil des Konsums am BIP. Hat also nix mit einem Existenzminimum zu tun!!!</a:t>
            </a:r>
            <a:endParaRPr lang="en-US" sz="1400" b="1"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5" name="Textfeld 4"/>
          <p:cNvSpPr txBox="1"/>
          <p:nvPr/>
        </p:nvSpPr>
        <p:spPr>
          <a:xfrm>
            <a:off x="6767326" y="1345198"/>
            <a:ext cx="5125531" cy="420849"/>
          </a:xfrm>
          <a:prstGeom prst="rect">
            <a:avLst/>
          </a:prstGeom>
          <a:noFill/>
        </p:spPr>
        <p:txBody>
          <a:bodyPr wrap="square" rtlCol="0">
            <a:noAutofit/>
          </a:bodyPr>
          <a:lstStyle/>
          <a:p>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Vgl</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Verwendungsseite</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aus</a:t>
            </a:r>
            <a:r>
              <a:rPr lang="en-US"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der VGR</a:t>
            </a:r>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6" name="Textfeld 5"/>
          <p:cNvSpPr txBox="1"/>
          <p:nvPr/>
        </p:nvSpPr>
        <p:spPr>
          <a:xfrm>
            <a:off x="0" y="5417428"/>
            <a:ext cx="12192000" cy="1386784"/>
          </a:xfrm>
          <a:prstGeom prst="rect">
            <a:avLst/>
          </a:prstGeom>
          <a:noFill/>
        </p:spPr>
        <p:txBody>
          <a:bodyPr wrap="square" rtlCol="0">
            <a:noAutofit/>
          </a:bodyPr>
          <a:lstStyle/>
          <a:p>
            <a:pPr algn="ctr"/>
            <a:r>
              <a:rPr lang="de-DE"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Alle Konsum- und Investitionspläne werden erfüllt! Dies ist die Gleichgewichtsbedingung des </a:t>
            </a:r>
            <a:r>
              <a:rPr lang="de-DE"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Keynesianischen</a:t>
            </a:r>
            <a:r>
              <a:rPr lang="de-DE"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Gütermarktmodells in der wieder</a:t>
            </a:r>
          </a:p>
          <a:p>
            <a:pPr algn="ctr"/>
            <a:endParaRPr lang="de-DE" sz="1400" dirty="0" smtClean="0">
              <a:solidFill>
                <a:prstClr val="black"/>
              </a:solidFill>
              <a:latin typeface="Arial" panose="020B0604020202020204" pitchFamily="34" charset="0"/>
              <a:cs typeface="Arial" panose="020B0604020202020204" pitchFamily="34" charset="0"/>
              <a:sym typeface="Wingdings" panose="05000000000000000000" pitchFamily="2" charset="2"/>
            </a:endParaRPr>
          </a:p>
          <a:p>
            <a:pPr algn="ctr"/>
            <a:r>
              <a:rPr lang="de-DE"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Angebot = Nachfrage</a:t>
            </a:r>
          </a:p>
          <a:p>
            <a:pPr algn="ctr"/>
            <a:endParaRPr lang="de-DE" sz="1400" dirty="0" smtClean="0">
              <a:solidFill>
                <a:prstClr val="black"/>
              </a:solidFill>
              <a:latin typeface="Arial" panose="020B0604020202020204" pitchFamily="34" charset="0"/>
              <a:cs typeface="Arial" panose="020B0604020202020204" pitchFamily="34" charset="0"/>
              <a:sym typeface="Wingdings" panose="05000000000000000000" pitchFamily="2" charset="2"/>
            </a:endParaRPr>
          </a:p>
          <a:p>
            <a:r>
              <a:rPr lang="de-DE"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gilt . Wichtig dabei ist, dass dies generell ein Gleichgewicht bei </a:t>
            </a:r>
            <a:r>
              <a:rPr lang="de-DE" sz="1400" dirty="0">
                <a:solidFill>
                  <a:prstClr val="black"/>
                </a:solidFill>
                <a:latin typeface="Arial" panose="020B0604020202020204" pitchFamily="34" charset="0"/>
                <a:cs typeface="Arial" panose="020B0604020202020204" pitchFamily="34" charset="0"/>
                <a:sym typeface="Wingdings" panose="05000000000000000000" pitchFamily="2" charset="2"/>
              </a:rPr>
              <a:t>U</a:t>
            </a:r>
            <a:r>
              <a:rPr lang="de-DE"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nterbeschäftigung ist! Nur dann kann zusätzliche Nachfrage schnell durch Mengenanpassungen ausgeglichen werden</a:t>
            </a:r>
            <a:endParaRPr lang="en-US" sz="1400" b="1"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263011473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err="1"/>
              <a:t>Allgmeines</a:t>
            </a:r>
            <a:r>
              <a:rPr lang="de-DE" sz="2903" b="1" dirty="0"/>
              <a:t> Gleichgewicht</a:t>
            </a:r>
          </a:p>
        </p:txBody>
      </p:sp>
      <p:cxnSp>
        <p:nvCxnSpPr>
          <p:cNvPr id="8" name="Straight Arrow Connector 6"/>
          <p:cNvCxnSpPr/>
          <p:nvPr/>
        </p:nvCxnSpPr>
        <p:spPr>
          <a:xfrm flipV="1">
            <a:off x="2271237" y="1174921"/>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2271238" y="4740892"/>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1936593" y="1109596"/>
            <a:ext cx="232756" cy="343620"/>
          </a:xfrm>
          <a:prstGeom prst="rect">
            <a:avLst/>
          </a:prstGeom>
          <a:noFill/>
        </p:spPr>
        <p:txBody>
          <a:bodyPr wrap="none" rtlCol="0">
            <a:spAutoFit/>
          </a:bodyPr>
          <a:lstStyle/>
          <a:p>
            <a:r>
              <a:rPr lang="de-DE" sz="1633" dirty="0"/>
              <a:t>i</a:t>
            </a:r>
          </a:p>
        </p:txBody>
      </p:sp>
      <p:sp>
        <p:nvSpPr>
          <p:cNvPr id="11" name="Textfeld 10"/>
          <p:cNvSpPr txBox="1"/>
          <p:nvPr/>
        </p:nvSpPr>
        <p:spPr>
          <a:xfrm>
            <a:off x="7619811" y="4759330"/>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3251103" y="1444648"/>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744105" y="1893488"/>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5834485" y="3194971"/>
            <a:ext cx="1144929" cy="427361"/>
          </a:xfrm>
          <a:prstGeom prst="rect">
            <a:avLst/>
          </a:prstGeom>
          <a:noFill/>
        </p:spPr>
        <p:txBody>
          <a:bodyPr wrap="none" rtlCol="0">
            <a:spAutoFit/>
          </a:bodyPr>
          <a:lstStyle/>
          <a:p>
            <a:r>
              <a:rPr lang="de-DE" sz="2177" b="1" dirty="0"/>
              <a:t>IS-Kurve</a:t>
            </a:r>
          </a:p>
        </p:txBody>
      </p:sp>
      <p:sp>
        <p:nvSpPr>
          <p:cNvPr id="16" name="Textfeld 15"/>
          <p:cNvSpPr txBox="1"/>
          <p:nvPr/>
        </p:nvSpPr>
        <p:spPr>
          <a:xfrm>
            <a:off x="6422404" y="978948"/>
            <a:ext cx="1302023" cy="427361"/>
          </a:xfrm>
          <a:prstGeom prst="rect">
            <a:avLst/>
          </a:prstGeom>
          <a:noFill/>
        </p:spPr>
        <p:txBody>
          <a:bodyPr wrap="none" rtlCol="0">
            <a:spAutoFit/>
          </a:bodyPr>
          <a:lstStyle/>
          <a:p>
            <a:r>
              <a:rPr lang="de-DE" sz="2177" b="1" dirty="0"/>
              <a:t>LM-Kurve</a:t>
            </a:r>
          </a:p>
        </p:txBody>
      </p:sp>
      <p:sp>
        <p:nvSpPr>
          <p:cNvPr id="4" name="Textfeld 3"/>
          <p:cNvSpPr txBox="1"/>
          <p:nvPr/>
        </p:nvSpPr>
        <p:spPr>
          <a:xfrm>
            <a:off x="4836809" y="4759330"/>
            <a:ext cx="391454" cy="343620"/>
          </a:xfrm>
          <a:prstGeom prst="rect">
            <a:avLst/>
          </a:prstGeom>
          <a:noFill/>
        </p:spPr>
        <p:txBody>
          <a:bodyPr wrap="none" rtlCol="0">
            <a:spAutoFit/>
          </a:bodyPr>
          <a:lstStyle/>
          <a:p>
            <a:r>
              <a:rPr lang="de-DE" sz="1633" dirty="0"/>
              <a:t>Y*</a:t>
            </a:r>
          </a:p>
        </p:txBody>
      </p:sp>
      <p:sp>
        <p:nvSpPr>
          <p:cNvPr id="19" name="Textfeld 18"/>
          <p:cNvSpPr txBox="1"/>
          <p:nvPr/>
        </p:nvSpPr>
        <p:spPr>
          <a:xfrm>
            <a:off x="1991622" y="2668951"/>
            <a:ext cx="336952" cy="343620"/>
          </a:xfrm>
          <a:prstGeom prst="rect">
            <a:avLst/>
          </a:prstGeom>
          <a:noFill/>
        </p:spPr>
        <p:txBody>
          <a:bodyPr wrap="none" rtlCol="0">
            <a:spAutoFit/>
          </a:bodyPr>
          <a:lstStyle/>
          <a:p>
            <a:r>
              <a:rPr lang="de-DE" sz="1633" dirty="0"/>
              <a:t>i</a:t>
            </a:r>
            <a:r>
              <a:rPr lang="de-DE" sz="1633" dirty="0" smtClean="0"/>
              <a:t>*</a:t>
            </a:r>
            <a:endParaRPr lang="de-DE" sz="1633" dirty="0"/>
          </a:p>
        </p:txBody>
      </p:sp>
      <p:cxnSp>
        <p:nvCxnSpPr>
          <p:cNvPr id="21" name="Gerade Verbindung 20"/>
          <p:cNvCxnSpPr/>
          <p:nvPr/>
        </p:nvCxnSpPr>
        <p:spPr>
          <a:xfrm flipH="1">
            <a:off x="2271237" y="2826468"/>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4952606" y="2808030"/>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1653945" y="5192757"/>
            <a:ext cx="8666475" cy="1097416"/>
          </a:xfrm>
          <a:prstGeom prst="rect">
            <a:avLst/>
          </a:prstGeom>
          <a:noFill/>
        </p:spPr>
        <p:txBody>
          <a:bodyPr wrap="none" rtlCol="0">
            <a:spAutoFit/>
          </a:bodyPr>
          <a:lstStyle/>
          <a:p>
            <a:r>
              <a:rPr lang="de-DE" sz="2177" b="1" dirty="0"/>
              <a:t>Der Schnittpunkt von LM- und IS-Kurve ist das allgemeine Gleichgewicht</a:t>
            </a:r>
          </a:p>
          <a:p>
            <a:endParaRPr lang="de-DE" sz="2177" b="1" dirty="0"/>
          </a:p>
          <a:p>
            <a:r>
              <a:rPr lang="de-DE" sz="2177" b="1" dirty="0"/>
              <a:t>→	Güter- und Geldmarkt befinden sich gleichzeitig im Gleichgewicht</a:t>
            </a:r>
          </a:p>
        </p:txBody>
      </p:sp>
      <p:sp>
        <p:nvSpPr>
          <p:cNvPr id="25" name="Rechteck 24"/>
          <p:cNvSpPr/>
          <p:nvPr/>
        </p:nvSpPr>
        <p:spPr>
          <a:xfrm>
            <a:off x="1478688" y="5176164"/>
            <a:ext cx="8841732" cy="1306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17" name="Textfeld 16"/>
          <p:cNvSpPr txBox="1"/>
          <p:nvPr/>
        </p:nvSpPr>
        <p:spPr>
          <a:xfrm>
            <a:off x="6974591" y="1839729"/>
            <a:ext cx="5072231" cy="1591925"/>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Eine Simultane Betrachtung des Geld- und Gütermarktes findet damit im Zins-Einkommens-Diagramm statt und das Gleichgewicht ergibt sich als Schnittpunkt zwischen IS- und LM-Kurve</a:t>
            </a:r>
            <a:endParaRPr lang="de-DE" sz="1400" baseline="-25000" dirty="0" smtClean="0"/>
          </a:p>
        </p:txBody>
      </p:sp>
    </p:spTree>
    <p:extLst>
      <p:ext uri="{BB962C8B-B14F-4D97-AF65-F5344CB8AC3E}">
        <p14:creationId xmlns:p14="http://schemas.microsoft.com/office/powerpoint/2010/main" val="2469065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7652" y="672525"/>
            <a:ext cx="12113109" cy="5792821"/>
          </a:xfrm>
          <a:prstGeom prst="rect">
            <a:avLst/>
          </a:prstGeom>
          <a:noFill/>
        </p:spPr>
        <p:txBody>
          <a:bodyPr wrap="square" rtlCol="0">
            <a:noAutofit/>
          </a:bodyPr>
          <a:lstStyle/>
          <a:p>
            <a:pPr lvl="0" hangingPunct="0"/>
            <a:r>
              <a:rPr lang="de-DE" sz="2400" dirty="0">
                <a:latin typeface="Times New Roman" pitchFamily="18"/>
                <a:ea typeface="Droid Sans Fallback" pitchFamily="2"/>
                <a:cs typeface="Lohit Hindi" pitchFamily="2"/>
              </a:rPr>
              <a:t>C(Y)=C</a:t>
            </a:r>
            <a:r>
              <a:rPr lang="de-DE" sz="2400" baseline="-33000" dirty="0">
                <a:latin typeface="Times New Roman" pitchFamily="18"/>
                <a:ea typeface="Droid Sans Fallback" pitchFamily="2"/>
                <a:cs typeface="Lohit Hindi" pitchFamily="2"/>
              </a:rPr>
              <a:t>0</a:t>
            </a:r>
            <a:r>
              <a:rPr lang="de-DE" sz="2400" dirty="0">
                <a:latin typeface="Times New Roman" pitchFamily="18"/>
                <a:ea typeface="Droid Sans Fallback" pitchFamily="2"/>
                <a:cs typeface="Lohit Hindi" pitchFamily="2"/>
              </a:rPr>
              <a:t>+c</a:t>
            </a:r>
            <a:r>
              <a:rPr lang="de-DE" sz="2400" baseline="-33000" dirty="0">
                <a:latin typeface="Times New Roman" pitchFamily="18"/>
                <a:ea typeface="Droid Sans Fallback" pitchFamily="2"/>
                <a:cs typeface="Lohit Hindi" pitchFamily="2"/>
              </a:rPr>
              <a:t>y</a:t>
            </a:r>
            <a:r>
              <a:rPr lang="de-DE" sz="2400" dirty="0">
                <a:latin typeface="Times New Roman" pitchFamily="18"/>
                <a:ea typeface="Arial" pitchFamily="34"/>
                <a:cs typeface="Arial" pitchFamily="34"/>
              </a:rPr>
              <a:t>∙Y=50+0,8Y</a:t>
            </a:r>
          </a:p>
          <a:p>
            <a:pPr lvl="0" hangingPunct="0"/>
            <a:endParaRPr lang="de-DE" sz="2400" dirty="0">
              <a:latin typeface="Times New Roman" pitchFamily="18"/>
              <a:ea typeface="Arial" pitchFamily="34"/>
              <a:cs typeface="Arial" pitchFamily="34"/>
            </a:endParaRPr>
          </a:p>
          <a:p>
            <a:pPr lvl="0" hangingPunct="0"/>
            <a:r>
              <a:rPr lang="de-DE" sz="2400" dirty="0" smtClean="0">
                <a:latin typeface="Times New Roman" pitchFamily="18"/>
                <a:ea typeface="Arial" pitchFamily="34"/>
                <a:cs typeface="Arial" pitchFamily="34"/>
              </a:rPr>
              <a:t>I(i)=I</a:t>
            </a:r>
            <a:r>
              <a:rPr lang="de-DE" sz="2400" baseline="-33000" dirty="0" smtClean="0">
                <a:latin typeface="Times New Roman" pitchFamily="18"/>
                <a:ea typeface="Arial" pitchFamily="34"/>
                <a:cs typeface="Arial" pitchFamily="34"/>
              </a:rPr>
              <a:t>0</a:t>
            </a:r>
            <a:r>
              <a:rPr lang="de-DE" sz="2400" dirty="0" smtClean="0">
                <a:latin typeface="Times New Roman" pitchFamily="18"/>
                <a:ea typeface="Arial" pitchFamily="34"/>
                <a:cs typeface="Arial" pitchFamily="34"/>
              </a:rPr>
              <a:t>+i</a:t>
            </a:r>
            <a:r>
              <a:rPr lang="de-DE" sz="2400" baseline="-33000" dirty="0" smtClean="0">
                <a:latin typeface="Times New Roman" pitchFamily="18"/>
                <a:ea typeface="Arial" pitchFamily="34"/>
                <a:cs typeface="Arial" pitchFamily="34"/>
              </a:rPr>
              <a:t>i</a:t>
            </a:r>
            <a:r>
              <a:rPr lang="de-DE" sz="2400" dirty="0" smtClean="0">
                <a:latin typeface="Times New Roman" pitchFamily="18"/>
                <a:ea typeface="Arial" pitchFamily="34"/>
                <a:cs typeface="Arial" pitchFamily="34"/>
              </a:rPr>
              <a:t>∙i=30-300i</a:t>
            </a:r>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G=20</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Unicode MS" pitchFamily="34"/>
                <a:cs typeface="Arial Unicode MS" pitchFamily="34"/>
              </a:rPr>
              <a:t>L(</a:t>
            </a:r>
            <a:r>
              <a:rPr lang="de-DE" sz="2400" dirty="0" err="1">
                <a:latin typeface="Times New Roman" pitchFamily="18"/>
                <a:ea typeface="Arial Unicode MS" pitchFamily="34"/>
                <a:cs typeface="Arial Unicode MS" pitchFamily="34"/>
              </a:rPr>
              <a:t>Y,r</a:t>
            </a:r>
            <a:r>
              <a:rPr lang="de-DE" sz="2400" dirty="0">
                <a:latin typeface="Times New Roman" pitchFamily="18"/>
                <a:ea typeface="Arial Unicode MS" pitchFamily="34"/>
                <a:cs typeface="Arial Unicode MS" pitchFamily="34"/>
              </a:rPr>
              <a:t>)=</a:t>
            </a:r>
            <a:r>
              <a:rPr lang="de-DE" sz="2400" dirty="0" err="1">
                <a:latin typeface="Times New Roman" pitchFamily="18"/>
                <a:ea typeface="Arial Unicode MS" pitchFamily="34"/>
                <a:cs typeface="Arial Unicode MS" pitchFamily="34"/>
              </a:rPr>
              <a:t>l</a:t>
            </a:r>
            <a:r>
              <a:rPr lang="de-DE" sz="2400" baseline="-33000" dirty="0" err="1">
                <a:latin typeface="Times New Roman" pitchFamily="18"/>
                <a:ea typeface="Arial Unicode MS" pitchFamily="34"/>
                <a:cs typeface="Arial Unicode MS" pitchFamily="34"/>
              </a:rPr>
              <a:t>y</a:t>
            </a:r>
            <a:r>
              <a:rPr lang="de-DE" sz="2400" dirty="0" err="1">
                <a:latin typeface="Times New Roman" pitchFamily="18"/>
                <a:ea typeface="Arial" pitchFamily="34"/>
                <a:cs typeface="Arial" pitchFamily="34"/>
              </a:rPr>
              <a:t>∙</a:t>
            </a:r>
            <a:r>
              <a:rPr lang="de-DE" sz="2400" dirty="0" err="1" smtClean="0">
                <a:latin typeface="Times New Roman" pitchFamily="18"/>
                <a:ea typeface="Arial" pitchFamily="34"/>
                <a:cs typeface="Arial" pitchFamily="34"/>
              </a:rPr>
              <a:t>Y+l</a:t>
            </a:r>
            <a:r>
              <a:rPr lang="de-DE" sz="2400" baseline="-33000" dirty="0" err="1" smtClean="0">
                <a:latin typeface="Times New Roman" pitchFamily="18"/>
                <a:ea typeface="Arial" pitchFamily="34"/>
                <a:cs typeface="Arial" pitchFamily="34"/>
              </a:rPr>
              <a:t>i</a:t>
            </a:r>
            <a:r>
              <a:rPr lang="de-DE" sz="2400" dirty="0" err="1" smtClean="0">
                <a:latin typeface="Times New Roman" pitchFamily="18"/>
                <a:ea typeface="Arial" pitchFamily="34"/>
                <a:cs typeface="Arial" pitchFamily="34"/>
              </a:rPr>
              <a:t>∙</a:t>
            </a:r>
            <a:r>
              <a:rPr lang="de-DE" sz="2400" dirty="0" err="1">
                <a:latin typeface="Times New Roman" pitchFamily="18"/>
                <a:ea typeface="Arial" pitchFamily="34"/>
                <a:cs typeface="Arial" pitchFamily="34"/>
              </a:rPr>
              <a:t>i</a:t>
            </a:r>
            <a:r>
              <a:rPr lang="de-DE" sz="2400" dirty="0" smtClean="0">
                <a:latin typeface="Times New Roman" pitchFamily="18"/>
                <a:ea typeface="Arial" pitchFamily="34"/>
                <a:cs typeface="Arial" pitchFamily="34"/>
              </a:rPr>
              <a:t>=0,5Y – 250i</a:t>
            </a:r>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r>
              <a:rPr lang="de-DE" sz="2400" dirty="0" smtClean="0">
                <a:latin typeface="Times New Roman" pitchFamily="18"/>
                <a:ea typeface="Arial" pitchFamily="34"/>
                <a:cs typeface="Arial" pitchFamily="34"/>
              </a:rPr>
              <a:t>M=400		p=2 </a:t>
            </a:r>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marL="457200" lvl="0" indent="-457200" hangingPunct="0">
              <a:buFont typeface="+mj-lt"/>
              <a:buAutoNum type="alphaLcParenR"/>
            </a:pPr>
            <a:r>
              <a:rPr lang="de-DE" sz="2000" dirty="0">
                <a:latin typeface="Times New Roman" pitchFamily="18"/>
                <a:ea typeface="Arial" pitchFamily="34"/>
                <a:cs typeface="Arial" pitchFamily="34"/>
              </a:rPr>
              <a:t>Bestimmen Sie die </a:t>
            </a:r>
            <a:r>
              <a:rPr lang="de-DE" sz="2000" dirty="0" smtClean="0">
                <a:latin typeface="Times New Roman" pitchFamily="18"/>
                <a:ea typeface="Arial" pitchFamily="34"/>
                <a:cs typeface="Arial" pitchFamily="34"/>
              </a:rPr>
              <a:t>IS-Kurve</a:t>
            </a:r>
          </a:p>
          <a:p>
            <a:pPr marL="457200" indent="-457200" hangingPunct="0">
              <a:buFont typeface="+mj-lt"/>
              <a:buAutoNum type="alphaLcParenR"/>
            </a:pPr>
            <a:r>
              <a:rPr lang="de-DE" sz="2000" dirty="0" smtClean="0">
                <a:latin typeface="Times New Roman" pitchFamily="18"/>
                <a:ea typeface="Arial" pitchFamily="34"/>
                <a:cs typeface="Arial" pitchFamily="34"/>
              </a:rPr>
              <a:t>Bestimmen Sie die LM-Kurve</a:t>
            </a:r>
          </a:p>
          <a:p>
            <a:pPr marL="457200" indent="-457200" hangingPunct="0">
              <a:buFont typeface="+mj-lt"/>
              <a:buAutoNum type="alphaLcParenR"/>
            </a:pPr>
            <a:r>
              <a:rPr lang="de-DE" sz="2000" dirty="0" smtClean="0">
                <a:latin typeface="Times New Roman" pitchFamily="18"/>
                <a:ea typeface="Arial" pitchFamily="34"/>
                <a:cs typeface="Arial" pitchFamily="34"/>
              </a:rPr>
              <a:t>Bestimmen Sie das simultane Güter- und Geldmarktgleichgewicht mit dem </a:t>
            </a:r>
            <a:r>
              <a:rPr lang="de-DE" sz="2000" dirty="0" err="1" smtClean="0">
                <a:latin typeface="Times New Roman" pitchFamily="18"/>
                <a:ea typeface="Arial" pitchFamily="34"/>
                <a:cs typeface="Arial" pitchFamily="34"/>
              </a:rPr>
              <a:t>Zinsatz</a:t>
            </a:r>
            <a:r>
              <a:rPr lang="de-DE" sz="2000" dirty="0" smtClean="0">
                <a:latin typeface="Times New Roman" pitchFamily="18"/>
                <a:ea typeface="Arial" pitchFamily="34"/>
                <a:cs typeface="Arial" pitchFamily="34"/>
              </a:rPr>
              <a:t> i* und Einkommen Y*</a:t>
            </a:r>
            <a:endParaRPr lang="de-DE" sz="2000" dirty="0">
              <a:latin typeface="Times New Roman" pitchFamily="18"/>
              <a:ea typeface="Arial" pitchFamily="34"/>
              <a:cs typeface="Arial" pitchFamily="34"/>
            </a:endParaRPr>
          </a:p>
        </p:txBody>
      </p:sp>
      <p:sp>
        <p:nvSpPr>
          <p:cNvPr id="3"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smtClean="0"/>
              <a:t>Aufgabe</a:t>
            </a:r>
            <a:endParaRPr lang="de-DE" sz="2903" b="1" dirty="0"/>
          </a:p>
        </p:txBody>
      </p:sp>
    </p:spTree>
    <p:extLst>
      <p:ext uri="{BB962C8B-B14F-4D97-AF65-F5344CB8AC3E}">
        <p14:creationId xmlns:p14="http://schemas.microsoft.com/office/powerpoint/2010/main" val="30369407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err="1" smtClean="0"/>
              <a:t>Lsg</a:t>
            </a:r>
            <a:r>
              <a:rPr lang="de-DE" sz="2903" b="1" dirty="0" smtClean="0"/>
              <a:t>-Aufgabe</a:t>
            </a:r>
            <a:endParaRPr lang="de-DE" sz="2903" b="1" dirty="0"/>
          </a:p>
        </p:txBody>
      </p:sp>
      <p:sp>
        <p:nvSpPr>
          <p:cNvPr id="4" name="Rechteck 3"/>
          <p:cNvSpPr/>
          <p:nvPr/>
        </p:nvSpPr>
        <p:spPr>
          <a:xfrm>
            <a:off x="121019" y="721666"/>
            <a:ext cx="2858475" cy="369332"/>
          </a:xfrm>
          <a:prstGeom prst="rect">
            <a:avLst/>
          </a:prstGeom>
        </p:spPr>
        <p:txBody>
          <a:bodyPr wrap="none">
            <a:spAutoFit/>
          </a:bodyPr>
          <a:lstStyle/>
          <a:p>
            <a:r>
              <a:rPr lang="de-DE" b="1" dirty="0">
                <a:latin typeface="Times New Roman" pitchFamily="18"/>
                <a:ea typeface="Arial" pitchFamily="34"/>
                <a:cs typeface="Arial" pitchFamily="34"/>
              </a:rPr>
              <a:t>Gütermarktgleichgewicht:</a:t>
            </a:r>
            <a:r>
              <a:rPr lang="de-DE" dirty="0">
                <a:latin typeface="Times New Roman" pitchFamily="18"/>
                <a:ea typeface="Arial" pitchFamily="34"/>
                <a:cs typeface="Arial" pitchFamily="34"/>
              </a:rPr>
              <a:t> </a:t>
            </a:r>
            <a:endParaRPr lang="de-DE" dirty="0"/>
          </a:p>
        </p:txBody>
      </p:sp>
      <p:sp>
        <p:nvSpPr>
          <p:cNvPr id="5" name="Rechteck 4"/>
          <p:cNvSpPr/>
          <p:nvPr/>
        </p:nvSpPr>
        <p:spPr>
          <a:xfrm>
            <a:off x="2805448" y="721666"/>
            <a:ext cx="758541" cy="369332"/>
          </a:xfrm>
          <a:prstGeom prst="rect">
            <a:avLst/>
          </a:prstGeom>
        </p:spPr>
        <p:txBody>
          <a:bodyPr wrap="none">
            <a:spAutoFit/>
          </a:bodyPr>
          <a:lstStyle/>
          <a:p>
            <a:r>
              <a:rPr lang="de-DE" dirty="0">
                <a:latin typeface="Times New Roman" pitchFamily="18"/>
                <a:ea typeface="Droid Sans Fallback" pitchFamily="2"/>
                <a:cs typeface="Lohit Hindi" pitchFamily="2"/>
              </a:rPr>
              <a:t>Y</a:t>
            </a:r>
            <a:r>
              <a:rPr lang="de-DE" baseline="30000" dirty="0">
                <a:solidFill>
                  <a:srgbClr val="000000"/>
                </a:solidFill>
                <a:latin typeface="Times New Roman" panose="02020603050405020304" pitchFamily="18" charset="0"/>
                <a:cs typeface="Times New Roman" panose="02020603050405020304" pitchFamily="18" charset="0"/>
              </a:rPr>
              <a:t>D</a:t>
            </a:r>
            <a:r>
              <a:rPr lang="de-DE" dirty="0">
                <a:latin typeface="Times New Roman" pitchFamily="18"/>
                <a:ea typeface="Arial" pitchFamily="34"/>
                <a:cs typeface="Arial" pitchFamily="34"/>
              </a:rPr>
              <a:t>=Y</a:t>
            </a:r>
            <a:endParaRPr lang="de-DE" dirty="0"/>
          </a:p>
        </p:txBody>
      </p:sp>
      <p:sp>
        <p:nvSpPr>
          <p:cNvPr id="6" name="Rechteck 5"/>
          <p:cNvSpPr/>
          <p:nvPr/>
        </p:nvSpPr>
        <p:spPr>
          <a:xfrm>
            <a:off x="3563989" y="721666"/>
            <a:ext cx="1287532" cy="369332"/>
          </a:xfrm>
          <a:prstGeom prst="rect">
            <a:avLst/>
          </a:prstGeom>
        </p:spPr>
        <p:txBody>
          <a:bodyPr wrap="none">
            <a:spAutoFit/>
          </a:bodyPr>
          <a:lstStyle/>
          <a:p>
            <a:r>
              <a:rPr lang="de-DE" dirty="0">
                <a:latin typeface="Times New Roman" pitchFamily="18"/>
                <a:ea typeface="Droid Sans Fallback" pitchFamily="2"/>
                <a:cs typeface="Lohit Hindi" pitchFamily="2"/>
              </a:rPr>
              <a:t>Y</a:t>
            </a:r>
            <a:r>
              <a:rPr lang="de-DE" baseline="30000" dirty="0">
                <a:solidFill>
                  <a:srgbClr val="000000"/>
                </a:solidFill>
                <a:latin typeface="Times New Roman" panose="02020603050405020304" pitchFamily="18" charset="0"/>
                <a:cs typeface="Times New Roman" panose="02020603050405020304" pitchFamily="18" charset="0"/>
              </a:rPr>
              <a:t>D </a:t>
            </a:r>
            <a:r>
              <a:rPr lang="de-DE" dirty="0" smtClean="0">
                <a:latin typeface="Times New Roman" pitchFamily="18"/>
                <a:cs typeface="Times New Roman" panose="02020603050405020304" pitchFamily="18" charset="0"/>
              </a:rPr>
              <a:t>=</a:t>
            </a:r>
            <a:r>
              <a:rPr lang="de-DE" dirty="0" smtClean="0">
                <a:latin typeface="Times New Roman" pitchFamily="18"/>
                <a:ea typeface="Arial" pitchFamily="34"/>
                <a:cs typeface="Arial" pitchFamily="34"/>
              </a:rPr>
              <a:t>C+I+G</a:t>
            </a:r>
            <a:endParaRPr lang="de-DE" dirty="0"/>
          </a:p>
        </p:txBody>
      </p:sp>
      <p:sp>
        <p:nvSpPr>
          <p:cNvPr id="7" name="Rechteck 6"/>
          <p:cNvSpPr/>
          <p:nvPr/>
        </p:nvSpPr>
        <p:spPr>
          <a:xfrm>
            <a:off x="4712755" y="721666"/>
            <a:ext cx="2454518" cy="369332"/>
          </a:xfrm>
          <a:prstGeom prst="rect">
            <a:avLst/>
          </a:prstGeom>
        </p:spPr>
        <p:txBody>
          <a:bodyPr wrap="none">
            <a:spAutoFit/>
          </a:bodyPr>
          <a:lstStyle/>
          <a:p>
            <a:r>
              <a:rPr lang="de-DE" dirty="0">
                <a:latin typeface="Times New Roman" pitchFamily="18"/>
                <a:ea typeface="Arial" pitchFamily="34"/>
                <a:cs typeface="Arial" pitchFamily="34"/>
              </a:rPr>
              <a:t>= 50+0,8Y+ 30-300i+20</a:t>
            </a:r>
            <a:endParaRPr lang="de-DE" dirty="0"/>
          </a:p>
        </p:txBody>
      </p:sp>
      <p:sp>
        <p:nvSpPr>
          <p:cNvPr id="8" name="Rechteck 7"/>
          <p:cNvSpPr/>
          <p:nvPr/>
        </p:nvSpPr>
        <p:spPr>
          <a:xfrm>
            <a:off x="6979568" y="721666"/>
            <a:ext cx="1707583" cy="369332"/>
          </a:xfrm>
          <a:prstGeom prst="rect">
            <a:avLst/>
          </a:prstGeom>
        </p:spPr>
        <p:txBody>
          <a:bodyPr wrap="none">
            <a:spAutoFit/>
          </a:bodyPr>
          <a:lstStyle/>
          <a:p>
            <a:r>
              <a:rPr lang="de-DE" dirty="0">
                <a:latin typeface="Times New Roman" pitchFamily="18"/>
                <a:ea typeface="Arial" pitchFamily="34"/>
                <a:cs typeface="Arial" pitchFamily="34"/>
              </a:rPr>
              <a:t>=100+0,8Y-300i</a:t>
            </a:r>
            <a:endParaRPr lang="de-DE" dirty="0"/>
          </a:p>
        </p:txBody>
      </p:sp>
      <p:sp>
        <p:nvSpPr>
          <p:cNvPr id="9" name="Rechteck 8"/>
          <p:cNvSpPr/>
          <p:nvPr/>
        </p:nvSpPr>
        <p:spPr>
          <a:xfrm>
            <a:off x="2704588" y="1097275"/>
            <a:ext cx="2211952" cy="369332"/>
          </a:xfrm>
          <a:prstGeom prst="rect">
            <a:avLst/>
          </a:prstGeom>
        </p:spPr>
        <p:txBody>
          <a:bodyPr wrap="none">
            <a:spAutoFit/>
          </a:bodyPr>
          <a:lstStyle/>
          <a:p>
            <a:r>
              <a:rPr lang="de-DE" dirty="0">
                <a:latin typeface="Times New Roman" pitchFamily="18"/>
                <a:ea typeface="Arial" pitchFamily="34"/>
                <a:cs typeface="Arial" pitchFamily="34"/>
              </a:rPr>
              <a:t>→ Y=100+0,8Y-300i </a:t>
            </a:r>
            <a:endParaRPr lang="de-DE" dirty="0"/>
          </a:p>
        </p:txBody>
      </p:sp>
      <p:sp>
        <p:nvSpPr>
          <p:cNvPr id="10" name="Rechteck 9"/>
          <p:cNvSpPr/>
          <p:nvPr/>
        </p:nvSpPr>
        <p:spPr>
          <a:xfrm>
            <a:off x="4804292" y="1097275"/>
            <a:ext cx="2475229" cy="369332"/>
          </a:xfrm>
          <a:prstGeom prst="rect">
            <a:avLst/>
          </a:prstGeom>
        </p:spPr>
        <p:txBody>
          <a:bodyPr wrap="none">
            <a:spAutoFit/>
          </a:bodyPr>
          <a:lstStyle/>
          <a:p>
            <a:r>
              <a:rPr lang="de-DE" dirty="0">
                <a:latin typeface="Times New Roman" pitchFamily="18"/>
                <a:ea typeface="Arial" pitchFamily="34"/>
                <a:cs typeface="Arial" pitchFamily="34"/>
              </a:rPr>
              <a:t>→ Y –0,8Y =100 – 300i </a:t>
            </a:r>
            <a:endParaRPr lang="de-DE" dirty="0"/>
          </a:p>
        </p:txBody>
      </p:sp>
      <p:sp>
        <p:nvSpPr>
          <p:cNvPr id="11" name="Rechteck 10"/>
          <p:cNvSpPr/>
          <p:nvPr/>
        </p:nvSpPr>
        <p:spPr>
          <a:xfrm>
            <a:off x="7129055" y="1108649"/>
            <a:ext cx="2537298" cy="369332"/>
          </a:xfrm>
          <a:prstGeom prst="rect">
            <a:avLst/>
          </a:prstGeom>
        </p:spPr>
        <p:txBody>
          <a:bodyPr wrap="none">
            <a:spAutoFit/>
          </a:bodyPr>
          <a:lstStyle/>
          <a:p>
            <a:r>
              <a:rPr lang="de-DE" dirty="0">
                <a:latin typeface="Times New Roman" pitchFamily="18"/>
                <a:ea typeface="Arial" pitchFamily="34"/>
                <a:cs typeface="Arial" pitchFamily="34"/>
              </a:rPr>
              <a:t>→ </a:t>
            </a:r>
            <a:r>
              <a:rPr lang="de-DE" dirty="0" smtClean="0">
                <a:latin typeface="Times New Roman" pitchFamily="18"/>
                <a:ea typeface="Arial" pitchFamily="34"/>
                <a:cs typeface="Arial" pitchFamily="34"/>
              </a:rPr>
              <a:t>Y(1 </a:t>
            </a:r>
            <a:r>
              <a:rPr lang="de-DE" dirty="0">
                <a:latin typeface="Times New Roman" pitchFamily="18"/>
                <a:ea typeface="Arial" pitchFamily="34"/>
                <a:cs typeface="Arial" pitchFamily="34"/>
              </a:rPr>
              <a:t>–0,8) =100 – 300i</a:t>
            </a:r>
            <a:endParaRPr lang="de-DE" dirty="0"/>
          </a:p>
        </p:txBody>
      </p:sp>
      <p:sp>
        <p:nvSpPr>
          <p:cNvPr id="12" name="Rechteck 11"/>
          <p:cNvSpPr/>
          <p:nvPr/>
        </p:nvSpPr>
        <p:spPr>
          <a:xfrm>
            <a:off x="2704588" y="1418357"/>
            <a:ext cx="1921745" cy="369332"/>
          </a:xfrm>
          <a:prstGeom prst="rect">
            <a:avLst/>
          </a:prstGeom>
        </p:spPr>
        <p:txBody>
          <a:bodyPr wrap="none">
            <a:spAutoFit/>
          </a:bodyPr>
          <a:lstStyle/>
          <a:p>
            <a:r>
              <a:rPr lang="de-DE" dirty="0">
                <a:latin typeface="Times New Roman" pitchFamily="18"/>
                <a:ea typeface="Arial" pitchFamily="34"/>
                <a:cs typeface="Arial" pitchFamily="34"/>
              </a:rPr>
              <a:t>→ </a:t>
            </a:r>
            <a:r>
              <a:rPr lang="de-DE" dirty="0" smtClean="0">
                <a:latin typeface="Times New Roman" pitchFamily="18"/>
                <a:ea typeface="Arial" pitchFamily="34"/>
                <a:cs typeface="Arial" pitchFamily="34"/>
              </a:rPr>
              <a:t>Y=500 </a:t>
            </a:r>
            <a:r>
              <a:rPr lang="de-DE" dirty="0">
                <a:latin typeface="Times New Roman" pitchFamily="18"/>
                <a:ea typeface="Arial" pitchFamily="34"/>
                <a:cs typeface="Arial" pitchFamily="34"/>
              </a:rPr>
              <a:t>– 1500i </a:t>
            </a:r>
            <a:endParaRPr lang="de-DE" dirty="0"/>
          </a:p>
        </p:txBody>
      </p:sp>
      <p:sp>
        <p:nvSpPr>
          <p:cNvPr id="13" name="Rechteck 12"/>
          <p:cNvSpPr/>
          <p:nvPr/>
        </p:nvSpPr>
        <p:spPr>
          <a:xfrm>
            <a:off x="4439446" y="1387896"/>
            <a:ext cx="3191323" cy="369332"/>
          </a:xfrm>
          <a:prstGeom prst="rect">
            <a:avLst/>
          </a:prstGeom>
        </p:spPr>
        <p:txBody>
          <a:bodyPr wrap="none">
            <a:spAutoFit/>
          </a:bodyPr>
          <a:lstStyle/>
          <a:p>
            <a:pPr hangingPunct="0"/>
            <a:r>
              <a:rPr lang="de-DE" dirty="0">
                <a:latin typeface="Times New Roman" pitchFamily="18"/>
                <a:ea typeface="Arial" pitchFamily="34"/>
                <a:cs typeface="Arial" pitchFamily="34"/>
              </a:rPr>
              <a:t>oder i=1/3 – Y/1500 </a:t>
            </a:r>
            <a:r>
              <a:rPr lang="de-DE" b="1" dirty="0">
                <a:latin typeface="Times New Roman" pitchFamily="18"/>
                <a:ea typeface="Arial" pitchFamily="34"/>
                <a:cs typeface="Arial" pitchFamily="34"/>
              </a:rPr>
              <a:t>(IS-Kurve)</a:t>
            </a:r>
          </a:p>
        </p:txBody>
      </p:sp>
      <p:sp>
        <p:nvSpPr>
          <p:cNvPr id="14" name="Rechteck 13"/>
          <p:cNvSpPr/>
          <p:nvPr/>
        </p:nvSpPr>
        <p:spPr>
          <a:xfrm>
            <a:off x="111633" y="2012583"/>
            <a:ext cx="2685351" cy="369332"/>
          </a:xfrm>
          <a:prstGeom prst="rect">
            <a:avLst/>
          </a:prstGeom>
        </p:spPr>
        <p:txBody>
          <a:bodyPr wrap="none">
            <a:spAutoFit/>
          </a:bodyPr>
          <a:lstStyle/>
          <a:p>
            <a:pPr hangingPunct="0"/>
            <a:r>
              <a:rPr lang="de-DE" b="1" dirty="0">
                <a:latin typeface="Times New Roman" pitchFamily="18"/>
                <a:ea typeface="Arial" pitchFamily="34"/>
                <a:cs typeface="Arial" pitchFamily="34"/>
              </a:rPr>
              <a:t>Geldmarktgleichgewicht:</a:t>
            </a:r>
          </a:p>
        </p:txBody>
      </p:sp>
      <p:sp>
        <p:nvSpPr>
          <p:cNvPr id="15" name="Rechteck 14"/>
          <p:cNvSpPr/>
          <p:nvPr/>
        </p:nvSpPr>
        <p:spPr>
          <a:xfrm>
            <a:off x="2666114" y="2012583"/>
            <a:ext cx="1252972" cy="369332"/>
          </a:xfrm>
          <a:prstGeom prst="rect">
            <a:avLst/>
          </a:prstGeom>
        </p:spPr>
        <p:txBody>
          <a:bodyPr wrap="none">
            <a:spAutoFit/>
          </a:bodyPr>
          <a:lstStyle/>
          <a:p>
            <a:r>
              <a:rPr lang="de-DE" dirty="0" smtClean="0">
                <a:latin typeface="Times New Roman" pitchFamily="18"/>
                <a:ea typeface="Arial" pitchFamily="34"/>
                <a:cs typeface="Arial" pitchFamily="34"/>
              </a:rPr>
              <a:t>M/p=L(</a:t>
            </a:r>
            <a:r>
              <a:rPr lang="de-DE" dirty="0" err="1" smtClean="0">
                <a:latin typeface="Times New Roman" pitchFamily="18"/>
                <a:ea typeface="Arial" pitchFamily="34"/>
                <a:cs typeface="Arial" pitchFamily="34"/>
              </a:rPr>
              <a:t>Y,i</a:t>
            </a:r>
            <a:r>
              <a:rPr lang="de-DE" dirty="0" smtClean="0">
                <a:latin typeface="Times New Roman" pitchFamily="18"/>
                <a:ea typeface="Arial" pitchFamily="34"/>
                <a:cs typeface="Arial" pitchFamily="34"/>
              </a:rPr>
              <a:t>)</a:t>
            </a:r>
            <a:endParaRPr lang="de-DE" dirty="0"/>
          </a:p>
        </p:txBody>
      </p:sp>
      <p:sp>
        <p:nvSpPr>
          <p:cNvPr id="16" name="Rechteck 15"/>
          <p:cNvSpPr/>
          <p:nvPr/>
        </p:nvSpPr>
        <p:spPr>
          <a:xfrm>
            <a:off x="3810564" y="2012583"/>
            <a:ext cx="2274405" cy="369332"/>
          </a:xfrm>
          <a:prstGeom prst="rect">
            <a:avLst/>
          </a:prstGeom>
        </p:spPr>
        <p:txBody>
          <a:bodyPr wrap="none">
            <a:spAutoFit/>
          </a:bodyPr>
          <a:lstStyle/>
          <a:p>
            <a:r>
              <a:rPr lang="de-DE" dirty="0">
                <a:latin typeface="Times New Roman" pitchFamily="18"/>
                <a:ea typeface="Arial" pitchFamily="34"/>
                <a:cs typeface="Arial" pitchFamily="34"/>
              </a:rPr>
              <a:t>→ 400/2=0,5Y – 250i </a:t>
            </a:r>
            <a:endParaRPr lang="de-DE" dirty="0"/>
          </a:p>
        </p:txBody>
      </p:sp>
      <p:sp>
        <p:nvSpPr>
          <p:cNvPr id="17" name="Rechteck 16"/>
          <p:cNvSpPr/>
          <p:nvPr/>
        </p:nvSpPr>
        <p:spPr>
          <a:xfrm>
            <a:off x="5889747" y="2012583"/>
            <a:ext cx="1993879" cy="369332"/>
          </a:xfrm>
          <a:prstGeom prst="rect">
            <a:avLst/>
          </a:prstGeom>
        </p:spPr>
        <p:txBody>
          <a:bodyPr wrap="none">
            <a:spAutoFit/>
          </a:bodyPr>
          <a:lstStyle/>
          <a:p>
            <a:r>
              <a:rPr lang="de-DE" dirty="0">
                <a:latin typeface="Times New Roman" pitchFamily="18"/>
                <a:ea typeface="Arial" pitchFamily="34"/>
                <a:cs typeface="Arial" pitchFamily="34"/>
              </a:rPr>
              <a:t>→ 200+250i=0,5Y </a:t>
            </a:r>
            <a:endParaRPr lang="de-DE" dirty="0"/>
          </a:p>
        </p:txBody>
      </p:sp>
      <p:sp>
        <p:nvSpPr>
          <p:cNvPr id="18" name="Rechteck 17"/>
          <p:cNvSpPr/>
          <p:nvPr/>
        </p:nvSpPr>
        <p:spPr>
          <a:xfrm>
            <a:off x="3824974" y="2339942"/>
            <a:ext cx="1705339" cy="369332"/>
          </a:xfrm>
          <a:prstGeom prst="rect">
            <a:avLst/>
          </a:prstGeom>
        </p:spPr>
        <p:txBody>
          <a:bodyPr wrap="none">
            <a:spAutoFit/>
          </a:bodyPr>
          <a:lstStyle/>
          <a:p>
            <a:r>
              <a:rPr lang="de-DE" dirty="0">
                <a:latin typeface="Times New Roman" pitchFamily="18"/>
                <a:ea typeface="Arial" pitchFamily="34"/>
                <a:cs typeface="Arial" pitchFamily="34"/>
              </a:rPr>
              <a:t>→ Y=400+500i </a:t>
            </a:r>
            <a:endParaRPr lang="de-DE" dirty="0"/>
          </a:p>
        </p:txBody>
      </p:sp>
      <p:sp>
        <p:nvSpPr>
          <p:cNvPr id="19" name="Rechteck 18"/>
          <p:cNvSpPr/>
          <p:nvPr/>
        </p:nvSpPr>
        <p:spPr>
          <a:xfrm>
            <a:off x="5370715" y="2339942"/>
            <a:ext cx="3304110" cy="369332"/>
          </a:xfrm>
          <a:prstGeom prst="rect">
            <a:avLst/>
          </a:prstGeom>
        </p:spPr>
        <p:txBody>
          <a:bodyPr wrap="none">
            <a:spAutoFit/>
          </a:bodyPr>
          <a:lstStyle/>
          <a:p>
            <a:r>
              <a:rPr lang="de-DE" dirty="0">
                <a:latin typeface="Times New Roman" pitchFamily="18"/>
                <a:ea typeface="Arial" pitchFamily="34"/>
                <a:cs typeface="Arial" pitchFamily="34"/>
              </a:rPr>
              <a:t>oder i= –0,8+Y/500 </a:t>
            </a:r>
            <a:r>
              <a:rPr lang="de-DE" b="1" dirty="0">
                <a:latin typeface="Times New Roman" pitchFamily="18"/>
                <a:ea typeface="Arial" pitchFamily="34"/>
                <a:cs typeface="Arial" pitchFamily="34"/>
              </a:rPr>
              <a:t>(LM-Kurve)</a:t>
            </a:r>
            <a:endParaRPr lang="de-DE" b="1" dirty="0"/>
          </a:p>
        </p:txBody>
      </p:sp>
      <p:sp>
        <p:nvSpPr>
          <p:cNvPr id="20" name="Rechteck 19"/>
          <p:cNvSpPr/>
          <p:nvPr/>
        </p:nvSpPr>
        <p:spPr>
          <a:xfrm>
            <a:off x="68603" y="2851967"/>
            <a:ext cx="4025461" cy="369332"/>
          </a:xfrm>
          <a:prstGeom prst="rect">
            <a:avLst/>
          </a:prstGeom>
        </p:spPr>
        <p:txBody>
          <a:bodyPr wrap="none">
            <a:spAutoFit/>
          </a:bodyPr>
          <a:lstStyle/>
          <a:p>
            <a:pPr hangingPunct="0"/>
            <a:r>
              <a:rPr lang="de-DE" b="1" dirty="0">
                <a:latin typeface="Times New Roman" pitchFamily="18"/>
                <a:ea typeface="Arial" pitchFamily="34"/>
                <a:cs typeface="Arial" pitchFamily="34"/>
              </a:rPr>
              <a:t>Gesamtwirtschaftliches Gleichgewicht:</a:t>
            </a:r>
          </a:p>
        </p:txBody>
      </p:sp>
      <p:sp>
        <p:nvSpPr>
          <p:cNvPr id="21" name="Rechteck 20"/>
          <p:cNvSpPr/>
          <p:nvPr/>
        </p:nvSpPr>
        <p:spPr>
          <a:xfrm>
            <a:off x="3852190" y="2851967"/>
            <a:ext cx="1186543" cy="369332"/>
          </a:xfrm>
          <a:prstGeom prst="rect">
            <a:avLst/>
          </a:prstGeom>
        </p:spPr>
        <p:txBody>
          <a:bodyPr wrap="none">
            <a:spAutoFit/>
          </a:bodyPr>
          <a:lstStyle/>
          <a:p>
            <a:r>
              <a:rPr lang="de-DE" dirty="0" smtClean="0">
                <a:latin typeface="Times New Roman" pitchFamily="18"/>
                <a:ea typeface="Arial" pitchFamily="34"/>
                <a:cs typeface="Arial" pitchFamily="34"/>
              </a:rPr>
              <a:t> „</a:t>
            </a:r>
            <a:r>
              <a:rPr lang="de-DE" dirty="0">
                <a:latin typeface="Times New Roman" pitchFamily="18"/>
                <a:ea typeface="Arial" pitchFamily="34"/>
                <a:cs typeface="Arial" pitchFamily="34"/>
              </a:rPr>
              <a:t>IS=LM“ </a:t>
            </a:r>
            <a:endParaRPr lang="de-DE" dirty="0"/>
          </a:p>
        </p:txBody>
      </p:sp>
      <p:sp>
        <p:nvSpPr>
          <p:cNvPr id="22" name="Rechteck 21"/>
          <p:cNvSpPr/>
          <p:nvPr/>
        </p:nvSpPr>
        <p:spPr>
          <a:xfrm>
            <a:off x="4878256" y="2851967"/>
            <a:ext cx="3234603" cy="369332"/>
          </a:xfrm>
          <a:prstGeom prst="rect">
            <a:avLst/>
          </a:prstGeom>
        </p:spPr>
        <p:txBody>
          <a:bodyPr wrap="none">
            <a:spAutoFit/>
          </a:bodyPr>
          <a:lstStyle/>
          <a:p>
            <a:r>
              <a:rPr lang="de-DE" dirty="0">
                <a:latin typeface="Times New Roman" pitchFamily="18"/>
                <a:ea typeface="Arial" pitchFamily="34"/>
                <a:cs typeface="Arial" pitchFamily="34"/>
              </a:rPr>
              <a:t>→ Y=500 – 1500i=Y=400+500i </a:t>
            </a:r>
            <a:endParaRPr lang="de-DE" dirty="0"/>
          </a:p>
        </p:txBody>
      </p:sp>
      <p:sp>
        <p:nvSpPr>
          <p:cNvPr id="23" name="Rechteck 22"/>
          <p:cNvSpPr/>
          <p:nvPr/>
        </p:nvSpPr>
        <p:spPr>
          <a:xfrm>
            <a:off x="7957590" y="2853029"/>
            <a:ext cx="2592376" cy="369332"/>
          </a:xfrm>
          <a:prstGeom prst="rect">
            <a:avLst/>
          </a:prstGeom>
        </p:spPr>
        <p:txBody>
          <a:bodyPr wrap="none">
            <a:spAutoFit/>
          </a:bodyPr>
          <a:lstStyle/>
          <a:p>
            <a:r>
              <a:rPr lang="de-DE" dirty="0">
                <a:latin typeface="Times New Roman" pitchFamily="18"/>
                <a:ea typeface="Arial" pitchFamily="34"/>
                <a:cs typeface="Arial" pitchFamily="34"/>
              </a:rPr>
              <a:t>→500 – 1500i=400+500i </a:t>
            </a:r>
            <a:endParaRPr lang="de-DE" dirty="0"/>
          </a:p>
        </p:txBody>
      </p:sp>
      <p:sp>
        <p:nvSpPr>
          <p:cNvPr id="24" name="Rechteck 23"/>
          <p:cNvSpPr/>
          <p:nvPr/>
        </p:nvSpPr>
        <p:spPr>
          <a:xfrm>
            <a:off x="4804292" y="3179326"/>
            <a:ext cx="1475084" cy="369332"/>
          </a:xfrm>
          <a:prstGeom prst="rect">
            <a:avLst/>
          </a:prstGeom>
        </p:spPr>
        <p:txBody>
          <a:bodyPr wrap="none">
            <a:spAutoFit/>
          </a:bodyPr>
          <a:lstStyle/>
          <a:p>
            <a:r>
              <a:rPr lang="de-DE" dirty="0" smtClean="0">
                <a:latin typeface="Times New Roman" pitchFamily="18"/>
                <a:ea typeface="Arial" pitchFamily="34"/>
                <a:cs typeface="Arial" pitchFamily="34"/>
              </a:rPr>
              <a:t>→</a:t>
            </a:r>
            <a:r>
              <a:rPr lang="de-DE" dirty="0">
                <a:latin typeface="Times New Roman" pitchFamily="18"/>
                <a:ea typeface="Arial" pitchFamily="34"/>
                <a:cs typeface="Arial" pitchFamily="34"/>
              </a:rPr>
              <a:t>2</a:t>
            </a:r>
            <a:r>
              <a:rPr lang="de-DE" dirty="0" smtClean="0">
                <a:latin typeface="Times New Roman" pitchFamily="18"/>
                <a:ea typeface="Arial" pitchFamily="34"/>
                <a:cs typeface="Arial" pitchFamily="34"/>
              </a:rPr>
              <a:t>000i=100 </a:t>
            </a:r>
            <a:endParaRPr lang="de-DE" dirty="0"/>
          </a:p>
        </p:txBody>
      </p:sp>
      <p:sp>
        <p:nvSpPr>
          <p:cNvPr id="25" name="Rechteck 24"/>
          <p:cNvSpPr/>
          <p:nvPr/>
        </p:nvSpPr>
        <p:spPr>
          <a:xfrm>
            <a:off x="6153832" y="3179326"/>
            <a:ext cx="1346100" cy="369332"/>
          </a:xfrm>
          <a:prstGeom prst="rect">
            <a:avLst/>
          </a:prstGeom>
        </p:spPr>
        <p:txBody>
          <a:bodyPr wrap="square">
            <a:spAutoFit/>
          </a:bodyPr>
          <a:lstStyle/>
          <a:p>
            <a:r>
              <a:rPr lang="de-DE" dirty="0">
                <a:latin typeface="Times New Roman" pitchFamily="18"/>
                <a:ea typeface="Arial" pitchFamily="34"/>
                <a:cs typeface="Arial" pitchFamily="34"/>
              </a:rPr>
              <a:t>→ </a:t>
            </a:r>
            <a:r>
              <a:rPr lang="de-DE" b="1" dirty="0">
                <a:latin typeface="Times New Roman" pitchFamily="18"/>
                <a:ea typeface="Arial" pitchFamily="34"/>
                <a:cs typeface="Arial" pitchFamily="34"/>
              </a:rPr>
              <a:t>i</a:t>
            </a:r>
            <a:r>
              <a:rPr lang="de-DE" b="1" baseline="30000" dirty="0">
                <a:latin typeface="Times New Roman" pitchFamily="18"/>
                <a:ea typeface="Arial" pitchFamily="34"/>
                <a:cs typeface="Arial" pitchFamily="34"/>
              </a:rPr>
              <a:t>*</a:t>
            </a:r>
            <a:r>
              <a:rPr lang="de-DE" b="1" dirty="0">
                <a:latin typeface="Times New Roman" pitchFamily="18"/>
                <a:ea typeface="Arial" pitchFamily="34"/>
                <a:cs typeface="Arial" pitchFamily="34"/>
              </a:rPr>
              <a:t>=</a:t>
            </a:r>
            <a:r>
              <a:rPr lang="de-DE" b="1" dirty="0" smtClean="0">
                <a:latin typeface="Times New Roman" pitchFamily="18"/>
                <a:ea typeface="Arial" pitchFamily="34"/>
                <a:cs typeface="Arial" pitchFamily="34"/>
              </a:rPr>
              <a:t>0,05</a:t>
            </a:r>
            <a:endParaRPr lang="de-DE" b="1" dirty="0"/>
          </a:p>
        </p:txBody>
      </p:sp>
      <p:sp>
        <p:nvSpPr>
          <p:cNvPr id="26" name="Rechteck 25"/>
          <p:cNvSpPr/>
          <p:nvPr/>
        </p:nvSpPr>
        <p:spPr>
          <a:xfrm>
            <a:off x="2380493" y="3522960"/>
            <a:ext cx="2569934" cy="369332"/>
          </a:xfrm>
          <a:prstGeom prst="rect">
            <a:avLst/>
          </a:prstGeom>
        </p:spPr>
        <p:txBody>
          <a:bodyPr wrap="none">
            <a:spAutoFit/>
          </a:bodyPr>
          <a:lstStyle/>
          <a:p>
            <a:r>
              <a:rPr lang="de-DE" dirty="0">
                <a:latin typeface="Times New Roman" pitchFamily="18"/>
                <a:ea typeface="Arial" pitchFamily="34"/>
                <a:cs typeface="Arial" pitchFamily="34"/>
              </a:rPr>
              <a:t>Einsetzen in IS, oder LM </a:t>
            </a:r>
            <a:endParaRPr lang="de-DE" dirty="0"/>
          </a:p>
        </p:txBody>
      </p:sp>
      <p:sp>
        <p:nvSpPr>
          <p:cNvPr id="27" name="Rechteck 26"/>
          <p:cNvSpPr/>
          <p:nvPr/>
        </p:nvSpPr>
        <p:spPr>
          <a:xfrm>
            <a:off x="4804292" y="3511448"/>
            <a:ext cx="4555478" cy="369332"/>
          </a:xfrm>
          <a:prstGeom prst="rect">
            <a:avLst/>
          </a:prstGeom>
        </p:spPr>
        <p:txBody>
          <a:bodyPr wrap="none">
            <a:spAutoFit/>
          </a:bodyPr>
          <a:lstStyle/>
          <a:p>
            <a:r>
              <a:rPr lang="de-DE" dirty="0">
                <a:latin typeface="Times New Roman" pitchFamily="18"/>
                <a:ea typeface="Arial" pitchFamily="34"/>
                <a:cs typeface="Arial" pitchFamily="34"/>
              </a:rPr>
              <a:t>→ Y</a:t>
            </a:r>
            <a:r>
              <a:rPr lang="de-DE" baseline="30000" dirty="0">
                <a:latin typeface="Times New Roman" pitchFamily="18"/>
                <a:ea typeface="Arial" pitchFamily="34"/>
                <a:cs typeface="Arial" pitchFamily="34"/>
              </a:rPr>
              <a:t>*</a:t>
            </a:r>
            <a:r>
              <a:rPr lang="de-DE" dirty="0">
                <a:latin typeface="Times New Roman" pitchFamily="18"/>
                <a:ea typeface="Arial" pitchFamily="34"/>
                <a:cs typeface="Arial" pitchFamily="34"/>
              </a:rPr>
              <a:t>=500 – 1500 ∙ </a:t>
            </a:r>
            <a:r>
              <a:rPr lang="de-DE" dirty="0" smtClean="0">
                <a:latin typeface="Times New Roman" pitchFamily="18"/>
                <a:ea typeface="Arial" pitchFamily="34"/>
                <a:cs typeface="Arial" pitchFamily="34"/>
              </a:rPr>
              <a:t>0,05=400+500 </a:t>
            </a:r>
            <a:r>
              <a:rPr lang="de-DE" dirty="0">
                <a:latin typeface="Times New Roman" pitchFamily="18"/>
                <a:ea typeface="Arial" pitchFamily="34"/>
                <a:cs typeface="Arial" pitchFamily="34"/>
              </a:rPr>
              <a:t>∙ </a:t>
            </a:r>
            <a:r>
              <a:rPr lang="de-DE" dirty="0" smtClean="0">
                <a:latin typeface="Times New Roman" pitchFamily="18"/>
                <a:ea typeface="Arial" pitchFamily="34"/>
                <a:cs typeface="Arial" pitchFamily="34"/>
              </a:rPr>
              <a:t>0,05=425 </a:t>
            </a:r>
            <a:endParaRPr lang="de-DE" dirty="0"/>
          </a:p>
        </p:txBody>
      </p:sp>
      <p:sp>
        <p:nvSpPr>
          <p:cNvPr id="28" name="Rechteck 27"/>
          <p:cNvSpPr/>
          <p:nvPr/>
        </p:nvSpPr>
        <p:spPr>
          <a:xfrm>
            <a:off x="9138389" y="3500074"/>
            <a:ext cx="1184363" cy="369332"/>
          </a:xfrm>
          <a:prstGeom prst="rect">
            <a:avLst/>
          </a:prstGeom>
        </p:spPr>
        <p:txBody>
          <a:bodyPr wrap="none">
            <a:spAutoFit/>
          </a:bodyPr>
          <a:lstStyle/>
          <a:p>
            <a:pPr hangingPunct="0"/>
            <a:r>
              <a:rPr lang="de-DE" dirty="0">
                <a:latin typeface="Times New Roman" pitchFamily="18"/>
                <a:ea typeface="Arial" pitchFamily="34"/>
                <a:cs typeface="Arial" pitchFamily="34"/>
              </a:rPr>
              <a:t>→ </a:t>
            </a:r>
            <a:r>
              <a:rPr lang="de-DE" b="1" dirty="0">
                <a:latin typeface="Times New Roman" pitchFamily="18"/>
                <a:ea typeface="Arial" pitchFamily="34"/>
                <a:cs typeface="Arial" pitchFamily="34"/>
              </a:rPr>
              <a:t>Y</a:t>
            </a:r>
            <a:r>
              <a:rPr lang="de-DE" b="1" baseline="30000" dirty="0">
                <a:latin typeface="Times New Roman" pitchFamily="18"/>
                <a:ea typeface="Arial" pitchFamily="34"/>
                <a:cs typeface="Arial" pitchFamily="34"/>
              </a:rPr>
              <a:t>*</a:t>
            </a:r>
            <a:r>
              <a:rPr lang="de-DE" b="1" dirty="0">
                <a:latin typeface="Times New Roman" pitchFamily="18"/>
                <a:ea typeface="Arial" pitchFamily="34"/>
                <a:cs typeface="Arial" pitchFamily="34"/>
              </a:rPr>
              <a:t>=</a:t>
            </a:r>
            <a:r>
              <a:rPr lang="de-DE" b="1" dirty="0" smtClean="0">
                <a:latin typeface="Times New Roman" pitchFamily="18"/>
                <a:ea typeface="Arial" pitchFamily="34"/>
                <a:cs typeface="Arial" pitchFamily="34"/>
              </a:rPr>
              <a:t>425</a:t>
            </a:r>
            <a:endParaRPr lang="de-DE" b="1" dirty="0">
              <a:latin typeface="Times New Roman" pitchFamily="18"/>
              <a:ea typeface="Arial" pitchFamily="34"/>
              <a:cs typeface="Arial" pitchFamily="34"/>
            </a:endParaRPr>
          </a:p>
        </p:txBody>
      </p:sp>
      <p:pic>
        <p:nvPicPr>
          <p:cNvPr id="30" name="Grafik 29"/>
          <p:cNvPicPr>
            <a:picLocks noChangeAspect="1"/>
          </p:cNvPicPr>
          <p:nvPr/>
        </p:nvPicPr>
        <p:blipFill>
          <a:blip r:embed="rId2"/>
          <a:stretch>
            <a:fillRect/>
          </a:stretch>
        </p:blipFill>
        <p:spPr>
          <a:xfrm>
            <a:off x="3600000" y="3960000"/>
            <a:ext cx="4584589" cy="2755631"/>
          </a:xfrm>
          <a:prstGeom prst="rect">
            <a:avLst/>
          </a:prstGeom>
        </p:spPr>
      </p:pic>
      <p:pic>
        <p:nvPicPr>
          <p:cNvPr id="31" name="Grafik 30"/>
          <p:cNvPicPr>
            <a:picLocks noChangeAspect="1"/>
          </p:cNvPicPr>
          <p:nvPr/>
        </p:nvPicPr>
        <p:blipFill>
          <a:blip r:embed="rId3"/>
          <a:stretch>
            <a:fillRect/>
          </a:stretch>
        </p:blipFill>
        <p:spPr>
          <a:xfrm>
            <a:off x="3600000" y="3960000"/>
            <a:ext cx="4584589" cy="2755631"/>
          </a:xfrm>
          <a:prstGeom prst="rect">
            <a:avLst/>
          </a:prstGeom>
        </p:spPr>
      </p:pic>
      <p:pic>
        <p:nvPicPr>
          <p:cNvPr id="32" name="Grafik 31"/>
          <p:cNvPicPr>
            <a:picLocks noChangeAspect="1"/>
          </p:cNvPicPr>
          <p:nvPr/>
        </p:nvPicPr>
        <p:blipFill>
          <a:blip r:embed="rId4"/>
          <a:stretch>
            <a:fillRect/>
          </a:stretch>
        </p:blipFill>
        <p:spPr>
          <a:xfrm>
            <a:off x="3600000" y="3960000"/>
            <a:ext cx="4584589" cy="2755631"/>
          </a:xfrm>
          <a:prstGeom prst="rect">
            <a:avLst/>
          </a:prstGeom>
        </p:spPr>
      </p:pic>
      <p:sp>
        <p:nvSpPr>
          <p:cNvPr id="33" name="Rechteck 32"/>
          <p:cNvSpPr/>
          <p:nvPr/>
        </p:nvSpPr>
        <p:spPr>
          <a:xfrm>
            <a:off x="3604944" y="5496720"/>
            <a:ext cx="425116" cy="307777"/>
          </a:xfrm>
          <a:prstGeom prst="rect">
            <a:avLst/>
          </a:prstGeom>
        </p:spPr>
        <p:txBody>
          <a:bodyPr wrap="none">
            <a:spAutoFit/>
          </a:bodyPr>
          <a:lstStyle/>
          <a:p>
            <a:r>
              <a:rPr lang="de-DE" sz="1400" dirty="0">
                <a:latin typeface="Times New Roman" pitchFamily="18"/>
                <a:ea typeface="Arial" pitchFamily="34"/>
                <a:cs typeface="Arial" pitchFamily="34"/>
              </a:rPr>
              <a:t>i</a:t>
            </a:r>
            <a:r>
              <a:rPr lang="de-DE" sz="1400" baseline="30000" dirty="0">
                <a:latin typeface="Times New Roman" pitchFamily="18"/>
                <a:ea typeface="Arial" pitchFamily="34"/>
                <a:cs typeface="Arial" pitchFamily="34"/>
              </a:rPr>
              <a:t>* </a:t>
            </a:r>
            <a:r>
              <a:rPr lang="de-DE" sz="1400" dirty="0" smtClean="0">
                <a:latin typeface="Times New Roman" pitchFamily="18"/>
                <a:ea typeface="Arial" pitchFamily="34"/>
                <a:cs typeface="Arial" pitchFamily="34"/>
              </a:rPr>
              <a:t>=</a:t>
            </a:r>
            <a:endParaRPr lang="de-DE" sz="1400" dirty="0"/>
          </a:p>
        </p:txBody>
      </p:sp>
      <p:sp>
        <p:nvSpPr>
          <p:cNvPr id="34" name="Rechteck 33"/>
          <p:cNvSpPr/>
          <p:nvPr/>
        </p:nvSpPr>
        <p:spPr>
          <a:xfrm>
            <a:off x="7250730" y="5927022"/>
            <a:ext cx="744114" cy="307777"/>
          </a:xfrm>
          <a:prstGeom prst="rect">
            <a:avLst/>
          </a:prstGeom>
        </p:spPr>
        <p:txBody>
          <a:bodyPr wrap="none">
            <a:spAutoFit/>
          </a:bodyPr>
          <a:lstStyle/>
          <a:p>
            <a:r>
              <a:rPr lang="de-DE" sz="1400" dirty="0">
                <a:latin typeface="Times New Roman" pitchFamily="18"/>
                <a:ea typeface="Arial" pitchFamily="34"/>
                <a:cs typeface="Arial" pitchFamily="34"/>
              </a:rPr>
              <a:t>Y</a:t>
            </a:r>
            <a:r>
              <a:rPr lang="de-DE" sz="1400" baseline="30000" dirty="0">
                <a:latin typeface="Times New Roman" pitchFamily="18"/>
                <a:ea typeface="Arial" pitchFamily="34"/>
                <a:cs typeface="Arial" pitchFamily="34"/>
              </a:rPr>
              <a:t>*</a:t>
            </a:r>
            <a:r>
              <a:rPr lang="de-DE" sz="1400" dirty="0" smtClean="0">
                <a:latin typeface="Times New Roman" pitchFamily="18"/>
                <a:ea typeface="Arial" pitchFamily="34"/>
                <a:cs typeface="Arial" pitchFamily="34"/>
              </a:rPr>
              <a:t>=425</a:t>
            </a:r>
            <a:endParaRPr lang="de-DE" sz="1400" dirty="0"/>
          </a:p>
        </p:txBody>
      </p:sp>
    </p:spTree>
    <p:extLst>
      <p:ext uri="{BB962C8B-B14F-4D97-AF65-F5344CB8AC3E}">
        <p14:creationId xmlns:p14="http://schemas.microsoft.com/office/powerpoint/2010/main" val="3731342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5"/>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6"/>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28"/>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3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31"/>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32"/>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34"/>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33" grpId="0"/>
      <p:bldP spid="3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Gerade Verbindung mit Pfeil 17"/>
          <p:cNvCxnSpPr/>
          <p:nvPr/>
        </p:nvCxnSpPr>
        <p:spPr>
          <a:xfrm flipV="1">
            <a:off x="1270218" y="73945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Shape 2"/>
          <p:cNvSpPr txBox="1"/>
          <p:nvPr/>
        </p:nvSpPr>
        <p:spPr>
          <a:xfrm>
            <a:off x="363085" y="-991"/>
            <a:ext cx="4577608" cy="532585"/>
          </a:xfrm>
          <a:prstGeom prst="rect">
            <a:avLst/>
          </a:prstGeom>
          <a:noFill/>
          <a:ln>
            <a:noFill/>
          </a:ln>
        </p:spPr>
        <p:txBody>
          <a:bodyPr lIns="81646" tIns="40823" rIns="81646" bIns="40823" anchor="ctr" anchorCtr="1"/>
          <a:lstStyle/>
          <a:p>
            <a:r>
              <a:rPr lang="de-DE" sz="2400" b="1" dirty="0"/>
              <a:t>Fiskalpolitik und das </a:t>
            </a:r>
            <a:r>
              <a:rPr lang="de-DE" sz="2400" b="1" dirty="0" smtClean="0"/>
              <a:t>IS-LM-Modell</a:t>
            </a:r>
            <a:endParaRPr lang="de-DE" sz="2400" b="1" dirty="0"/>
          </a:p>
        </p:txBody>
      </p:sp>
      <p:cxnSp>
        <p:nvCxnSpPr>
          <p:cNvPr id="25" name="Gerade Verbindung mit Pfeil 24"/>
          <p:cNvCxnSpPr/>
          <p:nvPr/>
        </p:nvCxnSpPr>
        <p:spPr>
          <a:xfrm>
            <a:off x="1270218" y="329835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Gerade Verbindung mit Pfeil 26"/>
          <p:cNvCxnSpPr/>
          <p:nvPr/>
        </p:nvCxnSpPr>
        <p:spPr>
          <a:xfrm flipV="1">
            <a:off x="1270218" y="374437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p:nvPr/>
        </p:nvCxnSpPr>
        <p:spPr>
          <a:xfrm>
            <a:off x="1270218" y="630327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flipV="1">
            <a:off x="1270218" y="1011999"/>
            <a:ext cx="2417001" cy="22863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V="1">
            <a:off x="1270218" y="2018904"/>
            <a:ext cx="3222735" cy="822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p:nvCxnSpPr>
        <p:spPr>
          <a:xfrm flipV="1">
            <a:off x="1270218" y="1496309"/>
            <a:ext cx="3222735" cy="822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p:nvCxnSpPr>
        <p:spPr>
          <a:xfrm>
            <a:off x="2739058" y="2018904"/>
            <a:ext cx="0" cy="4219043"/>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39" name="Gerade Verbindung 38"/>
          <p:cNvCxnSpPr/>
          <p:nvPr/>
        </p:nvCxnSpPr>
        <p:spPr>
          <a:xfrm>
            <a:off x="1923461" y="2710432"/>
            <a:ext cx="0" cy="356580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4529711" y="1861215"/>
            <a:ext cx="678391"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r>
              <a:rPr lang="de-DE" dirty="0" smtClean="0"/>
              <a:t>(G)</a:t>
            </a:r>
            <a:endParaRPr lang="de-DE" dirty="0"/>
          </a:p>
        </p:txBody>
      </p:sp>
      <p:sp>
        <p:nvSpPr>
          <p:cNvPr id="43" name="Textfeld 42"/>
          <p:cNvSpPr txBox="1"/>
          <p:nvPr/>
        </p:nvSpPr>
        <p:spPr>
          <a:xfrm>
            <a:off x="4246855" y="1180853"/>
            <a:ext cx="1042273"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r>
              <a:rPr lang="de-DE" sz="1633" dirty="0" smtClean="0"/>
              <a:t>(</a:t>
            </a:r>
            <a:r>
              <a:rPr lang="de-DE" sz="1600" dirty="0" smtClean="0"/>
              <a:t>G+</a:t>
            </a:r>
            <a:r>
              <a:rPr lang="de-DE" sz="1600" dirty="0" smtClean="0">
                <a:solidFill>
                  <a:prstClr val="black"/>
                </a:solidFill>
                <a:latin typeface="Arial" panose="020B0604020202020204" pitchFamily="34" charset="0"/>
                <a:cs typeface="Arial" panose="020B0604020202020204" pitchFamily="34" charset="0"/>
              </a:rPr>
              <a:t>∆G)</a:t>
            </a:r>
            <a:endParaRPr lang="de-DE" sz="1633" dirty="0"/>
          </a:p>
        </p:txBody>
      </p:sp>
      <p:sp>
        <p:nvSpPr>
          <p:cNvPr id="36" name="Textfeld 35"/>
          <p:cNvSpPr txBox="1"/>
          <p:nvPr/>
        </p:nvSpPr>
        <p:spPr>
          <a:xfrm>
            <a:off x="939935" y="685377"/>
            <a:ext cx="391454"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endParaRPr lang="de-DE" sz="1633" dirty="0"/>
          </a:p>
        </p:txBody>
      </p:sp>
      <p:sp>
        <p:nvSpPr>
          <p:cNvPr id="38" name="Textfeld 37"/>
          <p:cNvSpPr txBox="1"/>
          <p:nvPr/>
        </p:nvSpPr>
        <p:spPr>
          <a:xfrm>
            <a:off x="4732409" y="3363676"/>
            <a:ext cx="287258" cy="343620"/>
          </a:xfrm>
          <a:prstGeom prst="rect">
            <a:avLst/>
          </a:prstGeom>
          <a:noFill/>
        </p:spPr>
        <p:txBody>
          <a:bodyPr wrap="none" rtlCol="0">
            <a:spAutoFit/>
          </a:bodyPr>
          <a:lstStyle/>
          <a:p>
            <a:r>
              <a:rPr lang="de-DE" sz="1633" dirty="0"/>
              <a:t>Y</a:t>
            </a:r>
          </a:p>
        </p:txBody>
      </p:sp>
      <p:sp>
        <p:nvSpPr>
          <p:cNvPr id="40" name="Textfeld 39"/>
          <p:cNvSpPr txBox="1"/>
          <p:nvPr/>
        </p:nvSpPr>
        <p:spPr>
          <a:xfrm>
            <a:off x="1008921" y="3755622"/>
            <a:ext cx="232756" cy="343620"/>
          </a:xfrm>
          <a:prstGeom prst="rect">
            <a:avLst/>
          </a:prstGeom>
          <a:noFill/>
        </p:spPr>
        <p:txBody>
          <a:bodyPr wrap="none" rtlCol="0">
            <a:spAutoFit/>
          </a:bodyPr>
          <a:lstStyle/>
          <a:p>
            <a:r>
              <a:rPr lang="de-DE" sz="1633" dirty="0" smtClean="0"/>
              <a:t>i</a:t>
            </a:r>
            <a:endParaRPr lang="de-DE" sz="1633" dirty="0"/>
          </a:p>
        </p:txBody>
      </p:sp>
      <p:sp>
        <p:nvSpPr>
          <p:cNvPr id="48" name="Textfeld 47"/>
          <p:cNvSpPr txBox="1"/>
          <p:nvPr/>
        </p:nvSpPr>
        <p:spPr>
          <a:xfrm>
            <a:off x="4732409" y="6360166"/>
            <a:ext cx="287258" cy="343620"/>
          </a:xfrm>
          <a:prstGeom prst="rect">
            <a:avLst/>
          </a:prstGeom>
          <a:noFill/>
        </p:spPr>
        <p:txBody>
          <a:bodyPr wrap="none" rtlCol="0">
            <a:spAutoFit/>
          </a:bodyPr>
          <a:lstStyle/>
          <a:p>
            <a:r>
              <a:rPr lang="de-DE" sz="1633" dirty="0"/>
              <a:t>Y</a:t>
            </a:r>
          </a:p>
        </p:txBody>
      </p:sp>
      <p:sp>
        <p:nvSpPr>
          <p:cNvPr id="51" name="Textfeld 50"/>
          <p:cNvSpPr txBox="1"/>
          <p:nvPr/>
        </p:nvSpPr>
        <p:spPr>
          <a:xfrm>
            <a:off x="943596" y="4147568"/>
            <a:ext cx="303288" cy="343620"/>
          </a:xfrm>
          <a:prstGeom prst="rect">
            <a:avLst/>
          </a:prstGeom>
          <a:noFill/>
        </p:spPr>
        <p:txBody>
          <a:bodyPr wrap="none" rtlCol="0">
            <a:spAutoFit/>
          </a:bodyPr>
          <a:lstStyle/>
          <a:p>
            <a:r>
              <a:rPr lang="de-DE" sz="1633" dirty="0" smtClean="0"/>
              <a:t>i</a:t>
            </a:r>
            <a:r>
              <a:rPr lang="de-DE" sz="1633" baseline="-25000" dirty="0" smtClean="0"/>
              <a:t>1</a:t>
            </a:r>
            <a:endParaRPr lang="de-DE" sz="1633" dirty="0"/>
          </a:p>
        </p:txBody>
      </p:sp>
      <p:cxnSp>
        <p:nvCxnSpPr>
          <p:cNvPr id="50" name="Gerade Verbindung 49"/>
          <p:cNvCxnSpPr/>
          <p:nvPr/>
        </p:nvCxnSpPr>
        <p:spPr>
          <a:xfrm>
            <a:off x="1596840" y="4103967"/>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Textfeld 52"/>
          <p:cNvSpPr txBox="1"/>
          <p:nvPr/>
        </p:nvSpPr>
        <p:spPr>
          <a:xfrm>
            <a:off x="3702471" y="5890256"/>
            <a:ext cx="740908" cy="427361"/>
          </a:xfrm>
          <a:prstGeom prst="rect">
            <a:avLst/>
          </a:prstGeom>
          <a:noFill/>
        </p:spPr>
        <p:txBody>
          <a:bodyPr wrap="none" rtlCol="0">
            <a:spAutoFit/>
          </a:bodyPr>
          <a:lstStyle/>
          <a:p>
            <a:r>
              <a:rPr lang="de-DE" sz="2177" b="1" dirty="0" smtClean="0"/>
              <a:t>IS(G)</a:t>
            </a:r>
            <a:endParaRPr lang="de-DE" sz="2177" b="1" dirty="0"/>
          </a:p>
        </p:txBody>
      </p:sp>
      <p:sp>
        <p:nvSpPr>
          <p:cNvPr id="58" name="Textfeld 57"/>
          <p:cNvSpPr txBox="1"/>
          <p:nvPr/>
        </p:nvSpPr>
        <p:spPr>
          <a:xfrm>
            <a:off x="3948517" y="2702003"/>
            <a:ext cx="779381" cy="369332"/>
          </a:xfrm>
          <a:prstGeom prst="rect">
            <a:avLst/>
          </a:prstGeom>
          <a:noFill/>
        </p:spPr>
        <p:txBody>
          <a:bodyPr wrap="none" rtlCol="0">
            <a:spAutoFit/>
          </a:bodyPr>
          <a:lstStyle/>
          <a:p>
            <a:r>
              <a:rPr lang="de-DE" dirty="0">
                <a:solidFill>
                  <a:prstClr val="black"/>
                </a:solidFill>
                <a:latin typeface="Arial" panose="020B0604020202020204" pitchFamily="34" charset="0"/>
                <a:cs typeface="Arial" panose="020B0604020202020204" pitchFamily="34" charset="0"/>
              </a:rPr>
              <a:t>∆G </a:t>
            </a:r>
            <a:r>
              <a:rPr lang="de-DE" sz="1633" dirty="0" smtClean="0"/>
              <a:t>&gt;0</a:t>
            </a:r>
            <a:endParaRPr lang="de-DE" sz="1633" dirty="0"/>
          </a:p>
        </p:txBody>
      </p:sp>
      <p:cxnSp>
        <p:nvCxnSpPr>
          <p:cNvPr id="61" name="Gerade Verbindung 60"/>
          <p:cNvCxnSpPr/>
          <p:nvPr/>
        </p:nvCxnSpPr>
        <p:spPr>
          <a:xfrm flipH="1" flipV="1">
            <a:off x="1903289" y="4336680"/>
            <a:ext cx="849217" cy="21361"/>
          </a:xfrm>
          <a:prstGeom prst="line">
            <a:avLst/>
          </a:prstGeom>
          <a:ln w="190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66" name="Gerade Verbindung 65"/>
          <p:cNvCxnSpPr/>
          <p:nvPr/>
        </p:nvCxnSpPr>
        <p:spPr>
          <a:xfrm flipH="1">
            <a:off x="1270218" y="4343541"/>
            <a:ext cx="653244"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69" name="Textfeld 68"/>
          <p:cNvSpPr txBox="1"/>
          <p:nvPr/>
        </p:nvSpPr>
        <p:spPr>
          <a:xfrm>
            <a:off x="7634924" y="2028741"/>
            <a:ext cx="184731" cy="343620"/>
          </a:xfrm>
          <a:prstGeom prst="rect">
            <a:avLst/>
          </a:prstGeom>
          <a:noFill/>
        </p:spPr>
        <p:txBody>
          <a:bodyPr wrap="none" rtlCol="0">
            <a:spAutoFit/>
          </a:bodyPr>
          <a:lstStyle/>
          <a:p>
            <a:endParaRPr lang="de-DE" sz="1633" dirty="0"/>
          </a:p>
        </p:txBody>
      </p:sp>
      <p:sp>
        <p:nvSpPr>
          <p:cNvPr id="70" name="Textfeld 69"/>
          <p:cNvSpPr txBox="1"/>
          <p:nvPr/>
        </p:nvSpPr>
        <p:spPr>
          <a:xfrm>
            <a:off x="3477059" y="750702"/>
            <a:ext cx="598241"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r>
              <a:rPr lang="de-DE" sz="1633" dirty="0" smtClean="0"/>
              <a:t>=Y</a:t>
            </a:r>
            <a:endParaRPr lang="de-DE" sz="1633" dirty="0"/>
          </a:p>
        </p:txBody>
      </p:sp>
      <p:sp>
        <p:nvSpPr>
          <p:cNvPr id="71" name="Textfeld 70"/>
          <p:cNvSpPr txBox="1"/>
          <p:nvPr/>
        </p:nvSpPr>
        <p:spPr>
          <a:xfrm>
            <a:off x="5539902" y="5033372"/>
            <a:ext cx="6652098" cy="1660376"/>
          </a:xfrm>
          <a:prstGeom prst="rect">
            <a:avLst/>
          </a:prstGeom>
          <a:noFill/>
        </p:spPr>
        <p:txBody>
          <a:bodyPr wrap="square" rtlCol="0">
            <a:noAutofit/>
          </a:bodyPr>
          <a:lstStyle/>
          <a:p>
            <a:pPr marL="311079" indent="-311079">
              <a:buFont typeface="Arial" panose="020B0604020202020204" pitchFamily="34" charset="0"/>
              <a:buChar char="•"/>
            </a:pPr>
            <a:r>
              <a:rPr lang="en-US" sz="1600" dirty="0" err="1" smtClean="0"/>
              <a:t>Im</a:t>
            </a:r>
            <a:r>
              <a:rPr lang="en-US" sz="1600" dirty="0" smtClean="0"/>
              <a:t> </a:t>
            </a:r>
            <a:r>
              <a:rPr lang="de-DE" sz="1600" dirty="0" smtClean="0"/>
              <a:t>Y-</a:t>
            </a:r>
            <a:r>
              <a:rPr lang="de-DE" sz="1600" dirty="0" smtClean="0">
                <a:solidFill>
                  <a:srgbClr val="000000"/>
                </a:solidFill>
              </a:rPr>
              <a:t>Y</a:t>
            </a:r>
            <a:r>
              <a:rPr lang="de-DE" sz="1600" baseline="30000" dirty="0" smtClean="0">
                <a:solidFill>
                  <a:srgbClr val="000000"/>
                </a:solidFill>
              </a:rPr>
              <a:t>D</a:t>
            </a:r>
            <a:r>
              <a:rPr lang="en-US" sz="1600" dirty="0" smtClean="0"/>
              <a:t>-</a:t>
            </a:r>
            <a:r>
              <a:rPr lang="en-US" sz="1600" dirty="0" err="1" smtClean="0"/>
              <a:t>Diagramm</a:t>
            </a:r>
            <a:r>
              <a:rPr lang="en-US" sz="1600" dirty="0" smtClean="0"/>
              <a:t> </a:t>
            </a:r>
            <a:r>
              <a:rPr lang="en-US" sz="1600" dirty="0" err="1" smtClean="0"/>
              <a:t>verschiebt</a:t>
            </a:r>
            <a:r>
              <a:rPr lang="en-US" sz="1600" dirty="0" smtClean="0"/>
              <a:t> </a:t>
            </a:r>
            <a:r>
              <a:rPr lang="en-US" sz="1600" dirty="0" err="1" smtClean="0"/>
              <a:t>sich</a:t>
            </a:r>
            <a:r>
              <a:rPr lang="en-US" sz="1600" dirty="0" smtClean="0"/>
              <a:t> die </a:t>
            </a:r>
            <a:r>
              <a:rPr lang="en-US" sz="1600" dirty="0" err="1" smtClean="0"/>
              <a:t>gesamtwirtschaftliche</a:t>
            </a:r>
            <a:r>
              <a:rPr lang="en-US" sz="1600" dirty="0" smtClean="0"/>
              <a:t> </a:t>
            </a:r>
            <a:r>
              <a:rPr lang="en-US" sz="1600" dirty="0" err="1" smtClean="0"/>
              <a:t>Nachfrage</a:t>
            </a:r>
            <a:r>
              <a:rPr lang="en-US" sz="1600" dirty="0" smtClean="0"/>
              <a:t> </a:t>
            </a:r>
            <a:r>
              <a:rPr lang="en-US" sz="1600" dirty="0" err="1" smtClean="0"/>
              <a:t>nach</a:t>
            </a:r>
            <a:r>
              <a:rPr lang="en-US" sz="1600" dirty="0" smtClean="0"/>
              <a:t> </a:t>
            </a:r>
            <a:r>
              <a:rPr lang="en-US" sz="1600" dirty="0" err="1" smtClean="0"/>
              <a:t>oben</a:t>
            </a:r>
            <a:r>
              <a:rPr lang="en-US" sz="1600" dirty="0" smtClean="0"/>
              <a:t> (</a:t>
            </a:r>
            <a:r>
              <a:rPr lang="en-US" sz="1600" dirty="0" err="1" smtClean="0"/>
              <a:t>vgl</a:t>
            </a:r>
            <a:r>
              <a:rPr lang="en-US" sz="1600" dirty="0" smtClean="0"/>
              <a:t>. </a:t>
            </a:r>
            <a:r>
              <a:rPr lang="en-US" sz="1600" dirty="0" err="1" smtClean="0"/>
              <a:t>Staatsausgabenmultiplikator</a:t>
            </a:r>
            <a:r>
              <a:rPr lang="en-US" sz="1600" dirty="0" smtClean="0"/>
              <a:t> </a:t>
            </a:r>
            <a:r>
              <a:rPr lang="en-US" sz="1600" dirty="0" err="1" smtClean="0"/>
              <a:t>im</a:t>
            </a:r>
            <a:r>
              <a:rPr lang="en-US" sz="1600" dirty="0" smtClean="0"/>
              <a:t> </a:t>
            </a:r>
            <a:r>
              <a:rPr lang="en-US" sz="1600" dirty="0" err="1" smtClean="0"/>
              <a:t>Keynesianischen</a:t>
            </a:r>
            <a:r>
              <a:rPr lang="en-US" sz="1600" dirty="0" smtClean="0"/>
              <a:t> </a:t>
            </a:r>
            <a:r>
              <a:rPr lang="en-US" sz="1600" dirty="0" err="1" smtClean="0"/>
              <a:t>Gütermarktmodell</a:t>
            </a:r>
            <a:r>
              <a:rPr lang="en-US" sz="1600" dirty="0" smtClean="0"/>
              <a:t>)</a:t>
            </a:r>
            <a:endParaRPr lang="en-US" sz="1600" dirty="0"/>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1600" dirty="0"/>
              <a:t>Die IS-</a:t>
            </a:r>
            <a:r>
              <a:rPr lang="en-US" sz="1600" dirty="0" err="1"/>
              <a:t>Kurve</a:t>
            </a:r>
            <a:r>
              <a:rPr lang="en-US" sz="1600" dirty="0"/>
              <a:t> </a:t>
            </a:r>
            <a:r>
              <a:rPr lang="en-US" sz="1600" dirty="0" err="1" smtClean="0"/>
              <a:t>verschiebt</a:t>
            </a:r>
            <a:r>
              <a:rPr lang="en-US" sz="1600" dirty="0" smtClean="0"/>
              <a:t> </a:t>
            </a:r>
            <a:r>
              <a:rPr lang="en-US" sz="1600" dirty="0" err="1" smtClean="0"/>
              <a:t>sich</a:t>
            </a:r>
            <a:r>
              <a:rPr lang="en-US" sz="1600" dirty="0" smtClean="0"/>
              <a:t> </a:t>
            </a:r>
            <a:r>
              <a:rPr lang="en-US" sz="1600" dirty="0" err="1" smtClean="0"/>
              <a:t>im</a:t>
            </a:r>
            <a:r>
              <a:rPr lang="en-US" sz="1600" dirty="0" smtClean="0"/>
              <a:t> y-</a:t>
            </a:r>
            <a:r>
              <a:rPr lang="en-US" sz="1600" dirty="0" err="1" smtClean="0"/>
              <a:t>i</a:t>
            </a:r>
            <a:r>
              <a:rPr lang="en-US" sz="1600" dirty="0" smtClean="0"/>
              <a:t>-</a:t>
            </a:r>
            <a:r>
              <a:rPr lang="en-US" sz="1600" dirty="0" err="1" smtClean="0"/>
              <a:t>Diagramm</a:t>
            </a:r>
            <a:r>
              <a:rPr lang="en-US" sz="1600" dirty="0" smtClean="0"/>
              <a:t> </a:t>
            </a:r>
            <a:r>
              <a:rPr lang="en-US" sz="1600" dirty="0" err="1" smtClean="0"/>
              <a:t>bei</a:t>
            </a:r>
            <a:r>
              <a:rPr lang="en-US" sz="1600" dirty="0" smtClean="0"/>
              <a:t> </a:t>
            </a:r>
            <a:r>
              <a:rPr lang="en-US" sz="1600" dirty="0" err="1" smtClean="0"/>
              <a:t>steigenden</a:t>
            </a:r>
            <a:r>
              <a:rPr lang="en-US" sz="1600" dirty="0" smtClean="0"/>
              <a:t> </a:t>
            </a:r>
            <a:r>
              <a:rPr lang="en-US" sz="1600" dirty="0" err="1" smtClean="0"/>
              <a:t>Staatsausgaben</a:t>
            </a:r>
            <a:r>
              <a:rPr lang="en-US" sz="1600" dirty="0" smtClean="0"/>
              <a:t> </a:t>
            </a:r>
            <a:r>
              <a:rPr lang="en-US" sz="1600" dirty="0" err="1" smtClean="0"/>
              <a:t>nach</a:t>
            </a:r>
            <a:r>
              <a:rPr lang="en-US" sz="1600" dirty="0" smtClean="0"/>
              <a:t> </a:t>
            </a:r>
            <a:r>
              <a:rPr lang="en-US" sz="1600" dirty="0" err="1" smtClean="0"/>
              <a:t>rechts</a:t>
            </a:r>
            <a:endParaRPr lang="de-DE" sz="1600" dirty="0"/>
          </a:p>
        </p:txBody>
      </p:sp>
      <p:sp>
        <p:nvSpPr>
          <p:cNvPr id="3" name="Rechteck 2"/>
          <p:cNvSpPr/>
          <p:nvPr/>
        </p:nvSpPr>
        <p:spPr>
          <a:xfrm>
            <a:off x="6119646" y="4577964"/>
            <a:ext cx="5629170" cy="369332"/>
          </a:xfrm>
          <a:prstGeom prst="rect">
            <a:avLst/>
          </a:prstGeom>
        </p:spPr>
        <p:txBody>
          <a:bodyPr wrap="none">
            <a:spAutoFit/>
          </a:bodyPr>
          <a:lstStyle/>
          <a:p>
            <a:r>
              <a:rPr lang="en-US" b="1" dirty="0" smtClean="0"/>
              <a:t>IS-</a:t>
            </a:r>
            <a:r>
              <a:rPr lang="en-US" b="1" dirty="0" err="1" smtClean="0"/>
              <a:t>Kurve</a:t>
            </a:r>
            <a:r>
              <a:rPr lang="en-US" b="1" dirty="0" smtClean="0"/>
              <a:t> und </a:t>
            </a:r>
            <a:r>
              <a:rPr lang="en-US" b="1" dirty="0" err="1" smtClean="0"/>
              <a:t>Fiskalpolitik</a:t>
            </a:r>
            <a:r>
              <a:rPr lang="en-US" b="1" dirty="0" smtClean="0"/>
              <a:t> (</a:t>
            </a:r>
            <a:r>
              <a:rPr lang="en-US" b="1" dirty="0" err="1" smtClean="0"/>
              <a:t>Erhöhung</a:t>
            </a:r>
            <a:r>
              <a:rPr lang="en-US" b="1" dirty="0" smtClean="0"/>
              <a:t> der </a:t>
            </a:r>
            <a:r>
              <a:rPr lang="en-US" b="1" dirty="0" err="1" smtClean="0"/>
              <a:t>Staatsausgaben</a:t>
            </a:r>
            <a:r>
              <a:rPr lang="en-US" b="1" dirty="0" smtClean="0"/>
              <a:t>)</a:t>
            </a:r>
            <a:endParaRPr lang="de-DE" b="1" dirty="0"/>
          </a:p>
        </p:txBody>
      </p:sp>
      <p:sp>
        <p:nvSpPr>
          <p:cNvPr id="41" name="Textfeld 40"/>
          <p:cNvSpPr txBox="1"/>
          <p:nvPr/>
        </p:nvSpPr>
        <p:spPr>
          <a:xfrm>
            <a:off x="98155" y="2637525"/>
            <a:ext cx="952545" cy="388001"/>
          </a:xfrm>
          <a:prstGeom prst="rect">
            <a:avLst/>
          </a:prstGeom>
          <a:noFill/>
        </p:spPr>
        <p:txBody>
          <a:bodyPr wrap="square" rtlCol="0">
            <a:noAutofit/>
          </a:bodyPr>
          <a:lstStyle/>
          <a:p>
            <a:pPr lvl="0">
              <a:lnSpc>
                <a:spcPct val="140000"/>
              </a:lnSpc>
              <a:spcBef>
                <a:spcPct val="20000"/>
              </a:spcBef>
            </a:pPr>
            <a:r>
              <a:rPr lang="de-DE" sz="1200" dirty="0" smtClean="0">
                <a:solidFill>
                  <a:prstClr val="black"/>
                </a:solidFill>
                <a:latin typeface="Arial" panose="020B0604020202020204" pitchFamily="34" charset="0"/>
                <a:cs typeface="Arial" panose="020B0604020202020204" pitchFamily="34" charset="0"/>
              </a:rPr>
              <a:t>C</a:t>
            </a:r>
            <a:r>
              <a:rPr lang="de-DE" sz="1200" baseline="-25000" dirty="0" smtClean="0">
                <a:solidFill>
                  <a:prstClr val="black"/>
                </a:solidFill>
                <a:latin typeface="Arial" panose="020B0604020202020204" pitchFamily="34" charset="0"/>
                <a:cs typeface="Arial" panose="020B0604020202020204" pitchFamily="34" charset="0"/>
              </a:rPr>
              <a:t>0</a:t>
            </a:r>
            <a:r>
              <a:rPr lang="de-DE" sz="1200" dirty="0" smtClean="0">
                <a:solidFill>
                  <a:prstClr val="black"/>
                </a:solidFill>
                <a:latin typeface="Arial" panose="020B0604020202020204" pitchFamily="34" charset="0"/>
                <a:cs typeface="Arial" panose="020B0604020202020204" pitchFamily="34" charset="0"/>
              </a:rPr>
              <a:t>+I(i</a:t>
            </a:r>
            <a:r>
              <a:rPr lang="de-DE" sz="1200" baseline="-25000" dirty="0" smtClean="0">
                <a:solidFill>
                  <a:prstClr val="black"/>
                </a:solidFill>
                <a:latin typeface="Arial" panose="020B0604020202020204" pitchFamily="34" charset="0"/>
                <a:cs typeface="Arial" panose="020B0604020202020204" pitchFamily="34" charset="0"/>
              </a:rPr>
              <a:t>1</a:t>
            </a:r>
            <a:r>
              <a:rPr lang="de-DE" sz="1200" dirty="0" smtClean="0">
                <a:solidFill>
                  <a:prstClr val="black"/>
                </a:solidFill>
                <a:latin typeface="Arial" panose="020B0604020202020204" pitchFamily="34" charset="0"/>
                <a:cs typeface="Arial" panose="020B0604020202020204" pitchFamily="34" charset="0"/>
              </a:rPr>
              <a:t>)+G</a:t>
            </a:r>
            <a:endParaRPr lang="en-US" sz="1996" dirty="0">
              <a:solidFill>
                <a:prstClr val="black"/>
              </a:solidFill>
              <a:latin typeface="Arial" panose="020B0604020202020204" pitchFamily="34" charset="0"/>
              <a:cs typeface="Arial" panose="020B0604020202020204" pitchFamily="34" charset="0"/>
            </a:endParaRPr>
          </a:p>
          <a:p>
            <a:endParaRPr lang="de-DE" sz="2540" dirty="0" smtClean="0"/>
          </a:p>
          <a:p>
            <a:endParaRPr lang="de-DE" sz="2540" dirty="0"/>
          </a:p>
        </p:txBody>
      </p:sp>
      <p:sp>
        <p:nvSpPr>
          <p:cNvPr id="42" name="Textfeld 41"/>
          <p:cNvSpPr txBox="1"/>
          <p:nvPr/>
        </p:nvSpPr>
        <p:spPr>
          <a:xfrm>
            <a:off x="5285932" y="464332"/>
            <a:ext cx="6803565" cy="643756"/>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Zur Bestimmung der IS-Kurve hatten wir zu jedem Zinssatz i das zugehörige Einkommen Y bestimmt.</a:t>
            </a:r>
            <a:endParaRPr lang="de-DE" sz="2540" dirty="0" smtClean="0"/>
          </a:p>
        </p:txBody>
      </p:sp>
      <p:sp>
        <p:nvSpPr>
          <p:cNvPr id="46" name="Textfeld 45"/>
          <p:cNvSpPr txBox="1"/>
          <p:nvPr/>
        </p:nvSpPr>
        <p:spPr>
          <a:xfrm>
            <a:off x="57832" y="2116338"/>
            <a:ext cx="1210308" cy="388001"/>
          </a:xfrm>
          <a:prstGeom prst="rect">
            <a:avLst/>
          </a:prstGeom>
          <a:noFill/>
        </p:spPr>
        <p:txBody>
          <a:bodyPr wrap="square" rtlCol="0">
            <a:noAutofit/>
          </a:bodyPr>
          <a:lstStyle/>
          <a:p>
            <a:pPr lvl="0">
              <a:lnSpc>
                <a:spcPct val="140000"/>
              </a:lnSpc>
              <a:spcBef>
                <a:spcPct val="20000"/>
              </a:spcBef>
            </a:pPr>
            <a:r>
              <a:rPr lang="de-DE" sz="1200" dirty="0" smtClean="0">
                <a:solidFill>
                  <a:prstClr val="black"/>
                </a:solidFill>
                <a:latin typeface="Arial" panose="020B0604020202020204" pitchFamily="34" charset="0"/>
                <a:cs typeface="Arial" panose="020B0604020202020204" pitchFamily="34" charset="0"/>
              </a:rPr>
              <a:t>C</a:t>
            </a:r>
            <a:r>
              <a:rPr lang="de-DE" sz="1200" baseline="-25000" dirty="0" smtClean="0">
                <a:solidFill>
                  <a:prstClr val="black"/>
                </a:solidFill>
                <a:latin typeface="Arial" panose="020B0604020202020204" pitchFamily="34" charset="0"/>
                <a:cs typeface="Arial" panose="020B0604020202020204" pitchFamily="34" charset="0"/>
              </a:rPr>
              <a:t>0</a:t>
            </a:r>
            <a:r>
              <a:rPr lang="de-DE" sz="1200" dirty="0" smtClean="0">
                <a:solidFill>
                  <a:prstClr val="black"/>
                </a:solidFill>
                <a:latin typeface="Arial" panose="020B0604020202020204" pitchFamily="34" charset="0"/>
                <a:cs typeface="Arial" panose="020B0604020202020204" pitchFamily="34" charset="0"/>
              </a:rPr>
              <a:t>+I(i</a:t>
            </a:r>
            <a:r>
              <a:rPr lang="de-DE" sz="1200" baseline="-25000" dirty="0" smtClean="0">
                <a:solidFill>
                  <a:prstClr val="black"/>
                </a:solidFill>
                <a:latin typeface="Arial" panose="020B0604020202020204" pitchFamily="34" charset="0"/>
                <a:cs typeface="Arial" panose="020B0604020202020204" pitchFamily="34" charset="0"/>
              </a:rPr>
              <a:t>1</a:t>
            </a:r>
            <a:r>
              <a:rPr lang="de-DE" sz="1200" dirty="0" smtClean="0">
                <a:solidFill>
                  <a:prstClr val="black"/>
                </a:solidFill>
                <a:latin typeface="Arial" panose="020B0604020202020204" pitchFamily="34" charset="0"/>
                <a:cs typeface="Arial" panose="020B0604020202020204" pitchFamily="34" charset="0"/>
              </a:rPr>
              <a:t>)+G+∆G</a:t>
            </a:r>
            <a:endParaRPr lang="en-US" sz="1996" dirty="0">
              <a:solidFill>
                <a:prstClr val="black"/>
              </a:solidFill>
              <a:latin typeface="Arial" panose="020B0604020202020204" pitchFamily="34" charset="0"/>
              <a:cs typeface="Arial" panose="020B0604020202020204" pitchFamily="34" charset="0"/>
            </a:endParaRPr>
          </a:p>
        </p:txBody>
      </p:sp>
      <p:sp>
        <p:nvSpPr>
          <p:cNvPr id="55" name="Textfeld 54"/>
          <p:cNvSpPr txBox="1"/>
          <p:nvPr/>
        </p:nvSpPr>
        <p:spPr>
          <a:xfrm>
            <a:off x="1575186" y="6324416"/>
            <a:ext cx="739305"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1</a:t>
            </a:r>
            <a:r>
              <a:rPr lang="de-DE" dirty="0" smtClean="0">
                <a:solidFill>
                  <a:srgbClr val="000000"/>
                </a:solidFill>
              </a:rPr>
              <a:t>(</a:t>
            </a:r>
            <a:r>
              <a:rPr lang="de-DE" dirty="0" smtClean="0"/>
              <a:t>G</a:t>
            </a:r>
            <a:r>
              <a:rPr lang="de-DE" dirty="0" smtClean="0">
                <a:solidFill>
                  <a:srgbClr val="000000"/>
                </a:solidFill>
              </a:rPr>
              <a:t>)</a:t>
            </a:r>
            <a:endParaRPr lang="de-DE" dirty="0"/>
          </a:p>
        </p:txBody>
      </p:sp>
      <p:sp>
        <p:nvSpPr>
          <p:cNvPr id="65" name="TextShape 2"/>
          <p:cNvSpPr txBox="1"/>
          <p:nvPr/>
        </p:nvSpPr>
        <p:spPr>
          <a:xfrm>
            <a:off x="5026969" y="-9962"/>
            <a:ext cx="4964210" cy="532585"/>
          </a:xfrm>
          <a:prstGeom prst="rect">
            <a:avLst/>
          </a:prstGeom>
          <a:noFill/>
          <a:ln>
            <a:noFill/>
          </a:ln>
        </p:spPr>
        <p:txBody>
          <a:bodyPr lIns="81646" tIns="40823" rIns="81646" bIns="40823" anchor="ctr" anchorCtr="1"/>
          <a:lstStyle/>
          <a:p>
            <a:r>
              <a:rPr lang="de-DE" sz="2400" b="1" dirty="0" smtClean="0"/>
              <a:t>→ Verschiebung der IS-Kurve</a:t>
            </a:r>
            <a:endParaRPr lang="de-DE" sz="2400" b="1" dirty="0"/>
          </a:p>
        </p:txBody>
      </p:sp>
      <p:sp>
        <p:nvSpPr>
          <p:cNvPr id="68" name="Textfeld 67"/>
          <p:cNvSpPr txBox="1"/>
          <p:nvPr/>
        </p:nvSpPr>
        <p:spPr>
          <a:xfrm>
            <a:off x="2453421" y="6312529"/>
            <a:ext cx="1228221"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a:t>
            </a:r>
            <a:r>
              <a:rPr lang="de-DE" baseline="-25000" dirty="0" smtClean="0"/>
              <a:t>1</a:t>
            </a:r>
            <a:r>
              <a:rPr lang="de-DE" dirty="0" smtClean="0">
                <a:solidFill>
                  <a:srgbClr val="000000"/>
                </a:solidFill>
              </a:rPr>
              <a:t>(</a:t>
            </a:r>
            <a:r>
              <a:rPr lang="de-DE" dirty="0" smtClean="0"/>
              <a:t>G</a:t>
            </a:r>
            <a:r>
              <a:rPr lang="de-DE" dirty="0"/>
              <a:t> +</a:t>
            </a:r>
            <a:r>
              <a:rPr lang="de-DE" dirty="0">
                <a:solidFill>
                  <a:prstClr val="black"/>
                </a:solidFill>
                <a:latin typeface="Arial" panose="020B0604020202020204" pitchFamily="34" charset="0"/>
                <a:cs typeface="Arial" panose="020B0604020202020204" pitchFamily="34" charset="0"/>
              </a:rPr>
              <a:t>∆G</a:t>
            </a:r>
            <a:r>
              <a:rPr lang="de-DE" dirty="0" smtClean="0">
                <a:solidFill>
                  <a:srgbClr val="000000"/>
                </a:solidFill>
              </a:rPr>
              <a:t>)</a:t>
            </a:r>
            <a:endParaRPr lang="de-DE" dirty="0"/>
          </a:p>
        </p:txBody>
      </p:sp>
      <p:cxnSp>
        <p:nvCxnSpPr>
          <p:cNvPr id="73" name="Gerade Verbindung 49"/>
          <p:cNvCxnSpPr/>
          <p:nvPr/>
        </p:nvCxnSpPr>
        <p:spPr>
          <a:xfrm>
            <a:off x="2361097" y="4014317"/>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4317092" y="5208328"/>
            <a:ext cx="1289135" cy="461665"/>
          </a:xfrm>
          <a:prstGeom prst="rect">
            <a:avLst/>
          </a:prstGeom>
          <a:noFill/>
        </p:spPr>
        <p:txBody>
          <a:bodyPr wrap="none" rtlCol="0">
            <a:spAutoFit/>
          </a:bodyPr>
          <a:lstStyle/>
          <a:p>
            <a:r>
              <a:rPr lang="de-DE" sz="2177" b="1" dirty="0" smtClean="0"/>
              <a:t>IS(G</a:t>
            </a:r>
            <a:r>
              <a:rPr lang="de-DE" sz="2400" dirty="0"/>
              <a:t> </a:t>
            </a:r>
            <a:r>
              <a:rPr lang="de-DE" sz="2177" b="1" dirty="0"/>
              <a:t>+∆G</a:t>
            </a:r>
            <a:r>
              <a:rPr lang="de-DE" sz="2177" b="1" dirty="0" smtClean="0"/>
              <a:t>)</a:t>
            </a:r>
            <a:endParaRPr lang="de-DE" sz="2177" b="1" dirty="0"/>
          </a:p>
        </p:txBody>
      </p:sp>
      <p:sp>
        <p:nvSpPr>
          <p:cNvPr id="75" name="Textfeld 74"/>
          <p:cNvSpPr txBox="1"/>
          <p:nvPr/>
        </p:nvSpPr>
        <p:spPr>
          <a:xfrm>
            <a:off x="1238155" y="3284281"/>
            <a:ext cx="739305"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1</a:t>
            </a:r>
            <a:r>
              <a:rPr lang="de-DE" dirty="0" smtClean="0">
                <a:solidFill>
                  <a:srgbClr val="000000"/>
                </a:solidFill>
              </a:rPr>
              <a:t>(</a:t>
            </a:r>
            <a:r>
              <a:rPr lang="de-DE" dirty="0" smtClean="0"/>
              <a:t>G</a:t>
            </a:r>
            <a:r>
              <a:rPr lang="de-DE" dirty="0" smtClean="0">
                <a:solidFill>
                  <a:srgbClr val="000000"/>
                </a:solidFill>
              </a:rPr>
              <a:t>)</a:t>
            </a:r>
            <a:endParaRPr lang="de-DE" dirty="0"/>
          </a:p>
        </p:txBody>
      </p:sp>
      <p:sp>
        <p:nvSpPr>
          <p:cNvPr id="76" name="Textfeld 75"/>
          <p:cNvSpPr txBox="1"/>
          <p:nvPr/>
        </p:nvSpPr>
        <p:spPr>
          <a:xfrm>
            <a:off x="2720296" y="3304921"/>
            <a:ext cx="1228221"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a:t>
            </a:r>
            <a:r>
              <a:rPr lang="de-DE" baseline="-25000" dirty="0" smtClean="0"/>
              <a:t>1</a:t>
            </a:r>
            <a:r>
              <a:rPr lang="de-DE" dirty="0" smtClean="0">
                <a:solidFill>
                  <a:srgbClr val="000000"/>
                </a:solidFill>
              </a:rPr>
              <a:t>(</a:t>
            </a:r>
            <a:r>
              <a:rPr lang="de-DE" dirty="0" smtClean="0"/>
              <a:t>G</a:t>
            </a:r>
            <a:r>
              <a:rPr lang="de-DE" dirty="0"/>
              <a:t> +</a:t>
            </a:r>
            <a:r>
              <a:rPr lang="de-DE" dirty="0">
                <a:solidFill>
                  <a:prstClr val="black"/>
                </a:solidFill>
                <a:latin typeface="Arial" panose="020B0604020202020204" pitchFamily="34" charset="0"/>
                <a:cs typeface="Arial" panose="020B0604020202020204" pitchFamily="34" charset="0"/>
              </a:rPr>
              <a:t>∆G</a:t>
            </a:r>
            <a:r>
              <a:rPr lang="de-DE" dirty="0" smtClean="0">
                <a:solidFill>
                  <a:srgbClr val="000000"/>
                </a:solidFill>
              </a:rPr>
              <a:t>)</a:t>
            </a:r>
            <a:endParaRPr lang="de-DE" dirty="0"/>
          </a:p>
        </p:txBody>
      </p:sp>
      <p:sp>
        <p:nvSpPr>
          <p:cNvPr id="77" name="Textfeld 76"/>
          <p:cNvSpPr txBox="1"/>
          <p:nvPr/>
        </p:nvSpPr>
        <p:spPr>
          <a:xfrm>
            <a:off x="5265759" y="1011999"/>
            <a:ext cx="6803565" cy="643756"/>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Jetzt gehen wir von der IS-Kurve aus und fragen uns, was passiert, wenn die </a:t>
            </a:r>
            <a:r>
              <a:rPr lang="de-DE" sz="1400" dirty="0">
                <a:solidFill>
                  <a:prstClr val="black"/>
                </a:solidFill>
                <a:latin typeface="Arial" panose="020B0604020202020204" pitchFamily="34" charset="0"/>
                <a:cs typeface="Arial" panose="020B0604020202020204" pitchFamily="34" charset="0"/>
              </a:rPr>
              <a:t>Staatsausgaben um ∆</a:t>
            </a:r>
            <a:r>
              <a:rPr lang="de-DE" sz="1400" dirty="0" smtClean="0">
                <a:solidFill>
                  <a:prstClr val="black"/>
                </a:solidFill>
                <a:latin typeface="Arial" panose="020B0604020202020204" pitchFamily="34" charset="0"/>
                <a:cs typeface="Arial" panose="020B0604020202020204" pitchFamily="34" charset="0"/>
              </a:rPr>
              <a:t>G erhöht werden </a:t>
            </a:r>
            <a:endParaRPr lang="de-DE" sz="2540" dirty="0" smtClean="0"/>
          </a:p>
        </p:txBody>
      </p:sp>
      <p:sp>
        <p:nvSpPr>
          <p:cNvPr id="78" name="Textfeld 77"/>
          <p:cNvSpPr txBox="1"/>
          <p:nvPr/>
        </p:nvSpPr>
        <p:spPr>
          <a:xfrm>
            <a:off x="5244860" y="1580530"/>
            <a:ext cx="6803565" cy="387442"/>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Dies führt zu einer Erhöhung des vertikalen Achsenabschnitts der Y</a:t>
            </a:r>
            <a:r>
              <a:rPr lang="de-DE" sz="1400" baseline="30000" dirty="0" smtClean="0">
                <a:solidFill>
                  <a:prstClr val="black"/>
                </a:solidFill>
                <a:latin typeface="Arial" panose="020B0604020202020204" pitchFamily="34" charset="0"/>
                <a:cs typeface="Arial" panose="020B0604020202020204" pitchFamily="34" charset="0"/>
              </a:rPr>
              <a:t>D</a:t>
            </a:r>
            <a:r>
              <a:rPr lang="de-DE" sz="1400" dirty="0" smtClean="0">
                <a:solidFill>
                  <a:prstClr val="black"/>
                </a:solidFill>
                <a:latin typeface="Arial" panose="020B0604020202020204" pitchFamily="34" charset="0"/>
                <a:cs typeface="Arial" panose="020B0604020202020204" pitchFamily="34" charset="0"/>
              </a:rPr>
              <a:t>-Kurve</a:t>
            </a:r>
            <a:endParaRPr lang="de-DE" sz="1400" dirty="0">
              <a:solidFill>
                <a:prstClr val="black"/>
              </a:solidFill>
              <a:latin typeface="Arial" panose="020B0604020202020204" pitchFamily="34" charset="0"/>
              <a:cs typeface="Arial" panose="020B0604020202020204" pitchFamily="34" charset="0"/>
            </a:endParaRPr>
          </a:p>
        </p:txBody>
      </p:sp>
      <p:sp>
        <p:nvSpPr>
          <p:cNvPr id="79" name="Textfeld 78"/>
          <p:cNvSpPr txBox="1"/>
          <p:nvPr/>
        </p:nvSpPr>
        <p:spPr>
          <a:xfrm>
            <a:off x="5244860" y="1843105"/>
            <a:ext cx="6803565" cy="387442"/>
          </a:xfrm>
          <a:prstGeom prst="rect">
            <a:avLst/>
          </a:prstGeom>
          <a:noFill/>
        </p:spPr>
        <p:txBody>
          <a:bodyPr wrap="square" rtlCol="0">
            <a:noAutofit/>
          </a:bodyPr>
          <a:lstStyle/>
          <a:p>
            <a:pPr lvl="0">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u</a:t>
            </a:r>
            <a:r>
              <a:rPr lang="de-DE" sz="1400" dirty="0" smtClean="0">
                <a:solidFill>
                  <a:prstClr val="black"/>
                </a:solidFill>
                <a:latin typeface="Arial" panose="020B0604020202020204" pitchFamily="34" charset="0"/>
                <a:cs typeface="Arial" panose="020B0604020202020204" pitchFamily="34" charset="0"/>
              </a:rPr>
              <a:t>nd damit insgesamt einer Verschiebung der Y</a:t>
            </a:r>
            <a:r>
              <a:rPr lang="de-DE" sz="1400" baseline="30000" dirty="0" smtClean="0">
                <a:solidFill>
                  <a:prstClr val="black"/>
                </a:solidFill>
                <a:latin typeface="Arial" panose="020B0604020202020204" pitchFamily="34" charset="0"/>
                <a:cs typeface="Arial" panose="020B0604020202020204" pitchFamily="34" charset="0"/>
              </a:rPr>
              <a:t>D</a:t>
            </a:r>
            <a:r>
              <a:rPr lang="de-DE" sz="1400" dirty="0" smtClean="0">
                <a:solidFill>
                  <a:prstClr val="black"/>
                </a:solidFill>
                <a:latin typeface="Arial" panose="020B0604020202020204" pitchFamily="34" charset="0"/>
                <a:cs typeface="Arial" panose="020B0604020202020204" pitchFamily="34" charset="0"/>
              </a:rPr>
              <a:t>-Kurve nach oben</a:t>
            </a:r>
            <a:endParaRPr lang="de-DE" sz="1400" dirty="0">
              <a:solidFill>
                <a:prstClr val="black"/>
              </a:solidFill>
              <a:latin typeface="Arial" panose="020B0604020202020204" pitchFamily="34" charset="0"/>
              <a:cs typeface="Arial" panose="020B0604020202020204" pitchFamily="34" charset="0"/>
            </a:endParaRPr>
          </a:p>
        </p:txBody>
      </p:sp>
      <p:sp>
        <p:nvSpPr>
          <p:cNvPr id="80" name="Textfeld 79"/>
          <p:cNvSpPr txBox="1"/>
          <p:nvPr/>
        </p:nvSpPr>
        <p:spPr>
          <a:xfrm>
            <a:off x="5244859" y="2171274"/>
            <a:ext cx="6803565" cy="678491"/>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Damit erhöht sich auch das zum Zinssatz </a:t>
            </a:r>
            <a:r>
              <a:rPr lang="de-DE" sz="1400" dirty="0">
                <a:solidFill>
                  <a:prstClr val="black"/>
                </a:solidFill>
                <a:latin typeface="Arial" panose="020B0604020202020204" pitchFamily="34" charset="0"/>
                <a:cs typeface="Arial" panose="020B0604020202020204" pitchFamily="34" charset="0"/>
              </a:rPr>
              <a:t>i</a:t>
            </a:r>
            <a:r>
              <a:rPr lang="de-DE" sz="1400" baseline="-25000" dirty="0" smtClean="0"/>
              <a:t>1</a:t>
            </a:r>
            <a:r>
              <a:rPr lang="de-DE" sz="1400" dirty="0" smtClean="0">
                <a:solidFill>
                  <a:prstClr val="black"/>
                </a:solidFill>
                <a:latin typeface="Arial" panose="020B0604020202020204" pitchFamily="34" charset="0"/>
                <a:cs typeface="Arial" panose="020B0604020202020204" pitchFamily="34" charset="0"/>
              </a:rPr>
              <a:t> gehörende Einkommen von </a:t>
            </a:r>
            <a:r>
              <a:rPr lang="de-DE" sz="1400" dirty="0">
                <a:solidFill>
                  <a:srgbClr val="000000"/>
                </a:solidFill>
              </a:rPr>
              <a:t>Y</a:t>
            </a:r>
            <a:r>
              <a:rPr lang="de-DE" sz="1400" baseline="30000" dirty="0">
                <a:solidFill>
                  <a:srgbClr val="000000"/>
                </a:solidFill>
              </a:rPr>
              <a:t>*</a:t>
            </a:r>
            <a:r>
              <a:rPr lang="de-DE" sz="1400" baseline="-25000" dirty="0"/>
              <a:t>1</a:t>
            </a:r>
            <a:r>
              <a:rPr lang="de-DE" sz="1400" dirty="0">
                <a:solidFill>
                  <a:srgbClr val="000000"/>
                </a:solidFill>
              </a:rPr>
              <a:t>(</a:t>
            </a:r>
            <a:r>
              <a:rPr lang="de-DE" sz="1400" dirty="0"/>
              <a:t>G</a:t>
            </a:r>
            <a:r>
              <a:rPr lang="de-DE" sz="1400" dirty="0" smtClean="0">
                <a:solidFill>
                  <a:srgbClr val="000000"/>
                </a:solidFill>
              </a:rPr>
              <a:t>) auf </a:t>
            </a:r>
            <a:r>
              <a:rPr lang="de-DE" sz="1400" dirty="0">
                <a:solidFill>
                  <a:srgbClr val="000000"/>
                </a:solidFill>
              </a:rPr>
              <a:t>Y</a:t>
            </a:r>
            <a:r>
              <a:rPr lang="de-DE" sz="1400" baseline="30000" dirty="0">
                <a:solidFill>
                  <a:srgbClr val="000000"/>
                </a:solidFill>
              </a:rPr>
              <a:t>*</a:t>
            </a:r>
            <a:r>
              <a:rPr lang="de-DE" sz="1400" baseline="-25000" dirty="0"/>
              <a:t>1</a:t>
            </a:r>
            <a:r>
              <a:rPr lang="de-DE" sz="1400" dirty="0">
                <a:solidFill>
                  <a:srgbClr val="000000"/>
                </a:solidFill>
              </a:rPr>
              <a:t>(</a:t>
            </a:r>
            <a:r>
              <a:rPr lang="de-DE" sz="1400" dirty="0"/>
              <a:t>G +</a:t>
            </a:r>
            <a:r>
              <a:rPr lang="de-DE" sz="1400" dirty="0">
                <a:solidFill>
                  <a:prstClr val="black"/>
                </a:solidFill>
                <a:latin typeface="Arial" panose="020B0604020202020204" pitchFamily="34" charset="0"/>
                <a:cs typeface="Arial" panose="020B0604020202020204" pitchFamily="34" charset="0"/>
              </a:rPr>
              <a:t>∆G</a:t>
            </a:r>
            <a:r>
              <a:rPr lang="de-DE" sz="1400" dirty="0" smtClean="0">
                <a:solidFill>
                  <a:srgbClr val="000000"/>
                </a:solidFill>
              </a:rPr>
              <a:t>)</a:t>
            </a:r>
            <a:endParaRPr lang="de-DE" sz="1400" dirty="0"/>
          </a:p>
        </p:txBody>
      </p:sp>
      <p:sp>
        <p:nvSpPr>
          <p:cNvPr id="81" name="Textfeld 80"/>
          <p:cNvSpPr txBox="1"/>
          <p:nvPr/>
        </p:nvSpPr>
        <p:spPr>
          <a:xfrm>
            <a:off x="5235789" y="2746067"/>
            <a:ext cx="6803565" cy="678491"/>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Beim Übergang zum Zins-Einkommensdiagramm verschiebt sich damit auch der zur IS-Kurve gehörige Punkt </a:t>
            </a:r>
            <a:r>
              <a:rPr lang="de-DE" sz="1400" dirty="0">
                <a:solidFill>
                  <a:prstClr val="black"/>
                </a:solidFill>
                <a:latin typeface="Arial" panose="020B0604020202020204" pitchFamily="34" charset="0"/>
                <a:cs typeface="Arial" panose="020B0604020202020204" pitchFamily="34" charset="0"/>
              </a:rPr>
              <a:t>(i</a:t>
            </a:r>
            <a:r>
              <a:rPr lang="de-DE" sz="1400" baseline="-25000" dirty="0"/>
              <a:t>1</a:t>
            </a:r>
            <a:r>
              <a:rPr lang="de-DE" sz="1400" dirty="0" smtClean="0">
                <a:solidFill>
                  <a:prstClr val="black"/>
                </a:solidFill>
                <a:latin typeface="Arial" panose="020B0604020202020204" pitchFamily="34" charset="0"/>
                <a:cs typeface="Arial" panose="020B0604020202020204" pitchFamily="34" charset="0"/>
              </a:rPr>
              <a:t>,</a:t>
            </a:r>
            <a:r>
              <a:rPr lang="de-DE" sz="1400" dirty="0" smtClean="0">
                <a:solidFill>
                  <a:srgbClr val="000000"/>
                </a:solidFill>
              </a:rPr>
              <a:t>Y</a:t>
            </a:r>
            <a:r>
              <a:rPr lang="de-DE" sz="1400" baseline="30000" dirty="0" smtClean="0">
                <a:solidFill>
                  <a:srgbClr val="000000"/>
                </a:solidFill>
              </a:rPr>
              <a:t>*</a:t>
            </a:r>
            <a:r>
              <a:rPr lang="de-DE" sz="1400" baseline="-25000" dirty="0" smtClean="0"/>
              <a:t>1</a:t>
            </a:r>
            <a:r>
              <a:rPr lang="de-DE" sz="1400" dirty="0" smtClean="0">
                <a:solidFill>
                  <a:srgbClr val="000000"/>
                </a:solidFill>
              </a:rPr>
              <a:t>(</a:t>
            </a:r>
            <a:r>
              <a:rPr lang="de-DE" sz="1400" dirty="0" smtClean="0"/>
              <a:t>G</a:t>
            </a:r>
            <a:r>
              <a:rPr lang="de-DE" sz="1400" dirty="0" smtClean="0">
                <a:solidFill>
                  <a:srgbClr val="000000"/>
                </a:solidFill>
              </a:rPr>
              <a:t>)</a:t>
            </a:r>
            <a:r>
              <a:rPr lang="de-DE" sz="1400" dirty="0" smtClean="0">
                <a:solidFill>
                  <a:prstClr val="black"/>
                </a:solidFill>
                <a:latin typeface="Arial" panose="020B0604020202020204" pitchFamily="34" charset="0"/>
                <a:cs typeface="Arial" panose="020B0604020202020204" pitchFamily="34" charset="0"/>
              </a:rPr>
              <a:t>) auf </a:t>
            </a:r>
            <a:r>
              <a:rPr lang="de-DE" sz="1400" dirty="0">
                <a:solidFill>
                  <a:prstClr val="black"/>
                </a:solidFill>
                <a:latin typeface="Arial" panose="020B0604020202020204" pitchFamily="34" charset="0"/>
                <a:cs typeface="Arial" panose="020B0604020202020204" pitchFamily="34" charset="0"/>
              </a:rPr>
              <a:t>(i</a:t>
            </a:r>
            <a:r>
              <a:rPr lang="de-DE" sz="1400" baseline="-25000" dirty="0"/>
              <a:t>1</a:t>
            </a:r>
            <a:r>
              <a:rPr lang="de-DE" sz="1400" dirty="0" smtClean="0">
                <a:solidFill>
                  <a:prstClr val="black"/>
                </a:solidFill>
                <a:latin typeface="Arial" panose="020B0604020202020204" pitchFamily="34" charset="0"/>
                <a:cs typeface="Arial" panose="020B0604020202020204" pitchFamily="34" charset="0"/>
              </a:rPr>
              <a:t>,</a:t>
            </a:r>
            <a:r>
              <a:rPr lang="de-DE" sz="1400" dirty="0" smtClean="0">
                <a:solidFill>
                  <a:srgbClr val="000000"/>
                </a:solidFill>
              </a:rPr>
              <a:t>Y</a:t>
            </a:r>
            <a:r>
              <a:rPr lang="de-DE" sz="1400" baseline="30000" dirty="0" smtClean="0">
                <a:solidFill>
                  <a:srgbClr val="000000"/>
                </a:solidFill>
              </a:rPr>
              <a:t>*</a:t>
            </a:r>
            <a:r>
              <a:rPr lang="de-DE" sz="1400" baseline="-25000" dirty="0" smtClean="0"/>
              <a:t>1</a:t>
            </a:r>
            <a:r>
              <a:rPr lang="de-DE" sz="1400" dirty="0" smtClean="0">
                <a:solidFill>
                  <a:srgbClr val="000000"/>
                </a:solidFill>
              </a:rPr>
              <a:t>(</a:t>
            </a:r>
            <a:r>
              <a:rPr lang="de-DE" sz="1400" dirty="0" smtClean="0"/>
              <a:t>G </a:t>
            </a:r>
            <a:r>
              <a:rPr lang="de-DE" sz="1400" dirty="0"/>
              <a:t>+</a:t>
            </a:r>
            <a:r>
              <a:rPr lang="de-DE" sz="1400" dirty="0">
                <a:solidFill>
                  <a:prstClr val="black"/>
                </a:solidFill>
                <a:latin typeface="Arial" panose="020B0604020202020204" pitchFamily="34" charset="0"/>
                <a:cs typeface="Arial" panose="020B0604020202020204" pitchFamily="34" charset="0"/>
              </a:rPr>
              <a:t>∆G</a:t>
            </a:r>
            <a:r>
              <a:rPr lang="de-DE" sz="1400" dirty="0" smtClean="0">
                <a:solidFill>
                  <a:srgbClr val="000000"/>
                </a:solidFill>
              </a:rPr>
              <a:t>))</a:t>
            </a:r>
            <a:r>
              <a:rPr lang="de-DE" sz="1400" dirty="0" smtClean="0">
                <a:solidFill>
                  <a:prstClr val="black"/>
                </a:solidFill>
                <a:latin typeface="Arial" panose="020B0604020202020204" pitchFamily="34" charset="0"/>
                <a:cs typeface="Arial" panose="020B0604020202020204" pitchFamily="34" charset="0"/>
              </a:rPr>
              <a:t> </a:t>
            </a:r>
            <a:endParaRPr lang="de-DE" sz="1400" dirty="0"/>
          </a:p>
        </p:txBody>
      </p:sp>
      <p:sp>
        <p:nvSpPr>
          <p:cNvPr id="82" name="Textfeld 81"/>
          <p:cNvSpPr txBox="1"/>
          <p:nvPr/>
        </p:nvSpPr>
        <p:spPr>
          <a:xfrm>
            <a:off x="5204031" y="3378015"/>
            <a:ext cx="6803565" cy="972782"/>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Da dieses Procedere aber für alle Zinssätze i durchgeführt  werden muss, also alle Punkte auf der ursprünglichen IS-Kurve IS(G), verschiebt sich damit insgesamt die IS-Kurve nach rechts von IS(G) auf IS(G+∆G).</a:t>
            </a:r>
            <a:endParaRPr lang="de-DE" sz="1400" dirty="0"/>
          </a:p>
        </p:txBody>
      </p:sp>
      <p:cxnSp>
        <p:nvCxnSpPr>
          <p:cNvPr id="21" name="Gerade Verbindung mit Pfeil 20"/>
          <p:cNvCxnSpPr/>
          <p:nvPr/>
        </p:nvCxnSpPr>
        <p:spPr>
          <a:xfrm flipV="1">
            <a:off x="3180229" y="5096435"/>
            <a:ext cx="296830" cy="672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Gerade Verbindung mit Pfeil 51"/>
          <p:cNvCxnSpPr/>
          <p:nvPr/>
        </p:nvCxnSpPr>
        <p:spPr>
          <a:xfrm flipV="1">
            <a:off x="1138332" y="2391317"/>
            <a:ext cx="6429" cy="33405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8917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8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68"/>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8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8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1"/>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7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7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51" grpId="0"/>
      <p:bldP spid="53" grpId="0"/>
      <p:bldP spid="71" grpId="0"/>
      <p:bldP spid="3" grpId="0"/>
      <p:bldP spid="42" grpId="0"/>
      <p:bldP spid="46" grpId="0"/>
      <p:bldP spid="55" grpId="0"/>
      <p:bldP spid="68" grpId="0"/>
      <p:bldP spid="74" grpId="0"/>
      <p:bldP spid="75" grpId="0"/>
      <p:bldP spid="76" grpId="0"/>
      <p:bldP spid="77" grpId="0"/>
      <p:bldP spid="78" grpId="0"/>
      <p:bldP spid="79" grpId="0"/>
      <p:bldP spid="80" grpId="0"/>
      <p:bldP spid="81" grpId="0"/>
      <p:bldP spid="8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516898" y="-30536"/>
            <a:ext cx="4679508" cy="536145"/>
          </a:xfrm>
          <a:prstGeom prst="rect">
            <a:avLst/>
          </a:prstGeom>
          <a:noFill/>
          <a:ln>
            <a:noFill/>
          </a:ln>
        </p:spPr>
        <p:txBody>
          <a:bodyPr lIns="81646" tIns="40823" rIns="81646" bIns="40823" anchor="ctr" anchorCtr="1"/>
          <a:lstStyle/>
          <a:p>
            <a:r>
              <a:rPr lang="de-DE" sz="2400" b="1" dirty="0" smtClean="0"/>
              <a:t>Fiskalpolitik </a:t>
            </a:r>
            <a:r>
              <a:rPr lang="de-DE" sz="2400" b="1" dirty="0"/>
              <a:t>und das IS-LM-Modell</a:t>
            </a:r>
          </a:p>
        </p:txBody>
      </p:sp>
      <p:cxnSp>
        <p:nvCxnSpPr>
          <p:cNvPr id="8" name="Straight Arrow Connector 6"/>
          <p:cNvCxnSpPr/>
          <p:nvPr/>
        </p:nvCxnSpPr>
        <p:spPr>
          <a:xfrm flipV="1">
            <a:off x="710031" y="557692"/>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710032" y="4123663"/>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75387" y="492367"/>
            <a:ext cx="232756" cy="343620"/>
          </a:xfrm>
          <a:prstGeom prst="rect">
            <a:avLst/>
          </a:prstGeom>
          <a:noFill/>
        </p:spPr>
        <p:txBody>
          <a:bodyPr wrap="none" rtlCol="0">
            <a:spAutoFit/>
          </a:bodyPr>
          <a:lstStyle/>
          <a:p>
            <a:r>
              <a:rPr lang="de-DE" sz="1633" dirty="0" smtClean="0"/>
              <a:t>i</a:t>
            </a:r>
            <a:endParaRPr lang="de-DE" sz="1633" dirty="0"/>
          </a:p>
        </p:txBody>
      </p:sp>
      <p:sp>
        <p:nvSpPr>
          <p:cNvPr id="11" name="Textfeld 10"/>
          <p:cNvSpPr txBox="1"/>
          <p:nvPr/>
        </p:nvSpPr>
        <p:spPr>
          <a:xfrm>
            <a:off x="6058605" y="4142101"/>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1689897" y="827419"/>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2182899" y="1276259"/>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1584928" y="821347"/>
            <a:ext cx="873957" cy="461665"/>
          </a:xfrm>
          <a:prstGeom prst="rect">
            <a:avLst/>
          </a:prstGeom>
          <a:noFill/>
        </p:spPr>
        <p:txBody>
          <a:bodyPr wrap="none" rtlCol="0">
            <a:spAutoFit/>
          </a:bodyPr>
          <a:lstStyle/>
          <a:p>
            <a:r>
              <a:rPr lang="de-DE" sz="2177" b="1" dirty="0" smtClean="0"/>
              <a:t>IS</a:t>
            </a:r>
            <a:r>
              <a:rPr lang="de-DE" sz="2400" b="1" dirty="0"/>
              <a:t>(G</a:t>
            </a:r>
            <a:r>
              <a:rPr lang="de-DE" sz="2400" b="1" baseline="-25000" dirty="0"/>
              <a:t>1</a:t>
            </a:r>
            <a:r>
              <a:rPr lang="de-DE" sz="2400" b="1" dirty="0"/>
              <a:t>)</a:t>
            </a:r>
            <a:endParaRPr lang="de-DE" sz="2177" b="1" dirty="0"/>
          </a:p>
        </p:txBody>
      </p:sp>
      <p:sp>
        <p:nvSpPr>
          <p:cNvPr id="16" name="Textfeld 15"/>
          <p:cNvSpPr txBox="1"/>
          <p:nvPr/>
        </p:nvSpPr>
        <p:spPr>
          <a:xfrm>
            <a:off x="4861198" y="361719"/>
            <a:ext cx="546945" cy="427361"/>
          </a:xfrm>
          <a:prstGeom prst="rect">
            <a:avLst/>
          </a:prstGeom>
          <a:noFill/>
        </p:spPr>
        <p:txBody>
          <a:bodyPr wrap="none" rtlCol="0">
            <a:spAutoFit/>
          </a:bodyPr>
          <a:lstStyle/>
          <a:p>
            <a:r>
              <a:rPr lang="de-DE" sz="2177" b="1" dirty="0"/>
              <a:t>LM</a:t>
            </a:r>
          </a:p>
        </p:txBody>
      </p:sp>
      <p:sp>
        <p:nvSpPr>
          <p:cNvPr id="4" name="Textfeld 3"/>
          <p:cNvSpPr txBox="1"/>
          <p:nvPr/>
        </p:nvSpPr>
        <p:spPr>
          <a:xfrm>
            <a:off x="3033994" y="4142101"/>
            <a:ext cx="769763" cy="343620"/>
          </a:xfrm>
          <a:prstGeom prst="rect">
            <a:avLst/>
          </a:prstGeom>
          <a:noFill/>
        </p:spPr>
        <p:txBody>
          <a:bodyPr wrap="none" rtlCol="0">
            <a:spAutoFit/>
          </a:bodyPr>
          <a:lstStyle/>
          <a:p>
            <a:r>
              <a:rPr lang="de-DE" sz="1633" dirty="0"/>
              <a:t>Y* (G</a:t>
            </a:r>
            <a:r>
              <a:rPr lang="de-DE" sz="1633" baseline="-25000" dirty="0"/>
              <a:t>1</a:t>
            </a:r>
            <a:r>
              <a:rPr lang="de-DE" sz="1633" dirty="0"/>
              <a:t>)</a:t>
            </a:r>
          </a:p>
        </p:txBody>
      </p:sp>
      <p:sp>
        <p:nvSpPr>
          <p:cNvPr id="19" name="Textfeld 18"/>
          <p:cNvSpPr txBox="1"/>
          <p:nvPr/>
        </p:nvSpPr>
        <p:spPr>
          <a:xfrm>
            <a:off x="-76015" y="2064366"/>
            <a:ext cx="667170" cy="343620"/>
          </a:xfrm>
          <a:prstGeom prst="rect">
            <a:avLst/>
          </a:prstGeom>
          <a:noFill/>
        </p:spPr>
        <p:txBody>
          <a:bodyPr wrap="none" rtlCol="0">
            <a:spAutoFit/>
          </a:bodyPr>
          <a:lstStyle/>
          <a:p>
            <a:r>
              <a:rPr lang="de-DE" sz="1633" dirty="0"/>
              <a:t>i</a:t>
            </a:r>
            <a:r>
              <a:rPr lang="de-DE" sz="1633" dirty="0" smtClean="0"/>
              <a:t>*(</a:t>
            </a:r>
            <a:r>
              <a:rPr lang="de-DE" sz="1633" dirty="0"/>
              <a:t>G</a:t>
            </a:r>
            <a:r>
              <a:rPr lang="de-DE" sz="1633" baseline="-25000" dirty="0"/>
              <a:t>1</a:t>
            </a:r>
            <a:r>
              <a:rPr lang="de-DE" sz="1633" dirty="0"/>
              <a:t>)</a:t>
            </a:r>
          </a:p>
        </p:txBody>
      </p:sp>
      <p:cxnSp>
        <p:nvCxnSpPr>
          <p:cNvPr id="21" name="Gerade Verbindung 20"/>
          <p:cNvCxnSpPr/>
          <p:nvPr/>
        </p:nvCxnSpPr>
        <p:spPr>
          <a:xfrm flipH="1">
            <a:off x="710031" y="2209239"/>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3391400" y="2190801"/>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40875" y="5944626"/>
            <a:ext cx="12191999" cy="707886"/>
          </a:xfrm>
          <a:prstGeom prst="rect">
            <a:avLst/>
          </a:prstGeom>
          <a:noFill/>
        </p:spPr>
        <p:txBody>
          <a:bodyPr wrap="square" rtlCol="0">
            <a:spAutoFit/>
          </a:bodyPr>
          <a:lstStyle/>
          <a:p>
            <a:r>
              <a:rPr lang="de-DE" sz="2000" dirty="0" smtClean="0"/>
              <a:t>Durch eine Staatsausgabenerhöhung ergibt sich damit im IS-LM-Modell eine Erhöhung des Einkommens von </a:t>
            </a:r>
            <a:r>
              <a:rPr lang="de-DE" sz="2000" dirty="0"/>
              <a:t>Y* (G</a:t>
            </a:r>
            <a:r>
              <a:rPr lang="de-DE" sz="2000" baseline="-25000" dirty="0"/>
              <a:t>1</a:t>
            </a:r>
            <a:r>
              <a:rPr lang="de-DE" sz="2000" dirty="0"/>
              <a:t>) auf Y* (G</a:t>
            </a:r>
            <a:r>
              <a:rPr lang="de-DE" sz="2000" baseline="-25000" dirty="0"/>
              <a:t>2</a:t>
            </a:r>
            <a:r>
              <a:rPr lang="de-DE" sz="2000" dirty="0" smtClean="0"/>
              <a:t>) bei einer gleichzeitigen Zinserhöhung von i*(</a:t>
            </a:r>
            <a:r>
              <a:rPr lang="de-DE" sz="2000" dirty="0"/>
              <a:t>G</a:t>
            </a:r>
            <a:r>
              <a:rPr lang="de-DE" sz="2000" baseline="-25000" dirty="0"/>
              <a:t>1</a:t>
            </a:r>
            <a:r>
              <a:rPr lang="de-DE" sz="2000" dirty="0"/>
              <a:t>) auf </a:t>
            </a:r>
            <a:r>
              <a:rPr lang="de-DE" sz="2000" dirty="0" smtClean="0"/>
              <a:t>i*(</a:t>
            </a:r>
            <a:r>
              <a:rPr lang="de-DE" sz="2000" dirty="0"/>
              <a:t>G</a:t>
            </a:r>
            <a:r>
              <a:rPr lang="de-DE" sz="2000" baseline="-25000" dirty="0"/>
              <a:t>2</a:t>
            </a:r>
            <a:r>
              <a:rPr lang="de-DE" sz="2000" dirty="0"/>
              <a:t>)</a:t>
            </a:r>
            <a:r>
              <a:rPr lang="de-DE" sz="2000" dirty="0" smtClean="0"/>
              <a:t> </a:t>
            </a:r>
            <a:endParaRPr lang="de-DE" sz="2000" dirty="0" smtClean="0">
              <a:latin typeface="Arial Unicode MS"/>
              <a:ea typeface="Arial Unicode MS"/>
              <a:cs typeface="Arial Unicode MS"/>
            </a:endParaRPr>
          </a:p>
        </p:txBody>
      </p:sp>
      <p:cxnSp>
        <p:nvCxnSpPr>
          <p:cNvPr id="20" name="Gerade Verbindung 19"/>
          <p:cNvCxnSpPr/>
          <p:nvPr/>
        </p:nvCxnSpPr>
        <p:spPr>
          <a:xfrm>
            <a:off x="2931059" y="818989"/>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H="1">
            <a:off x="710031" y="1733530"/>
            <a:ext cx="333461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p:nvCxnSpPr>
        <p:spPr>
          <a:xfrm>
            <a:off x="4106898" y="1733530"/>
            <a:ext cx="0" cy="239013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8" name="Textfeld 27"/>
          <p:cNvSpPr txBox="1"/>
          <p:nvPr/>
        </p:nvSpPr>
        <p:spPr>
          <a:xfrm>
            <a:off x="-52753" y="1584443"/>
            <a:ext cx="667170" cy="343620"/>
          </a:xfrm>
          <a:prstGeom prst="rect">
            <a:avLst/>
          </a:prstGeom>
          <a:noFill/>
        </p:spPr>
        <p:txBody>
          <a:bodyPr wrap="none" rtlCol="0">
            <a:spAutoFit/>
          </a:bodyPr>
          <a:lstStyle/>
          <a:p>
            <a:r>
              <a:rPr lang="de-DE" sz="1633" dirty="0"/>
              <a:t>i</a:t>
            </a:r>
            <a:r>
              <a:rPr lang="de-DE" sz="1633" dirty="0" smtClean="0"/>
              <a:t>*(</a:t>
            </a:r>
            <a:r>
              <a:rPr lang="de-DE" sz="1633" dirty="0"/>
              <a:t>G</a:t>
            </a:r>
            <a:r>
              <a:rPr lang="de-DE" sz="1633" baseline="-25000" dirty="0"/>
              <a:t>2</a:t>
            </a:r>
            <a:r>
              <a:rPr lang="de-DE" sz="1633" dirty="0"/>
              <a:t>)</a:t>
            </a:r>
          </a:p>
        </p:txBody>
      </p:sp>
      <p:sp>
        <p:nvSpPr>
          <p:cNvPr id="29" name="Textfeld 28"/>
          <p:cNvSpPr txBox="1"/>
          <p:nvPr/>
        </p:nvSpPr>
        <p:spPr>
          <a:xfrm>
            <a:off x="3875918" y="4150531"/>
            <a:ext cx="769763" cy="343620"/>
          </a:xfrm>
          <a:prstGeom prst="rect">
            <a:avLst/>
          </a:prstGeom>
          <a:noFill/>
        </p:spPr>
        <p:txBody>
          <a:bodyPr wrap="none" rtlCol="0">
            <a:spAutoFit/>
          </a:bodyPr>
          <a:lstStyle/>
          <a:p>
            <a:r>
              <a:rPr lang="de-DE" sz="1633" dirty="0"/>
              <a:t>Y* (G</a:t>
            </a:r>
            <a:r>
              <a:rPr lang="de-DE" sz="1633" baseline="-25000" dirty="0"/>
              <a:t>2</a:t>
            </a:r>
            <a:r>
              <a:rPr lang="de-DE" sz="1633" dirty="0"/>
              <a:t>)</a:t>
            </a:r>
          </a:p>
        </p:txBody>
      </p:sp>
      <p:sp>
        <p:nvSpPr>
          <p:cNvPr id="2" name="Rechteck 1"/>
          <p:cNvSpPr/>
          <p:nvPr/>
        </p:nvSpPr>
        <p:spPr>
          <a:xfrm>
            <a:off x="6627371" y="600710"/>
            <a:ext cx="486123" cy="369332"/>
          </a:xfrm>
          <a:prstGeom prst="rect">
            <a:avLst/>
          </a:prstGeom>
        </p:spPr>
        <p:txBody>
          <a:bodyPr wrap="square">
            <a:spAutoFit/>
          </a:bodyPr>
          <a:lstStyle/>
          <a:p>
            <a:r>
              <a:rPr lang="de-DE" dirty="0" smtClean="0"/>
              <a:t>G</a:t>
            </a:r>
            <a:r>
              <a:rPr lang="de-DE" dirty="0" smtClean="0">
                <a:latin typeface="Arial Unicode MS"/>
                <a:ea typeface="Arial Unicode MS"/>
                <a:cs typeface="Arial Unicode MS"/>
              </a:rPr>
              <a:t>↑</a:t>
            </a:r>
            <a:endParaRPr lang="de-DE" dirty="0"/>
          </a:p>
        </p:txBody>
      </p:sp>
      <p:sp>
        <p:nvSpPr>
          <p:cNvPr id="3" name="Rechteck 2"/>
          <p:cNvSpPr/>
          <p:nvPr/>
        </p:nvSpPr>
        <p:spPr>
          <a:xfrm>
            <a:off x="6966730" y="611954"/>
            <a:ext cx="1968841" cy="369332"/>
          </a:xfrm>
          <a:prstGeom prst="rect">
            <a:avLst/>
          </a:prstGeom>
        </p:spPr>
        <p:txBody>
          <a:bodyPr wrap="square">
            <a:spAutoFit/>
          </a:bodyPr>
          <a:lstStyle/>
          <a:p>
            <a:r>
              <a:rPr lang="de-DE" dirty="0">
                <a:latin typeface="Arial Unicode MS"/>
                <a:ea typeface="Arial Unicode MS"/>
                <a:cs typeface="Arial Unicode MS"/>
                <a:sym typeface="Wingdings" panose="05000000000000000000" pitchFamily="2" charset="2"/>
              </a:rPr>
              <a:t></a:t>
            </a:r>
            <a:r>
              <a:rPr lang="de-DE" dirty="0"/>
              <a:t>  IS nach rechts</a:t>
            </a:r>
          </a:p>
        </p:txBody>
      </p:sp>
      <p:sp>
        <p:nvSpPr>
          <p:cNvPr id="5" name="Rechteck 4"/>
          <p:cNvSpPr/>
          <p:nvPr/>
        </p:nvSpPr>
        <p:spPr>
          <a:xfrm>
            <a:off x="6614203" y="940849"/>
            <a:ext cx="5577795" cy="923330"/>
          </a:xfrm>
          <a:prstGeom prst="rect">
            <a:avLst/>
          </a:prstGeom>
        </p:spPr>
        <p:txBody>
          <a:bodyPr wrap="square">
            <a:spAutoFit/>
          </a:bodyPr>
          <a:lstStyle/>
          <a:p>
            <a:r>
              <a:rPr lang="de-DE" dirty="0">
                <a:latin typeface="Arial Unicode MS"/>
                <a:ea typeface="Arial Unicode MS"/>
                <a:cs typeface="Arial Unicode MS"/>
                <a:sym typeface="Wingdings" panose="05000000000000000000" pitchFamily="2" charset="2"/>
              </a:rPr>
              <a:t></a:t>
            </a:r>
            <a:r>
              <a:rPr lang="de-DE" dirty="0"/>
              <a:t> ein gegebener Zins i korrespondiert jetzt mit einem höheren Einkommen Y</a:t>
            </a:r>
            <a:r>
              <a:rPr lang="de-DE" dirty="0">
                <a:latin typeface="Arial Unicode MS"/>
                <a:ea typeface="Arial Unicode MS"/>
                <a:cs typeface="Arial Unicode MS"/>
              </a:rPr>
              <a:t>↑</a:t>
            </a:r>
            <a:r>
              <a:rPr lang="de-DE" dirty="0"/>
              <a:t> am </a:t>
            </a:r>
            <a:r>
              <a:rPr lang="de-DE" dirty="0" smtClean="0"/>
              <a:t>Gütermarkt. Ohne Zinseffekt würde sich damit ein Einkommen von Y‘ ergeben </a:t>
            </a:r>
            <a:endParaRPr lang="de-DE" dirty="0"/>
          </a:p>
        </p:txBody>
      </p:sp>
      <p:sp>
        <p:nvSpPr>
          <p:cNvPr id="33" name="Rechteck 32"/>
          <p:cNvSpPr/>
          <p:nvPr/>
        </p:nvSpPr>
        <p:spPr>
          <a:xfrm>
            <a:off x="6620368" y="12461"/>
            <a:ext cx="5502156" cy="646331"/>
          </a:xfrm>
          <a:prstGeom prst="rect">
            <a:avLst/>
          </a:prstGeom>
        </p:spPr>
        <p:txBody>
          <a:bodyPr wrap="square">
            <a:spAutoFit/>
          </a:bodyPr>
          <a:lstStyle/>
          <a:p>
            <a:r>
              <a:rPr lang="de-DE" dirty="0" smtClean="0"/>
              <a:t>Ausgangspunkt ist das Gleichgewicht </a:t>
            </a:r>
            <a:r>
              <a:rPr lang="de-DE" dirty="0"/>
              <a:t>i*(G</a:t>
            </a:r>
            <a:r>
              <a:rPr lang="de-DE" baseline="-25000" dirty="0"/>
              <a:t>1</a:t>
            </a:r>
            <a:r>
              <a:rPr lang="de-DE" dirty="0" smtClean="0"/>
              <a:t>), </a:t>
            </a:r>
            <a:r>
              <a:rPr lang="de-DE" dirty="0"/>
              <a:t>Y* (G</a:t>
            </a:r>
            <a:r>
              <a:rPr lang="de-DE" baseline="-25000" dirty="0"/>
              <a:t>1</a:t>
            </a:r>
            <a:r>
              <a:rPr lang="de-DE" dirty="0" smtClean="0"/>
              <a:t>). Jetzt steigen die Staatsausgaben von G</a:t>
            </a:r>
            <a:r>
              <a:rPr lang="de-DE" baseline="-25000" dirty="0" smtClean="0"/>
              <a:t>1</a:t>
            </a:r>
            <a:r>
              <a:rPr lang="de-DE" dirty="0" smtClean="0"/>
              <a:t> auf G</a:t>
            </a:r>
            <a:r>
              <a:rPr lang="de-DE" baseline="-25000" dirty="0" smtClean="0"/>
              <a:t>2</a:t>
            </a:r>
            <a:endParaRPr lang="de-DE" dirty="0"/>
          </a:p>
        </p:txBody>
      </p:sp>
      <p:sp>
        <p:nvSpPr>
          <p:cNvPr id="15" name="Rechteck 14"/>
          <p:cNvSpPr/>
          <p:nvPr/>
        </p:nvSpPr>
        <p:spPr>
          <a:xfrm>
            <a:off x="5057171" y="3527823"/>
            <a:ext cx="854721" cy="369332"/>
          </a:xfrm>
          <a:prstGeom prst="rect">
            <a:avLst/>
          </a:prstGeom>
        </p:spPr>
        <p:txBody>
          <a:bodyPr wrap="none">
            <a:spAutoFit/>
          </a:bodyPr>
          <a:lstStyle/>
          <a:p>
            <a:r>
              <a:rPr lang="de-DE" dirty="0"/>
              <a:t>G</a:t>
            </a:r>
            <a:r>
              <a:rPr lang="de-DE" baseline="-25000" dirty="0"/>
              <a:t>1</a:t>
            </a:r>
            <a:r>
              <a:rPr lang="de-DE" dirty="0"/>
              <a:t> &lt;</a:t>
            </a:r>
            <a:r>
              <a:rPr lang="de-DE" dirty="0" smtClean="0"/>
              <a:t> </a:t>
            </a:r>
            <a:r>
              <a:rPr lang="de-DE" dirty="0"/>
              <a:t>G</a:t>
            </a:r>
            <a:r>
              <a:rPr lang="de-DE" baseline="-25000" dirty="0"/>
              <a:t>2</a:t>
            </a:r>
            <a:endParaRPr lang="de-DE" dirty="0"/>
          </a:p>
        </p:txBody>
      </p:sp>
      <p:sp>
        <p:nvSpPr>
          <p:cNvPr id="34" name="Textfeld 33"/>
          <p:cNvSpPr txBox="1"/>
          <p:nvPr/>
        </p:nvSpPr>
        <p:spPr>
          <a:xfrm>
            <a:off x="4620072" y="4152778"/>
            <a:ext cx="340158" cy="343620"/>
          </a:xfrm>
          <a:prstGeom prst="rect">
            <a:avLst/>
          </a:prstGeom>
          <a:noFill/>
        </p:spPr>
        <p:txBody>
          <a:bodyPr wrap="none" rtlCol="0">
            <a:spAutoFit/>
          </a:bodyPr>
          <a:lstStyle/>
          <a:p>
            <a:r>
              <a:rPr lang="de-DE" sz="1633" dirty="0" smtClean="0"/>
              <a:t>Y‘</a:t>
            </a:r>
            <a:endParaRPr lang="de-DE" sz="1633" dirty="0"/>
          </a:p>
        </p:txBody>
      </p:sp>
      <p:cxnSp>
        <p:nvCxnSpPr>
          <p:cNvPr id="35" name="Gerade Verbindung 20"/>
          <p:cNvCxnSpPr/>
          <p:nvPr/>
        </p:nvCxnSpPr>
        <p:spPr>
          <a:xfrm flipH="1" flipV="1">
            <a:off x="1057415" y="2200269"/>
            <a:ext cx="3689397" cy="896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6" name="Gerade Verbindung 21"/>
          <p:cNvCxnSpPr/>
          <p:nvPr/>
        </p:nvCxnSpPr>
        <p:spPr>
          <a:xfrm>
            <a:off x="4733863" y="2215445"/>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7" name="Textfeld 36"/>
          <p:cNvSpPr txBox="1"/>
          <p:nvPr/>
        </p:nvSpPr>
        <p:spPr>
          <a:xfrm>
            <a:off x="2487497" y="381121"/>
            <a:ext cx="881973" cy="461665"/>
          </a:xfrm>
          <a:prstGeom prst="rect">
            <a:avLst/>
          </a:prstGeom>
          <a:noFill/>
        </p:spPr>
        <p:txBody>
          <a:bodyPr wrap="none" rtlCol="0">
            <a:spAutoFit/>
          </a:bodyPr>
          <a:lstStyle/>
          <a:p>
            <a:r>
              <a:rPr lang="de-DE" sz="2177" b="1" dirty="0" smtClean="0"/>
              <a:t>IS</a:t>
            </a:r>
            <a:r>
              <a:rPr lang="de-DE" sz="2400" b="1" dirty="0" smtClean="0"/>
              <a:t>(G</a:t>
            </a:r>
            <a:r>
              <a:rPr lang="de-DE" sz="2400" b="1" baseline="-25000" dirty="0" smtClean="0"/>
              <a:t>2</a:t>
            </a:r>
            <a:r>
              <a:rPr lang="de-DE" sz="2400" b="1" dirty="0" smtClean="0"/>
              <a:t>)</a:t>
            </a:r>
            <a:endParaRPr lang="de-DE" sz="2177" b="1" dirty="0"/>
          </a:p>
        </p:txBody>
      </p:sp>
      <p:sp>
        <p:nvSpPr>
          <p:cNvPr id="18" name="Rechteck 17"/>
          <p:cNvSpPr/>
          <p:nvPr/>
        </p:nvSpPr>
        <p:spPr>
          <a:xfrm>
            <a:off x="6578621" y="1842515"/>
            <a:ext cx="5543904" cy="646331"/>
          </a:xfrm>
          <a:prstGeom prst="rect">
            <a:avLst/>
          </a:prstGeom>
        </p:spPr>
        <p:txBody>
          <a:bodyPr wrap="square">
            <a:spAutoFit/>
          </a:bodyPr>
          <a:lstStyle/>
          <a:p>
            <a:r>
              <a:rPr lang="de-DE" dirty="0">
                <a:latin typeface="Arial Unicode MS"/>
                <a:ea typeface="Arial Unicode MS"/>
                <a:cs typeface="Arial Unicode MS"/>
                <a:sym typeface="Wingdings" panose="05000000000000000000" pitchFamily="2" charset="2"/>
              </a:rPr>
              <a:t> </a:t>
            </a:r>
            <a:r>
              <a:rPr lang="de-DE" dirty="0">
                <a:sym typeface="Wingdings" panose="05000000000000000000" pitchFamily="2" charset="2"/>
              </a:rPr>
              <a:t>Das höhere Einkommen führt </a:t>
            </a:r>
            <a:r>
              <a:rPr lang="de-DE" dirty="0" smtClean="0">
                <a:sym typeface="Wingdings" panose="05000000000000000000" pitchFamily="2" charset="2"/>
              </a:rPr>
              <a:t>am Geldmarkt zu </a:t>
            </a:r>
            <a:r>
              <a:rPr lang="de-DE" dirty="0">
                <a:sym typeface="Wingdings" panose="05000000000000000000" pitchFamily="2" charset="2"/>
              </a:rPr>
              <a:t>einer höheren Geldnachfrage </a:t>
            </a:r>
            <a:endParaRPr lang="de-DE" dirty="0"/>
          </a:p>
        </p:txBody>
      </p:sp>
      <p:sp>
        <p:nvSpPr>
          <p:cNvPr id="38" name="Rechteck 37"/>
          <p:cNvSpPr/>
          <p:nvPr/>
        </p:nvSpPr>
        <p:spPr>
          <a:xfrm>
            <a:off x="6571492" y="2440379"/>
            <a:ext cx="5543904" cy="1200329"/>
          </a:xfrm>
          <a:prstGeom prst="rect">
            <a:avLst/>
          </a:prstGeom>
        </p:spPr>
        <p:txBody>
          <a:bodyPr wrap="square">
            <a:spAutoFit/>
          </a:bodyPr>
          <a:lstStyle/>
          <a:p>
            <a:r>
              <a:rPr lang="de-DE" dirty="0">
                <a:latin typeface="Arial Unicode MS"/>
                <a:ea typeface="Arial Unicode MS"/>
                <a:cs typeface="Arial Unicode MS"/>
                <a:sym typeface="Wingdings" panose="05000000000000000000" pitchFamily="2" charset="2"/>
              </a:rPr>
              <a:t> </a:t>
            </a:r>
            <a:r>
              <a:rPr lang="de-DE" dirty="0">
                <a:sym typeface="Wingdings" panose="05000000000000000000" pitchFamily="2" charset="2"/>
              </a:rPr>
              <a:t>Da sich die LM-Kurve aber nicht ändert, muss im Zuge der Einkommenserhöhung auch der Zins </a:t>
            </a:r>
            <a:r>
              <a:rPr lang="de-DE" dirty="0"/>
              <a:t>i↑ steigen (positiver </a:t>
            </a:r>
            <a:r>
              <a:rPr lang="de-DE" dirty="0" smtClean="0"/>
              <a:t>Zusammenhang </a:t>
            </a:r>
            <a:r>
              <a:rPr lang="de-DE" dirty="0"/>
              <a:t>zwischen Zins und Einkommen am </a:t>
            </a:r>
            <a:r>
              <a:rPr lang="de-DE" dirty="0" smtClean="0"/>
              <a:t>Geldmarkt über die LM-Kurve!)</a:t>
            </a:r>
            <a:endParaRPr lang="de-DE" dirty="0"/>
          </a:p>
        </p:txBody>
      </p:sp>
      <p:sp>
        <p:nvSpPr>
          <p:cNvPr id="39" name="Rechteck 38"/>
          <p:cNvSpPr/>
          <p:nvPr/>
        </p:nvSpPr>
        <p:spPr>
          <a:xfrm>
            <a:off x="6551279" y="3592629"/>
            <a:ext cx="5640721" cy="893091"/>
          </a:xfrm>
          <a:prstGeom prst="rect">
            <a:avLst/>
          </a:prstGeom>
        </p:spPr>
        <p:txBody>
          <a:bodyPr wrap="square">
            <a:noAutofit/>
          </a:bodyPr>
          <a:lstStyle/>
          <a:p>
            <a:r>
              <a:rPr lang="de-DE" dirty="0">
                <a:latin typeface="Arial Unicode MS"/>
                <a:ea typeface="Arial Unicode MS"/>
                <a:cs typeface="Arial Unicode MS"/>
                <a:sym typeface="Wingdings" panose="05000000000000000000" pitchFamily="2" charset="2"/>
              </a:rPr>
              <a:t> </a:t>
            </a:r>
            <a:r>
              <a:rPr lang="de-DE" dirty="0">
                <a:sym typeface="Wingdings" panose="05000000000000000000" pitchFamily="2" charset="2"/>
              </a:rPr>
              <a:t>Die gestiegenen Zinsen haben </a:t>
            </a:r>
            <a:r>
              <a:rPr lang="de-DE" dirty="0" smtClean="0">
                <a:sym typeface="Wingdings" panose="05000000000000000000" pitchFamily="2" charset="2"/>
              </a:rPr>
              <a:t>wiederum eine </a:t>
            </a:r>
            <a:r>
              <a:rPr lang="de-DE" dirty="0">
                <a:sym typeface="Wingdings" panose="05000000000000000000" pitchFamily="2" charset="2"/>
              </a:rPr>
              <a:t>Rückkopplung auf den Gütermarkt, denn sie senken dort die Investitionen</a:t>
            </a:r>
            <a:r>
              <a:rPr lang="de-DE" dirty="0"/>
              <a:t> I↓ </a:t>
            </a:r>
          </a:p>
        </p:txBody>
      </p:sp>
      <p:sp>
        <p:nvSpPr>
          <p:cNvPr id="40" name="Rechteck 39"/>
          <p:cNvSpPr/>
          <p:nvPr/>
        </p:nvSpPr>
        <p:spPr>
          <a:xfrm>
            <a:off x="81752" y="4658602"/>
            <a:ext cx="12110246" cy="661143"/>
          </a:xfrm>
          <a:prstGeom prst="rect">
            <a:avLst/>
          </a:prstGeom>
        </p:spPr>
        <p:txBody>
          <a:bodyPr wrap="square">
            <a:noAutofit/>
          </a:bodyPr>
          <a:lstStyle/>
          <a:p>
            <a:r>
              <a:rPr lang="de-DE" dirty="0">
                <a:latin typeface="Arial Unicode MS"/>
                <a:ea typeface="Arial Unicode MS"/>
                <a:cs typeface="Arial Unicode MS"/>
                <a:sym typeface="Wingdings" panose="05000000000000000000" pitchFamily="2" charset="2"/>
              </a:rPr>
              <a:t> </a:t>
            </a:r>
            <a:r>
              <a:rPr lang="de-DE" dirty="0" smtClean="0">
                <a:latin typeface="Arial Unicode MS"/>
                <a:ea typeface="Arial Unicode MS"/>
                <a:cs typeface="Arial Unicode MS"/>
                <a:sym typeface="Wingdings" panose="05000000000000000000" pitchFamily="2" charset="2"/>
              </a:rPr>
              <a:t>Die zusätzlichen Staatsausgaben verdrängen also über den Zinseffekt private Investitionen I. Dies nennt man </a:t>
            </a:r>
            <a:r>
              <a:rPr lang="de-DE" b="1" dirty="0" err="1" smtClean="0">
                <a:latin typeface="Arial Unicode MS"/>
                <a:ea typeface="Arial Unicode MS"/>
                <a:cs typeface="Arial Unicode MS"/>
                <a:sym typeface="Wingdings" panose="05000000000000000000" pitchFamily="2" charset="2"/>
              </a:rPr>
              <a:t>crowding</a:t>
            </a:r>
            <a:r>
              <a:rPr lang="de-DE" b="1" dirty="0" smtClean="0">
                <a:latin typeface="Arial Unicode MS"/>
                <a:ea typeface="Arial Unicode MS"/>
                <a:cs typeface="Arial Unicode MS"/>
                <a:sym typeface="Wingdings" panose="05000000000000000000" pitchFamily="2" charset="2"/>
              </a:rPr>
              <a:t> out</a:t>
            </a:r>
            <a:r>
              <a:rPr lang="de-DE" dirty="0" smtClean="0">
                <a:latin typeface="Arial Unicode MS"/>
                <a:ea typeface="Arial Unicode MS"/>
                <a:cs typeface="Arial Unicode MS"/>
                <a:sym typeface="Wingdings" panose="05000000000000000000" pitchFamily="2" charset="2"/>
              </a:rPr>
              <a:t>. </a:t>
            </a:r>
            <a:endParaRPr lang="de-DE" dirty="0"/>
          </a:p>
        </p:txBody>
      </p:sp>
      <p:sp>
        <p:nvSpPr>
          <p:cNvPr id="41" name="Rechteck 40"/>
          <p:cNvSpPr/>
          <p:nvPr/>
        </p:nvSpPr>
        <p:spPr>
          <a:xfrm>
            <a:off x="40875" y="5261008"/>
            <a:ext cx="12110246" cy="661143"/>
          </a:xfrm>
          <a:prstGeom prst="rect">
            <a:avLst/>
          </a:prstGeom>
        </p:spPr>
        <p:txBody>
          <a:bodyPr wrap="square">
            <a:noAutofit/>
          </a:bodyPr>
          <a:lstStyle/>
          <a:p>
            <a:r>
              <a:rPr lang="de-DE" dirty="0">
                <a:latin typeface="Arial Unicode MS"/>
                <a:ea typeface="Arial Unicode MS"/>
                <a:cs typeface="Arial Unicode MS"/>
                <a:sym typeface="Wingdings" panose="05000000000000000000" pitchFamily="2" charset="2"/>
              </a:rPr>
              <a:t> </a:t>
            </a:r>
            <a:r>
              <a:rPr lang="de-DE" dirty="0" smtClean="0">
                <a:latin typeface="Arial Unicode MS"/>
                <a:ea typeface="Arial Unicode MS"/>
                <a:cs typeface="Arial Unicode MS"/>
                <a:sym typeface="Wingdings" panose="05000000000000000000" pitchFamily="2" charset="2"/>
              </a:rPr>
              <a:t>Insgesamt fällt damit die Erhöhung des Einkommens von </a:t>
            </a:r>
            <a:r>
              <a:rPr lang="de-DE" dirty="0" smtClean="0"/>
              <a:t>Y</a:t>
            </a:r>
            <a:r>
              <a:rPr lang="de-DE" dirty="0"/>
              <a:t>* (G</a:t>
            </a:r>
            <a:r>
              <a:rPr lang="de-DE" baseline="-25000" dirty="0"/>
              <a:t>1</a:t>
            </a:r>
            <a:r>
              <a:rPr lang="de-DE" dirty="0" smtClean="0"/>
              <a:t>) auf </a:t>
            </a:r>
            <a:r>
              <a:rPr lang="de-DE" dirty="0"/>
              <a:t>Y* (</a:t>
            </a:r>
            <a:r>
              <a:rPr lang="de-DE" dirty="0" smtClean="0"/>
              <a:t>G</a:t>
            </a:r>
            <a:r>
              <a:rPr lang="de-DE" baseline="-25000" dirty="0" smtClean="0"/>
              <a:t>2</a:t>
            </a:r>
            <a:r>
              <a:rPr lang="de-DE" dirty="0" smtClean="0"/>
              <a:t>) geringer aus als im reinen Gütermarktmodell </a:t>
            </a:r>
            <a:endParaRPr lang="de-DE" dirty="0"/>
          </a:p>
          <a:p>
            <a:r>
              <a:rPr lang="de-DE" dirty="0" smtClean="0">
                <a:latin typeface="Arial Unicode MS"/>
                <a:ea typeface="Arial Unicode MS"/>
                <a:cs typeface="Arial Unicode MS"/>
                <a:sym typeface="Wingdings" panose="05000000000000000000" pitchFamily="2" charset="2"/>
              </a:rPr>
              <a:t>    </a:t>
            </a:r>
            <a:endParaRPr lang="de-DE" dirty="0"/>
          </a:p>
        </p:txBody>
      </p:sp>
      <p:cxnSp>
        <p:nvCxnSpPr>
          <p:cNvPr id="43" name="Gerade Verbindung mit Pfeil 42"/>
          <p:cNvCxnSpPr/>
          <p:nvPr/>
        </p:nvCxnSpPr>
        <p:spPr>
          <a:xfrm flipV="1">
            <a:off x="2433330" y="1327957"/>
            <a:ext cx="936140" cy="336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Gerade Verbindung mit Pfeil 44"/>
          <p:cNvCxnSpPr/>
          <p:nvPr/>
        </p:nvCxnSpPr>
        <p:spPr>
          <a:xfrm flipV="1">
            <a:off x="3505192" y="3984147"/>
            <a:ext cx="1114880" cy="336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Gerade Verbindung mit Pfeil 46"/>
          <p:cNvCxnSpPr/>
          <p:nvPr/>
        </p:nvCxnSpPr>
        <p:spPr>
          <a:xfrm flipH="1" flipV="1">
            <a:off x="4180038" y="3809542"/>
            <a:ext cx="389334" cy="346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Gerade Verbindung mit Pfeil 50"/>
          <p:cNvCxnSpPr/>
          <p:nvPr/>
        </p:nvCxnSpPr>
        <p:spPr>
          <a:xfrm flipV="1">
            <a:off x="3418875" y="4586056"/>
            <a:ext cx="643757" cy="3362"/>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Gerade Verbindung mit Pfeil 53"/>
          <p:cNvCxnSpPr/>
          <p:nvPr/>
        </p:nvCxnSpPr>
        <p:spPr>
          <a:xfrm flipV="1">
            <a:off x="595069" y="1783510"/>
            <a:ext cx="6429" cy="334056"/>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133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4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2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51"/>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4"/>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8"/>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8" grpId="0"/>
      <p:bldP spid="29" grpId="0"/>
      <p:bldP spid="2" grpId="0"/>
      <p:bldP spid="3" grpId="0"/>
      <p:bldP spid="5" grpId="0"/>
      <p:bldP spid="33" grpId="0"/>
      <p:bldP spid="34" grpId="0"/>
      <p:bldP spid="37" grpId="0"/>
      <p:bldP spid="18" grpId="0"/>
      <p:bldP spid="38" grpId="0"/>
      <p:bldP spid="39" grpId="0"/>
      <p:bldP spid="40" grpId="0"/>
      <p:bldP spid="4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8" name="TextBox 23"/>
              <p:cNvSpPr txBox="1"/>
              <p:nvPr/>
            </p:nvSpPr>
            <p:spPr>
              <a:xfrm>
                <a:off x="4267103" y="3472024"/>
                <a:ext cx="658137" cy="343620"/>
              </a:xfrm>
              <a:prstGeom prst="rect">
                <a:avLst/>
              </a:prstGeom>
              <a:solidFill>
                <a:schemeClr val="bg1"/>
              </a:solidFill>
            </p:spPr>
            <p:txBody>
              <a:bodyPr wrap="square" rtlCol="0">
                <a:spAutoFit/>
              </a:bodyPr>
              <a:lstStyle/>
              <a:p>
                <a14:m>
                  <m:oMath xmlns:m="http://schemas.openxmlformats.org/officeDocument/2006/math">
                    <m:r>
                      <a:rPr lang="de-DE" sz="1633" b="0" i="1" smtClean="0">
                        <a:latin typeface="Cambria Math" panose="02040503050406030204" pitchFamily="18" charset="0"/>
                        <a:cs typeface="Arial" panose="020B0604020202020204" pitchFamily="34" charset="0"/>
                      </a:rPr>
                      <m:t>𝐿</m:t>
                    </m:r>
                    <m:r>
                      <a:rPr lang="de-DE" sz="1633" b="0" i="1" smtClean="0">
                        <a:latin typeface="Cambria Math" panose="02040503050406030204" pitchFamily="18" charset="0"/>
                        <a:cs typeface="Arial" panose="020B0604020202020204" pitchFamily="34" charset="0"/>
                      </a:rPr>
                      <m:t>(</m:t>
                    </m:r>
                    <m:r>
                      <m:rPr>
                        <m:nor/>
                      </m:rPr>
                      <a:rPr lang="de-DE" sz="1633" dirty="0" smtClean="0"/>
                      <m:t>Y</m:t>
                    </m:r>
                    <m:r>
                      <m:rPr>
                        <m:nor/>
                      </m:rPr>
                      <a:rPr lang="de-DE" sz="1633" baseline="-25000" dirty="0" smtClean="0"/>
                      <m:t>0</m:t>
                    </m:r>
                  </m:oMath>
                </a14:m>
                <a:r>
                  <a:rPr lang="en-US" sz="1633" dirty="0" smtClean="0">
                    <a:latin typeface="Arial" panose="020B0604020202020204" pitchFamily="34" charset="0"/>
                    <a:cs typeface="Arial" panose="020B0604020202020204" pitchFamily="34" charset="0"/>
                  </a:rPr>
                  <a:t>)</a:t>
                </a:r>
                <a:endParaRPr lang="en-US" sz="1633" dirty="0">
                  <a:latin typeface="Arial" panose="020B0604020202020204" pitchFamily="34" charset="0"/>
                  <a:cs typeface="Arial" panose="020B0604020202020204" pitchFamily="34" charset="0"/>
                </a:endParaRPr>
              </a:p>
            </p:txBody>
          </p:sp>
        </mc:Choice>
        <mc:Fallback xmlns="">
          <p:sp>
            <p:nvSpPr>
              <p:cNvPr id="38" name="TextBox 23"/>
              <p:cNvSpPr txBox="1">
                <a:spLocks noRot="1" noChangeAspect="1" noMove="1" noResize="1" noEditPoints="1" noAdjustHandles="1" noChangeArrowheads="1" noChangeShapeType="1" noTextEdit="1"/>
              </p:cNvSpPr>
              <p:nvPr/>
            </p:nvSpPr>
            <p:spPr>
              <a:xfrm>
                <a:off x="4267103" y="3472024"/>
                <a:ext cx="658137" cy="343620"/>
              </a:xfrm>
              <a:prstGeom prst="rect">
                <a:avLst/>
              </a:prstGeom>
              <a:blipFill>
                <a:blip r:embed="rId3"/>
                <a:stretch>
                  <a:fillRect t="-7143" b="-23214"/>
                </a:stretch>
              </a:blipFill>
            </p:spPr>
            <p:txBody>
              <a:bodyPr/>
              <a:lstStyle/>
              <a:p>
                <a:r>
                  <a:rPr lang="de-DE">
                    <a:noFill/>
                  </a:rPr>
                  <a:t> </a:t>
                </a:r>
              </a:p>
            </p:txBody>
          </p:sp>
        </mc:Fallback>
      </mc:AlternateContent>
      <p:sp>
        <p:nvSpPr>
          <p:cNvPr id="6" name="TextShape 2"/>
          <p:cNvSpPr txBox="1"/>
          <p:nvPr/>
        </p:nvSpPr>
        <p:spPr>
          <a:xfrm>
            <a:off x="2898345" y="-32351"/>
            <a:ext cx="3743985" cy="541036"/>
          </a:xfrm>
          <a:prstGeom prst="rect">
            <a:avLst/>
          </a:prstGeom>
          <a:noFill/>
          <a:ln>
            <a:noFill/>
          </a:ln>
        </p:spPr>
        <p:txBody>
          <a:bodyPr lIns="81646" tIns="40823" rIns="81646" bIns="40823" anchor="ctr" anchorCtr="1"/>
          <a:lstStyle/>
          <a:p>
            <a:r>
              <a:rPr lang="de-DE" sz="2000" b="1" dirty="0"/>
              <a:t>Geldpolitik und das IS-LM-Modell</a:t>
            </a:r>
          </a:p>
        </p:txBody>
      </p:sp>
      <p:cxnSp>
        <p:nvCxnSpPr>
          <p:cNvPr id="7" name="Straight Arrow Connector 7"/>
          <p:cNvCxnSpPr/>
          <p:nvPr/>
        </p:nvCxnSpPr>
        <p:spPr>
          <a:xfrm>
            <a:off x="1226154" y="3808569"/>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9"/>
          <p:cNvSpPr txBox="1"/>
          <p:nvPr/>
        </p:nvSpPr>
        <p:spPr>
          <a:xfrm>
            <a:off x="4830623" y="3880334"/>
            <a:ext cx="766557" cy="343620"/>
          </a:xfrm>
          <a:prstGeom prst="rect">
            <a:avLst/>
          </a:prstGeom>
          <a:noFill/>
        </p:spPr>
        <p:txBody>
          <a:bodyPr wrap="none" rtlCol="0">
            <a:spAutoFit/>
          </a:bodyPr>
          <a:lstStyle/>
          <a:p>
            <a:r>
              <a:rPr lang="en-US" sz="1633" dirty="0" smtClean="0">
                <a:latin typeface="Arial" panose="020B0604020202020204" pitchFamily="34" charset="0"/>
                <a:cs typeface="Arial" panose="020B0604020202020204" pitchFamily="34" charset="0"/>
              </a:rPr>
              <a:t>L, M/p</a:t>
            </a:r>
            <a:endParaRPr lang="en-US" sz="1633" dirty="0">
              <a:latin typeface="Arial" panose="020B0604020202020204" pitchFamily="34" charset="0"/>
              <a:cs typeface="Arial" panose="020B0604020202020204" pitchFamily="34" charset="0"/>
            </a:endParaRPr>
          </a:p>
        </p:txBody>
      </p:sp>
      <p:cxnSp>
        <p:nvCxnSpPr>
          <p:cNvPr id="9" name="Straight Connector 10"/>
          <p:cNvCxnSpPr/>
          <p:nvPr/>
        </p:nvCxnSpPr>
        <p:spPr>
          <a:xfrm flipV="1">
            <a:off x="1946345" y="720105"/>
            <a:ext cx="0" cy="3068032"/>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11"/>
          <p:cNvCxnSpPr/>
          <p:nvPr/>
        </p:nvCxnSpPr>
        <p:spPr>
          <a:xfrm flipH="1">
            <a:off x="1226154" y="2365807"/>
            <a:ext cx="6186113" cy="562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4"/>
          <p:cNvCxnSpPr/>
          <p:nvPr/>
        </p:nvCxnSpPr>
        <p:spPr>
          <a:xfrm>
            <a:off x="1351059" y="1587541"/>
            <a:ext cx="3245005" cy="1940765"/>
          </a:xfrm>
          <a:prstGeom prst="line">
            <a:avLst/>
          </a:prstGeom>
          <a:ln w="381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27"/>
              <p:cNvSpPr txBox="1"/>
              <p:nvPr/>
            </p:nvSpPr>
            <p:spPr>
              <a:xfrm>
                <a:off x="501962" y="1779636"/>
                <a:ext cx="658578" cy="343620"/>
              </a:xfrm>
              <a:prstGeom prst="rect">
                <a:avLst/>
              </a:prstGeom>
              <a:noFill/>
            </p:spPr>
            <p:txBody>
              <a:bodyPr wrap="none" rtlCol="0">
                <a:spAutoFit/>
              </a:bodyPr>
              <a:lstStyle/>
              <a:p>
                <a14:m>
                  <m:oMath xmlns:m="http://schemas.openxmlformats.org/officeDocument/2006/math">
                    <m:sSub>
                      <m:sSubPr>
                        <m:ctrlPr>
                          <a:rPr lang="en-US" sz="1633" i="1" smtClean="0">
                            <a:latin typeface="Cambria Math" panose="02040503050406030204" pitchFamily="18" charset="0"/>
                          </a:rPr>
                        </m:ctrlPr>
                      </m:sSubPr>
                      <m:e>
                        <m:r>
                          <a:rPr lang="de-DE" sz="1633" i="1">
                            <a:latin typeface="Cambria Math" panose="02040503050406030204" pitchFamily="18" charset="0"/>
                          </a:rPr>
                          <m:t>𝑖</m:t>
                        </m:r>
                      </m:e>
                      <m:sub>
                        <m:r>
                          <a:rPr lang="de-DE" sz="1633" i="1">
                            <a:latin typeface="Cambria Math"/>
                          </a:rPr>
                          <m:t>0</m:t>
                        </m:r>
                      </m:sub>
                    </m:sSub>
                  </m:oMath>
                </a14:m>
                <a:r>
                  <a:rPr lang="en-US" sz="1633" dirty="0" smtClean="0"/>
                  <a:t>(</a:t>
                </a:r>
                <a14:m>
                  <m:oMath xmlns:m="http://schemas.openxmlformats.org/officeDocument/2006/math">
                    <m:r>
                      <a:rPr lang="de-DE" sz="1633" b="0" i="1" dirty="0" smtClean="0">
                        <a:latin typeface="Cambria Math" panose="02040503050406030204" pitchFamily="18" charset="0"/>
                        <a:cs typeface="Arial" panose="020B0604020202020204" pitchFamily="34" charset="0"/>
                      </a:rPr>
                      <m:t>𝑀</m:t>
                    </m:r>
                  </m:oMath>
                </a14:m>
                <a:r>
                  <a:rPr lang="en-US" sz="1633" dirty="0" smtClean="0"/>
                  <a:t>)</a:t>
                </a:r>
                <a:endParaRPr lang="en-US" sz="1633" dirty="0"/>
              </a:p>
            </p:txBody>
          </p:sp>
        </mc:Choice>
        <mc:Fallback xmlns="">
          <p:sp>
            <p:nvSpPr>
              <p:cNvPr id="13" name="TextBox 27"/>
              <p:cNvSpPr txBox="1">
                <a:spLocks noRot="1" noChangeAspect="1" noMove="1" noResize="1" noEditPoints="1" noAdjustHandles="1" noChangeArrowheads="1" noChangeShapeType="1" noTextEdit="1"/>
              </p:cNvSpPr>
              <p:nvPr/>
            </p:nvSpPr>
            <p:spPr>
              <a:xfrm>
                <a:off x="501962" y="1779636"/>
                <a:ext cx="658578" cy="343620"/>
              </a:xfrm>
              <a:prstGeom prst="rect">
                <a:avLst/>
              </a:prstGeom>
              <a:blipFill>
                <a:blip r:embed="rId4"/>
                <a:stretch>
                  <a:fillRect t="-5357" r="-3704" b="-232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25"/>
              <p:cNvSpPr txBox="1"/>
              <p:nvPr/>
            </p:nvSpPr>
            <p:spPr>
              <a:xfrm>
                <a:off x="1613949" y="605785"/>
                <a:ext cx="683567" cy="343620"/>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1633" i="1" dirty="0" smtClean="0">
                          <a:latin typeface="Cambria Math" panose="02040503050406030204" pitchFamily="18" charset="0"/>
                          <a:cs typeface="Arial" panose="020B0604020202020204" pitchFamily="34" charset="0"/>
                        </a:rPr>
                        <m:t>𝑀</m:t>
                      </m:r>
                      <m:r>
                        <a:rPr lang="de-DE" sz="1633" b="0" i="1" smtClean="0">
                          <a:latin typeface="Cambria Math" panose="02040503050406030204" pitchFamily="18" charset="0"/>
                          <a:cs typeface="Arial" panose="020B0604020202020204" pitchFamily="34" charset="0"/>
                        </a:rPr>
                        <m:t>/</m:t>
                      </m:r>
                      <m:r>
                        <a:rPr lang="de-DE" sz="1633" b="0" i="1" smtClean="0">
                          <a:latin typeface="Cambria Math" panose="02040503050406030204" pitchFamily="18" charset="0"/>
                          <a:cs typeface="Arial" panose="020B0604020202020204" pitchFamily="34" charset="0"/>
                        </a:rPr>
                        <m:t>𝑝</m:t>
                      </m:r>
                    </m:oMath>
                  </m:oMathPara>
                </a14:m>
                <a:endParaRPr lang="en-US" sz="1633" dirty="0">
                  <a:latin typeface="Arial" panose="020B0604020202020204" pitchFamily="34" charset="0"/>
                  <a:cs typeface="Arial" panose="020B0604020202020204" pitchFamily="34" charset="0"/>
                </a:endParaRPr>
              </a:p>
            </p:txBody>
          </p:sp>
        </mc:Choice>
        <mc:Fallback xmlns="">
          <p:sp>
            <p:nvSpPr>
              <p:cNvPr id="16" name="TextBox 25"/>
              <p:cNvSpPr txBox="1">
                <a:spLocks noRot="1" noChangeAspect="1" noMove="1" noResize="1" noEditPoints="1" noAdjustHandles="1" noChangeArrowheads="1" noChangeShapeType="1" noTextEdit="1"/>
              </p:cNvSpPr>
              <p:nvPr/>
            </p:nvSpPr>
            <p:spPr>
              <a:xfrm>
                <a:off x="1613949" y="605785"/>
                <a:ext cx="683567" cy="343620"/>
              </a:xfrm>
              <a:prstGeom prst="rect">
                <a:avLst/>
              </a:prstGeom>
              <a:blipFill>
                <a:blip r:embed="rId5"/>
                <a:stretch>
                  <a:fillRect b="-12281"/>
                </a:stretch>
              </a:blipFill>
            </p:spPr>
            <p:txBody>
              <a:bodyPr/>
              <a:lstStyle/>
              <a:p>
                <a:r>
                  <a:rPr lang="de-DE">
                    <a:noFill/>
                  </a:rPr>
                  <a:t> </a:t>
                </a:r>
              </a:p>
            </p:txBody>
          </p:sp>
        </mc:Fallback>
      </mc:AlternateContent>
      <p:cxnSp>
        <p:nvCxnSpPr>
          <p:cNvPr id="17" name="Straight Arrow Connector 6"/>
          <p:cNvCxnSpPr/>
          <p:nvPr/>
        </p:nvCxnSpPr>
        <p:spPr>
          <a:xfrm flipV="1">
            <a:off x="1226154" y="694706"/>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7"/>
          <p:cNvCxnSpPr/>
          <p:nvPr/>
        </p:nvCxnSpPr>
        <p:spPr>
          <a:xfrm flipV="1">
            <a:off x="5755591" y="3781764"/>
            <a:ext cx="2274043" cy="1500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6"/>
          <p:cNvCxnSpPr/>
          <p:nvPr/>
        </p:nvCxnSpPr>
        <p:spPr>
          <a:xfrm flipV="1">
            <a:off x="5755590" y="682904"/>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TextBox 44"/>
              <p:cNvSpPr txBox="1"/>
              <p:nvPr/>
            </p:nvSpPr>
            <p:spPr>
              <a:xfrm>
                <a:off x="828464" y="791850"/>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26" name="TextBox 44"/>
              <p:cNvSpPr txBox="1">
                <a:spLocks noRot="1" noChangeAspect="1" noMove="1" noResize="1" noEditPoints="1" noAdjustHandles="1" noChangeArrowheads="1" noChangeShapeType="1" noTextEdit="1"/>
              </p:cNvSpPr>
              <p:nvPr/>
            </p:nvSpPr>
            <p:spPr>
              <a:xfrm>
                <a:off x="828464" y="791850"/>
                <a:ext cx="305147" cy="343620"/>
              </a:xfrm>
              <a:prstGeom prst="rect">
                <a:avLst/>
              </a:prstGeom>
              <a:blipFill>
                <a:blip r:embed="rId6"/>
                <a:stretch>
                  <a:fillRect/>
                </a:stretch>
              </a:blipFill>
            </p:spPr>
            <p:txBody>
              <a:bodyPr/>
              <a:lstStyle/>
              <a:p>
                <a:r>
                  <a:rPr lang="de-DE">
                    <a:noFill/>
                  </a:rPr>
                  <a:t> </a:t>
                </a:r>
              </a:p>
            </p:txBody>
          </p:sp>
        </mc:Fallback>
      </mc:AlternateContent>
      <p:cxnSp>
        <p:nvCxnSpPr>
          <p:cNvPr id="28" name="Straight Connector 11"/>
          <p:cNvCxnSpPr/>
          <p:nvPr/>
        </p:nvCxnSpPr>
        <p:spPr>
          <a:xfrm flipH="1">
            <a:off x="1220410" y="1951446"/>
            <a:ext cx="6191857"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 name="Textfeld 33"/>
          <p:cNvSpPr txBox="1"/>
          <p:nvPr/>
        </p:nvSpPr>
        <p:spPr>
          <a:xfrm>
            <a:off x="7245580" y="3782136"/>
            <a:ext cx="357790" cy="343620"/>
          </a:xfrm>
          <a:prstGeom prst="rect">
            <a:avLst/>
          </a:prstGeom>
          <a:noFill/>
        </p:spPr>
        <p:txBody>
          <a:bodyPr wrap="none" rtlCol="0">
            <a:spAutoFit/>
          </a:bodyPr>
          <a:lstStyle/>
          <a:p>
            <a:r>
              <a:rPr lang="de-DE" sz="1633" dirty="0"/>
              <a:t>Y</a:t>
            </a:r>
            <a:r>
              <a:rPr lang="de-DE" sz="1633" baseline="-25000" dirty="0"/>
              <a:t>0</a:t>
            </a:r>
          </a:p>
        </p:txBody>
      </p:sp>
      <p:cxnSp>
        <p:nvCxnSpPr>
          <p:cNvPr id="43" name="Gerade Verbindung 42"/>
          <p:cNvCxnSpPr/>
          <p:nvPr/>
        </p:nvCxnSpPr>
        <p:spPr>
          <a:xfrm flipV="1">
            <a:off x="6511682" y="959375"/>
            <a:ext cx="1991765" cy="175532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11"/>
          <p:cNvCxnSpPr/>
          <p:nvPr/>
        </p:nvCxnSpPr>
        <p:spPr>
          <a:xfrm flipV="1">
            <a:off x="7412267" y="1935850"/>
            <a:ext cx="0" cy="187597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4" name="Textfeld 53"/>
              <p:cNvSpPr txBox="1"/>
              <p:nvPr/>
            </p:nvSpPr>
            <p:spPr>
              <a:xfrm>
                <a:off x="8223406" y="526843"/>
                <a:ext cx="988860" cy="453137"/>
              </a:xfrm>
              <a:prstGeom prst="rect">
                <a:avLst/>
              </a:prstGeom>
              <a:noFill/>
            </p:spPr>
            <p:txBody>
              <a:bodyPr wrap="none" rtlCol="0">
                <a:spAutoFit/>
              </a:bodyPr>
              <a:lstStyle/>
              <a:p>
                <a:r>
                  <a:rPr lang="de-DE" sz="2177" b="1" dirty="0" smtClean="0"/>
                  <a:t>LM(</a:t>
                </a:r>
                <a14:m>
                  <m:oMath xmlns:m="http://schemas.openxmlformats.org/officeDocument/2006/math">
                    <m:r>
                      <a:rPr lang="de-DE" sz="2400" i="1" dirty="0">
                        <a:latin typeface="Cambria Math" panose="02040503050406030204" pitchFamily="18" charset="0"/>
                        <a:cs typeface="Arial" panose="020B0604020202020204" pitchFamily="34" charset="0"/>
                      </a:rPr>
                      <m:t>𝑀</m:t>
                    </m:r>
                  </m:oMath>
                </a14:m>
                <a:r>
                  <a:rPr lang="de-DE" sz="2177" b="1" dirty="0" smtClean="0"/>
                  <a:t>)</a:t>
                </a:r>
                <a:endParaRPr lang="de-DE" sz="2177" b="1" dirty="0"/>
              </a:p>
            </p:txBody>
          </p:sp>
        </mc:Choice>
        <mc:Fallback xmlns="">
          <p:sp>
            <p:nvSpPr>
              <p:cNvPr id="54" name="Textfeld 53"/>
              <p:cNvSpPr txBox="1">
                <a:spLocks noRot="1" noChangeAspect="1" noMove="1" noResize="1" noEditPoints="1" noAdjustHandles="1" noChangeArrowheads="1" noChangeShapeType="1" noTextEdit="1"/>
              </p:cNvSpPr>
              <p:nvPr/>
            </p:nvSpPr>
            <p:spPr>
              <a:xfrm>
                <a:off x="8223406" y="526843"/>
                <a:ext cx="988860" cy="453137"/>
              </a:xfrm>
              <a:prstGeom prst="rect">
                <a:avLst/>
              </a:prstGeom>
              <a:blipFill>
                <a:blip r:embed="rId7"/>
                <a:stretch>
                  <a:fillRect l="-8025" t="-1333" r="-6173" b="-2533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0" name="TextBox 44"/>
              <p:cNvSpPr txBox="1"/>
              <p:nvPr/>
            </p:nvSpPr>
            <p:spPr>
              <a:xfrm>
                <a:off x="5444607" y="771419"/>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40" name="TextBox 44"/>
              <p:cNvSpPr txBox="1">
                <a:spLocks noRot="1" noChangeAspect="1" noMove="1" noResize="1" noEditPoints="1" noAdjustHandles="1" noChangeArrowheads="1" noChangeShapeType="1" noTextEdit="1"/>
              </p:cNvSpPr>
              <p:nvPr/>
            </p:nvSpPr>
            <p:spPr>
              <a:xfrm>
                <a:off x="5444607" y="771419"/>
                <a:ext cx="305147" cy="343620"/>
              </a:xfrm>
              <a:prstGeom prst="rect">
                <a:avLst/>
              </a:prstGeom>
              <a:blipFill>
                <a:blip r:embed="rId8"/>
                <a:stretch>
                  <a:fillRect/>
                </a:stretch>
              </a:blipFill>
            </p:spPr>
            <p:txBody>
              <a:bodyPr/>
              <a:lstStyle/>
              <a:p>
                <a:r>
                  <a:rPr lang="de-DE">
                    <a:noFill/>
                  </a:rPr>
                  <a:t> </a:t>
                </a:r>
              </a:p>
            </p:txBody>
          </p:sp>
        </mc:Fallback>
      </mc:AlternateContent>
      <p:sp>
        <p:nvSpPr>
          <p:cNvPr id="41" name="TextShape 2"/>
          <p:cNvSpPr txBox="1"/>
          <p:nvPr/>
        </p:nvSpPr>
        <p:spPr>
          <a:xfrm>
            <a:off x="6562065" y="-27466"/>
            <a:ext cx="3743985" cy="541036"/>
          </a:xfrm>
          <a:prstGeom prst="rect">
            <a:avLst/>
          </a:prstGeom>
          <a:noFill/>
          <a:ln>
            <a:noFill/>
          </a:ln>
        </p:spPr>
        <p:txBody>
          <a:bodyPr lIns="81646" tIns="40823" rIns="81646" bIns="40823" anchor="ctr" anchorCtr="1"/>
          <a:lstStyle/>
          <a:p>
            <a:r>
              <a:rPr lang="de-DE" sz="2000" b="1" dirty="0"/>
              <a:t>→ </a:t>
            </a:r>
            <a:r>
              <a:rPr lang="de-DE" sz="2000" b="1" dirty="0" smtClean="0"/>
              <a:t>Verschiebung der LM-Kurve</a:t>
            </a:r>
            <a:endParaRPr lang="de-DE" sz="2000" b="1" dirty="0"/>
          </a:p>
        </p:txBody>
      </p:sp>
      <p:cxnSp>
        <p:nvCxnSpPr>
          <p:cNvPr id="63" name="Straight Connector 10"/>
          <p:cNvCxnSpPr/>
          <p:nvPr/>
        </p:nvCxnSpPr>
        <p:spPr>
          <a:xfrm flipV="1">
            <a:off x="2651195" y="726455"/>
            <a:ext cx="0" cy="3068032"/>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Box 25"/>
              <p:cNvSpPr txBox="1"/>
              <p:nvPr/>
            </p:nvSpPr>
            <p:spPr>
              <a:xfrm>
                <a:off x="2318799" y="637535"/>
                <a:ext cx="1375171" cy="343620"/>
              </a:xfrm>
              <a:prstGeom prst="rect">
                <a:avLst/>
              </a:prstGeom>
              <a:solidFill>
                <a:schemeClr val="bg1"/>
              </a:solidFill>
            </p:spPr>
            <p:txBody>
              <a:bodyPr wrap="square" rtlCol="0">
                <a:spAutoFit/>
              </a:bodyPr>
              <a:lstStyle/>
              <a:p>
                <a:r>
                  <a:rPr lang="de-DE" sz="1600" dirty="0" smtClean="0">
                    <a:cs typeface="Arial" panose="020B0604020202020204" pitchFamily="34" charset="0"/>
                  </a:rPr>
                  <a:t>(</a:t>
                </a:r>
                <a14:m>
                  <m:oMath xmlns:m="http://schemas.openxmlformats.org/officeDocument/2006/math">
                    <m:r>
                      <a:rPr lang="de-DE" sz="1600" i="1" dirty="0" smtClean="0">
                        <a:latin typeface="Cambria Math" panose="02040503050406030204" pitchFamily="18" charset="0"/>
                        <a:cs typeface="Arial" panose="020B0604020202020204" pitchFamily="34" charset="0"/>
                      </a:rPr>
                      <m:t>𝑀</m:t>
                    </m:r>
                  </m:oMath>
                </a14:m>
                <a:r>
                  <a:rPr lang="en-US" sz="1600" dirty="0"/>
                  <a:t>+</a:t>
                </a:r>
                <a:r>
                  <a:rPr lang="de-DE" sz="1600" dirty="0">
                    <a:solidFill>
                      <a:prstClr val="black"/>
                    </a:solidFill>
                    <a:latin typeface="Arial" panose="020B0604020202020204" pitchFamily="34" charset="0"/>
                    <a:cs typeface="Arial" panose="020B0604020202020204" pitchFamily="34" charset="0"/>
                  </a:rPr>
                  <a:t> ∆</a:t>
                </a:r>
                <a14:m>
                  <m:oMath xmlns:m="http://schemas.openxmlformats.org/officeDocument/2006/math">
                    <m:r>
                      <a:rPr lang="de-DE" sz="1600" i="1" dirty="0">
                        <a:latin typeface="Cambria Math" panose="02040503050406030204" pitchFamily="18" charset="0"/>
                        <a:cs typeface="Arial" panose="020B0604020202020204" pitchFamily="34" charset="0"/>
                      </a:rPr>
                      <m:t>𝑀</m:t>
                    </m:r>
                    <m:r>
                      <a:rPr lang="de-DE" sz="1600" b="0" i="1" dirty="0" smtClean="0">
                        <a:latin typeface="Cambria Math" panose="02040503050406030204" pitchFamily="18" charset="0"/>
                        <a:cs typeface="Arial" panose="020B0604020202020204" pitchFamily="34" charset="0"/>
                      </a:rPr>
                      <m:t>)</m:t>
                    </m:r>
                    <m:r>
                      <a:rPr lang="de-DE" sz="1633" b="0" i="1" smtClean="0">
                        <a:latin typeface="Cambria Math" panose="02040503050406030204" pitchFamily="18" charset="0"/>
                        <a:cs typeface="Arial" panose="020B0604020202020204" pitchFamily="34" charset="0"/>
                      </a:rPr>
                      <m:t>/</m:t>
                    </m:r>
                    <m:r>
                      <a:rPr lang="de-DE" sz="1633" b="0" i="1" smtClean="0">
                        <a:latin typeface="Cambria Math" panose="02040503050406030204" pitchFamily="18" charset="0"/>
                        <a:cs typeface="Arial" panose="020B0604020202020204" pitchFamily="34" charset="0"/>
                      </a:rPr>
                      <m:t>𝑝</m:t>
                    </m:r>
                  </m:oMath>
                </a14:m>
                <a:endParaRPr lang="en-US" sz="1633" dirty="0">
                  <a:latin typeface="Arial" panose="020B0604020202020204" pitchFamily="34" charset="0"/>
                  <a:cs typeface="Arial" panose="020B0604020202020204" pitchFamily="34" charset="0"/>
                </a:endParaRPr>
              </a:p>
            </p:txBody>
          </p:sp>
        </mc:Choice>
        <mc:Fallback xmlns="">
          <p:sp>
            <p:nvSpPr>
              <p:cNvPr id="64" name="TextBox 25"/>
              <p:cNvSpPr txBox="1">
                <a:spLocks noRot="1" noChangeAspect="1" noMove="1" noResize="1" noEditPoints="1" noAdjustHandles="1" noChangeArrowheads="1" noChangeShapeType="1" noTextEdit="1"/>
              </p:cNvSpPr>
              <p:nvPr/>
            </p:nvSpPr>
            <p:spPr>
              <a:xfrm>
                <a:off x="2318799" y="637535"/>
                <a:ext cx="1375171" cy="343620"/>
              </a:xfrm>
              <a:prstGeom prst="rect">
                <a:avLst/>
              </a:prstGeom>
              <a:blipFill>
                <a:blip r:embed="rId9"/>
                <a:stretch>
                  <a:fillRect l="-2212" t="-5357" b="-232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Box 27"/>
              <p:cNvSpPr txBox="1"/>
              <p:nvPr/>
            </p:nvSpPr>
            <p:spPr>
              <a:xfrm>
                <a:off x="65976" y="2181141"/>
                <a:ext cx="1201739" cy="369332"/>
              </a:xfrm>
              <a:prstGeom prst="rect">
                <a:avLst/>
              </a:prstGeom>
              <a:noFill/>
            </p:spPr>
            <p:txBody>
              <a:bodyPr wrap="none" rtlCol="0">
                <a:spAutoFit/>
              </a:bodyPr>
              <a:lstStyle/>
              <a:p>
                <a14:m>
                  <m:oMath xmlns:m="http://schemas.openxmlformats.org/officeDocument/2006/math">
                    <m:sSub>
                      <m:sSubPr>
                        <m:ctrlPr>
                          <a:rPr lang="en-US" sz="1633" i="1" smtClean="0">
                            <a:latin typeface="Cambria Math" panose="02040503050406030204" pitchFamily="18" charset="0"/>
                          </a:rPr>
                        </m:ctrlPr>
                      </m:sSubPr>
                      <m:e>
                        <m:r>
                          <a:rPr lang="de-DE" sz="1633" i="1">
                            <a:latin typeface="Cambria Math" panose="02040503050406030204" pitchFamily="18" charset="0"/>
                          </a:rPr>
                          <m:t>𝑖</m:t>
                        </m:r>
                      </m:e>
                      <m:sub>
                        <m:r>
                          <a:rPr lang="de-DE" sz="1633" i="1">
                            <a:latin typeface="Cambria Math"/>
                          </a:rPr>
                          <m:t>0</m:t>
                        </m:r>
                      </m:sub>
                    </m:sSub>
                  </m:oMath>
                </a14:m>
                <a:r>
                  <a:rPr lang="en-US" sz="1633" dirty="0" smtClean="0"/>
                  <a:t>(</a:t>
                </a:r>
                <a14:m>
                  <m:oMath xmlns:m="http://schemas.openxmlformats.org/officeDocument/2006/math">
                    <m:r>
                      <a:rPr lang="de-DE" i="1" dirty="0">
                        <a:latin typeface="Cambria Math" panose="02040503050406030204" pitchFamily="18" charset="0"/>
                        <a:cs typeface="Arial" panose="020B0604020202020204" pitchFamily="34" charset="0"/>
                      </a:rPr>
                      <m:t>𝑀</m:t>
                    </m:r>
                  </m:oMath>
                </a14:m>
                <a:r>
                  <a:rPr lang="en-US" dirty="0"/>
                  <a:t>+</a:t>
                </a:r>
                <a:r>
                  <a:rPr lang="de-DE" dirty="0">
                    <a:solidFill>
                      <a:prstClr val="black"/>
                    </a:solidFill>
                    <a:latin typeface="Arial" panose="020B0604020202020204" pitchFamily="34" charset="0"/>
                    <a:cs typeface="Arial" panose="020B0604020202020204" pitchFamily="34" charset="0"/>
                  </a:rPr>
                  <a:t> ∆</a:t>
                </a:r>
                <a14:m>
                  <m:oMath xmlns:m="http://schemas.openxmlformats.org/officeDocument/2006/math">
                    <m:r>
                      <a:rPr lang="de-DE" i="1" dirty="0">
                        <a:latin typeface="Cambria Math" panose="02040503050406030204" pitchFamily="18" charset="0"/>
                        <a:cs typeface="Arial" panose="020B0604020202020204" pitchFamily="34" charset="0"/>
                      </a:rPr>
                      <m:t>𝑀</m:t>
                    </m:r>
                  </m:oMath>
                </a14:m>
                <a:r>
                  <a:rPr lang="en-US" sz="1633" dirty="0" smtClean="0"/>
                  <a:t>)</a:t>
                </a:r>
                <a:endParaRPr lang="en-US" sz="1633" dirty="0"/>
              </a:p>
            </p:txBody>
          </p:sp>
        </mc:Choice>
        <mc:Fallback xmlns="">
          <p:sp>
            <p:nvSpPr>
              <p:cNvPr id="65" name="TextBox 27"/>
              <p:cNvSpPr txBox="1">
                <a:spLocks noRot="1" noChangeAspect="1" noMove="1" noResize="1" noEditPoints="1" noAdjustHandles="1" noChangeArrowheads="1" noChangeShapeType="1" noTextEdit="1"/>
              </p:cNvSpPr>
              <p:nvPr/>
            </p:nvSpPr>
            <p:spPr>
              <a:xfrm>
                <a:off x="65976" y="2181141"/>
                <a:ext cx="1201739" cy="369332"/>
              </a:xfrm>
              <a:prstGeom prst="rect">
                <a:avLst/>
              </a:prstGeom>
              <a:blipFill>
                <a:blip r:embed="rId10"/>
                <a:stretch>
                  <a:fillRect t="-11667" r="-2030" b="-26667"/>
                </a:stretch>
              </a:blipFill>
            </p:spPr>
            <p:txBody>
              <a:bodyPr/>
              <a:lstStyle/>
              <a:p>
                <a:r>
                  <a:rPr lang="de-DE">
                    <a:noFill/>
                  </a:rPr>
                  <a:t> </a:t>
                </a:r>
              </a:p>
            </p:txBody>
          </p:sp>
        </mc:Fallback>
      </mc:AlternateContent>
      <p:cxnSp>
        <p:nvCxnSpPr>
          <p:cNvPr id="67" name="Gerade Verbindung 42"/>
          <p:cNvCxnSpPr/>
          <p:nvPr/>
        </p:nvCxnSpPr>
        <p:spPr>
          <a:xfrm flipV="1">
            <a:off x="6768809" y="1190029"/>
            <a:ext cx="1991765" cy="175532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8" name="Textfeld 67"/>
              <p:cNvSpPr txBox="1"/>
              <p:nvPr/>
            </p:nvSpPr>
            <p:spPr>
              <a:xfrm>
                <a:off x="8744398" y="959845"/>
                <a:ext cx="1591590" cy="453137"/>
              </a:xfrm>
              <a:prstGeom prst="rect">
                <a:avLst/>
              </a:prstGeom>
              <a:noFill/>
            </p:spPr>
            <p:txBody>
              <a:bodyPr wrap="none" rtlCol="0">
                <a:spAutoFit/>
              </a:bodyPr>
              <a:lstStyle/>
              <a:p>
                <a:r>
                  <a:rPr lang="de-DE" sz="2177" b="1" dirty="0" smtClean="0"/>
                  <a:t>LM(</a:t>
                </a:r>
                <a14:m>
                  <m:oMath xmlns:m="http://schemas.openxmlformats.org/officeDocument/2006/math">
                    <m:r>
                      <a:rPr lang="de-DE" sz="2400" i="1" dirty="0">
                        <a:latin typeface="Cambria Math" panose="02040503050406030204" pitchFamily="18" charset="0"/>
                        <a:cs typeface="Arial" panose="020B0604020202020204" pitchFamily="34" charset="0"/>
                      </a:rPr>
                      <m:t>𝑀</m:t>
                    </m:r>
                    <m:r>
                      <m:rPr>
                        <m:nor/>
                      </m:rPr>
                      <a:rPr lang="en-US" sz="2400" dirty="0"/>
                      <m:t>+</m:t>
                    </m:r>
                    <m:r>
                      <m:rPr>
                        <m:nor/>
                      </m:rPr>
                      <a:rPr lang="de-DE" sz="2400" dirty="0">
                        <a:solidFill>
                          <a:prstClr val="black"/>
                        </a:solidFill>
                        <a:latin typeface="Arial" panose="020B0604020202020204" pitchFamily="34" charset="0"/>
                        <a:cs typeface="Arial" panose="020B0604020202020204" pitchFamily="34" charset="0"/>
                      </a:rPr>
                      <m:t>∆</m:t>
                    </m:r>
                    <m:r>
                      <a:rPr lang="de-DE" sz="2400" i="1" dirty="0">
                        <a:latin typeface="Cambria Math" panose="02040503050406030204" pitchFamily="18" charset="0"/>
                        <a:cs typeface="Arial" panose="020B0604020202020204" pitchFamily="34" charset="0"/>
                      </a:rPr>
                      <m:t>𝑀</m:t>
                    </m:r>
                  </m:oMath>
                </a14:m>
                <a:r>
                  <a:rPr lang="de-DE" sz="2177" b="1" dirty="0" smtClean="0"/>
                  <a:t>)</a:t>
                </a:r>
                <a:endParaRPr lang="de-DE" sz="2177" b="1" dirty="0"/>
              </a:p>
            </p:txBody>
          </p:sp>
        </mc:Choice>
        <mc:Fallback xmlns="">
          <p:sp>
            <p:nvSpPr>
              <p:cNvPr id="68" name="Textfeld 67"/>
              <p:cNvSpPr txBox="1">
                <a:spLocks noRot="1" noChangeAspect="1" noMove="1" noResize="1" noEditPoints="1" noAdjustHandles="1" noChangeArrowheads="1" noChangeShapeType="1" noTextEdit="1"/>
              </p:cNvSpPr>
              <p:nvPr/>
            </p:nvSpPr>
            <p:spPr>
              <a:xfrm>
                <a:off x="8744398" y="959845"/>
                <a:ext cx="1591590" cy="453137"/>
              </a:xfrm>
              <a:prstGeom prst="rect">
                <a:avLst/>
              </a:prstGeom>
              <a:blipFill>
                <a:blip r:embed="rId11"/>
                <a:stretch>
                  <a:fillRect l="-4580" t="-1333" r="-3435" b="-25333"/>
                </a:stretch>
              </a:blipFill>
            </p:spPr>
            <p:txBody>
              <a:bodyPr/>
              <a:lstStyle/>
              <a:p>
                <a:r>
                  <a:rPr lang="de-DE">
                    <a:noFill/>
                  </a:rPr>
                  <a:t> </a:t>
                </a:r>
              </a:p>
            </p:txBody>
          </p:sp>
        </mc:Fallback>
      </mc:AlternateContent>
      <p:cxnSp>
        <p:nvCxnSpPr>
          <p:cNvPr id="69" name="Gerade Verbindung mit Pfeil 68"/>
          <p:cNvCxnSpPr/>
          <p:nvPr/>
        </p:nvCxnSpPr>
        <p:spPr>
          <a:xfrm>
            <a:off x="8223406" y="1289082"/>
            <a:ext cx="0" cy="28223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Textfeld 70"/>
          <p:cNvSpPr txBox="1"/>
          <p:nvPr/>
        </p:nvSpPr>
        <p:spPr>
          <a:xfrm>
            <a:off x="40832" y="4134632"/>
            <a:ext cx="11382818" cy="372410"/>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Zur Bestimmung der LM-Kurve hatten wir zu jedem Einkommen den zugehörigen Zinssatz i bestimmt.</a:t>
            </a:r>
            <a:endParaRPr lang="de-DE" sz="2540" dirty="0" smtClean="0"/>
          </a:p>
        </p:txBody>
      </p:sp>
      <p:sp>
        <p:nvSpPr>
          <p:cNvPr id="72" name="Textfeld 71"/>
          <p:cNvSpPr txBox="1"/>
          <p:nvPr/>
        </p:nvSpPr>
        <p:spPr>
          <a:xfrm>
            <a:off x="0" y="4449328"/>
            <a:ext cx="11382818" cy="417665"/>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Jetzt gehen wir von der LM-Kurve aus und fragen uns, was passiert, wenn die </a:t>
            </a:r>
            <a:r>
              <a:rPr lang="de-DE" sz="1400" dirty="0">
                <a:solidFill>
                  <a:prstClr val="black"/>
                </a:solidFill>
                <a:latin typeface="Arial" panose="020B0604020202020204" pitchFamily="34" charset="0"/>
                <a:cs typeface="Arial" panose="020B0604020202020204" pitchFamily="34" charset="0"/>
              </a:rPr>
              <a:t>G</a:t>
            </a:r>
            <a:r>
              <a:rPr lang="de-DE" sz="1400" dirty="0" smtClean="0">
                <a:solidFill>
                  <a:prstClr val="black"/>
                </a:solidFill>
                <a:latin typeface="Arial" panose="020B0604020202020204" pitchFamily="34" charset="0"/>
                <a:cs typeface="Arial" panose="020B0604020202020204" pitchFamily="34" charset="0"/>
              </a:rPr>
              <a:t>eldmenge </a:t>
            </a:r>
            <a:r>
              <a:rPr lang="de-DE" sz="1400" dirty="0">
                <a:solidFill>
                  <a:prstClr val="black"/>
                </a:solidFill>
                <a:latin typeface="Arial" panose="020B0604020202020204" pitchFamily="34" charset="0"/>
                <a:cs typeface="Arial" panose="020B0604020202020204" pitchFamily="34" charset="0"/>
              </a:rPr>
              <a:t>um </a:t>
            </a:r>
            <a:r>
              <a:rPr lang="de-DE" sz="1400" dirty="0" smtClean="0">
                <a:solidFill>
                  <a:prstClr val="black"/>
                </a:solidFill>
                <a:latin typeface="Arial" panose="020B0604020202020204" pitchFamily="34" charset="0"/>
                <a:cs typeface="Arial" panose="020B0604020202020204" pitchFamily="34" charset="0"/>
              </a:rPr>
              <a:t>∆</a:t>
            </a:r>
            <a:r>
              <a:rPr lang="de-DE" sz="1400" dirty="0">
                <a:solidFill>
                  <a:prstClr val="black"/>
                </a:solidFill>
                <a:latin typeface="Arial" panose="020B0604020202020204" pitchFamily="34" charset="0"/>
                <a:cs typeface="Arial" panose="020B0604020202020204" pitchFamily="34" charset="0"/>
              </a:rPr>
              <a:t>M</a:t>
            </a:r>
            <a:r>
              <a:rPr lang="de-DE" sz="1400" dirty="0" smtClean="0">
                <a:solidFill>
                  <a:prstClr val="black"/>
                </a:solidFill>
                <a:latin typeface="Arial" panose="020B0604020202020204" pitchFamily="34" charset="0"/>
                <a:cs typeface="Arial" panose="020B0604020202020204" pitchFamily="34" charset="0"/>
              </a:rPr>
              <a:t> erhöht wird </a:t>
            </a:r>
            <a:endParaRPr lang="de-DE" sz="2540" dirty="0" smtClean="0"/>
          </a:p>
        </p:txBody>
      </p:sp>
      <mc:AlternateContent xmlns:mc="http://schemas.openxmlformats.org/markup-compatibility/2006" xmlns:a14="http://schemas.microsoft.com/office/drawing/2010/main">
        <mc:Choice Requires="a14">
          <p:sp>
            <p:nvSpPr>
              <p:cNvPr id="73" name="Textfeld 72"/>
              <p:cNvSpPr txBox="1"/>
              <p:nvPr/>
            </p:nvSpPr>
            <p:spPr>
              <a:xfrm>
                <a:off x="12700" y="4747778"/>
                <a:ext cx="12179300" cy="417665"/>
              </a:xfrm>
              <a:prstGeom prst="rect">
                <a:avLst/>
              </a:prstGeom>
              <a:noFill/>
            </p:spPr>
            <p:txBody>
              <a:bodyPr wrap="square" rtlCol="0">
                <a:noAutofit/>
              </a:bodyPr>
              <a:lstStyle/>
              <a:p>
                <a:pPr lvl="0">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Es verschiebt sich das Geldangebot der Zentralbank von</a:t>
                </a:r>
                <a:r>
                  <a:rPr lang="de-DE" sz="1400" dirty="0">
                    <a:cs typeface="Arial" panose="020B0604020202020204" pitchFamily="34" charset="0"/>
                  </a:rPr>
                  <a:t> </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de-DE" sz="1400" dirty="0" smtClean="0">
                    <a:solidFill>
                      <a:prstClr val="black"/>
                    </a:solidFill>
                    <a:latin typeface="Arial" panose="020B0604020202020204" pitchFamily="34" charset="0"/>
                    <a:cs typeface="Arial" panose="020B0604020202020204" pitchFamily="34" charset="0"/>
                  </a:rPr>
                  <a:t> auf </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en-US" sz="1400" dirty="0"/>
                  <a:t>+</a:t>
                </a:r>
                <a:r>
                  <a:rPr lang="de-DE" sz="1400" dirty="0">
                    <a:solidFill>
                      <a:prstClr val="black"/>
                    </a:solidFill>
                    <a:latin typeface="Arial" panose="020B0604020202020204" pitchFamily="34" charset="0"/>
                    <a:cs typeface="Arial" panose="020B0604020202020204" pitchFamily="34" charset="0"/>
                  </a:rPr>
                  <a:t> ∆</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de-DE" sz="1400" dirty="0" smtClean="0">
                    <a:solidFill>
                      <a:prstClr val="black"/>
                    </a:solidFill>
                    <a:latin typeface="Arial" panose="020B0604020202020204" pitchFamily="34" charset="0"/>
                    <a:cs typeface="Arial" panose="020B0604020202020204" pitchFamily="34" charset="0"/>
                  </a:rPr>
                  <a:t> nach rechts (das Preisniveau p bleibt weiterhin per Annahme unverändert)</a:t>
                </a:r>
                <a:endParaRPr lang="de-DE" sz="2540" dirty="0" smtClean="0"/>
              </a:p>
            </p:txBody>
          </p:sp>
        </mc:Choice>
        <mc:Fallback xmlns="">
          <p:sp>
            <p:nvSpPr>
              <p:cNvPr id="73" name="Textfeld 72"/>
              <p:cNvSpPr txBox="1">
                <a:spLocks noRot="1" noChangeAspect="1" noMove="1" noResize="1" noEditPoints="1" noAdjustHandles="1" noChangeArrowheads="1" noChangeShapeType="1" noTextEdit="1"/>
              </p:cNvSpPr>
              <p:nvPr/>
            </p:nvSpPr>
            <p:spPr>
              <a:xfrm>
                <a:off x="12700" y="4747778"/>
                <a:ext cx="12179300" cy="417665"/>
              </a:xfrm>
              <a:prstGeom prst="rect">
                <a:avLst/>
              </a:prstGeom>
              <a:blipFill>
                <a:blip r:embed="rId12"/>
                <a:stretch>
                  <a:fillRect l="-150" b="-294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4" name="Textfeld 73"/>
              <p:cNvSpPr txBox="1"/>
              <p:nvPr/>
            </p:nvSpPr>
            <p:spPr>
              <a:xfrm>
                <a:off x="0" y="5028415"/>
                <a:ext cx="11382818" cy="417665"/>
              </a:xfrm>
              <a:prstGeom prst="rect">
                <a:avLst/>
              </a:prstGeom>
              <a:noFill/>
            </p:spPr>
            <p:txBody>
              <a:bodyPr wrap="square" rtlCol="0">
                <a:noAutofit/>
              </a:bodyPr>
              <a:lstStyle/>
              <a:p>
                <a:pPr>
                  <a:lnSpc>
                    <a:spcPct val="140000"/>
                  </a:lnSpc>
                  <a:spcBef>
                    <a:spcPct val="20000"/>
                  </a:spcBef>
                </a:pPr>
                <a:r>
                  <a:rPr lang="de-DE" sz="1400" dirty="0" smtClean="0">
                    <a:solidFill>
                      <a:prstClr val="black"/>
                    </a:solidFill>
                    <a:latin typeface="Arial" panose="020B0604020202020204" pitchFamily="34" charset="0"/>
                    <a:cs typeface="Arial" panose="020B0604020202020204" pitchFamily="34" charset="0"/>
                  </a:rPr>
                  <a:t>Der zugehörige Zins aus dem neuen Schnittpunkt von Geldangebot und Geldnachfrage fällt damit von </a:t>
                </a:r>
                <a14:m>
                  <m:oMath xmlns:m="http://schemas.openxmlformats.org/officeDocument/2006/math">
                    <m:sSub>
                      <m:sSubPr>
                        <m:ctrlPr>
                          <a:rPr lang="en-US" sz="1400" i="1">
                            <a:latin typeface="Cambria Math" panose="02040503050406030204" pitchFamily="18" charset="0"/>
                          </a:rPr>
                        </m:ctrlPr>
                      </m:sSubPr>
                      <m:e>
                        <m:r>
                          <a:rPr lang="de-DE" sz="1400" i="1">
                            <a:latin typeface="Cambria Math" panose="02040503050406030204" pitchFamily="18" charset="0"/>
                          </a:rPr>
                          <m:t>𝑖</m:t>
                        </m:r>
                      </m:e>
                      <m:sub>
                        <m:r>
                          <a:rPr lang="de-DE" sz="1400" i="1">
                            <a:latin typeface="Cambria Math"/>
                          </a:rPr>
                          <m:t>0</m:t>
                        </m:r>
                      </m:sub>
                    </m:sSub>
                  </m:oMath>
                </a14:m>
                <a:r>
                  <a:rPr lang="en-US" sz="1400" dirty="0"/>
                  <a:t>(</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en-US" sz="1400" dirty="0" smtClean="0"/>
                  <a:t>) auf </a:t>
                </a:r>
                <a14:m>
                  <m:oMath xmlns:m="http://schemas.openxmlformats.org/officeDocument/2006/math">
                    <m:sSub>
                      <m:sSubPr>
                        <m:ctrlPr>
                          <a:rPr lang="en-US" sz="1400" i="1">
                            <a:latin typeface="Cambria Math" panose="02040503050406030204" pitchFamily="18" charset="0"/>
                          </a:rPr>
                        </m:ctrlPr>
                      </m:sSubPr>
                      <m:e>
                        <m:r>
                          <a:rPr lang="de-DE" sz="1400" i="1">
                            <a:latin typeface="Cambria Math" panose="02040503050406030204" pitchFamily="18" charset="0"/>
                          </a:rPr>
                          <m:t>𝑖</m:t>
                        </m:r>
                      </m:e>
                      <m:sub>
                        <m:r>
                          <a:rPr lang="de-DE" sz="1400" i="1">
                            <a:latin typeface="Cambria Math"/>
                          </a:rPr>
                          <m:t>0</m:t>
                        </m:r>
                      </m:sub>
                    </m:sSub>
                  </m:oMath>
                </a14:m>
                <a:r>
                  <a:rPr lang="en-US" sz="1400" dirty="0"/>
                  <a:t>(</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en-US" sz="1400" dirty="0"/>
                  <a:t>+</a:t>
                </a:r>
                <a:r>
                  <a:rPr lang="de-DE" sz="1400" dirty="0">
                    <a:solidFill>
                      <a:prstClr val="black"/>
                    </a:solidFill>
                    <a:latin typeface="Arial" panose="020B0604020202020204" pitchFamily="34" charset="0"/>
                    <a:cs typeface="Arial" panose="020B0604020202020204" pitchFamily="34" charset="0"/>
                  </a:rPr>
                  <a:t> ∆</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en-US" sz="1400" dirty="0" smtClean="0"/>
                  <a:t>)</a:t>
                </a:r>
                <a:endParaRPr lang="en-US" sz="1400" dirty="0"/>
              </a:p>
            </p:txBody>
          </p:sp>
        </mc:Choice>
        <mc:Fallback xmlns="">
          <p:sp>
            <p:nvSpPr>
              <p:cNvPr id="74" name="Textfeld 73"/>
              <p:cNvSpPr txBox="1">
                <a:spLocks noRot="1" noChangeAspect="1" noMove="1" noResize="1" noEditPoints="1" noAdjustHandles="1" noChangeArrowheads="1" noChangeShapeType="1" noTextEdit="1"/>
              </p:cNvSpPr>
              <p:nvPr/>
            </p:nvSpPr>
            <p:spPr>
              <a:xfrm>
                <a:off x="0" y="5028415"/>
                <a:ext cx="11382818" cy="417665"/>
              </a:xfrm>
              <a:prstGeom prst="rect">
                <a:avLst/>
              </a:prstGeom>
              <a:blipFill>
                <a:blip r:embed="rId13"/>
                <a:stretch>
                  <a:fillRect l="-161" b="-294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5" name="Textfeld 74"/>
              <p:cNvSpPr txBox="1"/>
              <p:nvPr/>
            </p:nvSpPr>
            <p:spPr>
              <a:xfrm>
                <a:off x="0" y="5255060"/>
                <a:ext cx="12109450" cy="417665"/>
              </a:xfrm>
              <a:prstGeom prst="rect">
                <a:avLst/>
              </a:prstGeom>
              <a:noFill/>
            </p:spPr>
            <p:txBody>
              <a:bodyPr wrap="square" rtlCol="0">
                <a:noAutofit/>
              </a:bodyPr>
              <a:lstStyle/>
              <a:p>
                <a:pPr>
                  <a:lnSpc>
                    <a:spcPct val="140000"/>
                  </a:lnSpc>
                  <a:spcBef>
                    <a:spcPct val="20000"/>
                  </a:spcBef>
                </a:pPr>
                <a:r>
                  <a:rPr lang="en-US" sz="1400" dirty="0" err="1" smtClean="0"/>
                  <a:t>Beim</a:t>
                </a:r>
                <a:r>
                  <a:rPr lang="en-US" sz="1400" dirty="0" smtClean="0"/>
                  <a:t> </a:t>
                </a:r>
                <a:r>
                  <a:rPr lang="en-US" sz="1400" dirty="0" err="1" smtClean="0"/>
                  <a:t>Übergang</a:t>
                </a:r>
                <a:r>
                  <a:rPr lang="en-US" sz="1400" dirty="0" smtClean="0"/>
                  <a:t> </a:t>
                </a:r>
                <a:r>
                  <a:rPr lang="en-US" sz="1400" dirty="0" err="1" smtClean="0"/>
                  <a:t>zum</a:t>
                </a:r>
                <a:r>
                  <a:rPr lang="en-US" sz="1400" dirty="0" smtClean="0"/>
                  <a:t> Zins-</a:t>
                </a:r>
                <a:r>
                  <a:rPr lang="en-US" sz="1400" dirty="0" err="1" smtClean="0"/>
                  <a:t>Einkommens</a:t>
                </a:r>
                <a:r>
                  <a:rPr lang="en-US" sz="1400" dirty="0" smtClean="0"/>
                  <a:t>-</a:t>
                </a:r>
                <a:r>
                  <a:rPr lang="en-US" sz="1400" dirty="0" err="1" smtClean="0"/>
                  <a:t>Diagramm</a:t>
                </a:r>
                <a:r>
                  <a:rPr lang="en-US" sz="1400" dirty="0" smtClean="0"/>
                  <a:t> </a:t>
                </a:r>
                <a:r>
                  <a:rPr lang="en-US" sz="1400" dirty="0" err="1" smtClean="0"/>
                  <a:t>verschiebt</a:t>
                </a:r>
                <a:r>
                  <a:rPr lang="en-US" sz="1400" dirty="0" smtClean="0"/>
                  <a:t> </a:t>
                </a:r>
                <a:r>
                  <a:rPr lang="en-US" sz="1400" dirty="0" err="1" smtClean="0"/>
                  <a:t>sich</a:t>
                </a:r>
                <a:r>
                  <a:rPr lang="en-US" sz="1400" dirty="0" smtClean="0"/>
                  <a:t> </a:t>
                </a:r>
                <a:r>
                  <a:rPr lang="en-US" sz="1400" dirty="0" err="1" smtClean="0"/>
                  <a:t>damit</a:t>
                </a:r>
                <a:r>
                  <a:rPr lang="en-US" sz="1400" dirty="0" smtClean="0"/>
                  <a:t> </a:t>
                </a:r>
                <a:r>
                  <a:rPr lang="en-US" sz="1400" dirty="0" err="1" smtClean="0"/>
                  <a:t>für</a:t>
                </a:r>
                <a:r>
                  <a:rPr lang="en-US" sz="1400" dirty="0" smtClean="0"/>
                  <a:t> das </a:t>
                </a:r>
                <a:r>
                  <a:rPr lang="en-US" sz="1400" dirty="0" err="1" smtClean="0"/>
                  <a:t>Einkommen</a:t>
                </a:r>
                <a:r>
                  <a:rPr lang="en-US" sz="1400" dirty="0" smtClean="0"/>
                  <a:t> </a:t>
                </a:r>
                <a:r>
                  <a:rPr lang="de-DE" sz="1400" dirty="0"/>
                  <a:t>Y</a:t>
                </a:r>
                <a:r>
                  <a:rPr lang="de-DE" sz="1400" baseline="-25000" dirty="0"/>
                  <a:t>0 </a:t>
                </a:r>
                <a:r>
                  <a:rPr lang="en-US" sz="1400" dirty="0" smtClean="0"/>
                  <a:t>der </a:t>
                </a:r>
                <a:r>
                  <a:rPr lang="en-US" sz="1400" dirty="0" err="1" smtClean="0"/>
                  <a:t>Punkt</a:t>
                </a:r>
                <a:r>
                  <a:rPr lang="en-US" sz="1400" dirty="0" smtClean="0"/>
                  <a:t> (</a:t>
                </a:r>
                <a:r>
                  <a:rPr lang="de-DE" sz="1400" dirty="0" smtClean="0"/>
                  <a:t>Y</a:t>
                </a:r>
                <a:r>
                  <a:rPr lang="de-DE" sz="1400" baseline="-25000" dirty="0" smtClean="0"/>
                  <a:t>0</a:t>
                </a:r>
                <a:r>
                  <a:rPr lang="en-US" sz="1400" dirty="0" smtClean="0"/>
                  <a:t>,</a:t>
                </a:r>
                <a14:m>
                  <m:oMath xmlns:m="http://schemas.openxmlformats.org/officeDocument/2006/math">
                    <m:sSub>
                      <m:sSubPr>
                        <m:ctrlPr>
                          <a:rPr lang="en-US" sz="1400" i="1">
                            <a:latin typeface="Cambria Math" panose="02040503050406030204" pitchFamily="18" charset="0"/>
                          </a:rPr>
                        </m:ctrlPr>
                      </m:sSubPr>
                      <m:e>
                        <m:r>
                          <a:rPr lang="de-DE" sz="1400" i="1">
                            <a:latin typeface="Cambria Math" panose="02040503050406030204" pitchFamily="18" charset="0"/>
                          </a:rPr>
                          <m:t>𝑖</m:t>
                        </m:r>
                      </m:e>
                      <m:sub>
                        <m:r>
                          <a:rPr lang="de-DE" sz="1400" i="1">
                            <a:latin typeface="Cambria Math"/>
                          </a:rPr>
                          <m:t>0</m:t>
                        </m:r>
                      </m:sub>
                    </m:sSub>
                  </m:oMath>
                </a14:m>
                <a:r>
                  <a:rPr lang="en-US" sz="1400" dirty="0"/>
                  <a:t>(</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en-US" sz="1400" dirty="0" smtClean="0"/>
                  <a:t>)) auf der LM-</a:t>
                </a:r>
                <a:r>
                  <a:rPr lang="en-US" sz="1400" dirty="0" err="1" smtClean="0"/>
                  <a:t>Kurve</a:t>
                </a:r>
                <a:r>
                  <a:rPr lang="en-US" sz="1400" dirty="0" smtClean="0"/>
                  <a:t> auf </a:t>
                </a:r>
                <a:r>
                  <a:rPr lang="en-US" sz="1400" dirty="0"/>
                  <a:t>(</a:t>
                </a:r>
                <a:r>
                  <a:rPr lang="de-DE" sz="1400" dirty="0"/>
                  <a:t>Y</a:t>
                </a:r>
                <a:r>
                  <a:rPr lang="de-DE" sz="1400" baseline="-25000" dirty="0"/>
                  <a:t>0</a:t>
                </a:r>
                <a:r>
                  <a:rPr lang="en-US" sz="1400" dirty="0" smtClean="0"/>
                  <a:t>,</a:t>
                </a:r>
                <a14:m>
                  <m:oMath xmlns:m="http://schemas.openxmlformats.org/officeDocument/2006/math">
                    <m:sSub>
                      <m:sSubPr>
                        <m:ctrlPr>
                          <a:rPr lang="en-US" sz="1400" i="1">
                            <a:latin typeface="Cambria Math" panose="02040503050406030204" pitchFamily="18" charset="0"/>
                          </a:rPr>
                        </m:ctrlPr>
                      </m:sSubPr>
                      <m:e>
                        <m:r>
                          <a:rPr lang="de-DE" sz="1400" i="1">
                            <a:latin typeface="Cambria Math" panose="02040503050406030204" pitchFamily="18" charset="0"/>
                          </a:rPr>
                          <m:t>𝑖</m:t>
                        </m:r>
                      </m:e>
                      <m:sub>
                        <m:r>
                          <a:rPr lang="de-DE" sz="1400" i="1">
                            <a:latin typeface="Cambria Math"/>
                          </a:rPr>
                          <m:t>0</m:t>
                        </m:r>
                      </m:sub>
                    </m:sSub>
                  </m:oMath>
                </a14:m>
                <a:r>
                  <a:rPr lang="en-US" sz="1400" dirty="0"/>
                  <a:t>(</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en-US" sz="1400" dirty="0"/>
                  <a:t>+</a:t>
                </a:r>
                <a:r>
                  <a:rPr lang="de-DE" sz="1400" dirty="0">
                    <a:solidFill>
                      <a:prstClr val="black"/>
                    </a:solidFill>
                    <a:latin typeface="Arial" panose="020B0604020202020204" pitchFamily="34" charset="0"/>
                    <a:cs typeface="Arial" panose="020B0604020202020204" pitchFamily="34" charset="0"/>
                  </a:rPr>
                  <a:t> ∆</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en-US" sz="1400" dirty="0" smtClean="0"/>
                  <a:t>)) nach </a:t>
                </a:r>
                <a:r>
                  <a:rPr lang="en-US" sz="1400" dirty="0" err="1" smtClean="0"/>
                  <a:t>unten</a:t>
                </a:r>
                <a:endParaRPr lang="en-US" sz="1400" dirty="0"/>
              </a:p>
            </p:txBody>
          </p:sp>
        </mc:Choice>
        <mc:Fallback xmlns="">
          <p:sp>
            <p:nvSpPr>
              <p:cNvPr id="75" name="Textfeld 74"/>
              <p:cNvSpPr txBox="1">
                <a:spLocks noRot="1" noChangeAspect="1" noMove="1" noResize="1" noEditPoints="1" noAdjustHandles="1" noChangeArrowheads="1" noChangeShapeType="1" noTextEdit="1"/>
              </p:cNvSpPr>
              <p:nvPr/>
            </p:nvSpPr>
            <p:spPr>
              <a:xfrm>
                <a:off x="0" y="5255060"/>
                <a:ext cx="12109450" cy="417665"/>
              </a:xfrm>
              <a:prstGeom prst="rect">
                <a:avLst/>
              </a:prstGeom>
              <a:blipFill>
                <a:blip r:embed="rId14"/>
                <a:stretch>
                  <a:fillRect l="-151" b="-289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6" name="Textfeld 75"/>
              <p:cNvSpPr txBox="1"/>
              <p:nvPr/>
            </p:nvSpPr>
            <p:spPr>
              <a:xfrm>
                <a:off x="0" y="5535697"/>
                <a:ext cx="11382818" cy="701674"/>
              </a:xfrm>
              <a:prstGeom prst="rect">
                <a:avLst/>
              </a:prstGeom>
              <a:noFill/>
            </p:spPr>
            <p:txBody>
              <a:bodyPr wrap="square" rtlCol="0">
                <a:noAutofit/>
              </a:bodyPr>
              <a:lstStyle/>
              <a:p>
                <a:pPr>
                  <a:lnSpc>
                    <a:spcPct val="140000"/>
                  </a:lnSpc>
                  <a:spcBef>
                    <a:spcPct val="20000"/>
                  </a:spcBef>
                </a:pPr>
                <a:r>
                  <a:rPr lang="de-DE" sz="1400" dirty="0">
                    <a:solidFill>
                      <a:prstClr val="black"/>
                    </a:solidFill>
                    <a:latin typeface="Arial" panose="020B0604020202020204" pitchFamily="34" charset="0"/>
                    <a:cs typeface="Arial" panose="020B0604020202020204" pitchFamily="34" charset="0"/>
                  </a:rPr>
                  <a:t>Da dieses Procedere aber für </a:t>
                </a:r>
                <a:r>
                  <a:rPr lang="de-DE" sz="1400" dirty="0" smtClean="0">
                    <a:solidFill>
                      <a:prstClr val="black"/>
                    </a:solidFill>
                    <a:latin typeface="Arial" panose="020B0604020202020204" pitchFamily="34" charset="0"/>
                    <a:cs typeface="Arial" panose="020B0604020202020204" pitchFamily="34" charset="0"/>
                  </a:rPr>
                  <a:t>alle Einkommen Y </a:t>
                </a:r>
                <a:r>
                  <a:rPr lang="de-DE" sz="1400" dirty="0">
                    <a:solidFill>
                      <a:prstClr val="black"/>
                    </a:solidFill>
                    <a:latin typeface="Arial" panose="020B0604020202020204" pitchFamily="34" charset="0"/>
                    <a:cs typeface="Arial" panose="020B0604020202020204" pitchFamily="34" charset="0"/>
                  </a:rPr>
                  <a:t>durchgeführt  werden muss, also alle Punkte auf der </a:t>
                </a:r>
                <a:r>
                  <a:rPr lang="de-DE" sz="1400" dirty="0" smtClean="0">
                    <a:solidFill>
                      <a:prstClr val="black"/>
                    </a:solidFill>
                    <a:latin typeface="Arial" panose="020B0604020202020204" pitchFamily="34" charset="0"/>
                    <a:cs typeface="Arial" panose="020B0604020202020204" pitchFamily="34" charset="0"/>
                  </a:rPr>
                  <a:t>ursprünglichen Kurve </a:t>
                </a:r>
                <a:r>
                  <a:rPr lang="de-DE" sz="1400" dirty="0">
                    <a:solidFill>
                      <a:prstClr val="black"/>
                    </a:solidFill>
                    <a:latin typeface="Arial" panose="020B0604020202020204" pitchFamily="34" charset="0"/>
                    <a:cs typeface="Arial" panose="020B0604020202020204" pitchFamily="34" charset="0"/>
                  </a:rPr>
                  <a:t>LM</a:t>
                </a:r>
                <a:r>
                  <a:rPr lang="de-DE" sz="1400" b="1" dirty="0"/>
                  <a:t>(</a:t>
                </a:r>
                <a14:m>
                  <m:oMath xmlns:m="http://schemas.openxmlformats.org/officeDocument/2006/math">
                    <m:r>
                      <a:rPr lang="de-DE" sz="1400" i="1" dirty="0">
                        <a:latin typeface="Cambria Math" panose="02040503050406030204" pitchFamily="18" charset="0"/>
                        <a:cs typeface="Arial" panose="020B0604020202020204" pitchFamily="34" charset="0"/>
                      </a:rPr>
                      <m:t>𝑀</m:t>
                    </m:r>
                  </m:oMath>
                </a14:m>
                <a:r>
                  <a:rPr lang="de-DE" sz="1400" b="1" dirty="0" smtClean="0"/>
                  <a:t>)</a:t>
                </a:r>
                <a:r>
                  <a:rPr lang="de-DE" sz="1400" dirty="0" smtClean="0">
                    <a:solidFill>
                      <a:prstClr val="black"/>
                    </a:solidFill>
                    <a:latin typeface="Arial" panose="020B0604020202020204" pitchFamily="34" charset="0"/>
                    <a:cs typeface="Arial" panose="020B0604020202020204" pitchFamily="34" charset="0"/>
                  </a:rPr>
                  <a:t>, </a:t>
                </a:r>
                <a:r>
                  <a:rPr lang="de-DE" sz="1400" dirty="0">
                    <a:solidFill>
                      <a:prstClr val="black"/>
                    </a:solidFill>
                    <a:latin typeface="Arial" panose="020B0604020202020204" pitchFamily="34" charset="0"/>
                    <a:cs typeface="Arial" panose="020B0604020202020204" pitchFamily="34" charset="0"/>
                  </a:rPr>
                  <a:t>verschiebt sich damit insgesamt die </a:t>
                </a:r>
                <a:r>
                  <a:rPr lang="de-DE" sz="1400" dirty="0" smtClean="0">
                    <a:solidFill>
                      <a:prstClr val="black"/>
                    </a:solidFill>
                    <a:latin typeface="Arial" panose="020B0604020202020204" pitchFamily="34" charset="0"/>
                    <a:cs typeface="Arial" panose="020B0604020202020204" pitchFamily="34" charset="0"/>
                  </a:rPr>
                  <a:t>LM-Kurve </a:t>
                </a:r>
                <a:r>
                  <a:rPr lang="de-DE" sz="1400" dirty="0">
                    <a:solidFill>
                      <a:prstClr val="black"/>
                    </a:solidFill>
                    <a:latin typeface="Arial" panose="020B0604020202020204" pitchFamily="34" charset="0"/>
                    <a:cs typeface="Arial" panose="020B0604020202020204" pitchFamily="34" charset="0"/>
                  </a:rPr>
                  <a:t>nach </a:t>
                </a:r>
                <a:r>
                  <a:rPr lang="de-DE" sz="1400" dirty="0" smtClean="0">
                    <a:solidFill>
                      <a:prstClr val="black"/>
                    </a:solidFill>
                    <a:latin typeface="Arial" panose="020B0604020202020204" pitchFamily="34" charset="0"/>
                    <a:cs typeface="Arial" panose="020B0604020202020204" pitchFamily="34" charset="0"/>
                  </a:rPr>
                  <a:t>unten </a:t>
                </a:r>
                <a:r>
                  <a:rPr lang="de-DE" sz="1400" dirty="0">
                    <a:solidFill>
                      <a:prstClr val="black"/>
                    </a:solidFill>
                    <a:latin typeface="Arial" panose="020B0604020202020204" pitchFamily="34" charset="0"/>
                    <a:cs typeface="Arial" panose="020B0604020202020204" pitchFamily="34" charset="0"/>
                  </a:rPr>
                  <a:t>von </a:t>
                </a:r>
                <a:r>
                  <a:rPr lang="de-DE" sz="1400" dirty="0" smtClean="0"/>
                  <a:t>LM</a:t>
                </a:r>
                <a:r>
                  <a:rPr lang="de-DE" sz="1400" dirty="0"/>
                  <a:t>(</a:t>
                </a:r>
                <a14:m>
                  <m:oMath xmlns:m="http://schemas.openxmlformats.org/officeDocument/2006/math">
                    <m:r>
                      <a:rPr lang="de-DE" sz="1400" b="0" i="1" dirty="0">
                        <a:latin typeface="Cambria Math" panose="02040503050406030204" pitchFamily="18" charset="0"/>
                        <a:cs typeface="Arial" panose="020B0604020202020204" pitchFamily="34" charset="0"/>
                      </a:rPr>
                      <m:t>𝑀</m:t>
                    </m:r>
                  </m:oMath>
                </a14:m>
                <a:r>
                  <a:rPr lang="de-DE" sz="1400" dirty="0" smtClean="0"/>
                  <a:t>) auf </a:t>
                </a:r>
                <a:r>
                  <a:rPr lang="de-DE" sz="1400" dirty="0"/>
                  <a:t>LM(</a:t>
                </a:r>
                <a14:m>
                  <m:oMath xmlns:m="http://schemas.openxmlformats.org/officeDocument/2006/math">
                    <m:r>
                      <a:rPr lang="de-DE" sz="1400" b="0" i="1" dirty="0">
                        <a:latin typeface="Cambria Math" panose="02040503050406030204" pitchFamily="18" charset="0"/>
                        <a:cs typeface="Arial" panose="020B0604020202020204" pitchFamily="34" charset="0"/>
                      </a:rPr>
                      <m:t>𝑀</m:t>
                    </m:r>
                    <m:r>
                      <m:rPr>
                        <m:nor/>
                      </m:rPr>
                      <a:rPr lang="en-US" sz="1400" dirty="0"/>
                      <m:t>+</m:t>
                    </m:r>
                    <m:r>
                      <m:rPr>
                        <m:nor/>
                      </m:rPr>
                      <a:rPr lang="de-DE" sz="1400" dirty="0">
                        <a:solidFill>
                          <a:prstClr val="black"/>
                        </a:solidFill>
                        <a:latin typeface="Arial" panose="020B0604020202020204" pitchFamily="34" charset="0"/>
                        <a:cs typeface="Arial" panose="020B0604020202020204" pitchFamily="34" charset="0"/>
                      </a:rPr>
                      <m:t>∆</m:t>
                    </m:r>
                    <m:r>
                      <a:rPr lang="de-DE" sz="1400" b="0" i="1" dirty="0">
                        <a:latin typeface="Cambria Math" panose="02040503050406030204" pitchFamily="18" charset="0"/>
                        <a:cs typeface="Arial" panose="020B0604020202020204" pitchFamily="34" charset="0"/>
                      </a:rPr>
                      <m:t>𝑀</m:t>
                    </m:r>
                  </m:oMath>
                </a14:m>
                <a:r>
                  <a:rPr lang="de-DE" sz="1400" dirty="0" smtClean="0"/>
                  <a:t>)</a:t>
                </a:r>
                <a:endParaRPr lang="de-DE" sz="1400" dirty="0"/>
              </a:p>
            </p:txBody>
          </p:sp>
        </mc:Choice>
        <mc:Fallback xmlns="">
          <p:sp>
            <p:nvSpPr>
              <p:cNvPr id="76" name="Textfeld 75"/>
              <p:cNvSpPr txBox="1">
                <a:spLocks noRot="1" noChangeAspect="1" noMove="1" noResize="1" noEditPoints="1" noAdjustHandles="1" noChangeArrowheads="1" noChangeShapeType="1" noTextEdit="1"/>
              </p:cNvSpPr>
              <p:nvPr/>
            </p:nvSpPr>
            <p:spPr>
              <a:xfrm>
                <a:off x="0" y="5535697"/>
                <a:ext cx="11382818" cy="701674"/>
              </a:xfrm>
              <a:prstGeom prst="rect">
                <a:avLst/>
              </a:prstGeom>
              <a:blipFill>
                <a:blip r:embed="rId15"/>
                <a:stretch>
                  <a:fillRect l="-161" b="-434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8" name="Rechteck 77"/>
              <p:cNvSpPr/>
              <p:nvPr/>
            </p:nvSpPr>
            <p:spPr>
              <a:xfrm>
                <a:off x="8536491" y="1623031"/>
                <a:ext cx="3526864" cy="646331"/>
              </a:xfrm>
              <a:prstGeom prst="rect">
                <a:avLst/>
              </a:prstGeom>
            </p:spPr>
            <p:txBody>
              <a:bodyPr wrap="none">
                <a:spAutoFit/>
              </a:bodyPr>
              <a:lstStyle/>
              <a:p>
                <a:pPr algn="ctr"/>
                <a:r>
                  <a:rPr lang="en-US" b="1" dirty="0" smtClean="0"/>
                  <a:t>LM-</a:t>
                </a:r>
                <a:r>
                  <a:rPr lang="en-US" b="1" dirty="0" err="1" smtClean="0"/>
                  <a:t>Kurve</a:t>
                </a:r>
                <a:r>
                  <a:rPr lang="en-US" b="1" dirty="0" smtClean="0"/>
                  <a:t> und </a:t>
                </a:r>
                <a:r>
                  <a:rPr lang="en-US" b="1" dirty="0" err="1" smtClean="0"/>
                  <a:t>Geldpolitik</a:t>
                </a:r>
                <a:endParaRPr lang="en-US" b="1" dirty="0"/>
              </a:p>
              <a:p>
                <a:pPr algn="ctr"/>
                <a:r>
                  <a:rPr lang="en-US" b="1" dirty="0" smtClean="0"/>
                  <a:t>(</a:t>
                </a:r>
                <a:r>
                  <a:rPr lang="en-US" b="1" dirty="0" err="1" smtClean="0"/>
                  <a:t>Erhöhung</a:t>
                </a:r>
                <a:r>
                  <a:rPr lang="en-US" b="1" dirty="0" smtClean="0"/>
                  <a:t> der </a:t>
                </a:r>
                <a:r>
                  <a:rPr lang="en-US" b="1" dirty="0" err="1" smtClean="0"/>
                  <a:t>Geldmenge</a:t>
                </a:r>
                <a:r>
                  <a:rPr lang="en-US" b="1" dirty="0" smtClean="0"/>
                  <a:t> um </a:t>
                </a:r>
                <a:r>
                  <a:rPr lang="de-DE" dirty="0">
                    <a:solidFill>
                      <a:prstClr val="black"/>
                    </a:solidFill>
                    <a:latin typeface="Arial" panose="020B0604020202020204" pitchFamily="34" charset="0"/>
                    <a:cs typeface="Arial" panose="020B0604020202020204" pitchFamily="34" charset="0"/>
                  </a:rPr>
                  <a:t>∆</a:t>
                </a:r>
                <a14:m>
                  <m:oMath xmlns:m="http://schemas.openxmlformats.org/officeDocument/2006/math">
                    <m:r>
                      <a:rPr lang="de-DE" i="1" dirty="0">
                        <a:latin typeface="Cambria Math" panose="02040503050406030204" pitchFamily="18" charset="0"/>
                        <a:cs typeface="Arial" panose="020B0604020202020204" pitchFamily="34" charset="0"/>
                      </a:rPr>
                      <m:t>𝑀</m:t>
                    </m:r>
                  </m:oMath>
                </a14:m>
                <a:r>
                  <a:rPr lang="en-US" b="1" dirty="0" smtClean="0"/>
                  <a:t>)</a:t>
                </a:r>
                <a:endParaRPr lang="de-DE" b="1" dirty="0"/>
              </a:p>
            </p:txBody>
          </p:sp>
        </mc:Choice>
        <mc:Fallback xmlns="">
          <p:sp>
            <p:nvSpPr>
              <p:cNvPr id="78" name="Rechteck 77"/>
              <p:cNvSpPr>
                <a:spLocks noRot="1" noChangeAspect="1" noMove="1" noResize="1" noEditPoints="1" noAdjustHandles="1" noChangeArrowheads="1" noChangeShapeType="1" noTextEdit="1"/>
              </p:cNvSpPr>
              <p:nvPr/>
            </p:nvSpPr>
            <p:spPr>
              <a:xfrm>
                <a:off x="8536491" y="1623031"/>
                <a:ext cx="3526864" cy="646331"/>
              </a:xfrm>
              <a:prstGeom prst="rect">
                <a:avLst/>
              </a:prstGeom>
              <a:blipFill>
                <a:blip r:embed="rId16"/>
                <a:stretch>
                  <a:fillRect l="-1036" t="-4717" r="-864" b="-14151"/>
                </a:stretch>
              </a:blipFill>
            </p:spPr>
            <p:txBody>
              <a:bodyPr/>
              <a:lstStyle/>
              <a:p>
                <a:r>
                  <a:rPr lang="de-DE">
                    <a:noFill/>
                  </a:rPr>
                  <a:t> </a:t>
                </a:r>
              </a:p>
            </p:txBody>
          </p:sp>
        </mc:Fallback>
      </mc:AlternateContent>
      <p:sp>
        <p:nvSpPr>
          <p:cNvPr id="79" name="Textfeld 78"/>
          <p:cNvSpPr txBox="1"/>
          <p:nvPr/>
        </p:nvSpPr>
        <p:spPr>
          <a:xfrm>
            <a:off x="8565934" y="2312834"/>
            <a:ext cx="3710026" cy="1660376"/>
          </a:xfrm>
          <a:prstGeom prst="rect">
            <a:avLst/>
          </a:prstGeom>
          <a:noFill/>
        </p:spPr>
        <p:txBody>
          <a:bodyPr wrap="square" rtlCol="0">
            <a:noAutofit/>
          </a:bodyPr>
          <a:lstStyle/>
          <a:p>
            <a:pPr marL="311079" indent="-311079">
              <a:buFont typeface="Arial" panose="020B0604020202020204" pitchFamily="34" charset="0"/>
              <a:buChar char="•"/>
            </a:pPr>
            <a:r>
              <a:rPr lang="en-US" sz="1600" dirty="0" err="1" smtClean="0"/>
              <a:t>Im</a:t>
            </a:r>
            <a:r>
              <a:rPr lang="en-US" sz="1600" dirty="0" smtClean="0"/>
              <a:t> </a:t>
            </a:r>
            <a:r>
              <a:rPr lang="de-DE" sz="1600" dirty="0" err="1" smtClean="0"/>
              <a:t>i,M</a:t>
            </a:r>
            <a:r>
              <a:rPr lang="de-DE" sz="1600" dirty="0" smtClean="0"/>
              <a:t>/p</a:t>
            </a:r>
            <a:r>
              <a:rPr lang="en-US" sz="1600" dirty="0" smtClean="0"/>
              <a:t>-</a:t>
            </a:r>
            <a:r>
              <a:rPr lang="en-US" sz="1600" dirty="0" err="1" smtClean="0"/>
              <a:t>Diagramm</a:t>
            </a:r>
            <a:r>
              <a:rPr lang="en-US" sz="1600" dirty="0" smtClean="0"/>
              <a:t> </a:t>
            </a:r>
            <a:r>
              <a:rPr lang="en-US" sz="1600" dirty="0" err="1" smtClean="0"/>
              <a:t>verschiebt</a:t>
            </a:r>
            <a:r>
              <a:rPr lang="en-US" sz="1600" dirty="0" smtClean="0"/>
              <a:t> </a:t>
            </a:r>
            <a:r>
              <a:rPr lang="en-US" sz="1600" dirty="0" err="1" smtClean="0"/>
              <a:t>sich</a:t>
            </a:r>
            <a:r>
              <a:rPr lang="en-US" sz="1600" dirty="0" smtClean="0"/>
              <a:t> das </a:t>
            </a:r>
            <a:r>
              <a:rPr lang="en-US" sz="1600" dirty="0" err="1" smtClean="0"/>
              <a:t>Geldangebot</a:t>
            </a:r>
            <a:r>
              <a:rPr lang="en-US" sz="1600" dirty="0" smtClean="0"/>
              <a:t> </a:t>
            </a:r>
            <a:r>
              <a:rPr lang="en-US" sz="1600" dirty="0" err="1" smtClean="0"/>
              <a:t>nach</a:t>
            </a:r>
            <a:r>
              <a:rPr lang="en-US" sz="1600" dirty="0" smtClean="0"/>
              <a:t> </a:t>
            </a:r>
            <a:r>
              <a:rPr lang="en-US" sz="1600" dirty="0" err="1" smtClean="0"/>
              <a:t>rechts</a:t>
            </a:r>
            <a:r>
              <a:rPr lang="en-US" sz="1600" dirty="0" smtClean="0"/>
              <a:t>.</a:t>
            </a:r>
          </a:p>
          <a:p>
            <a:endParaRPr lang="en-US" sz="2177" dirty="0"/>
          </a:p>
          <a:p>
            <a:pPr marL="311079" indent="-311079">
              <a:buFont typeface="Arial" panose="020B0604020202020204" pitchFamily="34" charset="0"/>
              <a:buChar char="•"/>
            </a:pPr>
            <a:r>
              <a:rPr lang="en-US" sz="1600" dirty="0"/>
              <a:t>Die </a:t>
            </a:r>
            <a:r>
              <a:rPr lang="en-US" sz="1600" dirty="0" smtClean="0"/>
              <a:t>LM-</a:t>
            </a:r>
            <a:r>
              <a:rPr lang="en-US" sz="1600" dirty="0" err="1" smtClean="0"/>
              <a:t>Kurve</a:t>
            </a:r>
            <a:r>
              <a:rPr lang="en-US" sz="1600" dirty="0" smtClean="0"/>
              <a:t> </a:t>
            </a:r>
            <a:r>
              <a:rPr lang="en-US" sz="1600" dirty="0" err="1" smtClean="0"/>
              <a:t>verschiebt</a:t>
            </a:r>
            <a:r>
              <a:rPr lang="en-US" sz="1600" dirty="0" smtClean="0"/>
              <a:t> </a:t>
            </a:r>
            <a:r>
              <a:rPr lang="en-US" sz="1600" dirty="0" err="1" smtClean="0"/>
              <a:t>sich</a:t>
            </a:r>
            <a:r>
              <a:rPr lang="en-US" sz="1600" dirty="0" smtClean="0"/>
              <a:t> </a:t>
            </a:r>
            <a:r>
              <a:rPr lang="en-US" sz="1600" dirty="0" err="1" smtClean="0"/>
              <a:t>im</a:t>
            </a:r>
            <a:r>
              <a:rPr lang="en-US" sz="1600" dirty="0"/>
              <a:t> </a:t>
            </a:r>
            <a:r>
              <a:rPr lang="en-US" sz="1600" dirty="0" smtClean="0"/>
              <a:t>                y-</a:t>
            </a:r>
            <a:r>
              <a:rPr lang="en-US" sz="1600" dirty="0" err="1" smtClean="0"/>
              <a:t>i</a:t>
            </a:r>
            <a:r>
              <a:rPr lang="en-US" sz="1600" dirty="0" smtClean="0"/>
              <a:t>-</a:t>
            </a:r>
            <a:r>
              <a:rPr lang="en-US" sz="1600" dirty="0" err="1" smtClean="0"/>
              <a:t>Diagramm</a:t>
            </a:r>
            <a:r>
              <a:rPr lang="en-US" sz="1600" dirty="0" smtClean="0"/>
              <a:t> </a:t>
            </a:r>
            <a:r>
              <a:rPr lang="en-US" sz="1600" dirty="0" err="1" smtClean="0"/>
              <a:t>bei</a:t>
            </a:r>
            <a:r>
              <a:rPr lang="en-US" sz="1600" dirty="0" smtClean="0"/>
              <a:t> </a:t>
            </a:r>
            <a:r>
              <a:rPr lang="en-US" sz="1600" dirty="0" err="1" smtClean="0"/>
              <a:t>steigender</a:t>
            </a:r>
            <a:r>
              <a:rPr lang="en-US" sz="1600" dirty="0" smtClean="0"/>
              <a:t> </a:t>
            </a:r>
            <a:r>
              <a:rPr lang="en-US" sz="1600" dirty="0" err="1" smtClean="0"/>
              <a:t>Geldmenge</a:t>
            </a:r>
            <a:r>
              <a:rPr lang="en-US" sz="1600" dirty="0" smtClean="0"/>
              <a:t> </a:t>
            </a:r>
            <a:r>
              <a:rPr lang="en-US" sz="1600" dirty="0" err="1" smtClean="0"/>
              <a:t>nach</a:t>
            </a:r>
            <a:r>
              <a:rPr lang="en-US" sz="1600" dirty="0" smtClean="0"/>
              <a:t> </a:t>
            </a:r>
            <a:r>
              <a:rPr lang="en-US" sz="1600" dirty="0" err="1" smtClean="0"/>
              <a:t>unten</a:t>
            </a:r>
            <a:r>
              <a:rPr lang="en-US" sz="1600" dirty="0" smtClean="0"/>
              <a:t>.</a:t>
            </a:r>
            <a:endParaRPr lang="de-DE" sz="1600" dirty="0"/>
          </a:p>
        </p:txBody>
      </p:sp>
      <p:cxnSp>
        <p:nvCxnSpPr>
          <p:cNvPr id="36" name="Gerade Verbindung mit Pfeil 35"/>
          <p:cNvCxnSpPr/>
          <p:nvPr/>
        </p:nvCxnSpPr>
        <p:spPr>
          <a:xfrm>
            <a:off x="1138332" y="2019399"/>
            <a:ext cx="4672" cy="2491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810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7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6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8"/>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6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7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4" grpId="0"/>
      <p:bldP spid="54" grpId="0"/>
      <p:bldP spid="64" grpId="0" animBg="1"/>
      <p:bldP spid="65" grpId="0"/>
      <p:bldP spid="68" grpId="0"/>
      <p:bldP spid="71" grpId="0"/>
      <p:bldP spid="72" grpId="0"/>
      <p:bldP spid="73" grpId="0"/>
      <p:bldP spid="74" grpId="0"/>
      <p:bldP spid="75" grpId="0"/>
      <p:bldP spid="76" grpId="0"/>
      <p:bldP spid="78" grpId="0"/>
      <p:bldP spid="7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Geldpolitik und das IS-LM-Modell</a:t>
            </a:r>
          </a:p>
        </p:txBody>
      </p:sp>
      <p:cxnSp>
        <p:nvCxnSpPr>
          <p:cNvPr id="8" name="Straight Arrow Connector 6"/>
          <p:cNvCxnSpPr/>
          <p:nvPr/>
        </p:nvCxnSpPr>
        <p:spPr>
          <a:xfrm flipV="1">
            <a:off x="907627" y="1142648"/>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907628" y="4708619"/>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572983" y="1077323"/>
            <a:ext cx="232756" cy="343620"/>
          </a:xfrm>
          <a:prstGeom prst="rect">
            <a:avLst/>
          </a:prstGeom>
          <a:noFill/>
        </p:spPr>
        <p:txBody>
          <a:bodyPr wrap="none" rtlCol="0">
            <a:spAutoFit/>
          </a:bodyPr>
          <a:lstStyle/>
          <a:p>
            <a:r>
              <a:rPr lang="de-DE" sz="1633" dirty="0"/>
              <a:t>i</a:t>
            </a:r>
          </a:p>
        </p:txBody>
      </p:sp>
      <p:sp>
        <p:nvSpPr>
          <p:cNvPr id="11" name="Textfeld 10"/>
          <p:cNvSpPr txBox="1"/>
          <p:nvPr/>
        </p:nvSpPr>
        <p:spPr>
          <a:xfrm>
            <a:off x="6256201" y="4727057"/>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1945211" y="1412375"/>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2380495" y="1861215"/>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4470875" y="3162698"/>
            <a:ext cx="1122487" cy="427361"/>
          </a:xfrm>
          <a:prstGeom prst="rect">
            <a:avLst/>
          </a:prstGeom>
          <a:noFill/>
        </p:spPr>
        <p:txBody>
          <a:bodyPr wrap="none" rtlCol="0">
            <a:spAutoFit/>
          </a:bodyPr>
          <a:lstStyle/>
          <a:p>
            <a:r>
              <a:rPr lang="de-DE" sz="2177" b="1" dirty="0"/>
              <a:t>IS K</a:t>
            </a:r>
            <a:r>
              <a:rPr lang="de-DE" sz="2177" b="1" dirty="0" smtClean="0"/>
              <a:t>urve</a:t>
            </a:r>
            <a:endParaRPr lang="de-DE" sz="2177" b="1" dirty="0"/>
          </a:p>
        </p:txBody>
      </p:sp>
      <p:sp>
        <p:nvSpPr>
          <p:cNvPr id="16" name="Textfeld 15"/>
          <p:cNvSpPr txBox="1"/>
          <p:nvPr/>
        </p:nvSpPr>
        <p:spPr>
          <a:xfrm>
            <a:off x="5058793" y="946675"/>
            <a:ext cx="1087157" cy="461665"/>
          </a:xfrm>
          <a:prstGeom prst="rect">
            <a:avLst/>
          </a:prstGeom>
          <a:noFill/>
        </p:spPr>
        <p:txBody>
          <a:bodyPr wrap="none" rtlCol="0">
            <a:spAutoFit/>
          </a:bodyPr>
          <a:lstStyle/>
          <a:p>
            <a:r>
              <a:rPr lang="de-DE" sz="2177" b="1" dirty="0" smtClean="0"/>
              <a:t>LM(</a:t>
            </a:r>
            <a:r>
              <a:rPr lang="de-DE" sz="2400" dirty="0" smtClean="0"/>
              <a:t>M</a:t>
            </a:r>
            <a:r>
              <a:rPr lang="de-DE" sz="2400" baseline="-25000" dirty="0" smtClean="0"/>
              <a:t>1</a:t>
            </a:r>
            <a:r>
              <a:rPr lang="de-DE" sz="2177" b="1" dirty="0" smtClean="0"/>
              <a:t>)</a:t>
            </a:r>
            <a:endParaRPr lang="de-DE" sz="2177" b="1" dirty="0"/>
          </a:p>
        </p:txBody>
      </p:sp>
      <p:sp>
        <p:nvSpPr>
          <p:cNvPr id="4" name="Textfeld 3"/>
          <p:cNvSpPr txBox="1"/>
          <p:nvPr/>
        </p:nvSpPr>
        <p:spPr>
          <a:xfrm>
            <a:off x="3231590" y="4727057"/>
            <a:ext cx="817853" cy="343620"/>
          </a:xfrm>
          <a:prstGeom prst="rect">
            <a:avLst/>
          </a:prstGeom>
          <a:noFill/>
        </p:spPr>
        <p:txBody>
          <a:bodyPr wrap="none" rtlCol="0">
            <a:spAutoFit/>
          </a:bodyPr>
          <a:lstStyle/>
          <a:p>
            <a:r>
              <a:rPr lang="de-DE" sz="1633" dirty="0"/>
              <a:t>Y* (M</a:t>
            </a:r>
            <a:r>
              <a:rPr lang="de-DE" sz="1633" baseline="-25000" dirty="0"/>
              <a:t>1</a:t>
            </a:r>
            <a:r>
              <a:rPr lang="de-DE" sz="1633" dirty="0"/>
              <a:t>)</a:t>
            </a:r>
          </a:p>
        </p:txBody>
      </p:sp>
      <p:sp>
        <p:nvSpPr>
          <p:cNvPr id="19" name="Textfeld 18"/>
          <p:cNvSpPr txBox="1"/>
          <p:nvPr/>
        </p:nvSpPr>
        <p:spPr>
          <a:xfrm>
            <a:off x="121582" y="2649322"/>
            <a:ext cx="715260" cy="343620"/>
          </a:xfrm>
          <a:prstGeom prst="rect">
            <a:avLst/>
          </a:prstGeom>
          <a:noFill/>
        </p:spPr>
        <p:txBody>
          <a:bodyPr wrap="none" rtlCol="0">
            <a:spAutoFit/>
          </a:bodyPr>
          <a:lstStyle/>
          <a:p>
            <a:r>
              <a:rPr lang="de-DE" sz="1633" dirty="0"/>
              <a:t>i</a:t>
            </a:r>
            <a:r>
              <a:rPr lang="de-DE" sz="1633" dirty="0" smtClean="0"/>
              <a:t>*(</a:t>
            </a:r>
            <a:r>
              <a:rPr lang="de-DE" sz="1633" dirty="0"/>
              <a:t>M</a:t>
            </a:r>
            <a:r>
              <a:rPr lang="de-DE" sz="1633" baseline="-25000" dirty="0"/>
              <a:t>1</a:t>
            </a:r>
            <a:r>
              <a:rPr lang="de-DE" sz="1633" dirty="0"/>
              <a:t>)</a:t>
            </a:r>
          </a:p>
        </p:txBody>
      </p:sp>
      <p:cxnSp>
        <p:nvCxnSpPr>
          <p:cNvPr id="21" name="Gerade Verbindung 20"/>
          <p:cNvCxnSpPr/>
          <p:nvPr/>
        </p:nvCxnSpPr>
        <p:spPr>
          <a:xfrm flipH="1">
            <a:off x="907627" y="2794195"/>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3588996" y="2775757"/>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6569493" y="1750585"/>
            <a:ext cx="1075936" cy="427361"/>
          </a:xfrm>
          <a:prstGeom prst="rect">
            <a:avLst/>
          </a:prstGeom>
          <a:noFill/>
        </p:spPr>
        <p:txBody>
          <a:bodyPr wrap="none" rtlCol="0">
            <a:spAutoFit/>
          </a:bodyPr>
          <a:lstStyle/>
          <a:p>
            <a:r>
              <a:rPr lang="de-DE" sz="2177" b="1" dirty="0" smtClean="0"/>
              <a:t>LM</a:t>
            </a:r>
            <a:r>
              <a:rPr lang="de-DE" sz="2000" b="1" dirty="0" smtClean="0"/>
              <a:t>(</a:t>
            </a:r>
            <a:r>
              <a:rPr lang="de-DE" sz="2000" dirty="0" smtClean="0"/>
              <a:t>M</a:t>
            </a:r>
            <a:r>
              <a:rPr lang="de-DE" sz="2000" baseline="-25000" dirty="0" smtClean="0"/>
              <a:t>2</a:t>
            </a:r>
            <a:r>
              <a:rPr lang="de-DE" sz="2000" b="1" dirty="0" smtClean="0"/>
              <a:t>)</a:t>
            </a:r>
            <a:r>
              <a:rPr lang="de-DE" sz="2177" b="1" dirty="0" smtClean="0"/>
              <a:t> </a:t>
            </a:r>
            <a:endParaRPr lang="de-DE" sz="2177" b="1" dirty="0"/>
          </a:p>
        </p:txBody>
      </p:sp>
      <p:cxnSp>
        <p:nvCxnSpPr>
          <p:cNvPr id="7" name="Gerade Verbindung mit Pfeil 6"/>
          <p:cNvCxnSpPr/>
          <p:nvPr/>
        </p:nvCxnSpPr>
        <p:spPr>
          <a:xfrm flipH="1">
            <a:off x="5475592" y="1620637"/>
            <a:ext cx="10808" cy="73867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H="1">
            <a:off x="972952" y="3298351"/>
            <a:ext cx="310056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p:nvCxnSpPr>
        <p:spPr>
          <a:xfrm>
            <a:off x="4173845" y="3298352"/>
            <a:ext cx="0" cy="141027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8" name="Textfeld 27"/>
          <p:cNvSpPr txBox="1"/>
          <p:nvPr/>
        </p:nvSpPr>
        <p:spPr>
          <a:xfrm>
            <a:off x="122251" y="3162698"/>
            <a:ext cx="715260" cy="343620"/>
          </a:xfrm>
          <a:prstGeom prst="rect">
            <a:avLst/>
          </a:prstGeom>
          <a:noFill/>
        </p:spPr>
        <p:txBody>
          <a:bodyPr wrap="none" rtlCol="0">
            <a:spAutoFit/>
          </a:bodyPr>
          <a:lstStyle/>
          <a:p>
            <a:r>
              <a:rPr lang="de-DE" sz="1633" dirty="0"/>
              <a:t>i</a:t>
            </a:r>
            <a:r>
              <a:rPr lang="de-DE" sz="1633" dirty="0" smtClean="0"/>
              <a:t>*(</a:t>
            </a:r>
            <a:r>
              <a:rPr lang="de-DE" sz="1633" dirty="0"/>
              <a:t>M</a:t>
            </a:r>
            <a:r>
              <a:rPr lang="de-DE" sz="1633" baseline="-25000" dirty="0"/>
              <a:t>2</a:t>
            </a:r>
            <a:r>
              <a:rPr lang="de-DE" sz="1633" dirty="0"/>
              <a:t>)</a:t>
            </a:r>
          </a:p>
        </p:txBody>
      </p:sp>
      <p:sp>
        <p:nvSpPr>
          <p:cNvPr id="29" name="Textfeld 28"/>
          <p:cNvSpPr txBox="1"/>
          <p:nvPr/>
        </p:nvSpPr>
        <p:spPr>
          <a:xfrm>
            <a:off x="4073514" y="4735487"/>
            <a:ext cx="817853" cy="343620"/>
          </a:xfrm>
          <a:prstGeom prst="rect">
            <a:avLst/>
          </a:prstGeom>
          <a:noFill/>
        </p:spPr>
        <p:txBody>
          <a:bodyPr wrap="none" rtlCol="0">
            <a:spAutoFit/>
          </a:bodyPr>
          <a:lstStyle/>
          <a:p>
            <a:r>
              <a:rPr lang="de-DE" sz="1633" dirty="0"/>
              <a:t>Y* (M</a:t>
            </a:r>
            <a:r>
              <a:rPr lang="de-DE" sz="1633" baseline="-25000" dirty="0"/>
              <a:t>2</a:t>
            </a:r>
            <a:r>
              <a:rPr lang="de-DE" sz="1633" dirty="0"/>
              <a:t>)</a:t>
            </a:r>
          </a:p>
        </p:txBody>
      </p:sp>
      <p:cxnSp>
        <p:nvCxnSpPr>
          <p:cNvPr id="25" name="Gerade Verbindung 24"/>
          <p:cNvCxnSpPr/>
          <p:nvPr/>
        </p:nvCxnSpPr>
        <p:spPr>
          <a:xfrm flipV="1">
            <a:off x="3063331" y="1550629"/>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1380826" y="975632"/>
            <a:ext cx="851515" cy="369332"/>
          </a:xfrm>
          <a:prstGeom prst="rect">
            <a:avLst/>
          </a:prstGeom>
        </p:spPr>
        <p:txBody>
          <a:bodyPr wrap="none">
            <a:spAutoFit/>
          </a:bodyPr>
          <a:lstStyle/>
          <a:p>
            <a:r>
              <a:rPr lang="de-DE" dirty="0" smtClean="0"/>
              <a:t>M</a:t>
            </a:r>
            <a:r>
              <a:rPr lang="de-DE" baseline="-25000" dirty="0" smtClean="0"/>
              <a:t>1</a:t>
            </a:r>
            <a:r>
              <a:rPr lang="de-DE" b="1" dirty="0" smtClean="0"/>
              <a:t>&lt;</a:t>
            </a:r>
            <a:r>
              <a:rPr lang="de-DE" dirty="0" smtClean="0"/>
              <a:t>M</a:t>
            </a:r>
            <a:r>
              <a:rPr lang="de-DE" baseline="-25000" dirty="0" smtClean="0"/>
              <a:t>1</a:t>
            </a:r>
            <a:endParaRPr lang="de-DE" dirty="0"/>
          </a:p>
        </p:txBody>
      </p:sp>
      <mc:AlternateContent xmlns:mc="http://schemas.openxmlformats.org/markup-compatibility/2006" xmlns:a14="http://schemas.microsoft.com/office/drawing/2010/main">
        <mc:Choice Requires="a14">
          <p:sp>
            <p:nvSpPr>
              <p:cNvPr id="30" name="Rechteck 29"/>
              <p:cNvSpPr/>
              <p:nvPr/>
            </p:nvSpPr>
            <p:spPr>
              <a:xfrm>
                <a:off x="7120218" y="681784"/>
                <a:ext cx="5071781" cy="646331"/>
              </a:xfrm>
              <a:prstGeom prst="rect">
                <a:avLst/>
              </a:prstGeom>
            </p:spPr>
            <p:txBody>
              <a:bodyPr wrap="square">
                <a:spAutoFit/>
              </a:bodyPr>
              <a:lstStyle/>
              <a:p>
                <a:r>
                  <a:rPr lang="de-DE" dirty="0" smtClean="0"/>
                  <a:t>Ausgangspunkt ist das Gleichgewicht </a:t>
                </a:r>
                <a:r>
                  <a:rPr lang="de-DE" dirty="0"/>
                  <a:t>i</a:t>
                </a:r>
                <a:r>
                  <a:rPr lang="de-DE" dirty="0" smtClean="0"/>
                  <a:t>*(M</a:t>
                </a:r>
                <a:r>
                  <a:rPr lang="de-DE" baseline="-25000" dirty="0" smtClean="0"/>
                  <a:t>1</a:t>
                </a:r>
                <a:r>
                  <a:rPr lang="de-DE" dirty="0" smtClean="0"/>
                  <a:t>), Y*(M</a:t>
                </a:r>
                <a:r>
                  <a:rPr lang="de-DE" baseline="-25000" dirty="0" smtClean="0"/>
                  <a:t>1</a:t>
                </a:r>
                <a:r>
                  <a:rPr lang="de-DE" dirty="0" smtClean="0"/>
                  <a:t>). Jetzt steigt die Geldmenge von M</a:t>
                </a:r>
                <a:r>
                  <a:rPr lang="de-DE" baseline="-25000" dirty="0" smtClean="0"/>
                  <a:t>1</a:t>
                </a:r>
                <a:r>
                  <a:rPr lang="de-DE" dirty="0" smtClean="0"/>
                  <a:t> auf M</a:t>
                </a:r>
                <a:r>
                  <a:rPr lang="de-DE" baseline="-25000" dirty="0" smtClean="0"/>
                  <a:t>2</a:t>
                </a:r>
                <a:r>
                  <a:rPr lang="de-DE" dirty="0" smtClean="0">
                    <a:cs typeface="Arial" panose="020B0604020202020204" pitchFamily="34" charset="0"/>
                  </a:rPr>
                  <a:t> </a:t>
                </a:r>
                <a14:m>
                  <m:oMath xmlns:m="http://schemas.openxmlformats.org/officeDocument/2006/math">
                    <m:r>
                      <a:rPr lang="de-DE" b="0" i="0" dirty="0" smtClean="0">
                        <a:latin typeface="Cambria Math" panose="02040503050406030204" pitchFamily="18" charset="0"/>
                        <a:cs typeface="Arial" panose="020B0604020202020204" pitchFamily="34" charset="0"/>
                      </a:rPr>
                      <m:t>=</m:t>
                    </m:r>
                    <m:r>
                      <a:rPr lang="de-DE" i="1" dirty="0">
                        <a:latin typeface="Cambria Math" panose="02040503050406030204" pitchFamily="18" charset="0"/>
                        <a:cs typeface="Arial" panose="020B0604020202020204" pitchFamily="34" charset="0"/>
                      </a:rPr>
                      <m:t>𝑀</m:t>
                    </m:r>
                  </m:oMath>
                </a14:m>
                <a:r>
                  <a:rPr lang="en-US" dirty="0"/>
                  <a:t>+</a:t>
                </a:r>
                <a:r>
                  <a:rPr lang="de-DE" dirty="0">
                    <a:solidFill>
                      <a:prstClr val="black"/>
                    </a:solidFill>
                    <a:latin typeface="Arial" panose="020B0604020202020204" pitchFamily="34" charset="0"/>
                    <a:cs typeface="Arial" panose="020B0604020202020204" pitchFamily="34" charset="0"/>
                  </a:rPr>
                  <a:t> ∆</a:t>
                </a:r>
                <a14:m>
                  <m:oMath xmlns:m="http://schemas.openxmlformats.org/officeDocument/2006/math">
                    <m:r>
                      <a:rPr lang="de-DE" i="1" dirty="0">
                        <a:latin typeface="Cambria Math" panose="02040503050406030204" pitchFamily="18" charset="0"/>
                        <a:cs typeface="Arial" panose="020B0604020202020204" pitchFamily="34" charset="0"/>
                      </a:rPr>
                      <m:t>𝑀</m:t>
                    </m:r>
                  </m:oMath>
                </a14:m>
                <a:endParaRPr lang="de-DE" dirty="0"/>
              </a:p>
            </p:txBody>
          </p:sp>
        </mc:Choice>
        <mc:Fallback xmlns="">
          <p:sp>
            <p:nvSpPr>
              <p:cNvPr id="30" name="Rechteck 29"/>
              <p:cNvSpPr>
                <a:spLocks noRot="1" noChangeAspect="1" noMove="1" noResize="1" noEditPoints="1" noAdjustHandles="1" noChangeArrowheads="1" noChangeShapeType="1" noTextEdit="1"/>
              </p:cNvSpPr>
              <p:nvPr/>
            </p:nvSpPr>
            <p:spPr>
              <a:xfrm>
                <a:off x="7120218" y="681784"/>
                <a:ext cx="5071781" cy="646331"/>
              </a:xfrm>
              <a:prstGeom prst="rect">
                <a:avLst/>
              </a:prstGeom>
              <a:blipFill>
                <a:blip r:embed="rId3"/>
                <a:stretch>
                  <a:fillRect l="-962" t="-5660" r="-1322" b="-14151"/>
                </a:stretch>
              </a:blipFill>
            </p:spPr>
            <p:txBody>
              <a:bodyPr/>
              <a:lstStyle/>
              <a:p>
                <a:r>
                  <a:rPr lang="de-DE">
                    <a:noFill/>
                  </a:rPr>
                  <a:t> </a:t>
                </a:r>
              </a:p>
            </p:txBody>
          </p:sp>
        </mc:Fallback>
      </mc:AlternateContent>
      <p:sp>
        <p:nvSpPr>
          <p:cNvPr id="31" name="Rechteck 30"/>
          <p:cNvSpPr/>
          <p:nvPr/>
        </p:nvSpPr>
        <p:spPr>
          <a:xfrm>
            <a:off x="7637116" y="1280498"/>
            <a:ext cx="576079" cy="369332"/>
          </a:xfrm>
          <a:prstGeom prst="rect">
            <a:avLst/>
          </a:prstGeom>
        </p:spPr>
        <p:txBody>
          <a:bodyPr wrap="square">
            <a:spAutoFit/>
          </a:bodyPr>
          <a:lstStyle/>
          <a:p>
            <a:r>
              <a:rPr lang="de-DE" dirty="0" smtClean="0"/>
              <a:t>M</a:t>
            </a:r>
            <a:r>
              <a:rPr lang="de-DE" dirty="0" smtClean="0">
                <a:latin typeface="Arial Unicode MS"/>
                <a:ea typeface="Arial Unicode MS"/>
                <a:cs typeface="Arial Unicode MS"/>
              </a:rPr>
              <a:t>↑</a:t>
            </a:r>
            <a:endParaRPr lang="de-DE" dirty="0"/>
          </a:p>
        </p:txBody>
      </p:sp>
      <p:sp>
        <p:nvSpPr>
          <p:cNvPr id="32" name="Rechteck 31"/>
          <p:cNvSpPr/>
          <p:nvPr/>
        </p:nvSpPr>
        <p:spPr>
          <a:xfrm>
            <a:off x="7976475" y="1291742"/>
            <a:ext cx="1968841" cy="369332"/>
          </a:xfrm>
          <a:prstGeom prst="rect">
            <a:avLst/>
          </a:prstGeom>
        </p:spPr>
        <p:txBody>
          <a:bodyPr wrap="square">
            <a:spAutoFit/>
          </a:bodyPr>
          <a:lstStyle/>
          <a:p>
            <a:r>
              <a:rPr lang="de-DE" dirty="0">
                <a:latin typeface="Arial Unicode MS"/>
                <a:ea typeface="Arial Unicode MS"/>
                <a:cs typeface="Arial Unicode MS"/>
                <a:sym typeface="Wingdings" panose="05000000000000000000" pitchFamily="2" charset="2"/>
              </a:rPr>
              <a:t></a:t>
            </a:r>
            <a:r>
              <a:rPr lang="de-DE" dirty="0"/>
              <a:t>  </a:t>
            </a:r>
            <a:r>
              <a:rPr lang="de-DE" dirty="0" smtClean="0"/>
              <a:t>LM </a:t>
            </a:r>
            <a:r>
              <a:rPr lang="de-DE" dirty="0"/>
              <a:t>nach </a:t>
            </a:r>
            <a:r>
              <a:rPr lang="de-DE" dirty="0" smtClean="0"/>
              <a:t>unten</a:t>
            </a:r>
            <a:endParaRPr lang="de-DE" dirty="0"/>
          </a:p>
        </p:txBody>
      </p:sp>
      <p:sp>
        <p:nvSpPr>
          <p:cNvPr id="33" name="Rechteck 32"/>
          <p:cNvSpPr/>
          <p:nvPr/>
        </p:nvSpPr>
        <p:spPr>
          <a:xfrm>
            <a:off x="7623948" y="1620637"/>
            <a:ext cx="4568051" cy="923330"/>
          </a:xfrm>
          <a:prstGeom prst="rect">
            <a:avLst/>
          </a:prstGeom>
        </p:spPr>
        <p:txBody>
          <a:bodyPr wrap="square">
            <a:noAutofit/>
          </a:bodyPr>
          <a:lstStyle/>
          <a:p>
            <a:r>
              <a:rPr lang="de-DE" dirty="0">
                <a:latin typeface="Arial Unicode MS"/>
                <a:ea typeface="Arial Unicode MS"/>
                <a:cs typeface="Arial Unicode MS"/>
                <a:sym typeface="Wingdings" panose="05000000000000000000" pitchFamily="2" charset="2"/>
              </a:rPr>
              <a:t></a:t>
            </a:r>
            <a:r>
              <a:rPr lang="de-DE" dirty="0"/>
              <a:t> ein </a:t>
            </a:r>
            <a:r>
              <a:rPr lang="de-DE" dirty="0" smtClean="0"/>
              <a:t>gegebenes Einkommen y </a:t>
            </a:r>
            <a:r>
              <a:rPr lang="de-DE" dirty="0"/>
              <a:t>korrespondiert jetzt mit einem </a:t>
            </a:r>
            <a:r>
              <a:rPr lang="de-DE" dirty="0" smtClean="0"/>
              <a:t>niedrigeren Zins i↓ </a:t>
            </a:r>
            <a:r>
              <a:rPr lang="de-DE" dirty="0"/>
              <a:t>am </a:t>
            </a:r>
            <a:r>
              <a:rPr lang="de-DE" dirty="0" smtClean="0"/>
              <a:t>Geldmarkt. </a:t>
            </a:r>
            <a:endParaRPr lang="de-DE" dirty="0"/>
          </a:p>
        </p:txBody>
      </p:sp>
      <p:sp>
        <p:nvSpPr>
          <p:cNvPr id="34" name="Rechteck 33"/>
          <p:cNvSpPr/>
          <p:nvPr/>
        </p:nvSpPr>
        <p:spPr>
          <a:xfrm>
            <a:off x="7581122" y="2513169"/>
            <a:ext cx="4568051" cy="698197"/>
          </a:xfrm>
          <a:prstGeom prst="rect">
            <a:avLst/>
          </a:prstGeom>
        </p:spPr>
        <p:txBody>
          <a:bodyPr wrap="square">
            <a:noAutofit/>
          </a:bodyPr>
          <a:lstStyle/>
          <a:p>
            <a:r>
              <a:rPr lang="de-DE" dirty="0">
                <a:latin typeface="Arial Unicode MS"/>
                <a:ea typeface="Arial Unicode MS"/>
                <a:cs typeface="Arial Unicode MS"/>
                <a:sym typeface="Wingdings" panose="05000000000000000000" pitchFamily="2" charset="2"/>
              </a:rPr>
              <a:t></a:t>
            </a:r>
            <a:r>
              <a:rPr lang="de-DE" dirty="0"/>
              <a:t> </a:t>
            </a:r>
            <a:r>
              <a:rPr lang="de-DE" dirty="0" smtClean="0"/>
              <a:t>Der niedrigere Zinssatz fördert jetzt über den Gütermarkt die Investitionen I</a:t>
            </a:r>
            <a:endParaRPr lang="de-DE" dirty="0"/>
          </a:p>
        </p:txBody>
      </p:sp>
      <p:sp>
        <p:nvSpPr>
          <p:cNvPr id="35" name="Rechteck 34"/>
          <p:cNvSpPr/>
          <p:nvPr/>
        </p:nvSpPr>
        <p:spPr>
          <a:xfrm>
            <a:off x="7581122" y="3157219"/>
            <a:ext cx="4568051" cy="698197"/>
          </a:xfrm>
          <a:prstGeom prst="rect">
            <a:avLst/>
          </a:prstGeom>
        </p:spPr>
        <p:txBody>
          <a:bodyPr wrap="square">
            <a:noAutofit/>
          </a:bodyPr>
          <a:lstStyle/>
          <a:p>
            <a:r>
              <a:rPr lang="de-DE" dirty="0">
                <a:latin typeface="Arial Unicode MS"/>
                <a:ea typeface="Arial Unicode MS"/>
                <a:cs typeface="Arial Unicode MS"/>
                <a:sym typeface="Wingdings" panose="05000000000000000000" pitchFamily="2" charset="2"/>
              </a:rPr>
              <a:t></a:t>
            </a:r>
            <a:r>
              <a:rPr lang="de-DE" dirty="0"/>
              <a:t> </a:t>
            </a:r>
            <a:r>
              <a:rPr lang="de-DE" dirty="0" smtClean="0"/>
              <a:t>Damit steigt insgesamt das Einkommen Y von Y*(</a:t>
            </a:r>
            <a:r>
              <a:rPr lang="de-DE" dirty="0"/>
              <a:t>M</a:t>
            </a:r>
            <a:r>
              <a:rPr lang="de-DE" baseline="-25000" dirty="0"/>
              <a:t>1</a:t>
            </a:r>
            <a:r>
              <a:rPr lang="de-DE" dirty="0" smtClean="0"/>
              <a:t>) auf </a:t>
            </a:r>
            <a:r>
              <a:rPr lang="de-DE" dirty="0"/>
              <a:t>Y*(</a:t>
            </a:r>
            <a:r>
              <a:rPr lang="de-DE" dirty="0" smtClean="0"/>
              <a:t>M</a:t>
            </a:r>
            <a:r>
              <a:rPr lang="de-DE" baseline="-25000" dirty="0" smtClean="0"/>
              <a:t>2</a:t>
            </a:r>
            <a:r>
              <a:rPr lang="de-DE" dirty="0" smtClean="0"/>
              <a:t>) </a:t>
            </a:r>
            <a:endParaRPr lang="de-DE" dirty="0"/>
          </a:p>
          <a:p>
            <a:r>
              <a:rPr lang="de-DE" dirty="0" smtClean="0"/>
              <a:t> </a:t>
            </a:r>
            <a:endParaRPr lang="de-DE" dirty="0"/>
          </a:p>
        </p:txBody>
      </p:sp>
      <p:sp>
        <p:nvSpPr>
          <p:cNvPr id="36" name="Textfeld 35"/>
          <p:cNvSpPr txBox="1"/>
          <p:nvPr/>
        </p:nvSpPr>
        <p:spPr>
          <a:xfrm>
            <a:off x="49950" y="5537818"/>
            <a:ext cx="12191999" cy="707886"/>
          </a:xfrm>
          <a:prstGeom prst="rect">
            <a:avLst/>
          </a:prstGeom>
          <a:noFill/>
        </p:spPr>
        <p:txBody>
          <a:bodyPr wrap="square" rtlCol="0">
            <a:spAutoFit/>
          </a:bodyPr>
          <a:lstStyle/>
          <a:p>
            <a:r>
              <a:rPr lang="de-DE" sz="2000" dirty="0" smtClean="0"/>
              <a:t>Durch eine Geldmengenerhöhung ergibt sich </a:t>
            </a:r>
            <a:r>
              <a:rPr lang="de-DE" sz="2000" smtClean="0"/>
              <a:t>damit im IS-LM-Modell </a:t>
            </a:r>
            <a:r>
              <a:rPr lang="de-DE" sz="2000" dirty="0" smtClean="0"/>
              <a:t>eine Erhöhung des Einkommens von </a:t>
            </a:r>
            <a:r>
              <a:rPr lang="de-DE" sz="2000" dirty="0"/>
              <a:t>Y</a:t>
            </a:r>
            <a:r>
              <a:rPr lang="de-DE" sz="2000" dirty="0" smtClean="0"/>
              <a:t>*(M</a:t>
            </a:r>
            <a:r>
              <a:rPr lang="de-DE" sz="2000" baseline="-25000" dirty="0" smtClean="0"/>
              <a:t>1</a:t>
            </a:r>
            <a:r>
              <a:rPr lang="de-DE" sz="2000" dirty="0"/>
              <a:t>) auf </a:t>
            </a:r>
            <a:r>
              <a:rPr lang="de-DE" sz="2000" dirty="0" smtClean="0"/>
              <a:t>  Y</a:t>
            </a:r>
            <a:r>
              <a:rPr lang="de-DE" sz="2000" dirty="0"/>
              <a:t>* </a:t>
            </a:r>
            <a:r>
              <a:rPr lang="de-DE" sz="2000" dirty="0" smtClean="0"/>
              <a:t>(M</a:t>
            </a:r>
            <a:r>
              <a:rPr lang="de-DE" sz="2000" baseline="-25000" dirty="0" smtClean="0"/>
              <a:t>2</a:t>
            </a:r>
            <a:r>
              <a:rPr lang="de-DE" sz="2000" dirty="0" smtClean="0"/>
              <a:t>) bei einer gleichzeitigen Zinssenkung von i*(M</a:t>
            </a:r>
            <a:r>
              <a:rPr lang="de-DE" sz="2000" baseline="-25000" dirty="0" smtClean="0"/>
              <a:t>1</a:t>
            </a:r>
            <a:r>
              <a:rPr lang="de-DE" sz="2000" dirty="0"/>
              <a:t>) auf </a:t>
            </a:r>
            <a:r>
              <a:rPr lang="de-DE" sz="2000" dirty="0" smtClean="0"/>
              <a:t>i*(M</a:t>
            </a:r>
            <a:r>
              <a:rPr lang="de-DE" sz="2000" baseline="-25000" dirty="0" smtClean="0"/>
              <a:t>2</a:t>
            </a:r>
            <a:r>
              <a:rPr lang="de-DE" sz="2000" dirty="0"/>
              <a:t>)</a:t>
            </a:r>
            <a:r>
              <a:rPr lang="de-DE" sz="2000" dirty="0" smtClean="0"/>
              <a:t> </a:t>
            </a:r>
            <a:endParaRPr lang="de-DE" sz="2000" dirty="0" smtClean="0">
              <a:latin typeface="Arial Unicode MS"/>
              <a:ea typeface="Arial Unicode MS"/>
              <a:cs typeface="Arial Unicode MS"/>
            </a:endParaRPr>
          </a:p>
        </p:txBody>
      </p:sp>
      <p:cxnSp>
        <p:nvCxnSpPr>
          <p:cNvPr id="37" name="Gerade Verbindung mit Pfeil 36"/>
          <p:cNvCxnSpPr/>
          <p:nvPr/>
        </p:nvCxnSpPr>
        <p:spPr>
          <a:xfrm flipH="1">
            <a:off x="133310" y="2787577"/>
            <a:ext cx="3806" cy="56936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Gerade Verbindung mit Pfeil 37"/>
          <p:cNvCxnSpPr/>
          <p:nvPr/>
        </p:nvCxnSpPr>
        <p:spPr>
          <a:xfrm flipV="1">
            <a:off x="3586972" y="5120648"/>
            <a:ext cx="635778" cy="101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976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8" grpId="0"/>
      <p:bldP spid="29" grpId="0"/>
      <p:bldP spid="30" grpId="0"/>
      <p:bldP spid="31" grpId="0"/>
      <p:bldP spid="32" grpId="0"/>
      <p:bldP spid="33" grpId="0"/>
      <p:bldP spid="34" grpId="0"/>
      <p:bldP spid="35" grpId="0"/>
      <p:bldP spid="3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7652" y="672525"/>
            <a:ext cx="12113109" cy="5792821"/>
          </a:xfrm>
          <a:prstGeom prst="rect">
            <a:avLst/>
          </a:prstGeom>
          <a:noFill/>
        </p:spPr>
        <p:txBody>
          <a:bodyPr wrap="square" rtlCol="0">
            <a:noAutofit/>
          </a:bodyPr>
          <a:lstStyle/>
          <a:p>
            <a:pPr lvl="0" hangingPunct="0"/>
            <a:r>
              <a:rPr lang="de-DE" sz="2400" dirty="0">
                <a:latin typeface="Times New Roman" pitchFamily="18"/>
                <a:ea typeface="Droid Sans Fallback" pitchFamily="2"/>
                <a:cs typeface="Lohit Hindi" pitchFamily="2"/>
              </a:rPr>
              <a:t>C(Y)=C</a:t>
            </a:r>
            <a:r>
              <a:rPr lang="de-DE" sz="2400" baseline="-33000" dirty="0">
                <a:latin typeface="Times New Roman" pitchFamily="18"/>
                <a:ea typeface="Droid Sans Fallback" pitchFamily="2"/>
                <a:cs typeface="Lohit Hindi" pitchFamily="2"/>
              </a:rPr>
              <a:t>0</a:t>
            </a:r>
            <a:r>
              <a:rPr lang="de-DE" sz="2400" dirty="0">
                <a:latin typeface="Times New Roman" pitchFamily="18"/>
                <a:ea typeface="Droid Sans Fallback" pitchFamily="2"/>
                <a:cs typeface="Lohit Hindi" pitchFamily="2"/>
              </a:rPr>
              <a:t>+c</a:t>
            </a:r>
            <a:r>
              <a:rPr lang="de-DE" sz="2400" baseline="-33000" dirty="0">
                <a:latin typeface="Times New Roman" pitchFamily="18"/>
                <a:ea typeface="Droid Sans Fallback" pitchFamily="2"/>
                <a:cs typeface="Lohit Hindi" pitchFamily="2"/>
              </a:rPr>
              <a:t>y</a:t>
            </a:r>
            <a:r>
              <a:rPr lang="de-DE" sz="2400" dirty="0">
                <a:latin typeface="Times New Roman" pitchFamily="18"/>
                <a:ea typeface="Arial" pitchFamily="34"/>
                <a:cs typeface="Arial" pitchFamily="34"/>
              </a:rPr>
              <a:t>∙Y=50+0,8Y</a:t>
            </a:r>
          </a:p>
          <a:p>
            <a:pPr lvl="0" hangingPunct="0"/>
            <a:endParaRPr lang="de-DE" sz="2400" dirty="0">
              <a:latin typeface="Times New Roman" pitchFamily="18"/>
              <a:ea typeface="Arial" pitchFamily="34"/>
              <a:cs typeface="Arial" pitchFamily="34"/>
            </a:endParaRPr>
          </a:p>
          <a:p>
            <a:pPr lvl="0" hangingPunct="0"/>
            <a:r>
              <a:rPr lang="de-DE" sz="2400" dirty="0" smtClean="0">
                <a:latin typeface="Times New Roman" pitchFamily="18"/>
                <a:ea typeface="Arial" pitchFamily="34"/>
                <a:cs typeface="Arial" pitchFamily="34"/>
              </a:rPr>
              <a:t>I(i)=I</a:t>
            </a:r>
            <a:r>
              <a:rPr lang="de-DE" sz="2400" baseline="-33000" dirty="0" smtClean="0">
                <a:latin typeface="Times New Roman" pitchFamily="18"/>
                <a:ea typeface="Arial" pitchFamily="34"/>
                <a:cs typeface="Arial" pitchFamily="34"/>
              </a:rPr>
              <a:t>0</a:t>
            </a:r>
            <a:r>
              <a:rPr lang="de-DE" sz="2400" dirty="0" smtClean="0">
                <a:latin typeface="Times New Roman" pitchFamily="18"/>
                <a:ea typeface="Arial" pitchFamily="34"/>
                <a:cs typeface="Arial" pitchFamily="34"/>
              </a:rPr>
              <a:t>+i</a:t>
            </a:r>
            <a:r>
              <a:rPr lang="de-DE" sz="2400" baseline="-33000" dirty="0" smtClean="0">
                <a:latin typeface="Times New Roman" pitchFamily="18"/>
                <a:ea typeface="Arial" pitchFamily="34"/>
                <a:cs typeface="Arial" pitchFamily="34"/>
              </a:rPr>
              <a:t>i</a:t>
            </a:r>
            <a:r>
              <a:rPr lang="de-DE" sz="2400" dirty="0" smtClean="0">
                <a:latin typeface="Times New Roman" pitchFamily="18"/>
                <a:ea typeface="Arial" pitchFamily="34"/>
                <a:cs typeface="Arial" pitchFamily="34"/>
              </a:rPr>
              <a:t>∙i=30-300i</a:t>
            </a:r>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G=20</a:t>
            </a:r>
          </a:p>
          <a:p>
            <a:pPr lvl="0" hangingPunct="0"/>
            <a:endParaRPr lang="de-DE" sz="2400" dirty="0">
              <a:latin typeface="Times New Roman" pitchFamily="18"/>
              <a:ea typeface="Arial" pitchFamily="34"/>
              <a:cs typeface="Arial" pitchFamily="34"/>
            </a:endParaRPr>
          </a:p>
          <a:p>
            <a:pPr lvl="0" hangingPunct="0"/>
            <a:r>
              <a:rPr lang="de-DE" sz="2400" dirty="0" smtClean="0">
                <a:latin typeface="Times New Roman" pitchFamily="18"/>
                <a:ea typeface="Arial Unicode MS" pitchFamily="34"/>
                <a:cs typeface="Arial Unicode MS" pitchFamily="34"/>
              </a:rPr>
              <a:t>L(</a:t>
            </a:r>
            <a:r>
              <a:rPr lang="de-DE" sz="2400" dirty="0" err="1" smtClean="0">
                <a:latin typeface="Times New Roman" pitchFamily="18"/>
                <a:ea typeface="Arial Unicode MS" pitchFamily="34"/>
                <a:cs typeface="Arial Unicode MS" pitchFamily="34"/>
              </a:rPr>
              <a:t>Y,i</a:t>
            </a:r>
            <a:r>
              <a:rPr lang="de-DE" sz="2400" dirty="0" smtClean="0">
                <a:latin typeface="Times New Roman" pitchFamily="18"/>
                <a:ea typeface="Arial Unicode MS" pitchFamily="34"/>
                <a:cs typeface="Arial Unicode MS" pitchFamily="34"/>
              </a:rPr>
              <a:t>)=</a:t>
            </a:r>
            <a:r>
              <a:rPr lang="de-DE" sz="2400" dirty="0" err="1">
                <a:latin typeface="Times New Roman" pitchFamily="18"/>
                <a:ea typeface="Arial Unicode MS" pitchFamily="34"/>
                <a:cs typeface="Arial Unicode MS" pitchFamily="34"/>
              </a:rPr>
              <a:t>l</a:t>
            </a:r>
            <a:r>
              <a:rPr lang="de-DE" sz="2400" baseline="-33000" dirty="0" err="1">
                <a:latin typeface="Times New Roman" pitchFamily="18"/>
                <a:ea typeface="Arial Unicode MS" pitchFamily="34"/>
                <a:cs typeface="Arial Unicode MS" pitchFamily="34"/>
              </a:rPr>
              <a:t>y</a:t>
            </a:r>
            <a:r>
              <a:rPr lang="de-DE" sz="2400" dirty="0" err="1">
                <a:latin typeface="Times New Roman" pitchFamily="18"/>
                <a:ea typeface="Arial" pitchFamily="34"/>
                <a:cs typeface="Arial" pitchFamily="34"/>
              </a:rPr>
              <a:t>∙</a:t>
            </a:r>
            <a:r>
              <a:rPr lang="de-DE" sz="2400" dirty="0" err="1" smtClean="0">
                <a:latin typeface="Times New Roman" pitchFamily="18"/>
                <a:ea typeface="Arial" pitchFamily="34"/>
                <a:cs typeface="Arial" pitchFamily="34"/>
              </a:rPr>
              <a:t>Y+l</a:t>
            </a:r>
            <a:r>
              <a:rPr lang="de-DE" sz="2400" baseline="-33000" dirty="0" err="1" smtClean="0">
                <a:latin typeface="Times New Roman" pitchFamily="18"/>
                <a:ea typeface="Arial" pitchFamily="34"/>
                <a:cs typeface="Arial" pitchFamily="34"/>
              </a:rPr>
              <a:t>i</a:t>
            </a:r>
            <a:r>
              <a:rPr lang="de-DE" sz="2400" dirty="0" err="1" smtClean="0">
                <a:latin typeface="Times New Roman" pitchFamily="18"/>
                <a:ea typeface="Arial" pitchFamily="34"/>
                <a:cs typeface="Arial" pitchFamily="34"/>
              </a:rPr>
              <a:t>∙</a:t>
            </a:r>
            <a:r>
              <a:rPr lang="de-DE" sz="2400" dirty="0" err="1">
                <a:latin typeface="Times New Roman" pitchFamily="18"/>
                <a:ea typeface="Arial" pitchFamily="34"/>
                <a:cs typeface="Arial" pitchFamily="34"/>
              </a:rPr>
              <a:t>i</a:t>
            </a:r>
            <a:r>
              <a:rPr lang="de-DE" sz="2400" dirty="0" smtClean="0">
                <a:latin typeface="Times New Roman" pitchFamily="18"/>
                <a:ea typeface="Arial" pitchFamily="34"/>
                <a:cs typeface="Arial" pitchFamily="34"/>
              </a:rPr>
              <a:t>=0,5Y – 250i</a:t>
            </a:r>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r>
              <a:rPr lang="de-DE" sz="2400" dirty="0" smtClean="0">
                <a:latin typeface="Times New Roman" pitchFamily="18"/>
                <a:ea typeface="Arial" pitchFamily="34"/>
                <a:cs typeface="Arial" pitchFamily="34"/>
              </a:rPr>
              <a:t>M=400		p=2 </a:t>
            </a:r>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marL="457200" lvl="0" indent="-457200" hangingPunct="0">
              <a:buFont typeface="+mj-lt"/>
              <a:buAutoNum type="alphaLcParenR"/>
            </a:pPr>
            <a:r>
              <a:rPr lang="de-DE" sz="2000" dirty="0">
                <a:latin typeface="Times New Roman" pitchFamily="18"/>
                <a:ea typeface="Arial" pitchFamily="34"/>
                <a:cs typeface="Arial" pitchFamily="34"/>
              </a:rPr>
              <a:t>Bestimmen Sie </a:t>
            </a:r>
            <a:r>
              <a:rPr lang="de-DE" sz="2000" dirty="0" smtClean="0">
                <a:latin typeface="Times New Roman" pitchFamily="18"/>
                <a:ea typeface="Arial" pitchFamily="34"/>
                <a:cs typeface="Arial" pitchFamily="34"/>
              </a:rPr>
              <a:t>den fiskalischen Impuls auf das Einkommen, den eine Verdopplung der Staatsausgaben auslöst.</a:t>
            </a:r>
          </a:p>
          <a:p>
            <a:pPr marL="457200" indent="-457200" hangingPunct="0">
              <a:buFont typeface="+mj-lt"/>
              <a:buAutoNum type="alphaLcParenR"/>
            </a:pPr>
            <a:r>
              <a:rPr lang="de-DE" sz="2000" dirty="0" smtClean="0">
                <a:latin typeface="Times New Roman" pitchFamily="18"/>
                <a:ea typeface="Arial" pitchFamily="34"/>
                <a:cs typeface="Arial" pitchFamily="34"/>
              </a:rPr>
              <a:t>Bestimmen Sie das geldpolitischen Impuls auf </a:t>
            </a:r>
            <a:r>
              <a:rPr lang="de-DE" sz="2000" smtClean="0">
                <a:latin typeface="Times New Roman" pitchFamily="18"/>
                <a:ea typeface="Arial" pitchFamily="34"/>
                <a:cs typeface="Arial" pitchFamily="34"/>
              </a:rPr>
              <a:t>das Einkommen, </a:t>
            </a:r>
            <a:r>
              <a:rPr lang="de-DE" sz="2000" dirty="0" smtClean="0">
                <a:latin typeface="Times New Roman" pitchFamily="18"/>
                <a:ea typeface="Arial" pitchFamily="34"/>
                <a:cs typeface="Arial" pitchFamily="34"/>
              </a:rPr>
              <a:t>den eine Erhöhung der Geldmenge um 25</a:t>
            </a:r>
            <a:r>
              <a:rPr lang="de-DE" sz="2000" smtClean="0">
                <a:latin typeface="Times New Roman" pitchFamily="18"/>
                <a:ea typeface="Arial" pitchFamily="34"/>
                <a:cs typeface="Arial" pitchFamily="34"/>
              </a:rPr>
              <a:t>% auslöst.</a:t>
            </a:r>
            <a:endParaRPr lang="de-DE" sz="2000" dirty="0">
              <a:latin typeface="Times New Roman" pitchFamily="18"/>
              <a:ea typeface="Arial" pitchFamily="34"/>
              <a:cs typeface="Arial" pitchFamily="34"/>
            </a:endParaRPr>
          </a:p>
        </p:txBody>
      </p:sp>
      <p:sp>
        <p:nvSpPr>
          <p:cNvPr id="3"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smtClean="0"/>
              <a:t>Aufgabe</a:t>
            </a:r>
            <a:endParaRPr lang="de-DE" sz="2903" b="1" dirty="0"/>
          </a:p>
        </p:txBody>
      </p:sp>
    </p:spTree>
    <p:extLst>
      <p:ext uri="{BB962C8B-B14F-4D97-AF65-F5344CB8AC3E}">
        <p14:creationId xmlns:p14="http://schemas.microsoft.com/office/powerpoint/2010/main" val="622844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Konsum</a:t>
            </a:r>
          </a:p>
        </p:txBody>
      </p:sp>
      <p:sp>
        <p:nvSpPr>
          <p:cNvPr id="8" name="Textfeld 7"/>
          <p:cNvSpPr txBox="1"/>
          <p:nvPr/>
        </p:nvSpPr>
        <p:spPr>
          <a:xfrm>
            <a:off x="546849" y="576796"/>
            <a:ext cx="10907552" cy="944442"/>
          </a:xfrm>
          <a:prstGeom prst="rect">
            <a:avLst/>
          </a:prstGeom>
          <a:noFill/>
        </p:spPr>
        <p:txBody>
          <a:bodyPr wrap="square" rtlCol="0">
            <a:noAutofit/>
          </a:bodyPr>
          <a:lstStyle/>
          <a:p>
            <a:pPr>
              <a:lnSpc>
                <a:spcPct val="120000"/>
              </a:lnSpc>
              <a:spcAft>
                <a:spcPts val="544"/>
              </a:spcAft>
            </a:pPr>
            <a:r>
              <a:rPr lang="en-US" sz="2000" dirty="0" smtClean="0">
                <a:solidFill>
                  <a:prstClr val="black"/>
                </a:solidFill>
              </a:rPr>
              <a:t>In Deutschland (2019) </a:t>
            </a:r>
            <a:r>
              <a:rPr lang="en-US" sz="2000" dirty="0" err="1" smtClean="0">
                <a:solidFill>
                  <a:prstClr val="black"/>
                </a:solidFill>
              </a:rPr>
              <a:t>betrug</a:t>
            </a:r>
            <a:r>
              <a:rPr lang="en-US" sz="2000" dirty="0" smtClean="0">
                <a:solidFill>
                  <a:prstClr val="black"/>
                </a:solidFill>
              </a:rPr>
              <a:t> die </a:t>
            </a:r>
            <a:r>
              <a:rPr lang="en-US" sz="2000" dirty="0" err="1" smtClean="0">
                <a:solidFill>
                  <a:prstClr val="black"/>
                </a:solidFill>
                <a:sym typeface="Wingdings" panose="05000000000000000000" pitchFamily="2" charset="2"/>
              </a:rPr>
              <a:t>Sparquote</a:t>
            </a:r>
            <a:r>
              <a:rPr lang="en-US" sz="2000" dirty="0" smtClean="0">
                <a:solidFill>
                  <a:prstClr val="black"/>
                </a:solidFill>
                <a:sym typeface="Wingdings" panose="05000000000000000000" pitchFamily="2" charset="2"/>
              </a:rPr>
              <a:t> s</a:t>
            </a:r>
            <a:r>
              <a:rPr lang="de-DE" sz="2000" baseline="-25000" dirty="0" smtClean="0">
                <a:solidFill>
                  <a:srgbClr val="000000"/>
                </a:solidFill>
              </a:rPr>
              <a:t>y</a:t>
            </a:r>
            <a:r>
              <a:rPr lang="en-US" sz="2000" dirty="0" smtClean="0">
                <a:solidFill>
                  <a:prstClr val="black"/>
                </a:solidFill>
                <a:sym typeface="Wingdings" panose="05000000000000000000" pitchFamily="2" charset="2"/>
              </a:rPr>
              <a:t>= 10,9% </a:t>
            </a:r>
            <a:r>
              <a:rPr lang="en-US" sz="2000" dirty="0" smtClean="0">
                <a:solidFill>
                  <a:prstClr val="black"/>
                </a:solidFill>
              </a:rPr>
              <a:t>:</a:t>
            </a:r>
          </a:p>
          <a:p>
            <a:pPr>
              <a:lnSpc>
                <a:spcPct val="120000"/>
              </a:lnSpc>
              <a:spcAft>
                <a:spcPts val="544"/>
              </a:spcAft>
            </a:pPr>
            <a:r>
              <a:rPr lang="en-US" sz="2000" dirty="0" err="1" smtClean="0">
                <a:solidFill>
                  <a:prstClr val="black"/>
                </a:solidFill>
              </a:rPr>
              <a:t>Wie</a:t>
            </a:r>
            <a:r>
              <a:rPr lang="en-US" sz="2000" dirty="0" smtClean="0">
                <a:solidFill>
                  <a:prstClr val="black"/>
                </a:solidFill>
              </a:rPr>
              <a:t> </a:t>
            </a:r>
            <a:r>
              <a:rPr lang="en-US" sz="2000" dirty="0" err="1" smtClean="0">
                <a:solidFill>
                  <a:prstClr val="black"/>
                </a:solidFill>
              </a:rPr>
              <a:t>hoch</a:t>
            </a:r>
            <a:r>
              <a:rPr lang="en-US" sz="2000" dirty="0" smtClean="0">
                <a:solidFill>
                  <a:prstClr val="black"/>
                </a:solidFill>
              </a:rPr>
              <a:t> war die </a:t>
            </a:r>
            <a:r>
              <a:rPr lang="en-US" sz="2000" dirty="0" err="1" smtClean="0">
                <a:solidFill>
                  <a:prstClr val="black"/>
                </a:solidFill>
                <a:hlinkClick r:id="rId3"/>
              </a:rPr>
              <a:t>Sparquote</a:t>
            </a:r>
            <a:r>
              <a:rPr lang="en-US" sz="2000" dirty="0" smtClean="0">
                <a:solidFill>
                  <a:prstClr val="black"/>
                </a:solidFill>
                <a:hlinkClick r:id="rId3"/>
              </a:rPr>
              <a:t> 2020</a:t>
            </a:r>
            <a:r>
              <a:rPr lang="en-US" sz="2000" dirty="0" smtClean="0">
                <a:solidFill>
                  <a:prstClr val="black"/>
                </a:solidFill>
              </a:rPr>
              <a:t>?</a:t>
            </a:r>
            <a:r>
              <a:rPr lang="en-US" sz="2000" dirty="0">
                <a:solidFill>
                  <a:prstClr val="black"/>
                </a:solidFill>
              </a:rPr>
              <a:t/>
            </a:r>
            <a:br>
              <a:rPr lang="en-US" sz="2000" dirty="0">
                <a:solidFill>
                  <a:prstClr val="black"/>
                </a:solidFill>
              </a:rPr>
            </a:br>
            <a:endParaRPr lang="de-DE" sz="2000" dirty="0"/>
          </a:p>
        </p:txBody>
      </p:sp>
      <p:sp>
        <p:nvSpPr>
          <p:cNvPr id="4" name="Textfeld 3"/>
          <p:cNvSpPr txBox="1"/>
          <p:nvPr/>
        </p:nvSpPr>
        <p:spPr>
          <a:xfrm>
            <a:off x="490819" y="3769658"/>
            <a:ext cx="10907552" cy="672115"/>
          </a:xfrm>
          <a:prstGeom prst="rect">
            <a:avLst/>
          </a:prstGeom>
          <a:noFill/>
        </p:spPr>
        <p:txBody>
          <a:bodyPr wrap="square" rtlCol="0">
            <a:noAutofit/>
          </a:bodyPr>
          <a:lstStyle/>
          <a:p>
            <a:pPr>
              <a:lnSpc>
                <a:spcPct val="120000"/>
              </a:lnSpc>
              <a:spcAft>
                <a:spcPts val="544"/>
              </a:spcAft>
            </a:pPr>
            <a:r>
              <a:rPr lang="de-DE" sz="2000" dirty="0" smtClean="0">
                <a:solidFill>
                  <a:prstClr val="black"/>
                </a:solidFill>
              </a:rPr>
              <a:t>Damit muss gelten: </a:t>
            </a:r>
            <a:r>
              <a:rPr lang="en-US" sz="2000" dirty="0" smtClean="0">
                <a:solidFill>
                  <a:prstClr val="black"/>
                </a:solidFill>
              </a:rPr>
              <a:t>c</a:t>
            </a:r>
            <a:r>
              <a:rPr lang="de-DE" sz="2000" baseline="-25000" dirty="0" smtClean="0">
                <a:solidFill>
                  <a:srgbClr val="000000"/>
                </a:solidFill>
              </a:rPr>
              <a:t>y</a:t>
            </a:r>
            <a:r>
              <a:rPr lang="de-DE" sz="2000" dirty="0" smtClean="0">
                <a:solidFill>
                  <a:prstClr val="black"/>
                </a:solidFill>
              </a:rPr>
              <a:t>+</a:t>
            </a:r>
            <a:r>
              <a:rPr lang="en-US" sz="2000" dirty="0" smtClean="0">
                <a:solidFill>
                  <a:prstClr val="black"/>
                </a:solidFill>
              </a:rPr>
              <a:t> s</a:t>
            </a:r>
            <a:r>
              <a:rPr lang="de-DE" sz="2000" baseline="-25000" dirty="0" smtClean="0">
                <a:solidFill>
                  <a:srgbClr val="000000"/>
                </a:solidFill>
              </a:rPr>
              <a:t>y </a:t>
            </a:r>
            <a:r>
              <a:rPr lang="de-DE" sz="2000" dirty="0" smtClean="0">
                <a:solidFill>
                  <a:prstClr val="black"/>
                </a:solidFill>
              </a:rPr>
              <a:t>=1</a:t>
            </a:r>
            <a:r>
              <a:rPr lang="en-US" sz="2000" dirty="0" smtClean="0">
                <a:solidFill>
                  <a:prstClr val="black"/>
                </a:solidFill>
              </a:rPr>
              <a:t>	→	</a:t>
            </a:r>
            <a:r>
              <a:rPr lang="en-US" sz="2000" dirty="0">
                <a:solidFill>
                  <a:prstClr val="black"/>
                </a:solidFill>
              </a:rPr>
              <a:t> c</a:t>
            </a:r>
            <a:r>
              <a:rPr lang="de-DE" sz="2000" baseline="-25000" dirty="0" smtClean="0">
                <a:solidFill>
                  <a:srgbClr val="000000"/>
                </a:solidFill>
              </a:rPr>
              <a:t>y</a:t>
            </a:r>
            <a:r>
              <a:rPr lang="de-DE" sz="2000" dirty="0" smtClean="0">
                <a:solidFill>
                  <a:prstClr val="black"/>
                </a:solidFill>
              </a:rPr>
              <a:t>=1 –</a:t>
            </a:r>
            <a:r>
              <a:rPr lang="en-US" sz="2000" dirty="0" smtClean="0">
                <a:solidFill>
                  <a:prstClr val="black"/>
                </a:solidFill>
              </a:rPr>
              <a:t> </a:t>
            </a:r>
            <a:r>
              <a:rPr lang="en-US" sz="2000" dirty="0">
                <a:solidFill>
                  <a:prstClr val="black"/>
                </a:solidFill>
              </a:rPr>
              <a:t>s</a:t>
            </a:r>
            <a:r>
              <a:rPr lang="de-DE" sz="2000" baseline="-25000" dirty="0" smtClean="0">
                <a:solidFill>
                  <a:srgbClr val="000000"/>
                </a:solidFill>
              </a:rPr>
              <a:t>y </a:t>
            </a:r>
            <a:r>
              <a:rPr lang="de-DE" sz="2000" dirty="0" smtClean="0">
                <a:solidFill>
                  <a:prstClr val="black"/>
                </a:solidFill>
              </a:rPr>
              <a:t>=83,8</a:t>
            </a:r>
            <a:r>
              <a:rPr lang="en-US" sz="2000" dirty="0" smtClean="0">
                <a:solidFill>
                  <a:prstClr val="black"/>
                </a:solidFill>
                <a:sym typeface="Wingdings" panose="05000000000000000000" pitchFamily="2" charset="2"/>
              </a:rPr>
              <a:t> </a:t>
            </a:r>
            <a:r>
              <a:rPr lang="en-US" sz="2000" dirty="0">
                <a:solidFill>
                  <a:prstClr val="black"/>
                </a:solidFill>
                <a:sym typeface="Wingdings" panose="05000000000000000000" pitchFamily="2" charset="2"/>
              </a:rPr>
              <a:t>%</a:t>
            </a:r>
            <a:endParaRPr lang="de-DE" sz="2000" dirty="0"/>
          </a:p>
        </p:txBody>
      </p:sp>
      <p:sp>
        <p:nvSpPr>
          <p:cNvPr id="5" name="Textfeld 4"/>
          <p:cNvSpPr txBox="1"/>
          <p:nvPr/>
        </p:nvSpPr>
        <p:spPr>
          <a:xfrm>
            <a:off x="546849" y="2628900"/>
            <a:ext cx="10907552" cy="1039263"/>
          </a:xfrm>
          <a:prstGeom prst="rect">
            <a:avLst/>
          </a:prstGeom>
          <a:noFill/>
        </p:spPr>
        <p:txBody>
          <a:bodyPr wrap="square" rtlCol="0">
            <a:noAutofit/>
          </a:bodyPr>
          <a:lstStyle/>
          <a:p>
            <a:pPr>
              <a:lnSpc>
                <a:spcPct val="120000"/>
              </a:lnSpc>
              <a:spcAft>
                <a:spcPts val="544"/>
              </a:spcAft>
            </a:pPr>
            <a:r>
              <a:rPr lang="de-DE" sz="2000" dirty="0" smtClean="0">
                <a:solidFill>
                  <a:prstClr val="black"/>
                </a:solidFill>
              </a:rPr>
              <a:t>Das Einkommen Y wird auf den Konsum und das Sparen aufgeteilt (vgl. wieder die VGR und den Wirtschaftskreislauf!)</a:t>
            </a:r>
            <a:r>
              <a:rPr lang="en-US" sz="2000" dirty="0">
                <a:solidFill>
                  <a:prstClr val="black"/>
                </a:solidFill>
              </a:rPr>
              <a:t/>
            </a:r>
            <a:br>
              <a:rPr lang="en-US" sz="2000" dirty="0">
                <a:solidFill>
                  <a:prstClr val="black"/>
                </a:solidFill>
              </a:rPr>
            </a:br>
            <a:endParaRPr lang="de-DE" sz="2000" dirty="0"/>
          </a:p>
        </p:txBody>
      </p:sp>
      <p:sp>
        <p:nvSpPr>
          <p:cNvPr id="7" name="Textfeld 6"/>
          <p:cNvSpPr txBox="1"/>
          <p:nvPr/>
        </p:nvSpPr>
        <p:spPr>
          <a:xfrm>
            <a:off x="490818" y="4441773"/>
            <a:ext cx="11701181" cy="672115"/>
          </a:xfrm>
          <a:prstGeom prst="rect">
            <a:avLst/>
          </a:prstGeom>
          <a:noFill/>
        </p:spPr>
        <p:txBody>
          <a:bodyPr wrap="square" rtlCol="0">
            <a:noAutofit/>
          </a:bodyPr>
          <a:lstStyle/>
          <a:p>
            <a:pPr>
              <a:lnSpc>
                <a:spcPct val="120000"/>
              </a:lnSpc>
              <a:spcAft>
                <a:spcPts val="544"/>
              </a:spcAft>
            </a:pPr>
            <a:r>
              <a:rPr lang="de-DE" sz="2000" dirty="0" smtClean="0">
                <a:solidFill>
                  <a:prstClr val="black"/>
                </a:solidFill>
              </a:rPr>
              <a:t>Interpretation: Von 1000 zusätzlichen Euro an Einkommen werden 838 Euro direkt für den Konsum wieder ausgegeben!! (Erste Ableitung der Konsumfunktion!)</a:t>
            </a:r>
            <a:endParaRPr lang="de-DE" sz="2000" dirty="0"/>
          </a:p>
        </p:txBody>
      </p:sp>
      <p:sp>
        <p:nvSpPr>
          <p:cNvPr id="9" name="Textfeld 8"/>
          <p:cNvSpPr txBox="1"/>
          <p:nvPr/>
        </p:nvSpPr>
        <p:spPr>
          <a:xfrm>
            <a:off x="251585" y="5187626"/>
            <a:ext cx="11429999" cy="1526834"/>
          </a:xfrm>
          <a:prstGeom prst="rect">
            <a:avLst/>
          </a:prstGeom>
          <a:noFill/>
        </p:spPr>
        <p:txBody>
          <a:bodyPr wrap="square" rtlCol="0">
            <a:noAutofit/>
          </a:bodyPr>
          <a:lstStyle/>
          <a:p>
            <a:pPr>
              <a:lnSpc>
                <a:spcPct val="120000"/>
              </a:lnSpc>
              <a:spcAft>
                <a:spcPts val="544"/>
              </a:spcAft>
            </a:pPr>
            <a:r>
              <a:rPr lang="de-DE" sz="1600" dirty="0" smtClean="0">
                <a:solidFill>
                  <a:prstClr val="black"/>
                </a:solidFill>
              </a:rPr>
              <a:t>Auf dieser Logik basieren gerade die Ideen der Deutschen Bevölkerung im Zuge der </a:t>
            </a:r>
            <a:r>
              <a:rPr lang="de-DE" sz="1600" dirty="0" err="1" smtClean="0">
                <a:solidFill>
                  <a:prstClr val="black"/>
                </a:solidFill>
              </a:rPr>
              <a:t>Coronakrise</a:t>
            </a:r>
            <a:r>
              <a:rPr lang="de-DE" sz="1600" dirty="0" smtClean="0">
                <a:solidFill>
                  <a:prstClr val="black"/>
                </a:solidFill>
              </a:rPr>
              <a:t> direkte Zahlungen wie z.B. über die Einmalzahlungen des Kindergeldes zu gewähren. Allerdings wurden diese Überlegungen zu einer Zeit angestellt, als die Sparquote bei ca. 10% (2019) lag. Man sieht also hier schon, wie wichtig es ist, auch in Änderungen der </a:t>
            </a:r>
            <a:r>
              <a:rPr lang="de-DE" sz="1600" dirty="0">
                <a:solidFill>
                  <a:prstClr val="black"/>
                </a:solidFill>
              </a:rPr>
              <a:t>R</a:t>
            </a:r>
            <a:r>
              <a:rPr lang="de-DE" sz="1600" dirty="0" smtClean="0">
                <a:solidFill>
                  <a:prstClr val="black"/>
                </a:solidFill>
              </a:rPr>
              <a:t>ahmenbedingungen zu denken. Denn natürlich bleibt die qualitative Wirkung von Einmalzahlungen auch bei einem Sinken der Sparquote erhalten, aber der </a:t>
            </a:r>
            <a:r>
              <a:rPr lang="de-DE" sz="1600" dirty="0" err="1" smtClean="0">
                <a:solidFill>
                  <a:prstClr val="black"/>
                </a:solidFill>
              </a:rPr>
              <a:t>quantiative</a:t>
            </a:r>
            <a:r>
              <a:rPr lang="de-DE" sz="1600" dirty="0" smtClean="0">
                <a:solidFill>
                  <a:prstClr val="black"/>
                </a:solidFill>
              </a:rPr>
              <a:t> Effekt reduziert sich natürlich! </a:t>
            </a:r>
            <a:endParaRPr lang="de-DE" sz="1600" dirty="0"/>
          </a:p>
        </p:txBody>
      </p:sp>
      <p:sp>
        <p:nvSpPr>
          <p:cNvPr id="10" name="Textfeld 9"/>
          <p:cNvSpPr txBox="1"/>
          <p:nvPr/>
        </p:nvSpPr>
        <p:spPr>
          <a:xfrm>
            <a:off x="490819" y="1402955"/>
            <a:ext cx="10907552" cy="952158"/>
          </a:xfrm>
          <a:prstGeom prst="rect">
            <a:avLst/>
          </a:prstGeom>
          <a:noFill/>
        </p:spPr>
        <p:txBody>
          <a:bodyPr wrap="square" rtlCol="0">
            <a:noAutofit/>
          </a:bodyPr>
          <a:lstStyle/>
          <a:p>
            <a:pPr>
              <a:lnSpc>
                <a:spcPct val="120000"/>
              </a:lnSpc>
              <a:spcAft>
                <a:spcPts val="544"/>
              </a:spcAft>
            </a:pPr>
            <a:r>
              <a:rPr lang="en-US" sz="2000" dirty="0" err="1" smtClean="0">
                <a:solidFill>
                  <a:prstClr val="black"/>
                </a:solidFill>
              </a:rPr>
              <a:t>Sparquote</a:t>
            </a:r>
            <a:r>
              <a:rPr lang="en-US" sz="2000" dirty="0" smtClean="0">
                <a:solidFill>
                  <a:prstClr val="black"/>
                </a:solidFill>
              </a:rPr>
              <a:t> Deutschland (2020</a:t>
            </a:r>
            <a:r>
              <a:rPr lang="en-US" sz="2000" smtClean="0">
                <a:solidFill>
                  <a:prstClr val="black"/>
                </a:solidFill>
              </a:rPr>
              <a:t>) </a:t>
            </a:r>
            <a:r>
              <a:rPr lang="en-US" sz="2000" smtClean="0">
                <a:solidFill>
                  <a:prstClr val="black"/>
                </a:solidFill>
                <a:sym typeface="Wingdings" panose="05000000000000000000" pitchFamily="2" charset="2"/>
              </a:rPr>
              <a:t>s</a:t>
            </a:r>
            <a:r>
              <a:rPr lang="de-DE" sz="2000" baseline="-25000" dirty="0" smtClean="0">
                <a:solidFill>
                  <a:srgbClr val="000000"/>
                </a:solidFill>
              </a:rPr>
              <a:t>y</a:t>
            </a:r>
            <a:r>
              <a:rPr lang="en-US" sz="2000" dirty="0" smtClean="0">
                <a:solidFill>
                  <a:prstClr val="black"/>
                </a:solidFill>
                <a:sym typeface="Wingdings" panose="05000000000000000000" pitchFamily="2" charset="2"/>
              </a:rPr>
              <a:t>= 16,2% </a:t>
            </a:r>
            <a:r>
              <a:rPr lang="en-US" sz="2000" dirty="0" smtClean="0">
                <a:solidFill>
                  <a:prstClr val="black"/>
                </a:solidFill>
              </a:rPr>
              <a:t>:</a:t>
            </a:r>
          </a:p>
          <a:p>
            <a:pPr>
              <a:lnSpc>
                <a:spcPct val="120000"/>
              </a:lnSpc>
              <a:spcAft>
                <a:spcPts val="544"/>
              </a:spcAft>
            </a:pPr>
            <a:r>
              <a:rPr lang="en-US" sz="2000" dirty="0" err="1" smtClean="0">
                <a:solidFill>
                  <a:prstClr val="black"/>
                </a:solidFill>
              </a:rPr>
              <a:t>Wie</a:t>
            </a:r>
            <a:r>
              <a:rPr lang="en-US" sz="2000" dirty="0" smtClean="0">
                <a:solidFill>
                  <a:prstClr val="black"/>
                </a:solidFill>
              </a:rPr>
              <a:t> </a:t>
            </a:r>
            <a:r>
              <a:rPr lang="en-US" sz="2000" dirty="0" err="1" smtClean="0">
                <a:solidFill>
                  <a:prstClr val="black"/>
                </a:solidFill>
              </a:rPr>
              <a:t>hoch</a:t>
            </a:r>
            <a:r>
              <a:rPr lang="en-US" sz="2000" dirty="0" smtClean="0">
                <a:solidFill>
                  <a:prstClr val="black"/>
                </a:solidFill>
              </a:rPr>
              <a:t> </a:t>
            </a:r>
            <a:r>
              <a:rPr lang="en-US" sz="2000" dirty="0" err="1" smtClean="0">
                <a:solidFill>
                  <a:prstClr val="black"/>
                </a:solidFill>
              </a:rPr>
              <a:t>ist</a:t>
            </a:r>
            <a:r>
              <a:rPr lang="en-US" sz="2000" dirty="0" smtClean="0">
                <a:solidFill>
                  <a:prstClr val="black"/>
                </a:solidFill>
              </a:rPr>
              <a:t> </a:t>
            </a:r>
            <a:r>
              <a:rPr lang="en-US" sz="2000" dirty="0" err="1" smtClean="0">
                <a:solidFill>
                  <a:prstClr val="black"/>
                </a:solidFill>
              </a:rPr>
              <a:t>dann</a:t>
            </a:r>
            <a:r>
              <a:rPr lang="en-US" sz="2000" dirty="0" smtClean="0">
                <a:solidFill>
                  <a:prstClr val="black"/>
                </a:solidFill>
              </a:rPr>
              <a:t> die </a:t>
            </a:r>
            <a:r>
              <a:rPr lang="en-US" sz="2000" dirty="0" err="1" smtClean="0">
                <a:solidFill>
                  <a:prstClr val="black"/>
                </a:solidFill>
              </a:rPr>
              <a:t>marginale</a:t>
            </a:r>
            <a:r>
              <a:rPr lang="en-US" sz="2000" dirty="0" smtClean="0">
                <a:solidFill>
                  <a:prstClr val="black"/>
                </a:solidFill>
              </a:rPr>
              <a:t> </a:t>
            </a:r>
            <a:r>
              <a:rPr lang="en-US" sz="2000" dirty="0" err="1" smtClean="0">
                <a:solidFill>
                  <a:prstClr val="black"/>
                </a:solidFill>
              </a:rPr>
              <a:t>Konsumquote</a:t>
            </a:r>
            <a:r>
              <a:rPr lang="en-US" sz="2000" dirty="0" smtClean="0">
                <a:solidFill>
                  <a:prstClr val="black"/>
                </a:solidFill>
              </a:rPr>
              <a:t> c</a:t>
            </a:r>
            <a:r>
              <a:rPr lang="de-DE" sz="2000" baseline="-25000" dirty="0" smtClean="0">
                <a:solidFill>
                  <a:srgbClr val="000000"/>
                </a:solidFill>
              </a:rPr>
              <a:t>y</a:t>
            </a:r>
            <a:r>
              <a:rPr lang="en-US" sz="2000" dirty="0" smtClean="0">
                <a:solidFill>
                  <a:prstClr val="black"/>
                </a:solidFill>
              </a:rPr>
              <a:t>?</a:t>
            </a:r>
            <a:br>
              <a:rPr lang="en-US" sz="2000" dirty="0" smtClean="0">
                <a:solidFill>
                  <a:prstClr val="black"/>
                </a:solidFill>
              </a:rPr>
            </a:br>
            <a:endParaRPr lang="de-DE" sz="2000" dirty="0"/>
          </a:p>
        </p:txBody>
      </p:sp>
    </p:spTree>
    <p:extLst>
      <p:ext uri="{BB962C8B-B14F-4D97-AF65-F5344CB8AC3E}">
        <p14:creationId xmlns:p14="http://schemas.microsoft.com/office/powerpoint/2010/main" val="350283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Konsum</a:t>
            </a:r>
          </a:p>
        </p:txBody>
      </p:sp>
      <p:grpSp>
        <p:nvGrpSpPr>
          <p:cNvPr id="7" name="Group 23"/>
          <p:cNvGrpSpPr/>
          <p:nvPr/>
        </p:nvGrpSpPr>
        <p:grpSpPr>
          <a:xfrm>
            <a:off x="3515452" y="549060"/>
            <a:ext cx="4115434" cy="4180758"/>
            <a:chOff x="1187624" y="908720"/>
            <a:chExt cx="4536504" cy="4608512"/>
          </a:xfrm>
        </p:grpSpPr>
        <p:cxnSp>
          <p:nvCxnSpPr>
            <p:cNvPr id="8" name="Straight Arrow Connector 6"/>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0" name="Straight Connector 27"/>
          <p:cNvCxnSpPr/>
          <p:nvPr/>
        </p:nvCxnSpPr>
        <p:spPr>
          <a:xfrm flipV="1">
            <a:off x="3515452" y="810358"/>
            <a:ext cx="3984785" cy="2678298"/>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1" name="Right Brace 28"/>
          <p:cNvSpPr/>
          <p:nvPr/>
        </p:nvSpPr>
        <p:spPr>
          <a:xfrm flipH="1">
            <a:off x="2969358" y="3488656"/>
            <a:ext cx="539830" cy="1175838"/>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12" name="TextBox 29"/>
          <p:cNvSpPr txBox="1"/>
          <p:nvPr/>
        </p:nvSpPr>
        <p:spPr>
          <a:xfrm>
            <a:off x="18037" y="3918212"/>
            <a:ext cx="2778325"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Autonomer</a:t>
            </a:r>
            <a:r>
              <a:rPr lang="en-US" sz="1633" dirty="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Konsum</a:t>
            </a:r>
            <a:r>
              <a:rPr lang="en-US" sz="1633" dirty="0" smtClean="0">
                <a:latin typeface="Arial" panose="020B0604020202020204" pitchFamily="34" charset="0"/>
                <a:cs typeface="Arial" panose="020B0604020202020204" pitchFamily="34" charset="0"/>
              </a:rPr>
              <a:t> </a:t>
            </a:r>
            <a:r>
              <a:rPr lang="de-DE" sz="1600" dirty="0" smtClean="0">
                <a:solidFill>
                  <a:srgbClr val="000000"/>
                </a:solidFill>
              </a:rPr>
              <a:t>C</a:t>
            </a:r>
            <a:r>
              <a:rPr lang="de-DE" sz="1600" baseline="-25000" dirty="0" smtClean="0">
                <a:solidFill>
                  <a:srgbClr val="000000"/>
                </a:solidFill>
              </a:rPr>
              <a:t>0 </a:t>
            </a:r>
            <a:r>
              <a:rPr lang="en-US" sz="1633" dirty="0" smtClean="0">
                <a:latin typeface="Arial" panose="020B0604020202020204" pitchFamily="34" charset="0"/>
                <a:cs typeface="Arial" panose="020B0604020202020204" pitchFamily="34" charset="0"/>
              </a:rPr>
              <a:t>=100</a:t>
            </a:r>
            <a:endParaRPr lang="en-US" sz="1633" dirty="0">
              <a:latin typeface="Arial" panose="020B0604020202020204" pitchFamily="34" charset="0"/>
              <a:cs typeface="Arial" panose="020B0604020202020204" pitchFamily="34" charset="0"/>
            </a:endParaRPr>
          </a:p>
        </p:txBody>
      </p:sp>
      <p:sp>
        <p:nvSpPr>
          <p:cNvPr id="13" name="TextBox 30"/>
          <p:cNvSpPr txBox="1"/>
          <p:nvPr/>
        </p:nvSpPr>
        <p:spPr>
          <a:xfrm>
            <a:off x="6555887" y="4852038"/>
            <a:ext cx="1595309"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 (y)</a:t>
            </a:r>
          </a:p>
        </p:txBody>
      </p:sp>
      <p:sp>
        <p:nvSpPr>
          <p:cNvPr id="14" name="TextBox 31"/>
          <p:cNvSpPr txBox="1"/>
          <p:nvPr/>
        </p:nvSpPr>
        <p:spPr>
          <a:xfrm>
            <a:off x="1915242" y="549060"/>
            <a:ext cx="1502460"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Konsum</a:t>
            </a:r>
            <a:r>
              <a:rPr lang="en-US" sz="1633" dirty="0">
                <a:latin typeface="Arial" panose="020B0604020202020204" pitchFamily="34" charset="0"/>
                <a:cs typeface="Arial" panose="020B0604020202020204" pitchFamily="34" charset="0"/>
              </a:rPr>
              <a:t> C(y)</a:t>
            </a:r>
          </a:p>
        </p:txBody>
      </p:sp>
      <p:cxnSp>
        <p:nvCxnSpPr>
          <p:cNvPr id="15" name="Straight Arrow Connector 33"/>
          <p:cNvCxnSpPr/>
          <p:nvPr/>
        </p:nvCxnSpPr>
        <p:spPr>
          <a:xfrm>
            <a:off x="4560642" y="2835412"/>
            <a:ext cx="130648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35"/>
          <p:cNvCxnSpPr/>
          <p:nvPr/>
        </p:nvCxnSpPr>
        <p:spPr>
          <a:xfrm flipV="1">
            <a:off x="5842372" y="1986196"/>
            <a:ext cx="0" cy="84921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36"/>
          <p:cNvSpPr txBox="1"/>
          <p:nvPr/>
        </p:nvSpPr>
        <p:spPr>
          <a:xfrm>
            <a:off x="5841333" y="2215620"/>
            <a:ext cx="3717684" cy="594906"/>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 </a:t>
            </a:r>
            <a:r>
              <a:rPr lang="en-US" sz="1633" dirty="0" smtClean="0">
                <a:latin typeface="Arial" panose="020B0604020202020204" pitchFamily="34" charset="0"/>
                <a:cs typeface="Arial" panose="020B0604020202020204" pitchFamily="34" charset="0"/>
              </a:rPr>
              <a:t>0,838€ </a:t>
            </a:r>
            <a:r>
              <a:rPr lang="en-US" sz="1633" dirty="0" err="1">
                <a:latin typeface="Arial" panose="020B0604020202020204" pitchFamily="34" charset="0"/>
                <a:cs typeface="Arial" panose="020B0604020202020204" pitchFamily="34" charset="0"/>
              </a:rPr>
              <a:t>Konsum</a:t>
            </a:r>
            <a:r>
              <a:rPr lang="en-US" sz="1633" dirty="0">
                <a:latin typeface="Arial" panose="020B0604020202020204" pitchFamily="34" charset="0"/>
                <a:cs typeface="Arial" panose="020B0604020202020204" pitchFamily="34" charset="0"/>
              </a:rPr>
              <a:t/>
            </a:r>
            <a:br>
              <a:rPr lang="en-US" sz="1633" dirty="0">
                <a:latin typeface="Arial" panose="020B0604020202020204" pitchFamily="34" charset="0"/>
                <a:cs typeface="Arial" panose="020B0604020202020204" pitchFamily="34" charset="0"/>
              </a:rPr>
            </a:br>
            <a:r>
              <a:rPr lang="en-US" sz="1633" dirty="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entspricht</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einer</a:t>
            </a:r>
            <a:r>
              <a:rPr lang="en-US" sz="1633" dirty="0" smtClean="0">
                <a:latin typeface="Arial" panose="020B0604020202020204" pitchFamily="34" charset="0"/>
                <a:cs typeface="Arial" panose="020B0604020202020204" pitchFamily="34" charset="0"/>
              </a:rPr>
              <a:t> </a:t>
            </a:r>
            <a:r>
              <a:rPr lang="en-US" sz="1633" dirty="0" err="1" smtClean="0">
                <a:latin typeface="Arial" panose="020B0604020202020204" pitchFamily="34" charset="0"/>
                <a:cs typeface="Arial" panose="020B0604020202020204" pitchFamily="34" charset="0"/>
              </a:rPr>
              <a:t>Ersparnis</a:t>
            </a:r>
            <a:r>
              <a:rPr lang="en-US" sz="1633" dirty="0" smtClean="0">
                <a:latin typeface="Arial" panose="020B0604020202020204" pitchFamily="34" charset="0"/>
                <a:cs typeface="Arial" panose="020B0604020202020204" pitchFamily="34" charset="0"/>
              </a:rPr>
              <a:t> von 0,162€</a:t>
            </a:r>
            <a:endParaRPr lang="en-US" sz="1633" dirty="0">
              <a:latin typeface="Arial" panose="020B0604020202020204" pitchFamily="34" charset="0"/>
              <a:cs typeface="Arial" panose="020B0604020202020204" pitchFamily="34" charset="0"/>
            </a:endParaRPr>
          </a:p>
        </p:txBody>
      </p:sp>
      <p:sp>
        <p:nvSpPr>
          <p:cNvPr id="18" name="TextBox 37"/>
          <p:cNvSpPr txBox="1"/>
          <p:nvPr/>
        </p:nvSpPr>
        <p:spPr>
          <a:xfrm>
            <a:off x="4400910" y="2966061"/>
            <a:ext cx="2315436" cy="343620"/>
          </a:xfrm>
          <a:prstGeom prst="rect">
            <a:avLst/>
          </a:prstGeom>
          <a:noFill/>
        </p:spPr>
        <p:txBody>
          <a:bodyPr wrap="square" rtlCol="0">
            <a:spAutoFit/>
          </a:bodyPr>
          <a:lstStyle/>
          <a:p>
            <a:r>
              <a:rPr lang="en-US" sz="1633" dirty="0">
                <a:latin typeface="Arial" panose="020B0604020202020204" pitchFamily="34" charset="0"/>
                <a:cs typeface="Arial" panose="020B0604020202020204" pitchFamily="34" charset="0"/>
              </a:rPr>
              <a:t>+ 1€ </a:t>
            </a:r>
            <a:r>
              <a:rPr lang="en-US" sz="1633" dirty="0" err="1">
                <a:latin typeface="Arial" panose="020B0604020202020204" pitchFamily="34" charset="0"/>
                <a:cs typeface="Arial" panose="020B0604020202020204" pitchFamily="34" charset="0"/>
              </a:rPr>
              <a:t>Einkommen</a:t>
            </a:r>
            <a:endParaRPr lang="en-US" sz="1633" dirty="0">
              <a:latin typeface="Arial" panose="020B0604020202020204" pitchFamily="34" charset="0"/>
              <a:cs typeface="Arial" panose="020B0604020202020204" pitchFamily="34" charset="0"/>
            </a:endParaRPr>
          </a:p>
        </p:txBody>
      </p:sp>
      <p:sp>
        <p:nvSpPr>
          <p:cNvPr id="3" name="Textfeld 2"/>
          <p:cNvSpPr txBox="1"/>
          <p:nvPr/>
        </p:nvSpPr>
        <p:spPr>
          <a:xfrm>
            <a:off x="7506501" y="507899"/>
            <a:ext cx="2492990" cy="369332"/>
          </a:xfrm>
          <a:prstGeom prst="rect">
            <a:avLst/>
          </a:prstGeom>
          <a:noFill/>
        </p:spPr>
        <p:txBody>
          <a:bodyPr wrap="none" rtlCol="0">
            <a:spAutoFit/>
          </a:bodyPr>
          <a:lstStyle/>
          <a:p>
            <a:r>
              <a:rPr lang="de-DE" sz="1633" dirty="0"/>
              <a:t>C(y</a:t>
            </a:r>
            <a:r>
              <a:rPr lang="de-DE" sz="1633" dirty="0" smtClean="0"/>
              <a:t>)=</a:t>
            </a:r>
            <a:r>
              <a:rPr lang="de-DE" dirty="0">
                <a:solidFill>
                  <a:srgbClr val="000000"/>
                </a:solidFill>
              </a:rPr>
              <a:t> </a:t>
            </a:r>
            <a:r>
              <a:rPr lang="de-DE" dirty="0" smtClean="0">
                <a:solidFill>
                  <a:srgbClr val="000000"/>
                </a:solidFill>
              </a:rPr>
              <a:t>C</a:t>
            </a:r>
            <a:r>
              <a:rPr lang="de-DE" baseline="-25000" dirty="0" smtClean="0">
                <a:solidFill>
                  <a:srgbClr val="000000"/>
                </a:solidFill>
              </a:rPr>
              <a:t>0</a:t>
            </a:r>
            <a:r>
              <a:rPr lang="de-DE" dirty="0" smtClean="0">
                <a:solidFill>
                  <a:srgbClr val="000000"/>
                </a:solidFill>
              </a:rPr>
              <a:t>+c</a:t>
            </a:r>
            <a:r>
              <a:rPr lang="de-DE" baseline="-25000" dirty="0" smtClean="0">
                <a:solidFill>
                  <a:srgbClr val="000000"/>
                </a:solidFill>
              </a:rPr>
              <a:t>y</a:t>
            </a:r>
            <a:r>
              <a:rPr lang="de-DE" dirty="0" smtClean="0">
                <a:solidFill>
                  <a:srgbClr val="000000"/>
                </a:solidFill>
              </a:rPr>
              <a:t>Y=100+0,838Y</a:t>
            </a:r>
            <a:endParaRPr lang="de-DE" sz="1633" dirty="0"/>
          </a:p>
        </p:txBody>
      </p:sp>
      <p:sp>
        <p:nvSpPr>
          <p:cNvPr id="19" name="Textfeld 18"/>
          <p:cNvSpPr txBox="1"/>
          <p:nvPr/>
        </p:nvSpPr>
        <p:spPr>
          <a:xfrm>
            <a:off x="191068" y="5538885"/>
            <a:ext cx="12000931" cy="653244"/>
          </a:xfrm>
          <a:prstGeom prst="rect">
            <a:avLst/>
          </a:prstGeom>
          <a:noFill/>
        </p:spPr>
        <p:txBody>
          <a:bodyPr wrap="square" rtlCol="0">
            <a:noAutofit/>
          </a:bodyPr>
          <a:lstStyle/>
          <a:p>
            <a:r>
              <a:rPr lang="de-DE"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Die </a:t>
            </a:r>
            <a:r>
              <a:rPr lang="de-DE" sz="14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Keynesianische</a:t>
            </a:r>
            <a:r>
              <a:rPr lang="de-DE" sz="1400" dirty="0" smtClean="0">
                <a:solidFill>
                  <a:prstClr val="black"/>
                </a:solidFill>
                <a:latin typeface="Arial" panose="020B0604020202020204" pitchFamily="34" charset="0"/>
                <a:cs typeface="Arial" panose="020B0604020202020204" pitchFamily="34" charset="0"/>
                <a:sym typeface="Wingdings" panose="05000000000000000000" pitchFamily="2" charset="2"/>
              </a:rPr>
              <a:t> Konsumfunktion ist in ihrer einfachsten Form eine Gerade mit einer Steigung kleiner eins (von einem zusätzlichen Euro kann nicht mehr als ein Euro zusätzlich ausgegeben werden!), mit einem positiven Achsenabschnitt auf der vertikalen Achse.</a:t>
            </a:r>
            <a:endParaRPr lang="en-US" sz="1400" b="1"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2740350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7" grpId="0"/>
      <p:bldP spid="18" grpId="0"/>
      <p:bldP spid="3"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Gütermarktgleichgewicht</a:t>
            </a:r>
          </a:p>
        </p:txBody>
      </p:sp>
      <p:grpSp>
        <p:nvGrpSpPr>
          <p:cNvPr id="7" name="Group 7"/>
          <p:cNvGrpSpPr/>
          <p:nvPr/>
        </p:nvGrpSpPr>
        <p:grpSpPr>
          <a:xfrm>
            <a:off x="5759479" y="1412294"/>
            <a:ext cx="4115434" cy="4180758"/>
            <a:chOff x="1187624" y="908720"/>
            <a:chExt cx="4536504" cy="4608512"/>
          </a:xfrm>
        </p:grpSpPr>
        <p:cxnSp>
          <p:nvCxnSpPr>
            <p:cNvPr id="8" name="Straight Arrow Connector 8"/>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0" name="Straight Connector 10"/>
          <p:cNvCxnSpPr/>
          <p:nvPr/>
        </p:nvCxnSpPr>
        <p:spPr>
          <a:xfrm flipV="1">
            <a:off x="5759479" y="1804240"/>
            <a:ext cx="5291272" cy="1959731"/>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sp>
        <p:nvSpPr>
          <p:cNvPr id="11" name="TextBox 13"/>
          <p:cNvSpPr txBox="1"/>
          <p:nvPr/>
        </p:nvSpPr>
        <p:spPr>
          <a:xfrm>
            <a:off x="9359904" y="5650112"/>
            <a:ext cx="1572866"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p:txBody>
      </p:sp>
      <p:sp>
        <p:nvSpPr>
          <p:cNvPr id="12" name="TextBox 14"/>
          <p:cNvSpPr txBox="1"/>
          <p:nvPr/>
        </p:nvSpPr>
        <p:spPr>
          <a:xfrm>
            <a:off x="4191695" y="1346970"/>
            <a:ext cx="1630575" cy="620619"/>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br>
              <a:rPr lang="en-US" sz="1633" dirty="0">
                <a:latin typeface="Arial" panose="020B0604020202020204" pitchFamily="34" charset="0"/>
                <a:cs typeface="Arial" panose="020B0604020202020204" pitchFamily="34" charset="0"/>
              </a:rPr>
            </a:br>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en-US" sz="1633" dirty="0" smtClean="0">
                <a:latin typeface="Arial" panose="020B0604020202020204" pitchFamily="34" charset="0"/>
                <a:cs typeface="Arial" panose="020B0604020202020204" pitchFamily="34" charset="0"/>
              </a:rPr>
              <a:t>(</a:t>
            </a:r>
            <a:r>
              <a:rPr lang="de-DE" dirty="0">
                <a:solidFill>
                  <a:srgbClr val="000000"/>
                </a:solidFill>
              </a:rPr>
              <a:t>Y</a:t>
            </a:r>
            <a:r>
              <a:rPr lang="de-DE" baseline="30000" dirty="0">
                <a:solidFill>
                  <a:srgbClr val="000000"/>
                </a:solidFill>
              </a:rPr>
              <a:t>D</a:t>
            </a:r>
            <a:r>
              <a:rPr lang="en-US" sz="1633" dirty="0" smtClean="0">
                <a:latin typeface="Arial" panose="020B0604020202020204" pitchFamily="34" charset="0"/>
                <a:cs typeface="Arial" panose="020B0604020202020204" pitchFamily="34" charset="0"/>
              </a:rPr>
              <a:t>)</a:t>
            </a:r>
            <a:endParaRPr lang="en-US" sz="1633" dirty="0">
              <a:latin typeface="Arial" panose="020B0604020202020204" pitchFamily="34" charset="0"/>
              <a:cs typeface="Arial" panose="020B0604020202020204" pitchFamily="34" charset="0"/>
            </a:endParaRPr>
          </a:p>
        </p:txBody>
      </p:sp>
      <p:cxnSp>
        <p:nvCxnSpPr>
          <p:cNvPr id="13" name="Straight Connector 23"/>
          <p:cNvCxnSpPr/>
          <p:nvPr/>
        </p:nvCxnSpPr>
        <p:spPr>
          <a:xfrm flipV="1">
            <a:off x="5759479" y="1477618"/>
            <a:ext cx="4180758" cy="4115434"/>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5" name="Right Brace 27"/>
          <p:cNvSpPr/>
          <p:nvPr/>
        </p:nvSpPr>
        <p:spPr>
          <a:xfrm>
            <a:off x="8789825" y="2709583"/>
            <a:ext cx="522595" cy="1235582"/>
          </a:xfrm>
          <a:prstGeom prst="rightBrace">
            <a:avLst>
              <a:gd name="adj1" fmla="val 8333"/>
              <a:gd name="adj2" fmla="val 20842"/>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17" name="TextBox 31"/>
          <p:cNvSpPr txBox="1"/>
          <p:nvPr/>
        </p:nvSpPr>
        <p:spPr>
          <a:xfrm>
            <a:off x="10044986" y="3690297"/>
            <a:ext cx="2093843" cy="343620"/>
          </a:xfrm>
          <a:prstGeom prst="rect">
            <a:avLst/>
          </a:prstGeom>
          <a:noFill/>
        </p:spPr>
        <p:txBody>
          <a:bodyPr wrap="none" rtlCol="0">
            <a:spAutoFit/>
          </a:bodyPr>
          <a:lstStyle/>
          <a:p>
            <a:r>
              <a:rPr lang="en-US" sz="1633" dirty="0" err="1" smtClean="0">
                <a:latin typeface="Arial" panose="020B0604020202020204" pitchFamily="34" charset="0"/>
                <a:cs typeface="Arial" panose="020B0604020202020204" pitchFamily="34" charset="0"/>
              </a:rPr>
              <a:t>Konsum</a:t>
            </a:r>
            <a:r>
              <a:rPr lang="en-US" sz="1633" dirty="0" smtClean="0">
                <a:latin typeface="Arial" panose="020B0604020202020204" pitchFamily="34" charset="0"/>
                <a:cs typeface="Arial" panose="020B0604020202020204" pitchFamily="34" charset="0"/>
              </a:rPr>
              <a:t> C(Y)=</a:t>
            </a:r>
            <a:r>
              <a:rPr lang="de-DE" sz="1600" dirty="0" smtClean="0">
                <a:solidFill>
                  <a:srgbClr val="000000"/>
                </a:solidFill>
              </a:rPr>
              <a:t>C</a:t>
            </a:r>
            <a:r>
              <a:rPr lang="de-DE" sz="1600" baseline="-25000" dirty="0" smtClean="0">
                <a:solidFill>
                  <a:srgbClr val="000000"/>
                </a:solidFill>
              </a:rPr>
              <a:t>0</a:t>
            </a:r>
            <a:r>
              <a:rPr lang="de-DE" sz="1600" dirty="0" smtClean="0">
                <a:solidFill>
                  <a:srgbClr val="000000"/>
                </a:solidFill>
              </a:rPr>
              <a:t>+c</a:t>
            </a:r>
            <a:r>
              <a:rPr lang="de-DE" sz="1600" baseline="-25000" dirty="0" smtClean="0">
                <a:solidFill>
                  <a:srgbClr val="000000"/>
                </a:solidFill>
              </a:rPr>
              <a:t>y</a:t>
            </a:r>
            <a:r>
              <a:rPr lang="de-DE" sz="1600" dirty="0" smtClean="0">
                <a:solidFill>
                  <a:srgbClr val="000000"/>
                </a:solidFill>
              </a:rPr>
              <a:t>Y</a:t>
            </a:r>
            <a:endParaRPr lang="en-US" sz="1633" dirty="0">
              <a:latin typeface="Arial" panose="020B0604020202020204" pitchFamily="34" charset="0"/>
              <a:cs typeface="Arial" panose="020B0604020202020204" pitchFamily="34" charset="0"/>
            </a:endParaRPr>
          </a:p>
        </p:txBody>
      </p:sp>
      <p:sp>
        <p:nvSpPr>
          <p:cNvPr id="18" name="TextBox 32"/>
          <p:cNvSpPr txBox="1"/>
          <p:nvPr/>
        </p:nvSpPr>
        <p:spPr>
          <a:xfrm>
            <a:off x="9359904" y="2549962"/>
            <a:ext cx="1922321" cy="594906"/>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Innvestitionen</a:t>
            </a:r>
            <a:r>
              <a:rPr lang="en-US" sz="1633" dirty="0">
                <a:latin typeface="Arial" panose="020B0604020202020204" pitchFamily="34" charset="0"/>
                <a:cs typeface="Arial" panose="020B0604020202020204" pitchFamily="34" charset="0"/>
              </a:rPr>
              <a:t> </a:t>
            </a:r>
            <a:r>
              <a:rPr lang="en-US" sz="1633" dirty="0" smtClean="0">
                <a:latin typeface="Arial" panose="020B0604020202020204" pitchFamily="34" charset="0"/>
                <a:cs typeface="Arial" panose="020B0604020202020204" pitchFamily="34" charset="0"/>
              </a:rPr>
              <a:t>I +</a:t>
            </a:r>
            <a:endParaRPr lang="en-US" sz="1633" dirty="0">
              <a:latin typeface="Arial" panose="020B0604020202020204" pitchFamily="34" charset="0"/>
              <a:cs typeface="Arial" panose="020B0604020202020204" pitchFamily="34" charset="0"/>
            </a:endParaRPr>
          </a:p>
          <a:p>
            <a:r>
              <a:rPr lang="en-US" sz="1633" dirty="0" err="1" smtClean="0">
                <a:latin typeface="Arial" panose="020B0604020202020204" pitchFamily="34" charset="0"/>
                <a:cs typeface="Arial" panose="020B0604020202020204" pitchFamily="34" charset="0"/>
              </a:rPr>
              <a:t>Staatsausgaben</a:t>
            </a:r>
            <a:r>
              <a:rPr lang="en-US" sz="1633" dirty="0" smtClean="0">
                <a:latin typeface="Arial" panose="020B0604020202020204" pitchFamily="34" charset="0"/>
                <a:cs typeface="Arial" panose="020B0604020202020204" pitchFamily="34" charset="0"/>
              </a:rPr>
              <a:t> G</a:t>
            </a:r>
            <a:endParaRPr lang="en-US" sz="1633" dirty="0">
              <a:latin typeface="Arial" panose="020B0604020202020204" pitchFamily="34" charset="0"/>
              <a:cs typeface="Arial" panose="020B0604020202020204" pitchFamily="34" charset="0"/>
            </a:endParaRPr>
          </a:p>
        </p:txBody>
      </p:sp>
      <p:cxnSp>
        <p:nvCxnSpPr>
          <p:cNvPr id="19" name="Straight Arrow Connector 33"/>
          <p:cNvCxnSpPr/>
          <p:nvPr/>
        </p:nvCxnSpPr>
        <p:spPr>
          <a:xfrm flipH="1" flipV="1">
            <a:off x="10658805" y="3380454"/>
            <a:ext cx="653244" cy="25286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35"/>
          <p:cNvSpPr txBox="1"/>
          <p:nvPr/>
        </p:nvSpPr>
        <p:spPr>
          <a:xfrm>
            <a:off x="9659825" y="177459"/>
            <a:ext cx="2545890" cy="620619"/>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en-US" sz="1633" dirty="0" smtClean="0">
                <a:latin typeface="Arial" panose="020B0604020202020204" pitchFamily="34" charset="0"/>
                <a:cs typeface="Arial" panose="020B0604020202020204" pitchFamily="34" charset="0"/>
              </a:rPr>
              <a:t>=</a:t>
            </a:r>
          </a:p>
          <a:p>
            <a:r>
              <a:rPr lang="en-US" sz="1633" dirty="0" err="1" smtClean="0">
                <a:latin typeface="Arial" panose="020B0604020202020204" pitchFamily="34" charset="0"/>
                <a:cs typeface="Arial" panose="020B0604020202020204" pitchFamily="34" charset="0"/>
              </a:rPr>
              <a:t>Nachfrage</a:t>
            </a:r>
            <a:r>
              <a:rPr lang="en-US" sz="1633" dirty="0" smtClean="0">
                <a:latin typeface="Arial" panose="020B0604020202020204" pitchFamily="34" charset="0"/>
                <a:cs typeface="Arial" panose="020B0604020202020204" pitchFamily="34" charset="0"/>
              </a:rPr>
              <a:t> </a:t>
            </a:r>
            <a:r>
              <a:rPr lang="de-DE" sz="1600" dirty="0" smtClean="0">
                <a:solidFill>
                  <a:srgbClr val="000000"/>
                </a:solidFill>
              </a:rPr>
              <a:t>Y</a:t>
            </a:r>
            <a:r>
              <a:rPr lang="de-DE" sz="1600" baseline="30000" dirty="0" smtClean="0">
                <a:solidFill>
                  <a:srgbClr val="000000"/>
                </a:solidFill>
              </a:rPr>
              <a:t>D</a:t>
            </a:r>
            <a:r>
              <a:rPr lang="en-US" sz="1633" dirty="0" smtClean="0">
                <a:latin typeface="Arial" panose="020B0604020202020204" pitchFamily="34" charset="0"/>
                <a:cs typeface="Arial" panose="020B0604020202020204" pitchFamily="34" charset="0"/>
              </a:rPr>
              <a:t>=</a:t>
            </a:r>
            <a:r>
              <a:rPr lang="de-DE" dirty="0" smtClean="0">
                <a:solidFill>
                  <a:srgbClr val="000000"/>
                </a:solidFill>
              </a:rPr>
              <a:t>C</a:t>
            </a:r>
            <a:r>
              <a:rPr lang="de-DE" baseline="-25000" dirty="0" smtClean="0">
                <a:solidFill>
                  <a:srgbClr val="000000"/>
                </a:solidFill>
              </a:rPr>
              <a:t>0</a:t>
            </a:r>
            <a:r>
              <a:rPr lang="de-DE" dirty="0" smtClean="0">
                <a:solidFill>
                  <a:srgbClr val="000000"/>
                </a:solidFill>
              </a:rPr>
              <a:t>+c</a:t>
            </a:r>
            <a:r>
              <a:rPr lang="de-DE" baseline="-25000" dirty="0" smtClean="0">
                <a:solidFill>
                  <a:srgbClr val="000000"/>
                </a:solidFill>
              </a:rPr>
              <a:t>y</a:t>
            </a:r>
            <a:r>
              <a:rPr lang="de-DE" dirty="0" smtClean="0">
                <a:solidFill>
                  <a:srgbClr val="000000"/>
                </a:solidFill>
              </a:rPr>
              <a:t>Y+I+G</a:t>
            </a:r>
            <a:endParaRPr lang="en-US" sz="2000" dirty="0" smtClean="0">
              <a:latin typeface="Arial" panose="020B0604020202020204" pitchFamily="34" charset="0"/>
              <a:cs typeface="Arial" panose="020B0604020202020204" pitchFamily="34" charset="0"/>
            </a:endParaRPr>
          </a:p>
        </p:txBody>
      </p:sp>
      <p:cxnSp>
        <p:nvCxnSpPr>
          <p:cNvPr id="21" name="Straight Arrow Connector 37"/>
          <p:cNvCxnSpPr>
            <a:stCxn id="20" idx="2"/>
          </p:cNvCxnSpPr>
          <p:nvPr/>
        </p:nvCxnSpPr>
        <p:spPr>
          <a:xfrm flipH="1">
            <a:off x="10538583" y="798078"/>
            <a:ext cx="394187" cy="111338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3304991" y="4033917"/>
            <a:ext cx="1694310" cy="846194"/>
          </a:xfrm>
          <a:prstGeom prst="rect">
            <a:avLst/>
          </a:prstGeom>
          <a:noFill/>
        </p:spPr>
        <p:txBody>
          <a:bodyPr wrap="none" rtlCol="0">
            <a:spAutoFit/>
          </a:bodyPr>
          <a:lstStyle/>
          <a:p>
            <a:pPr algn="r"/>
            <a:r>
              <a:rPr lang="de-DE" sz="1633" dirty="0" smtClean="0"/>
              <a:t>Investitionen I</a:t>
            </a:r>
            <a:endParaRPr lang="de-DE" sz="1633" dirty="0"/>
          </a:p>
          <a:p>
            <a:pPr algn="ctr"/>
            <a:r>
              <a:rPr lang="de-DE" sz="1633" dirty="0" smtClean="0"/>
              <a:t>+</a:t>
            </a:r>
            <a:endParaRPr lang="de-DE" sz="1633" dirty="0"/>
          </a:p>
          <a:p>
            <a:pPr algn="r"/>
            <a:r>
              <a:rPr lang="de-DE" sz="1633" dirty="0" smtClean="0"/>
              <a:t>Staatsausgaben G</a:t>
            </a:r>
            <a:endParaRPr lang="de-DE" sz="1633" dirty="0"/>
          </a:p>
        </p:txBody>
      </p:sp>
      <p:cxnSp>
        <p:nvCxnSpPr>
          <p:cNvPr id="24" name="Straight Connector 30"/>
          <p:cNvCxnSpPr/>
          <p:nvPr/>
        </p:nvCxnSpPr>
        <p:spPr>
          <a:xfrm flipV="1">
            <a:off x="5785735" y="3110727"/>
            <a:ext cx="5291272" cy="1959731"/>
          </a:xfrm>
          <a:prstGeom prst="line">
            <a:avLst/>
          </a:prstGeom>
          <a:ln w="381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25" name="Textfeld 24"/>
          <p:cNvSpPr txBox="1"/>
          <p:nvPr/>
        </p:nvSpPr>
        <p:spPr>
          <a:xfrm>
            <a:off x="1659794" y="6358804"/>
            <a:ext cx="9075882" cy="400110"/>
          </a:xfrm>
          <a:prstGeom prst="rect">
            <a:avLst/>
          </a:prstGeom>
          <a:noFill/>
          <a:ln>
            <a:solidFill>
              <a:schemeClr val="tx1"/>
            </a:solidFill>
          </a:ln>
        </p:spPr>
        <p:txBody>
          <a:bodyPr wrap="none" rtlCol="0">
            <a:spAutoFit/>
          </a:bodyPr>
          <a:lstStyle/>
          <a:p>
            <a:pPr marL="0" lvl="1"/>
            <a:r>
              <a:rPr lang="en-US" sz="1814" b="1" u="sng"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814" b="1" u="sng"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Gleichgewichtsbedingung</a:t>
            </a:r>
            <a:r>
              <a:rPr lang="en-US" sz="1814" b="1" u="sng"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814" b="1" u="sng"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Ausgaben</a:t>
            </a:r>
            <a:r>
              <a:rPr lang="en-US" sz="1814" b="1" u="sng" dirty="0" smtClean="0">
                <a:solidFill>
                  <a:prstClr val="black"/>
                </a:solidFill>
                <a:latin typeface="Arial" panose="020B0604020202020204" pitchFamily="34" charset="0"/>
                <a:cs typeface="Arial" panose="020B0604020202020204" pitchFamily="34" charset="0"/>
                <a:sym typeface="Wingdings" panose="05000000000000000000" pitchFamily="2" charset="2"/>
              </a:rPr>
              <a:t>(</a:t>
            </a:r>
            <a:r>
              <a:rPr lang="de-DE" sz="2000" dirty="0">
                <a:solidFill>
                  <a:srgbClr val="000000"/>
                </a:solidFill>
              </a:rPr>
              <a:t>Y</a:t>
            </a:r>
            <a:r>
              <a:rPr lang="de-DE" sz="2000" baseline="30000" dirty="0">
                <a:solidFill>
                  <a:srgbClr val="000000"/>
                </a:solidFill>
              </a:rPr>
              <a:t>D</a:t>
            </a:r>
            <a:r>
              <a:rPr lang="en-US" sz="1814" b="1"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814"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814" b="1" u="sng" dirty="0" err="1">
                <a:solidFill>
                  <a:prstClr val="black"/>
                </a:solidFill>
                <a:latin typeface="Arial" panose="020B0604020202020204" pitchFamily="34" charset="0"/>
                <a:cs typeface="Arial" panose="020B0604020202020204" pitchFamily="34" charset="0"/>
                <a:sym typeface="Wingdings" panose="05000000000000000000" pitchFamily="2" charset="2"/>
              </a:rPr>
              <a:t>Einkommen</a:t>
            </a:r>
            <a:r>
              <a:rPr lang="en-US" sz="1814" b="1" dirty="0">
                <a:solidFill>
                  <a:prstClr val="black"/>
                </a:solidFill>
                <a:latin typeface="Arial" panose="020B0604020202020204" pitchFamily="34" charset="0"/>
                <a:cs typeface="Arial" panose="020B0604020202020204" pitchFamily="34" charset="0"/>
                <a:sym typeface="Wingdings" panose="05000000000000000000" pitchFamily="2" charset="2"/>
              </a:rPr>
              <a:t> (Y</a:t>
            </a:r>
            <a:r>
              <a:rPr lang="en-US" sz="1814" b="1" dirty="0" smtClean="0">
                <a:solidFill>
                  <a:prstClr val="black"/>
                </a:solidFill>
                <a:latin typeface="Arial" panose="020B0604020202020204" pitchFamily="34" charset="0"/>
                <a:cs typeface="Arial" panose="020B0604020202020204" pitchFamily="34" charset="0"/>
                <a:sym typeface="Wingdings" panose="05000000000000000000" pitchFamily="2" charset="2"/>
              </a:rPr>
              <a:t>) = </a:t>
            </a:r>
            <a:r>
              <a:rPr lang="en-US" sz="1814" b="1"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Produktion</a:t>
            </a:r>
            <a:r>
              <a:rPr lang="en-US" sz="1814" b="1" dirty="0" smtClean="0">
                <a:solidFill>
                  <a:prstClr val="black"/>
                </a:solidFill>
                <a:latin typeface="Arial" panose="020B0604020202020204" pitchFamily="34" charset="0"/>
                <a:cs typeface="Arial" panose="020B0604020202020204" pitchFamily="34" charset="0"/>
                <a:sym typeface="Wingdings" panose="05000000000000000000" pitchFamily="2" charset="2"/>
              </a:rPr>
              <a:t> (Y) </a:t>
            </a:r>
            <a:r>
              <a:rPr lang="en-US" sz="1814"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de-DE" sz="1814" b="1" dirty="0">
                <a:solidFill>
                  <a:prstClr val="black"/>
                </a:solidFill>
                <a:latin typeface="Arial" panose="020B0604020202020204" pitchFamily="34" charset="0"/>
                <a:cs typeface="Arial" panose="020B0604020202020204" pitchFamily="34" charset="0"/>
              </a:rPr>
              <a:t>Y</a:t>
            </a:r>
            <a:r>
              <a:rPr lang="de-DE" sz="1814" b="1" baseline="30000" dirty="0">
                <a:solidFill>
                  <a:prstClr val="black"/>
                </a:solidFill>
                <a:latin typeface="Arial" panose="020B0604020202020204" pitchFamily="34" charset="0"/>
                <a:cs typeface="Arial" panose="020B0604020202020204" pitchFamily="34" charset="0"/>
              </a:rPr>
              <a:t>*</a:t>
            </a:r>
            <a:endParaRPr lang="en-US" sz="1814" b="1" baseline="300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27" name="Textfeld 26"/>
          <p:cNvSpPr txBox="1"/>
          <p:nvPr/>
        </p:nvSpPr>
        <p:spPr>
          <a:xfrm>
            <a:off x="9705196" y="1199542"/>
            <a:ext cx="59824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sz="1633" dirty="0" smtClean="0"/>
              <a:t>=Y</a:t>
            </a:r>
            <a:endParaRPr lang="de-DE" sz="1633" dirty="0"/>
          </a:p>
        </p:txBody>
      </p:sp>
      <p:sp>
        <p:nvSpPr>
          <p:cNvPr id="22" name="Right Brace 28"/>
          <p:cNvSpPr/>
          <p:nvPr/>
        </p:nvSpPr>
        <p:spPr>
          <a:xfrm flipH="1">
            <a:off x="5177906" y="5070458"/>
            <a:ext cx="539830" cy="419391"/>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28" name="Textfeld 27"/>
          <p:cNvSpPr txBox="1"/>
          <p:nvPr/>
        </p:nvSpPr>
        <p:spPr>
          <a:xfrm>
            <a:off x="2991787" y="5070458"/>
            <a:ext cx="2145716" cy="369332"/>
          </a:xfrm>
          <a:prstGeom prst="rect">
            <a:avLst/>
          </a:prstGeom>
          <a:noFill/>
        </p:spPr>
        <p:txBody>
          <a:bodyPr wrap="none" rtlCol="0">
            <a:spAutoFit/>
          </a:bodyPr>
          <a:lstStyle/>
          <a:p>
            <a:r>
              <a:rPr lang="de-DE" sz="1633" dirty="0"/>
              <a:t>Autonomer </a:t>
            </a:r>
            <a:r>
              <a:rPr lang="de-DE" sz="1633" dirty="0" smtClean="0"/>
              <a:t>Konsum </a:t>
            </a:r>
            <a:r>
              <a:rPr lang="de-DE" dirty="0">
                <a:solidFill>
                  <a:srgbClr val="000000"/>
                </a:solidFill>
              </a:rPr>
              <a:t>C</a:t>
            </a:r>
            <a:r>
              <a:rPr lang="de-DE" baseline="-25000" dirty="0">
                <a:solidFill>
                  <a:srgbClr val="000000"/>
                </a:solidFill>
              </a:rPr>
              <a:t>0</a:t>
            </a:r>
            <a:endParaRPr lang="de-DE" sz="1633" dirty="0"/>
          </a:p>
        </p:txBody>
      </p:sp>
      <p:sp>
        <p:nvSpPr>
          <p:cNvPr id="29" name="Right Brace 28"/>
          <p:cNvSpPr/>
          <p:nvPr/>
        </p:nvSpPr>
        <p:spPr>
          <a:xfrm flipH="1">
            <a:off x="5177162" y="3763971"/>
            <a:ext cx="539830" cy="1258404"/>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30" name="Right Brace 28"/>
          <p:cNvSpPr/>
          <p:nvPr/>
        </p:nvSpPr>
        <p:spPr>
          <a:xfrm flipH="1">
            <a:off x="2429626" y="3763971"/>
            <a:ext cx="539830" cy="1745342"/>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31" name="Textfeld 30"/>
          <p:cNvSpPr txBox="1"/>
          <p:nvPr/>
        </p:nvSpPr>
        <p:spPr>
          <a:xfrm>
            <a:off x="193229" y="4184043"/>
            <a:ext cx="2251765" cy="1152232"/>
          </a:xfrm>
          <a:prstGeom prst="rect">
            <a:avLst/>
          </a:prstGeom>
          <a:noFill/>
        </p:spPr>
        <p:txBody>
          <a:bodyPr wrap="square" rtlCol="0">
            <a:noAutofit/>
          </a:bodyPr>
          <a:lstStyle/>
          <a:p>
            <a:r>
              <a:rPr lang="de-DE" sz="1633" dirty="0" smtClean="0"/>
              <a:t>Vom Einkommen</a:t>
            </a:r>
          </a:p>
          <a:p>
            <a:r>
              <a:rPr lang="de-DE" sz="1633" dirty="0"/>
              <a:t>u</a:t>
            </a:r>
            <a:r>
              <a:rPr lang="de-DE" sz="1633" dirty="0" smtClean="0"/>
              <a:t>nabhängiger Teil der gesamtwirtschaftlichen Nachfrage</a:t>
            </a:r>
            <a:endParaRPr lang="de-DE" sz="1633" dirty="0"/>
          </a:p>
        </p:txBody>
      </p:sp>
      <p:cxnSp>
        <p:nvCxnSpPr>
          <p:cNvPr id="32" name="Straight Connector 30"/>
          <p:cNvCxnSpPr/>
          <p:nvPr/>
        </p:nvCxnSpPr>
        <p:spPr>
          <a:xfrm flipV="1">
            <a:off x="8725330" y="2693443"/>
            <a:ext cx="6643" cy="2899609"/>
          </a:xfrm>
          <a:prstGeom prst="line">
            <a:avLst/>
          </a:prstGeom>
          <a:ln w="381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0"/>
          <p:cNvCxnSpPr/>
          <p:nvPr/>
        </p:nvCxnSpPr>
        <p:spPr>
          <a:xfrm flipV="1">
            <a:off x="5785734" y="2659129"/>
            <a:ext cx="2939596" cy="34314"/>
          </a:xfrm>
          <a:prstGeom prst="line">
            <a:avLst/>
          </a:prstGeom>
          <a:ln w="381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37" name="Textfeld 36"/>
          <p:cNvSpPr txBox="1"/>
          <p:nvPr/>
        </p:nvSpPr>
        <p:spPr>
          <a:xfrm>
            <a:off x="4778375" y="2508777"/>
            <a:ext cx="923651"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r>
              <a:rPr lang="de-DE" dirty="0" smtClean="0"/>
              <a:t>=Y=</a:t>
            </a:r>
            <a:r>
              <a:rPr lang="de-DE" dirty="0" smtClean="0">
                <a:solidFill>
                  <a:srgbClr val="000000"/>
                </a:solidFill>
              </a:rPr>
              <a:t>Y</a:t>
            </a:r>
            <a:r>
              <a:rPr lang="de-DE" baseline="30000" dirty="0">
                <a:solidFill>
                  <a:srgbClr val="000000"/>
                </a:solidFill>
              </a:rPr>
              <a:t>*</a:t>
            </a:r>
            <a:endParaRPr lang="de-DE" dirty="0"/>
          </a:p>
        </p:txBody>
      </p:sp>
      <p:sp>
        <p:nvSpPr>
          <p:cNvPr id="38" name="Textfeld 37"/>
          <p:cNvSpPr txBox="1"/>
          <p:nvPr/>
        </p:nvSpPr>
        <p:spPr>
          <a:xfrm>
            <a:off x="8036721" y="5625944"/>
            <a:ext cx="923651" cy="369332"/>
          </a:xfrm>
          <a:prstGeom prst="rect">
            <a:avLst/>
          </a:prstGeom>
          <a:noFill/>
        </p:spPr>
        <p:txBody>
          <a:bodyPr wrap="none" rtlCol="0">
            <a:spAutoFit/>
          </a:bodyPr>
          <a:lstStyle/>
          <a:p>
            <a:r>
              <a:rPr lang="de-DE" dirty="0" smtClean="0">
                <a:solidFill>
                  <a:srgbClr val="000000"/>
                </a:solidFill>
              </a:rPr>
              <a:t>Y</a:t>
            </a:r>
            <a:r>
              <a:rPr lang="de-DE" baseline="30000" dirty="0" smtClean="0">
                <a:solidFill>
                  <a:srgbClr val="000000"/>
                </a:solidFill>
              </a:rPr>
              <a:t>D</a:t>
            </a:r>
            <a:r>
              <a:rPr lang="de-DE" dirty="0" smtClean="0"/>
              <a:t>=Y=</a:t>
            </a:r>
            <a:r>
              <a:rPr lang="de-DE" dirty="0" smtClean="0">
                <a:solidFill>
                  <a:srgbClr val="000000"/>
                </a:solidFill>
              </a:rPr>
              <a:t>Y</a:t>
            </a:r>
            <a:r>
              <a:rPr lang="de-DE" baseline="30000" dirty="0">
                <a:solidFill>
                  <a:srgbClr val="000000"/>
                </a:solidFill>
              </a:rPr>
              <a:t>*</a:t>
            </a:r>
            <a:endParaRPr lang="de-DE" dirty="0"/>
          </a:p>
        </p:txBody>
      </p:sp>
      <p:sp>
        <p:nvSpPr>
          <p:cNvPr id="39" name="TextBox 35"/>
          <p:cNvSpPr txBox="1"/>
          <p:nvPr/>
        </p:nvSpPr>
        <p:spPr>
          <a:xfrm>
            <a:off x="5848832" y="768461"/>
            <a:ext cx="3696653" cy="1574726"/>
          </a:xfrm>
          <a:prstGeom prst="rect">
            <a:avLst/>
          </a:prstGeom>
          <a:noFill/>
        </p:spPr>
        <p:txBody>
          <a:bodyPr wrap="none" rtlCol="0">
            <a:spAutoFit/>
          </a:bodyPr>
          <a:lstStyle/>
          <a:p>
            <a:r>
              <a:rPr lang="de-DE" sz="1633" dirty="0" smtClean="0">
                <a:latin typeface="Arial" panose="020B0604020202020204" pitchFamily="34" charset="0"/>
                <a:cs typeface="Arial" panose="020B0604020202020204" pitchFamily="34" charset="0"/>
              </a:rPr>
              <a:t>45°-Linie: Ort aller Punkte bei denen</a:t>
            </a:r>
          </a:p>
          <a:p>
            <a:r>
              <a:rPr lang="de-DE" sz="2000" dirty="0" smtClean="0">
                <a:solidFill>
                  <a:srgbClr val="000000"/>
                </a:solidFill>
              </a:rPr>
              <a:t>Y</a:t>
            </a:r>
            <a:r>
              <a:rPr lang="de-DE" sz="2000" baseline="30000" dirty="0" smtClean="0">
                <a:solidFill>
                  <a:srgbClr val="000000"/>
                </a:solidFill>
              </a:rPr>
              <a:t>D</a:t>
            </a:r>
            <a:r>
              <a:rPr lang="de-DE" sz="2000" dirty="0" smtClean="0"/>
              <a:t>=Y gilt → Alle möglichen</a:t>
            </a:r>
          </a:p>
          <a:p>
            <a:r>
              <a:rPr lang="de-DE" sz="2000" dirty="0"/>
              <a:t>	 </a:t>
            </a:r>
            <a:r>
              <a:rPr lang="de-DE" sz="2000" dirty="0" smtClean="0"/>
              <a:t>    Gleichgewichtspunkte</a:t>
            </a:r>
          </a:p>
          <a:p>
            <a:r>
              <a:rPr lang="de-DE" sz="2000" dirty="0" smtClean="0"/>
              <a:t>Gerade durch den Ursprung</a:t>
            </a:r>
          </a:p>
          <a:p>
            <a:r>
              <a:rPr lang="de-DE" sz="2000" dirty="0" smtClean="0"/>
              <a:t>Mit Steigung eins</a:t>
            </a:r>
            <a:endParaRPr lang="de-DE" sz="2000" dirty="0"/>
          </a:p>
        </p:txBody>
      </p:sp>
      <p:cxnSp>
        <p:nvCxnSpPr>
          <p:cNvPr id="40" name="Straight Arrow Connector 37"/>
          <p:cNvCxnSpPr/>
          <p:nvPr/>
        </p:nvCxnSpPr>
        <p:spPr>
          <a:xfrm>
            <a:off x="8549503" y="1688024"/>
            <a:ext cx="855278" cy="24485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Freihandform 42"/>
          <p:cNvSpPr/>
          <p:nvPr/>
        </p:nvSpPr>
        <p:spPr>
          <a:xfrm>
            <a:off x="6298442" y="5090615"/>
            <a:ext cx="286603" cy="477672"/>
          </a:xfrm>
          <a:custGeom>
            <a:avLst/>
            <a:gdLst>
              <a:gd name="connsiteX0" fmla="*/ 0 w 286603"/>
              <a:gd name="connsiteY0" fmla="*/ 0 h 477672"/>
              <a:gd name="connsiteX1" fmla="*/ 218364 w 286603"/>
              <a:gd name="connsiteY1" fmla="*/ 218364 h 477672"/>
              <a:gd name="connsiteX2" fmla="*/ 286603 w 286603"/>
              <a:gd name="connsiteY2" fmla="*/ 477672 h 477672"/>
              <a:gd name="connsiteX3" fmla="*/ 286603 w 286603"/>
              <a:gd name="connsiteY3" fmla="*/ 477672 h 477672"/>
            </a:gdLst>
            <a:ahLst/>
            <a:cxnLst>
              <a:cxn ang="0">
                <a:pos x="connsiteX0" y="connsiteY0"/>
              </a:cxn>
              <a:cxn ang="0">
                <a:pos x="connsiteX1" y="connsiteY1"/>
              </a:cxn>
              <a:cxn ang="0">
                <a:pos x="connsiteX2" y="connsiteY2"/>
              </a:cxn>
              <a:cxn ang="0">
                <a:pos x="connsiteX3" y="connsiteY3"/>
              </a:cxn>
            </a:cxnLst>
            <a:rect l="l" t="t" r="r" b="b"/>
            <a:pathLst>
              <a:path w="286603" h="477672">
                <a:moveTo>
                  <a:pt x="0" y="0"/>
                </a:moveTo>
                <a:cubicBezTo>
                  <a:pt x="85298" y="69376"/>
                  <a:pt x="170597" y="138752"/>
                  <a:pt x="218364" y="218364"/>
                </a:cubicBezTo>
                <a:cubicBezTo>
                  <a:pt x="266131" y="297976"/>
                  <a:pt x="286603" y="477672"/>
                  <a:pt x="286603" y="477672"/>
                </a:cubicBezTo>
                <a:lnTo>
                  <a:pt x="286603" y="47767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Rechteck 43"/>
          <p:cNvSpPr/>
          <p:nvPr/>
        </p:nvSpPr>
        <p:spPr>
          <a:xfrm>
            <a:off x="5992909" y="5211338"/>
            <a:ext cx="534121" cy="369332"/>
          </a:xfrm>
          <a:prstGeom prst="rect">
            <a:avLst/>
          </a:prstGeom>
        </p:spPr>
        <p:txBody>
          <a:bodyPr wrap="none">
            <a:spAutoFit/>
          </a:bodyPr>
          <a:lstStyle/>
          <a:p>
            <a:r>
              <a:rPr lang="de-DE" dirty="0">
                <a:latin typeface="Arial" panose="020B0604020202020204" pitchFamily="34" charset="0"/>
                <a:cs typeface="Arial" panose="020B0604020202020204" pitchFamily="34" charset="0"/>
              </a:rPr>
              <a:t>45</a:t>
            </a:r>
            <a:r>
              <a:rPr lang="de-DE" dirty="0" smtClean="0">
                <a:latin typeface="Arial" panose="020B0604020202020204" pitchFamily="34" charset="0"/>
                <a:cs typeface="Arial" panose="020B0604020202020204" pitchFamily="34" charset="0"/>
              </a:rPr>
              <a:t>°</a:t>
            </a:r>
            <a:endParaRPr lang="de-DE" dirty="0"/>
          </a:p>
        </p:txBody>
      </p:sp>
      <p:sp>
        <p:nvSpPr>
          <p:cNvPr id="46" name="TextBox 14"/>
          <p:cNvSpPr txBox="1"/>
          <p:nvPr/>
        </p:nvSpPr>
        <p:spPr>
          <a:xfrm>
            <a:off x="261902" y="2520853"/>
            <a:ext cx="4615366" cy="307777"/>
          </a:xfrm>
          <a:prstGeom prst="rect">
            <a:avLst/>
          </a:prstGeom>
          <a:noFill/>
        </p:spPr>
        <p:txBody>
          <a:bodyPr wrap="none" rtlCol="0">
            <a:spAutoFit/>
          </a:bodyPr>
          <a:lstStyle/>
          <a:p>
            <a:r>
              <a:rPr lang="de-DE" sz="1400" dirty="0" smtClean="0">
                <a:latin typeface="Arial" panose="020B0604020202020204" pitchFamily="34" charset="0"/>
                <a:cs typeface="Arial" panose="020B0604020202020204" pitchFamily="34" charset="0"/>
              </a:rPr>
              <a:t>Schnittpunkt zwischen 45°-Linie und Nachfragefunktion</a:t>
            </a:r>
            <a:r>
              <a:rPr lang="en-US" sz="1400" dirty="0" smtClean="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p:sp>
        <p:nvSpPr>
          <p:cNvPr id="47" name="TextBox 14"/>
          <p:cNvSpPr txBox="1"/>
          <p:nvPr/>
        </p:nvSpPr>
        <p:spPr>
          <a:xfrm>
            <a:off x="4617317" y="5873938"/>
            <a:ext cx="4615366" cy="307777"/>
          </a:xfrm>
          <a:prstGeom prst="rect">
            <a:avLst/>
          </a:prstGeom>
          <a:noFill/>
        </p:spPr>
        <p:txBody>
          <a:bodyPr wrap="none" rtlCol="0">
            <a:spAutoFit/>
          </a:bodyPr>
          <a:lstStyle/>
          <a:p>
            <a:r>
              <a:rPr lang="de-DE" sz="1400" dirty="0" smtClean="0">
                <a:latin typeface="Arial" panose="020B0604020202020204" pitchFamily="34" charset="0"/>
                <a:cs typeface="Arial" panose="020B0604020202020204" pitchFamily="34" charset="0"/>
              </a:rPr>
              <a:t>Schnittpunkt zwischen 45°-Linie und Nachfragefunktion</a:t>
            </a:r>
            <a:r>
              <a:rPr lang="en-US" sz="1400" dirty="0" smtClean="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490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8"/>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p:bldP spid="18" grpId="0"/>
      <p:bldP spid="20" grpId="0"/>
      <p:bldP spid="23" grpId="0"/>
      <p:bldP spid="25" grpId="0" animBg="1"/>
      <p:bldP spid="27" grpId="0"/>
      <p:bldP spid="22" grpId="0" animBg="1"/>
      <p:bldP spid="28" grpId="0"/>
      <p:bldP spid="29" grpId="0" animBg="1"/>
      <p:bldP spid="30" grpId="0" animBg="1"/>
      <p:bldP spid="31" grpId="0"/>
      <p:bldP spid="37" grpId="0"/>
      <p:bldP spid="38" grpId="0"/>
      <p:bldP spid="39" grpId="0"/>
      <p:bldP spid="43" grpId="0" animBg="1"/>
      <p:bldP spid="44" grpId="0"/>
      <p:bldP spid="46" grpId="0"/>
      <p:bldP spid="4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188830" y="1412294"/>
            <a:ext cx="6999223" cy="4146761"/>
            <a:chOff x="1187624" y="908720"/>
            <a:chExt cx="4536504" cy="4608512"/>
          </a:xfrm>
        </p:grpSpPr>
        <p:cxnSp>
          <p:nvCxnSpPr>
            <p:cNvPr id="9" name="Straight Arrow Connector 8"/>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1" name="Straight Connector 10"/>
          <p:cNvCxnSpPr/>
          <p:nvPr/>
        </p:nvCxnSpPr>
        <p:spPr>
          <a:xfrm flipV="1">
            <a:off x="3188831" y="1804240"/>
            <a:ext cx="5291272" cy="1959731"/>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2" name="TextBox 13"/>
          <p:cNvSpPr txBox="1"/>
          <p:nvPr/>
        </p:nvSpPr>
        <p:spPr>
          <a:xfrm>
            <a:off x="8950488" y="5641378"/>
            <a:ext cx="1572866"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p:txBody>
      </p:sp>
      <p:sp>
        <p:nvSpPr>
          <p:cNvPr id="13" name="TextBox 14"/>
          <p:cNvSpPr txBox="1"/>
          <p:nvPr/>
        </p:nvSpPr>
        <p:spPr>
          <a:xfrm>
            <a:off x="1504935" y="1358558"/>
            <a:ext cx="1697901" cy="620619"/>
          </a:xfrm>
          <a:prstGeom prst="rect">
            <a:avLst/>
          </a:prstGeom>
          <a:noFill/>
        </p:spPr>
        <p:txBody>
          <a:bodyPr wrap="none" rtlCol="0">
            <a:spAutoFit/>
          </a:bodyPr>
          <a:lstStyle/>
          <a:p>
            <a:r>
              <a:rPr lang="en-US" sz="1633" dirty="0" err="1" smtClean="0">
                <a:latin typeface="Arial" panose="020B0604020202020204" pitchFamily="34" charset="0"/>
                <a:cs typeface="Arial" panose="020B0604020202020204" pitchFamily="34" charset="0"/>
              </a:rPr>
              <a:t>Einkommen</a:t>
            </a:r>
            <a:r>
              <a:rPr lang="en-US" sz="1633" dirty="0" smtClean="0">
                <a:latin typeface="Arial" panose="020B0604020202020204" pitchFamily="34" charset="0"/>
                <a:cs typeface="Arial" panose="020B0604020202020204" pitchFamily="34" charset="0"/>
              </a:rPr>
              <a:t>(</a:t>
            </a:r>
            <a:r>
              <a:rPr lang="de-DE" dirty="0">
                <a:solidFill>
                  <a:srgbClr val="000000"/>
                </a:solidFill>
              </a:rPr>
              <a:t>Y</a:t>
            </a:r>
            <a:r>
              <a:rPr lang="de-DE" baseline="30000" dirty="0">
                <a:solidFill>
                  <a:srgbClr val="000000"/>
                </a:solidFill>
              </a:rPr>
              <a:t>D</a:t>
            </a:r>
            <a:r>
              <a:rPr lang="en-US" sz="1633" dirty="0" smtClean="0">
                <a:latin typeface="Arial" panose="020B0604020202020204" pitchFamily="34" charset="0"/>
                <a:cs typeface="Arial" panose="020B0604020202020204" pitchFamily="34" charset="0"/>
              </a:rPr>
              <a:t>)</a:t>
            </a:r>
            <a:r>
              <a:rPr lang="en-US" sz="1633" dirty="0">
                <a:latin typeface="Arial" panose="020B0604020202020204" pitchFamily="34" charset="0"/>
                <a:cs typeface="Arial" panose="020B0604020202020204" pitchFamily="34" charset="0"/>
              </a:rPr>
              <a:t/>
            </a:r>
            <a:br>
              <a:rPr lang="en-US" sz="1633" dirty="0">
                <a:latin typeface="Arial" panose="020B0604020202020204" pitchFamily="34" charset="0"/>
                <a:cs typeface="Arial" panose="020B0604020202020204" pitchFamily="34" charset="0"/>
              </a:rPr>
            </a:br>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en-US" sz="1633" dirty="0" smtClean="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smtClean="0">
                <a:latin typeface="Arial" panose="020B0604020202020204" pitchFamily="34" charset="0"/>
                <a:cs typeface="Arial" panose="020B0604020202020204" pitchFamily="34" charset="0"/>
              </a:rPr>
              <a:t>)</a:t>
            </a:r>
            <a:endParaRPr lang="en-US" sz="1633" dirty="0">
              <a:latin typeface="Arial" panose="020B0604020202020204" pitchFamily="34" charset="0"/>
              <a:cs typeface="Arial" panose="020B0604020202020204" pitchFamily="34" charset="0"/>
            </a:endParaRPr>
          </a:p>
        </p:txBody>
      </p:sp>
      <p:cxnSp>
        <p:nvCxnSpPr>
          <p:cNvPr id="14" name="Straight Connector 23"/>
          <p:cNvCxnSpPr/>
          <p:nvPr/>
        </p:nvCxnSpPr>
        <p:spPr>
          <a:xfrm flipV="1">
            <a:off x="3188830" y="1085672"/>
            <a:ext cx="4572705" cy="450738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6" name="TextBox 31"/>
          <p:cNvSpPr txBox="1"/>
          <p:nvPr/>
        </p:nvSpPr>
        <p:spPr>
          <a:xfrm>
            <a:off x="4433796" y="815265"/>
            <a:ext cx="2682530" cy="369332"/>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Gleichgewicht</a:t>
            </a:r>
            <a:r>
              <a:rPr lang="en-US" sz="1633" dirty="0">
                <a:latin typeface="Arial" panose="020B0604020202020204" pitchFamily="34" charset="0"/>
                <a:cs typeface="Arial" panose="020B0604020202020204" pitchFamily="34" charset="0"/>
              </a:rPr>
              <a:t> </a:t>
            </a:r>
            <a:r>
              <a:rPr lang="de-DE" dirty="0">
                <a:solidFill>
                  <a:srgbClr val="000000"/>
                </a:solidFill>
              </a:rPr>
              <a:t>Y</a:t>
            </a:r>
            <a:r>
              <a:rPr lang="de-DE" baseline="30000" dirty="0">
                <a:solidFill>
                  <a:srgbClr val="000000"/>
                </a:solidFill>
              </a:rPr>
              <a:t>D</a:t>
            </a:r>
            <a:r>
              <a:rPr lang="en-US" sz="1633" i="1" dirty="0" smtClean="0">
                <a:latin typeface="Arial" panose="020B0604020202020204" pitchFamily="34" charset="0"/>
                <a:cs typeface="Arial" panose="020B0604020202020204" pitchFamily="34" charset="0"/>
              </a:rPr>
              <a:t>=Y=</a:t>
            </a:r>
            <a:r>
              <a:rPr lang="de-DE" sz="1600" dirty="0" smtClean="0">
                <a:solidFill>
                  <a:srgbClr val="000000"/>
                </a:solidFill>
              </a:rPr>
              <a:t>Y</a:t>
            </a:r>
            <a:r>
              <a:rPr lang="de-DE" sz="1600" baseline="30000" dirty="0" smtClean="0">
                <a:solidFill>
                  <a:srgbClr val="000000"/>
                </a:solidFill>
              </a:rPr>
              <a:t>*</a:t>
            </a:r>
            <a:endParaRPr lang="de-DE" sz="1600" dirty="0" smtClean="0"/>
          </a:p>
        </p:txBody>
      </p:sp>
      <p:sp>
        <p:nvSpPr>
          <p:cNvPr id="17" name="TextBox 35"/>
          <p:cNvSpPr txBox="1"/>
          <p:nvPr/>
        </p:nvSpPr>
        <p:spPr>
          <a:xfrm>
            <a:off x="9438604" y="2093323"/>
            <a:ext cx="2683748" cy="369332"/>
          </a:xfrm>
          <a:prstGeom prst="rect">
            <a:avLst/>
          </a:prstGeom>
          <a:noFill/>
        </p:spPr>
        <p:txBody>
          <a:bodyPr wrap="none" rtlCol="0">
            <a:spAutoFit/>
          </a:bodyPr>
          <a:lstStyle/>
          <a:p>
            <a:r>
              <a:rPr lang="en-US" sz="1633" dirty="0" err="1" smtClean="0">
                <a:latin typeface="Arial" panose="020B0604020202020204" pitchFamily="34" charset="0"/>
                <a:cs typeface="Arial" panose="020B0604020202020204" pitchFamily="34" charset="0"/>
              </a:rPr>
              <a:t>Ausgaben</a:t>
            </a:r>
            <a:r>
              <a:rPr lang="en-US" sz="1633" dirty="0" smtClean="0">
                <a:latin typeface="Arial" panose="020B0604020202020204" pitchFamily="34" charset="0"/>
                <a:cs typeface="Arial" panose="020B0604020202020204" pitchFamily="34" charset="0"/>
              </a:rPr>
              <a:t>(</a:t>
            </a:r>
            <a:r>
              <a:rPr lang="de-DE" dirty="0">
                <a:solidFill>
                  <a:srgbClr val="000000"/>
                </a:solidFill>
              </a:rPr>
              <a:t>Y</a:t>
            </a:r>
            <a:r>
              <a:rPr lang="de-DE" baseline="30000" dirty="0">
                <a:solidFill>
                  <a:srgbClr val="000000"/>
                </a:solidFill>
              </a:rPr>
              <a:t>D</a:t>
            </a:r>
            <a:r>
              <a:rPr lang="en-US" sz="1633" dirty="0" smtClean="0">
                <a:latin typeface="Arial" panose="020B0604020202020204" pitchFamily="34" charset="0"/>
                <a:cs typeface="Arial" panose="020B0604020202020204" pitchFamily="34" charset="0"/>
              </a:rPr>
              <a:t>) = </a:t>
            </a:r>
            <a:r>
              <a:rPr lang="en-US" sz="1633" dirty="0" err="1" smtClean="0">
                <a:latin typeface="Arial" panose="020B0604020202020204" pitchFamily="34" charset="0"/>
                <a:cs typeface="Arial" panose="020B0604020202020204" pitchFamily="34" charset="0"/>
              </a:rPr>
              <a:t>Nachfrage</a:t>
            </a:r>
            <a:endParaRPr lang="en-US" sz="1633" dirty="0">
              <a:latin typeface="Arial" panose="020B0604020202020204" pitchFamily="34" charset="0"/>
              <a:cs typeface="Arial" panose="020B0604020202020204" pitchFamily="34" charset="0"/>
            </a:endParaRPr>
          </a:p>
        </p:txBody>
      </p:sp>
      <p:cxnSp>
        <p:nvCxnSpPr>
          <p:cNvPr id="18" name="Straight Arrow Connector 37"/>
          <p:cNvCxnSpPr/>
          <p:nvPr/>
        </p:nvCxnSpPr>
        <p:spPr>
          <a:xfrm flipH="1" flipV="1">
            <a:off x="8278862" y="1979268"/>
            <a:ext cx="1173617" cy="27207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TextBox 11"/>
              <p:cNvSpPr txBox="1"/>
              <p:nvPr/>
            </p:nvSpPr>
            <p:spPr>
              <a:xfrm>
                <a:off x="3757495" y="5651019"/>
                <a:ext cx="42191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rPr>
                          </m:ctrlPr>
                        </m:sSubPr>
                        <m:e>
                          <m:r>
                            <a:rPr lang="de-DE" sz="1633" i="1">
                              <a:latin typeface="Cambria Math"/>
                            </a:rPr>
                            <m:t>𝑌</m:t>
                          </m:r>
                        </m:e>
                        <m:sub>
                          <m:r>
                            <a:rPr lang="de-DE" sz="1633" i="1">
                              <a:latin typeface="Cambria Math"/>
                            </a:rPr>
                            <m:t>0</m:t>
                          </m:r>
                        </m:sub>
                      </m:sSub>
                    </m:oMath>
                  </m:oMathPara>
                </a14:m>
                <a:endParaRPr lang="en-US" sz="1633" dirty="0"/>
              </a:p>
            </p:txBody>
          </p:sp>
        </mc:Choice>
        <mc:Fallback xmlns="">
          <p:sp>
            <p:nvSpPr>
              <p:cNvPr id="20" name="TextBox 11"/>
              <p:cNvSpPr txBox="1">
                <a:spLocks noRot="1" noChangeAspect="1" noMove="1" noResize="1" noEditPoints="1" noAdjustHandles="1" noChangeArrowheads="1" noChangeShapeType="1" noTextEdit="1"/>
              </p:cNvSpPr>
              <p:nvPr/>
            </p:nvSpPr>
            <p:spPr>
              <a:xfrm>
                <a:off x="3757495" y="5651019"/>
                <a:ext cx="421910" cy="343620"/>
              </a:xfrm>
              <a:prstGeom prst="rect">
                <a:avLst/>
              </a:prstGeom>
              <a:blipFill>
                <a:blip r:embed="rId7"/>
                <a:stretch>
                  <a:fillRect/>
                </a:stretch>
              </a:blipFill>
            </p:spPr>
            <p:txBody>
              <a:bodyPr/>
              <a:lstStyle/>
              <a:p>
                <a:r>
                  <a:rPr lang="de-DE">
                    <a:noFill/>
                  </a:rPr>
                  <a:t> </a:t>
                </a:r>
              </a:p>
            </p:txBody>
          </p:sp>
        </mc:Fallback>
      </mc:AlternateContent>
      <p:cxnSp>
        <p:nvCxnSpPr>
          <p:cNvPr id="21" name="Straight Connector 15"/>
          <p:cNvCxnSpPr/>
          <p:nvPr/>
        </p:nvCxnSpPr>
        <p:spPr>
          <a:xfrm flipV="1">
            <a:off x="3972723" y="4809160"/>
            <a:ext cx="0" cy="783892"/>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8"/>
          <p:cNvCxnSpPr/>
          <p:nvPr/>
        </p:nvCxnSpPr>
        <p:spPr>
          <a:xfrm flipV="1">
            <a:off x="3972723" y="3502673"/>
            <a:ext cx="0" cy="1306487"/>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3" name="Right Brace 29"/>
          <p:cNvSpPr/>
          <p:nvPr/>
        </p:nvSpPr>
        <p:spPr>
          <a:xfrm rot="10800000">
            <a:off x="2685801" y="3523713"/>
            <a:ext cx="1270198" cy="1306487"/>
          </a:xfrm>
          <a:prstGeom prst="rightBrace">
            <a:avLst>
              <a:gd name="adj1" fmla="val 8333"/>
              <a:gd name="adj2" fmla="val 48897"/>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24" name="TextBox 34"/>
          <p:cNvSpPr txBox="1"/>
          <p:nvPr/>
        </p:nvSpPr>
        <p:spPr>
          <a:xfrm>
            <a:off x="-3883" y="4235210"/>
            <a:ext cx="2850460" cy="954107"/>
          </a:xfrm>
          <a:prstGeom prst="rect">
            <a:avLst/>
          </a:prstGeom>
          <a:noFill/>
        </p:spPr>
        <p:txBody>
          <a:bodyPr wrap="none" rtlCol="0">
            <a:spAutoFit/>
          </a:bodyPr>
          <a:lstStyle/>
          <a:p>
            <a:r>
              <a:rPr lang="en-US" sz="1400" dirty="0" smtClean="0">
                <a:latin typeface="Arial" panose="020B0604020202020204" pitchFamily="34" charset="0"/>
                <a:cs typeface="Arial" panose="020B0604020202020204" pitchFamily="34" charset="0"/>
              </a:rPr>
              <a:t>Um die </a:t>
            </a:r>
            <a:r>
              <a:rPr lang="en-US" sz="1400" dirty="0" err="1" smtClean="0">
                <a:latin typeface="Arial" panose="020B0604020202020204" pitchFamily="34" charset="0"/>
                <a:cs typeface="Arial" panose="020B0604020202020204" pitchFamily="34" charset="0"/>
              </a:rPr>
              <a:t>Nachfrage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befriedigen</a:t>
            </a:r>
            <a:r>
              <a:rPr lang="en-US" sz="1400" dirty="0" smtClean="0">
                <a:latin typeface="Arial" panose="020B0604020202020204" pitchFamily="34" charset="0"/>
                <a:cs typeface="Arial" panose="020B0604020202020204" pitchFamily="34" charset="0"/>
              </a:rPr>
              <a:t>,</a:t>
            </a:r>
          </a:p>
          <a:p>
            <a:r>
              <a:rPr lang="en-US" sz="1400" dirty="0" err="1">
                <a:latin typeface="Arial" panose="020B0604020202020204" pitchFamily="34" charset="0"/>
                <a:cs typeface="Arial" panose="020B0604020202020204" pitchFamily="34" charset="0"/>
              </a:rPr>
              <a:t>m</a:t>
            </a:r>
            <a:r>
              <a:rPr lang="en-US" sz="1400" dirty="0" err="1" smtClean="0">
                <a:latin typeface="Arial" panose="020B0604020202020204" pitchFamily="34" charset="0"/>
                <a:cs typeface="Arial" panose="020B0604020202020204" pitchFamily="34" charset="0"/>
              </a:rPr>
              <a:t>üssen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Lagerbestände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abgebaut</a:t>
            </a:r>
            <a:endParaRPr lang="en-US" sz="1400" dirty="0" smtClean="0">
              <a:latin typeface="Arial" panose="020B0604020202020204" pitchFamily="34" charset="0"/>
              <a:cs typeface="Arial" panose="020B0604020202020204" pitchFamily="34" charset="0"/>
            </a:endParaRPr>
          </a:p>
          <a:p>
            <a:r>
              <a:rPr lang="en-US" sz="1400" dirty="0" err="1">
                <a:latin typeface="Arial" panose="020B0604020202020204" pitchFamily="34" charset="0"/>
                <a:cs typeface="Arial" panose="020B0604020202020204" pitchFamily="34" charset="0"/>
              </a:rPr>
              <a:t>w</a:t>
            </a:r>
            <a:r>
              <a:rPr lang="en-US" sz="1400" dirty="0" err="1" smtClean="0">
                <a:latin typeface="Arial" panose="020B0604020202020204" pitchFamily="34" charset="0"/>
                <a:cs typeface="Arial" panose="020B0604020202020204" pitchFamily="34" charset="0"/>
              </a:rPr>
              <a:t>erden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bzw</a:t>
            </a:r>
            <a:r>
              <a:rPr lang="en-US" sz="1400" dirty="0" smtClean="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a:t>
            </a:r>
            <a:r>
              <a:rPr lang="en-US" sz="1400" dirty="0" err="1" smtClean="0">
                <a:latin typeface="Arial" panose="020B0604020202020204" pitchFamily="34" charset="0"/>
                <a:cs typeface="Arial" panose="020B0604020202020204" pitchFamily="34" charset="0"/>
              </a:rPr>
              <a:t>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kommt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a:t>
            </a:r>
            <a:endParaRPr lang="en-US" sz="1400" dirty="0" smtClean="0">
              <a:latin typeface="Arial" panose="020B0604020202020204" pitchFamily="34" charset="0"/>
              <a:cs typeface="Arial" panose="020B0604020202020204" pitchFamily="34" charset="0"/>
            </a:endParaRPr>
          </a:p>
          <a:p>
            <a:r>
              <a:rPr lang="en-US" sz="1400" dirty="0" err="1" smtClean="0">
                <a:latin typeface="Arial" panose="020B0604020202020204" pitchFamily="34" charset="0"/>
                <a:cs typeface="Arial" panose="020B0604020202020204" pitchFamily="34" charset="0"/>
              </a:rPr>
              <a:t>Neueinstellungen</a:t>
            </a:r>
            <a:endParaRPr lang="en-US" sz="1400" dirty="0">
              <a:latin typeface="Arial" panose="020B0604020202020204" pitchFamily="34" charset="0"/>
              <a:cs typeface="Arial" panose="020B0604020202020204" pitchFamily="34" charset="0"/>
            </a:endParaRPr>
          </a:p>
        </p:txBody>
      </p:sp>
      <p:cxnSp>
        <p:nvCxnSpPr>
          <p:cNvPr id="25" name="Straight Connector 36"/>
          <p:cNvCxnSpPr/>
          <p:nvPr/>
        </p:nvCxnSpPr>
        <p:spPr>
          <a:xfrm>
            <a:off x="3972723" y="3502673"/>
            <a:ext cx="1306487" cy="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6" name="Straight Connector 38"/>
          <p:cNvCxnSpPr/>
          <p:nvPr/>
        </p:nvCxnSpPr>
        <p:spPr>
          <a:xfrm flipV="1">
            <a:off x="5279210" y="2980078"/>
            <a:ext cx="0" cy="522595"/>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39"/>
          <p:cNvCxnSpPr/>
          <p:nvPr/>
        </p:nvCxnSpPr>
        <p:spPr>
          <a:xfrm>
            <a:off x="5279210" y="2980078"/>
            <a:ext cx="555257" cy="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8" name="Straight Connector 41"/>
          <p:cNvCxnSpPr/>
          <p:nvPr/>
        </p:nvCxnSpPr>
        <p:spPr>
          <a:xfrm flipV="1">
            <a:off x="5279210" y="3640928"/>
            <a:ext cx="0" cy="1952125"/>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42"/>
          <p:cNvCxnSpPr/>
          <p:nvPr/>
        </p:nvCxnSpPr>
        <p:spPr>
          <a:xfrm flipV="1">
            <a:off x="5801805" y="2980078"/>
            <a:ext cx="0" cy="2612974"/>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30" name="Straight Arrow Connector 45"/>
          <p:cNvCxnSpPr>
            <a:stCxn id="16" idx="2"/>
          </p:cNvCxnSpPr>
          <p:nvPr/>
        </p:nvCxnSpPr>
        <p:spPr>
          <a:xfrm>
            <a:off x="5775061" y="1184597"/>
            <a:ext cx="366734" cy="138710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TextBox 48"/>
              <p:cNvSpPr txBox="1"/>
              <p:nvPr/>
            </p:nvSpPr>
            <p:spPr>
              <a:xfrm>
                <a:off x="5013253" y="5628533"/>
                <a:ext cx="41703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rPr>
                          </m:ctrlPr>
                        </m:sSubPr>
                        <m:e>
                          <m:r>
                            <a:rPr lang="de-DE" sz="1633" i="1" smtClean="0">
                              <a:latin typeface="Cambria Math"/>
                            </a:rPr>
                            <m:t>𝑌</m:t>
                          </m:r>
                        </m:e>
                        <m:sub>
                          <m:r>
                            <a:rPr lang="de-DE" sz="1633" i="1">
                              <a:latin typeface="Cambria Math"/>
                            </a:rPr>
                            <m:t>1</m:t>
                          </m:r>
                        </m:sub>
                      </m:sSub>
                    </m:oMath>
                  </m:oMathPara>
                </a14:m>
                <a:endParaRPr lang="en-US" sz="1633" dirty="0"/>
              </a:p>
            </p:txBody>
          </p:sp>
        </mc:Choice>
        <mc:Fallback xmlns="">
          <p:sp>
            <p:nvSpPr>
              <p:cNvPr id="31" name="TextBox 48"/>
              <p:cNvSpPr txBox="1">
                <a:spLocks noRot="1" noChangeAspect="1" noMove="1" noResize="1" noEditPoints="1" noAdjustHandles="1" noChangeArrowheads="1" noChangeShapeType="1" noTextEdit="1"/>
              </p:cNvSpPr>
              <p:nvPr/>
            </p:nvSpPr>
            <p:spPr>
              <a:xfrm>
                <a:off x="5013253" y="5628533"/>
                <a:ext cx="417037" cy="343620"/>
              </a:xfrm>
              <a:prstGeom prst="rect">
                <a:avLst/>
              </a:prstGeom>
              <a:blipFill>
                <a:blip r:embed="rId8"/>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2" name="TextBox 49"/>
              <p:cNvSpPr txBox="1"/>
              <p:nvPr/>
            </p:nvSpPr>
            <p:spPr>
              <a:xfrm>
                <a:off x="5642235" y="5641378"/>
                <a:ext cx="42191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rPr>
                          </m:ctrlPr>
                        </m:sSubPr>
                        <m:e>
                          <m:r>
                            <a:rPr lang="de-DE" sz="1633" i="1">
                              <a:latin typeface="Cambria Math"/>
                            </a:rPr>
                            <m:t>𝑌</m:t>
                          </m:r>
                        </m:e>
                        <m:sub>
                          <m:r>
                            <a:rPr lang="de-DE" sz="1633" i="1">
                              <a:latin typeface="Cambria Math"/>
                            </a:rPr>
                            <m:t>2</m:t>
                          </m:r>
                        </m:sub>
                      </m:sSub>
                    </m:oMath>
                  </m:oMathPara>
                </a14:m>
                <a:endParaRPr lang="en-US" sz="1633" dirty="0"/>
              </a:p>
            </p:txBody>
          </p:sp>
        </mc:Choice>
        <mc:Fallback xmlns="">
          <p:sp>
            <p:nvSpPr>
              <p:cNvPr id="32" name="TextBox 49"/>
              <p:cNvSpPr txBox="1">
                <a:spLocks noRot="1" noChangeAspect="1" noMove="1" noResize="1" noEditPoints="1" noAdjustHandles="1" noChangeArrowheads="1" noChangeShapeType="1" noTextEdit="1"/>
              </p:cNvSpPr>
              <p:nvPr/>
            </p:nvSpPr>
            <p:spPr>
              <a:xfrm>
                <a:off x="5642235" y="5641378"/>
                <a:ext cx="421910" cy="343620"/>
              </a:xfrm>
              <a:prstGeom prst="rect">
                <a:avLst/>
              </a:prstGeom>
              <a:blipFill>
                <a:blip r:embed="rId9"/>
                <a:stretch>
                  <a:fillRect/>
                </a:stretch>
              </a:blipFill>
            </p:spPr>
            <p:txBody>
              <a:bodyPr/>
              <a:lstStyle/>
              <a:p>
                <a:r>
                  <a:rPr lang="de-DE">
                    <a:noFill/>
                  </a:rPr>
                  <a:t> </a:t>
                </a:r>
              </a:p>
            </p:txBody>
          </p:sp>
        </mc:Fallback>
      </mc:AlternateContent>
      <p:sp>
        <p:nvSpPr>
          <p:cNvPr id="33" name="TextBox 2"/>
          <p:cNvSpPr txBox="1"/>
          <p:nvPr/>
        </p:nvSpPr>
        <p:spPr>
          <a:xfrm>
            <a:off x="5737217" y="3103025"/>
            <a:ext cx="493853" cy="343620"/>
          </a:xfrm>
          <a:prstGeom prst="rect">
            <a:avLst/>
          </a:prstGeom>
          <a:noFill/>
        </p:spPr>
        <p:txBody>
          <a:bodyPr wrap="none" rtlCol="0">
            <a:spAutoFit/>
          </a:bodyPr>
          <a:lstStyle/>
          <a:p>
            <a:r>
              <a:rPr lang="en-US" sz="1633" dirty="0"/>
              <a:t>Etc.</a:t>
            </a:r>
          </a:p>
        </p:txBody>
      </p:sp>
      <p:sp>
        <p:nvSpPr>
          <p:cNvPr id="34" name="Right Brace 32"/>
          <p:cNvSpPr/>
          <p:nvPr/>
        </p:nvSpPr>
        <p:spPr>
          <a:xfrm>
            <a:off x="7527828" y="1358558"/>
            <a:ext cx="233707" cy="772304"/>
          </a:xfrm>
          <a:prstGeom prst="rightBrace">
            <a:avLst>
              <a:gd name="adj1" fmla="val 8333"/>
              <a:gd name="adj2" fmla="val 48897"/>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cxnSp>
        <p:nvCxnSpPr>
          <p:cNvPr id="36" name="Straight Connector 43"/>
          <p:cNvCxnSpPr/>
          <p:nvPr/>
        </p:nvCxnSpPr>
        <p:spPr>
          <a:xfrm flipV="1">
            <a:off x="5801805" y="2718781"/>
            <a:ext cx="0" cy="261297"/>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7" name="Title 1"/>
          <p:cNvSpPr txBox="1">
            <a:spLocks/>
          </p:cNvSpPr>
          <p:nvPr/>
        </p:nvSpPr>
        <p:spPr>
          <a:xfrm>
            <a:off x="1784593" y="32134"/>
            <a:ext cx="7465744"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903" dirty="0" err="1" smtClean="0">
                <a:solidFill>
                  <a:sysClr val="windowText" lastClr="000000"/>
                </a:solidFill>
              </a:rPr>
              <a:t>Anpassungsprozess</a:t>
            </a:r>
            <a:endParaRPr lang="en-US" sz="2903" dirty="0">
              <a:solidFill>
                <a:sysClr val="windowText" lastClr="000000"/>
              </a:solidFill>
            </a:endParaRPr>
          </a:p>
        </p:txBody>
      </p:sp>
      <p:sp>
        <p:nvSpPr>
          <p:cNvPr id="68" name="Textfeld 67"/>
          <p:cNvSpPr txBox="1"/>
          <p:nvPr/>
        </p:nvSpPr>
        <p:spPr>
          <a:xfrm>
            <a:off x="7518949" y="807596"/>
            <a:ext cx="598241" cy="369332"/>
          </a:xfrm>
          <a:prstGeom prst="rect">
            <a:avLst/>
          </a:prstGeom>
          <a:noFill/>
        </p:spPr>
        <p:txBody>
          <a:bodyPr wrap="none" rtlCol="0">
            <a:spAutoFit/>
          </a:bodyPr>
          <a:lstStyle/>
          <a:p>
            <a:r>
              <a:rPr lang="de-DE" sz="1633" dirty="0"/>
              <a:t>Y</a:t>
            </a:r>
            <a:r>
              <a:rPr lang="de-DE" sz="1633" dirty="0" smtClean="0"/>
              <a:t>=</a:t>
            </a:r>
            <a:r>
              <a:rPr lang="de-DE" dirty="0" smtClean="0">
                <a:solidFill>
                  <a:srgbClr val="000000"/>
                </a:solidFill>
              </a:rPr>
              <a:t>Y</a:t>
            </a:r>
            <a:r>
              <a:rPr lang="de-DE" baseline="30000" dirty="0" smtClean="0">
                <a:solidFill>
                  <a:srgbClr val="000000"/>
                </a:solidFill>
              </a:rPr>
              <a:t>D</a:t>
            </a:r>
            <a:endParaRPr lang="de-DE" sz="1633" dirty="0"/>
          </a:p>
        </p:txBody>
      </p:sp>
      <p:sp>
        <p:nvSpPr>
          <p:cNvPr id="37" name="TextBox 14"/>
          <p:cNvSpPr txBox="1"/>
          <p:nvPr/>
        </p:nvSpPr>
        <p:spPr>
          <a:xfrm>
            <a:off x="29773" y="3683526"/>
            <a:ext cx="2164375" cy="523220"/>
          </a:xfrm>
          <a:prstGeom prst="rect">
            <a:avLst/>
          </a:prstGeom>
          <a:noFill/>
        </p:spPr>
        <p:txBody>
          <a:bodyPr wrap="none" rtlCol="0">
            <a:spAutoFit/>
          </a:bodyPr>
          <a:lstStyle/>
          <a:p>
            <a:r>
              <a:rPr lang="de-DE" sz="1400" dirty="0" smtClean="0">
                <a:latin typeface="Arial" panose="020B0604020202020204" pitchFamily="34" charset="0"/>
                <a:cs typeface="Arial" panose="020B0604020202020204" pitchFamily="34" charset="0"/>
              </a:rPr>
              <a:t>Die Nachfrage</a:t>
            </a:r>
          </a:p>
          <a:p>
            <a:r>
              <a:rPr lang="de-DE" sz="1400" dirty="0">
                <a:latin typeface="Arial" panose="020B0604020202020204" pitchFamily="34" charset="0"/>
                <a:cs typeface="Arial" panose="020B0604020202020204" pitchFamily="34" charset="0"/>
              </a:rPr>
              <a:t>ü</a:t>
            </a:r>
            <a:r>
              <a:rPr lang="de-DE" sz="1400" dirty="0" smtClean="0">
                <a:latin typeface="Arial" panose="020B0604020202020204" pitchFamily="34" charset="0"/>
                <a:cs typeface="Arial" panose="020B0604020202020204" pitchFamily="34" charset="0"/>
              </a:rPr>
              <a:t>bersteigt die Produktion</a:t>
            </a:r>
            <a:endParaRPr lang="en-US" sz="1400" dirty="0">
              <a:latin typeface="Arial" panose="020B0604020202020204" pitchFamily="34" charset="0"/>
              <a:cs typeface="Arial" panose="020B0604020202020204" pitchFamily="34" charset="0"/>
            </a:endParaRPr>
          </a:p>
        </p:txBody>
      </p:sp>
      <p:sp>
        <p:nvSpPr>
          <p:cNvPr id="38" name="TextBox 34"/>
          <p:cNvSpPr txBox="1"/>
          <p:nvPr/>
        </p:nvSpPr>
        <p:spPr>
          <a:xfrm>
            <a:off x="2987025" y="6228648"/>
            <a:ext cx="3134579" cy="523220"/>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Dieser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Prozess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läuft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solange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weiter</a:t>
            </a:r>
            <a:r>
              <a:rPr lang="en-US" sz="1400" dirty="0" smtClean="0">
                <a:latin typeface="Arial" panose="020B0604020202020204" pitchFamily="34" charset="0"/>
                <a:cs typeface="Arial" panose="020B0604020202020204" pitchFamily="34" charset="0"/>
              </a:rPr>
              <a:t>,</a:t>
            </a:r>
          </a:p>
          <a:p>
            <a:r>
              <a:rPr lang="en-US" sz="1400" dirty="0" err="1" smtClean="0">
                <a:latin typeface="Arial" panose="020B0604020202020204" pitchFamily="34" charset="0"/>
                <a:cs typeface="Arial" panose="020B0604020202020204" pitchFamily="34" charset="0"/>
              </a:rPr>
              <a:t>bis</a:t>
            </a:r>
            <a:r>
              <a:rPr lang="en-US" sz="1400" dirty="0" smtClean="0">
                <a:latin typeface="Arial" panose="020B0604020202020204" pitchFamily="34" charset="0"/>
                <a:cs typeface="Arial" panose="020B0604020202020204" pitchFamily="34" charset="0"/>
              </a:rPr>
              <a:t> das </a:t>
            </a:r>
            <a:r>
              <a:rPr lang="en-US" sz="1400" dirty="0" err="1" smtClean="0">
                <a:latin typeface="Arial" panose="020B0604020202020204" pitchFamily="34" charset="0"/>
                <a:cs typeface="Arial" panose="020B0604020202020204" pitchFamily="34" charset="0"/>
              </a:rPr>
              <a:t>Gleichgewicht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erreicht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endParaRPr lang="en-US" sz="1400" dirty="0">
              <a:latin typeface="Arial" panose="020B0604020202020204" pitchFamily="34" charset="0"/>
              <a:cs typeface="Arial" panose="020B0604020202020204" pitchFamily="34" charset="0"/>
            </a:endParaRPr>
          </a:p>
        </p:txBody>
      </p:sp>
      <p:cxnSp>
        <p:nvCxnSpPr>
          <p:cNvPr id="39" name="Straight Connector 36"/>
          <p:cNvCxnSpPr/>
          <p:nvPr/>
        </p:nvCxnSpPr>
        <p:spPr>
          <a:xfrm>
            <a:off x="3894583" y="6221143"/>
            <a:ext cx="2165605" cy="0"/>
          </a:xfrm>
          <a:prstGeom prst="line">
            <a:avLst/>
          </a:prstGeom>
          <a:ln w="3175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41" name="Straight Connector 42"/>
          <p:cNvCxnSpPr/>
          <p:nvPr/>
        </p:nvCxnSpPr>
        <p:spPr>
          <a:xfrm flipV="1">
            <a:off x="6139295" y="2690948"/>
            <a:ext cx="7685" cy="2822285"/>
          </a:xfrm>
          <a:prstGeom prst="line">
            <a:avLst/>
          </a:prstGeom>
          <a:ln w="254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2"/>
          <p:cNvCxnSpPr/>
          <p:nvPr/>
        </p:nvCxnSpPr>
        <p:spPr>
          <a:xfrm flipH="1">
            <a:off x="3188829" y="2654024"/>
            <a:ext cx="2932775" cy="26427"/>
          </a:xfrm>
          <a:prstGeom prst="line">
            <a:avLst/>
          </a:prstGeom>
          <a:ln w="254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49" name="Freihandform 48"/>
          <p:cNvSpPr/>
          <p:nvPr/>
        </p:nvSpPr>
        <p:spPr>
          <a:xfrm>
            <a:off x="3643947" y="5111087"/>
            <a:ext cx="286603" cy="477672"/>
          </a:xfrm>
          <a:custGeom>
            <a:avLst/>
            <a:gdLst>
              <a:gd name="connsiteX0" fmla="*/ 0 w 286603"/>
              <a:gd name="connsiteY0" fmla="*/ 0 h 477672"/>
              <a:gd name="connsiteX1" fmla="*/ 218364 w 286603"/>
              <a:gd name="connsiteY1" fmla="*/ 218364 h 477672"/>
              <a:gd name="connsiteX2" fmla="*/ 286603 w 286603"/>
              <a:gd name="connsiteY2" fmla="*/ 477672 h 477672"/>
              <a:gd name="connsiteX3" fmla="*/ 286603 w 286603"/>
              <a:gd name="connsiteY3" fmla="*/ 477672 h 477672"/>
            </a:gdLst>
            <a:ahLst/>
            <a:cxnLst>
              <a:cxn ang="0">
                <a:pos x="connsiteX0" y="connsiteY0"/>
              </a:cxn>
              <a:cxn ang="0">
                <a:pos x="connsiteX1" y="connsiteY1"/>
              </a:cxn>
              <a:cxn ang="0">
                <a:pos x="connsiteX2" y="connsiteY2"/>
              </a:cxn>
              <a:cxn ang="0">
                <a:pos x="connsiteX3" y="connsiteY3"/>
              </a:cxn>
            </a:cxnLst>
            <a:rect l="l" t="t" r="r" b="b"/>
            <a:pathLst>
              <a:path w="286603" h="477672">
                <a:moveTo>
                  <a:pt x="0" y="0"/>
                </a:moveTo>
                <a:cubicBezTo>
                  <a:pt x="85298" y="69376"/>
                  <a:pt x="170597" y="138752"/>
                  <a:pt x="218364" y="218364"/>
                </a:cubicBezTo>
                <a:cubicBezTo>
                  <a:pt x="266131" y="297976"/>
                  <a:pt x="286603" y="477672"/>
                  <a:pt x="286603" y="477672"/>
                </a:cubicBezTo>
                <a:lnTo>
                  <a:pt x="286603" y="47767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Rechteck 49"/>
          <p:cNvSpPr/>
          <p:nvPr/>
        </p:nvSpPr>
        <p:spPr>
          <a:xfrm>
            <a:off x="3338414" y="5231810"/>
            <a:ext cx="534121" cy="369332"/>
          </a:xfrm>
          <a:prstGeom prst="rect">
            <a:avLst/>
          </a:prstGeom>
        </p:spPr>
        <p:txBody>
          <a:bodyPr wrap="none">
            <a:spAutoFit/>
          </a:bodyPr>
          <a:lstStyle/>
          <a:p>
            <a:r>
              <a:rPr lang="de-DE" dirty="0">
                <a:latin typeface="Arial" panose="020B0604020202020204" pitchFamily="34" charset="0"/>
                <a:cs typeface="Arial" panose="020B0604020202020204" pitchFamily="34" charset="0"/>
              </a:rPr>
              <a:t>45</a:t>
            </a:r>
            <a:r>
              <a:rPr lang="de-DE" dirty="0" smtClean="0">
                <a:latin typeface="Arial" panose="020B0604020202020204" pitchFamily="34" charset="0"/>
                <a:cs typeface="Arial" panose="020B0604020202020204" pitchFamily="34" charset="0"/>
              </a:rPr>
              <a:t>°</a:t>
            </a:r>
            <a:endParaRPr lang="de-DE" dirty="0"/>
          </a:p>
        </p:txBody>
      </p:sp>
      <p:cxnSp>
        <p:nvCxnSpPr>
          <p:cNvPr id="51" name="Straight Connector 42"/>
          <p:cNvCxnSpPr/>
          <p:nvPr/>
        </p:nvCxnSpPr>
        <p:spPr>
          <a:xfrm flipH="1" flipV="1">
            <a:off x="7465325" y="1412294"/>
            <a:ext cx="14313" cy="4100939"/>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55" name="Straight Connector 43"/>
          <p:cNvCxnSpPr/>
          <p:nvPr/>
        </p:nvCxnSpPr>
        <p:spPr>
          <a:xfrm>
            <a:off x="7463227" y="1421314"/>
            <a:ext cx="2098" cy="762328"/>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8" name="Straight Connector 43"/>
          <p:cNvCxnSpPr/>
          <p:nvPr/>
        </p:nvCxnSpPr>
        <p:spPr>
          <a:xfrm flipH="1">
            <a:off x="6688441" y="2181831"/>
            <a:ext cx="762461" cy="1811"/>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0" name="Straight Connector 43"/>
          <p:cNvCxnSpPr/>
          <p:nvPr/>
        </p:nvCxnSpPr>
        <p:spPr>
          <a:xfrm>
            <a:off x="6708916" y="2265965"/>
            <a:ext cx="0" cy="179073"/>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4" name="Straight Connector 43"/>
          <p:cNvCxnSpPr/>
          <p:nvPr/>
        </p:nvCxnSpPr>
        <p:spPr>
          <a:xfrm flipH="1">
            <a:off x="6420809" y="2423573"/>
            <a:ext cx="184431" cy="21465"/>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9" name="Straight Connector 42"/>
          <p:cNvCxnSpPr/>
          <p:nvPr/>
        </p:nvCxnSpPr>
        <p:spPr>
          <a:xfrm flipH="1" flipV="1">
            <a:off x="6728062" y="2467770"/>
            <a:ext cx="15269" cy="3091285"/>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70" name="Straight Connector 42"/>
          <p:cNvCxnSpPr/>
          <p:nvPr/>
        </p:nvCxnSpPr>
        <p:spPr>
          <a:xfrm flipH="1" flipV="1">
            <a:off x="6437810" y="2461815"/>
            <a:ext cx="15269" cy="3091285"/>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72" name="Rechteck 71"/>
          <p:cNvSpPr/>
          <p:nvPr/>
        </p:nvSpPr>
        <p:spPr>
          <a:xfrm>
            <a:off x="5984143" y="5634831"/>
            <a:ext cx="373820" cy="369332"/>
          </a:xfrm>
          <a:prstGeom prst="rect">
            <a:avLst/>
          </a:prstGeom>
        </p:spPr>
        <p:txBody>
          <a:bodyPr wrap="none">
            <a:spAutoFit/>
          </a:bodyPr>
          <a:lstStyle/>
          <a:p>
            <a:r>
              <a:rPr lang="de-DE" dirty="0" smtClean="0">
                <a:solidFill>
                  <a:srgbClr val="000000"/>
                </a:solidFill>
              </a:rPr>
              <a:t>Y</a:t>
            </a:r>
            <a:r>
              <a:rPr lang="de-DE" baseline="30000" dirty="0" smtClean="0">
                <a:solidFill>
                  <a:srgbClr val="000000"/>
                </a:solidFill>
              </a:rPr>
              <a:t>*</a:t>
            </a:r>
            <a:endParaRPr lang="de-DE" dirty="0"/>
          </a:p>
        </p:txBody>
      </p:sp>
      <p:sp>
        <p:nvSpPr>
          <p:cNvPr id="73" name="Rechteck 72"/>
          <p:cNvSpPr/>
          <p:nvPr/>
        </p:nvSpPr>
        <p:spPr>
          <a:xfrm>
            <a:off x="2827445" y="2485555"/>
            <a:ext cx="373820" cy="369332"/>
          </a:xfrm>
          <a:prstGeom prst="rect">
            <a:avLst/>
          </a:prstGeom>
        </p:spPr>
        <p:txBody>
          <a:bodyPr wrap="none">
            <a:spAutoFit/>
          </a:bodyPr>
          <a:lstStyle/>
          <a:p>
            <a:r>
              <a:rPr lang="de-DE" dirty="0" smtClean="0">
                <a:solidFill>
                  <a:srgbClr val="000000"/>
                </a:solidFill>
              </a:rPr>
              <a:t>Y</a:t>
            </a:r>
            <a:r>
              <a:rPr lang="de-DE" baseline="30000" dirty="0" smtClean="0">
                <a:solidFill>
                  <a:srgbClr val="000000"/>
                </a:solidFill>
              </a:rPr>
              <a:t>*</a:t>
            </a:r>
            <a:endParaRPr lang="de-DE" dirty="0"/>
          </a:p>
        </p:txBody>
      </p:sp>
      <mc:AlternateContent xmlns:mc="http://schemas.openxmlformats.org/markup-compatibility/2006" xmlns:a14="http://schemas.microsoft.com/office/drawing/2010/main">
        <mc:Choice Requires="a14">
          <p:sp>
            <p:nvSpPr>
              <p:cNvPr id="74" name="TextBox 11"/>
              <p:cNvSpPr txBox="1"/>
              <p:nvPr/>
            </p:nvSpPr>
            <p:spPr>
              <a:xfrm>
                <a:off x="7359925" y="5660543"/>
                <a:ext cx="476412"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i="1">
                              <a:latin typeface="Cambria Math"/>
                            </a:rPr>
                            <m:t>𝑌</m:t>
                          </m:r>
                        </m:e>
                        <m:sub>
                          <m:r>
                            <a:rPr lang="de-DE" sz="1633" i="1">
                              <a:latin typeface="Cambria Math"/>
                            </a:rPr>
                            <m:t>0</m:t>
                          </m:r>
                        </m:sub>
                      </m:sSub>
                      <m:r>
                        <a:rPr lang="de-DE" sz="1633" b="0" i="1" smtClean="0">
                          <a:latin typeface="Cambria Math" panose="02040503050406030204" pitchFamily="18" charset="0"/>
                        </a:rPr>
                        <m:t>′</m:t>
                      </m:r>
                    </m:oMath>
                  </m:oMathPara>
                </a14:m>
                <a:endParaRPr lang="en-US" sz="1633" dirty="0"/>
              </a:p>
            </p:txBody>
          </p:sp>
        </mc:Choice>
        <mc:Fallback xmlns="">
          <p:sp>
            <p:nvSpPr>
              <p:cNvPr id="74" name="TextBox 11"/>
              <p:cNvSpPr txBox="1">
                <a:spLocks noRot="1" noChangeAspect="1" noMove="1" noResize="1" noEditPoints="1" noAdjustHandles="1" noChangeArrowheads="1" noChangeShapeType="1" noTextEdit="1"/>
              </p:cNvSpPr>
              <p:nvPr/>
            </p:nvSpPr>
            <p:spPr>
              <a:xfrm>
                <a:off x="7359925" y="5660543"/>
                <a:ext cx="476412" cy="343620"/>
              </a:xfrm>
              <a:prstGeom prst="rect">
                <a:avLst/>
              </a:prstGeom>
              <a:blipFill>
                <a:blip r:embed="rId10"/>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5" name="TextBox 11"/>
              <p:cNvSpPr txBox="1"/>
              <p:nvPr/>
            </p:nvSpPr>
            <p:spPr>
              <a:xfrm>
                <a:off x="6549314" y="5621003"/>
                <a:ext cx="471539"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i="1">
                              <a:latin typeface="Cambria Math"/>
                            </a:rPr>
                            <m:t>𝑌</m:t>
                          </m:r>
                        </m:e>
                        <m:sub>
                          <m:r>
                            <a:rPr lang="de-DE" sz="1633" b="0" i="1" smtClean="0">
                              <a:latin typeface="Cambria Math" panose="02040503050406030204" pitchFamily="18" charset="0"/>
                            </a:rPr>
                            <m:t>1</m:t>
                          </m:r>
                        </m:sub>
                      </m:sSub>
                      <m:r>
                        <a:rPr lang="de-DE" sz="1633" b="0" i="1" smtClean="0">
                          <a:latin typeface="Cambria Math" panose="02040503050406030204" pitchFamily="18" charset="0"/>
                        </a:rPr>
                        <m:t>′</m:t>
                      </m:r>
                    </m:oMath>
                  </m:oMathPara>
                </a14:m>
                <a:endParaRPr lang="en-US" sz="1633" dirty="0"/>
              </a:p>
            </p:txBody>
          </p:sp>
        </mc:Choice>
        <mc:Fallback xmlns="">
          <p:sp>
            <p:nvSpPr>
              <p:cNvPr id="75" name="TextBox 11"/>
              <p:cNvSpPr txBox="1">
                <a:spLocks noRot="1" noChangeAspect="1" noMove="1" noResize="1" noEditPoints="1" noAdjustHandles="1" noChangeArrowheads="1" noChangeShapeType="1" noTextEdit="1"/>
              </p:cNvSpPr>
              <p:nvPr/>
            </p:nvSpPr>
            <p:spPr>
              <a:xfrm>
                <a:off x="6549314" y="5621003"/>
                <a:ext cx="471539" cy="343620"/>
              </a:xfrm>
              <a:prstGeom prst="rect">
                <a:avLst/>
              </a:prstGeom>
              <a:blipFill>
                <a:blip r:embed="rId11"/>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6" name="TextBox 11"/>
              <p:cNvSpPr txBox="1"/>
              <p:nvPr/>
            </p:nvSpPr>
            <p:spPr>
              <a:xfrm>
                <a:off x="6277254" y="5637780"/>
                <a:ext cx="476412"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i="1">
                              <a:latin typeface="Cambria Math"/>
                            </a:rPr>
                            <m:t>𝑌</m:t>
                          </m:r>
                        </m:e>
                        <m:sub>
                          <m:r>
                            <a:rPr lang="de-DE" sz="1633" b="0" i="1" smtClean="0">
                              <a:latin typeface="Cambria Math" panose="02040503050406030204" pitchFamily="18" charset="0"/>
                            </a:rPr>
                            <m:t>2</m:t>
                          </m:r>
                        </m:sub>
                      </m:sSub>
                      <m:r>
                        <a:rPr lang="de-DE" sz="1633" b="0" i="1" smtClean="0">
                          <a:latin typeface="Cambria Math" panose="02040503050406030204" pitchFamily="18" charset="0"/>
                        </a:rPr>
                        <m:t>′</m:t>
                      </m:r>
                    </m:oMath>
                  </m:oMathPara>
                </a14:m>
                <a:endParaRPr lang="en-US" sz="1633" dirty="0"/>
              </a:p>
            </p:txBody>
          </p:sp>
        </mc:Choice>
        <mc:Fallback xmlns="">
          <p:sp>
            <p:nvSpPr>
              <p:cNvPr id="76" name="TextBox 11"/>
              <p:cNvSpPr txBox="1">
                <a:spLocks noRot="1" noChangeAspect="1" noMove="1" noResize="1" noEditPoints="1" noAdjustHandles="1" noChangeArrowheads="1" noChangeShapeType="1" noTextEdit="1"/>
              </p:cNvSpPr>
              <p:nvPr/>
            </p:nvSpPr>
            <p:spPr>
              <a:xfrm>
                <a:off x="6277254" y="5637780"/>
                <a:ext cx="476412" cy="343620"/>
              </a:xfrm>
              <a:prstGeom prst="rect">
                <a:avLst/>
              </a:prstGeom>
              <a:blipFill>
                <a:blip r:embed="rId12"/>
                <a:stretch>
                  <a:fillRect/>
                </a:stretch>
              </a:blipFill>
            </p:spPr>
            <p:txBody>
              <a:bodyPr/>
              <a:lstStyle/>
              <a:p>
                <a:r>
                  <a:rPr lang="de-DE">
                    <a:noFill/>
                  </a:rPr>
                  <a:t> </a:t>
                </a:r>
              </a:p>
            </p:txBody>
          </p:sp>
        </mc:Fallback>
      </mc:AlternateContent>
      <p:sp>
        <p:nvSpPr>
          <p:cNvPr id="77" name="TextBox 34"/>
          <p:cNvSpPr txBox="1"/>
          <p:nvPr/>
        </p:nvSpPr>
        <p:spPr>
          <a:xfrm>
            <a:off x="6415126" y="6220364"/>
            <a:ext cx="3134579" cy="523220"/>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Dieser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Prozess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läuft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solange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weiter</a:t>
            </a:r>
            <a:r>
              <a:rPr lang="en-US" sz="1400" dirty="0" smtClean="0">
                <a:latin typeface="Arial" panose="020B0604020202020204" pitchFamily="34" charset="0"/>
                <a:cs typeface="Arial" panose="020B0604020202020204" pitchFamily="34" charset="0"/>
              </a:rPr>
              <a:t>,</a:t>
            </a:r>
          </a:p>
          <a:p>
            <a:r>
              <a:rPr lang="en-US" sz="1400" dirty="0" err="1" smtClean="0">
                <a:latin typeface="Arial" panose="020B0604020202020204" pitchFamily="34" charset="0"/>
                <a:cs typeface="Arial" panose="020B0604020202020204" pitchFamily="34" charset="0"/>
              </a:rPr>
              <a:t>bis</a:t>
            </a:r>
            <a:r>
              <a:rPr lang="en-US" sz="1400" dirty="0" smtClean="0">
                <a:latin typeface="Arial" panose="020B0604020202020204" pitchFamily="34" charset="0"/>
                <a:cs typeface="Arial" panose="020B0604020202020204" pitchFamily="34" charset="0"/>
              </a:rPr>
              <a:t> das </a:t>
            </a:r>
            <a:r>
              <a:rPr lang="en-US" sz="1400" dirty="0" err="1" smtClean="0">
                <a:latin typeface="Arial" panose="020B0604020202020204" pitchFamily="34" charset="0"/>
                <a:cs typeface="Arial" panose="020B0604020202020204" pitchFamily="34" charset="0"/>
              </a:rPr>
              <a:t>Gleichgewicht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erreicht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ist</a:t>
            </a:r>
            <a:endParaRPr lang="en-US" sz="1400" dirty="0">
              <a:latin typeface="Arial" panose="020B0604020202020204" pitchFamily="34" charset="0"/>
              <a:cs typeface="Arial" panose="020B0604020202020204" pitchFamily="34" charset="0"/>
            </a:endParaRPr>
          </a:p>
        </p:txBody>
      </p:sp>
      <p:cxnSp>
        <p:nvCxnSpPr>
          <p:cNvPr id="78" name="Straight Connector 36"/>
          <p:cNvCxnSpPr/>
          <p:nvPr/>
        </p:nvCxnSpPr>
        <p:spPr>
          <a:xfrm flipH="1">
            <a:off x="6171053" y="6199989"/>
            <a:ext cx="1347896" cy="12396"/>
          </a:xfrm>
          <a:prstGeom prst="line">
            <a:avLst/>
          </a:prstGeom>
          <a:ln w="3175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81" name="TextBox 34"/>
          <p:cNvSpPr txBox="1"/>
          <p:nvPr/>
        </p:nvSpPr>
        <p:spPr>
          <a:xfrm>
            <a:off x="7878140" y="1088961"/>
            <a:ext cx="3134579" cy="307777"/>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Produktion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übersteigt</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Nachfrage</a:t>
            </a:r>
            <a:endParaRPr lang="en-US" sz="1400" dirty="0">
              <a:latin typeface="Arial" panose="020B0604020202020204" pitchFamily="34" charset="0"/>
              <a:cs typeface="Arial" panose="020B0604020202020204" pitchFamily="34" charset="0"/>
            </a:endParaRPr>
          </a:p>
        </p:txBody>
      </p:sp>
      <p:sp>
        <p:nvSpPr>
          <p:cNvPr id="83" name="TextBox 34"/>
          <p:cNvSpPr txBox="1"/>
          <p:nvPr/>
        </p:nvSpPr>
        <p:spPr>
          <a:xfrm>
            <a:off x="7878140" y="1315016"/>
            <a:ext cx="2422458" cy="523220"/>
          </a:xfrm>
          <a:prstGeom prst="rect">
            <a:avLst/>
          </a:prstGeom>
          <a:noFill/>
        </p:spPr>
        <p:txBody>
          <a:bodyPr wrap="none" rtlCol="0">
            <a:spAutoFit/>
          </a:bodyPr>
          <a:lstStyle/>
          <a:p>
            <a:r>
              <a:rPr lang="en-US" sz="1400" dirty="0" err="1" smtClean="0">
                <a:latin typeface="Arial" panose="020B0604020202020204" pitchFamily="34" charset="0"/>
                <a:cs typeface="Arial" panose="020B0604020202020204" pitchFamily="34" charset="0"/>
              </a:rPr>
              <a:t>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kommt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Lageraufbau</a:t>
            </a:r>
            <a:endParaRPr lang="en-US" sz="1400" dirty="0">
              <a:latin typeface="Arial" panose="020B0604020202020204" pitchFamily="34" charset="0"/>
              <a:cs typeface="Arial" panose="020B0604020202020204" pitchFamily="34" charset="0"/>
            </a:endParaRPr>
          </a:p>
          <a:p>
            <a:r>
              <a:rPr lang="en-US" sz="1400" dirty="0" err="1" smtClean="0">
                <a:latin typeface="Arial" panose="020B0604020202020204" pitchFamily="34" charset="0"/>
                <a:cs typeface="Arial" panose="020B0604020202020204" pitchFamily="34" charset="0"/>
              </a:rPr>
              <a:t>bzw.Entlassungen</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8772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3"/>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72"/>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1"/>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4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3"/>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5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8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8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5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5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75"/>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69"/>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6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64"/>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70"/>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76"/>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77"/>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P spid="23" grpId="0" animBg="1"/>
      <p:bldP spid="24" grpId="0"/>
      <p:bldP spid="31" grpId="0"/>
      <p:bldP spid="32" grpId="0"/>
      <p:bldP spid="33" grpId="0"/>
      <p:bldP spid="34" grpId="0" animBg="1"/>
      <p:bldP spid="37" grpId="0"/>
      <p:bldP spid="38" grpId="0"/>
      <p:bldP spid="72" grpId="0"/>
      <p:bldP spid="73" grpId="0"/>
      <p:bldP spid="74" grpId="0"/>
      <p:bldP spid="75" grpId="0"/>
      <p:bldP spid="76" grpId="0"/>
      <p:bldP spid="77" grpId="0"/>
      <p:bldP spid="81" grpId="0"/>
      <p:bldP spid="8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a:stretch>
            <a:fillRect/>
          </a:stretch>
        </p:blipFill>
        <p:spPr>
          <a:xfrm>
            <a:off x="6902935" y="912001"/>
            <a:ext cx="3327391" cy="2098816"/>
          </a:xfrm>
          <a:prstGeom prst="rect">
            <a:avLst/>
          </a:prstGeom>
        </p:spPr>
      </p:pic>
      <p:pic>
        <p:nvPicPr>
          <p:cNvPr id="2" name="Grafik 1"/>
          <p:cNvPicPr>
            <a:picLocks noChangeAspect="1"/>
          </p:cNvPicPr>
          <p:nvPr/>
        </p:nvPicPr>
        <p:blipFill>
          <a:blip r:embed="rId4"/>
          <a:stretch>
            <a:fillRect/>
          </a:stretch>
        </p:blipFill>
        <p:spPr>
          <a:xfrm>
            <a:off x="1345602" y="2879312"/>
            <a:ext cx="4426080" cy="2725148"/>
          </a:xfrm>
          <a:prstGeom prst="rect">
            <a:avLst/>
          </a:prstGeom>
        </p:spPr>
      </p:pic>
      <p:sp>
        <p:nvSpPr>
          <p:cNvPr id="7" name="Title 1"/>
          <p:cNvSpPr txBox="1">
            <a:spLocks/>
          </p:cNvSpPr>
          <p:nvPr/>
        </p:nvSpPr>
        <p:spPr>
          <a:xfrm>
            <a:off x="1523520" y="97458"/>
            <a:ext cx="9381041"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540" dirty="0" err="1" smtClean="0">
                <a:latin typeface="Arial" panose="020B0604020202020204" pitchFamily="34" charset="0"/>
                <a:cs typeface="Arial" panose="020B0604020202020204" pitchFamily="34" charset="0"/>
              </a:rPr>
              <a:t>Abwrackprämie</a:t>
            </a:r>
            <a:r>
              <a:rPr lang="en-US" sz="2540" dirty="0" smtClean="0">
                <a:latin typeface="Arial" panose="020B0604020202020204" pitchFamily="34" charset="0"/>
                <a:cs typeface="Arial" panose="020B0604020202020204" pitchFamily="34" charset="0"/>
              </a:rPr>
              <a:t> 2009: </a:t>
            </a:r>
            <a:r>
              <a:rPr lang="en-US" sz="2540" dirty="0" err="1" smtClean="0">
                <a:latin typeface="Arial" panose="020B0604020202020204" pitchFamily="34" charset="0"/>
                <a:cs typeface="Arial" panose="020B0604020202020204" pitchFamily="34" charset="0"/>
              </a:rPr>
              <a:t>Staatsausgabenerhöhung</a:t>
            </a:r>
            <a:r>
              <a:rPr lang="en-US" sz="2540" dirty="0" smtClean="0">
                <a:latin typeface="Arial" panose="020B0604020202020204" pitchFamily="34" charset="0"/>
                <a:cs typeface="Arial" panose="020B0604020202020204" pitchFamily="34" charset="0"/>
              </a:rPr>
              <a:t> </a:t>
            </a:r>
            <a:r>
              <a:rPr lang="en-US" sz="2540" dirty="0">
                <a:latin typeface="Arial" panose="020B0604020202020204" pitchFamily="34" charset="0"/>
                <a:cs typeface="Arial" panose="020B0604020202020204" pitchFamily="34" charset="0"/>
              </a:rPr>
              <a:t>um 5 </a:t>
            </a:r>
            <a:r>
              <a:rPr lang="en-US" sz="2540" dirty="0" err="1">
                <a:latin typeface="Arial" panose="020B0604020202020204" pitchFamily="34" charset="0"/>
                <a:cs typeface="Arial" panose="020B0604020202020204" pitchFamily="34" charset="0"/>
              </a:rPr>
              <a:t>Mrd</a:t>
            </a:r>
            <a:r>
              <a:rPr lang="en-US" sz="2540" dirty="0">
                <a:latin typeface="Arial" panose="020B0604020202020204" pitchFamily="34" charset="0"/>
                <a:cs typeface="Arial" panose="020B0604020202020204" pitchFamily="34" charset="0"/>
              </a:rPr>
              <a:t>. €</a:t>
            </a:r>
          </a:p>
        </p:txBody>
      </p:sp>
      <p:sp>
        <p:nvSpPr>
          <p:cNvPr id="9" name="TextBox 9"/>
          <p:cNvSpPr txBox="1"/>
          <p:nvPr/>
        </p:nvSpPr>
        <p:spPr>
          <a:xfrm>
            <a:off x="9041406" y="3954790"/>
            <a:ext cx="2074607" cy="343620"/>
          </a:xfrm>
          <a:prstGeom prst="rect">
            <a:avLst/>
          </a:prstGeom>
          <a:noFill/>
        </p:spPr>
        <p:txBody>
          <a:bodyPr wrap="none" rtlCol="0">
            <a:spAutoFit/>
          </a:bodyPr>
          <a:lstStyle/>
          <a:p>
            <a:r>
              <a:rPr lang="de-DE" sz="1633" dirty="0" smtClean="0">
                <a:latin typeface="Arial" panose="020B0604020202020204" pitchFamily="34" charset="0"/>
                <a:cs typeface="Arial" panose="020B0604020202020204" pitchFamily="34" charset="0"/>
              </a:rPr>
              <a:t>Finanzkrise 2008</a:t>
            </a:r>
            <a:r>
              <a:rPr lang="en-US" sz="1633" dirty="0" smtClean="0">
                <a:latin typeface="Arial" panose="020B0604020202020204" pitchFamily="34" charset="0"/>
                <a:cs typeface="Arial" panose="020B0604020202020204" pitchFamily="34" charset="0"/>
              </a:rPr>
              <a:t>/09</a:t>
            </a:r>
            <a:endParaRPr lang="en-US" sz="1633" dirty="0">
              <a:latin typeface="Arial" panose="020B0604020202020204" pitchFamily="34" charset="0"/>
              <a:cs typeface="Arial" panose="020B0604020202020204" pitchFamily="34" charset="0"/>
            </a:endParaRPr>
          </a:p>
        </p:txBody>
      </p:sp>
      <p:sp>
        <p:nvSpPr>
          <p:cNvPr id="15" name="Text Box 6"/>
          <p:cNvSpPr txBox="1">
            <a:spLocks noChangeArrowheads="1"/>
          </p:cNvSpPr>
          <p:nvPr/>
        </p:nvSpPr>
        <p:spPr bwMode="auto">
          <a:xfrm>
            <a:off x="6420011" y="3199062"/>
            <a:ext cx="1374415" cy="31579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52" dirty="0"/>
              <a:t>Quelle: </a:t>
            </a:r>
            <a:r>
              <a:rPr lang="de-DE" sz="1452" dirty="0" err="1" smtClean="0"/>
              <a:t>Destatis</a:t>
            </a:r>
            <a:endParaRPr lang="de-DE" sz="1452" dirty="0"/>
          </a:p>
        </p:txBody>
      </p:sp>
      <p:sp>
        <p:nvSpPr>
          <p:cNvPr id="17" name="TextBox 9"/>
          <p:cNvSpPr txBox="1"/>
          <p:nvPr/>
        </p:nvSpPr>
        <p:spPr>
          <a:xfrm>
            <a:off x="7061537" y="566200"/>
            <a:ext cx="2871299" cy="343620"/>
          </a:xfrm>
          <a:prstGeom prst="rect">
            <a:avLst/>
          </a:prstGeom>
          <a:noFill/>
        </p:spPr>
        <p:txBody>
          <a:bodyPr wrap="none" rtlCol="0">
            <a:spAutoFit/>
          </a:bodyPr>
          <a:lstStyle/>
          <a:p>
            <a:r>
              <a:rPr lang="de-DE" sz="1633" dirty="0" smtClean="0">
                <a:latin typeface="Arial" panose="020B0604020202020204" pitchFamily="34" charset="0"/>
                <a:cs typeface="Arial" panose="020B0604020202020204" pitchFamily="34" charset="0"/>
              </a:rPr>
              <a:t>Reales Wirtschaftswachstum</a:t>
            </a:r>
            <a:endParaRPr lang="en-US" sz="1633" dirty="0">
              <a:latin typeface="Arial" panose="020B0604020202020204" pitchFamily="34" charset="0"/>
              <a:cs typeface="Arial" panose="020B0604020202020204" pitchFamily="34" charset="0"/>
            </a:endParaRPr>
          </a:p>
        </p:txBody>
      </p:sp>
      <p:cxnSp>
        <p:nvCxnSpPr>
          <p:cNvPr id="10" name="Straight Arrow Connector 10"/>
          <p:cNvCxnSpPr/>
          <p:nvPr/>
        </p:nvCxnSpPr>
        <p:spPr>
          <a:xfrm flipH="1" flipV="1">
            <a:off x="8760877" y="1953629"/>
            <a:ext cx="1405014" cy="19223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0"/>
          <p:cNvCxnSpPr>
            <a:stCxn id="9" idx="2"/>
          </p:cNvCxnSpPr>
          <p:nvPr/>
        </p:nvCxnSpPr>
        <p:spPr>
          <a:xfrm flipH="1">
            <a:off x="3022128" y="4298410"/>
            <a:ext cx="7056582" cy="42492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Ellipse 7"/>
          <p:cNvSpPr/>
          <p:nvPr/>
        </p:nvSpPr>
        <p:spPr>
          <a:xfrm>
            <a:off x="9403307" y="953049"/>
            <a:ext cx="334371" cy="4255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5318847" y="3514854"/>
            <a:ext cx="413956" cy="155408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Straight Arrow Connector 10"/>
          <p:cNvCxnSpPr/>
          <p:nvPr/>
        </p:nvCxnSpPr>
        <p:spPr>
          <a:xfrm flipV="1">
            <a:off x="8192051" y="1462456"/>
            <a:ext cx="1286632" cy="409817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10"/>
          <p:cNvCxnSpPr/>
          <p:nvPr/>
        </p:nvCxnSpPr>
        <p:spPr>
          <a:xfrm flipH="1" flipV="1">
            <a:off x="5737253" y="3962358"/>
            <a:ext cx="2454798" cy="159826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9"/>
          <p:cNvSpPr txBox="1"/>
          <p:nvPr/>
        </p:nvSpPr>
        <p:spPr>
          <a:xfrm>
            <a:off x="6724906" y="5050484"/>
            <a:ext cx="5439310" cy="1851341"/>
          </a:xfrm>
          <a:prstGeom prst="rect">
            <a:avLst/>
          </a:prstGeom>
          <a:noFill/>
        </p:spPr>
        <p:txBody>
          <a:bodyPr wrap="none" rtlCol="0">
            <a:spAutoFit/>
          </a:bodyPr>
          <a:lstStyle/>
          <a:p>
            <a:pPr algn="r"/>
            <a:r>
              <a:rPr lang="de-DE" sz="1633" dirty="0" smtClean="0">
                <a:latin typeface="Arial" panose="020B0604020202020204" pitchFamily="34" charset="0"/>
                <a:cs typeface="Arial" panose="020B0604020202020204" pitchFamily="34" charset="0"/>
              </a:rPr>
              <a:t>Aktuellste Werte!!!</a:t>
            </a:r>
          </a:p>
          <a:p>
            <a:pPr algn="r"/>
            <a:r>
              <a:rPr lang="de-DE" sz="1633" dirty="0" smtClean="0">
                <a:latin typeface="Arial" panose="020B0604020202020204" pitchFamily="34" charset="0"/>
                <a:cs typeface="Arial" panose="020B0604020202020204" pitchFamily="34" charset="0"/>
              </a:rPr>
              <a:t>Auftragseingänge 03/2021</a:t>
            </a:r>
          </a:p>
          <a:p>
            <a:pPr algn="r"/>
            <a:r>
              <a:rPr lang="de-DE" sz="1633" dirty="0" smtClean="0">
                <a:latin typeface="Arial" panose="020B0604020202020204" pitchFamily="34" charset="0"/>
                <a:cs typeface="Arial" panose="020B0604020202020204" pitchFamily="34" charset="0"/>
              </a:rPr>
              <a:t>Anfang des Jahres haben sich die Auftragseingänge</a:t>
            </a:r>
          </a:p>
          <a:p>
            <a:pPr algn="r"/>
            <a:r>
              <a:rPr lang="de-DE" sz="1633" dirty="0">
                <a:latin typeface="Arial" panose="020B0604020202020204" pitchFamily="34" charset="0"/>
                <a:cs typeface="Arial" panose="020B0604020202020204" pitchFamily="34" charset="0"/>
              </a:rPr>
              <a:t>t</a:t>
            </a:r>
            <a:r>
              <a:rPr lang="de-DE" sz="1633" dirty="0" smtClean="0">
                <a:latin typeface="Arial" panose="020B0604020202020204" pitchFamily="34" charset="0"/>
                <a:cs typeface="Arial" panose="020B0604020202020204" pitchFamily="34" charset="0"/>
              </a:rPr>
              <a:t>rotz des verlängerten </a:t>
            </a:r>
            <a:r>
              <a:rPr lang="de-DE" sz="1633" dirty="0" err="1" smtClean="0">
                <a:latin typeface="Arial" panose="020B0604020202020204" pitchFamily="34" charset="0"/>
                <a:cs typeface="Arial" panose="020B0604020202020204" pitchFamily="34" charset="0"/>
              </a:rPr>
              <a:t>Lockdowns</a:t>
            </a:r>
            <a:r>
              <a:rPr lang="de-DE" sz="1633" dirty="0" smtClean="0">
                <a:latin typeface="Arial" panose="020B0604020202020204" pitchFamily="34" charset="0"/>
                <a:cs typeface="Arial" panose="020B0604020202020204" pitchFamily="34" charset="0"/>
              </a:rPr>
              <a:t> weiter erholt. Das</a:t>
            </a:r>
          </a:p>
          <a:p>
            <a:pPr algn="r"/>
            <a:r>
              <a:rPr lang="de-DE" sz="1633" dirty="0" smtClean="0">
                <a:latin typeface="Arial" panose="020B0604020202020204" pitchFamily="34" charset="0"/>
                <a:cs typeface="Arial" panose="020B0604020202020204" pitchFamily="34" charset="0"/>
              </a:rPr>
              <a:t>BIP dagegen ist aktuell im ersten Quartal 2021 wieder </a:t>
            </a:r>
          </a:p>
          <a:p>
            <a:pPr algn="r"/>
            <a:r>
              <a:rPr lang="de-DE" sz="1633" dirty="0">
                <a:latin typeface="Arial" panose="020B0604020202020204" pitchFamily="34" charset="0"/>
                <a:cs typeface="Arial" panose="020B0604020202020204" pitchFamily="34" charset="0"/>
              </a:rPr>
              <a:t>e</a:t>
            </a:r>
            <a:r>
              <a:rPr lang="de-DE" sz="1633" dirty="0" smtClean="0">
                <a:latin typeface="Arial" panose="020B0604020202020204" pitchFamily="34" charset="0"/>
                <a:cs typeface="Arial" panose="020B0604020202020204" pitchFamily="34" charset="0"/>
              </a:rPr>
              <a:t>twas zurückgegangen, so dass wir uns derzeit in einem</a:t>
            </a:r>
          </a:p>
          <a:p>
            <a:pPr algn="r"/>
            <a:r>
              <a:rPr lang="de-DE" sz="1633" dirty="0" smtClean="0">
                <a:latin typeface="Arial" panose="020B0604020202020204" pitchFamily="34" charset="0"/>
                <a:cs typeface="Arial" panose="020B0604020202020204" pitchFamily="34" charset="0"/>
              </a:rPr>
              <a:t>W-Verlauf der Konjunktur bewegen </a:t>
            </a:r>
          </a:p>
        </p:txBody>
      </p:sp>
      <p:sp>
        <p:nvSpPr>
          <p:cNvPr id="31" name="TextBox 9"/>
          <p:cNvSpPr txBox="1"/>
          <p:nvPr/>
        </p:nvSpPr>
        <p:spPr>
          <a:xfrm>
            <a:off x="14515" y="5560626"/>
            <a:ext cx="7328181" cy="1058659"/>
          </a:xfrm>
          <a:prstGeom prst="rect">
            <a:avLst/>
          </a:prstGeom>
          <a:noFill/>
        </p:spPr>
        <p:txBody>
          <a:bodyPr wrap="square" rtlCol="0">
            <a:noAutofit/>
          </a:bodyPr>
          <a:lstStyle/>
          <a:p>
            <a:r>
              <a:rPr lang="de-DE" sz="1633" b="1" dirty="0" smtClean="0">
                <a:latin typeface="Arial" panose="020B0604020202020204" pitchFamily="34" charset="0"/>
                <a:cs typeface="Arial" panose="020B0604020202020204" pitchFamily="34" charset="0"/>
              </a:rPr>
              <a:t>Die im Haushalt eingeplanten kreditfinanzierten Ausgaben belaufen sich auf ca</a:t>
            </a:r>
            <a:r>
              <a:rPr lang="de-DE" sz="1633" b="1" dirty="0">
                <a:latin typeface="Arial" panose="020B0604020202020204" pitchFamily="34" charset="0"/>
                <a:cs typeface="Arial" panose="020B0604020202020204" pitchFamily="34" charset="0"/>
              </a:rPr>
              <a:t>.  350 Mrd. </a:t>
            </a:r>
            <a:r>
              <a:rPr lang="de-DE" sz="1633" b="1" dirty="0" smtClean="0">
                <a:latin typeface="Arial" panose="020B0604020202020204" pitchFamily="34" charset="0"/>
                <a:cs typeface="Arial" panose="020B0604020202020204" pitchFamily="34" charset="0"/>
              </a:rPr>
              <a:t>Euro. Insgesamt ist aber über die nächsten Jahre mit Ausgaben von bis 1 Bio. Euro im Zusammenhang mit Corona zu rechnen</a:t>
            </a:r>
            <a:endParaRPr lang="en-US" sz="1633" b="1" dirty="0">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5">
            <p14:nvContentPartPr>
              <p14:cNvPr id="2048" name="Freihand 2047"/>
              <p14:cNvContentPartPr/>
              <p14:nvPr/>
            </p14:nvContentPartPr>
            <p14:xfrm>
              <a:off x="9295023" y="7538712"/>
              <a:ext cx="381240" cy="174960"/>
            </p14:xfrm>
          </p:contentPart>
        </mc:Choice>
        <mc:Fallback xmlns="">
          <p:pic>
            <p:nvPicPr>
              <p:cNvPr id="2048" name="Freihand 2047"/>
              <p:cNvPicPr/>
              <p:nvPr/>
            </p:nvPicPr>
            <p:blipFill>
              <a:blip r:embed="rId9"/>
              <a:stretch>
                <a:fillRect/>
              </a:stretch>
            </p:blipFill>
            <p:spPr>
              <a:xfrm>
                <a:off x="9278103" y="7521792"/>
                <a:ext cx="415080" cy="2088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065" name="Freihand 2064"/>
              <p14:cNvContentPartPr/>
              <p14:nvPr/>
            </p14:nvContentPartPr>
            <p14:xfrm>
              <a:off x="2165583" y="728592"/>
              <a:ext cx="3165120" cy="1420920"/>
            </p14:xfrm>
          </p:contentPart>
        </mc:Choice>
        <mc:Fallback xmlns="">
          <p:pic>
            <p:nvPicPr>
              <p:cNvPr id="2065" name="Freihand 2064"/>
              <p:cNvPicPr/>
              <p:nvPr/>
            </p:nvPicPr>
            <p:blipFill>
              <a:blip r:embed="rId11"/>
              <a:stretch>
                <a:fillRect/>
              </a:stretch>
            </p:blipFill>
            <p:spPr>
              <a:xfrm>
                <a:off x="2149383" y="713112"/>
                <a:ext cx="3197880" cy="1449360"/>
              </a:xfrm>
              <a:prstGeom prst="rect">
                <a:avLst/>
              </a:prstGeom>
            </p:spPr>
          </p:pic>
        </mc:Fallback>
      </mc:AlternateContent>
      <p:sp>
        <p:nvSpPr>
          <p:cNvPr id="57" name="TextBox 9"/>
          <p:cNvSpPr txBox="1"/>
          <p:nvPr/>
        </p:nvSpPr>
        <p:spPr>
          <a:xfrm>
            <a:off x="913896" y="2228338"/>
            <a:ext cx="6065571" cy="523220"/>
          </a:xfrm>
          <a:prstGeom prst="rect">
            <a:avLst/>
          </a:prstGeom>
          <a:noFill/>
        </p:spPr>
        <p:txBody>
          <a:bodyPr wrap="none" rtlCol="0">
            <a:spAutoFit/>
          </a:bodyPr>
          <a:lstStyle/>
          <a:p>
            <a:r>
              <a:rPr lang="de-DE" sz="1400" dirty="0" smtClean="0">
                <a:latin typeface="Arial" panose="020B0604020202020204" pitchFamily="34" charset="0"/>
                <a:cs typeface="Arial" panose="020B0604020202020204" pitchFamily="34" charset="0"/>
              </a:rPr>
              <a:t>Bei Verschrottung eines mindestens 9 Jahre alten Autos und gleichzeitiger</a:t>
            </a:r>
          </a:p>
          <a:p>
            <a:r>
              <a:rPr lang="de-DE" sz="1400" dirty="0" smtClean="0">
                <a:latin typeface="Arial" panose="020B0604020202020204" pitchFamily="34" charset="0"/>
                <a:cs typeface="Arial" panose="020B0604020202020204" pitchFamily="34" charset="0"/>
              </a:rPr>
              <a:t>Zulassung eines Neuwagens erhielt man eine Prämie von 2500 Euro</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9113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9" grpId="0" animBg="1"/>
      <p:bldP spid="25" grpId="0"/>
      <p:bldP spid="31" grpId="0"/>
      <p:bldP spid="5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996287" y="249147"/>
            <a:ext cx="10365473"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177" dirty="0" smtClean="0">
                <a:solidFill>
                  <a:sysClr val="windowText" lastClr="000000"/>
                </a:solidFill>
              </a:rPr>
              <a:t>Der </a:t>
            </a:r>
            <a:r>
              <a:rPr lang="en-US" sz="2177" dirty="0" err="1" smtClean="0">
                <a:solidFill>
                  <a:sysClr val="windowText" lastClr="000000"/>
                </a:solidFill>
              </a:rPr>
              <a:t>Multiplikatoreffekt</a:t>
            </a:r>
            <a:r>
              <a:rPr lang="en-US" sz="2177" dirty="0" smtClean="0">
                <a:solidFill>
                  <a:sysClr val="windowText" lastClr="000000"/>
                </a:solidFill>
              </a:rPr>
              <a:t>: Die </a:t>
            </a:r>
            <a:r>
              <a:rPr lang="en-US" sz="2177" dirty="0" err="1" smtClean="0">
                <a:solidFill>
                  <a:sysClr val="windowText" lastClr="000000"/>
                </a:solidFill>
              </a:rPr>
              <a:t>Abwrackprämie</a:t>
            </a:r>
            <a:r>
              <a:rPr lang="en-US" sz="2177" dirty="0" smtClean="0">
                <a:solidFill>
                  <a:sysClr val="windowText" lastClr="000000"/>
                </a:solidFill>
              </a:rPr>
              <a:t> </a:t>
            </a:r>
            <a:r>
              <a:rPr lang="en-US" sz="2177" dirty="0" err="1" smtClean="0">
                <a:solidFill>
                  <a:sysClr val="windowText" lastClr="000000"/>
                </a:solidFill>
              </a:rPr>
              <a:t>im</a:t>
            </a:r>
            <a:r>
              <a:rPr lang="en-US" sz="2177" dirty="0" smtClean="0">
                <a:solidFill>
                  <a:sysClr val="windowText" lastClr="000000"/>
                </a:solidFill>
              </a:rPr>
              <a:t> </a:t>
            </a:r>
            <a:r>
              <a:rPr lang="en-US" sz="2177" dirty="0" err="1" smtClean="0">
                <a:solidFill>
                  <a:sysClr val="windowText" lastClr="000000"/>
                </a:solidFill>
              </a:rPr>
              <a:t>Keynesianischen</a:t>
            </a:r>
            <a:r>
              <a:rPr lang="en-US" sz="2177" dirty="0" smtClean="0">
                <a:solidFill>
                  <a:sysClr val="windowText" lastClr="000000"/>
                </a:solidFill>
              </a:rPr>
              <a:t> </a:t>
            </a:r>
            <a:r>
              <a:rPr lang="en-US" sz="2177" dirty="0" err="1" smtClean="0">
                <a:solidFill>
                  <a:sysClr val="windowText" lastClr="000000"/>
                </a:solidFill>
              </a:rPr>
              <a:t>Gütermarktmodell</a:t>
            </a:r>
            <a:endParaRPr lang="en-US" sz="2177" dirty="0">
              <a:solidFill>
                <a:sysClr val="windowText" lastClr="000000"/>
              </a:solidFill>
            </a:endParaRPr>
          </a:p>
        </p:txBody>
      </p:sp>
      <p:grpSp>
        <p:nvGrpSpPr>
          <p:cNvPr id="8" name="Group 7"/>
          <p:cNvGrpSpPr/>
          <p:nvPr/>
        </p:nvGrpSpPr>
        <p:grpSpPr>
          <a:xfrm>
            <a:off x="3188831" y="1412294"/>
            <a:ext cx="4703353" cy="4180758"/>
            <a:chOff x="1187624" y="908720"/>
            <a:chExt cx="5184576" cy="4608512"/>
          </a:xfrm>
        </p:grpSpPr>
        <p:cxnSp>
          <p:nvCxnSpPr>
            <p:cNvPr id="9" name="Straight Arrow Connector 8"/>
            <p:cNvCxnSpPr/>
            <p:nvPr/>
          </p:nvCxnSpPr>
          <p:spPr>
            <a:xfrm>
              <a:off x="1187624" y="5517232"/>
              <a:ext cx="518457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1" name="Straight Connector 10"/>
          <p:cNvCxnSpPr/>
          <p:nvPr/>
        </p:nvCxnSpPr>
        <p:spPr>
          <a:xfrm flipV="1">
            <a:off x="3188831" y="1085672"/>
            <a:ext cx="5029975" cy="3135569"/>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sp>
        <p:nvSpPr>
          <p:cNvPr id="12" name="TextBox 13"/>
          <p:cNvSpPr txBox="1"/>
          <p:nvPr/>
        </p:nvSpPr>
        <p:spPr>
          <a:xfrm>
            <a:off x="7206514" y="5641598"/>
            <a:ext cx="1572866" cy="594906"/>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a:p>
            <a:endParaRPr lang="en-US" sz="1633" dirty="0">
              <a:latin typeface="Arial" panose="020B0604020202020204" pitchFamily="34" charset="0"/>
              <a:cs typeface="Arial" panose="020B0604020202020204" pitchFamily="34" charset="0"/>
            </a:endParaRPr>
          </a:p>
        </p:txBody>
      </p:sp>
      <p:sp>
        <p:nvSpPr>
          <p:cNvPr id="13" name="TextBox 14"/>
          <p:cNvSpPr txBox="1"/>
          <p:nvPr/>
        </p:nvSpPr>
        <p:spPr>
          <a:xfrm>
            <a:off x="1546285" y="1358561"/>
            <a:ext cx="1688283" cy="846194"/>
          </a:xfrm>
          <a:prstGeom prst="rect">
            <a:avLst/>
          </a:prstGeom>
          <a:noFill/>
        </p:spPr>
        <p:txBody>
          <a:bodyPr wrap="none" rtlCol="0">
            <a:spAutoFit/>
          </a:bodyPr>
          <a:lstStyle/>
          <a:p>
            <a:r>
              <a:rPr lang="en-US" sz="1633" dirty="0" err="1" smtClean="0">
                <a:latin typeface="Arial" panose="020B0604020202020204" pitchFamily="34" charset="0"/>
                <a:cs typeface="Arial" panose="020B0604020202020204" pitchFamily="34" charset="0"/>
              </a:rPr>
              <a:t>Einkommen</a:t>
            </a:r>
            <a:r>
              <a:rPr lang="en-US" sz="1633" dirty="0" smtClean="0">
                <a:latin typeface="Arial" panose="020B0604020202020204" pitchFamily="34" charset="0"/>
                <a:cs typeface="Arial" panose="020B0604020202020204" pitchFamily="34" charset="0"/>
              </a:rPr>
              <a:t> (</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br>
              <a:rPr lang="en-US" sz="1633" dirty="0">
                <a:latin typeface="Arial" panose="020B0604020202020204" pitchFamily="34" charset="0"/>
                <a:cs typeface="Arial" panose="020B0604020202020204" pitchFamily="34" charset="0"/>
              </a:rPr>
            </a:br>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en-US" sz="1633" dirty="0" smtClean="0">
                <a:latin typeface="Arial" panose="020B0604020202020204" pitchFamily="34" charset="0"/>
                <a:cs typeface="Arial" panose="020B0604020202020204" pitchFamily="34" charset="0"/>
              </a:rPr>
              <a:t>(</a:t>
            </a:r>
            <a:r>
              <a:rPr lang="de-DE" sz="1600" dirty="0">
                <a:solidFill>
                  <a:srgbClr val="000000"/>
                </a:solidFill>
              </a:rPr>
              <a:t>Y</a:t>
            </a:r>
            <a:r>
              <a:rPr lang="de-DE" sz="1600" baseline="30000" dirty="0">
                <a:solidFill>
                  <a:srgbClr val="000000"/>
                </a:solidFill>
              </a:rPr>
              <a:t>D</a:t>
            </a:r>
            <a:r>
              <a:rPr lang="en-US" sz="1633" dirty="0" smtClean="0">
                <a:latin typeface="Arial" panose="020B0604020202020204" pitchFamily="34" charset="0"/>
                <a:cs typeface="Arial" panose="020B0604020202020204" pitchFamily="34" charset="0"/>
              </a:rPr>
              <a:t>)</a:t>
            </a:r>
            <a:endParaRPr lang="en-US" sz="1633" dirty="0">
              <a:latin typeface="Arial" panose="020B0604020202020204" pitchFamily="34" charset="0"/>
              <a:cs typeface="Arial" panose="020B0604020202020204" pitchFamily="34" charset="0"/>
            </a:endParaRPr>
          </a:p>
          <a:p>
            <a:endParaRPr lang="en-US" sz="1633" dirty="0">
              <a:latin typeface="Arial" panose="020B0604020202020204" pitchFamily="34" charset="0"/>
              <a:cs typeface="Arial" panose="020B0604020202020204" pitchFamily="34" charset="0"/>
            </a:endParaRPr>
          </a:p>
        </p:txBody>
      </p:sp>
      <p:cxnSp>
        <p:nvCxnSpPr>
          <p:cNvPr id="14" name="Straight Connector 23"/>
          <p:cNvCxnSpPr/>
          <p:nvPr/>
        </p:nvCxnSpPr>
        <p:spPr>
          <a:xfrm flipV="1">
            <a:off x="3188831" y="1477618"/>
            <a:ext cx="4180758" cy="4115434"/>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26"/>
              <p:cNvSpPr txBox="1"/>
              <p:nvPr/>
            </p:nvSpPr>
            <p:spPr>
              <a:xfrm>
                <a:off x="7369589" y="2261510"/>
                <a:ext cx="1769843"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a:cs typeface="Arial" panose="020B0604020202020204" pitchFamily="34" charset="0"/>
                            </a:rPr>
                            <m:t>𝐴𝑢𝑠𝑔𝑎𝑏𝑒𝑛</m:t>
                          </m:r>
                        </m:e>
                        <m:sub>
                          <m:r>
                            <a:rPr lang="de-DE" sz="1633" i="1">
                              <a:latin typeface="Cambria Math"/>
                              <a:cs typeface="Arial" panose="020B0604020202020204" pitchFamily="34" charset="0"/>
                            </a:rPr>
                            <m:t>0</m:t>
                          </m:r>
                        </m:sub>
                      </m:sSub>
                      <m:r>
                        <a:rPr lang="de-DE" sz="1633" i="1">
                          <a:latin typeface="Cambria Math"/>
                          <a:cs typeface="Arial" panose="020B0604020202020204" pitchFamily="34" charset="0"/>
                        </a:rPr>
                        <m:t> (</m:t>
                      </m:r>
                      <m:sSub>
                        <m:sSubPr>
                          <m:ctrlPr>
                            <a:rPr lang="de-DE" sz="1633" i="1">
                              <a:latin typeface="Cambria Math" panose="02040503050406030204" pitchFamily="18" charset="0"/>
                              <a:cs typeface="Arial" panose="020B0604020202020204" pitchFamily="34" charset="0"/>
                            </a:rPr>
                          </m:ctrlPr>
                        </m:sSubPr>
                        <m:e>
                          <m:r>
                            <m:rPr>
                              <m:nor/>
                            </m:rPr>
                            <a:rPr lang="de-DE" sz="1600" dirty="0">
                              <a:solidFill>
                                <a:srgbClr val="000000"/>
                              </a:solidFill>
                            </a:rPr>
                            <m:t>Y</m:t>
                          </m:r>
                          <m:r>
                            <m:rPr>
                              <m:nor/>
                            </m:rPr>
                            <a:rPr lang="de-DE" sz="1600" baseline="30000" dirty="0">
                              <a:solidFill>
                                <a:srgbClr val="000000"/>
                              </a:solidFill>
                            </a:rPr>
                            <m:t>D</m:t>
                          </m:r>
                        </m:e>
                        <m:sub>
                          <m:r>
                            <a:rPr lang="de-DE" sz="1633" i="1">
                              <a:latin typeface="Cambria Math"/>
                              <a:cs typeface="Arial" panose="020B0604020202020204" pitchFamily="34" charset="0"/>
                            </a:rPr>
                            <m:t>0</m:t>
                          </m:r>
                        </m:sub>
                      </m:sSub>
                      <m:r>
                        <a:rPr lang="de-DE" sz="1633" i="1">
                          <a:latin typeface="Cambria Math"/>
                          <a:cs typeface="Arial" panose="020B0604020202020204" pitchFamily="34" charset="0"/>
                        </a:rPr>
                        <m:t>)</m:t>
                      </m:r>
                    </m:oMath>
                  </m:oMathPara>
                </a14:m>
                <a:endParaRPr lang="en-US" sz="1633" dirty="0">
                  <a:latin typeface="Arial" panose="020B0604020202020204" pitchFamily="34" charset="0"/>
                  <a:cs typeface="Arial" panose="020B0604020202020204" pitchFamily="34" charset="0"/>
                </a:endParaRPr>
              </a:p>
            </p:txBody>
          </p:sp>
        </mc:Choice>
        <mc:Fallback xmlns="">
          <p:sp>
            <p:nvSpPr>
              <p:cNvPr id="15" name="TextBox 26"/>
              <p:cNvSpPr txBox="1">
                <a:spLocks noRot="1" noChangeAspect="1" noMove="1" noResize="1" noEditPoints="1" noAdjustHandles="1" noChangeArrowheads="1" noChangeShapeType="1" noTextEdit="1"/>
              </p:cNvSpPr>
              <p:nvPr/>
            </p:nvSpPr>
            <p:spPr>
              <a:xfrm>
                <a:off x="7369589" y="2261510"/>
                <a:ext cx="1769843" cy="343620"/>
              </a:xfrm>
              <a:prstGeom prst="rect">
                <a:avLst/>
              </a:prstGeom>
              <a:blipFill>
                <a:blip r:embed="rId3"/>
                <a:stretch>
                  <a:fillRect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35"/>
              <p:cNvSpPr txBox="1"/>
              <p:nvPr/>
            </p:nvSpPr>
            <p:spPr>
              <a:xfrm>
                <a:off x="122979" y="3155833"/>
                <a:ext cx="3001992" cy="343620"/>
              </a:xfrm>
              <a:prstGeom prst="rect">
                <a:avLst/>
              </a:prstGeom>
              <a:solidFill>
                <a:schemeClr val="bg1"/>
              </a:solidFill>
            </p:spPr>
            <p:txBody>
              <a:bodyPr wrap="square" rtlCol="0">
                <a:spAutoFit/>
              </a:bodyPr>
              <a:lstStyle/>
              <a:p>
                <a:r>
                  <a:rPr lang="en-US" sz="1633" dirty="0" smtClean="0">
                    <a:latin typeface="Arial" panose="020B0604020202020204" pitchFamily="34" charset="0"/>
                    <a:cs typeface="Arial" panose="020B0604020202020204" pitchFamily="34" charset="0"/>
                  </a:rPr>
                  <a:t>A</a:t>
                </a:r>
                <a14:m>
                  <m:oMath xmlns:m="http://schemas.openxmlformats.org/officeDocument/2006/math">
                    <m:r>
                      <m:rPr>
                        <m:sty m:val="p"/>
                      </m:rPr>
                      <a:rPr lang="de-DE" sz="1633">
                        <a:latin typeface="Cambria Math"/>
                        <a:ea typeface="Cambria Math"/>
                        <a:cs typeface="Arial" panose="020B0604020202020204" pitchFamily="34" charset="0"/>
                      </a:rPr>
                      <m:t>nstieg</m:t>
                    </m:r>
                    <m:r>
                      <a:rPr lang="de-DE" sz="1633">
                        <a:latin typeface="Cambria Math"/>
                        <a:ea typeface="Cambria Math"/>
                        <a:cs typeface="Arial" panose="020B0604020202020204" pitchFamily="34" charset="0"/>
                      </a:rPr>
                      <m:t> </m:t>
                    </m:r>
                    <m:r>
                      <m:rPr>
                        <m:sty m:val="p"/>
                      </m:rPr>
                      <a:rPr lang="de-DE" sz="1633">
                        <a:latin typeface="Cambria Math"/>
                        <a:ea typeface="Cambria Math"/>
                        <a:cs typeface="Arial" panose="020B0604020202020204" pitchFamily="34" charset="0"/>
                      </a:rPr>
                      <m:t>der</m:t>
                    </m:r>
                    <m:r>
                      <a:rPr lang="de-DE" sz="1633">
                        <a:latin typeface="Cambria Math"/>
                        <a:ea typeface="Cambria Math"/>
                        <a:cs typeface="Arial" panose="020B0604020202020204" pitchFamily="34" charset="0"/>
                      </a:rPr>
                      <m:t> </m:t>
                    </m:r>
                    <m:r>
                      <m:rPr>
                        <m:sty m:val="p"/>
                      </m:rPr>
                      <a:rPr lang="de-DE" sz="1633">
                        <a:latin typeface="Cambria Math"/>
                        <a:ea typeface="Cambria Math"/>
                        <a:cs typeface="Arial" panose="020B0604020202020204" pitchFamily="34" charset="0"/>
                      </a:rPr>
                      <m:t>Staatsausgaben</m:t>
                    </m:r>
                    <m:r>
                      <a:rPr lang="de-DE" sz="1633" b="0" i="1" smtClean="0">
                        <a:latin typeface="Cambria Math" panose="02040503050406030204" pitchFamily="18" charset="0"/>
                        <a:ea typeface="Cambria Math"/>
                        <a:cs typeface="Arial" panose="020B0604020202020204" pitchFamily="34" charset="0"/>
                      </a:rPr>
                      <m:t> </m:t>
                    </m:r>
                    <m:r>
                      <a:rPr lang="en-US" sz="1633" i="1">
                        <a:latin typeface="Cambria Math"/>
                        <a:ea typeface="Cambria Math"/>
                        <a:cs typeface="Arial" panose="020B0604020202020204" pitchFamily="34" charset="0"/>
                      </a:rPr>
                      <m:t>∆</m:t>
                    </m:r>
                    <m:r>
                      <a:rPr lang="de-DE" sz="1633" i="1">
                        <a:latin typeface="Cambria Math"/>
                        <a:ea typeface="Cambria Math"/>
                        <a:cs typeface="Arial" panose="020B0604020202020204" pitchFamily="34" charset="0"/>
                      </a:rPr>
                      <m:t>𝐺</m:t>
                    </m:r>
                  </m:oMath>
                </a14:m>
                <a:endParaRPr lang="en-US" sz="1633" dirty="0">
                  <a:latin typeface="Arial" panose="020B0604020202020204" pitchFamily="34" charset="0"/>
                  <a:cs typeface="Arial" panose="020B0604020202020204" pitchFamily="34" charset="0"/>
                </a:endParaRPr>
              </a:p>
            </p:txBody>
          </p:sp>
        </mc:Choice>
        <mc:Fallback xmlns="">
          <p:sp>
            <p:nvSpPr>
              <p:cNvPr id="16" name="TextBox 35"/>
              <p:cNvSpPr txBox="1">
                <a:spLocks noRot="1" noChangeAspect="1" noMove="1" noResize="1" noEditPoints="1" noAdjustHandles="1" noChangeArrowheads="1" noChangeShapeType="1" noTextEdit="1"/>
              </p:cNvSpPr>
              <p:nvPr/>
            </p:nvSpPr>
            <p:spPr>
              <a:xfrm>
                <a:off x="122979" y="3155833"/>
                <a:ext cx="3001992" cy="343620"/>
              </a:xfrm>
              <a:prstGeom prst="rect">
                <a:avLst/>
              </a:prstGeom>
              <a:blipFill>
                <a:blip r:embed="rId10"/>
                <a:stretch>
                  <a:fillRect l="-1217" t="-7143" b="-23214"/>
                </a:stretch>
              </a:blipFill>
            </p:spPr>
            <p:txBody>
              <a:bodyPr/>
              <a:lstStyle/>
              <a:p>
                <a:r>
                  <a:rPr lang="de-DE">
                    <a:noFill/>
                  </a:rPr>
                  <a:t> </a:t>
                </a:r>
              </a:p>
            </p:txBody>
          </p:sp>
        </mc:Fallback>
      </mc:AlternateContent>
      <p:cxnSp>
        <p:nvCxnSpPr>
          <p:cNvPr id="17" name="Straight Arrow Connector 37"/>
          <p:cNvCxnSpPr/>
          <p:nvPr/>
        </p:nvCxnSpPr>
        <p:spPr>
          <a:xfrm flipH="1" flipV="1">
            <a:off x="5011790" y="3045403"/>
            <a:ext cx="1" cy="71435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40"/>
          <p:cNvCxnSpPr/>
          <p:nvPr/>
        </p:nvCxnSpPr>
        <p:spPr>
          <a:xfrm>
            <a:off x="5011789" y="3759757"/>
            <a:ext cx="196585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 name="TextBox 11"/>
              <p:cNvSpPr txBox="1"/>
              <p:nvPr/>
            </p:nvSpPr>
            <p:spPr>
              <a:xfrm>
                <a:off x="4808857" y="5649947"/>
                <a:ext cx="42191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de-DE" sz="1633" i="1">
                              <a:latin typeface="Cambria Math" panose="02040503050406030204" pitchFamily="18" charset="0"/>
                            </a:rPr>
                          </m:ctrlPr>
                        </m:sSubPr>
                        <m:e>
                          <m:r>
                            <a:rPr lang="de-DE" sz="1633" i="1">
                              <a:latin typeface="Cambria Math"/>
                            </a:rPr>
                            <m:t>𝑌</m:t>
                          </m:r>
                        </m:e>
                        <m:sub>
                          <m:r>
                            <a:rPr lang="de-DE" sz="1633" i="1">
                              <a:latin typeface="Cambria Math"/>
                            </a:rPr>
                            <m:t>0</m:t>
                          </m:r>
                        </m:sub>
                      </m:sSub>
                    </m:oMath>
                  </m:oMathPara>
                </a14:m>
                <a:endParaRPr lang="en-US" sz="1633" dirty="0"/>
              </a:p>
            </p:txBody>
          </p:sp>
        </mc:Choice>
        <mc:Fallback xmlns="">
          <p:sp>
            <p:nvSpPr>
              <p:cNvPr id="19" name="TextBox 11"/>
              <p:cNvSpPr txBox="1">
                <a:spLocks noRot="1" noChangeAspect="1" noMove="1" noResize="1" noEditPoints="1" noAdjustHandles="1" noChangeArrowheads="1" noChangeShapeType="1" noTextEdit="1"/>
              </p:cNvSpPr>
              <p:nvPr/>
            </p:nvSpPr>
            <p:spPr>
              <a:xfrm>
                <a:off x="4808857" y="5649947"/>
                <a:ext cx="421910" cy="343620"/>
              </a:xfrm>
              <a:prstGeom prst="rect">
                <a:avLst/>
              </a:prstGeom>
              <a:blipFill>
                <a:blip r:embed="rId5"/>
                <a:stretch>
                  <a:fillRect/>
                </a:stretch>
              </a:blipFill>
            </p:spPr>
            <p:txBody>
              <a:bodyPr/>
              <a:lstStyle/>
              <a:p>
                <a:r>
                  <a:rPr lang="de-DE">
                    <a:noFill/>
                  </a:rPr>
                  <a:t> </a:t>
                </a:r>
              </a:p>
            </p:txBody>
          </p:sp>
        </mc:Fallback>
      </mc:AlternateContent>
      <p:cxnSp>
        <p:nvCxnSpPr>
          <p:cNvPr id="20" name="Straight Connector 28"/>
          <p:cNvCxnSpPr/>
          <p:nvPr/>
        </p:nvCxnSpPr>
        <p:spPr>
          <a:xfrm flipV="1">
            <a:off x="6977643" y="1903016"/>
            <a:ext cx="0" cy="3690037"/>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21" name="Right Brace 29"/>
          <p:cNvSpPr/>
          <p:nvPr/>
        </p:nvSpPr>
        <p:spPr>
          <a:xfrm rot="10800000">
            <a:off x="4547560" y="3172831"/>
            <a:ext cx="261297" cy="653244"/>
          </a:xfrm>
          <a:prstGeom prst="rightBrace">
            <a:avLst>
              <a:gd name="adj1" fmla="val 8333"/>
              <a:gd name="adj2" fmla="val 51850"/>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cxnSp>
        <p:nvCxnSpPr>
          <p:cNvPr id="22" name="Straight Connector 41"/>
          <p:cNvCxnSpPr/>
          <p:nvPr/>
        </p:nvCxnSpPr>
        <p:spPr>
          <a:xfrm flipV="1">
            <a:off x="5017912" y="3759758"/>
            <a:ext cx="0" cy="1767970"/>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3" name="TextBox 48"/>
              <p:cNvSpPr txBox="1"/>
              <p:nvPr/>
            </p:nvSpPr>
            <p:spPr>
              <a:xfrm>
                <a:off x="6773417" y="5649947"/>
                <a:ext cx="41703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de-DE" sz="1633" i="1">
                              <a:latin typeface="Cambria Math" panose="02040503050406030204" pitchFamily="18" charset="0"/>
                            </a:rPr>
                          </m:ctrlPr>
                        </m:sSubPr>
                        <m:e>
                          <m:r>
                            <a:rPr lang="de-DE" sz="1633" i="1">
                              <a:latin typeface="Cambria Math"/>
                            </a:rPr>
                            <m:t>𝑌</m:t>
                          </m:r>
                        </m:e>
                        <m:sub>
                          <m:r>
                            <a:rPr lang="de-DE" sz="1633" i="1">
                              <a:latin typeface="Cambria Math"/>
                            </a:rPr>
                            <m:t>1</m:t>
                          </m:r>
                        </m:sub>
                      </m:sSub>
                    </m:oMath>
                  </m:oMathPara>
                </a14:m>
                <a:endParaRPr lang="en-US" sz="1633" dirty="0"/>
              </a:p>
            </p:txBody>
          </p:sp>
        </mc:Choice>
        <mc:Fallback xmlns="">
          <p:sp>
            <p:nvSpPr>
              <p:cNvPr id="23" name="TextBox 48"/>
              <p:cNvSpPr txBox="1">
                <a:spLocks noRot="1" noChangeAspect="1" noMove="1" noResize="1" noEditPoints="1" noAdjustHandles="1" noChangeArrowheads="1" noChangeShapeType="1" noTextEdit="1"/>
              </p:cNvSpPr>
              <p:nvPr/>
            </p:nvSpPr>
            <p:spPr>
              <a:xfrm>
                <a:off x="6773417" y="5649947"/>
                <a:ext cx="417037" cy="343620"/>
              </a:xfrm>
              <a:prstGeom prst="rect">
                <a:avLst/>
              </a:prstGeom>
              <a:blipFill>
                <a:blip r:embed="rId6"/>
                <a:stretch>
                  <a:fillRect/>
                </a:stretch>
              </a:blipFill>
            </p:spPr>
            <p:txBody>
              <a:bodyPr/>
              <a:lstStyle/>
              <a:p>
                <a:r>
                  <a:rPr lang="de-DE">
                    <a:noFill/>
                  </a:rPr>
                  <a:t> </a:t>
                </a:r>
              </a:p>
            </p:txBody>
          </p:sp>
        </mc:Fallback>
      </mc:AlternateContent>
      <p:cxnSp>
        <p:nvCxnSpPr>
          <p:cNvPr id="24" name="Straight Connector 32"/>
          <p:cNvCxnSpPr/>
          <p:nvPr/>
        </p:nvCxnSpPr>
        <p:spPr>
          <a:xfrm flipV="1">
            <a:off x="3188831" y="1804240"/>
            <a:ext cx="5029975" cy="3135569"/>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sp>
        <p:nvSpPr>
          <p:cNvPr id="25" name="Right Brace 43"/>
          <p:cNvSpPr/>
          <p:nvPr/>
        </p:nvSpPr>
        <p:spPr>
          <a:xfrm rot="5400000">
            <a:off x="5838309" y="3107443"/>
            <a:ext cx="261297" cy="1836767"/>
          </a:xfrm>
          <a:prstGeom prst="rightBrace">
            <a:avLst>
              <a:gd name="adj1" fmla="val 8333"/>
              <a:gd name="adj2" fmla="val 48897"/>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mc:AlternateContent xmlns:mc="http://schemas.openxmlformats.org/markup-compatibility/2006" xmlns:a14="http://schemas.microsoft.com/office/drawing/2010/main">
        <mc:Choice Requires="a14">
          <p:sp>
            <p:nvSpPr>
              <p:cNvPr id="26" name="TextBox 44"/>
              <p:cNvSpPr txBox="1"/>
              <p:nvPr/>
            </p:nvSpPr>
            <p:spPr>
              <a:xfrm>
                <a:off x="5081791" y="4229532"/>
                <a:ext cx="2549096" cy="594906"/>
              </a:xfrm>
              <a:prstGeom prst="rect">
                <a:avLst/>
              </a:prstGeom>
              <a:noFill/>
            </p:spPr>
            <p:txBody>
              <a:bodyPr wrap="none" rtlCol="0">
                <a:spAutoFit/>
              </a:bodyPr>
              <a:lstStyle/>
              <a:p>
                <a:pPr/>
                <a:r>
                  <a:rPr lang="en-US" sz="1633" dirty="0" err="1">
                    <a:latin typeface="Arial" panose="020B0604020202020204" pitchFamily="34" charset="0"/>
                    <a:cs typeface="Arial" panose="020B0604020202020204" pitchFamily="34" charset="0"/>
                  </a:rPr>
                  <a:t>Anstieg</a:t>
                </a:r>
                <a:r>
                  <a:rPr lang="en-US" sz="1633" dirty="0">
                    <a:latin typeface="Arial" panose="020B0604020202020204" pitchFamily="34" charset="0"/>
                    <a:cs typeface="Arial" panose="020B0604020202020204" pitchFamily="34" charset="0"/>
                  </a:rPr>
                  <a:t> des </a:t>
                </a:r>
                <a:r>
                  <a:rPr lang="en-US" sz="1633" dirty="0" err="1">
                    <a:latin typeface="Arial" panose="020B0604020202020204" pitchFamily="34" charset="0"/>
                    <a:cs typeface="Arial" panose="020B0604020202020204" pitchFamily="34" charset="0"/>
                  </a:rPr>
                  <a:t>Einkommens</a:t>
                </a:r>
                <a:r>
                  <a:rPr lang="de-DE" sz="1633" i="1" dirty="0">
                    <a:latin typeface="Cambria Math"/>
                    <a:ea typeface="Cambria Math"/>
                    <a:cs typeface="Arial" panose="020B0604020202020204" pitchFamily="34" charset="0"/>
                  </a:rPr>
                  <a:t/>
                </a:r>
                <a:br>
                  <a:rPr lang="de-DE" sz="1633" i="1" dirty="0">
                    <a:latin typeface="Cambria Math"/>
                    <a:ea typeface="Cambria Math"/>
                    <a:cs typeface="Arial" panose="020B0604020202020204" pitchFamily="34" charset="0"/>
                  </a:rPr>
                </a:br>
                <a14:m>
                  <m:oMathPara xmlns:m="http://schemas.openxmlformats.org/officeDocument/2006/math">
                    <m:oMathParaPr>
                      <m:jc m:val="centerGroup"/>
                    </m:oMathParaPr>
                    <m:oMath xmlns:m="http://schemas.openxmlformats.org/officeDocument/2006/math">
                      <m:r>
                        <a:rPr lang="en-US" sz="1633" i="1">
                          <a:latin typeface="Cambria Math"/>
                          <a:ea typeface="Cambria Math"/>
                          <a:cs typeface="Arial" panose="020B0604020202020204" pitchFamily="34" charset="0"/>
                        </a:rPr>
                        <m:t>∆</m:t>
                      </m:r>
                      <m:r>
                        <a:rPr lang="de-DE" sz="1633" i="1">
                          <a:latin typeface="Cambria Math"/>
                          <a:ea typeface="Cambria Math"/>
                          <a:cs typeface="Arial" panose="020B0604020202020204" pitchFamily="34" charset="0"/>
                        </a:rPr>
                        <m:t>𝑌</m:t>
                      </m:r>
                      <m:r>
                        <a:rPr lang="de-DE" sz="1633" i="1">
                          <a:latin typeface="Cambria Math"/>
                          <a:ea typeface="Cambria Math"/>
                          <a:cs typeface="Arial" panose="020B0604020202020204" pitchFamily="34" charset="0"/>
                        </a:rPr>
                        <m:t>=</m:t>
                      </m:r>
                      <m:sSub>
                        <m:sSubPr>
                          <m:ctrlPr>
                            <a:rPr lang="de-DE" sz="1633" i="1">
                              <a:latin typeface="Cambria Math" panose="02040503050406030204" pitchFamily="18" charset="0"/>
                              <a:ea typeface="Cambria Math"/>
                              <a:cs typeface="Arial" panose="020B0604020202020204" pitchFamily="34" charset="0"/>
                            </a:rPr>
                          </m:ctrlPr>
                        </m:sSubPr>
                        <m:e>
                          <m:r>
                            <a:rPr lang="de-DE" sz="1633" i="1">
                              <a:latin typeface="Cambria Math"/>
                              <a:ea typeface="Cambria Math"/>
                              <a:cs typeface="Arial" panose="020B0604020202020204" pitchFamily="34" charset="0"/>
                            </a:rPr>
                            <m:t>𝑌</m:t>
                          </m:r>
                        </m:e>
                        <m:sub>
                          <m:r>
                            <a:rPr lang="de-DE" sz="1633" i="1">
                              <a:latin typeface="Cambria Math"/>
                              <a:ea typeface="Cambria Math"/>
                              <a:cs typeface="Arial" panose="020B0604020202020204" pitchFamily="34" charset="0"/>
                            </a:rPr>
                            <m:t>1</m:t>
                          </m:r>
                        </m:sub>
                      </m:sSub>
                      <m:r>
                        <a:rPr lang="de-DE" sz="1633" i="1">
                          <a:latin typeface="Cambria Math"/>
                          <a:ea typeface="Cambria Math"/>
                          <a:cs typeface="Arial" panose="020B0604020202020204" pitchFamily="34" charset="0"/>
                        </a:rPr>
                        <m:t>−</m:t>
                      </m:r>
                      <m:sSub>
                        <m:sSubPr>
                          <m:ctrlPr>
                            <a:rPr lang="de-DE" sz="1633" i="1">
                              <a:latin typeface="Cambria Math" panose="02040503050406030204" pitchFamily="18" charset="0"/>
                              <a:ea typeface="Cambria Math"/>
                              <a:cs typeface="Arial" panose="020B0604020202020204" pitchFamily="34" charset="0"/>
                            </a:rPr>
                          </m:ctrlPr>
                        </m:sSubPr>
                        <m:e>
                          <m:r>
                            <a:rPr lang="de-DE" sz="1633" i="1">
                              <a:latin typeface="Cambria Math"/>
                              <a:ea typeface="Cambria Math"/>
                              <a:cs typeface="Arial" panose="020B0604020202020204" pitchFamily="34" charset="0"/>
                            </a:rPr>
                            <m:t>𝑌</m:t>
                          </m:r>
                        </m:e>
                        <m:sub>
                          <m:r>
                            <a:rPr lang="de-DE" sz="1633" i="1">
                              <a:latin typeface="Cambria Math"/>
                              <a:ea typeface="Cambria Math"/>
                              <a:cs typeface="Arial" panose="020B0604020202020204" pitchFamily="34" charset="0"/>
                            </a:rPr>
                            <m:t>0</m:t>
                          </m:r>
                        </m:sub>
                      </m:sSub>
                    </m:oMath>
                  </m:oMathPara>
                </a14:m>
                <a:endParaRPr lang="en-US" sz="1633" dirty="0">
                  <a:latin typeface="Arial" panose="020B0604020202020204" pitchFamily="34" charset="0"/>
                  <a:cs typeface="Arial" panose="020B0604020202020204" pitchFamily="34" charset="0"/>
                </a:endParaRPr>
              </a:p>
            </p:txBody>
          </p:sp>
        </mc:Choice>
        <mc:Fallback xmlns="">
          <p:sp>
            <p:nvSpPr>
              <p:cNvPr id="26" name="TextBox 44"/>
              <p:cNvSpPr txBox="1">
                <a:spLocks noRot="1" noChangeAspect="1" noMove="1" noResize="1" noEditPoints="1" noAdjustHandles="1" noChangeArrowheads="1" noChangeShapeType="1" noTextEdit="1"/>
              </p:cNvSpPr>
              <p:nvPr/>
            </p:nvSpPr>
            <p:spPr>
              <a:xfrm>
                <a:off x="5081791" y="4229532"/>
                <a:ext cx="2549096" cy="594906"/>
              </a:xfrm>
              <a:prstGeom prst="rect">
                <a:avLst/>
              </a:prstGeom>
              <a:blipFill>
                <a:blip r:embed="rId7"/>
                <a:stretch>
                  <a:fillRect l="-1435" t="-309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7" name="TextBox 46"/>
              <p:cNvSpPr txBox="1"/>
              <p:nvPr/>
            </p:nvSpPr>
            <p:spPr>
              <a:xfrm>
                <a:off x="7691293" y="1281645"/>
                <a:ext cx="171361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a:cs typeface="Arial" panose="020B0604020202020204" pitchFamily="34" charset="0"/>
                            </a:rPr>
                            <m:t>𝐴𝑢𝑠𝑔𝑎𝑏𝑒𝑛</m:t>
                          </m:r>
                        </m:e>
                        <m:sub>
                          <m:r>
                            <a:rPr lang="de-DE" sz="1633" i="1">
                              <a:latin typeface="Cambria Math"/>
                              <a:cs typeface="Arial" panose="020B0604020202020204" pitchFamily="34" charset="0"/>
                            </a:rPr>
                            <m:t>1</m:t>
                          </m:r>
                        </m:sub>
                      </m:sSub>
                      <m:r>
                        <a:rPr lang="de-DE" sz="1633" i="1">
                          <a:latin typeface="Cambria Math"/>
                          <a:cs typeface="Arial" panose="020B0604020202020204" pitchFamily="34" charset="0"/>
                        </a:rPr>
                        <m:t>(</m:t>
                      </m:r>
                      <m:sSub>
                        <m:sSubPr>
                          <m:ctrlPr>
                            <a:rPr lang="de-DE" sz="1633" i="1">
                              <a:latin typeface="Cambria Math" panose="02040503050406030204" pitchFamily="18" charset="0"/>
                              <a:cs typeface="Arial" panose="020B0604020202020204" pitchFamily="34" charset="0"/>
                            </a:rPr>
                          </m:ctrlPr>
                        </m:sSubPr>
                        <m:e>
                          <m:r>
                            <m:rPr>
                              <m:nor/>
                            </m:rPr>
                            <a:rPr lang="de-DE" sz="1600" dirty="0">
                              <a:solidFill>
                                <a:srgbClr val="000000"/>
                              </a:solidFill>
                            </a:rPr>
                            <m:t>Y</m:t>
                          </m:r>
                          <m:r>
                            <m:rPr>
                              <m:nor/>
                            </m:rPr>
                            <a:rPr lang="de-DE" sz="1600" baseline="30000" dirty="0">
                              <a:solidFill>
                                <a:srgbClr val="000000"/>
                              </a:solidFill>
                            </a:rPr>
                            <m:t>D</m:t>
                          </m:r>
                        </m:e>
                        <m:sub>
                          <m:r>
                            <a:rPr lang="de-DE" sz="1633" i="1">
                              <a:latin typeface="Cambria Math"/>
                              <a:cs typeface="Arial" panose="020B0604020202020204" pitchFamily="34" charset="0"/>
                            </a:rPr>
                            <m:t>1</m:t>
                          </m:r>
                        </m:sub>
                      </m:sSub>
                      <m:r>
                        <a:rPr lang="de-DE" sz="1633" i="1">
                          <a:latin typeface="Cambria Math"/>
                          <a:cs typeface="Arial" panose="020B0604020202020204" pitchFamily="34" charset="0"/>
                        </a:rPr>
                        <m:t>)</m:t>
                      </m:r>
                    </m:oMath>
                  </m:oMathPara>
                </a14:m>
                <a:endParaRPr lang="en-US" sz="1633" dirty="0">
                  <a:latin typeface="Arial" panose="020B0604020202020204" pitchFamily="34" charset="0"/>
                  <a:cs typeface="Arial" panose="020B0604020202020204" pitchFamily="34" charset="0"/>
                </a:endParaRPr>
              </a:p>
            </p:txBody>
          </p:sp>
        </mc:Choice>
        <mc:Fallback xmlns="">
          <p:sp>
            <p:nvSpPr>
              <p:cNvPr id="27" name="TextBox 46"/>
              <p:cNvSpPr txBox="1">
                <a:spLocks noRot="1" noChangeAspect="1" noMove="1" noResize="1" noEditPoints="1" noAdjustHandles="1" noChangeArrowheads="1" noChangeShapeType="1" noTextEdit="1"/>
              </p:cNvSpPr>
              <p:nvPr/>
            </p:nvSpPr>
            <p:spPr>
              <a:xfrm>
                <a:off x="7691293" y="1281645"/>
                <a:ext cx="1713610" cy="343620"/>
              </a:xfrm>
              <a:prstGeom prst="rect">
                <a:avLst/>
              </a:prstGeom>
              <a:blipFill>
                <a:blip r:embed="rId8"/>
                <a:stretch>
                  <a:fillRect b="-1403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8" name="TextBox 25"/>
              <p:cNvSpPr txBox="1"/>
              <p:nvPr/>
            </p:nvSpPr>
            <p:spPr>
              <a:xfrm>
                <a:off x="7369589" y="2948443"/>
                <a:ext cx="1733551" cy="455638"/>
              </a:xfrm>
              <a:prstGeom prst="rect">
                <a:avLst/>
              </a:prstGeom>
              <a:noFill/>
              <a:ln w="38100">
                <a:solidFill>
                  <a:srgbClr val="C00000"/>
                </a:solidFill>
              </a:ln>
            </p:spPr>
            <p:txBody>
              <a:bodyPr wrap="none" rtlCol="0">
                <a:spAutoFit/>
              </a:bodyPr>
              <a:lstStyle/>
              <a:p>
                <a:r>
                  <a:rPr lang="de-DE" sz="1633" b="1" dirty="0"/>
                  <a:t>Multiplikator</a:t>
                </a:r>
                <a14:m>
                  <m:oMath xmlns:m="http://schemas.openxmlformats.org/officeDocument/2006/math">
                    <m:r>
                      <a:rPr lang="de-DE" sz="1633" b="1" i="1">
                        <a:latin typeface="Cambria Math"/>
                      </a:rPr>
                      <m:t>=</m:t>
                    </m:r>
                    <m:f>
                      <m:fPr>
                        <m:ctrlPr>
                          <a:rPr lang="de-DE" sz="1633" b="1" i="1">
                            <a:latin typeface="Cambria Math" panose="02040503050406030204" pitchFamily="18" charset="0"/>
                          </a:rPr>
                        </m:ctrlPr>
                      </m:fPr>
                      <m:num>
                        <m:r>
                          <a:rPr lang="de-DE" sz="1633" b="1" i="1">
                            <a:latin typeface="Cambria Math"/>
                            <a:ea typeface="Cambria Math"/>
                          </a:rPr>
                          <m:t>∆</m:t>
                        </m:r>
                        <m:r>
                          <a:rPr lang="de-DE" sz="1633" b="1" i="1">
                            <a:latin typeface="Cambria Math"/>
                            <a:ea typeface="Cambria Math"/>
                          </a:rPr>
                          <m:t>𝒀</m:t>
                        </m:r>
                      </m:num>
                      <m:den>
                        <m:r>
                          <a:rPr lang="de-DE" sz="1633" b="1" i="1">
                            <a:latin typeface="Cambria Math"/>
                            <a:ea typeface="Cambria Math"/>
                          </a:rPr>
                          <m:t>∆</m:t>
                        </m:r>
                        <m:r>
                          <a:rPr lang="de-DE" sz="1633" b="1" i="1">
                            <a:latin typeface="Cambria Math"/>
                            <a:ea typeface="Cambria Math"/>
                          </a:rPr>
                          <m:t>𝑮</m:t>
                        </m:r>
                      </m:den>
                    </m:f>
                  </m:oMath>
                </a14:m>
                <a:endParaRPr lang="en-US" sz="1633" b="1" dirty="0"/>
              </a:p>
            </p:txBody>
          </p:sp>
        </mc:Choice>
        <mc:Fallback xmlns="">
          <p:sp>
            <p:nvSpPr>
              <p:cNvPr id="28" name="TextBox 25"/>
              <p:cNvSpPr txBox="1">
                <a:spLocks noRot="1" noChangeAspect="1" noMove="1" noResize="1" noEditPoints="1" noAdjustHandles="1" noChangeArrowheads="1" noChangeShapeType="1" noTextEdit="1"/>
              </p:cNvSpPr>
              <p:nvPr/>
            </p:nvSpPr>
            <p:spPr>
              <a:xfrm>
                <a:off x="7369589" y="2948443"/>
                <a:ext cx="1733551" cy="455638"/>
              </a:xfrm>
              <a:prstGeom prst="rect">
                <a:avLst/>
              </a:prstGeom>
              <a:blipFill>
                <a:blip r:embed="rId9"/>
                <a:stretch>
                  <a:fillRect l="-1034" b="-2500"/>
                </a:stretch>
              </a:blipFill>
              <a:ln w="38100">
                <a:solidFill>
                  <a:srgbClr val="C00000"/>
                </a:solidFill>
              </a:ln>
            </p:spPr>
            <p:txBody>
              <a:bodyPr/>
              <a:lstStyle/>
              <a:p>
                <a:r>
                  <a:rPr lang="de-DE">
                    <a:noFill/>
                  </a:rPr>
                  <a:t> </a:t>
                </a:r>
              </a:p>
            </p:txBody>
          </p:sp>
        </mc:Fallback>
      </mc:AlternateContent>
      <p:cxnSp>
        <p:nvCxnSpPr>
          <p:cNvPr id="29" name="Straight Connector 27"/>
          <p:cNvCxnSpPr/>
          <p:nvPr/>
        </p:nvCxnSpPr>
        <p:spPr>
          <a:xfrm>
            <a:off x="5017912" y="3110727"/>
            <a:ext cx="685906" cy="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0" name="Straight Connector 30"/>
          <p:cNvCxnSpPr/>
          <p:nvPr/>
        </p:nvCxnSpPr>
        <p:spPr>
          <a:xfrm flipV="1">
            <a:off x="5671156" y="2653456"/>
            <a:ext cx="0" cy="441453"/>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1" name="Straight Connector 33"/>
          <p:cNvCxnSpPr/>
          <p:nvPr/>
        </p:nvCxnSpPr>
        <p:spPr>
          <a:xfrm>
            <a:off x="5638494" y="2718781"/>
            <a:ext cx="445533" cy="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2" name="Straight Connector 36"/>
          <p:cNvCxnSpPr/>
          <p:nvPr/>
        </p:nvCxnSpPr>
        <p:spPr>
          <a:xfrm flipV="1">
            <a:off x="6063102" y="2429036"/>
            <a:ext cx="0" cy="289745"/>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8"/>
          <p:cNvCxnSpPr/>
          <p:nvPr/>
        </p:nvCxnSpPr>
        <p:spPr>
          <a:xfrm>
            <a:off x="6074839" y="2457484"/>
            <a:ext cx="314885" cy="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4" name="Straight Connector 39"/>
          <p:cNvCxnSpPr/>
          <p:nvPr/>
        </p:nvCxnSpPr>
        <p:spPr>
          <a:xfrm flipV="1">
            <a:off x="6324399" y="2261511"/>
            <a:ext cx="0" cy="22442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5" name="Straight Connector 42"/>
          <p:cNvCxnSpPr/>
          <p:nvPr/>
        </p:nvCxnSpPr>
        <p:spPr>
          <a:xfrm>
            <a:off x="6336137" y="2261510"/>
            <a:ext cx="249560" cy="0"/>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6" name="TextBox 34"/>
          <p:cNvSpPr txBox="1"/>
          <p:nvPr/>
        </p:nvSpPr>
        <p:spPr>
          <a:xfrm>
            <a:off x="6171596" y="1861135"/>
            <a:ext cx="493853" cy="343620"/>
          </a:xfrm>
          <a:prstGeom prst="rect">
            <a:avLst/>
          </a:prstGeom>
          <a:noFill/>
        </p:spPr>
        <p:txBody>
          <a:bodyPr wrap="none" rtlCol="0">
            <a:spAutoFit/>
          </a:bodyPr>
          <a:lstStyle/>
          <a:p>
            <a:r>
              <a:rPr lang="en-US" sz="1633" dirty="0"/>
              <a:t>Etc.</a:t>
            </a:r>
          </a:p>
        </p:txBody>
      </p:sp>
      <p:sp>
        <p:nvSpPr>
          <p:cNvPr id="37" name="Textfeld 36"/>
          <p:cNvSpPr txBox="1"/>
          <p:nvPr/>
        </p:nvSpPr>
        <p:spPr>
          <a:xfrm>
            <a:off x="7127003" y="1134218"/>
            <a:ext cx="574196" cy="343620"/>
          </a:xfrm>
          <a:prstGeom prst="rect">
            <a:avLst/>
          </a:prstGeom>
          <a:noFill/>
        </p:spPr>
        <p:txBody>
          <a:bodyPr wrap="none" rtlCol="0">
            <a:spAutoFit/>
          </a:bodyPr>
          <a:lstStyle/>
          <a:p>
            <a:r>
              <a:rPr lang="de-DE" sz="1600" dirty="0">
                <a:solidFill>
                  <a:srgbClr val="000000"/>
                </a:solidFill>
              </a:rPr>
              <a:t>Y</a:t>
            </a:r>
            <a:r>
              <a:rPr lang="de-DE" sz="1600" baseline="30000" dirty="0">
                <a:solidFill>
                  <a:srgbClr val="000000"/>
                </a:solidFill>
              </a:rPr>
              <a:t>D</a:t>
            </a:r>
            <a:r>
              <a:rPr lang="de-DE" sz="1633" dirty="0" smtClean="0"/>
              <a:t>=Y</a:t>
            </a:r>
            <a:endParaRPr lang="de-DE" sz="1633" dirty="0"/>
          </a:p>
        </p:txBody>
      </p:sp>
      <p:sp>
        <p:nvSpPr>
          <p:cNvPr id="38" name="Right Brace 29"/>
          <p:cNvSpPr/>
          <p:nvPr/>
        </p:nvSpPr>
        <p:spPr>
          <a:xfrm rot="10800000">
            <a:off x="2816107" y="4221241"/>
            <a:ext cx="261297" cy="653244"/>
          </a:xfrm>
          <a:prstGeom prst="rightBrace">
            <a:avLst>
              <a:gd name="adj1" fmla="val 8333"/>
              <a:gd name="adj2" fmla="val 51850"/>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cxnSp>
        <p:nvCxnSpPr>
          <p:cNvPr id="39" name="Straight Arrow Connector 10"/>
          <p:cNvCxnSpPr/>
          <p:nvPr/>
        </p:nvCxnSpPr>
        <p:spPr>
          <a:xfrm>
            <a:off x="2946755" y="3510689"/>
            <a:ext cx="1378656" cy="3259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10"/>
          <p:cNvCxnSpPr/>
          <p:nvPr/>
        </p:nvCxnSpPr>
        <p:spPr>
          <a:xfrm flipH="1">
            <a:off x="2666237" y="3535335"/>
            <a:ext cx="200890" cy="864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TextBox 35"/>
          <p:cNvSpPr txBox="1"/>
          <p:nvPr/>
        </p:nvSpPr>
        <p:spPr>
          <a:xfrm>
            <a:off x="8209192" y="3546572"/>
            <a:ext cx="3001992" cy="1348767"/>
          </a:xfrm>
          <a:prstGeom prst="rect">
            <a:avLst/>
          </a:prstGeom>
          <a:solidFill>
            <a:schemeClr val="bg1"/>
          </a:solidFill>
        </p:spPr>
        <p:txBody>
          <a:bodyPr wrap="square" rtlCol="0">
            <a:spAutoFit/>
          </a:bodyPr>
          <a:lstStyle/>
          <a:p>
            <a:pPr algn="ctr"/>
            <a:r>
              <a:rPr lang="de-DE" sz="1633" dirty="0" smtClean="0">
                <a:latin typeface="Arial" panose="020B0604020202020204" pitchFamily="34" charset="0"/>
                <a:cs typeface="Arial" panose="020B0604020202020204" pitchFamily="34" charset="0"/>
              </a:rPr>
              <a:t>Multiplikator:</a:t>
            </a:r>
          </a:p>
          <a:p>
            <a:r>
              <a:rPr lang="de-DE" sz="1633" dirty="0" smtClean="0">
                <a:latin typeface="Arial" panose="020B0604020202020204" pitchFamily="34" charset="0"/>
                <a:cs typeface="Arial" panose="020B0604020202020204" pitchFamily="34" charset="0"/>
              </a:rPr>
              <a:t>Um wie viel steigt das gleichgewichtige Einkommen,</a:t>
            </a:r>
          </a:p>
          <a:p>
            <a:r>
              <a:rPr lang="de-DE" sz="1633" dirty="0">
                <a:latin typeface="Arial" panose="020B0604020202020204" pitchFamily="34" charset="0"/>
                <a:cs typeface="Arial" panose="020B0604020202020204" pitchFamily="34" charset="0"/>
              </a:rPr>
              <a:t>w</a:t>
            </a:r>
            <a:r>
              <a:rPr lang="de-DE" sz="1633" dirty="0" smtClean="0">
                <a:latin typeface="Arial" panose="020B0604020202020204" pitchFamily="34" charset="0"/>
                <a:cs typeface="Arial" panose="020B0604020202020204" pitchFamily="34" charset="0"/>
              </a:rPr>
              <a:t>enn die Staatsausgaben um</a:t>
            </a:r>
          </a:p>
          <a:p>
            <a:r>
              <a:rPr lang="de-DE" sz="1633" dirty="0">
                <a:latin typeface="Arial" panose="020B0604020202020204" pitchFamily="34" charset="0"/>
                <a:cs typeface="Arial" panose="020B0604020202020204" pitchFamily="34" charset="0"/>
              </a:rPr>
              <a:t>e</a:t>
            </a:r>
            <a:r>
              <a:rPr lang="de-DE" sz="1633" dirty="0" smtClean="0">
                <a:latin typeface="Arial" panose="020B0604020202020204" pitchFamily="34" charset="0"/>
                <a:cs typeface="Arial" panose="020B0604020202020204" pitchFamily="34" charset="0"/>
              </a:rPr>
              <a:t>inen Euro steigen </a:t>
            </a:r>
            <a:endParaRPr lang="en-US" sz="1633" dirty="0">
              <a:latin typeface="Arial" panose="020B0604020202020204" pitchFamily="34" charset="0"/>
              <a:cs typeface="Arial" panose="020B0604020202020204" pitchFamily="34" charset="0"/>
            </a:endParaRPr>
          </a:p>
        </p:txBody>
      </p:sp>
      <p:sp>
        <p:nvSpPr>
          <p:cNvPr id="42" name="TextBox 35"/>
          <p:cNvSpPr txBox="1"/>
          <p:nvPr/>
        </p:nvSpPr>
        <p:spPr>
          <a:xfrm>
            <a:off x="8359768" y="4964124"/>
            <a:ext cx="3001992" cy="594906"/>
          </a:xfrm>
          <a:prstGeom prst="rect">
            <a:avLst/>
          </a:prstGeom>
          <a:solidFill>
            <a:schemeClr val="bg1"/>
          </a:solidFill>
        </p:spPr>
        <p:txBody>
          <a:bodyPr wrap="square" rtlCol="0">
            <a:spAutoFit/>
          </a:bodyPr>
          <a:lstStyle/>
          <a:p>
            <a:pPr algn="ctr"/>
            <a:r>
              <a:rPr lang="de-DE" sz="1633" dirty="0" smtClean="0">
                <a:latin typeface="Arial" panose="020B0604020202020204" pitchFamily="34" charset="0"/>
                <a:cs typeface="Arial" panose="020B0604020202020204" pitchFamily="34" charset="0"/>
              </a:rPr>
              <a:t>Vergleiche: Geldmengenmultiplikator</a:t>
            </a:r>
            <a:endParaRPr lang="en-US" sz="1633"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8369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6"/>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41"/>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9" grpId="0"/>
      <p:bldP spid="21" grpId="0" animBg="1"/>
      <p:bldP spid="23" grpId="0"/>
      <p:bldP spid="25" grpId="0" animBg="1"/>
      <p:bldP spid="26" grpId="0"/>
      <p:bldP spid="27" grpId="0"/>
      <p:bldP spid="28" grpId="0" animBg="1"/>
      <p:bldP spid="36" grpId="0"/>
      <p:bldP spid="38" grpId="0" animBg="1"/>
      <p:bldP spid="41" grpId="0" animBg="1"/>
      <p:bldP spid="4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Text Box 2"/>
          <p:cNvSpPr txBox="1">
            <a:spLocks noChangeArrowheads="1"/>
          </p:cNvSpPr>
          <p:nvPr/>
        </p:nvSpPr>
        <p:spPr bwMode="auto">
          <a:xfrm>
            <a:off x="9906001" y="6484939"/>
            <a:ext cx="57467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fld id="{72FE96EF-52FC-4E9A-9D85-7850D276DE1A}" type="slidenum">
              <a:rPr lang="de-DE" sz="2400">
                <a:solidFill>
                  <a:srgbClr val="000000"/>
                </a:solidFill>
              </a:rPr>
              <a:pPr eaLnBrk="1" hangingPunct="1">
                <a:buClrTx/>
                <a:buFontTx/>
                <a:buNone/>
              </a:pPr>
              <a:t>9</a:t>
            </a:fld>
            <a:endParaRPr lang="de-DE" sz="2400">
              <a:solidFill>
                <a:srgbClr val="000000"/>
              </a:solidFill>
            </a:endParaRPr>
          </a:p>
        </p:txBody>
      </p:sp>
      <p:sp>
        <p:nvSpPr>
          <p:cNvPr id="168963" name="Rectangle 3"/>
          <p:cNvSpPr>
            <a:spLocks noChangeArrowheads="1"/>
          </p:cNvSpPr>
          <p:nvPr/>
        </p:nvSpPr>
        <p:spPr bwMode="auto">
          <a:xfrm>
            <a:off x="4224338" y="187326"/>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Multiplikatoreffekt </a:t>
            </a:r>
          </a:p>
        </p:txBody>
      </p:sp>
      <p:sp>
        <p:nvSpPr>
          <p:cNvPr id="168964" name="Text Box 4"/>
          <p:cNvSpPr txBox="1">
            <a:spLocks noChangeArrowheads="1"/>
          </p:cNvSpPr>
          <p:nvPr/>
        </p:nvSpPr>
        <p:spPr bwMode="auto">
          <a:xfrm>
            <a:off x="79493" y="566809"/>
            <a:ext cx="6876196" cy="4050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000" dirty="0" smtClean="0">
                <a:solidFill>
                  <a:srgbClr val="000000"/>
                </a:solidFill>
              </a:rPr>
              <a:t>Externer </a:t>
            </a:r>
            <a:r>
              <a:rPr lang="de-DE" sz="2000" dirty="0">
                <a:solidFill>
                  <a:srgbClr val="000000"/>
                </a:solidFill>
              </a:rPr>
              <a:t>Eingriff auf der Nachfrageseite, </a:t>
            </a:r>
            <a:r>
              <a:rPr lang="de-DE" sz="2000" dirty="0" smtClean="0">
                <a:solidFill>
                  <a:srgbClr val="000000"/>
                </a:solidFill>
              </a:rPr>
              <a:t>Erhöhung </a:t>
            </a:r>
            <a:r>
              <a:rPr lang="de-DE" sz="2000" dirty="0">
                <a:solidFill>
                  <a:srgbClr val="000000"/>
                </a:solidFill>
              </a:rPr>
              <a:t>der </a:t>
            </a:r>
            <a:r>
              <a:rPr lang="de-DE" sz="2000" dirty="0" smtClean="0">
                <a:solidFill>
                  <a:srgbClr val="000000"/>
                </a:solidFill>
              </a:rPr>
              <a:t>Staatsausgaben </a:t>
            </a:r>
            <a:r>
              <a:rPr lang="de-DE" sz="2000" dirty="0">
                <a:solidFill>
                  <a:srgbClr val="000000"/>
                </a:solidFill>
              </a:rPr>
              <a:t>um ∆G = 5 </a:t>
            </a:r>
            <a:r>
              <a:rPr lang="de-DE" sz="2000" dirty="0" smtClean="0">
                <a:solidFill>
                  <a:srgbClr val="000000"/>
                </a:solidFill>
              </a:rPr>
              <a:t>bei einer </a:t>
            </a:r>
          </a:p>
          <a:p>
            <a:pPr eaLnBrk="1" hangingPunct="1">
              <a:buClrTx/>
              <a:buFontTx/>
              <a:buNone/>
            </a:pPr>
            <a:r>
              <a:rPr lang="de-DE" sz="2000" dirty="0">
                <a:solidFill>
                  <a:srgbClr val="000000"/>
                </a:solidFill>
              </a:rPr>
              <a:t> </a:t>
            </a:r>
            <a:r>
              <a:rPr lang="de-DE" sz="2000" dirty="0" smtClean="0">
                <a:solidFill>
                  <a:srgbClr val="000000"/>
                </a:solidFill>
              </a:rPr>
              <a:t>                                                                                                                  marginalen </a:t>
            </a:r>
            <a:r>
              <a:rPr lang="de-DE" sz="2000" dirty="0">
                <a:solidFill>
                  <a:srgbClr val="000000"/>
                </a:solidFill>
              </a:rPr>
              <a:t>Konsumquote </a:t>
            </a:r>
            <a:r>
              <a:rPr lang="de-DE" sz="2000" dirty="0" smtClean="0">
                <a:solidFill>
                  <a:srgbClr val="000000"/>
                </a:solidFill>
              </a:rPr>
              <a:t>von </a:t>
            </a:r>
            <a:r>
              <a:rPr lang="de-DE" sz="2000" dirty="0" err="1" smtClean="0">
                <a:solidFill>
                  <a:srgbClr val="000000"/>
                </a:solidFill>
              </a:rPr>
              <a:t>c</a:t>
            </a:r>
            <a:r>
              <a:rPr lang="de-DE" sz="2000" baseline="-25000" dirty="0" err="1" smtClean="0">
                <a:solidFill>
                  <a:srgbClr val="000000"/>
                </a:solidFill>
              </a:rPr>
              <a:t>y</a:t>
            </a:r>
            <a:r>
              <a:rPr lang="de-DE" sz="2000" smtClean="0">
                <a:solidFill>
                  <a:srgbClr val="000000"/>
                </a:solidFill>
              </a:rPr>
              <a:t>=0,9:</a:t>
            </a:r>
            <a:endParaRPr lang="de-DE" sz="2000" dirty="0">
              <a:solidFill>
                <a:srgbClr val="000000"/>
              </a:solidFill>
            </a:endParaRPr>
          </a:p>
          <a:p>
            <a:pPr eaLnBrk="1" hangingPunct="1">
              <a:buClrTx/>
              <a:buFontTx/>
              <a:buNone/>
            </a:pPr>
            <a:r>
              <a:rPr lang="de-DE" sz="2000" dirty="0">
                <a:solidFill>
                  <a:srgbClr val="000000"/>
                </a:solidFill>
              </a:rPr>
              <a:t>→ zusätzliche Staatsausgaben erhöhen einmalig das Einkommen</a:t>
            </a:r>
          </a:p>
          <a:p>
            <a:pPr eaLnBrk="1" hangingPunct="1">
              <a:buClrTx/>
              <a:buFontTx/>
              <a:buNone/>
            </a:pPr>
            <a:endParaRPr lang="de-DE" sz="2000" dirty="0" smtClean="0">
              <a:solidFill>
                <a:srgbClr val="000000"/>
              </a:solidFill>
            </a:endParaRPr>
          </a:p>
          <a:p>
            <a:pPr eaLnBrk="1" hangingPunct="1">
              <a:buClrTx/>
              <a:buFontTx/>
              <a:buNone/>
            </a:pPr>
            <a:endParaRPr lang="de-DE" sz="2000" dirty="0">
              <a:solidFill>
                <a:srgbClr val="000000"/>
              </a:solidFill>
            </a:endParaRPr>
          </a:p>
          <a:p>
            <a:pPr eaLnBrk="1" hangingPunct="1">
              <a:buClrTx/>
              <a:buFontTx/>
              <a:buNone/>
            </a:pPr>
            <a:r>
              <a:rPr lang="de-DE" sz="2000" dirty="0">
                <a:solidFill>
                  <a:srgbClr val="000000"/>
                </a:solidFill>
              </a:rPr>
              <a:t>→ höheres Einkommen erhöht die </a:t>
            </a:r>
            <a:r>
              <a:rPr lang="de-DE" sz="2000" dirty="0" smtClean="0">
                <a:solidFill>
                  <a:srgbClr val="000000"/>
                </a:solidFill>
              </a:rPr>
              <a:t>Nachfrage</a:t>
            </a:r>
          </a:p>
          <a:p>
            <a:pPr eaLnBrk="1" hangingPunct="1">
              <a:buClrTx/>
              <a:buFontTx/>
              <a:buNone/>
            </a:pPr>
            <a:r>
              <a:rPr lang="de-DE" sz="2000" dirty="0">
                <a:solidFill>
                  <a:srgbClr val="000000"/>
                </a:solidFill>
              </a:rPr>
              <a:t> </a:t>
            </a:r>
            <a:r>
              <a:rPr lang="de-DE" sz="2000" dirty="0" smtClean="0">
                <a:solidFill>
                  <a:srgbClr val="000000"/>
                </a:solidFill>
              </a:rPr>
              <a:t>    über zusätzlichen Konsum</a:t>
            </a:r>
            <a:endParaRPr lang="de-DE" sz="2000" dirty="0">
              <a:solidFill>
                <a:srgbClr val="000000"/>
              </a:solidFill>
            </a:endParaRPr>
          </a:p>
          <a:p>
            <a:pPr eaLnBrk="1" hangingPunct="1">
              <a:buClrTx/>
              <a:buFontTx/>
              <a:buNone/>
            </a:pPr>
            <a:endParaRPr lang="de-DE" sz="2000" dirty="0" smtClean="0">
              <a:solidFill>
                <a:srgbClr val="000000"/>
              </a:solidFill>
            </a:endParaRPr>
          </a:p>
          <a:p>
            <a:pPr eaLnBrk="1" hangingPunct="1">
              <a:buClrTx/>
              <a:buFontTx/>
              <a:buNone/>
            </a:pPr>
            <a:endParaRPr lang="de-DE" sz="2000" dirty="0">
              <a:solidFill>
                <a:srgbClr val="000000"/>
              </a:solidFill>
            </a:endParaRPr>
          </a:p>
          <a:p>
            <a:pPr eaLnBrk="1" hangingPunct="1">
              <a:buClrTx/>
              <a:buFontTx/>
              <a:buNone/>
            </a:pPr>
            <a:r>
              <a:rPr lang="de-DE" sz="2000" dirty="0">
                <a:solidFill>
                  <a:srgbClr val="000000"/>
                </a:solidFill>
              </a:rPr>
              <a:t>→ Produzenten weiten die Produktion aus</a:t>
            </a:r>
          </a:p>
          <a:p>
            <a:pPr eaLnBrk="1" hangingPunct="1">
              <a:buClrTx/>
              <a:buFontTx/>
              <a:buNone/>
            </a:pPr>
            <a:r>
              <a:rPr lang="de-DE" sz="2000" dirty="0">
                <a:solidFill>
                  <a:srgbClr val="000000"/>
                </a:solidFill>
              </a:rPr>
              <a:t> </a:t>
            </a:r>
            <a:r>
              <a:rPr lang="de-DE" sz="2000" dirty="0" smtClean="0">
                <a:solidFill>
                  <a:srgbClr val="000000"/>
                </a:solidFill>
              </a:rPr>
              <a:t>    ausgeweitete </a:t>
            </a:r>
            <a:r>
              <a:rPr lang="de-DE" sz="2000" dirty="0">
                <a:solidFill>
                  <a:srgbClr val="000000"/>
                </a:solidFill>
              </a:rPr>
              <a:t>Produktion erhöht wiederum das Einkommen</a:t>
            </a:r>
          </a:p>
          <a:p>
            <a:pPr eaLnBrk="1" hangingPunct="1">
              <a:buClrTx/>
              <a:buFontTx/>
              <a:buNone/>
            </a:pPr>
            <a:endParaRPr lang="de-DE" sz="2000" dirty="0">
              <a:solidFill>
                <a:srgbClr val="000000"/>
              </a:solidFill>
            </a:endParaRPr>
          </a:p>
          <a:p>
            <a:pPr eaLnBrk="1" hangingPunct="1">
              <a:buClrTx/>
              <a:buFontTx/>
              <a:buNone/>
            </a:pPr>
            <a:r>
              <a:rPr lang="de-DE" sz="2000" dirty="0">
                <a:solidFill>
                  <a:srgbClr val="000000"/>
                </a:solidFill>
              </a:rPr>
              <a:t>→ ...</a:t>
            </a:r>
          </a:p>
          <a:p>
            <a:pPr eaLnBrk="1" hangingPunct="1">
              <a:buClrTx/>
              <a:buFontTx/>
              <a:buNone/>
            </a:pPr>
            <a:endParaRPr lang="de-DE" sz="2400" dirty="0">
              <a:solidFill>
                <a:srgbClr val="000000"/>
              </a:solidFill>
            </a:endParaRPr>
          </a:p>
        </p:txBody>
      </p:sp>
      <p:sp>
        <p:nvSpPr>
          <p:cNvPr id="5" name="Text Box 4"/>
          <p:cNvSpPr txBox="1">
            <a:spLocks noChangeArrowheads="1"/>
          </p:cNvSpPr>
          <p:nvPr/>
        </p:nvSpPr>
        <p:spPr bwMode="auto">
          <a:xfrm>
            <a:off x="272954" y="4781833"/>
            <a:ext cx="2968389" cy="477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smtClean="0">
                <a:solidFill>
                  <a:srgbClr val="000000"/>
                </a:solidFill>
              </a:rPr>
              <a:t>∆Y = 5+4,5+4,05+…=</a:t>
            </a:r>
            <a:endParaRPr lang="de-DE" sz="2400" dirty="0">
              <a:solidFill>
                <a:srgbClr val="000000"/>
              </a:solidFill>
            </a:endParaRPr>
          </a:p>
        </p:txBody>
      </p:sp>
      <p:sp>
        <p:nvSpPr>
          <p:cNvPr id="6" name="Text Box 4"/>
          <p:cNvSpPr txBox="1">
            <a:spLocks noChangeArrowheads="1"/>
          </p:cNvSpPr>
          <p:nvPr/>
        </p:nvSpPr>
        <p:spPr bwMode="auto">
          <a:xfrm>
            <a:off x="7297002" y="1230573"/>
            <a:ext cx="4615218" cy="477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smtClean="0">
                <a:solidFill>
                  <a:srgbClr val="000000"/>
                </a:solidFill>
              </a:rPr>
              <a:t>∆G = 5 </a:t>
            </a:r>
            <a:r>
              <a:rPr lang="de-DE" sz="2400" dirty="0">
                <a:solidFill>
                  <a:srgbClr val="000000"/>
                </a:solidFill>
              </a:rPr>
              <a:t>→ ∆</a:t>
            </a:r>
            <a:r>
              <a:rPr lang="de-DE" sz="2400" dirty="0" smtClean="0">
                <a:solidFill>
                  <a:srgbClr val="000000"/>
                </a:solidFill>
              </a:rPr>
              <a:t>C</a:t>
            </a:r>
            <a:r>
              <a:rPr lang="de-DE" sz="2400" baseline="-25000" dirty="0" smtClean="0">
                <a:solidFill>
                  <a:srgbClr val="000000"/>
                </a:solidFill>
              </a:rPr>
              <a:t>1</a:t>
            </a:r>
            <a:r>
              <a:rPr lang="de-DE" sz="2400" dirty="0" smtClean="0">
                <a:solidFill>
                  <a:srgbClr val="000000"/>
                </a:solidFill>
              </a:rPr>
              <a:t> =5</a:t>
            </a:r>
            <a:r>
              <a:rPr lang="de-DE" sz="2400" dirty="0">
                <a:solidFill>
                  <a:srgbClr val="000000"/>
                </a:solidFill>
              </a:rPr>
              <a:t> →</a:t>
            </a:r>
            <a:r>
              <a:rPr lang="de-DE" sz="2400" dirty="0" smtClean="0">
                <a:solidFill>
                  <a:srgbClr val="000000"/>
                </a:solidFill>
              </a:rPr>
              <a:t> ∆Y</a:t>
            </a:r>
            <a:r>
              <a:rPr lang="de-DE" sz="2400" baseline="-25000" dirty="0" smtClean="0">
                <a:solidFill>
                  <a:srgbClr val="000000"/>
                </a:solidFill>
              </a:rPr>
              <a:t>1</a:t>
            </a:r>
            <a:r>
              <a:rPr lang="de-DE" sz="2400" dirty="0" smtClean="0">
                <a:solidFill>
                  <a:srgbClr val="000000"/>
                </a:solidFill>
              </a:rPr>
              <a:t>=5</a:t>
            </a:r>
            <a:endParaRPr lang="de-DE" sz="2400" dirty="0">
              <a:solidFill>
                <a:srgbClr val="000000"/>
              </a:solidFill>
            </a:endParaRPr>
          </a:p>
        </p:txBody>
      </p:sp>
      <p:sp>
        <p:nvSpPr>
          <p:cNvPr id="7" name="Text Box 4"/>
          <p:cNvSpPr txBox="1">
            <a:spLocks noChangeArrowheads="1"/>
          </p:cNvSpPr>
          <p:nvPr/>
        </p:nvSpPr>
        <p:spPr bwMode="auto">
          <a:xfrm>
            <a:off x="7126288" y="2291117"/>
            <a:ext cx="4615218" cy="477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smtClean="0">
                <a:solidFill>
                  <a:srgbClr val="000000"/>
                </a:solidFill>
              </a:rPr>
              <a:t>∆C</a:t>
            </a:r>
            <a:r>
              <a:rPr lang="de-DE" sz="2400" baseline="-25000" dirty="0" smtClean="0">
                <a:solidFill>
                  <a:srgbClr val="000000"/>
                </a:solidFill>
              </a:rPr>
              <a:t>2</a:t>
            </a:r>
            <a:r>
              <a:rPr lang="de-DE" sz="2400" dirty="0" smtClean="0">
                <a:solidFill>
                  <a:srgbClr val="000000"/>
                </a:solidFill>
              </a:rPr>
              <a:t> = 0,9∙5 =4,5→ ∆Y</a:t>
            </a:r>
            <a:r>
              <a:rPr lang="de-DE" sz="2400" baseline="-25000" dirty="0" smtClean="0">
                <a:solidFill>
                  <a:srgbClr val="000000"/>
                </a:solidFill>
              </a:rPr>
              <a:t>2</a:t>
            </a:r>
            <a:r>
              <a:rPr lang="de-DE" sz="2400" dirty="0" smtClean="0">
                <a:solidFill>
                  <a:srgbClr val="000000"/>
                </a:solidFill>
              </a:rPr>
              <a:t>=4,5</a:t>
            </a:r>
            <a:endParaRPr lang="de-DE" sz="2400" dirty="0">
              <a:solidFill>
                <a:srgbClr val="000000"/>
              </a:solidFill>
            </a:endParaRPr>
          </a:p>
        </p:txBody>
      </p:sp>
      <p:sp>
        <p:nvSpPr>
          <p:cNvPr id="8" name="Text Box 4"/>
          <p:cNvSpPr txBox="1">
            <a:spLocks noChangeArrowheads="1"/>
          </p:cNvSpPr>
          <p:nvPr/>
        </p:nvSpPr>
        <p:spPr bwMode="auto">
          <a:xfrm>
            <a:off x="7194645" y="3610400"/>
            <a:ext cx="4615218" cy="477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smtClean="0">
                <a:solidFill>
                  <a:srgbClr val="000000"/>
                </a:solidFill>
              </a:rPr>
              <a:t>∆C</a:t>
            </a:r>
            <a:r>
              <a:rPr lang="de-DE" sz="2400" baseline="-25000" dirty="0">
                <a:solidFill>
                  <a:srgbClr val="000000"/>
                </a:solidFill>
              </a:rPr>
              <a:t>3</a:t>
            </a:r>
            <a:r>
              <a:rPr lang="de-DE" sz="2400" dirty="0" smtClean="0">
                <a:solidFill>
                  <a:srgbClr val="000000"/>
                </a:solidFill>
              </a:rPr>
              <a:t> = 0,9∙4,5 =4,05→ ∆Y</a:t>
            </a:r>
            <a:r>
              <a:rPr lang="de-DE" sz="2400" baseline="-25000" dirty="0">
                <a:solidFill>
                  <a:srgbClr val="000000"/>
                </a:solidFill>
              </a:rPr>
              <a:t>3</a:t>
            </a:r>
            <a:r>
              <a:rPr lang="de-DE" sz="2400" dirty="0" smtClean="0">
                <a:solidFill>
                  <a:srgbClr val="000000"/>
                </a:solidFill>
              </a:rPr>
              <a:t>=4,05</a:t>
            </a:r>
            <a:endParaRPr lang="de-DE" sz="2400" dirty="0">
              <a:solidFill>
                <a:srgbClr val="000000"/>
              </a:solidFill>
            </a:endParaRPr>
          </a:p>
        </p:txBody>
      </p:sp>
      <p:sp>
        <p:nvSpPr>
          <p:cNvPr id="9" name="Text Box 4"/>
          <p:cNvSpPr txBox="1">
            <a:spLocks noChangeArrowheads="1"/>
          </p:cNvSpPr>
          <p:nvPr/>
        </p:nvSpPr>
        <p:spPr bwMode="auto">
          <a:xfrm>
            <a:off x="4181154" y="4758941"/>
            <a:ext cx="3782315" cy="477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smtClean="0">
                <a:solidFill>
                  <a:srgbClr val="000000"/>
                </a:solidFill>
              </a:rPr>
              <a:t> 5(0,9</a:t>
            </a:r>
            <a:r>
              <a:rPr lang="de-DE" sz="2400" baseline="30000" dirty="0" smtClean="0">
                <a:solidFill>
                  <a:srgbClr val="000000"/>
                </a:solidFill>
              </a:rPr>
              <a:t>0</a:t>
            </a:r>
            <a:r>
              <a:rPr lang="de-DE" sz="2400" dirty="0" smtClean="0">
                <a:solidFill>
                  <a:srgbClr val="000000"/>
                </a:solidFill>
              </a:rPr>
              <a:t>+0,9</a:t>
            </a:r>
            <a:r>
              <a:rPr lang="de-DE" sz="2400" baseline="30000" dirty="0" smtClean="0">
                <a:solidFill>
                  <a:srgbClr val="000000"/>
                </a:solidFill>
              </a:rPr>
              <a:t>1</a:t>
            </a:r>
            <a:r>
              <a:rPr lang="de-DE" sz="2400" dirty="0" smtClean="0">
                <a:solidFill>
                  <a:srgbClr val="000000"/>
                </a:solidFill>
              </a:rPr>
              <a:t>+0,9</a:t>
            </a:r>
            <a:r>
              <a:rPr lang="de-DE" sz="2400" baseline="30000" dirty="0" smtClean="0">
                <a:solidFill>
                  <a:srgbClr val="000000"/>
                </a:solidFill>
              </a:rPr>
              <a:t>2</a:t>
            </a:r>
            <a:r>
              <a:rPr lang="de-DE" sz="2400" dirty="0" smtClean="0">
                <a:solidFill>
                  <a:srgbClr val="000000"/>
                </a:solidFill>
              </a:rPr>
              <a:t>+…. )  =</a:t>
            </a:r>
            <a:endParaRPr lang="de-DE" sz="2400" dirty="0">
              <a:solidFill>
                <a:srgbClr val="000000"/>
              </a:solidFill>
            </a:endParaRPr>
          </a:p>
        </p:txBody>
      </p:sp>
      <mc:AlternateContent xmlns:mc="http://schemas.openxmlformats.org/markup-compatibility/2006" xmlns:a14="http://schemas.microsoft.com/office/drawing/2010/main">
        <mc:Choice Requires="a14">
          <p:sp>
            <p:nvSpPr>
              <p:cNvPr id="10" name="Text Box 4"/>
              <p:cNvSpPr txBox="1">
                <a:spLocks noChangeArrowheads="1"/>
              </p:cNvSpPr>
              <p:nvPr/>
            </p:nvSpPr>
            <p:spPr bwMode="auto">
              <a:xfrm>
                <a:off x="272954" y="5840957"/>
                <a:ext cx="7444855" cy="47767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smtClean="0">
                    <a:solidFill>
                      <a:srgbClr val="000000"/>
                    </a:solidFill>
                  </a:rPr>
                  <a:t>∆Y </a:t>
                </a:r>
                <a:r>
                  <a:rPr lang="de-DE" sz="2400" dirty="0">
                    <a:solidFill>
                      <a:srgbClr val="000000"/>
                    </a:solidFill>
                  </a:rPr>
                  <a:t>= (</a:t>
                </a:r>
                <a:r>
                  <a:rPr lang="de-DE" sz="2400" dirty="0" err="1" smtClean="0">
                    <a:solidFill>
                      <a:srgbClr val="000000"/>
                    </a:solidFill>
                  </a:rPr>
                  <a:t>c</a:t>
                </a:r>
                <a:r>
                  <a:rPr lang="de-DE" sz="2400" baseline="-25000" dirty="0" err="1" smtClean="0">
                    <a:solidFill>
                      <a:srgbClr val="000000"/>
                    </a:solidFill>
                  </a:rPr>
                  <a:t>y</a:t>
                </a:r>
                <a:r>
                  <a:rPr lang="de-DE" sz="2400" dirty="0" smtClean="0">
                    <a:solidFill>
                      <a:srgbClr val="000000"/>
                    </a:solidFill>
                  </a:rPr>
                  <a:t>)</a:t>
                </a:r>
                <a:r>
                  <a:rPr lang="de-DE" sz="2400" baseline="30000" dirty="0" smtClean="0">
                    <a:solidFill>
                      <a:srgbClr val="000000"/>
                    </a:solidFill>
                  </a:rPr>
                  <a:t>0</a:t>
                </a:r>
                <a:r>
                  <a:rPr lang="de-DE" sz="2400" dirty="0" smtClean="0">
                    <a:solidFill>
                      <a:srgbClr val="000000"/>
                    </a:solidFill>
                  </a:rPr>
                  <a:t> </a:t>
                </a:r>
                <a14:m>
                  <m:oMath xmlns:m="http://schemas.openxmlformats.org/officeDocument/2006/math">
                    <m:r>
                      <m:rPr>
                        <m:nor/>
                      </m:rPr>
                      <a:rPr lang="de-DE" sz="2400" dirty="0">
                        <a:solidFill>
                          <a:srgbClr val="000000"/>
                        </a:solidFill>
                      </a:rPr>
                      <m:t>∙</m:t>
                    </m:r>
                    <m:r>
                      <a:rPr lang="de-DE" sz="2400" i="1" dirty="0">
                        <a:solidFill>
                          <a:srgbClr val="000000"/>
                        </a:solidFill>
                        <a:latin typeface="Cambria Math" panose="02040503050406030204" pitchFamily="18" charset="0"/>
                      </a:rPr>
                      <m:t> </m:t>
                    </m:r>
                  </m:oMath>
                </a14:m>
                <a:r>
                  <a:rPr lang="de-DE" sz="2400" dirty="0" smtClean="0">
                    <a:solidFill>
                      <a:srgbClr val="000000"/>
                    </a:solidFill>
                  </a:rPr>
                  <a:t>∆</a:t>
                </a:r>
                <a:r>
                  <a:rPr lang="de-DE" sz="2400" dirty="0">
                    <a:solidFill>
                      <a:srgbClr val="000000"/>
                    </a:solidFill>
                  </a:rPr>
                  <a:t>G </a:t>
                </a:r>
                <a:r>
                  <a:rPr lang="de-DE" sz="2400" dirty="0" smtClean="0">
                    <a:solidFill>
                      <a:srgbClr val="000000"/>
                    </a:solidFill>
                  </a:rPr>
                  <a:t>+</a:t>
                </a:r>
                <a:r>
                  <a:rPr lang="de-DE" sz="2400" dirty="0">
                    <a:solidFill>
                      <a:srgbClr val="000000"/>
                    </a:solidFill>
                  </a:rPr>
                  <a:t> (</a:t>
                </a:r>
                <a:r>
                  <a:rPr lang="de-DE" sz="2400" dirty="0" err="1" smtClean="0">
                    <a:solidFill>
                      <a:srgbClr val="000000"/>
                    </a:solidFill>
                  </a:rPr>
                  <a:t>c</a:t>
                </a:r>
                <a:r>
                  <a:rPr lang="de-DE" sz="2400" baseline="-25000" dirty="0" err="1" smtClean="0">
                    <a:solidFill>
                      <a:srgbClr val="000000"/>
                    </a:solidFill>
                  </a:rPr>
                  <a:t>y</a:t>
                </a:r>
                <a:r>
                  <a:rPr lang="de-DE" sz="2400" dirty="0" smtClean="0">
                    <a:solidFill>
                      <a:srgbClr val="000000"/>
                    </a:solidFill>
                  </a:rPr>
                  <a:t>)</a:t>
                </a:r>
                <a:r>
                  <a:rPr lang="de-DE" sz="2400" baseline="30000" dirty="0" smtClean="0">
                    <a:solidFill>
                      <a:srgbClr val="000000"/>
                    </a:solidFill>
                  </a:rPr>
                  <a:t>1</a:t>
                </a:r>
                <a:r>
                  <a:rPr lang="de-DE" sz="2400" dirty="0" smtClean="0">
                    <a:solidFill>
                      <a:srgbClr val="000000"/>
                    </a:solidFill>
                  </a:rPr>
                  <a:t> </a:t>
                </a:r>
                <a14:m>
                  <m:oMath xmlns:m="http://schemas.openxmlformats.org/officeDocument/2006/math">
                    <m:r>
                      <m:rPr>
                        <m:nor/>
                      </m:rPr>
                      <a:rPr lang="de-DE" sz="2400" dirty="0">
                        <a:solidFill>
                          <a:srgbClr val="000000"/>
                        </a:solidFill>
                      </a:rPr>
                      <m:t>∙</m:t>
                    </m:r>
                    <m:r>
                      <a:rPr lang="de-DE" sz="2400" i="1" dirty="0">
                        <a:solidFill>
                          <a:srgbClr val="000000"/>
                        </a:solidFill>
                        <a:latin typeface="Cambria Math" panose="02040503050406030204" pitchFamily="18" charset="0"/>
                      </a:rPr>
                      <m:t> </m:t>
                    </m:r>
                  </m:oMath>
                </a14:m>
                <a:r>
                  <a:rPr lang="de-DE" sz="2400" dirty="0">
                    <a:solidFill>
                      <a:srgbClr val="000000"/>
                    </a:solidFill>
                  </a:rPr>
                  <a:t>∆G </a:t>
                </a:r>
                <a:r>
                  <a:rPr lang="de-DE" sz="2400" dirty="0" smtClean="0">
                    <a:solidFill>
                      <a:srgbClr val="000000"/>
                    </a:solidFill>
                  </a:rPr>
                  <a:t>4,05</a:t>
                </a:r>
                <a:r>
                  <a:rPr lang="de-DE" sz="2400" dirty="0">
                    <a:solidFill>
                      <a:srgbClr val="000000"/>
                    </a:solidFill>
                  </a:rPr>
                  <a:t>+ </a:t>
                </a:r>
                <a:r>
                  <a:rPr lang="de-DE" sz="2400" dirty="0" smtClean="0">
                    <a:solidFill>
                      <a:srgbClr val="000000"/>
                    </a:solidFill>
                  </a:rPr>
                  <a:t>(</a:t>
                </a:r>
                <a:r>
                  <a:rPr lang="de-DE" sz="2400" dirty="0" err="1" smtClean="0">
                    <a:solidFill>
                      <a:srgbClr val="000000"/>
                    </a:solidFill>
                  </a:rPr>
                  <a:t>c</a:t>
                </a:r>
                <a:r>
                  <a:rPr lang="de-DE" sz="2400" baseline="-25000" dirty="0" err="1" smtClean="0">
                    <a:solidFill>
                      <a:srgbClr val="000000"/>
                    </a:solidFill>
                  </a:rPr>
                  <a:t>y</a:t>
                </a:r>
                <a:r>
                  <a:rPr lang="de-DE" sz="2400" dirty="0" smtClean="0">
                    <a:solidFill>
                      <a:srgbClr val="000000"/>
                    </a:solidFill>
                  </a:rPr>
                  <a:t>)</a:t>
                </a:r>
                <a:r>
                  <a:rPr lang="de-DE" sz="2400" baseline="30000" dirty="0" smtClean="0">
                    <a:solidFill>
                      <a:srgbClr val="000000"/>
                    </a:solidFill>
                  </a:rPr>
                  <a:t>2</a:t>
                </a:r>
                <a14:m>
                  <m:oMath xmlns:m="http://schemas.openxmlformats.org/officeDocument/2006/math">
                    <m:r>
                      <m:rPr>
                        <m:nor/>
                      </m:rPr>
                      <a:rPr lang="de-DE" sz="2400" dirty="0">
                        <a:solidFill>
                          <a:srgbClr val="000000"/>
                        </a:solidFill>
                      </a:rPr>
                      <m:t>∙</m:t>
                    </m:r>
                    <m:r>
                      <a:rPr lang="de-DE" sz="2400" i="1" dirty="0">
                        <a:solidFill>
                          <a:srgbClr val="000000"/>
                        </a:solidFill>
                        <a:latin typeface="Cambria Math" panose="02040503050406030204" pitchFamily="18" charset="0"/>
                      </a:rPr>
                      <m:t> </m:t>
                    </m:r>
                  </m:oMath>
                </a14:m>
                <a:r>
                  <a:rPr lang="de-DE" sz="2400" dirty="0">
                    <a:solidFill>
                      <a:srgbClr val="000000"/>
                    </a:solidFill>
                  </a:rPr>
                  <a:t>∆G …. </a:t>
                </a:r>
                <a:r>
                  <a:rPr lang="de-DE" sz="2400" dirty="0" smtClean="0">
                    <a:solidFill>
                      <a:srgbClr val="000000"/>
                    </a:solidFill>
                  </a:rPr>
                  <a:t>=</a:t>
                </a:r>
                <a:r>
                  <a:rPr lang="de-DE" sz="2400" dirty="0">
                    <a:solidFill>
                      <a:srgbClr val="000000"/>
                    </a:solidFill>
                  </a:rPr>
                  <a:t> ∆G </a:t>
                </a:r>
                <a14:m>
                  <m:oMath xmlns:m="http://schemas.openxmlformats.org/officeDocument/2006/math">
                    <m:f>
                      <m:fPr>
                        <m:ctrlPr>
                          <a:rPr lang="de-DE" sz="2400" i="1" dirty="0">
                            <a:solidFill>
                              <a:srgbClr val="000000"/>
                            </a:solidFill>
                            <a:latin typeface="Cambria Math" panose="02040503050406030204" pitchFamily="18" charset="0"/>
                          </a:rPr>
                        </m:ctrlPr>
                      </m:fPr>
                      <m:num>
                        <m:r>
                          <a:rPr lang="de-DE" sz="2400" i="1" dirty="0">
                            <a:solidFill>
                              <a:srgbClr val="000000"/>
                            </a:solidFill>
                            <a:latin typeface="Cambria Math" panose="02040503050406030204" pitchFamily="18" charset="0"/>
                          </a:rPr>
                          <m:t>1</m:t>
                        </m:r>
                      </m:num>
                      <m:den>
                        <m:r>
                          <a:rPr lang="de-DE" sz="2400" i="1" dirty="0">
                            <a:solidFill>
                              <a:srgbClr val="000000"/>
                            </a:solidFill>
                            <a:latin typeface="Cambria Math" panose="02040503050406030204" pitchFamily="18" charset="0"/>
                          </a:rPr>
                          <m:t>1−</m:t>
                        </m:r>
                        <m:r>
                          <m:rPr>
                            <m:nor/>
                          </m:rPr>
                          <a:rPr lang="de-DE" sz="2400" dirty="0">
                            <a:solidFill>
                              <a:srgbClr val="000000"/>
                            </a:solidFill>
                          </a:rPr>
                          <m:t>c</m:t>
                        </m:r>
                        <m:r>
                          <m:rPr>
                            <m:nor/>
                          </m:rPr>
                          <a:rPr lang="de-DE" sz="2400" baseline="-25000" dirty="0">
                            <a:solidFill>
                              <a:srgbClr val="000000"/>
                            </a:solidFill>
                          </a:rPr>
                          <m:t>y</m:t>
                        </m:r>
                      </m:den>
                    </m:f>
                  </m:oMath>
                </a14:m>
                <a:endParaRPr lang="de-DE" sz="2400" dirty="0">
                  <a:solidFill>
                    <a:srgbClr val="000000"/>
                  </a:solidFill>
                </a:endParaRPr>
              </a:p>
            </p:txBody>
          </p:sp>
        </mc:Choice>
        <mc:Fallback xmlns="">
          <p:sp>
            <p:nvSpPr>
              <p:cNvPr id="10" name="Text Box 4"/>
              <p:cNvSpPr txBox="1">
                <a:spLocks noRot="1" noChangeAspect="1" noMove="1" noResize="1" noEditPoints="1" noAdjustHandles="1" noChangeArrowheads="1" noChangeShapeType="1" noTextEdit="1"/>
              </p:cNvSpPr>
              <p:nvPr/>
            </p:nvSpPr>
            <p:spPr bwMode="auto">
              <a:xfrm>
                <a:off x="272954" y="5840957"/>
                <a:ext cx="7444855" cy="477672"/>
              </a:xfrm>
              <a:prstGeom prst="rect">
                <a:avLst/>
              </a:prstGeom>
              <a:blipFill>
                <a:blip r:embed="rId5"/>
                <a:stretch>
                  <a:fillRect l="-1310" b="-41772"/>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2" name="Text Box 4"/>
              <p:cNvSpPr txBox="1">
                <a:spLocks noChangeArrowheads="1"/>
              </p:cNvSpPr>
              <p:nvPr/>
            </p:nvSpPr>
            <p:spPr bwMode="auto">
              <a:xfrm>
                <a:off x="9164469" y="4628005"/>
                <a:ext cx="2747751" cy="47767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smtClean="0">
                    <a:solidFill>
                      <a:srgbClr val="000000"/>
                    </a:solidFill>
                  </a:rPr>
                  <a:t>5  </a:t>
                </a:r>
                <a14:m>
                  <m:oMath xmlns:m="http://schemas.openxmlformats.org/officeDocument/2006/math">
                    <m:f>
                      <m:fPr>
                        <m:ctrlPr>
                          <a:rPr lang="de-DE" sz="2400" i="1" dirty="0" smtClean="0">
                            <a:solidFill>
                              <a:srgbClr val="000000"/>
                            </a:solidFill>
                            <a:latin typeface="Cambria Math" panose="02040503050406030204" pitchFamily="18" charset="0"/>
                          </a:rPr>
                        </m:ctrlPr>
                      </m:fPr>
                      <m:num>
                        <m:r>
                          <a:rPr lang="de-DE" sz="2400" b="0" i="1" dirty="0" smtClean="0">
                            <a:solidFill>
                              <a:srgbClr val="000000"/>
                            </a:solidFill>
                            <a:latin typeface="Cambria Math" panose="02040503050406030204" pitchFamily="18" charset="0"/>
                          </a:rPr>
                          <m:t>1</m:t>
                        </m:r>
                      </m:num>
                      <m:den>
                        <m:r>
                          <a:rPr lang="de-DE" sz="2400" b="0" i="1" dirty="0" smtClean="0">
                            <a:solidFill>
                              <a:srgbClr val="000000"/>
                            </a:solidFill>
                            <a:latin typeface="Cambria Math" panose="02040503050406030204" pitchFamily="18" charset="0"/>
                          </a:rPr>
                          <m:t>1−0,9</m:t>
                        </m:r>
                      </m:den>
                    </m:f>
                    <m:r>
                      <a:rPr lang="de-DE" sz="2400" b="0" i="0" dirty="0" smtClean="0">
                        <a:solidFill>
                          <a:srgbClr val="000000"/>
                        </a:solidFill>
                        <a:latin typeface="Cambria Math" panose="02040503050406030204" pitchFamily="18" charset="0"/>
                      </a:rPr>
                      <m:t>=5</m:t>
                    </m:r>
                    <m:r>
                      <m:rPr>
                        <m:nor/>
                      </m:rPr>
                      <a:rPr lang="de-DE" sz="2400" dirty="0">
                        <a:solidFill>
                          <a:srgbClr val="000000"/>
                        </a:solidFill>
                      </a:rPr>
                      <m:t>∙</m:t>
                    </m:r>
                  </m:oMath>
                </a14:m>
                <a:r>
                  <a:rPr lang="de-DE" sz="2400" dirty="0" smtClean="0">
                    <a:solidFill>
                      <a:srgbClr val="000000"/>
                    </a:solidFill>
                  </a:rPr>
                  <a:t>10=50</a:t>
                </a:r>
                <a:endParaRPr lang="de-DE" sz="2400" dirty="0">
                  <a:solidFill>
                    <a:srgbClr val="000000"/>
                  </a:solidFill>
                </a:endParaRPr>
              </a:p>
            </p:txBody>
          </p:sp>
        </mc:Choice>
        <mc:Fallback xmlns="">
          <p:sp>
            <p:nvSpPr>
              <p:cNvPr id="12" name="Text Box 4"/>
              <p:cNvSpPr txBox="1">
                <a:spLocks noRot="1" noChangeAspect="1" noMove="1" noResize="1" noEditPoints="1" noAdjustHandles="1" noChangeArrowheads="1" noChangeShapeType="1" noTextEdit="1"/>
              </p:cNvSpPr>
              <p:nvPr/>
            </p:nvSpPr>
            <p:spPr bwMode="auto">
              <a:xfrm>
                <a:off x="9164469" y="4628005"/>
                <a:ext cx="2747751" cy="477672"/>
              </a:xfrm>
              <a:prstGeom prst="rect">
                <a:avLst/>
              </a:prstGeom>
              <a:blipFill>
                <a:blip r:embed="rId6"/>
                <a:stretch>
                  <a:fillRect l="-3326" b="-39241"/>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13" name="Text Box 4"/>
          <p:cNvSpPr txBox="1">
            <a:spLocks noChangeArrowheads="1"/>
          </p:cNvSpPr>
          <p:nvPr/>
        </p:nvSpPr>
        <p:spPr bwMode="auto">
          <a:xfrm>
            <a:off x="8312221" y="5752529"/>
            <a:ext cx="3762233" cy="477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400" dirty="0" smtClean="0">
                <a:solidFill>
                  <a:srgbClr val="000000"/>
                </a:solidFill>
              </a:rPr>
              <a:t>Staatsausgabenmultiplikator</a:t>
            </a:r>
            <a:endParaRPr lang="de-DE" sz="2400" dirty="0">
              <a:solidFill>
                <a:srgbClr val="000000"/>
              </a:solidFill>
            </a:endParaRPr>
          </a:p>
        </p:txBody>
      </p:sp>
      <p:sp>
        <p:nvSpPr>
          <p:cNvPr id="2" name="Rechteck 1"/>
          <p:cNvSpPr/>
          <p:nvPr/>
        </p:nvSpPr>
        <p:spPr>
          <a:xfrm>
            <a:off x="9505666" y="4531057"/>
            <a:ext cx="757450" cy="8322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p:cNvSpPr/>
          <p:nvPr/>
        </p:nvSpPr>
        <p:spPr>
          <a:xfrm>
            <a:off x="6895530" y="5759207"/>
            <a:ext cx="757450" cy="8322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6" name="Straight Arrow Connector 10"/>
          <p:cNvCxnSpPr/>
          <p:nvPr/>
        </p:nvCxnSpPr>
        <p:spPr>
          <a:xfrm flipV="1">
            <a:off x="9369188" y="5452282"/>
            <a:ext cx="307075" cy="30692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10"/>
          <p:cNvCxnSpPr>
            <a:stCxn id="13" idx="1"/>
          </p:cNvCxnSpPr>
          <p:nvPr/>
        </p:nvCxnSpPr>
        <p:spPr>
          <a:xfrm flipH="1">
            <a:off x="7779225" y="5991365"/>
            <a:ext cx="532996" cy="21274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10774906" y="4581663"/>
            <a:ext cx="341195" cy="83222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5" name="Straight Arrow Connector 10"/>
          <p:cNvCxnSpPr/>
          <p:nvPr/>
        </p:nvCxnSpPr>
        <p:spPr>
          <a:xfrm flipV="1">
            <a:off x="9505666" y="5534168"/>
            <a:ext cx="1378424" cy="22503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81994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2" grpId="0"/>
      <p:bldP spid="13" grpId="0"/>
      <p:bldP spid="2" grpId="0" animBg="1"/>
      <p:bldP spid="15" grpId="0" animBg="1"/>
      <p:bldP spid="24"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3878</Words>
  <Application>Microsoft Office PowerPoint</Application>
  <PresentationFormat>Breitbild</PresentationFormat>
  <Paragraphs>507</Paragraphs>
  <Slides>27</Slides>
  <Notes>24</Notes>
  <HiddenSlides>0</HiddenSlides>
  <MMClips>0</MMClips>
  <ScaleCrop>false</ScaleCrop>
  <HeadingPairs>
    <vt:vector size="6" baseType="variant">
      <vt:variant>
        <vt:lpstr>Verwendete Schriftarten</vt:lpstr>
      </vt:variant>
      <vt:variant>
        <vt:i4>10</vt:i4>
      </vt:variant>
      <vt:variant>
        <vt:lpstr>Design</vt:lpstr>
      </vt:variant>
      <vt:variant>
        <vt:i4>1</vt:i4>
      </vt:variant>
      <vt:variant>
        <vt:lpstr>Folientitel</vt:lpstr>
      </vt:variant>
      <vt:variant>
        <vt:i4>27</vt:i4>
      </vt:variant>
    </vt:vector>
  </HeadingPairs>
  <TitlesOfParts>
    <vt:vector size="38" baseType="lpstr">
      <vt:lpstr>Arial</vt:lpstr>
      <vt:lpstr>Arial Unicode MS</vt:lpstr>
      <vt:lpstr>Calibri</vt:lpstr>
      <vt:lpstr>Calibri Light</vt:lpstr>
      <vt:lpstr>Cambria Math</vt:lpstr>
      <vt:lpstr>Droid Sans Fallback</vt:lpstr>
      <vt:lpstr>Lohit Hindi</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565</cp:revision>
  <dcterms:created xsi:type="dcterms:W3CDTF">2019-02-11T10:45:01Z</dcterms:created>
  <dcterms:modified xsi:type="dcterms:W3CDTF">2021-05-10T11:21:55Z</dcterms:modified>
</cp:coreProperties>
</file>