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3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5.xml" ContentType="application/vnd.openxmlformats-officedocument.presentationml.notesSlide+xml"/>
  <Override PartName="/ppt/ink/ink78.xml" ContentType="application/inkml+xml"/>
  <Override PartName="/ppt/notesSlides/notesSlide6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7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8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9.xml" ContentType="application/vnd.openxmlformats-officedocument.presentationml.notesSlide+xml"/>
  <Override PartName="/ppt/ink/ink11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361" r:id="rId2"/>
    <p:sldId id="972" r:id="rId3"/>
    <p:sldId id="1040" r:id="rId4"/>
    <p:sldId id="1362" r:id="rId5"/>
    <p:sldId id="1363" r:id="rId6"/>
    <p:sldId id="1364" r:id="rId7"/>
    <p:sldId id="1365" r:id="rId8"/>
    <p:sldId id="1370" r:id="rId9"/>
    <p:sldId id="1367" r:id="rId10"/>
    <p:sldId id="1368" r:id="rId11"/>
    <p:sldId id="1369" r:id="rId1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8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1:56.0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14A79D9-A104-4087-943A-D68D51446413}" emma:medium="tactile" emma:mode="ink">
          <msink:context xmlns:msink="http://schemas.microsoft.com/ink/2010/main" type="writingRegion" rotatedBoundingBox="1137,3013 9253,1064 10054,4401 1938,6350"/>
        </emma:interpretation>
      </emma:emma>
    </inkml:annotationXML>
    <inkml:traceGroup>
      <inkml:annotationXML>
        <emma:emma xmlns:emma="http://www.w3.org/2003/04/emma" version="1.0">
          <emma:interpretation id="{CBCC2A92-F108-41E8-9773-0B45A6E46547}" emma:medium="tactile" emma:mode="ink">
            <msink:context xmlns:msink="http://schemas.microsoft.com/ink/2010/main" type="paragraph" rotatedBoundingBox="2505,2627 6951,1781 7167,2916 2720,3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D22B2E-A0A2-4D8C-8FB0-6DAD236B704F}" emma:medium="tactile" emma:mode="ink">
              <msink:context xmlns:msink="http://schemas.microsoft.com/ink/2010/main" type="line" rotatedBoundingBox="2505,2627 6951,1781 7167,2916 2720,3762"/>
            </emma:interpretation>
          </emma:emma>
        </inkml:annotationXML>
        <inkml:traceGroup>
          <inkml:annotationXML>
            <emma:emma xmlns:emma="http://www.w3.org/2003/04/emma" version="1.0">
              <emma:interpretation id="{8B2C0CEF-213E-4AF4-957D-0CAFD6F881B6}" emma:medium="tactile" emma:mode="ink">
                <msink:context xmlns:msink="http://schemas.microsoft.com/ink/2010/main" type="inkWord" rotatedBoundingBox="2505,2627 4884,2175 5100,3309 2720,3762">
                  <msink:destinationLink direction="with" ref="{D2D6A386-0AD7-46DB-91B6-E743F04ACFB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 7 973 0,'-5'-5'287'16,"3"4"60"-16,1 1-274 16,2 4-28-16,-1 6-20 15,3 3-7-15,-1 12 9 16,4 18-6-16,3 11 18 0,4 24-8 16,-1 3-2-16,3 13-15 15,-3-12 6-15,-1 9-19 16,-3-17 1-16,-4 4 26 15,-2-15 14-15,0-3-8 16,-2-19 9-16,-4-9 3 16,4-12-15-16,-4-11 7 15,-2-13 12-15,-7-21-10 16,3-13 6-16,-9-25-23 16,1-5-9-16,-4-14-15 15,4 8 9-15,-2 10-11 16,5 11 9-16,1 15-11 15,3 7 12-15,2 11-13 16,4 10 9-16,5 7-11 16,0-7 8-16,8 24-14 15,0-3 12-15,6 1-10 16,-2 5 10-16,5 6-5 0,-2-9 10 16,3 0-8-16,-2-4 10 15,5-8-9-15,-1 0 7 16,5 1-9-16,-1-3 9 15,4-7-10-15,-2 9 9 16,5-10-7-16,-7-5 10 16,4-4-8-16,1-2 11 0,-1-18-8 15,-4 1 8 1,2-9-11-16,-7 1 10 0,-6-7-1 16,-6 13 1-16,-4-4-8 15,-5 10 10-15,-4 3-10 16,1 12 1-16,1 3-2 15,-4 10 6-15,-3 7-11 16,5 6 8-16,-6 6-11 16,4 11 10-16,5 13-9 15,5 1 11-15,-1 21-9 16,5-3 10-16,7 5-8 16,-4-9 8-16,5-1-10 15,-1-20 9-15,3-1-7 16,-5-11 7-16,4-4-7 15,-4-6 11-15,2-9-61 0,4-10-35 16,3-17-381-16,2-15 60 16</inkml:trace>
          <inkml:trace contextRef="#ctx0" brushRef="#br0" timeOffset="373.6799">898 22 993 0,'2'-4'294'16,"-8"1"53"-16,-5 6-272 16,-4 4-43-16,-4 15-14 0,2 12-7 15,3 7 18-15,4 17-4 16,4 10 11-16,7-8-11 16,1-11-2-16,7-3-17 15,0-20 2-15,2-12-11 16,-2-7 8-16,6-11 0 15,-5-10 12-15,2-23-10 16,-1-12 12-16,-1-17-10 16,-5 5 1-16,1 7-11 15,-4 14 9-15,-1 11-16 16,4 18 11-16,2 22-12 16,3 4 9-16,-1 28-4 15,5 14 17-15,2 9-10 16,0-9 12-16,1-5-8 0,4-15 3 15,-1-11-4-15,0-13-20 16,-3-3-394-16,-5-1 128 16</inkml:trace>
          <inkml:trace contextRef="#ctx0" brushRef="#br0" timeOffset="1121.4871">1035-357 808 0,'1'-13'288'0,"-1"2"41"15,3 6-213-15,3 14-39 16,1 4-26-16,6 19-14 16,-2 5-8-16,5 16-14 0,0 1 6 15,6 24-12-15,-10 4 0 16,7 17-8-16,-1 1 8 16,-1 3-6-16,-6-19 10 15,4-15-8-15,-7-27 9 16,-4-16-9-16,-2-13 8 15,-2-16-22-15,-3-9-21 16,3-45-342-16,-2-7 91 16</inkml:trace>
          <inkml:trace contextRef="#ctx0" brushRef="#br0" timeOffset="2158.2623">1503 61 958 0,'1'9'225'0,"2"6"79"16,5-1-268-16,1 3-23 16,0-6 6-16,5-1 3 15,-3-8 19-15,3-10 10 16,-2-7 12-16,-1-11-10 15,-4-5-4-15,-5-6-19 16,-8 2-13-16,-7 3-15 16,-5 7 8-16,-7 7-2 15,1 7 12-15,-1 6-7 16,4 10 10-16,-1 12-10 16,9 12 2-16,2 17-15 15,3 6 8-15,7 17-10 16,4-6 9-16,4 8-8 0,3-13 9 15,2-6-12-15,3-24 10 16,4-5-15-16,1-26 14 16,7-6-8-16,-1-10 11 15,5-16-7-15,-5-10 13 16,2-7-14-16,-8 0 8 16,-1-2-10-16,-2 18 9 15,3 8-12-15,-7 17 7 16,7 20-11-16,-7 8 9 0,6 15-8 15,-7 5 11-15,5 6-6 16,-8-9 10-16,6 3-8 16,-7-19 8-16,3-4-10 15,-2-12 10-15,6-15-8 16,1-10 10-16,5-4-10 16,-2-7 11-16,1-3-11 15,-5 10 9-15,-1 5-12 16,-2 13 10-16,-1 7-14 15,1 7 12-15,3 9-11 16,1-2 12-16,-1 3-10 16,3-1 13-16,4-5-13 15,-4-13 12-15,8-12-10 16,3-16 10-16,2-9-10 0,-2-1 13 16,2 2-13-16,-7 13 10 15,-1 10-12-15,-7 14 7 16,1 9-11-16,-7 8 11 15,4 7-11-15,-6 4 11 16,1 10-5-16,-4-6 11 16,5 2-10-16,-5-8 11 15,1-3-65-15,-1-20-355 16,-5-15 101-16</inkml:trace>
        </inkml:traceGroup>
        <inkml:traceGroup>
          <inkml:annotationXML>
            <emma:emma xmlns:emma="http://www.w3.org/2003/04/emma" version="1.0">
              <emma:interpretation id="{1A6C3945-CED7-4EE9-85BE-13BE91929EE9}" emma:medium="tactile" emma:mode="ink">
                <msink:context xmlns:msink="http://schemas.microsoft.com/ink/2010/main" type="inkWord" rotatedBoundingBox="5519,2270 6991,1990 7144,2796 5673,3076"/>
              </emma:interpretation>
              <emma:one-of disjunction-type="recognition" id="oneOf1">
                <emma:interpretation id="interp1" emma:lang="" emma:confidence="0">
                  <emma:literal>BIP</emma:literal>
                </emma:interpretation>
                <emma:interpretation id="interp2" emma:lang="" emma:confidence="0">
                  <emma:literal>ß P</emma:literal>
                </emma:interpretation>
                <emma:interpretation id="interp3" emma:lang="" emma:confidence="0">
                  <emma:literal>ß p</emma:literal>
                </emma:interpretation>
                <emma:interpretation id="interp4" emma:lang="" emma:confidence="0">
                  <emma:literal>BP</emma:literal>
                </emma:interpretation>
                <emma:interpretation id="interp5" emma:lang="" emma:confidence="0">
                  <emma:literal>ß ß</emma:literal>
                </emma:interpretation>
              </emma:one-of>
            </emma:emma>
          </inkml:annotationXML>
          <inkml:trace contextRef="#ctx0" brushRef="#br0" timeOffset="3143.7945">2927-476 1025 0,'-1'-2'327'16,"-7"2"49"-16,10-1-264 16,4-1-86-16,12-4-3 15,10-8-28-15,10-3 10 16,4-3-9-16,11 0 13 16,0 5-12-16,0 12 10 15,-2 9-14-15,-5 13 10 16,-14 8-13-16,-6 10 12 0,-17 1-10 15,-7 15 41 1,-7-7 2-16,-5 0 22 0,-1-8-9 16,0-10 13-16,3-15-38 15,1-5 1-15,4-8-21 16,3-6 10-16,4 3-14 16,5 1 10-16,5-4-14 15,6 12 6-15,3 2-12 16,5 3 10-16,-2 7-11 15,0 8 13-15,-5 0-8 16,-2 9 12-16,-7-1-11 0,-4 0 13 16,-7-3-10-16,-5-10 32 15,-4 1 7-15,-9 7 40 16,-4-6-4-16,-10-3 27 16,2 4-26-16,-9-5-5 15,7-16-38-15,0 0 0 16,8 0-27-16,3-6 5 15,10-3-23-15,0-4-26 16,9 0-43-16,5-12-79 16,4 1-25-16,10-2-335 15,9 0 56-15</inkml:trace>
          <inkml:trace contextRef="#ctx0" brushRef="#br0" timeOffset="2644.4006">3225-384 1121 0,'-20'-45'705'16,"11"79"-641"-16,6 21-43 0,6-1-31 15,3 17 10-15,5-13-3 16,-2 3 12-16,-1-16-10 15,7 14 11-15,-4-16-12 16,-2 0 7-16,-3-15-39 16,-4-8 27-16,-7-25-380 0,-1-18 105 15</inkml:trace>
          <inkml:trace contextRef="#ctx0" brushRef="#br0" timeOffset="3399.042">3825-521 1122 0,'3'-12'290'0,"5"10"74"16,-1 18-299-16,2 11-61 16,5 24 38-16,-2 12 6 0,1 7 27 15,-6-5-7-15,3 9 6 16,-1-15-41-16,0-3-4 15,0 2-26-15,2-9 7 16,-3-14-56-16,-4-13-64 16,-2-25-67-16,1-33-266 15,-3-10-3-15</inkml:trace>
          <inkml:trace contextRef="#ctx0" brushRef="#br0" timeOffset="3950.7177">4109-558 810 0,'9'2'275'0,"-2"0"59"16,3 4-206-16,3 11-41 16,1 4-25-16,5 27 13 0,1 13-29 15,-4 8 3-15,-2-3-25 16,-3 3 11-16,-2-20-25 15,-3-9 5-15,-1-13-13 16,-5-7 10-16,1-9-15 16,-7-12-3-16,-3-9-24 15,-5-6-18-15,-4 0-29 0,-8-4-27 16,0 3-89-16,-6 4-36 16,-2-6 29-16,0-2 133 15,-1-2 52-15,-4-22 132 16,7-7 54-16,3-6 24 15,8-4-110-15,7-7-3 16,12 22-39-16,10-1 6 16,7 12-32-16,11 2 5 15,2 9-17-15,10 1 12 16,1 5-15-16,10 5 10 16,0 7-9-16,9 11 22 15,-9 7-13-15,3 15 7 16,-12 5-9-16,-5 7 10 15,-13-1-24-15,1 4 34 16,-12-8 18-16,-8-1 43 16,-5-4-1-16,-7 10 27 15,-9-11-27-15,-12 0-8 0,0-3-45 16,-13-7 2-16,-2-19-25 16,-2-2-45-16,7-10-73 15,-1-12-401-15,10-6 64 16</inkml:trace>
        </inkml:traceGroup>
      </inkml:traceGroup>
    </inkml:traceGroup>
    <inkml:traceGroup>
      <inkml:annotationXML>
        <emma:emma xmlns:emma="http://www.w3.org/2003/04/emma" version="1.0">
          <emma:interpretation id="{3AACC0C0-B4C0-42DF-8035-16DD38E08316}" emma:medium="tactile" emma:mode="ink">
            <msink:context xmlns:msink="http://schemas.microsoft.com/ink/2010/main" type="paragraph" rotatedBoundingBox="5288,3623 9618,2584 9867,3623 5538,46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31060E3-F0FF-4CD6-9193-51361C67097D}" emma:medium="tactile" emma:mode="ink">
              <msink:context xmlns:msink="http://schemas.microsoft.com/ink/2010/main" type="line" rotatedBoundingBox="5288,3623 9618,2584 9867,3623 5538,4662"/>
            </emma:interpretation>
          </emma:emma>
        </inkml:annotationXML>
        <inkml:traceGroup>
          <inkml:annotationXML>
            <emma:emma xmlns:emma="http://www.w3.org/2003/04/emma" version="1.0">
              <emma:interpretation id="{A4016981-1007-46DE-B7F5-6186099A4A22}" emma:medium="tactile" emma:mode="ink">
                <msink:context xmlns:msink="http://schemas.microsoft.com/ink/2010/main" type="inkWord" rotatedBoundingBox="5288,3623 9618,2584 9867,3623 5538,466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079.0203">2746 1056 1132 0,'-1'12'246'0,"2"11"101"16,4 14-324-16,7 17-21 16,4 7 5-16,5 13-15 15,2 2 15-15,5 9-7 16,-2-16 7-16,0-12-6 16,-3-17 12-16,-3-17-10 15,-6-20 11-15,-1-20 10 16,0-12 12-16,2-30-7 0,0-11 7 15,5-25-13-15,-3 0-9 16,-1-4 5-16,-3 27 10 16,0 19-11-16,-3 23 7 15,-2 21-13-15,-2 9-7 16,0 5-16-16,0 1 8 16,-4 14-8-16,-2-6-16 15,6 12 273-15,-9 3-651 16,-2 8 285-16</inkml:trace>
          <inkml:trace contextRef="#ctx0" brushRef="#br0" timeOffset="10612.428">3248 1473 784 0,'2'16'327'0,"5"-6"1"15,1-5-177-15,4-7-105 16,-3-4-18-16,4-14-12 16,0-7 4-16,0-19-9 15,-3 0 7-15,-3-6-14 16,-6 6 8-16,-5 7 1 16,-4 18 13-16,-4 15-3 15,-1 16 11-15,0 24-10 0,2 11-3 16,2 14-14-16,6 0 2 15,4 5-11-15,7-18 9 16,7 0-13-16,2-21 8 16,9-12-10-16,5-13 12 15,10-3-10-15,2-15 13 16,11-7-9-16,-7 2 12 0,2-6-12 16,-16 0 11-16,-9 5-9 15,-9 11 24-15,-8-2 18 16,-12 10 26-16,-4-1 6 15,-2 2 13-15,-17-9-21 16,-1 4-14-16,-4-9-21 16,3 1-5-16,3 0-14 15,11 6 7-15,4-1-17 16,11 9 4-16,4 3-17 16,3 3 11-16,9 0-11 15,4 2 12-15,8-4-49 16,5-1-19-16,10-4-84 15,-5-6 494-15,16-3-825 16,-8-1 402-16</inkml:trace>
          <inkml:trace contextRef="#ctx0" brushRef="#br0" timeOffset="11060.4243">3863 1105 1030 0,'-14'14'234'16,"2"12"90"-16,7 6-296 15,4 11-4-15,6-8 7 16,5 4-7-16,3-9 10 16,3-5-9-16,3-11 0 0,-1-5-10 15,2-14 7-15,2-19-8 16,-2-8 9-16,-1-17-14 16,-2-2 8-16,-1 2-13 15,-6 14 7-15,-3 2-12 16,-3 23 7-16,1 8-13 15,-2 13 13-15,0 12-6 16,2 14 13-16,1 1-7 16,3-1 13-16,2 0-12 15,1-14 4-15,3-13-6 16,1-10 10-16,7-16-9 16,1-12 10-16,10-15-9 15,1 3 6-15,2-3-12 16,-8 16 6-16,-7 7-13 15,-10 17 8-15,-5 4-11 16,4 19 9-16,-3 5-7 16,0-2 15-16,-1-2-9 15,1 2 10-15,-2-15-15 0,-1-10 11 16,8-10-73-16,1-11 149 16,15-12-488-16,1-10 152 15</inkml:trace>
          <inkml:trace contextRef="#ctx0" brushRef="#br0" timeOffset="79491.8077">3862 607 845 0,'-10'10'252'16,"6"6"57"-16,2 14-218 15,4-2-46-15,1 6-13 16,0-4-1-16,6 1-15 16,-1-16-5-16,-2 2-8 15,2-6 6-15,-2-6-7 16,-5-8 9-16,2-5-19 15,0-7-4-15,2-15-193 16,1-3-125-16,3-7-33 16</inkml:trace>
          <inkml:trace contextRef="#ctx0" brushRef="#br0" timeOffset="79685.0245">3977 516 830 0,'0'2'279'16,"0"-4"37"-16,0 5-216 15,1 9-49-15,-1-1-21 16,3 8-11-16,-1 2 0 16,-1 5-12-16,2-1 4 0,2-1-12 15,1-2 7-15,-1 4-9 16,-2-8 4-16,0 2-303 16,1-14-29-16,-4-18-91 15</inkml:trace>
          <inkml:trace contextRef="#ctx0" brushRef="#br0" timeOffset="12037.0597">4676 841 761 0,'-2'8'365'0,"-4"4"-24"15,-1 8-142-15,1 9-152 16,-1-7-15-16,1 2-15 16,6-2 7-16,2-2-13 15,1-19 3-15,5 4-10 16,2-10 11-16,6-24-11 15,2-11 8-15,8-12-8 16,-1-6 7-16,-5-16-12 16,-5 19 10-16,-4 4-9 15,-10 19 8-15,-4 14-15 16,-1 19 10-16,-7 18-9 16,0 16 11-16,-3 17-6 15,5 11 18-15,-2 11 5 16,5-11 11-16,6-2-10 15,3-21 7-15,6-5-15 0,5-15-6 16,8-9-12-16,1-8 10 16,6-9-9-16,5-10 12 15,1-10-8-15,-4 2 11 16,-2-9-13-16,-9 9 11 16,-7-2-11-16,-5 11 9 15,-3 7-11-15,-4 3 8 16,2 7-13-16,2 7 11 15,-2 5-8-15,6-2 10 0,2 11-7 16,0-3 11-16,-1-3-11 16,1-6 8-16,-2-1-12 15,1-10 10-15,2 5-10 16,-1-8 11-16,1-6-10 16,0 3 11-16,3-4-10 15,-1-7 9-15,0-7-11 16,1 4 12-16,-1-15-10 15,-5 3 13-15,2 1-13 16,-2 9 12-16,-3 6-13 16,1 11 8-16,0 10-14 15,2 2 12-15,7 9-10 16,1-1 14-16,7 3-11 16,-1-5 11-16,6-3-8 0,-4-13 7 15,4-6-9-15,-1-14 11 16,-1-9-9-16,-5-8 11 15,1 0-11-15,-6 3 11 16,-7 11-13-16,-2 11 8 16,-3 13-20-16,-4 11 10 15,-2 11-9-15,4 5 12 16,1 10-6-16,1-6 18 16,6 11-9-16,1-3 9 15,0 3-13-15,5-5 11 0,9 11-12 16,0-10 11-16,2 5-11 15,3-10 11-15,-4 1 2 16,-5-11-1-16,-7 2-12 16,-9-7 11-16,-7-1-8 15,-10-6 5-15,-8-1 15 16,-1-10 20-16,-7-4 0 16,-4-5 12-16,-1-9-17 15,3-4-4-15,0-5-13 16,10 7-1-16,10-4-13 15,8 9 9-15,4 8-10 16,4 0 4-16,6-2-11 16,-3 7 2-16,1-9-83 15,-2 0-29-15,7-6-72 16,-6-8-281-16,10-10 40 16</inkml:trace>
          <inkml:trace contextRef="#ctx0" brushRef="#br0" timeOffset="12381.8927">5768 571 978 0,'-3'-10'318'16,"-8"10"46"0,5 4-264-16,0 10-41 0,5 3-26 0,-9 3-9 15,10-3-7 1,-3 3-11-16,3 1 4 0,3-7-12 16,5-3-1-16,3 2-4 15,4-3 8-15,7-12-11 16,1 7 10-16,9-7-10 15,1-4 16-15,6 1-11 16,-4-2 13-16,-4 4-12 16,-8 1 11-16,-8-4-13 15,-7 11 16-15,-7 7 11 16,-5 2 20-16,-9 1 1 16,0 13 15-16,-12-5-11 15,-1-2-9-15,-3 4-19 16,3-5 0-16,0 0-16 15,7-8 7-15,6-6-39 16,5-6-22-16,5-6 68 16,7-16-450-16,12-11 145 15</inkml:trace>
          <inkml:trace contextRef="#ctx0" brushRef="#br0" timeOffset="13444.0583">6046 495 1069 0,'7'7'283'15,"-2"10"85"-15,3 8-292 16,-1 2-30-16,-1 7 1 0,4 6-13 16,-1-2 0-16,3 1-14 15,-1-10-3-15,6-5-15 16,-5-11 5-16,-1-9-4 16,-2-16 12-16,-4-13-10 15,-2-10 12-15,-5-14-8 16,-1-5 4-16,-8 7-12 15,4-1 9-15,-4 21-14 16,3 11 9-16,2 10-14 16,5 5 10-16,4 21-10 15,1-8 12-15,8 5-9 16,1 1 13-16,2-3-14 16,2-7 10-16,11-6-14 15,-5-10-5-15,9-4-39 16,-2-4 12-16,4-4-10 15,-12-1 14-15,-1 3 3 0,-10 15 40 16,-8-4-10-16,-5 6 13 16,-4 9-5-16,-4 2 12 15,0-2-8-15,3 10 14 16,2 7-8-16,5-2 7 16,5 1-9-16,4-2 9 15,0-8-12-15,3-7 3 16,-1-5-7-16,3-11 9 0,0-7-10 15,1-4 11-15,2-3-9 16,-3 0 6-16,-2 0-12 16,-3 11 7-16,-1 8-18 15,-5 4 11-15,-2 7-9 16,1 9 12-16,1-4-8 16,-3-5 18-16,5-2-15 15,-1-11 10-15,5-12-10 16,1-10 9-16,8-21-10 15,-4-11 16-15,-2-12-20 16,-3-6 10-16,-1 4-12 16,-8 20 11-16,2 16-16 15,-2 15 12-15,-2 25-10 16,4 22 13-16,-1 11-10 16,4 15 19-16,4 19 10 15,0 0 16-15,5-3-7 16,1-8 11-16,5-3-15 0,0-18-2 15,6-8-19-15,-1-12 7 16,2-3-12-16,-7-11 10 16,0-13-4-16,-1-3 10 15,-7-16-8-15,-1-5 13 16,-2-9-11-16,-3 6 6 16,2-1-13-16,-5 15 9 15,4 3-14-15,-4 14 8 0,5 3-11 16,1 6 13-16,1 4-11 15,-4-1 14-15,3 1-10 16,-1-7 10-16,1 4-12 16,0-19 9-16,0-1-9 15,0-5 12-15,1-2-10 16,-9-6 11-16,-2 12-12 16,-7 8 9-16,-6 6-9 15,-4 9 10-15,-4 15-10 16,2 13 13-16,3 7-8 15,4 9 7-15,10 6-4 16,4-10 9-16,8-6-11 16,7-11 7-16,11-6-13 15,1-13 8-15,18-14-46 0,3-11-53 16,12-16-353 0,-6-19 65-16</inkml:trace>
        </inkml:traceGroup>
      </inkml:traceGroup>
    </inkml:traceGroup>
    <inkml:traceGroup>
      <inkml:annotationXML>
        <emma:emma xmlns:emma="http://www.w3.org/2003/04/emma" version="1.0">
          <emma:interpretation id="{DE13DE99-5468-4A39-B041-0B92EBE185CF}" emma:medium="tactile" emma:mode="ink">
            <msink:context xmlns:msink="http://schemas.microsoft.com/ink/2010/main" type="paragraph" rotatedBoundingBox="1696,5748 4294,4467 4691,5271 2093,6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A6134D-5290-4F11-8FC3-E741F497AE5A}" emma:medium="tactile" emma:mode="ink">
              <msink:context xmlns:msink="http://schemas.microsoft.com/ink/2010/main" type="line" rotatedBoundingBox="1696,5748 4294,4467 4691,5271 2093,6552">
                <msink:destinationLink direction="with" ref="{2E16AD92-4CCE-4873-8E9C-9AF2C8692D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7B8666-080E-4921-8B79-CB05612BDBE4}" emma:medium="tactile" emma:mode="ink">
                <msink:context xmlns:msink="http://schemas.microsoft.com/ink/2010/main" type="inkWord" rotatedBoundingBox="1696,5748 4294,4467 4691,5271 2093,655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4594.535">599 2706 741 0,'-11'0'322'0,"4"-3"19"16,4-1-189-16,1 1-37 16,2 1-51-16,5-1-17 15,1 2-22-15,5 1-11 16,-2-2-8-16,9-4-4 16,2 1-1-16,5-4-1 15,-1-2 1-15,5-2-2 0,-6 0-1 16,2-5-364-16,-4 1 121 15</inkml:trace>
          <inkml:trace contextRef="#ctx0" brushRef="#br0" timeOffset="84982.0917">877 2357 900 0,'0'-28'317'0,"-2"8"28"16,7 5-231-16,6-7-76 15,4 10-27-15,11-5-7 16,2 8-4-16,5-2-1 16,0 8 1-16,0-3-2 15,-10 8-1-15,2-1-1 16,-11 11-1-16,-2 7-1 15,-6 4 6-15,-6 15 13 16,-8 4 13-16,5 4 19 16,-4 0 8-16,-1 3 7 15,6-11-4-15,1-4-8 16,1-8-17-16,-2-2-7 0,2-5-11 16,5-5-10-16,4 1-2 15,-3-4-2-15,5-7 0 16,4-4-8-16,1-1-45 15,11-13-362-15,7-9 98 16</inkml:trace>
          <inkml:trace contextRef="#ctx0" brushRef="#br0" timeOffset="81355.2233">-714 3354 942 0,'-9'-14'275'0,"3"-8"70"16,1 1-265-16,4-10-20 15,7-1-25-15,6-14-10 16,3 2-12-16,8-13-7 16,2 8-3-16,1 7-2 15,-3 16-1-15,0 11-2 16,-8 16-1-16,2 15-3 15,-1 8 1-15,2 24-1 16,-1 9 4-16,7 16 6 16,-1 1 5-16,4 1 2 0,-4-18 3 15,0-11 13-15,-7-20 1 16,3-11 0-16,-5-10 2 16,4-14 1-16,-1-5-13 15,1-14 9-15,-1-9 1 16,2-15 1-16,-9 2-2 15,6-10-1-15,-9 8-15 16,1 3-3-16,-3 15-1 0,8 11-5 16,-3 6 0-16,3 9-3 15,-3 7 0-15,0-2-3 16,-2 4 4-16,0 5-1 16,-5-7 3-16,4-1 2 15,0-1 0-15,-4-6-2 16,1-3-4-16,1-7-8 15,4 2-418-15,-6-19 133 16</inkml:trace>
          <inkml:trace contextRef="#ctx0" brushRef="#br0" timeOffset="82978.567">173 3162 546 0,'-2'9'330'16,"1"-1"-32"-16,-1-4-73 15,2 0-135-15,0-4-8 16,-1-5-25-16,2-10-1 15,2-8-17-15,5-19-1 16,0-7-13-16,4-21-4 16,-1-4-8-16,-2-18-2 15,-3 6-6-15,0-6-4 16,-3 14 0-16,-1 10-1 16,-1 28 1-16,1 11-3 15,-1 22 1-15,-1 19-3 16,2 9-1-16,-1 15 2 15,1 7 4-15,1 9 0 0,2-5 3 16,1 7 2-16,3-10-1 16,3 2-2-16,-4-9 1 15,6 2 0-15,-2-12-1 16,0 1 0-16,-4-7 0 16,3 4-3-16,-5-5 0 15,-2 6-4-15,-4-3 1 16,0-2-27-16,-3-7-11 0,-11-2-330 15,-1-4 81-15</inkml:trace>
          <inkml:trace contextRef="#ctx0" brushRef="#br0" timeOffset="85564.9948">1372 1890 1058 0,'-12'2'290'16,"-5"-2"84"-16,3 8-304 15,-1-1-18-15,1 7-22 16,3 5-11-16,1 5-9 0,2 5-6 16,9 0 1-16,3 2-5 15,3-6 0-15,4-4-2 16,0-10 1-16,-1-4 0 16,0-10 5-16,2-7-1 15,0-7 3-15,-3-11 0 16,1-6-1-16,-6-7-1 15,-4 0-1-15,-3 1 2 16,-3 8-1-16,-5 9-2 16,1 15-1-16,-3 14-8 15,3 9-2-15,-1 10-3 16,2 7-8-16,2 8-22 16,9-2-13-16,3-2-326 15,7-9 80-15</inkml:trace>
          <inkml:trace contextRef="#ctx0" brushRef="#br0" timeOffset="85222.0755">1615 2068 1046 0,'13'-7'311'0,"-10"14"52"16,-3 6-294-16,-4 13-39 16,-2 3-27-16,0 5-1 15,-2-2 7-15,3 5 1 16,4-1 1-16,1 9-2 16,0-5-2-16,1 0-2 15,-1-5-2-15,-6-14-28 16,-2-13-21-16,-1-14-330 15,-5-9 75-15</inkml:trace>
          <inkml:trace contextRef="#ctx0" brushRef="#br0" timeOffset="85924.08">1851 2311 731 0,'-9'21'298'0,"4"18"7"16,-1 2-189-16,7 5-40 16,-1-5-35-16,6-4-7 15,1-15-2-15,5-7-5 16,-1-9-15-16,4-12 0 16,-3-8 0-16,8-13-1 15,-4-10 4-15,-1-18 0 16,-1-1-7-16,-5-2-1 15,-8 12 1-15,-7 9 17 16,-3 16 4-16,-9 12 2 16,-5 7 0-16,-3 7-1 15,7 4-18-15,-2 6-31 16,5 5-21-16,10 26-344 16,3-1 83-16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4:53.6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9715F2-98B4-45A0-80C2-625711C25F1E}" emma:medium="tactile" emma:mode="ink">
          <msink:context xmlns:msink="http://schemas.microsoft.com/ink/2010/main" type="writingRegion" rotatedBoundingBox="2690,11738 11109,11312 11324,15570 2905,15995"/>
        </emma:interpretation>
      </emma:emma>
    </inkml:annotationXML>
    <inkml:traceGroup>
      <inkml:annotationXML>
        <emma:emma xmlns:emma="http://www.w3.org/2003/04/emma" version="1.0">
          <emma:interpretation id="{95582ABE-8885-4FAA-B6C9-75C07A195138}" emma:medium="tactile" emma:mode="ink">
            <msink:context xmlns:msink="http://schemas.microsoft.com/ink/2010/main" type="paragraph" rotatedBoundingBox="2942,11725 10180,11359 10235,12462 2997,12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71D7C1-761C-4A38-B23E-7B48493F5D44}" emma:medium="tactile" emma:mode="ink">
              <msink:context xmlns:msink="http://schemas.microsoft.com/ink/2010/main" type="line" rotatedBoundingBox="2942,11725 10180,11359 10235,12462 2997,12827"/>
            </emma:interpretation>
          </emma:emma>
        </inkml:annotationXML>
        <inkml:traceGroup>
          <inkml:annotationXML>
            <emma:emma xmlns:emma="http://www.w3.org/2003/04/emma" version="1.0">
              <emma:interpretation id="{FDCEF1E3-C583-4081-BB5C-1689923EEAA1}" emma:medium="tactile" emma:mode="ink">
                <msink:context xmlns:msink="http://schemas.microsoft.com/ink/2010/main" type="inkWord" rotatedBoundingBox="2942,11725 7950,11472 8006,12574 2997,12827">
                  <msink:destinationLink direction="with" ref="{741B3B8F-4563-465F-B291-8752C02E0C5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2150 449 843 0,'-8'20'276'0,"-2"11"56"15,1 4-222-15,1 8-24 16,6-3-18-16,4-2-4 16,-1-10-17-16,2-7-12 15,2-16-18-15,6-16-6 16,4-12-4-16,10-26-1 16,5-14 3-16,6-15-7 15,-4 4-9-15,-5-9-3 16,-8 19 0-16,-5 13-2 15,-8 19 5-15,-5 20 0 16,-4 26 4-16,-6 24 8 0,-3 14 8 16,-7 25 19-16,4-2 17 15,3 8 9-15,7-11-7 16,8-6-7-16,8-21-19 16,6-13-16-16,3-20-10 15,9-24 0-15,2-16-2 16,5-18-13-16,0-6-6 0,-3-8-24 15,-10 17-3-15,-4 3 2 16,-10 25 8-16,-6 23 15 16,-6 22 30-16,-5 16 18 15,-1 17 7-15,-2 8 23 16,1-5 5-16,4-3 5 16,3-19-16-16,6-7-10 15,3-17-20-15,6-19-3 16,5-14-13-16,10-21-6 15,3-9-7-15,5-14-11 16,-1 5-3-16,6 6-1 16,-16 18 4-16,-2 11 7 15,-7 19 14-15,-6 7-2 16,-6 7 3-16,3 2 1 16,-4-1 6-16,-5-3 1 15,3-4 0-15,-3-2-2 0,0-8-1 16,6-3-1-16,0-5-3 15,4-5-25-15,1-1-37 16,4-3-38-16,8 0-335 16,5 3 63-16</inkml:trace>
          <inkml:trace contextRef="#ctx0" brushRef="#br0" timeOffset="403.5623">3077 486 521 0,'0'-19'444'16,"-5"10"-84"-16,-1 2-8 15,1 10-258-15,-2 3-16 16,0 6-34-16,-2 8-14 16,0 3-16-16,0 2-2 15,1-2-4-15,5 1-3 16,5-10-1-16,5-6-6 15,2-8 1-15,14-10-16 16,5-8-20-16,12-5-7 16,3-2 5-16,8 2-1 15,-7 8 14-15,-3 4 21 16,-14 10 6-16,-6 4-5 0,-15 6 1 16,-6 3 25-16,-6 7 17 15,-6 4 32-15,-11 1 22 16,-8 9 33-1,-6-1-14-15,-10 5 2 0,2-10-32 16,5 1-17-16,11-11-31 16,5-6-17-16,8-11-56 15,15-5-123-15,7-4-344 0,5-8 35 16</inkml:trace>
          <inkml:trace contextRef="#ctx0" brushRef="#br0" timeOffset="1110.5231">3575 383 883 0,'-3'-24'386'0,"6"17"19"15,-3 3-226-15,0 7-78 16,0 3-60-16,3 19 11 0,-1 2-29 16,2 21 26-16,1 4-5 15,3 11 10-15,-4-8-25 16,-1 2 6-16,0-16-28 16,-1-8 21-16,-2-17-10 15,0-11 22-15,1-13-10 16,-1-19 13-16,2-12-26 0,2-17 8 15,0-4-22-15,-1 0 9 16,1 17-14-16,-2 12 8 16,1 22-17-16,-2 17 9 15,4 9-13-15,1 12 13 16,2 3-7-16,2 6 15 16,6-5-9-16,4-7 10 15,1-10-30-15,5-9-59 16,3-14-49-16,10-16-37 15,-5-7-64-15,5-16-242 16,-6 1 88-16</inkml:trace>
          <inkml:trace contextRef="#ctx0" brushRef="#br0" timeOffset="1768.6538">3997 398 930 0,'-6'14'320'0,"1"15"67"16,-7 8-253-16,-3 12-3 15,7-6-35-15,0 5 0 16,5-13-38-16,5-3-6 0,7-16-38 15,3-10 4-15,2-17-19 16,7-18 11-16,-1-14-9 16,2-15 9-16,-7 4-20 15,2 5 9-15,-6 17-14 16,-2 18 2-16,-4 25-11 16,1 19 17-16,-2 10-6 15,-1 12 14-15,0 5 5 0,7-5 16 16,-3-10-14-16,7-12 6 15,0-14-9-15,9-22 11 16,0-22-12-16,9-29 12 16,2-15-10-16,7-21 9 15,-7-4-17-15,0-11 11 16,-11 19-12-16,-6 17 11 16,-10 23-14-16,-4 32-2 15,-7 36-12-15,-2 33 15 16,-2 17-8-16,-1 25 28 15,1-1 12-15,4 13 18 16,4-15-14-16,6 1 9 16,4-20-26-16,9-11-1 15,4-21-18-15,7-15 8 16,-2-21-11-16,0-16 11 0,-11-11-12 16,-8-19-2-16,-14-4-15 15,-12-4 12-15,-9 4-10 16,-12-3 15-16,-5 12 2 15,-8 0 15-15,2 8-12 16,-9 4 10-16,13 7-12 16,-1 4 11-16,16 9-8 15,5 2 13-15,11 2-10 16,10 4 5-16,11-2-9 0,10 3 5 16,13-1-11-16,17-3 9 15,4-3-5-15,13-5 9 16,-3-3-5-16,1-3-29 15,-13 1-77-15,-6 8-354 16,-19 6 56-16</inkml:trace>
          <inkml:trace contextRef="#ctx0" brushRef="#br0" timeOffset="-1780.2453">1 16 657 0,'8'-9'383'16,"-5"1"-50"-16,-3 8-110 16,3 7-169-16,2 5-34 15,-1 12-4-15,2 7-4 16,4 21 0-16,-3 10-1 0,6 10 0 15,-1-3-4 1,2 17-1-16,-4-8 1 0,1 13 1 16,-3-12-2-16,1 12-1 15,-6-21 20-15,2-7 17 16,1-24 4-16,-2-9 4 16,-1-16 2-16,4-5-19 15,-1-10-14-15,3-7 3 16,0-18-2-16,3-31 3 15,7-15-3-15,10-32-3 16,0-10-8-16,5-7-3 16,1 18-2-16,0 1-2 15,-9 29 1-15,-3 17-3 16,-6 20 1-16,-1 15-6 16,-12 16 2-16,-2 16-4 15,-5 7 4-15,-5 9 3 0,-1 0-31 16,-3 4-26-16,5-5-370 15,3-17 79-15</inkml:trace>
          <inkml:trace contextRef="#ctx0" brushRef="#br0" timeOffset="-1138.004">593 819 926 0,'0'3'222'0,"3"-3"92"16,4-5-265-16,2-2 15 16,0-6 9-16,6-3 10 15,1-7-6-15,0-7-6 16,1-2-23-16,-4-6-16 15,-6 4-24-15,1 6-3 16,-7 8-2-16,-2 10 8 16,-5 11 1-16,-5 13 4 15,-7 6 0-15,-5 18 1 16,0 5-8-16,-3 14 0 16,4-6-4-16,7 4 0 0,4-14-1 15,3-5-2-15,8-13 0 16,5-8-5-16,7-13 0 15,16-9 1-15,6-8 2 16,16-17-1-16,4-6 7 16,7-9-3-16,-7 8 0 15,3 0-1-15,-14 19 0 16,-3 10-2-16,-11 13 0 16,-6 7-5-16,-10 9 1 0,-2 1 3 15,-9 0 4-15,-1 4-2 16,-2-8 27-16,-2-6 24 15,1-7 2-15,-1-9 6 16,-2-11 3-16,-2-6-22 16,-1-7-22-16,-3-12-6 15,2 4-6-15,0 1-2 16,3 8-1-16,3 9-3 16,1 15-3-16,7 5-3 15,3 6 1-15,5 4-1 16,4 0 2-16,8 0-56 15,-2-6-32-15,7-4 145 16,1-1-536-16,0-7 194 16</inkml:trace>
          <inkml:trace contextRef="#ctx0" brushRef="#br0" timeOffset="-632.7464">1434 572 644 0,'3'-8'420'15,"-5"2"-46"-15,-5 1-90 16,-2 1-168-16,-5 4-41 16,1 3-11-16,-2 8-27 0,0 10-8 15,2 8-16-15,0 13-3 16,2-1-1-16,5 8 2 16,9-4 1-16,3-5-2 15,5-13-1-15,6-10 1 16,1-12-4-16,5-21 2 15,0-11 0-15,9-16 0 16,-6-8 0-16,2-7-3 16,-7 12-2-16,2 3 0 15,-10 21-3-15,-1 15-8 16,-6 16 2-16,-3 19-3 16,-4 7 7-16,2 9 11 15,1-1 9-15,1-3 1 16,1-14 2-16,4-9-4 15,1-12-9-15,4-13-1 16,2-9-1-16,14-15 0 16,-1-3 0-16,7-8-2 15,-1 7 0-15,-2 9-4 0,-9 15-2 16,-3 12-8-16,-8 13 1 16,0 13-2-16,-6 4 5 15,2 2 3-15,-2-5 8 16,0-7-11-16,1-13-21 15,2-18-61-15,1-12-35 0,12-16-328 16,-7-4 50-16</inkml:trace>
          <inkml:trace contextRef="#ctx0" brushRef="#br0" timeOffset="98261.4008">1314 99 1313 0,'5'14'329'0,"-7"-8"99"16,10 8-366-16,6 1-60 15,1 2 2-15,22 20-59 16,0 4-26-16,-2-5 56 16,0-9-403-16,-15-39 123 15</inkml:trace>
          <inkml:trace contextRef="#ctx0" brushRef="#br0" timeOffset="98409.4919">1563 82 667 0,'0'-9'385'0,"3"11"-51"16,3 11-146-16,3 21-103 15,0 3-68-15,8 18-9 16,-3-1 0-16,1 6 4 16,1-11 222-16,7-6-573 15,-6-20 271-15</inkml:trace>
          <inkml:trace contextRef="#ctx0" brushRef="#br0" timeOffset="85282.5174">4695 544 845 0,'4'2'278'0,"-5"-2"55"0,2 3-237 16,1 1-5-16,6-1-30 15,-7-1 12-15,8 0-19 16,8-7 5-16,-2 0-24 16,7-7 2-16,3-3-17 15,-4-10 4-15,-3-2-11 16,4-10 6-16,-7 11-13 0,-1-5 4 16,-3 11-10-16,-4-3 8 15,-5 8-8-15,-5-5 8 16,-5 6-4-16,-7-3 17 15,-2 6-5-15,-6 4 10 16,0 0-8-16,-2 9 4 16,6 7-15-16,-3 7 5 15,8 3-9-15,-1 6 4 16,1 7-5-16,-1 8 5 16,10 2-4-16,-1 8 4 15,4-2-4-15,7-1 4 16,6-7-4-16,6 2 1 15,1-13-5-15,17-3 4 16,1-11-5-16,10-12 7 16,-6-10-5-16,9-13-1 0,-10-6-46 15,-2-7-363-15,-15 4-43 16,-8 5-148-16</inkml:trace>
        </inkml:traceGroup>
        <inkml:traceGroup>
          <inkml:annotationXML>
            <emma:emma xmlns:emma="http://www.w3.org/2003/04/emma" version="1.0">
              <emma:interpretation id="{7DE1A5B9-6A49-42AC-B759-74497FDD97F6}" emma:medium="tactile" emma:mode="ink">
                <msink:context xmlns:msink="http://schemas.microsoft.com/ink/2010/main" type="inkWord" rotatedBoundingBox="8352,11702 10192,11609 10233,12423 8393,12516">
                  <msink:destinationLink direction="with" ref="{741B3B8F-4563-465F-B291-8752C02E0C5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3.7248">5414 55 853 0,'2'-40'337'0,"4"17"36"0,-2 11-197 16,-2 8-100-16,4 8-3 16,2 12-47-16,-1 18 5 15,4 8-12-15,6 19 23 16,-2 8-10-16,4 22 7 16,-1-6-19-16,2 9 8 15,-6-20-24-15,-2-7 10 16,-1-25-10-16,-3-19 11 15,-4-17-7-15,4-20 13 16,1-17-13-16,6-27 12 16,2-13-12-16,3-14 4 15,0-3-19-15,0-2 10 16,-6 24-14-16,-2 12 10 16,-4 19-12-16,-2 21 3 15,-5 20-17-15,-2 18 10 16,-1 12-10-16,1 17 16 15,1 1 2-15,3 23 17 0,5-7-7 16,2 9 10-16,1-13-12 16,1 6 10-16,-6-23-10 15,-1-3 11-15,-2-18-10 16,-1-5 11-16,-5-13-9 16,-2-8 7-16,-6-13-10 0,-9-13 3 15,-6-12-16-15,-7-10-7 16,0-1-17-16,-5-10 10 15,3 17-3-15,2 0 15 16,10 17 14-16,5 6 29 16,9 17-10-16,7 2 10 15,5 5-13-15,7 1 1 16,2 4-22-16,8-4 9 16,4 1-10-16,13-3 13 15,0-6-9-15,9-7-40 16,2-4-40-16,2 0-335 15,-11-3 51-15</inkml:trace>
          <inkml:trace contextRef="#ctx0" brushRef="#br0" timeOffset="3262.3427">6015 92 1022 0,'5'1'272'15,"3"13"89"-15,1 9-287 16,8 20 2-16,0 4-13 0,-1 12 22 16,3 2-22-16,1 7 0 15,-3-10-33-15,7 5 2 16,1-12-31-16,-4-12 8 15,-4-13-9-15,0-13 19 16,-8-15-7-16,3-16 29 16,-1-14-8-16,6-25 15 15,-3-9-18-15,4-19 3 16,-2 6-15-16,-3-9 19 16,-6 19-13-16,-1 8 12 15,-5 19-9-15,-2 15-2 16,-2 19-25-16,0 11 6 15,-1 5-14-15,-3 7 13 16,1-1-41-16,1 0-101 16,0 0 110-16,2-8-476 15,0-8 84-15</inkml:trace>
          <inkml:trace contextRef="#ctx0" brushRef="#br0" timeOffset="3830.4623">6382 196 986 0,'-23'-34'291'0,"5"2"89"15,11 9-288-15,9-3 17 16,6 4-42-16,15-4-1 16,7 6-38-16,18-3 0 0,4 5-30 15,12 4 7-15,-5 8-12 16,8 6 9-16,-15 11-12 16,2 7 8-16,-16 8-9 15,-5 5 10-15,-18 0-8 16,-7 4 36-16,-12-1 4 15,-6-1 39-15,-7-2-1 16,-9 4 27-16,-5-6-27 0,-9-2 1 16,3-7-34-16,-5-2 1 15,6-13-23-15,2 1-1 16,13-9-16-16,7 1-28 16,11-6-56-16,6 1-75 15,13-4 161-15,17-1-503 16,3-5 176-16</inkml:trace>
          <inkml:trace contextRef="#ctx0" brushRef="#br0" timeOffset="3477.2805">6581 26 1024 0,'10'21'293'0,"-6"8"81"0,7 20-255 15,-3 5-66-15,4 12 20 16,-1-8-22-16,2 10-8 16,-3-16-19-16,10 3-2 15,-5-12-22-15,-1-1 0 16,1-18-41-16,-4-7-18 15,-10-17-360-15,-1-6 80 16</inkml:trace>
          <inkml:trace contextRef="#ctx0" brushRef="#br0" timeOffset="4105.9321">7138-80 1079 0,'17'-3'339'0,"-12"15"59"15,5 9-260-15,0 10-108 16,0 12 29-16,3 3-11 16,0 11-1-16,0 3-13 15,-1 1 5-15,-1-10-35 16,-1 4 4-16,0-12-9 16,-6-6 9-16,-1-8-9 15,-1-8 10-15,-7-10-10 16,-3-3-15-16,5-7-46 0,-3-10-122 15,-6 0-267-15,-3-17 10 16</inkml:trace>
        </inkml:traceGroup>
      </inkml:traceGroup>
    </inkml:traceGroup>
    <inkml:traceGroup>
      <inkml:annotationXML>
        <emma:emma xmlns:emma="http://www.w3.org/2003/04/emma" version="1.0">
          <emma:interpretation id="{223548AA-2C68-4FAD-8582-F7694D1CCF87}" emma:medium="tactile" emma:mode="ink">
            <msink:context xmlns:msink="http://schemas.microsoft.com/ink/2010/main" type="paragraph" rotatedBoundingBox="2774,13350 11244,13122 11311,15610 2841,15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562AE1-0DD7-47A9-9D01-BD2BAF0F22A0}" emma:medium="tactile" emma:mode="ink">
              <msink:context xmlns:msink="http://schemas.microsoft.com/ink/2010/main" type="line" rotatedBoundingBox="2774,13350 10736,13136 10763,14126 2801,14341"/>
            </emma:interpretation>
          </emma:emma>
        </inkml:annotationXML>
        <inkml:traceGroup>
          <inkml:annotationXML>
            <emma:emma xmlns:emma="http://www.w3.org/2003/04/emma" version="1.0">
              <emma:interpretation id="{B964D034-97AB-4678-A98E-D517375EBC7C}" emma:medium="tactile" emma:mode="ink">
                <msink:context xmlns:msink="http://schemas.microsoft.com/ink/2010/main" type="inkWord" rotatedBoundingBox="2774,13350 5037,13289 5064,14280 2801,143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3396.4264">-55 2585 864 0,'7'11'405'0,"2"-5"-8"16,13 0-143-16,5-3-168 16,10-6 18-16,6-2-35 15,5-5 2-15,-2-1-30 0,4-3-8 16,-4 8-30-16,-3 0 5 15,-6 1-10-15,-2 1 9 16,-7 1-2-16,-5-7-69 16,-8-2-49-16,-1-3-352 15,-8-1 25-15</inkml:trace>
          <inkml:trace contextRef="#ctx0" brushRef="#br0" timeOffset="73144.5334">-11 2091 878 0,'-12'26'390'0,"1"0"18"16,6-9-201-16,7 3-76 15,7-3-42-15,14 3 5 16,6-8-33-16,13-7-4 16,5-11-31-16,15-5-1 15,-6-8-18-15,7 6 6 16,-11 0-10-16,-1 6 7 15,-17 0-11-15,-10 6 11 16,-8-1-19-16,-10 5-65 16,-9-1-53-16,-10 12-352 15,-3 4 28-15</inkml:trace>
          <inkml:trace contextRef="#ctx0" brushRef="#br0" timeOffset="74118.2031">618 1999 946 0,'14'4'393'15,"-1"1"16"-15,15 1-173 16,3-1-148-16,13-2 6 16,1-3-30-16,11-5-4 15,-2-4-35-15,12-2-5 16,-11-2-16-16,4 2-102 15,-13 2-109-15,-10-1-258 16,-14 6-59-16</inkml:trace>
          <inkml:trace contextRef="#ctx0" brushRef="#br0" timeOffset="73892.3627">767 1697 1078 0,'10'-19'351'16,"6"4"76"-16,5 4-307 16,7 3-16-16,2 2-45 15,10 6-3-15,-1 3-30 0,2 2 7 16,-6 6-19-16,1 6 6 16,-15 3-8-16,-4 7 19 15,-14 8-9-15,-11 13 10 16,-10 1-10-16,-13 17 5 15,-4-1-22-15,-11 10 15 16,2-12-3-16,-2 3 16 16,12-16-5-16,5-1 14 15,10-13-14-15,7-1 0 16,9-12-15-16,6-5-1 16,5-7-12-16,12-12 4 15,7-7-7-15,18-15 8 16,5-5-5-16,15-4 6 15,-1 1-6-15,-3-4-3 16,-13 14-28-16,-8-1-45 0,-20 5-53 16,-12-1 304-1,-12 9-703-15,-12-16 311 0</inkml:trace>
          <inkml:trace contextRef="#ctx0" brushRef="#br0" timeOffset="72888.8162">-164 1746 1037 0,'1'-10'366'0,"7"9"46"15,4-1-275-15,6 2-21 16,5 0-42-16,8-1 9 15,6-2-24-15,7-2-3 16,6 1-38-16,5-3-4 16,-11-3-14-16,5-1 8 15,-7 0-10-15,-4-3 9 16,-9 8-8-16,7-1 7 16,-17-1-8-16,-2 2 8 15,-7 4-9-15,-3-2 5 16,-7 4-14-16,-1 9-24 0,-2 2-29 15,-5 2-40-15,-1 4-31 16,-2 8-13-16,0-7-71 16,-1 4-196-16,3-5 63 15</inkml:trace>
          <inkml:trace contextRef="#ctx0" brushRef="#br0" timeOffset="72576.4197">-28 1675 635 0,'6'-12'492'0,"-3"9"-90"15,-1 7-73-15,-1-5-203 16,2 5-52-16,2 6 11 16,1 2-23-16,2 12 16 15,1 12-31-15,3 10-2 16,-2-2-22-16,-4 19 2 16,-2-8-19-16,-7 13 16 15,0-10-10-15,-1 4 12 16,-4-13-8-16,0 0 16 15,2-9-16-15,-3 6 9 16,0-12-10-16,-1 1 9 16,1-9-17-16,3-6 6 15,0-11-13-15,0-4 9 0,-2-5-10 16,-1-6 7-16,0-5-10 16,-5-12-31-16,2-3-61 15,-2-17 136-15,2-2-572 16,-2-24 184-16</inkml:trace>
          <inkml:trace contextRef="#ctx0" brushRef="#br0" timeOffset="74917.8659">1346 1812 987 0,'2'-34'363'0,"15"-1"54"16,6 4-268-16,17-3-44 16,1 2-21-16,17 3 0 15,-1 10-36-15,9 6-1 16,-8 2-8-16,4 14-29 16,-15 3-17-16,-5 8 9 15,-19 7-4-15,-13 22 18 0,-14 0-2 16,-15 14 26-16,-8 0-8 15,-7 1 13-15,5-13-15 16,4-9 8-16,9-14-25 16,6-10 9-16,7-9-20 15,6-7 6-15,7-2-14 16,9-5 12-16,9-1-11 16,12 1 12-16,3-1-11 15,6 1 10-15,-5 6-16 0,1 8 7 16,-13 3-11-16,-4 11 6 15,-10 5-9-15,-4 5 10 16,-8 1-4-16,-1 10 10 16,-4-2-3-16,-2 5 18 15,-2-3 1-15,-5 2 24 16,0-7 3-16,-9 2 20 16,1-3-7-16,-18 6 11 15,-5-1-19-15,-19 3 7 16,3-6-20-16,-16-6 0 15,12-15-17-15,-7-8-1 16,12-11-18-16,0-11-8 16,17-3-21-16,4-5-28 15,17 4-31-15,10-1-87 16,9 6-61-16,20 8-335 0,2 6 32 16</inkml:trace>
          <inkml:trace contextRef="#ctx0" brushRef="#br0" timeOffset="74389.7098">1598 1634 1084 0,'5'-8'304'0,"5"17"107"0,3 13-293 16,-4 15-16-16,0 9-25 16,-4 20 12-16,-2 0-44 15,-2 9-8-15,4-9-25 16,1 0 6-16,0-14-19 0,0-6 9 15,-1-17-9-15,-4-6-30 16,-4-12-50-16,-9-14 150 16,-5-2-533-16,0-19 182 15</inkml:trace>
        </inkml:traceGroup>
        <inkml:traceGroup>
          <inkml:annotationXML>
            <emma:emma xmlns:emma="http://www.w3.org/2003/04/emma" version="1.0">
              <emma:interpretation id="{D56D400F-F6C9-494A-9001-3A1C79FFC9EA}" emma:medium="tactile" emma:mode="ink">
                <msink:context xmlns:msink="http://schemas.microsoft.com/ink/2010/main" type="inkWord" rotatedBoundingBox="6289,13293 8103,13244 8121,13885 6306,139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095.1813">3354 1825 899 0,'0'-21'266'16,"8"-7"66"-16,4-2-254 0,3-4-10 16,7 0-24-1,7 0-6-15,3 5-11 0,7 5-5 16,-3 5-10-16,3 12-2 16,-12 2-3-16,1 8-2 15,-14 9-1-15,-7 8 2 16,-8 6 3-16,-8 14 0 15,-8 5 4-15,-5 9 6 16,1-2 2-16,-4 8 8 16,9-13 12-16,-1 7 6 15,7-11-5-15,3 0-5 16,8-10-9-16,4 1-15 16,4-14-8-16,10-1-2 15,-1-12-1-15,8-2 8 16,2-4-31-16,2-1-64 15,-2-10-342-15,1-6 61 0</inkml:trace>
          <inkml:trace contextRef="#ctx0" brushRef="#br0" timeOffset="87494.5457">3997 1842 1012 0,'-3'-4'262'0,"-3"1"80"15,7 3-295-15,-1 4-17 16,2 6-17-16,4 6-8 16,2 7-2-16,2 10-1 15,3-1 3-15,2 0-2 16,-1-6 1-16,6-7 9 16,-2-10 9-16,8-12 14 15,-1-6 5-15,2-11 14 16,-4-3 1-16,-1-8 2 15,-7 0-9-15,-6-3 8 16,-4 4-7-16,-8-4 3 16,-3 6-5-16,-10 1 2 15,-4 8-11-15,-6 4-5 16,-1 9-12-16,-2 0-10 16,4 7-8-16,0 4-3 15,7 1-2-15,7 2-5 0,2 2-7 16,5 4-62-16,5 0-32 15,5 3-49-15,-1-3 109 16,16 1-426-16,4-9 195 16</inkml:trace>
          <inkml:trace contextRef="#ctx0" brushRef="#br0" timeOffset="87884.0009">4431 1738 482 0,'5'-8'418'0,"-5"5"-84"0,0-1 9 16,0 2-260-16,-2 4-8 15,2 7-27-15,-5 11-12 16,1 9-20-16,-2 9-7 16,3 7-3-16,1 5 12 15,7-7 6-15,4 3 3 16,3-9 0-16,7-6 1 15,-1-16-12-15,5-5 10 16,0-14 0-16,3-14 7 16,-3-5 6-16,2-14 2 15,-9-3-14-15,0-7 0 16,-10 5-1-16,-6-1 6 0,-6 11 3 16,-6 6 0-16,-4 9-6 15,-2 8-11-15,4 11-16 16,-1 7-7-16,7 3-1 15,-3 5-44-15,5-3-25 16,3-2-54-16,6-7-20 16,3-7-325-16,6-4 91 15</inkml:trace>
          <inkml:trace contextRef="#ctx0" brushRef="#br0" timeOffset="88323.6464">4784 1565 1016 0,'14'-11'336'0,"1"6"72"15,0 5-280-15,-1 0-11 16,-2 13-33-16,-1 0-14 16,-2 4-26-16,-4 3-8 15,-5 3-20-15,-2 8-6 16,-2 1-4-16,-2 0 0 16,2-2 1-16,4-3-3 15,4-12-1-15,5-5-1 16,3-7-2-16,6-3-1 15,4-6 2-15,9-2-2 16,1-1 2-16,5 3-1 16,-1 3 2-16,0 7-3 0,-9 7 2 15,-5 7-5-15,-8 4 1 16,-8 7 0-16,-3 0 3 16,-3 6-2-16,-3-4 11 15,-3 4 18-15,2-5 8 16,-3 0 9-16,-1-8 5 15,-1 1-3-15,0-6-12 16,-8-1-4-16,2-6-8 0,-8-1-5 16,0-5-4-16,-8 1-6 15,6-3-4-15,1-4-3 16,4 1 1-16,3-6-42 16,9 3-42-16,5-8 273 15,6-7-714-15,3-10 288 16</inkml:trace>
        </inkml:traceGroup>
        <inkml:traceGroup>
          <inkml:annotationXML>
            <emma:emma xmlns:emma="http://www.w3.org/2003/04/emma" version="1.0">
              <emma:interpretation id="{E0259256-E07B-434A-A0E3-0F8BE19CC5C4}" emma:medium="tactile" emma:mode="ink">
                <msink:context xmlns:msink="http://schemas.microsoft.com/ink/2010/main" type="inkWord" rotatedBoundingBox="8975,13188 10737,13141 10760,14031 8999,14079"/>
              </emma:interpretation>
              <emma:one-of disjunction-type="recognition" id="oneOf4">
                <emma:interpretation id="interp4" emma:lang="" emma:confidence="0">
                  <emma:literal>Krupp</emma:literal>
                </emma:interpretation>
                <emma:interpretation id="interp5" emma:lang="" emma:confidence="0">
                  <emma:literal>Knupp</emma:literal>
                </emma:interpretation>
                <emma:interpretation id="interp6" emma:lang="" emma:confidence="0">
                  <emma:literal>Knapp</emma:literal>
                </emma:interpretation>
                <emma:interpretation id="interp7" emma:lang="" emma:confidence="0">
                  <emma:literal>knupp</emma:literal>
                </emma:interpretation>
                <emma:interpretation id="interp8" emma:lang="" emma:confidence="0">
                  <emma:literal>Knopp</emma:literal>
                </emma:interpretation>
              </emma:one-of>
            </emma:emma>
          </inkml:annotationXML>
          <inkml:trace contextRef="#ctx0" brushRef="#br0" timeOffset="102027.4684">6041 1480 892 0,'7'-14'285'0,"-1"10"49"0,-3 16-219 16,0 10-44-1,0 13-1-15,-3 8-9 0,-2 20-5 16,-2 1-15-16,-1 19-17 15,1 0-9-15,5 9-9 16,-1-20 12-16,3-3 23 16,0-26 6-16,2-14 2 15,-7-16 9-15,8-10 3 16,2-13-12-16,6-16 4 16,4-12 2-16,15-25-10 15,5-4-14-15,9-21-16 16,3 11-7-16,2 1-9 15,-12 19 5-15,-4 6-6 16,-11 22 6-16,-8 8-14 16,-11 13-18-16,-9 11-117 15,-11 5-20-15,-11 16-337 0,-4 10 1 16</inkml:trace>
          <inkml:trace contextRef="#ctx0" brushRef="#br0" timeOffset="102197.0781">6206 1907 922 0,'12'9'280'16,"0"0"67"-16,3 2-248 16,4 0-17-16,-2-4-17 15,1 6-20-15,1-4-10 0,-1 2-16 16,2-2-8-16,-3 2-46 16,-3-2 41-16,-4-6-388 15,-4-6 104-15</inkml:trace>
          <inkml:trace contextRef="#ctx0" brushRef="#br0" timeOffset="102583.4273">6495 1845 912 0,'2'2'295'0,"4"4"65"16,2 6-232-16,-2 10-51 15,3 4-14-15,-3 5-3 16,2-4-23-16,-2-1-12 0,3-7-9 16,-3-5-8-16,4-8-1 15,-4-9 1-15,3-7 4 16,5-14-4-16,6-5 4 16,1-5-6-16,4 2 0 15,-2 3-7-15,-6 15 3 16,-5 8-7-16,-3 9 5 15,-3 9-3-15,-4 8 9 0,1 8 1 16,0-1 11 0,-3 2-6-16,-2-6 5 0,4-7-9 15,-2-9 0-15,3-7-6 16,2-4 6-16,7-9-6 16,-3-3 8-16,8-6-66 15,-2-1-22-15,2-3-349 16,0 6 47-16</inkml:trace>
          <inkml:trace contextRef="#ctx0" brushRef="#br0" timeOffset="102925.9341">6925 1793 442 0,'3'-3'409'0,"-1"5"-74"16,-4 1-26-16,-3 3-158 15,1 0-50-15,-2 8-21 0,1 1-27 16,0 10-20-16,2-2-6 15,2 9-9-15,4-1 8 16,2-1-7-16,1-8 6 16,4-4-15-16,3-13 4 15,2-10-6-15,-3-10 7 16,7-13-7-16,-4-4 7 16,-1-8-9-16,-5 5 2 15,-1 3-8-15,-5 10 7 16,-3 10-11-16,-2 10 8 0,-2 13-9 15,-1 6 9-15,0 6-8 16,1-1 10-16,1 1-8 16,3-8 8-16,0-4-20 15,3-10-24-15,1-5-60 16,3-10 142-16,6-12-471 16,-2-7 161-16</inkml:trace>
          <inkml:trace contextRef="#ctx0" brushRef="#br0" timeOffset="103403.2355">7153 1664 1012 0,'-1'25'284'0,"1"12"85"16,0 1-284-16,0 11-14 16,1-1-17-16,4 4-16 0,4-3-19 15,0 9-6-15,1-5-6 16,2-1-6-1,-7-8 3-15,-2-5-1 0,1-7 1 16,-2-2-5-16,-7-8 2 16,1-7 28-16,-4-1 21 15,-6-12 13-15,0-15 6 0,-3-8-1 16,4-8-28 0,0-30-22-16,9-7-13 0,5-18-9 15,13-2 5-15,8-9-5 16,2 20 6-16,8 3-5 15,-3 23 6-15,2 9-7 16,-3 21 4-16,2 7-7 16,-5 14 2-16,-8 8-2 15,-6 7 5-15,-13 15-4 16,-7 4 10-16,-3 11-4 16,-5-1 5-16,-5 5-5 15,5-10 6-15,-1 1-4 16,-5-12 6-16,6-7-3 15,-3-10 5-15,9-7-6 16,2-11 1-16,3-5-68 16,9-9-32-16,8-5-51 15,3-3-72-15,6-8-248 16,12 6 74-16</inkml:trace>
          <inkml:trace contextRef="#ctx0" brushRef="#br0" timeOffset="103882.2311">7433 1614 961 0,'4'12'296'16,"-1"11"77"-16,2 2-264 16,-4 14-13-16,1 6-18 0,-2 6-17 15,0 1-18-15,5 9-15 16,-2-9-9 0,3 13-14-16,-2-13 2 0,2 3-9 15,-1-13 6-15,0-10-6 16,-4-17 9-16,1-7 7 15,-1-11 15-15,-1-9-1 16,-1-11 5-16,1-25-7 16,0-12-7-16,3-18-16 15,3-3 1-15,3-2-6 16,3 20 6-16,4 12-8 16,-1 14 7-16,2 11-7 15,0 8 6-15,4 5-7 16,-1 1 8-16,6 1-7 15,-3-1 7-15,2 5-7 16,-4 2 5-16,4 3-7 16,-8 1 5-16,1 7-8 15,-6 0 7-15,-2 6-4 0,-7 4 8 16,-6 13-3-16,-5 3 17 16,-7 13 13-16,-7-2 12 15,-7 3 6-15,0-5 5 16,-5 0-15-16,3-10-10 15,2-8-14-15,5-11-2 16,2-16-112-16,7-15 427 0,13-13-824 16,4-2 311-16</inkml:trace>
        </inkml:traceGroup>
      </inkml:traceGroup>
      <inkml:traceGroup>
        <inkml:annotationXML>
          <emma:emma xmlns:emma="http://www.w3.org/2003/04/emma" version="1.0">
            <emma:interpretation id="{74AF7EB8-57F3-4B8B-B5BB-83FCB736E0FD}" emma:medium="tactile" emma:mode="ink">
              <msink:context xmlns:msink="http://schemas.microsoft.com/ink/2010/main" type="line" rotatedBoundingBox="7973,14289 11171,13921 11349,15460 8150,15828"/>
            </emma:interpretation>
          </emma:emma>
        </inkml:annotationXML>
        <inkml:traceGroup>
          <inkml:annotationXML>
            <emma:emma xmlns:emma="http://www.w3.org/2003/04/emma" version="1.0">
              <emma:interpretation id="{A1ACADD3-D7CE-48BE-B3A9-F31F134C6D0C}" emma:medium="tactile" emma:mode="ink">
                <msink:context xmlns:msink="http://schemas.microsoft.com/ink/2010/main" type="inkWord" rotatedBoundingBox="7973,14289 11171,13921 11349,15460 8150,1582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4733.1903">5080 2982 1047 0,'1'13'237'0,"7"14"107"15,4 9-290-15,7 16-10 16,4 0 8-16,4 11-4 15,4-8-11-15,3-3-13 16,-2-13-11-16,-3-7-9 16,-12-15 7-16,0-14 7 15,-8-17 6-15,6-20 0 16,2-12 2-16,9-18-10 0,-3 1-7 16,2 3-8-1,-8 20 2-15,-2 13-8 0,-6 22 3 16,0 20-5-16,-2 14 8 15,-1 16-4-15,-2 6 20 16,1 1-1-16,-1-8 7 16,4-5-6-16,-3-19 3 15,4-13-13-15,0-16 3 16,10-19-3-16,2-10 4 16,8-13-6-16,0 4 5 15,7 1-10-15,-9 14 5 0,1 9-9 16,-7 19 5-16,1 15-8 15,-7 8 8-15,0 11-6 16,-2 4 9-16,-4 0-4 16,-6-8 15-16,2-5 1 15,-4-10 4-15,1-5-4 16,-1-7 6-16,10-4-14 16,-6-1-1-16,5 3-5 15,-5 1 3-15,1 2-7 16,-1 7 3-16,-4 2-104 15,-1-2-279-15,-15-8-73 16,-4-5-167-16</inkml:trace>
          <inkml:trace contextRef="#ctx0" brushRef="#br0" timeOffset="105529.9391">6095 2626 1012 0,'3'-7'335'15,"2"13"50"1,1 23-241-16,0 14-85 0,2 15 9 15,-5 8-1-15,0 16-9 16,3-9-12-16,2 7-12 16,-1-8-20-16,6-6-9 15,-1-23 2-15,-4-9-5 16,-4-20 5-16,-2-14 0 16,-7-17 6-16,0-14-7 15,-2-7 7-15,-2-14-11 16,-1 4 0-16,3 2-8 15,2 14 6-15,4 12-12 16,5 18 6-16,8 12-7 16,5 11 7-16,9 7-6 0,-3-1 12 15,10-1-5-15,-4-7 9 16,5-7-8-16,-8-9 8 16,6-9-6-16,-8-12 10 15,-2-13-5-15,-8-4 8 16,-4-7-6-16,-5 2 4 0,-4 13-7 15,-5 13 2 1,-2 12-11-16,0 16 6 0,-4 20-8 16,-2 1 7-16,1 10-3 15,4-5 10-15,5-5-6 16,5-12 5-16,10-5-10 16,8-7 5-16,17-14-6 15,4-3 8-15,7-6-6 16,0-5 11-16,5-5-5 15,-13 8 4-15,-4-3-6 16,-13 5 7-16,-7 0-6 16,-14 4 11-16,-7-4 19 15,-7 1 15-15,-3-1 5 16,-4-3 7-16,-8-7-6 16,3 7-21-16,-5-7-13 15,4 1-9-15,7 5-6 16,7 6-1-16,4 1-7 15,9 7 1-15,10 4-3 16,4 2 4-16,10-7-4 0,10 2 4 16,11-9-59-16,2-5-46 15,11-13-46-15,-2-4-348 16,2-3 57-16</inkml:trace>
          <inkml:trace contextRef="#ctx0" brushRef="#br0" timeOffset="107619.021">7851 2740 862 0,'-18'9'344'16,"4"0"41"-16,0 13-189 15,-4-4-67-15,1 7-11 16,3 1-33-16,0 9-12 16,5-4-17-16,9 9-4 15,2-8-7-15,4-3-9 16,8-9-4-16,3-4-12 15,3-13-9-15,6-17 2 16,-2-5 4-16,4-13 9 16,-4-3 5-16,-4-7-1 15,-9 10-6-15,-2-5-4 16,-7 8-11-16,-10 2-2 0,0 10-1 16,-9 3-4-1,-1 11 1-15,-14 11-4 0,-2 7-8 16,-9-1-55-16,6 4-34 15,-1 0-93-15,9-4 179 16,9-8-505-16,11-7 190 16</inkml:trace>
          <inkml:trace contextRef="#ctx0" brushRef="#br0" timeOffset="107997.3037">7446 2338 610 0,'-15'-12'439'15,"6"7"-56"-15,0 5-53 16,3 6-206-16,-2 10-10 16,0 10-30-16,2 9-14 15,6 3-10-15,3 8-2 16,5-6-11-16,7 0-6 15,5-12-4-15,3-7-12 16,0-13-9-16,6-10-7 16,-1-10 3-16,-1-17-4 15,0-8 8-15,-6-12-6 16,-9 0 4-16,-9-5-8 0,-10 13 3 16,-12 1-6-16,-5 18 3 15,-8 7-14-15,1 18 2 16,-1 19-10-16,7 10-9 15,5 6-63-15,8 4-27 16,10-4-354-16,12-12-23 0,5-7-135 16</inkml:trace>
          <inkml:trace contextRef="#ctx0" brushRef="#br0" timeOffset="105800.9976">7472 2547 886 0,'25'-14'278'0,"6"3"83"16,-5 13-232-1,-2 8-8-15,-5 9 3 0,-7 18-9 16,-7 6-21-16,-7 15-2 15,-4 0-34-15,-3 4-20 16,-5-15-9-16,0-1-15 16,3-17-6-16,-2-6-5 15,2-7 8-15,0-6-59 16,2-10-39-16,0-10 425 16,4-7-809-16,4-6 365 15</inkml:trace>
          <inkml:trace contextRef="#ctx0" brushRef="#br0" timeOffset="106817.4163">7183 2465 1048 0,'-25'-6'274'0,"7"5"88"0,4 4-292 15,0 1-28-15,5 4-14 16,3 4-5-16,1 5-12 15,2-3-1-15,3 4-2 16,0-2 12-16,3-1-3 16,0-4 9-16,-3-2-4 15,3-4 2-15,0-5-9 16,2-3 2-16,4-7-7 16,3 0 2-16,-1-4-7 15,0 0 4-15,-3 0-7 16,-7 5 5-16,2 1-3 15,-3 4 15-15,2 2 8 16,-5 2 6-16,4 2-5 16,-2-1 1-16,-1 4-14 15,2-2-9-15,0 2-5 0,2-2 4 16,-1 1-5-16,1-1 4 16,-1 0-4-16,1-3 5 15,-4 0-3-15,4 0 5 16,-1 0-5-16,-5-1 5 15,2 1-6-15,4 0 3 16,-7 0-4-16,4-2 3 16,1 2-4-16,0 0 4 15,-2 0-6-15,5-1 5 0,-1 1-4 16,-2 1 3-16,1 1 12 16,-1-2 11-16,-1 1 2 15,1-1 4-15,-2 0-2 16,2 2-12-16,0-1-11 15,0 2-1-15,0-1-4 16,0 0 3-16,-1-1-5 16,2 1 5-16,-1-2-5 15,-1-2 5-15,2-1-4 16,-1-2 5-16,-1 1-3 16,2-1 3-16,-1 1-5 15,-1 2 5-15,2 1-6 16,1 2 4-16,-2-1-4 15,1 0 4-15,4-3-5 16,-2 1 5-16,3-1-6 16,3-1 4-16,2 2-4 0,1 1 3 15,7 2-4-15,-6 2 5 16,0 7-3-16,-1-1 3 16,-4 9-2-16,-5 2 8 15,1 11 6-15,-1 1 7 16,-6 11 4-16,2 0 4 15,-4 8-4-15,-4-7-5 16,-6 7-3-16,-1-8-4 16,-11-2-4-16,-4-4 1 0,-1 3-2 15,1-8 1-15,2-1-2 16,12-7 1-16,3-2-4 16,8-7 2-16,9-3-5 15,3-1 3-15,7-3-4 16,3 3 4-16,6-8-4 15,-1-3 5-15,4-5-1 16,-1-1 4-16,-5-3-2 16,2 1 2-16,-1 2-2 15,-6 3-1-15,-3 0-2 16,-4 1 1-16,0 1-15 16,-4-2-33-16,-5-10 334 15,13 6-815-15,-7-7 348 16</inkml:trace>
          <inkml:trace contextRef="#ctx0" brushRef="#br0" timeOffset="109625.6678">6813 3664 858 0,'-37'12'339'0,"8"-3"34"16,17 0-229-16,3-1-44 16,10-3-50-16,11 1 0 15,7-2-20-15,16-8 13 16,14-7-12-16,29-13 10 16,10-6-14-16,27-14-3 15,3 6-16-15,21-10 4 16,-10 10-13-16,8-7 6 15,-21 13-6-15,4-5 6 16,-26 11-7-16,-4 0 7 16,-16 9-7-16,-4 2 9 15,-18 5-15-15,-7 3 43 16,-18 4-4-16,-10 1 19 0,-15 4 7 16,-16 5 26-16,-17 9-42 15,-21 10 5-15,-12 9-18 16,-25 8-10-16,0-1-18 15,-23-1 6-15,3-4-7 16,-18 1 5-16,9-3-5 16,-17 8 4-16,13 2-4 15,-14 1 3-15,24-2-4 16,0 2 6-16,25-9-6 0,18-3 4 16,29-11-5-16,15-3 2 15,24-11-8-15,18-10 3 16,18-9-4-16,28-14 5 15,16-13-3-15,27-12 9 16,6-6-3-16,23-10 6 16,-9 4-7-16,18-2 8 15,-21 11-7-15,3-6 6 16,-25 10-7-16,-8 3 7 16,-30 10-7-16,-7 1 8 15,-24 18-9-15,-12 5 8 16,-13 9-9-16,-11 7 9 15,-12 4-8-15,-20 10 10 0,-10 4-9 16,-20 7 10 0,-11 6-7-16,-26 3 6 0,7 3-8 15,-23-2 6-15,9 1-6 16,-3 2 5-16,19-6-5 16,2 1 7-16,28 2-8 15,10-3 8-15,19-9-10 16,25 1 2-16,24-14-10 15,29-6 7-15,17-10-5 16,40-11-26-16,7-15-24 0,36-15-20 16,-8-8-13-16,23-17 4 15,-25-1 26-15,4-18 32 16,-38 13 21-16,-8-1 15 16,-39 17-8-16,-15 10 51 15,-30 22 18-15,-28 16 14 16,-27 15-9-16,-38 25 9 15,-13 15-53-15,-47 34-51 16,-13 10-56-16,-39 25-396 16,3-6 87-16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7:21.4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CECEF6-840A-40B2-A963-C68002BD19BD}" emma:medium="tactile" emma:mode="ink">
          <msink:context xmlns:msink="http://schemas.microsoft.com/ink/2010/main" type="inkDrawing" rotatedBoundingBox="7381,15377 12857,14149 13610,17506 8133,18733" hotPoints="13296,16139 10484,18116 7281,16869 10093,14892" semanticType="enclosure" shapeName="Ellipse">
            <msink:sourceLink direction="with" ref="{D791C4F4-13A5-4783-BCB7-273422835DDD}"/>
            <msink:sourceLink direction="with" ref="{8643326B-7CCA-4900-97CA-4341AF5E2FA7}"/>
            <msink:sourceLink direction="with" ref="{807AF9C6-D267-4E02-BAF1-3A408CEED6E3}"/>
          </msink:context>
        </emma:interpretation>
      </emma:emma>
    </inkml:annotationXML>
    <inkml:trace contextRef="#ctx0" brushRef="#br0">4109 178 662 0,'-28'-6'220'15,"-5"0"29"-15,0 1-196 16,-2-1-9-16,1-3-43 16,-1-2 7-16,3-1-13 15,-3-2 9-15,5 0-10 0,-5 0 15 16,3 3 5-16,-5 1 31 15,2 2-6-15,-5-1 10 16,6 3-14-16,-7 1-4 16,5 1-28-16,-8 0 6 15,3 4-12-15,-12 4 10 16,6-3-12-16,-10 2 11 16,7-3-9-16,-9-4 11 15,9-6-10-15,-13-3 12 16,8-3-11-16,-4 1 10 15,6 1-9-15,-10 3 12 16,7 4-11-16,-9 4 6 16,3 3-10-16,-11 1 8 15,10 4-10-15,-11-2 11 16,8-3-8-16,-9 0 12 0,7-2-11 16,-17-2 10-16,8-1-9 15,-17 0 9-15,7 5-10 16,-13 7 14-16,16 8-9 15,-8 8 13-15,4 8-12 16,-5 7 11-16,7 2-12 16,-9 4 7-16,12 1-15 15,-1 5 12-15,10-7-13 16,-9 6 10-16,8-6-11 0,-9 8 11 16,2-10-11-16,-8 13 12 15,10-8-9-15,-3 12 11 16,11-7-12-16,-8 9 11 15,16-3-10-15,-4 5 8 16,7-14-9-16,0 10 14 16,15-7-9-16,-3 6 11 15,9-4-10-15,6 18 10 16,10-7-15-16,4 19 9 16,7-9-11-16,4 15 11 15,3-8-11-15,3 5 10 16,1-11-10-16,4 9 11 15,1-13-11-15,3 6 11 16,2-5-10-16,1 3 9 16,0-9-11-16,8 6 11 15,-3-11-10-15,7 8 10 16,1-4-10-16,7 4 11 0,-3-3-10 16,8 4 12-16,1-7-11 15,14 5 12-15,-1-7-12 16,7 8 11-16,-4-14-13 15,8 5 11-15,-7-12-13 16,8-7 11-16,-1-13-12 16,7-5 12-16,-7-13-9 15,10 1 11-15,-6-8-10 0,8 0 12 16,-8-4-13-16,12 1 11 16,-6 0-11-16,12 7 10 15,-6 1-10-15,19 7 11 16,-5-1-11-16,9 3 11 15,-6-6-11-15,12-3 11 16,-13-4-12-16,12-5 11 16,-8-4-10-16,9-4 10 15,-20 0-11-15,13-2 11 16,-14 6-10-16,6-1 10 16,-9 5-10-16,21-1 10 15,-17 2-11-15,11-5 12 16,-6 1-11-16,14-7 10 15,-17-4-8-15,21-10 13 16,-7-2-12-16,6-10 12 16,-13-3-11-16,12-8 7 0,-19 8-9 15,9-1 9-15,-13 7-11 16,15 2 11-16,-11 11-11 16,9-7 9-16,-12 0-8 15,7-2 9-15,-10-1-10 16,9-6 9-16,-9 4-12 15,10-7 11-15,-11 3-11 16,-3-8 10-16,-13 4-9 0,8-5 10 16,-18 3-11-16,4-3 10 15,-6 5-11-15,1 4 11 16,-14-6-9-16,4-3 9 16,-10 6-11-16,0-8 9 15,-7 2-9-15,1 8 10 16,-8 6-9-16,-1-4 15 15,-5 7-9-15,-1-6 15 16,-6 3-10-16,1-10 15 16,-3 4-11-16,-2-8 10 15,1 2-15-15,-5-2 11 16,0-2-14-16,-3-9 8 16,-2 5-13-16,-6-14 11 15,2-1-12-15,-13-13 10 16,-1 6-9-16,-6-9 13 0,-3 18-8 15,-13-9 16-15,5 16-6 16,-12-11 14-16,4 6-9 16,-5-11 14-16,11 8-15 15,-1-3 13-15,11 11-13 16,-10 0 14-16,10 13-10 16,-9-1 14-16,-1 9-11 15,-1 2 19-15,8 9-16 0,-11-2 7 16,7 8-17-16,-8 2 6 15,4 3-22-15,-13-1 7 16,12 7-14-16,-18 0 6 16,6 3-12-16,-23 1 7 15,6 2-13-15,-26 0 6 16,7-3-9-16,-15-3 12 16,7-1-7-16,-24 0 4 15,4-1-11-15,-26-1-4 16,5 4-16-16,-35 2-10 15,7 6-13-15,-37 4-296 16,4 7 92-16</inkml:trace>
    <inkml:trace contextRef="#ctx0" brushRef="#br0" timeOffset="-18733.743">4675 296 1002 0,'-35'-26'208'15,"2"-3"96"-15,7 6-300 16,-1-3-3-16,-1 6-3 0,-4-2 1 15,-3 7-1-15,-5 0 4 16,3 5 0-16,-11-2 2 16,8 4-1-16,-15-2 2 15,5 2 0-15,-18-1 2 16,1 0 2-16,-16-5 9 16,5 3 7-16,-21-1 11 15,14 1 0-15,-17-1 0 16,9 4-9-16,-19 2-9 15,9 4-12-15,-23 7-2 16,13 3-4-16,-21 4 1 16,15-1 0-16,-22-1 1 15,12-6-1-15,-20-3 1 16,11-4 0-16,-15-6 0 16,13 1-1-16,-9 4-1 15,14 2 0-15,-14 13 4 0,22 9 3 16,-8 13 2-16,20 6 1 15,-6 11 0-15,24-1-3 16,-5 10-3-16,14-6-3 16,-7 13 0-16,17-4-1 15,-5 13-1-15,17 0-1 16,-2 19 1-16,16-8 0 16,0 15 0-16,9-5 0 0,-7 19 2 15,8-9-1-15,1 22 0 16,6-10 0-16,8 7 0 15,17-17 0-15,7 11-1 16,10-16 2-16,13 9-2 16,6-14-1-16,14 13 1 15,6-19 1-15,8 4-1 16,-2-16 2-16,9 8 0 16,-8-18-1-16,8-4-1 15,-3-12 1-15,17-8-1 16,1-6 0-16,22-2 1 15,-2-6 0-15,24-3 0 16,-8-1 0-16,21-7 1 16,-10-7-1-16,20 0 1 15,-16-6 0-15,25-4 0 0,-16-4-1 16,25-4 1-16,-15-5 1 16,21-2-2-16,-13-3 2 15,14-3-1-15,-19 0 0 16,15-3 0-16,-18 3 1 15,14-4-1-15,-24-4 1 16,21-5 0-16,-16-6 0 16,14-23 2-16,-16-7 0 15,11-19-1-15,-18 6 1 0,8-16-1 16,-16 15-1-16,-1-14 1 16,-20 8-1-16,7-21-1 15,-18 6 1-15,-3-19-3 16,-11 14-1-16,-4-10 1 15,-23 17 0-15,-10-5 0 16,-20 17 8-16,-13-8 19 16,-13 20 11-16,-11-2 22 15,-14 20 8-15,-11 5 13 16,-5 12-14-16,-21-1-5 16,-4 11-19-16,-12-5-6 15,3 5-17-15,-24-3-5 16,1 4-6-16,-30-3-4 15,4 4-7-15,-43-10-39 16,2 6-41-16,-39-8 21 16,1 11-413-16,-56 17 108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8:08.7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872E48-FD9D-446E-9981-7F84380FA4A2}" emma:medium="tactile" emma:mode="ink">
          <msink:context xmlns:msink="http://schemas.microsoft.com/ink/2010/main" type="inkDrawing" rotatedBoundingBox="11767,17228 16232,17225 16233,17667 11768,17670" semanticType="strikethrough" shapeName="Other">
            <msink:sourceLink direction="with" ref="{807AF9C6-D267-4E02-BAF1-3A408CEED6E3}"/>
            <msink:sourceLink direction="with" ref="{C8E53469-A10A-41F9-8DCD-614DCB767215}"/>
          </msink:context>
        </emma:interpretation>
      </emma:emma>
    </inkml:annotationXML>
    <inkml:trace contextRef="#ctx0" brushRef="#br0">64 443 810 0,'-31'-4'209'16,"10"-3"64"-16,8 0-239 15,13-4-23-15,17-6-12 16,14-4 5-16,21-10-10 16,10-9 16-16,23-6-11 15,1 0 11-15,19-4-9 16,-7 7 8-16,20 6-10 16,-14 11 10-16,19 3-12 15,-14 3 10-15,12 9-10 16,-18 9 9-16,16 7-11 15,-20 9 10-15,16 10-10 16,-17 1 11-16,12 3-10 0,-16-4 9 16,19 4-11-16,-18-2 11 15,11 1-11-15,-9-2 12 16,13 1-8-16,-15-1 10 16,25-4-11-16,-11-6 12 15,15-4-13-15,-15-8 8 16,12-7-8-16,-21-7 10 15,10-6 16-15,-22-1 17 0,1-5 8 16,-19 6 14-16,5 1-8 16,-10 4-15-16,7 7-17 15,-5 7-7-15,9 4-14 16,-6 5 8-16,5 4-10 16,-9-1 10-16,11-2-10 15,-8-7 9-15,6-5-8 16,-9-8 0-16,-2-10-343 15,-21-7 113-15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6:38.4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62C7C2-9F05-41C2-93E2-8491D24A4CF5}" emma:medium="tactile" emma:mode="ink">
          <msink:context xmlns:msink="http://schemas.microsoft.com/ink/2010/main" type="writingRegion" rotatedBoundingBox="5859,13478 23539,12314 23917,18044 6236,19209"/>
        </emma:interpretation>
      </emma:emma>
    </inkml:annotationXML>
    <inkml:traceGroup>
      <inkml:annotationXML>
        <emma:emma xmlns:emma="http://www.w3.org/2003/04/emma" version="1.0">
          <emma:interpretation id="{C4F127DB-0901-4F64-9959-85F81B01E640}" emma:medium="tactile" emma:mode="ink">
            <msink:context xmlns:msink="http://schemas.microsoft.com/ink/2010/main" type="paragraph" rotatedBoundingBox="5874,13274 17873,12738 17956,14592 5957,15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B112A-7B60-4EC6-B3EC-B2220ADD764F}" emma:medium="tactile" emma:mode="ink">
              <msink:context xmlns:msink="http://schemas.microsoft.com/ink/2010/main" type="line" rotatedBoundingBox="5874,13274 17873,12738 17956,14592 5957,15128"/>
            </emma:interpretation>
          </emma:emma>
        </inkml:annotationXML>
        <inkml:traceGroup>
          <inkml:annotationXML>
            <emma:emma xmlns:emma="http://www.w3.org/2003/04/emma" version="1.0">
              <emma:interpretation id="{E50EFA3C-7C17-439B-902E-2BD2836E48FB}" emma:medium="tactile" emma:mode="ink">
                <msink:context xmlns:msink="http://schemas.microsoft.com/ink/2010/main" type="inkWord" rotatedBoundingBox="5908,14044 8731,13918 8780,15002 5957,15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0 605 1779 0,'28'62'1'0,"4"1"-1"16,-7-15 0-16,1-10 2 15,-5-10 4-15,2-13-4 16,-4-18 15-16,5-20 1 15,4-18 9-15,6-21-5 16,-2-13 6-16,3-27-14 16,-7 5 0-16,2-8-7 15,-4 12 7-15,4 6-10 16,-4 24 7-16,0 10-8 16,-9 21 5-16,-2 12-12 15,-7 13 7-15,1 7-13 0,-5 4 9 16,-4 10-51-16,-4 3-12 15,-7 18-332-15,3 6 66 16</inkml:trace>
          <inkml:trace contextRef="#ctx0" brushRef="#br0" timeOffset="1046.5428">1211 67 808 0,'-4'-13'272'0,"1"3"39"0,3 6-213 16,2 2-37-16,1 4-22 15,3 7-6-15,3 3-3 16,2 10-12-16,-2 2 1 15,5 6-10-15,-3 1 0 16,1-2-7-16,0-6 8 16,-2-8-4-16,-3-5 8 15,-2-8 8-15,-4-7 16 0,-4-5-6 16,0-9 5-16,-4-11-5 16,0-8-7-16,-2-11-17 15,2 7 5-15,0 2-3 16,4 16 6-16,-1 5-11 15,4 13 8-15,0 6-11 16,-2-1 2-16,1 2-16 16,-1 2 9-16,-2 5-8 15,-6 0 13-15,1 1-4 16,-3 0 15-16,-7 2-6 16,0-7 7-16,-4 5-10 15,-4 6 4-15,-3 11-12 16,4 2 2-16,-2 16 0 15,-1 0 10-15,-3 12-8 16,6-1 12-16,-5 11-4 0,6 1 1 16,5 6-8-16,8-8 6 15,6 8-8-15,12-9 7 16,10 2-8-16,8-10 9 16,8 0-8-16,-4-18 7 15,10-7-11-15,-2-16 8 16,6-13-5-16,-2-18 9 15,11-13-6-15,-14-7 13 16,1-13-5-16,-13 0 7 16,-8 1-1-16,-13 7 18 0,-8 4 7 15,-10 14 10-15,-6 11-5 16,-3 11 3-16,-9 10-20 16,1 7-4-16,-4 10-17 15,9 0 7-15,3-1-11 16,9-4 6-16,8-3-11 15,7-9 7-15,5-6-17 16,10-6 7-16,14-10-10 16,3-7 8-16,8-11-10 15,-1 1 14-15,1-4-7 16,-12 9 12-16,-1 8-12 16,-10 14 6-16,1 13-11 15,-5 15 5-15,-1 16-11 16,-3 9 14-16,-1 13-2 15,-3-3 14-15,2 4-6 0,-2-15 10 16,4-8-6-16,1-18 6 16,6-12-43-16,1-19-43 15,13-27-386-15,12-18 75 16</inkml:trace>
          <inkml:trace contextRef="#ctx0" brushRef="#br0" timeOffset="1619.484">1648 477 1084 0,'-37'-40'335'15,"2"-4"59"-15,18 9-305 16,4 2-31-16,15 5-35 16,13-7-20-16,10 5 2 15,16-11-13-15,10 6 10 16,21-5-8-16,-1 11 10 16,19 5-9-16,-10 12 9 0,7 12-10 15,-16 7 8-15,-10 7-10 16,-18 4 8-16,-8 3-11 15,-19-1 12-15,-7 6 8 16,-6 0 31-16,-9 8 25 16,-8 1 25-16,-9 6 2 15,-6 1-3-15,-17 2-25 16,-3-5-24-16,-8 0-20 16,6-11-1-16,-4-1-15 15,15-13 7-15,3-10-31 16,14-8-37-16,7-18 262 15,19-17-704-15,9-13 279 16</inkml:trace>
          <inkml:trace contextRef="#ctx0" brushRef="#br0" timeOffset="1287.4857">1939 201 853 0,'3'9'478'16,"-6"5"-65"-16,3 12-119 15,2 8-283-15,2 17-16 16,4 7 6-16,4 11-6 16,5-10 8-16,5 7-5 15,2-13 7-15,5-3-7 16,-4-10 8-16,-2-2-7 15,-6-12-6-15,-5-5-37 16,-11-9-15-16,-5-4-38 16,-5-8-6-16,-11-8-297 15,-3-4 97-15</inkml:trace>
          <inkml:trace contextRef="#ctx0" brushRef="#br0" timeOffset="2421.1447">2086 456 1111 0,'-20'-3'259'0,"4"3"93"16,6 3-323-16,7 4-18 16,0-2-3-16,5 2-8 15,4 1 6-15,9 0-5 16,8-2 11-16,17-2-6 16,5 1 6-16,11 1-9 15,0-3 7-15,6 3-10 16,-8-3 6-16,6 3-8 0,-8-3 8 15,9 8-8-15,-7 0 8 16,1 5-10-16,-4 3 10 16,-5 6-7-16,-12 7-4 15,-10 19-364-15,-19 2 120 16</inkml:trace>
        </inkml:traceGroup>
        <inkml:traceGroup>
          <inkml:annotationXML>
            <emma:emma xmlns:emma="http://www.w3.org/2003/04/emma" version="1.0">
              <emma:interpretation id="{04CDE763-E20D-4513-8B5E-AF1A931F861A}" emma:medium="tactile" emma:mode="ink">
                <msink:context xmlns:msink="http://schemas.microsoft.com/ink/2010/main" type="inkWord" rotatedBoundingBox="9870,13802 14042,13616 14091,14710 9919,148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68.0629">3961 80 954 0,'-6'-20'281'16,"1"12"53"-16,3 11-257 16,4 18-67-16,-2 10-8 15,3 24-9-15,2 10 9 16,1 28-3-16,3-2 17 0,8 7-7 16,6-10 5-16,4-7-7 15,1-31 6-15,4-12-9 16,-4-18 8-16,-1-23-5 15,1-17 9-15,4-22-7 16,0-13 9-16,7-26-8 16,-4 2 3-16,-4-2-9 15,-5 19 13-15,-8 8-5 16,-9 30 7-16,1 16-12 16,-4 15 9-16,1 18-13 15,1 13 5-15,7 19-5 16,5 1 12-16,8 3-8 15,4-10 6-15,11-2-11 16,2-20 5 0,4-11-9-16,-5-16 11 0,4-16-2 15,-13-18 16-15,2-24-2 16,-13-11 16-16,4-18-1 0,-13-2 16 16,-4-6 6-16,-9 20 12 15,-12 10-1-15,-6 27-1 16,-4 10-21-16,0 18-13 15,-8 7-18-15,8 13-7 16,-1 11-25-16,2 6-20 16,5 9-80-16,11 1-28 15,5 9-356-15,4-10 51 0</inkml:trace>
          <inkml:trace contextRef="#ctx0" brushRef="#br0" timeOffset="3960.765">4936 472 533 0,'-17'6'468'0,"11"-7"-128"15,6-1-2-15,8 7-317 16,4-4-17-16,11-1-10 16,3-1 7-16,5-4 0 15,0-7 7-15,-1 6-6 16,-5 0 8-16,-2 6-7 15,-5 6 4-15,-2 14-3 16,-6 9 3-16,-2 9 24 16,-5 3 10-16,-1 6-1 15,-1-7 10-15,-1-5 5 0,2-12-20 16,1-8-11-16,4-12 1 16,6-15-14-16,3-10 1 15,11-16-9-15,0-7 10 16,5-18-9-16,-10 15 8 15,-2 3-12-15,-9 18 2 16,-10 15-17-16,-2 21 5 0,-1 15-9 16,-1 5 11-1,6 5-3-15,5 2 16 0,4-5-14 16,3-19-9-16,16-15-30 16,-2-20-15-16,11-38-103 15,1-15-6-15,8-28 10 16,-12-1 29-16,0 0 29 15,-12 28 149-15,-9 14 61 16,-9 31 11-16,-6 25-8 16,-4 22 9-16,-6 31-34 15,-2 11-32-15,2 27-9 16,1 3 8-16,4 9-24 16,8-12-10-16,5-7-15 15,2-17 7-15,6-3-10 16,0-18 9-16,1-12-20 15,1-15 6-15,-1-19-10 0,-2-19 13 16,-4-14-7-16,-9-4 20 16,-8-12-4-16,-9 8 8 15,-12 1-19-15,-7 12 5 16,-13 5-32-16,1 13 9 16,-5-1-7-16,7 9 16 15,6 4-7-15,8 2 34 16,7 4-1-16,8 3 12 15,8-1-8-15,8-5 5 0,12-1-10 16,7-2 1-16,22-10-12 16,6-2 8-16,14-7-6 15,-2 1 9-15,-2-1-8 16,-20 9 9-16,-16 1-44 16,-23 6 38-16,-23 4-398 15,-13 1 105-15</inkml:trace>
          <inkml:trace contextRef="#ctx0" brushRef="#br0" timeOffset="4081.2985">5192 96 1238 0,'-6'-3'318'0,"14"9"78"16,10 3-343-16,18 8-67 16,10 4-38-16,20 7-356 0,3-6 99 15</inkml:trace>
          <inkml:trace contextRef="#ctx0" brushRef="#br0" timeOffset="4498.4016">6152 164 1560 0,'-21'-12'335'0,"0"8"136"0,-1 8-480 16,-4 5-6-16,-9 7-8 15,6 0 9-15,-5 6 4 16,6-3 25-16,2 3-13 16,11 2 5-16,7 5-11 15,10-2-11-15,8 2-51 16,9-3-4-16,13-4-8 16,5-10 9-16,9-5 12 15,-5 0 51-15,4 0 3 16,-8 1 10-16,-5 1-10 15,-12 6 7-15,0 0-14 16,-10-4 9-16,-13 3 21 16,-4-1 34-16,-13 1 14 15,-2 1 22-15,-13 4 3 16,-2-3-18-16,-7 0-31 0,2-3-12 16,-5 1-18-16,16-5-1 15,5-1-20-15,12-1-17 16,14-7-37-16,12-1-427 15,8-1 107-15</inkml:trace>
          <inkml:trace contextRef="#ctx0" brushRef="#br0" timeOffset="5798.6637">6574 312 1399 0,'-1'-20'379'16,"-12"9"87"-16,-8 14-395 15,-2 15-61-15,-6 16-19 16,0 5 10-16,3 5 1 16,10-3 17-16,10-2-12 15,14-10 6-15,15-9-15 16,9-9 1-16,17-17-8 16,0-14 11-16,11-33-7 15,-11-14 13-15,0-31-7 16,-14-3 7-16,-7-13-21 15,-17 22 9-15,-8 15-9 16,-8 33 4-16,-7 25-15 16,-6 30 20-16,-10 23-11 0,-6 13 10 15,-6 21 3-15,4-2 18 16,0 6-7-16,18-9 9 16,9 0-9-16,12-14 2 15,15-3-37-15,10-17-34 16,13-18-79-16,7-20-2 15,7-21-12-15,-4-6 35 16,-4-4 33-16,-10 14 77 0,-6 18 3 16,-13 16 11-16,-1 16 0 15,-3 10 8-15,-4 3-5 16,0-5 9-16,3 0-9 16,0-17 2-16,4-8-10 15,-1-14 7-15,12-20-7 16,-2-11 4-16,6-16-14 15,-7 2 9-15,-1 1 3 16,-13 22 29-16,-8 9 19 16,-10 22 17-16,-9 16-1 15,-5 8-2-15,-5 17-8 16,3 4-9-16,1 9-6 16,10-9 4-16,7-1-11 15,8-18-13-15,8-13-15 16,8-18 1-16,13-26-10 15,3-15 8-15,9-18-6 16,-5-2 11-16,-2 4-10 0,-14 20 10 16,-6 12-19-16,-5 25 3 15,-8 16-10-15,-2 8 9 16,1 10-6-16,-3 3 18 16,2-1-4-16,8-5 10 15,10-10-11-15,0-15 8 16,12-18-9-16,5-19 9 15,17-33-6-15,-2-11 10 0,9-37-24 16,-7-4-9-16,-3-5-12 16,-21 29 4-16,-8 15-6 15,-16 48 18-15,-14 34 5 16,-10 33 12-16,-8 37 0 16,-5 15 13-16,-7 22 14 15,10-7 20-15,-3 3-6 16,13-23 2-16,6 1-16 15,9-17-7-15,1 3-18 16,10-14 7-16,1 0-13 16,2-11 1-16,6-4-11 15,0-7 9-15,1-7-13 16,-3-6 12-16,1-8-2 16,-3-9 13-16,7-15-11 15,-1-11 9-15,8-19 1 0,6-21 12 16,5-38-11-16,-1-9 11 15,3-22-7-15,-11 1 1 16,-5 7-11-16,-14 37 9 16,-6 24-10-16,-4 31 4 15,-4 30-16-15,-4 25 10 16,-1 17-10-16,-2 12 12 16,2 23-4-16,4-6 15 0,1 13-9 15,8-4 9-15,5 5-12 16,2-16 10-16,-3 4-9 15,7-15 3-15,-1-13-25 16,-3-17 9-16,-7-13-8 16,5-16 6-16,-9-22-7 15,-3-6 27-15,-3-15-3 16,-3-6 8-16,-14-20-5 16,-5 9 9-16,-5-6-9 15,0 11 4-15,4 12-10 16,9 20 10-16,10 9-10 15,11 14 6-15,16 17-11 16,6 1 7-16,15 10 6 16,5 1-21-16,8 0-114 15,-8-11-8-15,6-10-327 16,-18-13-20-16</inkml:trace>
        </inkml:traceGroup>
        <inkml:traceGroup>
          <inkml:annotationXML>
            <emma:emma xmlns:emma="http://www.w3.org/2003/04/emma" version="1.0">
              <emma:interpretation id="{0ECB774D-021D-494F-9331-0922293CD888}" emma:medium="tactile" emma:mode="ink">
                <msink:context xmlns:msink="http://schemas.microsoft.com/ink/2010/main" type="inkWord" rotatedBoundingBox="14328,12896 17873,12738 17949,14438 14404,145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52294.9253">8821-391 1166 0,'-27'16'260'16,"2"0"104"-16,7-2-347 15,9-2-5-15,2-5-11 16,6-6-6-16,-2-1-2 16,1 0-2-16,-1-4-1 15,2-4 4-15,-2-7 6 16,-5-7 3-16,2-7 6 15,-13-11 1-15,1-3 1 0,-8-8 2 16,0 4 1-16,-8-11 1 16,10 9-3-16,-4-7-2 15,6 9-3-15,3-5-2 16,6 13-4-16,4 3 0 16,6 11-2-16,3 5-1 15,2 6-1-15,7 3-3 16,6 2 1-16,11 5-1 15,9 1 2-15,16 7 2 16,4 4 2-16,14 7 1 16,0-1 2-16,11 3-1 15,-2-6 0-15,16-11 0 16,-7-13-3-16,13-19-18 16,-8-14-17-16,18-27-340 15,-22-3 91-15</inkml:trace>
          <inkml:trace contextRef="#ctx0" brushRef="#br0" timeOffset="7383.0045">8441-55 929 0,'1'-27'300'16,"-1"10"46"-16,2 12-274 15,1 7-16-15,0 5-45 16,0 22-9-16,0 11-3 0,-1 20 5 16,1 9 3-16,0 23 2 15,2-3-2-15,4 8 0 16,3-21-3-16,2-13 1 15,1-30-1-15,8-20 18 16,3-26 2-16,13-38 5 16,0-18-2-16,20-37 4 15,-4-12-18-15,2-23-3 16,-10 23-4-16,-4 10 0 16,-20 42-3-16,-6 17-5 15,-12 40-3-15,-10 29-6 16,-9 25-1-16,-13 24-21 15,-4 10-23-15,-6 16-119 16,7-12-201-16,-1-8 0 16</inkml:trace>
          <inkml:trace contextRef="#ctx0" brushRef="#br0" timeOffset="8005.683">8749 309 956 0,'11'6'366'0,"3"-2"7"16,10 7-202-16,7 3-170 15,12 4-5-15,-5-2 1 16,11-6 0-16,-3-7 2 16,8-12 1-16,-3-11 3 15,4-15 4-15,-9-6 2 0,-6-5 0 16,-13 6-2-16,-4 6-1 16,-13 14-2-16,-4 11-5 15,-3 9-4-15,-6 15 8 16,-2 8 10-16,4 19 6 15,-7 1 5-15,6 9 3 16,5-9-6-16,5-7-10 16,0-19-6-16,7-14 2 15,-1-16 1-15,4-23 2 16,1-11 1-16,-1-19 1 16,-4 0-2-16,-6 0-3 15,-4 21-6-15,-7 15-3 16,-6 27-2-16,-2 24-2 15,-1 17 1-15,-2 18 2 0,5 2 4 16,7 13 0 0,6-12 1-16,6 0 1 0,3-19-1 15,13-10-3-15,0-14 0 16,14-16 4-16,1-17 0 16,11-20 4-16,-7-12 3 15,8-16 0-15,-13 4-3 16,0 3-1-16,-12 21-2 0,-7 11-3 15,-13 17-2-15,-2 10-3 16,-1 10 0-16,-4 6 1 16,2 6 2-16,2 6 3 15,-4-3 2-15,4 0-1 16,3-1 0-16,2-4 1 16,3-4-1-16,5-2-1 15,-4-2 1-15,-2-9-3 16,-4-4-7-16,-7-12-73 15,-2-14-58-15,-13-16-289 16,-5-4 7-16</inkml:trace>
          <inkml:trace contextRef="#ctx0" brushRef="#br0" timeOffset="8469.4934">9748-211 1115 0,'-8'-8'317'15,"3"5"66"-15,9 9-301 16,3 6-69-16,15 10-11 0,5 5-3 15,15 3-3-15,2-6-2 16,8 2-20-16,0-7-11 16,10-4-37-16,-12 0-11 15,-2-6-4-15,-11-2 20 16,-13-3 27-16,-14-1 60 0,-14 0 64 16,-11 2 15-1,-12 4 15-15,-7 6-5 0,-5 8-4 16,4 2-42-16,5 6-4 15,10-2-14-15,9-3-8 16,8-6-21-16,7-3-9 16,3-5-6-16,14-7 0 15,5-2-1-15,15-3 3 16,4 1 2-16,10 2-9 16,-10 8-2-16,-1 6-8 15,-18 3-3-15,-6 1-5 16,-17-1 10-16,-4 0 0 15,-10-1 12-15,-6-1 19 16,-3 0 9-16,-9 4 9 16,1-5 5-16,-5 3-6 15,5-3-15-15,0-4-5 16,13-2-8-16,3-2-2 16,7-6-22-16,5-7-74 0,6-5-33 15,14-19-337-15,11-17 28 16</inkml:trace>
          <inkml:trace contextRef="#ctx0" brushRef="#br0" timeOffset="9057.1331">10544-385 1234 0,'7'-7'305'0,"-8"20"87"16,-2 21-362-16,-3 26-17 15,0 9-20-15,-2 14 3 16,3-6 9-16,1 1 1 15,7-21 0-15,4 2-1 16,0-11 1-16,3-5-1 16,4-11 0-16,3-4 0 15,1-15-10-15,10-8-33 16,1-10-21-16,6-14-15 16,4-11 1-16,2-8 8 15,-1-3 32-15,-3-4 21 16,-9 10 14-16,-5 6 21 15,-8 12 8-15,-7 5 12 16,-7 10 1-16,-4 13 7 16,-5 6-15-16,-1 13-2 15,0 9-11-15,3 4 1 0,6-3-6 16,6-4-4-16,8-11-7 16,12-10 0-16,4-15 1 15,16-15 2-15,5-13-2 16,6-15 2-16,-7-3 1 15,3 2-4-15,-18 10-3 16,-7 11-2-16,-10 18-5 16,-1 15 1-16,-10 11-1 0,7 13 3 15,2 4 4-15,4 8 3 16,1-7 1-16,13-6 0 16,-2-11-1-16,19-18 0 15,1-10 0-15,20-23 1 16,1-11 1-16,9-12 0 15,-13 5-3-15,-2-1-1 16,-24 17-8-16,-17 16-66 16,-21 21-35-16,-31 31-325 15,-36 10 31-15</inkml:trace>
        </inkml:traceGroup>
      </inkml:traceGroup>
    </inkml:traceGroup>
    <inkml:traceGroup>
      <inkml:annotationXML>
        <emma:emma xmlns:emma="http://www.w3.org/2003/04/emma" version="1.0">
          <emma:interpretation id="{DF626E96-C264-4CBD-837C-2DE2D9A4DFDD}" emma:medium="tactile" emma:mode="ink">
            <msink:context xmlns:msink="http://schemas.microsoft.com/ink/2010/main" type="paragraph" rotatedBoundingBox="8792,14756 16853,14226 17002,16488 8941,17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E89A16-A971-455B-9CDA-3524A6C40855}" emma:medium="tactile" emma:mode="ink">
              <msink:context xmlns:msink="http://schemas.microsoft.com/ink/2010/main" type="line" rotatedBoundingBox="8792,14756 16853,14226 17002,16488 8941,17019"/>
            </emma:interpretation>
          </emma:emma>
        </inkml:annotationXML>
        <inkml:traceGroup>
          <inkml:annotationXML>
            <emma:emma xmlns:emma="http://www.w3.org/2003/04/emma" version="1.0">
              <emma:interpretation id="{9FB5E92D-8B9E-4103-B02E-7DF04C4F09C9}" emma:medium="tactile" emma:mode="ink">
                <msink:context xmlns:msink="http://schemas.microsoft.com/ink/2010/main" type="inkWord" rotatedBoundingBox="8838,15443 10480,15335 10579,16841 8937,16949"/>
              </emma:interpretation>
            </emma:emma>
          </inkml:annotationXML>
          <inkml:trace contextRef="#ctx0" brushRef="#br0" timeOffset="9794.8704">3462 1908 1233 0,'-6'33'261'0,"1"29"115"15,-2 15-357-15,2 20-20 16,7-1 9-16,7 7-11 16,2-18 10-16,10-9-10 15,1-27 11-15,4-12-15 16,-5-26 14-16,8-31-8 16,0-15 15-16,11-53-40 15,5-22-64-15,8-37-295 0,-5 9 39 16,-4-17-251-16,-8 46 472 15,-12 24 559-15,-5 50-146 16,-5 20 18-16,-8 38-195 16,-6 23-31-16,-5 17-23 15,-1 19 6-15,-2 3 11 16,5 5-13-16,8-8-13 16,6-1-17-16,4-18-7 15,11 0-16-15,5-16 5 0,7-7-10 16,-3-9 8-16,-1-14-15 15,-11-14 9-15,-12-9-8 16,-11-5 2-16,-17-17-34 16,-9-6-5-16,-17 1-68 15,-9 1-283-15,-20-7 61 16</inkml:trace>
          <inkml:trace contextRef="#ctx0" brushRef="#br0" timeOffset="9944.7142">3465 2307 930 0,'-30'6'333'15,"14"-3"37"-15,12 2-246 16,13 0-73-16,17-5-36 16,9-2-8-16,22-10-14 15,9-10 13-15,20-5-7 0,-2-1 15 16,20 2-36-16,-4 12-341 16,8 3 104-16</inkml:trace>
          <inkml:trace contextRef="#ctx0" brushRef="#br0" timeOffset="11702.9188">3174 2905 980 0,'-39'7'280'15,"18"-3"56"-15,18-2-280 16,24-4-35-16,18-4-24 16,34-11-5-16,18-11 2 0,41-14 4 15,1-8 6-15,37-6 1 16,-18 2 4-16,20 3-10 16,-26 19-332-16,0 11 107 15</inkml:trace>
          <inkml:trace contextRef="#ctx0" brushRef="#br0" timeOffset="11477.2336">2928 1666 735 0,'20'-43'236'0,"11"3"36"16,14 10-202-16,16 0-24 16,9 9-25-16,29 9-1 0,2 9-4 15,17 4-3-15,-6 5-6 16,14 7-1-16,-17-1-1 15,6 0 0-15,-19-4-1 16,4-14 2-16,-17-16-2 16,6-16 3-16,-23-10-4 15,-3-1 19-15,-16 14 2 16,-9 10 9-16,-19 21-1 0,-8 25 15 16,-11 19-9-16,-10 34 4 15,-5 13-7-15,-3 27 1 16,2-5-11-16,4 13-10 15,6-21-8-15,7 8-1 16,4-15-2-16,6 9-1 16,1-19 0-16,0 5-1 15,-1-20 0-15,0-6 2 16,-5-20 0-16,-1-9 2 16,-1-17-1-16,-4-8-5 15,-1-12-14-15,-9-8-12 16,-5-6-350-16,-11 6 99 15</inkml:trace>
          <inkml:trace contextRef="#ctx0" brushRef="#br0" timeOffset="11100.3938">3024 1536 553 0,'-24'-16'308'16,"0"4"-14"-16,13 7-150 16,-1 19-23-16,1 12-72 15,5 33-7-15,3 17-16 0,0 35-1 16,8 5-1-1,5 29-4-15,9-15-11 0,2 14-5 16,-1-26 0-16,5-1 0 16,-5-33 1-16,-7-18-1 15,-3-28 2-15,-3-15 1 16,-4-20 2-16,-9-18-7 16,0-12-11-16,-6-30-138 15,-4-12-51-15,-5-39-138 16,4-5-102-16</inkml:trace>
        </inkml:traceGroup>
        <inkml:traceGroup>
          <inkml:annotationXML>
            <emma:emma xmlns:emma="http://www.w3.org/2003/04/emma" version="1.0">
              <emma:interpretation id="{D791C4F4-13A5-4783-BCB7-273422835DDD}" emma:medium="tactile" emma:mode="ink">
                <msink:context xmlns:msink="http://schemas.microsoft.com/ink/2010/main" type="inkWord" rotatedBoundingBox="12093,15348 12925,15293 12963,15873 12131,15927">
                  <msink:destinationLink direction="with" ref="{ECCECEF6-840A-40B2-A963-C68002BD19BD}"/>
                  <msink:destinationLink direction="with" ref="{0E029082-2F33-4569-BB07-A7E31ABA949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273.3228">6794 1356 391 0,'43'-23'358'15,"-8"2"-58"-15,-14 10-80 16,-8-1-5-16,-9 7-73 16,-10 2 11-16,-9 2-24 0,-13-1-13 15,-4 7-42-15,-20 1-24 16,1 3-31-16,-15 8-3 15,2 7 0-15,-13 13-2 16,7 5-4-16,-6 13-6 16,20-2 1-16,0 3-1 15,18-6-1-15,14 9-2 16,13-12-1-16,12 2-4 16,15-6 1-16,24-8-2 15,9-16 0-15,27-13 4 16,6-9 3-16,20-12 1 15,-11-11 4-15,9-10-8 16,-19-1-35-16,-1-6-42 16,-21 10-371-16,-8-3 77 15</inkml:trace>
        </inkml:traceGroup>
        <inkml:traceGroup>
          <inkml:annotationXML>
            <emma:emma xmlns:emma="http://www.w3.org/2003/04/emma" version="1.0">
              <emma:interpretation id="{8643326B-7CCA-4900-97CA-4341AF5E2FA7}" emma:medium="tactile" emma:mode="ink">
                <msink:context xmlns:msink="http://schemas.microsoft.com/ink/2010/main" type="inkWord" rotatedBoundingBox="11214,14597 13649,14437 13785,16509 11350,16669">
                  <msink:destinationLink direction="with" ref="{0E029082-2F33-4569-BB07-A7E31ABA9494}"/>
                  <msink:destinationLink direction="with" ref="{ECCECEF6-840A-40B2-A963-C68002BD19BD}"/>
                </msink:context>
              </emma:interpretation>
              <emma:one-of disjunction-type="recognition" id="oneOf4"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@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9</emma:literal>
                </emma:interpretation>
                <emma:interpretation id="interp8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53803.7293">7297 855 620 0,'-37'-54'379'0,"-21"-4"-65"16,5 15-55-16,-8 4-253 15,4 13 6-15,-15 8-11 16,3 1 12-16,-23 3-7 16,2 8 11-16,-27 12-11 15,1 10 11-15,-27 23-13 16,11 12 6-16,-17 20-11 15,22 2 10-15,-2 25-10 16,28-10 12-16,6 13-11 16,26-10 11-16,3 19-11 15,18-12 8-15,11 25-12 16,19-5 10-16,17 18-12 16,20-19 11-16,18 15-10 15,8-23 11-15,19 1-12 0,-2-28 11 16,16-4-10-16,-2-28 11 15,21-5-11-15,-6-19 12 16,14 0-11-16,-5-14 10 16,11-7-10-16,-13-19 12 15,14-7-10-15,-10-12 13 16,7-14-11-16,-11-14 11 16,11-21-10-16,-17-13 11 15,2-23-5-15,-11 1 13 16,-2-21-5-16,-20 16 13 0,-8-16-8 15,-15 21 8-15,-12-7 1 16,-12 20 15-16,-11-4-4 16,-8 21 7-16,-12-7-12 15,-6 18-3-15,-18-1-24 16,-5 14 3-16,-15 2-14 16,-5 12 2-16,-17-1-21 15,0 14 12-15,-17 6-15 16,7 7 13-16,-19 8-4 15,12 12 21-15,-1 9-10 16,13 11 7-16,-4 18-12 16,20 14 9-16,-9 16-12 15,7 12 12-15,-4 15-8 16,14 0 9-16,-1 15-12 16,16-6 12-16,3 16-12 0,12-11 14 15,8 22-9-15,8-8 6 16,1 18-30-16,8-14 8 15,3 10-18-15,1-24 8 16,7 1-4-16,7-25 30 16,11-13-8-16,6-19 18 15,18-8-10-15,9-22 10 16,25-5-11-16,2-8 12 16,24-16-10-16,-1-12 11 0,25-14-9 15,-9-13 10-15,19-27-9 16,-11-5 10-16,17-26-10 15,-18 3 11-15,13-13-11 16,-17 9 10-16,-4-10-10 16,-20 13 10-16,-3-8-10 15,-26 12 9-15,-6 2-9 16,-16 16 11-16,-16-12-3 16,-17 13 13-16,-19-7-7 15,-18 7 12-15,-26-6-10 16,-12 22 2-16,-33-7-14 15,-7 14 7-15,-40 12-16 16,0 17 8-16,-43 23-10 16,0 32-1-16,-37 32-17 15,8 20 6-15,-37 47-18 16,26 10-328-16,-25 30 109 0</inkml:trace>
        </inkml:traceGroup>
        <inkml:traceGroup>
          <inkml:annotationXML>
            <emma:emma xmlns:emma="http://www.w3.org/2003/04/emma" version="1.0">
              <emma:interpretation id="{7FFB7375-784D-4229-B892-7857B6A0765F}" emma:medium="tactile" emma:mode="ink">
                <msink:context xmlns:msink="http://schemas.microsoft.com/ink/2010/main" type="inkWord" rotatedBoundingBox="14086,15106 16899,14921 17002,16488 14189,16674">
                  <msink:destinationLink direction="with" ref="{0E029082-2F33-4569-BB07-A7E31ABA9494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562.5772">10009 2458 1236 0,'6'-27'263'15,"15"6"113"-15,13 9-364 16,26 1-15-16,9-6-1 16,15-1 4-16,-3 1 1 15,5 3 4-15,-20 2-15 16,-12 3-366-16,-30-2 119 0</inkml:trace>
          <inkml:trace contextRef="#ctx0" brushRef="#br0" timeOffset="13700.9373">8217 1821 983 0,'-14'-2'416'0,"11"1"-16"16,12 2-207-16,17 10-177 15,10 5-24-15,14-3-1 16,4-8 6-16,18 3 1 16,-3-8 4-16,9-7 1 15,-6 3 2-15,11-1-2 16,-14-1 0-16,2 8-1 16,-16 4-2-16,-3 6-2 15,-18 8 0-15,-10 1-2 16,-16 2-1-16,-12 7 8 0,-16-4 9 15,-17 6 6-15,-6 0 12 16,-17 6 11-16,3-2-7 16,-4 1-5-16,3-5-5 15,-14 6-9-15,7-6-15 16,-12 11-83-16,4 0-10 16,1 9-347-16,16-6 27 15</inkml:trace>
          <inkml:trace contextRef="#ctx0" brushRef="#br0" timeOffset="19379.7298">9360 1281 1095 0,'21'-21'243'0,"8"8"97"16,27 6-316-1,9 1-24-15,24-2-2 0,2 3 2 16,21-5 0-16,-5 0 0 16,25-8 1-16,-9-4 1 15,20-5 1-15,-19-2 1 16,2-13 0-16,-25 2-2 16,-3-3 1-16,-31 7 0 15,-7 6-1-15,-23 15-4 0,-14 15 5 16,-21 17 17-1,-13 27 35-15,-8 13 4 0,-10 25 11 16,-1 5-1-16,-9 23-13 16,9-5-34-16,-4 13-5 15,9-8-4-15,1 2-5 16,10-14-4-16,-3 4 1 16,8-20 1-16,0 1 1 15,6-9-1-15,-8-4-1 16,6-13-32-16,-7 1-67 15,-2-13-16-15,-7 3-321 16,-8-9 37-16</inkml:trace>
          <inkml:trace contextRef="#ctx0" brushRef="#br0" timeOffset="18981.431">9443 1269 550 0,'-7'0'420'16,"1"21"-102"-16,-3 25-33 15,6 23-252-15,0 14-16 0,-2 29 7 16,5-5 3-16,3 15 1 16,2-18-11-16,3 5-7 15,-1-22-6-15,1 2 2 16,0-23-1-16,-4-11 3 16,2-24-1-16,-4-16 3 15,-1-21 2-15,-2-24 64 16,-4-12-430-16,7-21 166 15</inkml:trace>
          <inkml:trace contextRef="#ctx0" brushRef="#br0" timeOffset="18220.074">9801 1491 1063 0,'8'-26'302'0,"-8"5"60"16,3 16-293-16,0 20-68 15,-3 16-7-15,-6 29 21 16,-2 12 17-16,-4 18 17 16,4-1 7-16,4 16-4 15,7-21-22-15,8 4-12 16,4-19-11-16,0-5 1 15,4-30-3-15,7-13 5 16,0-22 4-16,8-27 3 16,1-20 0-16,13-31 4 15,-4-10-4-15,4-31-3 16,-7 8-4-16,2 2 17 16,-20 27 5-16,-5 14 4 0,-10 37 1 15,-6 19-3-15,-6 20-19 16,-2 12-12-16,-1 14-4 15,-3 20-2-15,1 4 2 16,5 11 2-16,5-9 2 16,7 3 1-16,3-16-1 15,5-3 0-15,0-3-1 16,5-1 1-16,-2-8 1 16,8 0 6-16,-2-8-21 0,5-11-100 15,-3-9-366-15,-3-14 67 16</inkml:trace>
        </inkml:traceGroup>
      </inkml:traceGroup>
    </inkml:traceGroup>
    <inkml:traceGroup>
      <inkml:annotationXML>
        <emma:emma xmlns:emma="http://www.w3.org/2003/04/emma" version="1.0">
          <emma:interpretation id="{6C917DBE-E805-4310-881E-00038FCDA0B3}" emma:medium="tactile" emma:mode="ink">
            <msink:context xmlns:msink="http://schemas.microsoft.com/ink/2010/main" type="paragraph" rotatedBoundingBox="9049,17185 23638,14942 23964,17063 9376,19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D654CC-4650-464A-B3F4-A3F8BE7698F1}" emma:medium="tactile" emma:mode="ink">
              <msink:context xmlns:msink="http://schemas.microsoft.com/ink/2010/main" type="line" rotatedBoundingBox="9049,17185 23638,14942 23964,17063 9376,19307"/>
            </emma:interpretation>
          </emma:emma>
        </inkml:annotationXML>
        <inkml:traceGroup>
          <inkml:annotationXML>
            <emma:emma xmlns:emma="http://www.w3.org/2003/04/emma" version="1.0">
              <emma:interpretation id="{807AF9C6-D267-4E02-BAF1-3A408CEED6E3}" emma:medium="tactile" emma:mode="ink">
                <msink:context xmlns:msink="http://schemas.microsoft.com/ink/2010/main" type="inkWord" rotatedBoundingBox="9056,17230 11990,16779 12275,18631 9341,19083">
                  <msink:destinationLink direction="with" ref="{01872E48-FD9D-446E-9981-7F84380FA4A2}"/>
                  <msink:destinationLink direction="with" ref="{ECCECEF6-840A-40B2-A963-C68002BD19BD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381.2275">4281 3697 262 0,'51'-69'180'16,"-4"4"51"-16,7-7-4 16,-13 16-9-16,-5 5 6 15,-15 19-54-15,-10 10-9 16,-17 18-52-16,-11 10-14 16,-12 8-23-16,-17 18-10 15,-9 6-44-15,-8 20-7 16,0 2-3-16,-9 11 6 15,15-10-1-15,5 2 3 16,9-15-4-16,14-2 0 0,21-13-7 16,20-7-2-16,19-6-5 15,20-3 0-15,8-9 1 16,23-5 1-16,-7-2 3 16,5 1 2-16,-16 0 0 15,1 5-2-15,-24 4-3 16,-4 7-4-16,-16 1-1 15,-10 5-3-15,-11 2 1 16,-12 8 0-16,-5 0 2 0,-14 4 19 16,-1-4 17-16,-11 1 32 15,-5-9 15-15,-11-4 22 16,3-10-13-16,-5-6-10 16,1-4-32-16,-4-10-12 15,9 0-23-15,-10-8 2 16,8 3-19-16,4 4-92 15,11 17-76-15,9 29-354 16,13 19-2-16</inkml:trace>
          <inkml:trace contextRef="#ctx0" brushRef="#br0" timeOffset="15211.1082">4384 3083 568 0,'-2'0'341'16,"4"-1"-43"-16,7 5-98 15,7-2-125-15,8 6-20 0,8 4-21 16,13 5 3-16,5 4-6 16,18 11-8-16,-2-2-15 15,12 3-1-15,-3 1-4 16,11 7 1-16,-11-4-1 16,16 12-1-16,-10-3 0 15,13 14 0-15,-15-5-2 0,7 5 0 16,-15-8 1-16,1-1 0 15,-18-20 0-15,2-1 3 16,-19-10 0-16,-2-7 2 16,-12-6 1-16,-4-5 3 15,-11-8 0-15,-4-5 4 16,-4-1-2-16,-9-5-14 16,-8 0-215-16,-3-5-135 15,-8-4-42-15</inkml:trace>
          <inkml:trace contextRef="#ctx0" brushRef="#br0" timeOffset="15613.519">5132 3792 1107 0,'7'-8'257'0,"6"14"91"16,17 11-315-16,6 8-40 16,17 9 0-16,-3 1 3 15,12 9 0-15,-6-4 3 0,9 0 1 16,-7-8 0 0,8-1 1-16,-8-10-1 0,5-7 4 15,-8-9 9-15,2-8 10 16,-9-5 2-16,4-7 7 15,-8-2 8-15,2-2 3 16,-7 1-6-16,-3-5 8 16,-11 3 1-16,-4-3-3 15,-2 2-7-15,-2-5 11 16,-10-2-10-16,-2-6-4 16,-2 4-6-16,-12-13 0 15,-3-3-28-15,1-10-95 16,0 4 62-16,5-5-423 15,-2 16 63-15</inkml:trace>
          <inkml:trace contextRef="#ctx0" brushRef="#br0" timeOffset="89348.4443">4379 3277 191 0,'7'-20'180'16,"2"-6"-47"-16,3-1-6 15,2 0-101-15,0 5-18 16,-2-5 62-16,-4 7 25 0,-7-2 40 16,-1 1 10-16,-5 1 16 15,-2 5-63-15,-7 2-27 16,-4 6-37-16,-12 10-10 16,-5 3-14-16,-12 6-2 15,-9 2 1-15,-20 3-5 16,2-2-1-16,-15 13 0 15,2 2-1-15,-11 15 5 16,18 6 2-16,-9 8 3 16,14-5 0-16,-4 6 0 15,18-6-4-15,-2 5 0 16,17 1-3-16,5 2 1 16,13-6-1-16,8 12-1 15,13-5 0-15,7 12 0 16,9 0-2-16,12 14-2 15,7-5 0-15,13 1 0 0,7-9-1 16,7 7 0-16,-1-15 1 16,12 2 1-16,-8-2 0 15,13 2-3-15,-6-10 1 16,18 3-3-16,-3-14-3 16,20-1 2-16,-10-22 4 15,16-13 1-15,-14-19 1 0,9-23 4 16,-13-17-3-16,8-20 0 15,-13-7 0-15,6-22 2 16,-17 4-1-16,2-21 6 16,-16 5 1-16,2-14 2 15,-14 13 1-15,-8-10 7 16,-12 23 0-16,-10-3 13 16,-13 18 6-16,-14-7 19 15,-9 13 2-15,-14-4 7 16,-7 10-9-16,-16 2-4 15,-4 13-17-15,-27 8-11 16,-2 14-10-16,-24 12-11 16,-2 12-7-16,-14 18-8 15,7 11 4-15,-11 17-4 16,24 6-15-16,1 21-64 16,20 11-15-16,23 24-325 0,16 5 36 15</inkml:trace>
        </inkml:traceGroup>
        <inkml:traceGroup>
          <inkml:annotationXML>
            <emma:emma xmlns:emma="http://www.w3.org/2003/04/emma" version="1.0">
              <emma:interpretation id="{C8E53469-A10A-41F9-8DCD-614DCB767215}" emma:medium="tactile" emma:mode="ink">
                <msink:context xmlns:msink="http://schemas.microsoft.com/ink/2010/main" type="inkWord" rotatedBoundingBox="12596,17468 13786,17286 13936,18264 12746,18447">
                  <msink:destinationLink direction="with" ref="{01872E48-FD9D-446E-9981-7F84380FA4A2}"/>
                </msink:context>
              </emma:interpretation>
            </emma:emma>
          </inkml:annotationXML>
          <inkml:trace contextRef="#ctx0" brushRef="#br0" timeOffset="16137.4874">6715 3758 907 0,'-1'2'279'0,"-1"12"44"16,10 12-244-16,0 13-37 31,7 4-19-31,0 17 4 0,-1-6-2 0,0 6-3 16,1-8-10-16,5 0-4 15,5-11-3-15,-1-7 0 16,1-15 2-16,-1-16 13 15,-2-16 4-15,2-20 9 16,6-18 9-16,6-27 13 16,4-8-5-16,6-11-2 0,-4 7 2 15,-1 2-1-15,-10 29-16 16,-5 14-7-16,-14 17-4 16,-4 13-15-16,-8 15-6 15,-2 6-1-15,-1 3 0 16,-1 5 5-16,-1 9-32 15,2 3-80-15,1 2 339 16,1 7-678-16,-1-6 256 16</inkml:trace>
          <inkml:trace contextRef="#ctx0" brushRef="#br0" timeOffset="16408.0904">7706 3623 1051 0,'0'3'247'0,"-1"5"81"16,-1 12-305-16,-4 9-3 15,-3 2-2-15,-7 21 19 16,-3 0 10-16,-8 9 1 16,3-1-10-16,-5 11-8 15,4-10-21-15,1 3-2 16,5-11-3-16,-1 0 1 0,7-22 1 15,-1-8-6-15,6-15-7 16,3-25-42-16,10-20 43 16,12-26-380-16,9-12 104 15</inkml:trace>
          <inkml:trace contextRef="#ctx0" brushRef="#br0" timeOffset="16798.9759">7660 3611 991 0,'9'-6'253'0,"-1"20"74"0,-2 15-264 15,0 6-44-15,1 23 14 16,-3 1 2-16,-1 7 10 16,2-5-6-16,1 13-5 15,2-18-15-15,2-1 0 16,3-12-12-16,2-3 0 16,-1-14 0-16,1-4 2 15,-1-10-1-15,-5-1-9 16,-6-8-2-16,-9-15-21 15,-8-5-11-15,-13-8-7 16,-6-2 3-16,-11-7-4 16,-2 11 20-16,-3-6 8 15,7 6 7-15,-1-2 13 16,14 4 14-16,5 4 16 0,11 8 6 16,9 3-1-1,12 6-7-15,8 0-10 0,14 1-17 16,11 1-6-16,7-1-1 15,8 4 2-15,-2 1 1 16,4 2-22-16,-15-1 133 16,-11-1-490-16,-19-6 185 15</inkml:trace>
          <inkml:trace contextRef="#ctx0" brushRef="#br0" timeOffset="17498.0923">7557 3323 1270 0,'-13'-13'385'0,"8"13"61"16,4 11-337-16,4 7-95 16,4 7-15-16,2 6-2 15,7 1 3-15,5-8 5 16,5-1-86-16,2-9-7 0,3-12-357 15,-5-11 31-15</inkml:trace>
          <inkml:trace contextRef="#ctx0" brushRef="#br0" timeOffset="17653.1459">7815 3307 949 0,'5'-7'326'16,"-4"10"36"-16,1 3-247 16,-4 3-79-16,1 6-18 15,-1 5-15-15,1-3 2 16,1 0 4-16,7-5-2 15,6-4 450-15,0-17-822 16,6-10 419-16</inkml:trace>
        </inkml:traceGroup>
        <inkml:traceGroup>
          <inkml:annotationXML>
            <emma:emma xmlns:emma="http://www.w3.org/2003/04/emma" version="1.0">
              <emma:interpretation id="{55E5EFB9-8571-40E4-A919-73337983A10B}" emma:medium="tactile" emma:mode="ink">
                <msink:context xmlns:msink="http://schemas.microsoft.com/ink/2010/main" type="inkWord" rotatedBoundingBox="16512,16038 23638,14942 23964,17063 16838,18159">
                  <msink:destinationLink direction="with" ref="{5C556E2D-B1FA-4E00-87B5-25B04731B8C4}"/>
                  <msink:destinationLink direction="with" ref="{6C6C56BE-8FE9-448C-BB3F-65991A9E1C10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7425.6563">12078 3955 606 0,'-28'-13'352'16,"10"1"-30"-16,-4-3-99 0,10 4-119 15,4 0-22-15,2-1-44 16,3-2 4-16,8 2-28 16,5-7 6-16,3 1-19 15,11 1 9-15,1 2-14 16,8 3 10-16,-2 7-11 15,9 3 11-15,-8 7-11 0,5 6 12 16,-6 1-12 0,1-3 12-16,-6 3-11 0,0-7 20 15,-6-3-4-15,1-15 33 16,-2 6-3-16,2-19 19 16,-1 0-18-16,0-17 9 15,-6 3-32-15,-3-16 4 16,-7 12-17-16,-1 0 9 15,-6 11-15-15,2 12 12 16,-4 12-13-16,4 4 2 16,-4 10-46-16,14 10-24 15,2 5-267-15,10-2-98 16,3-5-79-16</inkml:trace>
          <inkml:trace contextRef="#ctx0" brushRef="#br0" timeOffset="98090.5349">14156 2596 720 0,'-20'-2'366'16,"-6"22"-31"-16,0 9-129 16,-5 16-177-16,10 4-26 0,4 6 13 15,6-6-11-15,11 0 14 16,8-15-14-16,10-7 14 16,10-11-17-16,7-16 10 15,2-16-11-15,13-22 14 16,-5-14-10-16,-1-26 14 15,-8 1-8-15,-10-4 14 16,-19 16-12-16,-10 12 10 16,-10 25-14-16,-13 19 9 15,-5 26-17-15,-4 24 9 16,1 16-13-16,0 21-24 16,10 3-27-16,7 8-178 15,14-10-148-15,13 3-30 16</inkml:trace>
          <inkml:trace contextRef="#ctx0" brushRef="#br0" timeOffset="97776.8789">14562 2793 1119 0,'-7'16'259'0,"-7"22"101"16,-4 17-335-16,-9 14-1 16,1 3-21-16,-3 5 13 15,0-16-14-15,5-5 11 16,5-20-13-16,7-9 11 15,4-12-13-15,4-10 11 16,1-13-19-16,1-12 57 16,-3-6-418-16,-4-19 149 15</inkml:trace>
          <inkml:trace contextRef="#ctx0" brushRef="#br0" timeOffset="98411.7657">14814 3102 1123 0,'-14'18'297'15,"-7"10"79"-15,-2 1-315 16,4 11-49-16,5-5-15 15,5-1 9-15,6-11-9 16,9-3 11-16,8-10-10 0,8-2 9 16,1-8-11-16,9-8 11 15,-2-7-10-15,1-16 12 16,-5-8-11-16,-7-11 16 16,-10 1-5-16,-12-7 33 15,-9 7-6-15,-15 7 12 16,0 5-14-16,-8 10 1 15,5 13-33-15,3 9-2 16,10 8-14-16,3 16-36 16,10 5-38-16,5 5-331 15,10-2 61-15</inkml:trace>
          <inkml:trace contextRef="#ctx0" brushRef="#br0" timeOffset="96144.0413">12976 3798 949 0,'-4'0'277'0,"-1"3"69"15,2 0-271-15,3 3-9 16,2-7-27-16,4 1 12 16,2-5-17-16,7-7 16 15,3-10-22-15,13-19 8 16,3-17-20-16,9-34 7 16,0-11-21-16,0-11 11 15,-14 18-13-15,-5 8 9 16,-7 39-10-16,-8 17 9 15,-7 20-15-15,1 13 7 16,-2 10-11-16,4 9 12 16,-7 5-9-16,4 16 16 15,-2 2-9-15,3 12 12 16,-1-3-13-16,4 8 12 16,3-9-13-16,2-2 11 15,-4-15-11-15,-2-7 13 0,-2-15-12 16,2-4 10-16,-7-8-12 15,4-3-4-15,1 2-35 16,-5-1 456-16,1 4-824 16,7-6 401-16</inkml:trace>
          <inkml:trace contextRef="#ctx0" brushRef="#br0" timeOffset="96502.9976">13705 3148 997 0,'28'-51'289'0,"-8"13"60"16,-7 19-279-16,-2 6-49 15,-8 6-29-15,-4 14 13 16,-7 17-9-16,-6 21 21 16,-1 13 0-16,1 25 22 15,5 1-12-15,6 0 11 16,10-16-20-16,10-13 6 15,5-24-3-15,8-16-1 16,-2-16-10-16,1-21 23 16,-1-13-5-16,2-23 18 15,-7-15 4-15,-1-12 19 16,-8 5-21-16,-8 0 4 0,-12 22-30 16,-10 13 6-16,0 18-23 15,-4 11 0-15,-2 15-18 16,-10 18-17-16,1 6-53 15,-12 26-62-15,-4 12-319 16,-13 10 48-16</inkml:trace>
          <inkml:trace contextRef="#ctx0" brushRef="#br0" timeOffset="99896.6284">16283 2379 1071 0,'-1'13'227'0,"7"-4"116"15,3-5-315-15,13-7 45 16,-2-15 3-16,7-24 21 16,-4-10-21-16,8-27-3 15,-2-9-46-15,8-21-4 16,-8-3-24-16,3-14 1 15,-9 16-14-15,-9 12 7 16,-9 29-2-16,-5 29-6 16,-10 35-4-16,0 39 17 15,-1 20-10-15,0 26 3 16,0 12 12-16,8 13 22 16,5-13-11-16,9 4 11 15,2-23-12-15,10-1 4 16,0-20-18-16,5-10 2 15,-5-22-30-15,5-29-51 16,-1-33 314-16,2-39-658 0,-1-36 272 16</inkml:trace>
          <inkml:trace contextRef="#ctx0" brushRef="#br0" timeOffset="100256.1649">16920 1373 1013 0,'-12'37'369'16,"-16"27"47"-16,-6 11-258 0,2 19-91 15,11-13-38-15,5 5 3 16,16-24-30-16,9-6 8 16,10-16-12-16,10 0 13 15,5-15-12-15,12-7 9 16,-5-12-8-16,4-10 13 16,-10-9-11-16,3-7 29 15,-12-4-4-15,0-5 15 16,-7 3-4-16,-2-5 34 15,-10 5-24-15,-10 0 13 16,-4 7-14-16,-10 1 2 16,-5 3-33-16,-13 2 1 15,-5 13-20-15,-6 8 11 16,0 6-14-16,5 12 10 16,12 6-9-16,13 2 15 15,13 0-31-15,18 4-73 0,13-9-72 16,23-11-347-1,13-16 8-15</inkml:trace>
          <inkml:trace contextRef="#ctx0" brushRef="#br0" timeOffset="99100.0744">15349 2539 1039 0,'-7'-22'284'0,"-9"19"60"15,-2 20-272-15,-5 12-79 16,-6 16 14-16,-2 7-10 16,0 17 29-16,10-9-4 15,4 6 14-15,11-17-18 16,6-5 10-16,9-12-24 0,6-12 8 15,1-17-14-15,8-18 14 16,-1-17-13-16,8-29 15 16,-5-10-12-16,5-23 11 15,-11 10-13-15,-7 3 12 16,-11 24-14-16,-7 16 13 16,-4 27-11-16,-2 12 10 15,-1 18-13-15,-2 14 14 16,1 7-8-16,2 12 22 15,8 0-9-15,4 2 14 16,10-11-13-16,7-5 6 16,4-12-22-16,4-9 10 15,0-13-13-15,3-21 13 16,-3-15-10-16,0-17 13 16,-4-3-11-16,-8-7 11 15,-4 20-12-15,-8 11 13 0,-4 16-8 16,-2 8 13-16,-1 12-13 15,-1 9 13-15,3 4-15 16,0 11 6-16,3 4-13 16,6 0 11-16,5-10-12 15,4-7 10-15,5-13-11 16,8-17 14-16,-4-11-10 16,7-11 12-16,-5-12-11 15,2-9 12-15,-9 11-13 16,-3 5 11-16,-7 15-12 0,-3 9 12 15,-7 15-11-15,-2 16 12 16,0 6-12-16,-1 5 13 16,3 2-14-16,6 9 10 15,-4-9-12-15,11 2 11 16,-2-6-13-16,5 2 6 16,-1-10-38-16,13-10-61 15,-4-14-40-15,14-25-322 16,-6-20 32-16</inkml:trace>
          <inkml:trace contextRef="#ctx0" brushRef="#br0" timeOffset="99522.0749">16000 2108 797 0,'-13'-28'395'0,"4"-7"-21"0,3 1-157 16,1 5-168-16,1 6-29 15,1 8 14-15,-2 10-13 16,1 5 14-16,-3 11-11 15,4 16 7-15,2 7-24 16,5 20 5-16,4 9-11 16,10 13 11-16,4-2-11 15,6 9 9-15,-1-8-11 16,5 9 10-16,-6-13-13 0,-1 3 11 16,-8-12-9-16,-5-9 11 15,-9-18-10-15,-3-8 11 16,-6-14 3-16,-6-9 37 15,-4-8-7-15,-4-10 13 16,-3-8-10-16,-1-16-3 16,1-9-38-16,-3-15 6 15,4 1-13-15,4 1 10 16,6 9-11-16,7 12 9 16,5 12-11-16,9 6 9 15,1 1-11-15,2 9 10 16,0-1-12-16,5 6 11 15,0 1-10-15,6 5-55 16,1 0-40-16,7-1 459 16,-2-5-823-16,-1-11 393 15</inkml:trace>
          <inkml:trace contextRef="#ctx0" brushRef="#br0" timeOffset="122779.9135">16635 2493 294 0,'52'-37'147'0,"20"-14"23"16,3-1-68-16,15-12 11 16,1-2-14-16,13-8 5 15,-12 11-25-15,11-6-8 16,-12 14-25-16,1 3-10 16,-19 12-18-16,-2 3-3 15,-21 10-2-15,-4 4 0 16,-18 6 2-16,-13 4 8 0,-7 9 1 15,-8 4 15-15,-15 4-2 16,-5 9-6-16,0 4-9 16,-20 4-1-16,-3 8-15 15,-15 7-1-15,-8 3 0 16,-20 10 3-16,3 2-2 16,-7 4 2-16,2-4-1 15,-10 4 2-15,14-10-3 0,-8 5 0 16,9-4-1-16,4 3-2 15,20-9 1-15,7-6-1 16,19-14 0-16,12-2-2 16,15-16-2-16,20-7 0 15,10-4-2-15,27-12 0 16,15-15 4-16,29-14 2 16,-2-7-1-16,22-15 2 15,-10 6 1-15,5-6-2 16,-21 15 0-16,5 0-1 15,-21 19-1-15,-8 3 1 16,-26 12 0-16,-11 6 3 16,-22 8 4-16,-18 2-1 15,-14 12-1-15,-17 6 2 16,-9 3-3-16,-22 13-2 16,1 4 1-16,-13 7-1 0,6 1 0 15,-12 5 1-15,12-7-1 16,-7 4-2-16,7-7 2 15,-8 6-3-15,19-2-3 16,0 8 6-16,10 6-23 16,-10 22-324-16,3-3 105 15</inkml:trace>
          <inkml:trace contextRef="#ctx0" brushRef="#br0" timeOffset="146713.7526">16440 2617 826 0,'-3'-5'223'0,"6"1"49"15,8-2-227-15,15-13-28 16,7 2-5-16,18-12-10 16,6-6 16-16,18-8-11 15,-5 0 7-15,12-12-13 0,-7 7 9 16,3-5-12-16,-12 5 10 15,6-1-12-15,-14 8 12 16,5-4-12-16,-7 8 11 16,-1 2-12-16,-15 6 12 15,-2 4-10-15,-15 10 11 16,-5 1-8-16,-10 5 17 16,-3 4 1-16,-7 1 12 15,-4 5-5-15,-3 2 11 0,-11 7-14 16,-6 3-1-16,-19 12-15 15,-4 1 5-15,-18 15-14 16,2 1 9-16,-18 10-6 16,8-3 15-16,-11 9-6 15,14-12 16-15,-4 3-5 16,20-12 10-16,9-5-12 16,18-12 6-16,9-3-17 15,12-9 2-15,13-5-21 16,10 0 7-16,20-6-6 15,10-8 12-15,25-10-9 16,6-5 17-16,14-17-15 16,-4-5-2-16,14-10-19 15,-14 4 8-15,10-10-11 16,-7 7 17-16,3-1-4 0,-18 9 21 16,-5 3-8-16,-17 10 10 15,-9 4-10-15,-19 8 11 16,-5 5-8-16,-10 5 17 15,-9 7 1-15,-6 4 13 16,-11 0-11-16,-6 6 10 16,-21 12-20-16,-10 0 0 0,-27 21-15 15,-8 10 7-15,-30 20-19 16,11-3 8-16,-21 15-26 16,12-6 2-16,-7 11-325 15,23-11 99-15</inkml:trace>
          <inkml:trace contextRef="#ctx0" brushRef="#br0" timeOffset="92644.3974">12584 2117 1015 0,'-2'3'227'0,"-1"11"94"16,8 7-307-16,-1 15-2 16,6 2-16-16,-1 3 10 15,0-2-19-15,-3-2-24 16,6-11-85-16,-5-14-59 16,-4-9-5-16,-3-14 31 15,-3-12 33-15,-2-9 96 16,-1 3 64-16,7-6 6 15,1 5-20-15,-2 6-13 16,3 12-87-16,2 5-95 16,-5 12-9-16</inkml:trace>
          <inkml:trace contextRef="#ctx0" brushRef="#br0" timeOffset="91700.618">11737 2701 1224 0,'2'19'268'15,"-8"24"113"-15,2 17-369 0,3 22-1 16,1 7-16 0,6 13 12-16,3-21-9 0,4 2 12 15,2-19-13-15,2-6 13 16,-3-18-14-16,-1-6 13 16,-3-16-13-16,-10-13 43 15,-2-13-8-15,-7-21 13 16,0-12-11-16,-2-25 10 15,8-6-41-15,1-28 6 16,5 5-13-16,2 0 12 16,4 20-11-16,0 6 9 15,-1 32-11-15,10 12 7 16,-2 15-12-16,2 7 7 16,1 7-2-16,2 10 2 15,-4 4-10-15,0 5 9 0,-6 0-8 16,-1 6 3-16,-7-4-1 15,-12 7 11-15,-6 2-6 16,-11 10 13-16,-2-1-10 16,-1 2 13-16,6-11-10 15,1-2 11-15,12-12-15 16,8-9-54-16,8-11-30 16,17-16-320-16,10-24 35 15</inkml:trace>
          <inkml:trace contextRef="#ctx0" brushRef="#br0" timeOffset="92000.4351">12188 2792 860 0,'2'-5'408'16,"-7"7"-26"-16,-3 10-170 15,-1 2-170-15,-2 9-16 16,4 1-27-16,4 6 11 16,4-10-12-16,7-2 11 15,7-12-13-15,7-14 11 16,2-12-11-16,10-13 13 15,-2-10-11-15,-1 0 11 16,-7 8-10-16,-2 8 7 16,-11 17-11-16,-5 10 6 15,-3 7-10-15,1 12 11 16,1 1-6-16,1 4 11 16,2-1-8-16,3-4 10 0,4-7-13 15,2-12 11-15,4-15-9 16,10-21-35-16,-2-14 110 15,-3-24-464-15,-1-18 148 16</inkml:trace>
          <inkml:trace contextRef="#ctx0" brushRef="#br0" timeOffset="91271.6652">11565 2646 590 0,'11'-24'273'0,"3"-1"-6"0,0 1-160 16,6-7-21-16,0 2-50 16,-2-3 33-16,-3-2-3 15,-9-6 28-15,-9 5-14 16,-9-2 12-16,-9 8-39 15,-13 7-4-15,-3 18-31 16,-12 19-1-16,1 6-22 16,-4 22 11-16,3 3-9 15,-3 14 14-15,9-8-11 0,2 14 11 16,10-11-14-16,6 10 11 16,15-14-13-16,11-1 9 15,13-8-13-15,14-9 7 16,7-10-9-16,17-3 12 15,3-6-9-15,5-2 12 16,-5-1-6-16,4 4 8 16,-18-1-11-16,-7 6 8 15,-14-1-12-15,-5 2-1 16,-10-4 3-16,-13 4 14 16,-3-2-5-16,-9 8 13 15,-4 6 2-15,-8 10 0 16,4-1-15-16,-3 6 10 15,10-7-12-15,4-8 12 16,6-13-32-16,8-13 23 0,12-17-396 16,10-43 114-16</inkml:trace>
          <inkml:trace contextRef="#ctx0" brushRef="#br0" timeOffset="93943.3125">12795 2484 800 0,'8'-7'201'0,"-2"3"80"0,0-5-186 15,-3-7 2-15,-7-5 4 16,-4-7-10-16,-7-1 5 16,-4 5-39-16,-4 4-32 15,2 12-4-15,-1 16 3 16,3 7-20-16,-3 17 8 15,5 3-10-15,3 16 13 16,4-3-14-16,7 7 11 16,10-5-15-16,7 4 10 15,6-16-13-15,6-2 12 16,0-18-10-16,2-12 14 16,-4-15-9-16,-2-19 15 15,-5-11-12-15,-4-17 11 16,-6 1-12-16,-6-2 10 0,-4 18-9 15,-5 11 22-15,2 20-11 16,-6 16 10-16,1 23-10 16,-3 28 7-16,4 7-22 15,2 28 11-15,8 3-11 16,8 4 13-16,7-23-13 16,3 2 13-16,1-28-15 15,2-8 9-15,-5-18-12 0,-3-9 14 16,-3-18-10-1,-3-16 13-15,-1-24-18 0,1-47-49 16,-1-19-43-16,1-31-333 16,-5 1 40-16,-2 5-229 15,0 43 192-15,-2 23 855 16,-1 37-69-16,3 18-67 16,-1 18-83-16,-2 8-164 15,1 8-36-15,-1 5 20 16,0-2-2-16,2 3 12 15,4 1-16-15,6 1 6 16,3-3-25-16,6 1 13 16,1-6-12-16,5-14 25 15,-2-12 3-15,6-11 28 16,-4-12-13-16,5-14 10 0,-3-7-25 16,-1-16-2-1,-13 8-27-15,-6-1 9 0,-4 17-5 16,-8 12 19-16,-11 27-11 15,-5 23 12-15,2 11-9 16,-6 15 4-16,8 3-20 16,6 4 11-16,10-15-13 15,8-1 7-15,5-14-12 16,10-11 13-16,5-13-11 16,7-21 13-16,-3-17-10 0,1-24 7 15,-6-8-24-15,-7-4 9 16,-12 14-12-16,0 15 11 15,-4 25-10-15,-7 18 23 16,1 20-11-16,-1 19 16 16,-1 3-6-16,4 12 23 15,2-4-11-15,5-4 12 16,7-14-14-16,5-9 9 16,3-16-21-16,11-21 13 15,2-15-12-15,10-40 10 16,2-19-11-16,-1-44-18 15,-5-4-41-15,-4-24-11 16,-17 28-19-16,-12 22 54 16,-10 47 24-16,-11 26 41 15,-4 45 11-15,-2 29 16 16,1 16-53-16,0 15 15 0,6 4-13 16,6 9 15-16,11-13-10 15,8 2 11-15,11-4-21 16,7 6 10-16,3-4-14 15,5-2 8-15,-2-14-13 16,-3-8 14-16,-7-18-9 16,-7-13 12-16,-12-10-6 15,-7-6 16-15,-8 1-13 0,-10-10 14 16,-5 0-14-16,-9-11 10 16,-3-7-16-16,-9-16 9 15,4 4-14-15,-1-8 12 16,7 7-4-16,6 5 25 15,10 15-10-15,12 5 9 16,5 7-13-16,18 3 0 16,4 1-25-16,18-1 9 15,8 2-10-15,20 0-21 16,4 1-47-16,18 8-380 16,-8-3 81-16</inkml:trace>
          <inkml:trace contextRef="#ctx0" brushRef="#br0" timeOffset="94273.9661">14539 1415 747 0,'3'19'457'16,"-3"15"-83"-16,5 31-63 15,3 11-314-15,2 21 11 16,0-5-2-16,7 8 4 15,-1-21-16-15,-2-5-37 16,-3-17 19-16,-2-13-364 16,-6-28 91-16</inkml:trace>
          <inkml:trace contextRef="#ctx0" brushRef="#br0" timeOffset="94652.6713">13987 1655 1157 0,'-18'-7'248'0,"19"-4"111"0,19-1-351 16,26-10 3-16,16-4-16 15,31-11 11-15,4 7-10 16,16-3 9-16,-5 12-10 16,5 9 11-16,-18 12-11 15,3 12 10-15,-16 11-10 0,-7 11 11 16,-18 6-11-1,-8 7 13-15,-15 1-4 16,-11 4 19-16,-8-6-2 0,-9 6 33 16,-9-9 7-16,-17 3 48 15,-9-8-1-15,-33 10 25 16,-11-4-30-16,-33 13-5 16,-3-2-54-16,-15 4-7 15,23-9-34-15,-2-7 8 16,32-15-10-16,12-7-69 15,23-9-98-15,9-22-351 16,19-15 8-16</inkml:trace>
          <inkml:trace contextRef="#ctx0" brushRef="#br0" timeOffset="144834.9368">11499 3617 780 0,'-13'-3'317'16,"8"-5"2"-16,2 4-157 16,3 1-153-16,4-2 3 15,10-4-14-15,3-8 8 0,17-9-9 16,6-9 17-16,15-7-11 16,6 4 10-16,15-5-11 15,-1 6 8-15,12-3-12 16,-6 8 9-16,11-8-12 15,-6 6 11-15,14-9-11 16,-11 4 10-16,6-12-12 16,-7 8 13-16,5-8-11 15,-15 12 11-15,8 3-10 16,-12 13 11-16,-5 3-11 16,-15 11 10-16,-8 1-10 15,-19 7 10-15,-7-1 1 16,-12 4 13-16,-10 2 6 15,-9 1 13-15,-15 6-4 16,-10 3-1-16,-26 7-13 16,-11 4-7-16,-24 8-11 0,6 0 7 15,-27 2-7-15,8-3 11 16,-14 0-9-16,12-1 10 16,-9 4-12-16,27-3 7 15,-1 2-10-15,20-3 8 16,1 3-10-16,16-8 9 15,3 1-11-15,18-4 11 16,9-3-14-16,17-7 11 16,15-4-18-16,14-3 10 0,22-9-8 15,14-6 13-15,25-11-9 16,9-9 18-16,21-16-10 16,-10-4 7-16,16-8-11 15,-15 8 12-15,0-1-13 16,-21 13 12-16,1 4-11 15,-23 14 11-15,-3 0-12 16,-16 10 11-16,-9 3-11 16,-10 3 12-16,-9 3-16 15,-10 3 13-15,-7 3-11 16,-9 2 11-16,-10 7-8 16,-6 0 15-16,-12 7-10 15,-6 1 12-15,-17 4-12 16,-5 1 9-16,-23 13-13 15,0 1 10-15,-16 11-12 16,18 1 13-16,-15 4-12 0,19-10 12 16,-1 1-10-16,21-11 10 15,4-2-12-15,26-10 10 16,12-8-17-16,23-9 4 16,25-7-16-16,21-11 11 15,31-22-12-15,21-13 15 16,35-27-24-16,-3-6 10 0,22-19-19 15,-16 7 8-15,3-6-10 16,-24 18 31-16,-6 2-5 16,-32 20 19-16,-12 9-6 15,-24 23 13-15,-17 7-1 16,-22 15 16-16,-25 14-2 16,-18 10 16-16,-30 17-4 15,-22 16 2-15,-36 19-14 16,-11 4 7-16,-25 20-8 15,5-7 7-15,-19 4 3 16,25-10 1-16,5 3-14 16,19-20 2-16,3 3-15 15,29-10-1-15,0 10-66 16,17-9-9-16,16 6-336 16,26-19 44-16</inkml:trace>
          <inkml:trace contextRef="#ctx0" brushRef="#br0" timeOffset="102881.2024">17408 1095 541 0,'15'16'422'16,"-6"1"-97"-16,2 23 4 16,-5 12-284-16,0 29-3 15,-9 6 24-15,-5 21 0 16,-5-12-8-16,-3 4-22 16,1-22 2-16,-2-10-24 15,3-24 0-15,5-16-13 16,1-13 10-16,5-13-10 15,3-7-8-15,5-32-59 0,0-16-334 16,1-32 78-16</inkml:trace>
          <inkml:trace contextRef="#ctx0" brushRef="#br0" timeOffset="103221.1128">17227 1224 1106 0,'-26'-13'285'0,"-2"-1"87"15,8 5-310-15,-1 4-16 16,8 3-7-16,-5 15-17 16,6 7 6-16,1 6-15 15,5 6 7-15,6 8-11 16,6-8 10-16,3-1-13 16,3-10 8-16,4-9-13 15,-3-13 10-15,12-11-11 16,1-15 13-16,0-11-7 15,-6-8 13-15,-6-6-9 16,-14 0 9-16,-8 3-12 16,-10 15 7-16,-4 13-19 15,-1 19 5-15,2 27-11 16,4 16 10-16,8 20-30 16,4 5-11-16,10 11-51 15,4-19 10-15,12 8-342 0,6-17 90 16</inkml:trace>
          <inkml:trace contextRef="#ctx0" brushRef="#br0" timeOffset="103520.6251">17575 1635 734 0,'12'3'315'16,"-13"2"25"-16,-6 9-187 0,-8 9-34 16,-5 4-27-16,-1 7 0 15,4-3-8-15,6-4-12 16,10-8-9-16,7-4-24 15,6-6-23-15,11-4-19 16,6-5 9-16,3-14-8 16,2-13 13-16,3-27-5 15,-14-7 12-15,0-16-8 16,-8 6 8-16,-6 5 5 16,-9 27 13-16,-3 8-10 15,-6 22 8-15,-9 15-14 16,-4 9-10-16,-11 16-18 15,-3 7-6-15,-7 14-82 16,6 2-27-16,-2 7-343 16,6-21 30-16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8:19.4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DC2848-8157-462F-8F8A-6B0421B3A48E}" emma:medium="tactile" emma:mode="ink">
          <msink:context xmlns:msink="http://schemas.microsoft.com/ink/2010/main" type="writingRegion" rotatedBoundingBox="18720,17963 23872,16289 24234,17405 19083,19079"/>
        </emma:interpretation>
      </emma:emma>
    </inkml:annotationXML>
    <inkml:traceGroup>
      <inkml:annotationXML>
        <emma:emma xmlns:emma="http://www.w3.org/2003/04/emma" version="1.0">
          <emma:interpretation id="{B946DA53-DEB8-4290-A51B-BE4E5D126232}" emma:medium="tactile" emma:mode="ink">
            <msink:context xmlns:msink="http://schemas.microsoft.com/ink/2010/main" type="paragraph" rotatedBoundingBox="18720,17963 23872,16289 24234,17405 19083,19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58651B-9B88-4641-8E46-B7CFF8B44282}" emma:medium="tactile" emma:mode="ink">
              <msink:context xmlns:msink="http://schemas.microsoft.com/ink/2010/main" type="line" rotatedBoundingBox="18720,17963 23872,16289 24234,17405 19083,19079"/>
            </emma:interpretation>
          </emma:emma>
        </inkml:annotationXML>
        <inkml:traceGroup>
          <inkml:annotationXML>
            <emma:emma xmlns:emma="http://www.w3.org/2003/04/emma" version="1.0">
              <emma:interpretation id="{CBE9A49B-849B-4374-9E87-F0F4DBAA161F}" emma:medium="tactile" emma:mode="ink">
                <msink:context xmlns:msink="http://schemas.microsoft.com/ink/2010/main" type="inkWord" rotatedBoundingBox="18739,18021 20809,17348 21153,18406 19083,190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12878 4157 1142 0,'-17'-2'314'0,"11"-1"83"16,8 0-327-1,7-3-37-15,16-9-18 0,8-5-1 16,18-3-13-16,4 4 12 15,8 9-10-15,-9 14 6 16,-4 9-13-16,-17 8 10 0,-14 5-13 16,-11 0 12-16,-9 6-6 15,-10-1 13-15,-4 6 13 16,-2-5 20-16,4 3 1 16,4-9 7-16,5 1-14 15,10-9-14-15,6 5-20 16,-3-5 0-16,2-1-12 15,1 0 12-15,4-5-44 16,-3-9-11-16,9-7 414 16,2 4-813-16,4-11 388 15</inkml:trace>
          <inkml:trace contextRef="#ctx0" brushRef="#br0" timeOffset="384.3255">13665 3994 1180 0,'11'-18'250'0,"-2"10"105"0,-4 16-343 16,-1 17-21-16,-7 7 10 15,-6 18 1-15,-2 7 21 16,-1 8-1-16,1-15 14 16,4-1-7-16,7-15 1 15,0-13-14-15,3-10 3 16,4-3-13-16,4-11 9 15,3-6-10-15,1-4 13 0,10-13 1 16,-5-4 16 0,3-12 1-16,-2-1 13 15,-6-3-10-15,-10 9 2 0,-5-3-16 16,-1 10 0-16,-19 2-16 16,-5 5 6-16,-7 5-17 15,-5 10 6-15,-6 8-15 16,11 8 9-16,3 9-12 15,12 6 13-15,8 3-45 16,9 1-14-16,12 1-67 16,8-8 421-16,8-12-751 15,-2-13 368-15</inkml:trace>
          <inkml:trace contextRef="#ctx0" brushRef="#br0" timeOffset="608.2219">13911 3876 1151 0,'-5'-4'291'16,"5"13"79"-16,-2 8-322 15,7 12-40-15,4 3 6 16,3 14-8-16,2-1 17 16,6 7-10-16,-3-12 8 15,3 0-16-15,-8-16 5 0,1-2-10 16,-10-9 13-16,0-8-53 15,-2-13 14-15,5-21-370 16,1-11 81-16</inkml:trace>
          <inkml:trace contextRef="#ctx0" brushRef="#br0" timeOffset="1149.4161">14231 3761 583 0,'6'-12'478'0,"-3"12"-119"15,-3 0-28-15,-1 0-288 16,1 0-26-16,-3 3-13 16,-5 2 11-16,-3 4-7 15,-1 8 13-15,-3 10 0 16,-1-4 12-16,4 5-1 16,4-2 9-16,5-9-12 0,6-9-2 15,10-5-17-15,10-11-1 16,9-10-11-16,3-15 9 15,10-5-9-15,-9 0 12 16,-2 2-13-16,-12 13 11 16,-4 14-16-16,-10 12 8 15,-2 17-12-15,-3 6 14 16,3 11-11-16,3 8 16 0,4-1-10 16,-1-12 11-16,5 4-12 15,-3-17 11 1,2-2-11-16,1-1 10 0,3-1-11 15,2-1 12-15,1 4-12 16,-5-1 12-16,-1 0-11 16,-6-2 12-16,-8-1-16 15,-2-5 26-15,-5 4 2 16,-4 0 16-16,-4 3 8 16,-4-2 28-16,-5-1 4 15,-2-2 6-15,-5-3-2 16,-2-7-4-16,-9 1-18 15,-2-5-16-15,-1-6-20 16,10 1-3-16,6 0-16 16,14 1 3-16,12-4-44 0,14-3-23 15,16-12-128-15,16-3-353 16,17-13 46-16</inkml:trace>
          <inkml:trace contextRef="#ctx0" brushRef="#br0" timeOffset="5574.0087">13512 4752 1142 0,'7'-6'239'0,"15"4"106"16,10 4-331-16,22 4-20 0,7 2 10 16,19-2-10-16,-2-2 12 15,19-7-11-15,-10-9 12 16,21-12-12-16,-7-6 11 15,12-14-18-15,-8-7 6 16,7-16-14-16,-20 6 12 16,1-10-10-16,-21 11 17 0,-10 6-5 15,-23 24 13-15,-8 5-11 16,-20 16 13-16,-17 12 4 16,-13 8 12-16,-17 10-2 15,-17 2 29-15,-23 8 12 16,-6-3 1-16,-22 4 10 15,-2 0 9-15,-20 8-29 16,15-3-12-16,-8 7-18 16,24-4-9-16,17-5-18 15,27-13 9-15,19-8-24 16,31-13 12-16,31-13-14 16,26-11 6-16,45-19-64 15,25-11-7-15,38-19-117 16,-3-5-228-16,12-20 16 15</inkml:trace>
          <inkml:trace contextRef="#ctx0" brushRef="#br0" timeOffset="5718.6761">15059 3892 1029 0,'-107'23'309'0,"-17"20"74"16,-39 32-292-16,10 14-34 16,-21 17-25-16,30-10-19 15,-6 5-56-15,27-18-337 16,-4-20 99-16</inkml:trace>
          <inkml:trace contextRef="#ctx0" brushRef="#br0" timeOffset="11867.0932">13242 3882 601 0,'-5'-10'245'16,"-4"7"3"-16,4 0-134 15,4 3-64-15,-2 0 26 16,-2-2-12-16,8 2 23 15,-1 0-15-15,1 2 5 16,3 4-46-16,5 1 1 16,1 1-24-16,11-2 11 0,11 0-17 15,16-6 10-15,9-6-13 16,19-9 11-16,5-4-11 16,12-8 9-16,-6-2-11 15,17-2 11-15,-13 2-13 16,15-6 11-16,-10 5-10 15,14-2 10-15,-19 6-10 0,7 3 11 16,-20 9-13-16,-4-1 12 16,-14 7-12-16,-1-2 12 15,-13 0-12-15,-7 4 13 16,-12 2-11-16,-12 2 9 16,-12 2 3-16,-19 5 28 15,-15 1-10-15,-23 11 8 16,-14 3-7-16,-19 7-2 15,-7 7-30-15,-27 3 14 16,2-7-9-16,-20 4 10 16,7-6-13-16,-22 1 15 15,20-1-13-15,-16 5 9 16,22-4-10-16,-5 2 13 16,30-9-13-16,3-7 14 15,32-6-10-15,6-4 15 16,23-5-12-16,13-2 9 15,19-1-16-15,18-3 14 0,16-5-16 16,21-3 12-16,12-5-11 16,25-9 15-16,4 2-16 15,16-3 12-15,-3 1-14 16,16-1 13-16,-16 3-12 16,10-11 11-16,-12 3-12 15,4-6 11-15,-15 5-14 16,2 0 13-16,-19 10-11 0,-10 2 12 15,-22 13-11-15,-8 3 13 16,-18 4-15-16,-6 5 9 16,-15 4-12-16,-12 5 12 15,-15 6-12-15,-31 12 14 16,-12 9-10-16,-31 8 13 16,0 2-9-16,-35 7 13 15,5-4-11-15,-32 8 11 16,20 1-13-16,-41 17-30 15,26-3-375-15,-27-9 110 16</inkml:trace>
        </inkml:traceGroup>
        <inkml:traceGroup>
          <inkml:annotationXML>
            <emma:emma xmlns:emma="http://www.w3.org/2003/04/emma" version="1.0">
              <emma:interpretation id="{D86EA935-C64F-4F1A-958D-10DDBE377E95}" emma:medium="tactile" emma:mode="ink">
                <msink:context xmlns:msink="http://schemas.microsoft.com/ink/2010/main" type="inkWord" rotatedBoundingBox="21826,16954 23872,16289 24207,17322 22161,17987">
                  <msink:destinationLink direction="with" ref="{DA86F85C-903F-414B-B7CD-E1BCDACFEF7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68.0522">16923 2970 460 0,'14'-35'327'0,"-5"4"-22"0,0 0-42 16,-9 7-96-16,-4 7-16 15,-7 6-36-15,-6 11-27 16,-5 9-27-16,-2 19-30 16,-2 12 2-16,-5 15 20 15,5 2 19-15,5 6 0 16,8-17 10-16,10-7-23 16,9-9-26-16,8-7-24 15,5-19-1-15,7-5-13 16,0-16 12-16,4-14-2 15,1-9 13-15,7-21-11 16,-10-8 12-16,-8-11-11 16,-9 3 4-16,-7 4-15 15,-17 25 9-15,-6 18-20 16,1 25 5-16,-10 22-35 16,1 12-11-16,0 14-66 0,9 3-12 15,1 6-348-15,10-15 73 16</inkml:trace>
          <inkml:trace contextRef="#ctx0" brushRef="#br0" timeOffset="3896.5596">17078 2780 1044 0,'1'-30'389'0,"-1"-3"38"0,10-10-248 15,2 0-88-15,11-2-12 16,-2 12-13-16,2 7-16 15,-4 10-7-15,-4 9-24 16,-6 7-8-16,1 6-15 16,-4 6 7-16,-8 17-13 15,1 6 14-15,-12 19-9 16,-2 6 13-16,-10 15-4 16,2-3 17-16,3 8-8 15,2-17 10-15,7-8-11 16,10-20 4-16,5-7-14 15,1-20 6-15,10-4-12 16,2-5 9-16,6-4-9 16,3-4 4-16,11-14-79 15,-5-8-37-15,8-15-385 0,-5-8 43 16</inkml:trace>
          <inkml:trace contextRef="#ctx0" brushRef="#br0" timeOffset="4195.6755">17532 2596 1091 0,'3'-23'342'16,"-3"0"77"-16,-2 6-289 16,1 3-23-16,-5 11-18 15,-3 3-26-15,-2 12-10 0,-5 16-19 16,1 2-7-16,1 13-14 16,5 9 9-16,6-4-13 15,5-11 7-15,5-5-14 16,6-12 7-16,8-9-13 15,-1-10 10-15,8-12-9 16,1-7 15-16,1-19-10 16,-2-7 12-16,-8-16-9 15,-9 5 9-15,-10 3-19 16,-12 15 4-16,-19 12-23 16,-6 27-2-16,-19 30-76 15,-9 23-28-15,-13 36-359 16,0 7 54-16</inkml:trace>
          <inkml:trace contextRef="#ctx0" brushRef="#br0" timeOffset="3229.9546">16112 3231 954 0,'1'-33'334'0,"17"0"20"16,13 2-231-16,20-4-91 15,-1-5-5-15,9 3-1 16,-15 11 12-16,1 7-10 16,-19 15-2-16,4 15-22 15,-11 12 2-15,-5 12-6 16,-16 3 23-16,-3 13 7 15,-11-1 20-15,-4 7 18 16,0-8 19-16,4 3-5 16,6-9-2-16,-4 0-18 15,8-7-16-15,0-3-28 16,3-7-7-16,9-3-15 16,4-7 9-16,7-5-13 15,2-7 12-15,11-10-8 0,6-8-11 16,14-12-71-1,-1-11-25-15,11-18-54 0,-9 0-334 16,-7-5 79 0</inkml:trace>
          <inkml:trace contextRef="#ctx0" brushRef="#br0" timeOffset="4886.4374">16294 3855 1065 0,'-34'23'295'16,"7"1"104"-16,13-7-297 0,12-3-30 16,12-8-12-16,17-4-29 15,16-5-15-15,26-17-3 16,12-13 15-16,33-16-9 16,7-9 10-16,29-32-14 15,-2-5-2-15,23-21-12 16,-14 1 9-16,6-16-9 15,-27 22 6-15,-6-3 11 16,-30 23 14-16,-12 4-2 16,-27 26 13-16,-12 11-5 15,-21 23-7-15,-16 10-4 16,-15 15 5-16,-26 14-16 16,-19 12 6-16,-27 23-13 15,-16 15 2-15,-45 22-14 16,-5 2 14-16,-19 15-10 15,4-18 11-15,-13 7-14 0,28-13 12 16,-2 5-14-16,22-10 9 16,0 1-31-16,27-14 12 15,12-4-12-15,28-17 13 16,14-14-22-16,32-9 16 16,30-13-35-16,21-5 0 15,30-19-34-15,16-11-2 16,34-30-44-16,1-11 20 15,24-28-31-15,-12 2 31 0,8-12 11 16,-23 19 59-16,2-4 10 16,-25 20 49-16,-10 3 8 15,-28 21 20-15,-16 8 0 16,-24 23 11-16,-18 14-3 16,-16 18-1-16,-25 17-16 15,-17 13 4-15,-36 24-15 16,-19 14-6-16,-31 28-15 15,2-2 8-15,-23 17-16 16,19-16-7-16,-15 13-352 16,18-28 110-16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9:21.0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86F85C-903F-414B-B7CD-E1BCDACFEF78}" emma:medium="tactile" emma:mode="ink">
          <msink:context xmlns:msink="http://schemas.microsoft.com/ink/2010/main" type="inkDrawing" rotatedBoundingBox="21237,17780 22212,14602 24543,15318 23568,18495" semanticType="enclosure" shapeName="Other">
            <msink:sourceLink direction="with" ref="{D86EA935-C64F-4F1A-958D-10DDBE377E95}"/>
          </msink:context>
        </emma:interpretation>
      </emma:emma>
    </inkml:annotationXML>
    <inkml:trace contextRef="#ctx0" brushRef="#br0">150 449 403 0,'-9'9'133'0,"0"11"20"16,3-2-118-16,4 7-6 15,1-4-26-15,2 5 11 16,1-1-10-16,-1 1 17 16,1-3-8-16,1 5 16 15,2-4-9-15,1 8 10 16,0-1-17-16,3 6 10 15,-1 1-17-15,3 7 11 0,-4-10-8 16,1 13 32-16,-2-4-8 16,0 7 18-16,-3-7-7 15,2 16 17-15,-4-8-30 16,4 8 12-16,-4-5-19 16,3 5 8-16,-3-9-21 15,-1 10 27-15,-1-10-14 16,-4 7 19-16,-1-3-12 15,0 8 12-15,-4-9-31 16,0 8 11-16,2-9-21 0,-3 5 10 16,4-9-13-16,1 9 10 15,-1-13-11-15,0 2 11 16,4-11-12-16,-7-1 10 16,1-12-10-16,2 8 11 15,-3-8-12-15,1 3 11 16,0-6-11-16,0 3 11 15,1-5-12-15,0 3 11 16,1 4-11-16,1 6 11 16,-1-2-11-16,1 6 11 15,3 0-12-15,-4 5 12 16,4-4-12-16,-2 3 13 16,0-5-12-16,2 3 11 15,2-6-12-15,-2 4 12 16,4-6-12-16,1 3 11 0,1-3-11 15,3 4 11-15,3-6-11 16,3 1 11-16,1-2-12 16,2-2 13-16,0-7-15 15,4 0 12-15,-1-5-11 16,4-5 10-16,-2-4-11 16,6-5 14-16,-2-2-13 15,7-4 11-15,-2-1-11 0,5-5 10 16,-5 2-11-16,5-7 12 15,-2 1-11-15,5-8 13 16,1 0-11-16,8-7 13 16,-3 3-12-16,3-1 16 15,-3 7-12-15,3 1 14 16,-6 7-12-16,4 7 12 16,-4 1-15-16,3 4 11 15,-5 8-13-15,1-2 13 16,-7-1-13-16,0-1 12 15,-7-1-13-15,2-8 10 16,-5-7-17-16,5-2 9 16,3-1-12-16,3-8 14 15,0-2-8-15,5 1 17 16,-3 2-8-16,0-2 13 16,-2 10-14-16,0 1 12 15,-3 3-14-15,3 1 11 0,-4 2-12 16,5-3 11-16,-5 0-13 15,2 0 13-15,-3 1-12 16,5-3 11-16,-5 2-11 16,3-1 11-16,-5 3-12 15,3-2 11-15,-8 0-14 16,5-3 6-16,-4 0-13 0,6-6 13 16,-7 0-11-16,5-4 13 15,-1 1-6-15,4-2 12 16,-5 1-13-16,2-6 13 15,-4 4-14-15,-1-11 14 16,-5-1-10-16,2-5 12 16,-7 1-12-16,1-17 14 15,-1-1-12-15,0-14 11 16,-5 3-13-16,4-15 15 16,-3 17-13-16,0-12 13 15,-1 15-11-15,-3-11 12 16,0 10-14-16,-3-12 9 15,-3 13-12-15,-1-1 12 16,-1 8-12-16,-7-5 13 16,-2 10-9-16,-4-6 12 15,-4 2-12-15,-1-5 10 16,3 9-11-16,0-4 10 0,3 6-11 16,1-1 10-16,0 15-10 15,2 4 11-15,2 11-9 16,1 8 11-16,4 10-10 15,-1-1 11-15,5 3-12 16,-2 1 11-16,1 2-13 16,-1-5 10-16,2 5-11 0,-3-3 11 15,3-3-11-15,-5-2 11 16,4 2-10-16,-9-3 11 16,3-2-13-16,-7 3 14 15,-2-1-13-15,-8 0 13 16,2-1-10-16,-12 3 15 15,-5-1-11-15,-15 2 17 16,-3-4-11-16,-20 3 17 16,2-1-12-16,-14 0 13 15,9 0-15-15,-14-1 12 16,5 1-18-16,-10 4 15 16,11 2-14-16,-10 7 9 15,15 5-14-15,-3 9 12 16,20 4-15-16,-9 9 10 15,13-2-10-15,-4 4 13 16,16-2-11-16,-6 7 12 0,15-13-12 16,9 0 11-16,12-8-13 15,4-3 11-15,10-10-14 16,6 2 4-16,3-4-15 16,5 0-1-16,-1-4-27 15,12 1-27-15,-1-10-15 16,9-8-277-16,-1-10 64 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9:22.4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99F2C67-2606-425A-A9DB-B822B32779CE}" emma:medium="tactile" emma:mode="ink">
          <msink:context xmlns:msink="http://schemas.microsoft.com/ink/2010/main" type="inkDrawing" rotatedBoundingBox="21850,16336 22640,14481 23581,14882 22791,16737" hotPoints="23027,14810 23149,15918 22292,16629 22169,15522" semanticType="enclosure" shapeName="Ellipse"/>
        </emma:interpretation>
      </emma:emma>
    </inkml:annotationXML>
    <inkml:trace contextRef="#ctx0" brushRef="#br0">1000 0 666 0,'-42'-6'263'0,"-10"6"22"0,1 10-180 16,-11 6-45-16,-1 7-39 16,-6 13-6-16,6 5-19 15,-3 17 14-15,4 8-7 16,1 23 12-16,7-6-8 15,1 14 9-15,1-8-4 16,2 12 0-16,6-15-13 16,1 15 11-16,9-9-12 0,7 3 2 15,7-15-2-15,1 10 10 16,10-16-12-16,5 1 13 16,5-7-13-16,8 2 12 15,5-11-13-15,9 3 12 16,2-6-13-16,10-6 11 15,2-8-12-15,13-4 11 16,-5-12-14-16,13-4 11 16,-7-10-15-16,12-9 6 15,-13-15-12-15,12-8 13 16,-7-3-7-16,9-17 17 16,-4-5-2-16,9-14 14 15,-6-6-11-15,3-21 9 16,-11 6-15-16,-1-10 11 15,-14 9-12-15,-2-17 11 16,-6 10-12-16,2-16 12 16,-6 9-12-16,1-16 13 0,-8 13-13 15,-7-9 13-15,-11 19-12 16,-8 1 12-16,-10 22-11 16,-9 10 18-16,-2 25-11 15,-11 5 15-15,-6 16-13 16,-14 7 1-16,-4 8-23 15,-22 13-293-15,2 5 83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0:40.8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1FE6F8-8B15-40FB-9321-F790F94DCCE3}" emma:medium="tactile" emma:mode="ink">
          <msink:context xmlns:msink="http://schemas.microsoft.com/ink/2010/main" type="inkDrawing" rotatedBoundingBox="1946,2901 9088,2815 9090,2994 1949,3079" shapeName="Other"/>
        </emma:interpretation>
      </emma:emma>
    </inkml:annotationXML>
    <inkml:trace contextRef="#ctx0" brushRef="#br0">-6 64 1148 0,'-5'0'285'15,"8"2"90"-15,11 4-334 16,5-2-28-16,13 1-18 16,8 1 9-16,17 0-9 15,1-3 10-15,19 0-11 16,-4 4 12-16,12-11-12 0,-7 0 11 16,11-4-10-16,-5-4 10 15,16 0-10-15,-4 7 11 16,12 2-12-16,-10 6 12 15,12 12-7-15,-7-2 12 16,23 5-4-16,-5 0 16 16,23 2-7-16,-10-1 8 15,24 1-12-15,-20-10 4 0,24 3-16 16,-21-7 7-16,33-11-10 16,-22-2 10-16,24-6-11 15,-20-2 11-15,32-5-11 16,-34 8 10-16,27-2-11 15,-20 2 10-15,24 4-10 16,-24 5 11-16,24-2-11 16,-21 2 14-16,19 6-6 15,-19-7 14-15,23-2-11 16,-18-5 12-16,16-1-13 16,-17 1 7-16,17 9-13 15,-24 10 10-15,9-13-1 16,-25 15 0-16,8-6-12 15,-27-4 14-15,4-14-4 16,-24 25 1-16,0-23 7 16,-28 0 14-16,-3-2 8 15,-26 11 13-15,-6-17 5 0,-15 18 13 16,-5-2-5-16,-14 5-8 16,-1-1-16-16,-5 5 4 15,0-5-3-15,-5 1 5 16,-2 2-10-16,-4-6 7 15,-3 3-20-15,1 2-14 16,-1 1-89-16,5-3-59 0,0 0-408 16,1-6 40-16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0:43.9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96E38D1-DF83-4524-9CC5-CB791B72B5B8}" emma:medium="tactile" emma:mode="ink">
          <msink:context xmlns:msink="http://schemas.microsoft.com/ink/2010/main" type="inkDrawing" rotatedBoundingBox="1730,6632 7482,6700 7479,6902 1727,6835" shapeName="Other"/>
        </emma:interpretation>
      </emma:emma>
    </inkml:annotationXML>
    <inkml:trace contextRef="#ctx0" brushRef="#br0">15 155 950 0,'-6'6'279'0,"2"-1"61"16,-2-4-260-16,4 2-37 0,4-6-25 15,5-1 1-15,6-2-12 16,-1-1 3-16,5 1-12 16,0 3 13-16,-1 3 2 15,0 0 14-15,2 2-4 16,-1 2 12-16,3-1-9 16,3 2-3-16,5 0-13 15,-2-4 5-15,3 1-13 16,-3-2 9-16,3-3-13 15,-7 1 10-15,5-3-11 16,-5-1 10-16,2 0-10 16,-2-1 11-16,2-1-11 15,-1 3 10-15,6-1-10 16,-4 3 10-16,4 0-10 0,2 1-2 16,1 2 11-16,-6 2 12 15,5-4-12-15,1 4 12 16,-6-2-1-16,5-2-9 15,1 1-12-15,0-1 10 16,0 1-11-16,0-2 12 16,4 0-13-16,-7 1 12 15,6-1-11-15,-4 0 11 16,4 0-10-16,-1-2 10 16,6-1-11-16,-5-1 12 0,6 0-11 15,-2 1 12-15,-1 2-4 16,-6-2 14-16,5 1-10 15,-5 2 11-15,5 0-11 16,0 1 3-16,11 2-14 16,-2-1 9-16,6-1-10 15,-2-2 9-15,7-4-10 16,-3 3 12-16,4-1-12 16,0 2 11-16,2-1-10 15,-11 2 10-15,13 1-12 16,-9 4 12-16,4-1-12 15,-2 4 11-15,13 1-10 16,-7 0 11-16,10-3-11 16,-7 0 10-16,3 1-10 15,-13-3 10-15,8-2 0 0,-9 4 1 16,9-2-12-16,-6 1 12 16,13-2-11-16,-9 1 1 15,8-1-2-15,-9 0 12 16,10 0-11-16,-16 0 10 15,10 3-11-15,-10 2 12 16,10 1-13-16,-6 0 12 16,12 2-12-16,-11-1 13 0,10 3-12 15,-9-1 13-15,9-1-13 16,-7-2 12-16,8-2-12 16,-9-1 11-16,8 0-10 15,-7 4 10-15,10-1-9 16,-10-2 9-16,13 2-10 15,-10 1 10-15,6-3-9 16,-5-2 10-16,7 1-11 16,-11-2 11-16,8 2-13 15,-6-4 13-15,8 5-12 16,-10-2 12-16,14 3-12 16,-7-2 12-16,2 1-12 15,-7 4 12-15,5 3-11 16,-15-5 11-16,3 3-11 0,-4-1 11 15,0-7-11 1,-11-4 10-16,4 5-11 0,-8-2 13 16,1 3-13-16,-10 0 12 15,-1-3-11-15,-5 1 11 16,-2-1-10-16,-8-6 12 16,-1 2-11-16,-4 5 12 15,-4-2-13-15,-1-1 12 16,-4 5-11-16,4-3 11 0,-5-3-40 15,1 2-36-15,-13-4-363 16,-10-3 76-16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1:18.1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17EC7C4-17B5-46D8-9CEF-14CDCF553ED6}" emma:medium="tactile" emma:mode="ink">
          <msink:context xmlns:msink="http://schemas.microsoft.com/ink/2010/main" type="inkDrawing" rotatedBoundingBox="1924,8881 7364,9068 7360,9193 1920,9005" shapeName="Other"/>
        </emma:interpretation>
      </emma:emma>
    </inkml:annotationXML>
    <inkml:trace contextRef="#ctx0" brushRef="#br0">-4 63 937 0,'0'-10'233'0,"10"3"78"16,2 1-275-16,5 1-13 16,1 0-19-16,10-1 11 15,-1 6-15-15,9-4 11 16,0 4-14-16,7-3 11 15,-1-3-11-15,7 1 10 16,-5 8-9-16,10-9 23 63,-28 3 24-63,2 0 2 0,84 6-39 0,3 1 3 15,1 6-14-15,5-3 12 16,-52 10-12-16,-9-14 11 15,9 3-12-15,-4-4 12 0,7-5-13 16,-6 1 12-16,12 2-12 16,-4-1 12-16,10-1-12 15,-10 2 12-15,11-4-11 16,-9-3 11-16,5 0-12 16,-7-1 10-16,13 5-10 15,-9 8 11-15,16 1-11 16,-10 3 11-16,7 0-11 15,-7-1 11-15,6-8-12 16,-10 0 12-16,12 0-11 16,-4-2 11-16,2 2-11 15,-9 2 11-15,8 1-12 16,-13 0 12-16,5 0-11 16,-6-3 11-16,9 2-11 15,-8-1 11-15,9-1-11 0,-8 6 11 16,6-3-11-16,-9 3 11 15,7-1-11-15,-6 0 10 16,11-1 1-16,-6 1 12 16,10 1-9-16,-10 2 11 15,9-2-11-15,-11 1 0 16,8 3-12-16,-6-6 9 16,12 6-10-16,-14-3 12 15,5 1-12-15,-16-2 10 0,4 2 1 16,-17-2 11-16,4-2 2 15,-12-2 13-15,8 1-6 16,-15-1 2-16,3-1-1 16,-10 2 3-16,-3-1-7 15,-9 1 7-15,2 1-9 16,-10-1 1-16,-3-1-14 16,-4-1 6-16,-2-1-3 15,-3 0 15-15,-2 2-10 16,-1 0 11-16,-8 2-14 15,-4 2-35-15,-6 2 390 16,-2 0-816-16,-11-7 368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1:28.3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2C6CEB-F285-4562-909B-7373D4C63122}" emma:medium="tactile" emma:mode="ink">
          <msink:context xmlns:msink="http://schemas.microsoft.com/ink/2010/main" type="inkDrawing" rotatedBoundingBox="13120,11338 18664,11007 18772,12824 13229,13155" hotPoints="17978,11930 15399,12982 12721,12219 15299,11168" semanticType="enclosure" shapeName="Ellipse"/>
        </emma:interpretation>
      </emma:emma>
    </inkml:annotationXML>
    <inkml:trace contextRef="#ctx0" brushRef="#br0">0 260 1031 0,'75'-17'284'0,"-70"15"-169"15,2 7-111-15,6 0 8 16,2-1-11-16,8 1 8 15,-2-1-11-15,6-7 10 16,-6 2-12-16,4-4 11 16,-4 2-11-16,4 0 12 15,-6 1-12-15,4-2 15 16,-1 2-7-16,2 4 22 16,0 1-9-16,5-2 15 15,-2 1 17 1,1 0-26-16,30-2-22 15,4-5 9-15,5-3-14 16,2 1 11-16,-25-1-12 16,7 0 12-16,-8 2 0 15,5 0-2-15,-7-2-9 16,8 2 9-16,-7 0-9 16,5-2-1-16,-6 4 0 15,4 1 13-15,-5 0-9 0,6 3 16 16,-3 1-10-16,6 1 12 15,0-1-13-15,8-1 10 16,-2 2-18-16,9-5 11 16,-1 4-12-16,8-2 12 15,-10 2-13-15,8 1 13 16,-7 2-11-16,8 4 11 16,-4 0-11-16,15-2 11 15,-9 0-11-15,13 2 10 16,-12-8-11-16,15 4 12 15,-10-2-13-15,9-1 11 16,-7-4-11-16,15 2 11 16,-10-5-11-16,11-1 13 15,-8 0-11-15,16-1 13 16,-13 0-11-16,14 1 12 0,-5 1-11 16,12-5 10-16,-18 2-13 15,16-4 11-15,-15 0-12 16,8-9 11-16,-10 7-12 15,15-2 13-15,-19 0-12 16,7 2 12-16,-16 6-11 16,6-2 10-16,-18 3-3 15,4 5 17-15,-11 2-7 16,3-1 20-16,-13 5-8 16,6-1 11-16,-14-1-13 0,0-1 10 15,-11 0-20-15,-3 0 14 16,-12 2-17-16,-3-1 13 15,-5-1-11-15,-1 3 20 16,-2-3-12-16,-2 2 20 16,4-4-8-16,-6 4 26 15,-1-2-21-15,-4 0 8 16,5-2-26-16,-4 4 17 16,0-2-24-16,1 0 15 15,2-2-11-15,-4 2 17 16,3-1-10-16,-1-2-7 15,2 1-15-15,-1 4 9 16,3-2-15-16,-4 1-43 16,4 2-54-16,8 14-387 0,-2 6 70 15</inkml:trace>
    <inkml:trace contextRef="#ctx0" brushRef="#br0" timeOffset="4669.037">4716-526 1075 0,'-32'-23'320'15,"-9"-7"60"-15,-1 5-283 0,-7 2-79 16,8 3-10 0,-17-9-8-16,4-3-12 0,-18-8-13 15,1 5-1-15,-25-1-4 16,8 6 4-16,-25 1 10 15,27 12 9 1,0 1 9-16,-109-22 3 16,6 1 1-16,-33 2 3 15,6 6 0-15,35 3-1 16,4 6-3-16,-36 1-6 16,25 7-3-16,-32 9 3 15,13 14 0-15,-18 10 0 16,-19 27 10-1,-3 6-6-15,14 5-4 16,7 4 0-16,16 6 2 16,61-21 1-16,7 6 1 15,39-7 3-15,5 10-2 0,30-4-3 16,13 20-2-16,18 2-2 16,16 18-1-16,22-5 2 15,25 16 0-15,16-12 0 16,27 9 1-16,6-13 1 15,26-1-2-15,3-22-1 16,33-3-1-16,-2-17 2 16,31-7 0-16,-5-7 0 0,35 3 2 15,-15-7 0 1,37 4-1-16,-14-3 0 0,24-5 0 16,-16-7-1-16,33-5-1 15,-28-12 1-15,31-18 0 16,-18-7 0-16,23-20 2 15,-33-4 2-15,25-19 1 16,-36 4-1-16,8-18 6 16,-32 11 3-16,11-14 10 15,-34 13 4-15,3-13 8 16,-37 18 1-16,-3-2 7 16,-36 5-4-16,-13-5 3 15,-30 8-6-15,-13-5-1 16,-29 3-12-16,-28-1-10 15,-21 7-19-15,-42-7-30 0,-18 7-16 16,-57 4-33 0,-16 7-7-16,-55 5 1 0,10 21 27 15,-47 13 12-15,30 13 31 16,-26 30 10-16,33 19 13 16,-34 26-321-16,37 6 106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6:31.4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1B3B8F-4563-465F-B291-8752C02E0C56}" emma:medium="tactile" emma:mode="ink">
          <msink:context xmlns:msink="http://schemas.microsoft.com/ink/2010/main" type="inkDrawing" rotatedBoundingBox="3103,12977 10336,12327 10365,12648 3132,13298" semanticType="underline" shapeName="Other">
            <msink:sourceLink direction="with" ref="{FDCEF1E3-C583-4081-BB5C-1689923EEAA1}"/>
            <msink:sourceLink direction="with" ref="{7DE1A5B9-6A49-42AC-B759-74497FDD97F6}"/>
          </msink:context>
        </emma:interpretation>
      </emma:emma>
    </inkml:annotationXML>
    <inkml:trace contextRef="#ctx0" brushRef="#br0">17 534 865 0,'-19'9'277'15,"10"6"40"-15,4-1-232 0,10 3-60 16,6 0-24-16,10 1 7 16,4-6-11-16,16 2 11 15,4-5-10-15,8-1 9 16,1-3-9-16,10 1 11 16,-4-2-12-16,9 3 11 15,-4-1-11-15,5 4 26 16,-4 3-9-16,11 2 13 15,-7-1-8-15,15-2 12 16,-2-6-26-16,15-6 9 16,-37-7 0-1,2-1-16-15,78-12 12 16,-9-3-13-16,20-2 10 16,-14 1-10-16,-21 7 9 0,-12 3-10 15,17-3 10-15,-17 2-11 16,20-3 10-16,-10-1-9 15,17-2 9-15,-16 2-9 16,19-4 10-16,-17 6-10 16,16-2 9-16,-16 0-10 15,14-4 10-15,-19 3-10 16,19-9 10-16,-45 14-2 31,2 1-1-31,86-9-6 0,-3 6 7 16,-3 3-7-16,-14 13 9 15,-63 1-9-15,6-3 9 16,-17-2-9-16,10-1 10 16,-10-6-10-16,8 2 8 15,-11-2-8-15,11 3 9 16,-12-2-10-16,10 0 10 16,-10 2-9-16,10 2 9 15,-8 2-10-15,11 2 9 16,-9-2-8-16,11 4 8 15,-12 4-8-15,12-8 9 16,-11 2-8-16,16 0 7 16,-9-2-8-16,7-8 9 15,-13 0-8-15,12 1 7 0,-17 0-9 16,6 3 32-16,-8 7-8 16,9 11 17-16,-13 1-7 15,5 2 10-15,-13 0-30 16,5-3 8-16,-19-12-18 15,0-4 10-15,-15-7-8 16,-14-11-34-16,-16-7-112 16,-24-5-243-16,-33 2 2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1:30.7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81D901-7659-415F-B881-5825D2AE3A0E}" emma:medium="tactile" emma:mode="ink">
          <msink:context xmlns:msink="http://schemas.microsoft.com/ink/2010/main" type="inkDrawing" rotatedBoundingBox="5566,15849 10359,15847 10360,15931 5567,15933" shapeName="Other"/>
        </emma:interpretation>
      </emma:emma>
    </inkml:annotationXML>
    <inkml:trace contextRef="#ctx0" brushRef="#br0">0 35 1101 0,'17'11'291'0,"-5"-11"77"15,-5-5-310-15,-1 2-48 16,15 2-17-16,13 4 11 16,10-5-9-16,7 4 10 15,13-4-10-15,-1 4 10 0,14-8-10 16,-3 7 11-16,11-1-11 15,-5 0 10-15,15 8-10 16,-10-1 11-16,14 3-11 16,-5-1 9-16,19 6-9 15,-10-6 10-15,18-4-11 16,-13-3 11-16,14-4-11 16,-11-4 11-16,10-2-11 15,-15 10 11-15,18 2-10 16,-16 1 11-16,13-2-11 15,-9 3 11-15,15-6-12 16,-18-8 12-16,15 1-12 16,-15-2 11-16,18 1-11 15,-15 0 12-15,17 2-13 16,-14 2 13-16,11-3-12 16,-19-2 11-16,18 8-10 15,-20-2 13-15,13 1-9 16,-15 2 13-16,8 2-8 0,-21-2 10 15,10 3-12-15,-19-2 11 16,4 1-13-16,-20-4 8 16,1 2-11-16,-16 0 11 15,-4 2-12-15,-13-1 11 16,-4 2-10-16,-13 2 11 16,-9 1-48-16,-11 16-335 0,-24 17 100 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1:33.9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BC5D04-415A-4232-9426-EDCDD3698C05}" emma:medium="tactile" emma:mode="ink">
          <msink:context xmlns:msink="http://schemas.microsoft.com/ink/2010/main" type="writingRegion" rotatedBoundingBox="12604,14407 22733,14246 22765,16258 12636,16420"/>
        </emma:interpretation>
      </emma:emma>
    </inkml:annotationXML>
    <inkml:traceGroup>
      <inkml:annotationXML>
        <emma:emma xmlns:emma="http://www.w3.org/2003/04/emma" version="1.0">
          <emma:interpretation id="{977C8554-1569-4F18-9FB7-55838DAD8A89}" emma:medium="tactile" emma:mode="ink">
            <msink:context xmlns:msink="http://schemas.microsoft.com/ink/2010/main" type="paragraph" rotatedBoundingBox="12604,14407 22733,14246 22765,16258 12636,16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E9D90-D127-40B6-A32C-2D48039571D5}" emma:medium="tactile" emma:mode="ink">
              <msink:context xmlns:msink="http://schemas.microsoft.com/ink/2010/main" type="line" rotatedBoundingBox="12604,14407 22733,14246 22749,15197 12619,15359">
                <msink:destinationLink direction="with" ref="{0E7A0E35-5F00-4D0A-AC64-C642921B2B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E69ED8-4C94-4158-9D84-913DB559E4A9}" emma:medium="tactile" emma:mode="ink">
                <msink:context xmlns:msink="http://schemas.microsoft.com/ink/2010/main" type="inkWord" rotatedBoundingBox="12606,14546 14253,14519 14263,15156 12616,15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0 255 918 0,'6'-11'202'16,"-6"13"85"-16,10 9-284 15,4 7 2-15,3 13-20 16,0 2 12-16,7 16-12 16,-1 4 16-16,4 8-11 15,-3-33 12 17,-12-15 18-32,1 3 71 15,36 30-15-15,3-43-7 0,2-22-2 16,4-42-25-16,-21-25-17 15,3-18-21-15,-7 13 6 16,-2 2-13-16,-11 26 11 16,-3 13-14-16,-8 30 11 15,-3 8-13-15,-3 19 11 16,-3 7-12-16,-1 12 15 0,1 13-12 16,0 5 13-16,3 2-12 15,3-5 12-15,3-2-11 16,-3-21 12-16,5-7-10 15,1-13 11-15,7-14-6 16,1-15 11-16,3-17-31 16,-2-8 480-16,-1-18-825 15,-11 3 408-15</inkml:trace>
          <inkml:trace contextRef="#ctx0" brushRef="#br0" timeOffset="845.1557">923 479 455 0,'3'6'356'16,"8"-4"-80"-16,-1-4-4 15,4-1-204-15,3-5-1 16,3-9 8-16,-5-2 11 16,5-12-12-16,-6-1-7 0,-2-7-9 15,-9 6-5-15,-9 2-8 16,-7 9-4-16,-12 9-19 16,-3 11-2-16,-4 10-16 15,0 10 1-15,-2 13-12 16,10 4 12-16,2 13-13 15,11-4 11-15,10 5-11 16,9-9 11-16,7-5-10 16,9-10 11-16,13-14-13 15,3-14 12-15,12-10-10 16,-4-2 11-16,1-7-9 16,-11 6 13-16,-1 3-11 15,-12 4 9-15,-4 3-11 16,-7 3 11-16,0 3-13 15,-4 0 13-15,1 0-11 16,-3-2 12-16,6-2-11 16,-5-5 12-16,8-7-11 15,1-4 11-15,7-10-16 0,-4-6-5 16,5-10-43-16,2 3-8 16,-2-10-36-16,-3 7 13 15,1-6 1-15,-4 7 47 16,-4-1 5-16,-6 15 37 15,-3 1 3-15,-3 16 18 0,-2 9-7 16,-5 5 12-16,0 13-11 16,-4 3-1-16,-3 20-14 15,-4 2 7-15,2 22-11 16,4-3 12-16,5 9-12 16,8-10 10-16,8 6-12 15,0-16 11-15,-1-6-12 16,-3-14 12-16,-3-9 2 15,-6-14 23-15,-1-10-3 16,-4-5 11-16,-4-14-10 16,-2-5 0-16,-3-8-22 15,-3-3 2-15,2-1-10 16,0 13 11-16,-2-3-7 16,3 13 10-16,2 7-7 15,4 6 8-15,5 3-13 16,6 4 5-16,9 4-12 0,7-1 7 15,5 5-10-15,12 0 3 16,7-2-52-16,-4 5-334 16,0 1 90-16</inkml:trace>
        </inkml:traceGroup>
        <inkml:traceGroup>
          <inkml:annotationXML>
            <emma:emma xmlns:emma="http://www.w3.org/2003/04/emma" version="1.0">
              <emma:interpretation id="{BF045006-DA1D-4E9A-BB76-0499136D1D85}" emma:medium="tactile" emma:mode="ink">
                <msink:context xmlns:msink="http://schemas.microsoft.com/ink/2010/main" type="inkWord" rotatedBoundingBox="15188,14366 16956,14338 16966,15005 15199,150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2.3165">2659-199 1216 0,'-11'21'244'16,"-7"25"118"-16,3 14-355 15,1 25-14-15,5-3 12 0,1 6-11 16,10-13 13-16,8-12-12 15,1-23 10-15,4-16-12 16,2-16 11-16,5-25-10 16,4-7 13-16,9-16-10 15,0-5 13-15,1-1-10 16,-4 11 8-16,-6 10-15 16,-11 16 10-16,-1 12-13 15,-5 13 10-15,-4 14-11 16,-7 3 16-16,2 6-9 15,-1-2 12-15,2-5-10 16,4-10 12-16,3-8-16 16,2-14-11-16,6-13-352 15,-1-10 107-15</inkml:trace>
          <inkml:trace contextRef="#ctx0" brushRef="#br0" timeOffset="2543.7961">3198 169 956 0,'6'0'305'0,"-16"6"42"16,7 0-239-16,0-1-99 0,2 0-12 15,1-4 11-15,0 1-11 16,0-2 12-16,1-3-9 16,-1-2 10-16,0-4-11 15,-1-2 11-15,2-1-10 16,-2 6 8-16,-1 1-10 31,1 3 11-31,2 4-12 0,-4 4 8 0,5 6-12 16,-2 8 10-16,-2 11-13 15,1 6 13-15,1 7-10 16,1-4 13-16,4-1-11 16,-1-16 12-16,12-7-12 15,-1-16 9-15,8-13-5 16,2-13 11-16,5-16-9 15,-2-5 13-15,0-7-10 16,-10 8 6-16,-3 6-12 0,-6 15 10 16,-7 13-12-16,0 15 12 15,-9 14-12-15,1 8 12 16,2 10-11-16,-1 0 11 16,2 7-10-16,9-12 11 15,0 4-10-15,0-14 10 16,10-14-11-16,2-7 10 0,5-13-10 15,3-12 12-15,5-8-12 16,-7 3 11-16,-2-1-12 16,-13 12 8-16,0 8-18 15,-4 13 11-15,-5 15-11 16,0 5 12-16,0 10-8 16,1 0 15-16,4-2-9 15,4-6 11-15,7-13-10 16,5-16 12-16,11-21-7 15,5-18 10-15,8-21-9 16,2-6 10-16,2-20-21 16,-10 12 0-16,-7 5-12 15,-15 20 10-15,-7 14-15 16,-11 30 18-16,-5 26-3 16,-7 19 12-16,-2 23-8 15,0 6 16-15,6 18-8 16,1-6 10-16,5 3-9 0,9-12 7 15,3 2-11-15,3-18 9 16,5-7-11-16,0-18 10 16,3-13-12-16,0-18 12 15,-8-26-8-15,-6-13 11 16,-2-15-9-16,-6-1 11 16,-7 1 7-16,-2 16 14 15,-1 5-2-15,3 16 10 0,-1 10-9 16,4 5-7-16,5 10-21 15,2 8 2-15,8 4-14 16,1 0 9-16,14 4-11 16,7-1 12-16,12-8-8 15,-2-4 11-15,14-8-10 16,-9-6 11-16,-1-17-8 16,-11-7 13-16,-5-3-12 15,-15 5 12-15,-10-1-1 16,-7 10 11-16,-6 16-13 15,-6 8 10-15,-10 11-12 16,-1 7 1-16,-5 22-16 16,4-1 12-16,1 8-11 15,7-4 12-15,13 5-12 16,9-14 13-16,14 4-12 16,9-14 14-16,17-2-90 15,2-16 198-15,4-7-550 0,-8-11 166 16</inkml:trace>
        </inkml:traceGroup>
        <inkml:traceGroup>
          <inkml:annotationXML>
            <emma:emma xmlns:emma="http://www.w3.org/2003/04/emma" version="1.0">
              <emma:interpretation id="{77AECB1E-37B6-478C-97B4-AFB1345E4B67}" emma:medium="tactile" emma:mode="ink">
                <msink:context xmlns:msink="http://schemas.microsoft.com/ink/2010/main" type="inkWord" rotatedBoundingBox="17663,14641 18025,14635 18028,14780 17666,147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15.4063">5053 82 1179 0,'2'-10'328'16,"3"9"73"-16,16 9-325 16,8 4-64-16,16 6-19 15,2 2 7-15,8 5-65 16,-4-8 240-16,7 6-576 15,-7-7 211-15</inkml:trace>
        </inkml:traceGroup>
        <inkml:traceGroup>
          <inkml:annotationXML>
            <emma:emma xmlns:emma="http://www.w3.org/2003/04/emma" version="1.0">
              <emma:interpretation id="{C807E1DD-26BA-4DA5-B199-0F956BC70B59}" emma:medium="tactile" emma:mode="ink">
                <msink:context xmlns:msink="http://schemas.microsoft.com/ink/2010/main" type="inkWord" rotatedBoundingBox="18789,14360 22734,14297 22749,15197 18803,152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68.5159">6587-101 1098 0,'-1'-8'286'0,"-7"5"73"15,11 11-313-15,-6 6-29 16,6 7-14-16,3 13-12 16,10 1 13-16,-6 11-8 15,9 7 11-15,1 5-9 16,-2-3 12-16,-1 5-10 15,0-11 9-15,1-12-12 16,-4-14 18-16,-2-16 25 16,1-16 27-16,3-21 6 15,0-12 16-15,4-19-15 16,-5-4-24-16,2-14-25 16,-9 8-8-16,-4-3-15 15,-1 19 9-15,-3 8-14 0,-4 19 10 16,2 10-13-16,-1 12 7 15,-3 9-20-15,-2 7-26 16,1 10-83-16,-4 6-324 16,6-10 49-16</inkml:trace>
          <inkml:trace contextRef="#ctx0" brushRef="#br0" timeOffset="4742.2063">7393 151 893 0,'1'-6'285'0,"2"10"34"16,-1-1-215-16,-2 3-97 16,-2-3 0-16,-4-1 23 15,-5-5 29-15,-3 4 20 16,-1-1 12-16,-6 2-7 15,-2-1-32-15,0 6-21 16,0 2-19-16,-2 2-14 16,8-1 9-16,3 3-3 0,2-3 1 15,6 1-13 1,1-2 10-16,10 4-12 0,-2-4 11 16,9 3-12-16,10-3 12 15,12-1-13-15,-2-4 13 16,15-2-12-16,-1-4 13 15,-3-2-8-15,-11 1 12 16,2 1-11-16,-12 2 13 16,-2 0-10-16,-8 2 9 15,5-4-10-15,-5-2 8 0,6-12-10 16,1-8 11-16,10-18-21 16,2-8 3-16,5-25-36 15,1 3 7-15,-3-7-11 16,-9 16 20-16,-9 10-2 15,-9 28 37-15,-4 13-8 16,-3 18 11-16,-2 17-11 16,-2 9 12-16,-3 14 0 15,0 5 15-15,5 10-9 16,2-2 12-16,2 0-13 16,5-5 1-16,4 1-14 15,-5-12 8-15,5-6-11 16,0-11 12-16,-4-8-11 15,-2-7 13-15,4-8-4 16,-12-7 15-16,2-10-5 0,-7-3 13 16,-4-12-4-16,-10-2 8 15,1-12-2-15,-5 3 6 16,-7-7-11-16,3 10 6 16,-1-3-14-16,5 16-1 15,5 2-12-15,8 11 9 16,6 1-16-16,8 10 7 15,11 4-16-15,5 4 10 16,12 0-29-16,8 4-16 16,8 3-67-16,-1-4 4 0,7 10-333 15,-7 10 67-15</inkml:trace>
          <inkml:trace contextRef="#ctx0" brushRef="#br0" timeOffset="5354.0565">8255 82 843 0,'-7'-8'299'0,"0"13"23"16,-1 4-215-16,-3 17-51 0,2 6-17 15,0 11-10-15,4 0 9 16,2 9-14-16,8-9 0 16,4 5-18-16,5-10 4 15,6-1-12-15,1-8 10 16,7 3-10-16,-5-4 10 16,-2-4-12-16,-5-4 12 15,-9 2-11-15,-10-5 10 16,-6-8 13-16,-5 2 22 0,-6 1 3 15,-1-9 17-15,-2-3-3 16,1 1-10-16,-2-5-19 16,1-12-3-16,3-7-20 15,5-9 6-15,7-15-15 16,9-2 9-16,13-10-15 16,9 9 15-16,13-1-17 15,3 11 12-15,6-4-14 16,-4 11 15-16,2 0-12 15,-11 5 13-15,-7 7-8 16,-8-1 11-16,-6 2-11 16,-5 8 11-16,-5 4-11 15,-5-5 10-15,-7 8-13 16,2 2 9-16,-8 7-14 16,-3 4 10-16,3 17-14 0,3 5 13 15,-4 6-9-15,9 0 14 16,9 3-10-16,0-13 14 15,13-6-27-15,12-11-8 16,7-18-69-16,7-13 96 16,11-16-423-16,-5-11 127 15</inkml:trace>
          <inkml:trace contextRef="#ctx0" brushRef="#br0" timeOffset="3366.6093">6190-75 961 0,'-3'20'217'16,"0"3"85"-16,1 22-286 16,4 7-11-16,4 6-13 15,2 3 15-15,5 10-7 16,4-17 12-16,5-5-8 16,-1-12 15-16,7-11 8 15,0-19 19-15,7-14 3 16,-6-16 13-16,11-23-14 15,0-11-12-15,-5-20-18 16,-6-1-4-16,-1-2-12 16,-18 14 13-16,-5 11 2 0,-3 23 14 15,-4 13-9-15,-3 15 7 16,2 19-14-16,0 7 0 16,-1 11-18-16,-4 0 9 15,2 0-8-15,0-8 9 16,7-1-10-16,-1-13 10 15,5-5-6-15,3-7 9 16,7-16-6-16,0-12 12 0,2-23-44 16,0-10-21-16,1-11-357 15,-10 4 71-15</inkml:trace>
          <inkml:trace contextRef="#ctx0" brushRef="#br0" timeOffset="5645.4688">8707-64 717 0,'0'-8'415'15,"-6"13"-64"-15,-5 10-128 16,-4 5-162-16,-2 8-42 0,2 2-14 15,4-3 10-15,3-1-11 16,7-6 7-16,7-4-14 16,8 0 9-16,4-2-11 15,5-5 10-15,9 5-12 16,0-2 10-16,2 0-9 16,-6-3 12-16,-7 0-11 15,-8-2 11-15,-7-4 11 16,-9-2 23-16,-8 5 2 15,-5 1 13-15,-5 5-6 16,-4 3-8-16,-2 4-22 16,4-3 0-16,-2 0-13 15,8-9 7-15,8-5-27 16,9-13-28-16,13-19 47 0,6-12-427 16,11-33 124-16</inkml:trace>
          <inkml:trace contextRef="#ctx0" brushRef="#br0" timeOffset="6210.5634">8913-194 1078 0,'-4'12'251'0,"-6"20"99"16,-4 9-299-1,-3 12-28-15,0-6 12 0,0 11-12 16,11-10 2-16,6-4-14 16,8-8 3-16,9 2-13 15,6-19 7-15,9-7-12 16,-1-9 14-16,7-12-12 15,-1-10 13-15,-5-11-10 16,-7 0 11-16,-4-8-10 16,-9 9 15-16,-4 0-5 15,-3 18 11-15,-2-1-10 16,-5 10 7-16,1 13-14 16,-3 7 5-16,6 8-10 15,-2 2 11-15,6 7-11 16,0-9 11-16,7-1-12 15,0-13 8-15,9-4-8 16,8-8 9-16,9-6-11 16,2-7 8-16,2 0-10 15,-8 2 8-15,-4 2-12 0,-8 4 12 16,2 7-11-16,-5 5 12 16,7 4-9-16,-1 1 13 15,7 2-9-15,-3 0 12 16,10-6-10-16,-5-7 10 0,8-10-11 15,-3-8 9-15,8-14-11 16,-5 1 9-16,7-1-12 16,-7 7 11-16,2 8-13 15,-12 12 11-15,-2 2-13 16,-9 10 11-16,-1 4-10 16,-4-6 12-16,-2 6-13 15,-2-7 18-15,-1 0-50 16,-11-5 445-16,-10-8-825 15,-8-15 381-15</inkml:trace>
        </inkml:traceGroup>
      </inkml:traceGroup>
      <inkml:traceGroup>
        <inkml:annotationXML>
          <emma:emma xmlns:emma="http://www.w3.org/2003/04/emma" version="1.0">
            <emma:interpretation id="{0DCFEF73-3A9D-4C67-AE47-38CBC9D66AB5}" emma:medium="tactile" emma:mode="ink">
              <msink:context xmlns:msink="http://schemas.microsoft.com/ink/2010/main" type="line" rotatedBoundingBox="17887,15248 21881,15373 21851,16349 17856,16224">
                <msink:destinationLink direction="with" ref="{CFD58999-4306-45AE-84FE-DAAACFD1FC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80CCAB-4D81-40B5-9C03-6E3D3721AFC1}" emma:medium="tactile" emma:mode="ink">
                <msink:context xmlns:msink="http://schemas.microsoft.com/ink/2010/main" type="inkWord" rotatedBoundingBox="17883,15361 20774,15451 20747,16314 17856,162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490.1057">6342 1201 1109 0,'6'8'367'0,"-4"-11"36"16,-1 1-283-16,4 1-98 15,4-4-18-15,6-1-12 16,2-3 13-16,3-11-7 15,-3-5 13-15,3-4-9 16,-8 0 11-16,-6 5-15 16,-4 10 7-16,-4 14-15 15,-10 11 8-15,-5 19-11 16,0 6 11-16,-1 13-8 16,1-8 13-16,8 3-8 0,9-11 10 15,6 0-10-15,6-11 10 16,13-1-9-16,1-11 10 15,4-17-7-15,4-5 11 16,0-12-8-16,-3-2 9 16,-4-5-10-16,-4 5 8 15,2 0-13-15,-5 9 10 16,1-3-11-16,-1 2 11 0,8 1-12 16,-5-8 12-16,7-10-12 15,0 0 12-15,2-11-11 16,-5 1 11-16,-2 7-11 15,-10 13 12-15,-4 5-15 16,-9 17 9-16,-7 12-13 16,-3 10 11-16,-3 15-12 15,1 5 14-15,2 18-9 16,2-3 13-16,7 6-9 16,6-13 11-16,2-1-11 15,0-14 12-15,-1-9-10 16,-5-12 12-16,-2-5-6 15,-2-10 12-15,-2-10-10 16,-2-9 12-16,-3-9-12 16,-1-8 7-16,-3-5-3 15,0 2 17-15,1 4-5 16,3 9 11-16,1 4-11 0,5 12 2 16,4 4-21-16,-1 5 3 15,7 5-17-15,4 5 10 16,8 2-12-16,6 6 13 15,12 4-37-15,10 1-14 16,12 3-57-16,3-1-331 16,15-10 65-16</inkml:trace>
          <inkml:trace contextRef="#ctx0" brushRef="#br0" timeOffset="9493.3642">7601 1099 413 0,'0'-10'415'15,"-1"3"-99"-15,1 1-31 0,-3-1-147 16,1 6-62-16,2-2-14 16,0 3-3-16,-5 0-12 15,2-2-7-15,-1 4-19 16,-1-2-2-16,-7-2-15 15,1 2 5-15,-7 0-13 16,-4-1 13-16,-2-1-11 16,1 4 12-16,0 2-12 15,4 4 12-15,2 6-14 16,5 3 12-16,3 6-14 16,4 1 11-16,7 1-11 15,1-1 11-15,11-1-11 0,1-3 12 16,7-7-11-1,-1-6 12-15,4-5-9 0,-4-4 11 16,0-5-10-16,-4 3 10 16,0 4-13-16,-3 7 9 15,0 5-14-15,-3 12 9 16,2 15-14-16,1 8 15 16,0 16-11-16,-2-1 14 15,2 4-9-15,-6-16 11 16,-5-5-11-16,-5-19 30 15,-7-5 23-15,-3-12 23 0,-7-4 10 16,1-7 18-16,-7-10-21 16,6-3-23-16,-3-16-23 15,4-7-8-15,5-13-18 16,7 4 4-16,8-10-15 16,5 11 10-16,10 6-13 15,3 14 10-15,11 1-13 16,1 13 11-16,10 1-11 15,-1 2 13-15,0-5-12 16,-5-6 10-16,-3-9-8 16,-10-1 11-16,-3-10-10 15,-6 4 12-15,-6 4-7 16,-7 6 10-16,-10 5-12 16,-2 7 10-16,-5 6-12 0,-6 10 8 15,1 7-14-15,5 8 11 16,-4 7-13-16,6 7 12 15,7 0-10-15,-1-1 16 16,7 1-45-16,7-9-23 16,6-4-69-16,10 0-2 15,11-16-342-15,6-11 87 16</inkml:trace>
          <inkml:trace contextRef="#ctx0" brushRef="#br0" timeOffset="8737.0202">7624 1135 334 0,'5'-12'133'0,"-5"4"-16"16,-2 7-105-16,-2 1-126 15,-6 0-9-15</inkml:trace>
          <inkml:trace contextRef="#ctx0" brushRef="#br0" timeOffset="9827.5082">8055 1071 969 0,'0'-6'354'15,"-6"4"19"-15,-5 8-257 0,-3 5-62 16,-2 5-38-16,-1 5-16 16,0-1 10-16,6 1-10 15,3-7 12-15,5-2-14 16,6-4 9-16,8 3-11 16,1-7 9-16,8 4-13 15,3-2 13-15,3 3-11 16,1-5 12-16,-1 0-10 15,-5 1 11-15,-6-5-11 16,-5 0 11-16,-4 3-6 16,-6 3 15-16,-6-3-5 15,-2 9 11-15,-4 1-7 16,-4 0 8-16,-1 3-13 0,4 2 8 16,-1-1-11-16,2-6 6 15,1-1-10-15,5-2 7 16,0-5-9-16,3-3-12 15,3 2-59-15,6 1-341 16,4-23 77-16</inkml:trace>
          <inkml:trace contextRef="#ctx0" brushRef="#br0" timeOffset="7774.5718">5293 908 1156 0,'-11'0'245'16,"3"8"106"-16,2 17-335 15,6 8-20-15,3 7 7 16,6 9-10-16,7 0 10 15,11 2-10-15,1-10 10 16,10-4-12-16,-4-15 11 0,1-4-8 16,-4-16 11-16,3-4-6 15,-5-9 17-15,5-7-6 16,-4-10 12-16,6-5-10 16,-6-4 7-16,-1 0-15 15,-7 9 6-15,-4 7-13 16,-7 12 7-16,-2 10-13 15,-4 10 10-15,1 15-10 16,2 12 12-16,5 10-8 16,1-4 12-16,11 2-10 15,1-10 10-15,5-12-9 16,-4-18 13-16,10-12 9 16,-3-11 19-16,4-26 9 15,0-10 13-15,1-19-1 16,-13 0-1-16,-5-10-4 15,-8 21-3-15,-10 6-10 0,-6 24-1 16,-4 10-21-16,-3 14-6 16,-1 10-20-16,-1 10 6 15,-1 8-57-15,4 5-16 16,0 10-60-16,6-3-7 16,5 3-330-16,7-9 98 15</inkml:trace>
        </inkml:traceGroup>
        <inkml:traceGroup>
          <inkml:annotationXML>
            <emma:emma xmlns:emma="http://www.w3.org/2003/04/emma" version="1.0">
              <emma:interpretation id="{8EA6DF5F-394F-4BA3-BB28-73007D99E7DC}" emma:medium="tactile" emma:mode="ink">
                <msink:context xmlns:msink="http://schemas.microsoft.com/ink/2010/main" type="inkWord" rotatedBoundingBox="20897,15342 21881,15373 21863,15935 20879,15904"/>
              </emma:interpretation>
              <emma:one-of disjunction-type="recognition" id="oneOf5">
                <emma:interpretation id="interp5" emma:lang="" emma:confidence="0">
                  <emma:literal>nur</emma:literal>
                </emma:interpretation>
                <emma:interpretation id="interp6" emma:lang="" emma:confidence="0">
                  <emma:literal>hm</emma:literal>
                </emma:interpretation>
                <emma:interpretation id="interp7" emma:lang="" emma:confidence="0">
                  <emma:literal>Im</emma:literal>
                </emma:interpretation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her</emma:literal>
                </emma:interpretation>
              </emma:one-of>
            </emma:emma>
          </inkml:annotationXML>
          <inkml:trace contextRef="#ctx0" brushRef="#br0" timeOffset="10719.9507">8287 930 688 0,'-3'-37'281'15,"3"-4"6"-15,4 13-182 16,-2 2-14-16,2 11-36 15,1 5-7-15,-3 10 7 0,-2 10-6 16,-2 10-1-16,-1 16-11 16,-2 7 0-16,1 20-7 15,2 3 6-15,2 9-16 16,6-10 4-16,4-1-14 16,-3-18 4-16,1-11-12 15,0-15 8-15,-5-7 7 16,1-15 21-16,5-2 1 15,2-6 10-15,-2-17-9 16,7-10-8-16,-3-8-22 16,-2-2 1-16,-2 2-14 15,-1 21 9-15,-3 10-20 16,-1 14 11-16,2 12-14 16,5 8 12-16,3 9-11 15,-5-3 19-15,11 7-9 16,-3-7 12-16,4-8-10 0,1-6 10 15,12-4-9-15,-7-17 11 16,9-13-9-16,-6-5 13 16,1-10-11-16,-11 3 9 15,-2 10-12-15,-9 11 5 16,-4 17-14-16,-8 12 10 16,-3 18-12-16,-3 4 13 15,1 5-4-15,3-4 14 16,5-1-10-16,7-18 13 0,3-2-12 15,4-10 7-15,9-8-6 16,3-11 11-16,8-7-10 16,3-8 11-16,6-5-10 15,-7 1 7-15,1 2-12 16,-14 10 10-16,0 7-4 16,-4 11 12-16,-1 6-7 15,-4 3 9-15,6 6-9 16,0-4 3-16,0 6-11 15,1-11 7-15,5-1-30 16,-4-10-36-16,-1-7-401 16,-2-13 96-16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1:40.9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7A0E35-5F00-4D0A-AC64-C642921B2BB2}" emma:medium="tactile" emma:mode="ink">
          <msink:context xmlns:msink="http://schemas.microsoft.com/ink/2010/main" type="inkDrawing" rotatedBoundingBox="12465,15446 22002,14839 22017,15073 12480,15679" semanticType="underline" shapeName="Other">
            <msink:sourceLink direction="with" ref="{546E9D90-D127-40B6-A32C-2D48039571D5}"/>
          </msink:context>
        </emma:interpretation>
      </emma:emma>
    </inkml:annotationXML>
    <inkml:trace contextRef="#ctx0" brushRef="#br0">12 658 1059 0,'-34'3'285'16,"19"-3"73"-16,24 5-309 16,23 1-27-16,28-3-26 15,12-7-7 1,0-1 13-16,117-9-7 0,13-7 13 15,40-7-11-15,12-1 13 16,-30 4-2-16,-20 1-2 16,38-7-13-16,-20 2 11 15,30-6-10-15,-24 1-1 16,38-9 1-16,-27 3 11 16,39 2-9-16,-22 6 15 0,32-1-5 15,-24 10 12 1,27 5-5-16,-36 6 10 0,27 6-9 15,-33 6 10-15,28 3-10 16,-30 10 8-16,32 0-11 16,-33-4 8-16,30 3-15 15,-37-1 8-15,26-13-2 16,-36-5 19-16,26-7-2 16,-39-4 14-16,20-5-9 15,-35 1 0-15,15 2-19 16,-39 6 0-16,8 2-13 15,-33 3 8-15,-3 7-10 16,-37 1 9-16,1-4-10 16,-27 2 12-16,-7-3-23 15,-24-8-18-15,-6-4-404 0,-26-4 114 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1:45.2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D58999-4306-45AE-84FE-DAAACFD1FCD3}" emma:medium="tactile" emma:mode="ink">
          <msink:context xmlns:msink="http://schemas.microsoft.com/ink/2010/main" type="inkDrawing" rotatedBoundingBox="18653,16235 21917,15963 21929,16105 18665,16377" semanticType="underline" shapeName="Other">
            <msink:sourceLink direction="with" ref="{0DCFEF73-3A9D-4C67-AE47-38CBC9D66AB5}"/>
          </msink:context>
        </emma:interpretation>
      </emma:emma>
    </inkml:annotationXML>
    <inkml:trace contextRef="#ctx0" brushRef="#br0">165 256 410 0,'-40'14'387'0,"-2"6"-104"16,9 0-27-16,6 3-186 15,12-2-51-15,7-2-15 16,12-10 12-16,17-3 19 15,10-4 25-15,24-12 19 16,17-3 8-16,29-9-4 16,13-2-16-16,41-9-21 15,4 6-15-15,34-2-16 16,-2 6-2-16,33-2-13 0,-22 7 7 16,24-4-10-16,-27 5 8 15,17 7-8-15,-35 3 10 16,11 4-11-16,-30 6 10 15,-4 2-6-15,-33-3 14 16,-10-2 1-16,-37 0 14 16,-23-2-7-16,-27-1 8 15,-21-3 0-15,-22-5 3 0,-16-6-62 16,-8 0 384-16,-35-3-781 16,-7-21 321-16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2:18.0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FB0FA3-E6E6-4B83-ABA0-B4462833A5D5}" emma:medium="tactile" emma:mode="ink">
          <msink:context xmlns:msink="http://schemas.microsoft.com/ink/2010/main" type="writingRegion" rotatedBoundingBox="2807,10679 6563,10679 6563,12547 2807,12547"/>
        </emma:interpretation>
      </emma:emma>
    </inkml:annotationXML>
    <inkml:traceGroup>
      <inkml:annotationXML>
        <emma:emma xmlns:emma="http://www.w3.org/2003/04/emma" version="1.0">
          <emma:interpretation id="{CC6CAC15-5FE1-49F2-8BC1-AF1FC36B1E7D}" emma:medium="tactile" emma:mode="ink">
            <msink:context xmlns:msink="http://schemas.microsoft.com/ink/2010/main" type="paragraph" rotatedBoundingBox="2807,10679 6563,10679 6563,12547 2807,12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9FCA73-D0E5-492F-B157-C647FEE0C60A}" emma:medium="tactile" emma:mode="ink">
              <msink:context xmlns:msink="http://schemas.microsoft.com/ink/2010/main" type="line" rotatedBoundingBox="2807,10679 6563,10679 6563,12547 2807,12547"/>
            </emma:interpretation>
          </emma:emma>
        </inkml:annotationXML>
        <inkml:traceGroup>
          <inkml:annotationXML>
            <emma:emma xmlns:emma="http://www.w3.org/2003/04/emma" version="1.0">
              <emma:interpretation id="{1EF98C29-0540-42E7-8A4B-BAD300AE5ECA}" emma:medium="tactile" emma:mode="ink">
                <msink:context xmlns:msink="http://schemas.microsoft.com/ink/2010/main" type="inkWord" rotatedBoundingBox="4571,10934 6563,10934 6563,12452 4571,124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353 43 667 0,'-15'-13'295'15,"-2"0"8"-15,6 5-184 0,-1 2-30 16,3 4-64-16,-3-1 2 16,3 2-26-16,-4 4 10 15,6-3-12-15,-6 0 21 16,3 3-6-16,-3 3 18 15,1-1-10-15,-2 5 12 16,0-1-21-16,1 5 7 16,0 0-18-16,-2 5 9 15,1-3-14-15,0 9 11 16,1-7-14-16,-3 7 12 16,2 2-11-16,2 9 10 15,1-1-10-15,-1 14 12 16,5-3-11-16,-1 5 13 15,5-7-2 1,0 1-3 0,0 45-9-16,3 4 11 0,1 4-11 15,4 8 11-15,2-37-9 16,3 1 13-16,-3-14-9 16,7 0 14-16,1-14-12 15,7 1 10-15,-2-8-13 16,9 5 10-16,-3-8-14 15,8 3 12-15,-5-9-11 16,8 2 9-16,-3-5-10 16,4 0 10-16,-6-6-10 15,5-2 10-15,-6-3-11 0,-2-5 12 16,-5-6-12-16,5-4 13 16,-6-2-12-16,5-4 13 15,0-5-10-15,1-2 10 16,-5-4-11-16,5-3 11 15,-4-3-11-15,3-7 11 16,-4 0-11-16,2-12 11 16,-1-1-10-16,1-9 12 15,-5 0-12-15,2-16 12 16,-4 8-12-16,-4-15 10 16,-4 7-12-16,1-8 11 15,-3 11-13-15,-3-8 12 16,-1 13-10-16,-2-9 10 15,-4 12-11-15,-9-5 19 0,-3 16-9 16,-9-3 19-16,-2 14-6 16,-12-2 18-16,-2 12-15 15,-11-4 11-15,-2 11-21 16,-10 1 8-16,4 10-20 16,-12 9 5-16,0 7-19 15,-15 9-33-15,1 11-37 16,-11 13-324-16,7-1 60 15</inkml:trace>
          <inkml:trace contextRef="#ctx0" brushRef="#br0" timeOffset="5620.1693">1378 142 645 0,'-35'-1'273'16,"7"-1"11"-16,1 5-157 15,7 2-62-15,3 1-25 16,3 0-28-16,0 0-5 15,-1 1-4-15,1-1-1 16,0-3 0-16,3 3 1 16,-1 2-1-16,3 2 2 0,0 3 1 15,-5 8-1-15,0 1 1 16,0 8 0-16,7 12 2 31,4-21 0-15,0 1-5-16,-11 82 0 0,9 3 0 15,4 21-2-15,2-1-1 16,11-37 3-16,5-15-1 0,-3 5 0 16,3-20 0-16,9-3 0 15,-6-13 1-15,6-1-1 16,5-9 0-16,9 0 0 16,-4-10-1-16,13-2 3 15,-1-12 0-15,7-5 1 16,-3-10 0-16,10-11 3 15,-7-12 1-15,3-15 4 16,-12-6 3-16,3-12 7 16,-15 1 3-16,0-14 10 15,-7 7-2-15,7-7-1 16,-11 10-5-16,2-8-6 16,-7 12-10-16,-4-3 10 15,-8 9 2-15,-6-3 11 16,-9 13 3-16,-11-7 0 15,-6 10-7-15,-12-13 1 16,1 11-12-16,-9-10 0 0,4 16 0 16,-7-2-7-16,8 13-5 15,-8-1-3-15,12 11-6 16,-1 3-3-16,8 10-3 16,1 10-6-16,5 13-27 15,-2 37-175-15,0 24-194 16,-13 25-21-16</inkml:trace>
        </inkml:traceGroup>
        <inkml:traceGroup>
          <inkml:annotationXML>
            <emma:emma xmlns:emma="http://www.w3.org/2003/04/emma" version="1.0">
              <emma:interpretation id="{3E3758D5-984E-4209-844E-689B9750C3AD}" emma:medium="tactile" emma:mode="ink">
                <msink:context xmlns:msink="http://schemas.microsoft.com/ink/2010/main" type="inkWord" rotatedBoundingBox="2807,10679 4811,10679 4811,12547 2807,12547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6964.3902">-653 95 857 0,'-10'-23'466'31,"3"12"-439"-31,3 0-30 0,-18-35 4 0,1 10-13 16,-5-1 9-16,-6 8-12 15,-5 13 27-15,0 2 3 16,-11 5 22-16,4 5-7 15,-7 7 17-15,7 1-26 16,-10 6 5-16,10 5-23 0,-7 9 10 16,8 1-17-1,-3 13 11-15,9 7-13 0,-4 13 12 16,12 2-12-16,-4 18 13 16,9-1-11-16,-1 13 12 15,5-7-12-15,1 11 12 16,5-13-13-16,1 13 12 15,4-13-12-15,11 12 12 16,1-17-11-16,9 16 11 16,3-17-13-16,15 6 13 15,0-14-14-15,16 7 12 16,6-20-13-16,22 4 14 16,6-15-13-16,26-3 13 15,-1-16-10-15,21-10 12 16,-9-17-12-16,18-18 13 15,-16-15-13-15,9-20 11 16,-19-10-12-16,6-23 13 16,-33 0-12-16,-2-26 15 0,-18 7-11 15,-9-19 17-15,-14 11-8 16,-6-12 20-16,-13 12-8 16,-14-13 20-16,-10 18-10 15,-16-5 14-15,-9 16-17 16,-19 10 12-16,-5 19-17 15,-23 5 9-15,-5 20-18 16,-34 6 6-16,-5 19-18 0,-30 13 5 16,-5 25-13-1,-32 23-6-15,14 18-27 0,-25 39-16 16,12 25-121-16,-19 67-204 16,1 9 19-16</inkml:trace>
          <inkml:trace contextRef="#ctx0" brushRef="#br0" timeOffset="6088.7936">-1357 1420 81 0,'-20'-5'-12'0,"3"1"14"0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9:13.5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5C866E-F5F3-487B-9A02-71C4FDFA332B}" emma:medium="tactile" emma:mode="ink">
          <msink:context xmlns:msink="http://schemas.microsoft.com/ink/2010/main" type="inkDrawing" rotatedBoundingBox="8673,256 14860,315 14844,2041 8656,1981" hotPoints="14507,594 14405,2084 9138,1724 9239,234" semanticType="enclosure" shapeName="Rectangle"/>
        </emma:interpretation>
      </emma:emma>
    </inkml:annotationXML>
    <inkml:trace contextRef="#ctx0" brushRef="#br0">236 18 891 0,'-40'3'304'16,"2"-6"28"-16,6 1-228 0,-5-1-83 15,17 0-18-15,-3-1 8 16,7 4-1-16,-2-3 11 16,12 3 0-16,-2-2 10 15,11 2-6-15,-4-3 2 16,5 5-10-16,2-2 0 15,-1 1-12-15,1 4 2 16,3-2-4-16,7 4 3 16,5 3-5-16,10-1 1 15,4 0-5-15,13-3 5 16,1-3-4-16,8-1 5 16,-5-7-3-16,11-3 3 15,-5 5-5-15,8-4 5 0,-8 5-5 16,8-1 4-16,-5 5-4 15,5 1 5-15,-3 0-5 16,14 4 5-16,-6 4-5 16,10 1 5-16,-5-1-5 15,9 9 5-15,-8-15-5 16,10-2 5-16,-10 1-6 16,7-8 5-16,-6-8-5 15,7 8 6-15,-16 0-6 0,4-2 5 16,-10 3-3-16,3 6 3 15,-12 0 0-15,10 8 25 16,-6 4 8-16,11-1 22 16,1-5 4-16,14 6-2 15,-4-6-23-15,16-1-9 16,-4 0-20-16,17-1-3 16,-6-2-5-16,20 4 2 15,-13-9-2-15,13-3 1 16,-14 5-2-16,12-2 4 15,-14-3-4-15,16 7 2 16,-17-1 0-16,18 3 2 16,-14-1-4-16,18 3 5 15,-16-7-3-15,17 7 0 16,-13 0-1-16,18 1 2 16,-16-6-4-16,18 3 4 0,-16-3-2 15,13-6 3-15,-25-3-4 16,4 3 5-16,-23 1-4 15,7 1 3-15,-28-2-2 16,2 3 2-16,-18 4-2 16,-7-5 6-16,-19 1 4 15,-5 1 24-15,-10 5 8 16,-5-6 23-16,-4 3 8 0,-1-3 10 16,-1 0-15-16,2-3-2 15,-4 3-20-15,1-4-8 16,-2 4-17-16,3 1-6 15,3 1-8-15,-5-1-3 16,4 2-3-16,-1-3-19 16,1 2-21-16,-4 0-76 15,9-2-58-15,16 3-54 16,13 7-307-16,10 3 52 16</inkml:trace>
    <inkml:trace contextRef="#ctx0" brushRef="#br0" timeOffset="49122.3275">5294-1284 511 0,'-32'-25'445'0,"-8"1"-112"16,-3 4 5-16,-23 7-294 15,-3 9-17-15,-18 10-10 0,-5 3-2 16,-17 5-9-16,14 0 1 15,-22-3-5-15,10-4 3 16,-22-2-5-16,8-5 2 16,-25-2-5-16,14 1 5 15,-24-5-3-15,13-2 5 16,-19-1-8-16,8-2 4 16,-27 3-6-16,23 4 6 0,-26-4-5 15,19 5 9-15,-22 3-3 16,29-3 7-16,-20-3-6 15,26-2 0-15,-12-4 0 16,26-4 5-16,-8-3-7 16,22 0 6-16,-10 4-1 15,25 7 0-15,-7 11-4 16,18 9 6-16,-2 18-7 16,20 5 6-16,0 11-7 15,19 3 4-15,6 11-7 16,18-8 6-16,9 11-8 15,18-6 8-15,5 12-8 16,10-11 7-16,-2 9-15 16,4-11 3-16,3-3-10 15,-4-14 7-15,3-1-6 16,-1-7 16-16,-1 7-2 0,-1 2 8 16,1 4-4-16,5-5 2 31,0-1 3-31,20 46-6 0,10-5 7 15,22 2-9-15,13-6 8 16,12-27-7-16,10-8 9 16,32-4-8-16,-2 0 9 15,26 3-8-15,-11-11 7 0,21-6-7 16,-14-9 8-16,21-3-9 16,-21-10 8-16,26 3-7 15,-16 6 7-15,17 0-8 16,-16 2 7-16,25 4-7 15,-19-4 7-15,28-3-8 16,-13-5 8-16,24-5-7 16,-19-1 9-16,24-8-8 15,-31-4 8-15,17-3-8 16,-30-7 8-16,10-7-8 16,-30 7 8-16,0 5-8 15,-28 2 6-15,0 3-7 16,-27 4 6-16,-1-14-6 15,-18-2 9-15,-10-21-3 16,-24-7 11-16,-3-25 2 16,-19-1 7-16,-11-27-3 0,-7 9 8 15,-8-21 0-15,-11 16 9 16,-11-8 7-16,-7 24 14 16,-18 3-1-16,-3 22-2 15,-28 11-13-15,-3 18-8 16,-19 9-10-16,1 13-4 15,-34 12-11-15,6 12 5 16,-20 13-16-16,-6 1-29 16,-20 17 394-16,29 9-816 0,-7 0 376 15</inkml:trace>
    <inkml:trace contextRef="#ctx0" brushRef="#br0" timeOffset="105090.6348">4531-1212 768 0,'-16'-8'263'0,"-4"-6"26"16,0 4-199-16,2 3-59 0,1 0-24 15,-3-1 11-15,2 5-12 16,-2 3 11-16,0-1-13 16,-6 2 12-16,0 1-7 15,-5-2 17-15,-1 1-7 16,-3-1 13-16,1 0-13 16,-5 2 11-16,4-7-15 15,-6 0 14-15,1 1-11 0,-1-1 18 16,2-1-13-1,-2 2 13-15,1 0-18 0,-5 0 7 16,1-1-19-16,-10 1 6 16,4-2-15-16,-9-1 9 15,4 3-9-15,-9-2 11 16,10 0-6-16,-10-2 15 16,10 2 5-16,-7-2-3 15,5 2-12-15,-14-5 8 16,8 0-13-16,-8-1 2 15,7-3 4-15,-5-2 14 16,13 3-11-16,-3 0 13 16,10 5-18-16,-5 0 9 15,5 6-15-15,-13 4 9 16,1 4-15-16,-11 6 10 0,2 3-11 16,-10 1 10-16,14-1-9 15,-10 1 10-15,9-3-9 16,-7 2 11-16,10-2-11 15,-16 1 11-15,13-6-11 16,-15 1 12-16,9-3-12 16,-6-4 11-16,9 4-11 15,-9 1 11-15,10-2-12 16,-16 4 11-16,6 4-10 0,-14 2 11 16,7 0-12-16,-8 6 12 15,30-5-8 16,1 1 1-31,-56 13-5 0,8 0 13 16,-1-3-13-16,7-6 12 16,49-9-12-16,-8-5 12 15,14 0-12-15,0 2 12 16,6-1-12-16,-3 1 11 16,9 4-12-16,-6 2 10 15,8 1-11-15,3 5 11 16,9 3-12-16,3 2 9 15,6-1-10-15,5 4 10 16,1-2-10-16,6 5 11 16,4-1-10-16,4 7 12 0,5-2-12 15,7 5 13-15,5 0-11 16,8 6 13-16,3-6-12 16,6 6 14-16,-1-7-13 15,9 3 13-15,-5-5-11 16,11 12 11-16,-2-4-12 15,14 5 10-15,-6-7-10 16,16 6 9-16,-1-10-11 16,5-1 12-16,-6-7-11 15,15 0 9-15,-14-7-9 0,9 2 10 16,-1-4-10-16,14 7 11 16,-16-9-11-16,13 3 11 15,-13-6-11-15,6-1 11 16,-12-5-11-16,10 3 11 15,-10-2-12-15,15 2 12 16,-8-3-12-16,11-2 12 16,-5 3-11-16,8-7 11 15,-11-2-12-15,16-3 12 16,-11 1-12-16,9-4 12 16,-6 3-12-16,8 0 5 15,-13-3-11-15,13-3 11 16,-9-1-10-16,11-1 11 15,-14-3-5-15,15 8 11 0,-10 0-11 16,12-2 11 0,-8-1-11-16,17 2 10 0,-17-10-10 15,12-3 10-15,-15 0-11 16,8-1 10-16,-15-5-10 16,13 3 9-16,-17 1-12 15,8-2 10-15,-14 1-11 16,11 2 10-16,-13 2-8 15,11 5 11-15,-4 10-9 0,13 2 11 16,-8 4-10-16,2 4 10 16,-10-1-9-16,5 0 9 15,-20-2-10-15,6-6 10 16,-8-3-10-16,0-11 10 16,-13-3-19-16,9-11 6 15,-13 1-11-15,-3-10 9 16,-10 6-7-16,0-2 18 15,-15 6-3-15,-3 0 15 16,-2 10-8-16,-4-4 15 16,-3 5-12-16,-3-4 10 15,2 0-14-15,-4-4 9 16,1 1-16-16,-1-5 10 16,7 1-11-16,1 0 9 15,2 4-11-15,6-3 12 16,-2 5-11-16,0-1 10 0,1 6-11 15,-6-3 12-15,-3 7-12 16,-1-3 11-16,-2 2-11 16,-4-5 8-16,-1-1-10 15,-8-11 8-15,-2-2-11 16,-6-11 10-16,-3 3-9 16,-6-6 13-16,-2 4-7 0,-5 1 23 15,-7 7-3-15,-11 3 18 16,-4 8-12-16,-16 4 11 15,-1 5-23-15,-14 0 5 16,4 3-18-16,-12-4 11 16,4 0-13-16,-24-2 13 15,4 3-10-15,-24-5 12 16,10 6-11-16,-29-6 13 16,11 2-14-16,-22-7 11 15,12 7-15-15,-38 0 6 16,22 9-21-16,-30-1-17 15,4 5-41-15,-46-9-341 16,6 3 81-16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9:20.2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9C5231-E967-425D-B1A6-C0F2DF9CF2A2}" emma:medium="tactile" emma:mode="ink">
          <msink:context xmlns:msink="http://schemas.microsoft.com/ink/2010/main" type="writingRegion" rotatedBoundingBox="7517,2594 29817,-1291 30463,2416 8163,6302"/>
        </emma:interpretation>
      </emma:emma>
    </inkml:annotationXML>
    <inkml:traceGroup>
      <inkml:annotationXML>
        <emma:emma xmlns:emma="http://www.w3.org/2003/04/emma" version="1.0">
          <emma:interpretation id="{03720A73-FF73-4DA5-B3C8-0FFFAB38AFF7}" emma:medium="tactile" emma:mode="ink">
            <msink:context xmlns:msink="http://schemas.microsoft.com/ink/2010/main" type="paragraph" rotatedBoundingBox="8535,2244 20324,1881 20361,3074 8572,3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DB919C-3185-4F24-A7E7-B97F145C0119}" emma:medium="tactile" emma:mode="ink">
              <msink:context xmlns:msink="http://schemas.microsoft.com/ink/2010/main" type="line" rotatedBoundingBox="8535,2244 20324,1881 20361,3074 8572,3437"/>
            </emma:interpretation>
          </emma:emma>
        </inkml:annotationXML>
        <inkml:traceGroup>
          <inkml:annotationXML>
            <emma:emma xmlns:emma="http://www.w3.org/2003/04/emma" version="1.0">
              <emma:interpretation id="{AB74D849-3704-4F4B-83CA-12757B335CE4}" emma:medium="tactile" emma:mode="ink">
                <msink:context xmlns:msink="http://schemas.microsoft.com/ink/2010/main" type="inkWord" rotatedBoundingBox="8539,2363 11279,2279 11305,3109 8564,31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742 330 978 0,'4'9'230'0,"6"5"97"16,0 5-290-16,6-1 3 15,2-6-10-15,7-2-5 16,2-6-13-16,9-13 4 16,-4-6-6-16,3-10 4 15,-9-3-3-15,-1-7 4 16,-13 9-6-16,-8-1-1 16,-11 10 1-16,-10 3 0 15,-3 15 1-15,-11 13 3 16,-4 9 1-16,4 17 3 15,2 8 8-15,-1 1 10 16,7 7-1-16,7-2 4 16,5-16-8-16,10-2-6 15,2-12-18-15,10-18-1 16,3 2-14-16,9-11-36 16,0-8-24-16,11-13-337 15,-4-5 71-15</inkml:trace>
          <inkml:trace contextRef="#ctx0" brushRef="#br0" timeOffset="358.349">1226 260 1034 0,'-9'4'254'0,"2"2"80"16,-6 4-281-16,3 2-46 0,0 0 3 15,6 4 0-15,4 0 1 16,3-3-8-16,9-6 1 15,3 3-5-15,7-6 3 16,-1-2-4-16,5-1 5 16,-2 5-3-16,2-4 5 15,-5 1-5-15,-1 3 4 16,-5 2-7-16,-7 3 10 16,-6 5 9-16,-7 4 33 15,-7-1 9-15,-5 11 33 16,-3 0 7-16,-6-1 20 15,0-5-28-15,-3 5-6 16,4-15-31-16,-1-5-12 16,8-4-30-16,4-7-42 15,8-5-52-15,7-4-61 16,10 0-114-16,13-2-234 0,4-11 17 16</inkml:trace>
          <inkml:trace contextRef="#ctx0" brushRef="#br0" timeOffset="1179.9528">1605 341 1079 0,'0'-5'238'15,"-1"15"98"-15,-2 3-316 0,1 10 8 16,-2 4 2-16,4 3 10 16,3-10 1-16,0-1 0 15,-2 0-16-15,12 1-8 16,-3-18-11-16,13-7 2 15,3-7-2-15,14-20 3 16,-3-5-3-16,0 9 4 16,-11 10-7-16,-3 1-2 15,-9 20-7-15,-4 3 5 16,1 11-4-16,3 3 6 16,-3 8 2-16,3-10 6 15,-2-4-3-15,3-6 5 16,1-11-7-16,8-4 5 15,1-6-6-15,8-7 6 16,0-3-6-16,3-2 5 16,-5 2-6-16,1 11-4 0,-9 12-5 15,0 9-3-15,-6 10-1 16,0 10 2-16,-5-2 6 16,4 9 2-16,-4-4 4 15,5-6 0-15,-2-25-3 16,7-13 5-16,4-26 1 15,10-11 0-15,-2-10 0 16,5 4 6-16,-7-8-8 0,-3-1 2 16,-8 7-5-16,-1 8 1 15,-4 14-6-15,-1 22-1 16,-4 23-7-16,3 13 4 16,-4 10 0-16,1 10 9 15,-2-4 5-15,-1-2 8 16,-2-8-3-16,3-5 1 15,0-7-5-15,4 6-2 16,-3-1-4-16,1 5 2 16,-5-4-1-16,-1 0-1 15,-5-6-2-15,-2 0 4 16,-2-11-1-16,-4-3 6 16,-4-6 1-16,-4-8 4 15,-2-4-5-15,-6-8 4 16,-1-2-7-16,-4-4 2 15,3 8-4-15,-2-2 5 0,11 9-4 16,3 8 2-16,8-2-3 16,3 4-2-16,6 8-1 15,2 1-2-15,4-7-2 16,5 10 1-16,4-3 1 16,5-7 2-16,3 5 3 15,7-1-62-15,-3-1-105 16,-5-9-259-16,-10-10-12 0</inkml:trace>
          <inkml:trace contextRef="#ctx0" brushRef="#br0" timeOffset="-359.1687">463 85 1104 0,'-22'-31'261'0,"-4"4"94"16,-2 8-331-16,-2 10-12 15,-1 14-20-15,-10 15 7 16,1 18-6-16,-2 14 11 15,4 0 3-15,-5 2 15 16,14-8-6-16,0 3 17 0,6-9-4 16,1 10 11-16,10 6-15 15,7 2 5-15,7-7-18 16,9 2 1-16,6-13-13 16,7-6 6-16,2-23-8 15,10-13 7-15,0-18-4 16,10-12 7-16,0-16-2 15,-7 2 4-15,-7 8-2 0,-4 6 0 16,-16 12-4-16,-8 6-1 16,3 13-2-16,-6-1 3 15,-4 5 1-15,0 3 1 16,1 8 3-16,-2 12 0 16,2 8-2-16,1-8-3 15,4-6 1-15,1 3-4 16,7-20 0-16,4-11-1 15,2 8-1-15,0-1 4 16,0-5 0-16,-5 1 0 16,-4 7-2-16,-5 2-3 15,0 11-7-15,-4 19 4 16,-4 0-1-16,-3 15 8 16,7-6-15-16,-2-8-64 15,6-12-33-15,15-38-304 16,5-28 19-16</inkml:trace>
        </inkml:traceGroup>
        <inkml:traceGroup>
          <inkml:annotationXML>
            <emma:emma xmlns:emma="http://www.w3.org/2003/04/emma" version="1.0">
              <emma:interpretation id="{B4D22617-E579-405F-AF12-FDAB7BC3A6C5}" emma:medium="tactile" emma:mode="ink">
                <msink:context xmlns:msink="http://schemas.microsoft.com/ink/2010/main" type="inkWord" rotatedBoundingBox="11512,2152 14666,2055 14693,2933 11539,30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82.3589">3001 211 826 0,'-18'-5'355'0,"12"0"-7"16,1 1-169-16,7 2-157 15,2 4-10-15,4-1-9 16,4 1 3-16,2-1 1 0,6 4 0 16,0-5-1-16,-3 15-3 15,-5 4-2-15,-6 11 4 16,-4 3 1-16,-7 14 7 15,2-15 3-15,-2 2 8 16,5-17 1-16,-1-3 3 16,4-13-8-16,3-4 4 15,3-3-9-15,5-6-1 16,3-6-9-16,1-4 5 16,-1 4-6-16,0-1 3 15,-2 7-6-15,2 1 3 16,-5 10-4-16,4-5 0 15,-2 4-4-15,2 5 2 16,0 2-2-16,5 1 1 16,-1 9 2-16,3-1 5 15,-4-6-3-15,2 2 3 16,-4-5-1-16,3-5-1 0,-6-5-1 16,6-4 3-16,-5-5 0 15,0-1 1-15,-4-3 2 16,0 1-1-16,-5 11 6 15,-3 6 19-15,2-3 3 16,-4 3 0-16,-1 4 2 16,-1-5-12-16,1-2-16 0,0 3-6 15,1 1 1-15,2 1-2 16,3-5 3-16,5 7-4 16,-3-5 1-16,1-2 0 15,0-2 2-15,5 6-3 16,-5-5 1-16,-1 5-3 15,1 7 0-15,5 1-4 16,-8 2 5-16,2 0 1 16,1 3 3-16,0-7 0 15,-1-5 0-15,6-4-2 16,-4-4 1-16,6-5 0 16,-4-2 0-16,-1 0 3 15,-4 9-3-15,-1 2-12 16,-1 5-8-16,-2 13-8 15,0 0-3-15,0 1-17 16,-3-1-5-16,3-3-20 16,0-16-9-16,5 0-9 0,-2-4-310 15,9-13 105-15</inkml:trace>
          <inkml:trace contextRef="#ctx0" brushRef="#br0" timeOffset="2666.1567">3661-111 1214 0,'-8'-4'320'0,"8"3"81"15,8 2-345-15,7 3-37 16,-1-3-15-16,3 4 412 15,7 5-816-15,-4-7 414 16</inkml:trace>
          <inkml:trace contextRef="#ctx0" brushRef="#br0" timeOffset="2516.1533">3941-29 573 0,'6'-7'194'0,"1"-1"58"16,-1 2-127-16,-2 0-27 15,-1 4 0-15,0 7 25 16,-1 4-34-16,0 17-3 16,-1 9-25-16,1 22-3 15,-1 8-21-15,1 1-5 16,-1-8-7-16,2-1 1 15,0-22-7-15,2-8 3 16,-2-7-4-16,-1-12 0 16,-1-6-8-16,1-10 7 15,-2-9-5-15,-3-8 6 16,-2 2-6-16,-4-7 2 16,-4 1-8-16,-3 6 1 15,0 0-4-15,2 12 0 16,2 0-3-16,1 10-1 15,4-1-2-15,1 11 3 0,3-4-2 16,3 3 3-16,6-1 0 16,6-1 1-16,6 2-3 15,8-6 0-15,4 1-2 16,6-5 3-16,-2 1-2 16,-2-7-1-16,-10 6-35 15,-11-11-224-15,-18-12-148 16,-16-18-60-16</inkml:trace>
          <inkml:trace contextRef="#ctx0" brushRef="#br0" timeOffset="3303.1132">4467 128 1125 0,'7'-25'260'0,"-6"8"98"16,-1 5-324-16,-6 6-5 15,-8 8 5-15,-12 10 25 16,-2 8 11-16,-14 18 18 15,3-6-15-15,-2 7-10 16,12-6-22-16,3-2-16 16,9-20-16-16,3 10-5 15,8-15 0-15,3-1-5 16,4-5-2-16,11-2-3 0,7-1 1 16,12 3-2-16,2-3-4 15,6 2-9-15,-6-2-1 16,1 1-1-16,-12 2-1 15,-2 5 8-15,-8-7 7 16,-3 7 3-16,-7 1-5 16,-4 6 1-16,-4-1 6 15,-6 14 15-15,-2 1 7 16,-6 1 10-16,3-4 8 0,-3 2-9 16,5-11-14-16,1-7-1 15,2 9-6-15,4-15-6 16,6-1-61-16,6-4-62 15,2-4 82-15,17-15-415 16,4 8 105-16</inkml:trace>
          <inkml:trace contextRef="#ctx0" brushRef="#br0" timeOffset="3767.0685">4691 244 948 0,'13'-7'290'0,"-4"5"53"16,-3 5-261-16,-1 16-41 15,-5 5-22-15,0 11 22 16,-2-1-1-16,-1 3 5 16,5-8-4-16,4-12 0 0,3-8-28 15,11-10-3-15,-2-15-6 16,5-16 6-16,3-3-3 16,-1-31 3-16,-13-11 4 15,2-21-4-15,-9 8-5 16,-10-1 0-16,0 27-2 15,2 19-7-15,-1 36-2 16,-4 14 0-16,0 22-3 0,-6 25 2 16,4 11 4-16,-12 12 7 15,8 2 4-15,7-9 4 16,1-29-1-16,3-11 1 16,10-16-4-16,4-7-9 15,3-17-8-15,9-4-4 16,0-2 0-16,6-14 1 15,-3 1 4-15,0 11 3 16,-4 14-5-16,-1 12-1 16,-6 20-5-16,2 5 4 15,-6 1 2-15,-5 0 7 16,-1-1 2-16,-4-5 6 16,1-6-2-16,-1-5-10 15,5-7-33-15,2-16-344 16,9-1 89-16</inkml:trace>
          <inkml:trace contextRef="#ctx0" brushRef="#br0" timeOffset="4788.2712">5230 251 862 0,'-2'1'346'32,"-4"4"18"-32,-3 7-209 0,1 5-90 0,1-6-38 15,-1 10-3-15,5-13-16 0,1-1 1 16,1-2-3-1,2-7-1-15,2-11-2 0,3 6 4 16,2-8-4 0,4-8 2-16,-4 8 0 0,0 3-2 15,-2 4-7-15,-2 9-1 16,1 12-1-16,1 5 3 16,2-1 2-16,0 1 6 15,-2 2 0-15,1-4 2 16,-2-9-2-16,3-5-3 15,-2-7-3-15,6-7 6 16,0-10-4-16,7-5 2 16,-5 1 3-16,2 9 1 15,-5-6-5-15,-3 15-4 16,-4 11-5-16,3 10 1 16,-6-7-1-16,5 21 3 15,-1-1 8-15,1 0 2 0,-1-6 1 16,2 0 2-16,-2-12-7 15,7-11 0-15,-1-14 1 16,7-11 0-16,4-28-2 16,4-29 2-16,1-10-3 15,3-12-6-15,-7 3-5 16,-2 22 4-16,-9 35-3 16,-4 24-5-16,-7 29 5 0,-1 28 9 15,-1 16-1-15,1 22 16 16,-2 11 16-16,-2 11 25 15,1-15-2-15,0-3 1 16,1-23-12-16,4-5-8 16,7-13-26-16,2 5-3 15,2-5-3-15,4-2 1 16,-3 3-3-16,-3 3 4 16,-4-16-3-16,-5-2 4 15,0-2-4-15,-2-19 6 16,-4-7-4-16,3-11-4 15,-2-5-6-15,1-15-2 16,4-13-6-16,7-19 3 16,3 10 4-16,8-23 6 15,0 5 2-15,5-1 6 16,-5 18-3-16,0 0 3 16,-8 25-5-16,-3 13 4 0,-4 13-7 15,-4 5 1-15,-1 11-6 16,-1 10 7-16,1 5-4 15,-2 31 6-15,4 10-3 16,2 7 6-16,2-7-5 16,2 7 3-16,-2-27-3 15,3-7 4-15,-2-12-3 16,-4 3 3-16,-2-15-2 16,-1-3 6-16,-3-10-4 0,-8-4-12 15,-4-11-21-15,-9-6-14 16,-4 0-5-16,-10-15 5 15,2-10 13-15,-5-7 22 16,7 4 13-16,3-1 10 16,15 17 4-16,5 13 6 15,15 19-8-15,15 8 2 16,10 3-12-16,19 2-6 16,8-2-5-16,23-13-19 15,-1-8 401-15,20-23-793 16,-9-8 376-16</inkml:trace>
        </inkml:traceGroup>
        <inkml:traceGroup>
          <inkml:annotationXML>
            <emma:emma xmlns:emma="http://www.w3.org/2003/04/emma" version="1.0">
              <emma:interpretation id="{D65BAFC8-1AC3-45FA-849C-B1FD5CDB8DE4}" emma:medium="tactile" emma:mode="ink">
                <msink:context xmlns:msink="http://schemas.microsoft.com/ink/2010/main" type="inkWord" rotatedBoundingBox="16597,2117 19017,2043 19050,3115 16630,3189">
                  <msink:destinationLink direction="with" ref="{C21B4022-5BDA-4C2C-86C0-1367E649170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197.7805">8055 94 527 0,'3'-21'235'16,"-1"1"52"-16,2 6-98 15,1 6-26-15,-2-1-3 16,-2 14-58-16,4 11-26 16,1 12-38-16,0 18-10 15,0 8-9-15,2 9-1 16,-3-10-7-16,-2 4 0 16,0-11-4-16,1 23 0 15,0-8-3-15,-1 12-1 16,3-6 0-16,1 1 0 15,-10-26-1-15,3-5 17 16,0-17 7-16,-9-12 27 16,1-8 12-16,2-12 8 15,-1-11-21-15,1-20-2 16,1-5-27-16,6-33-12 0,3-8-7 16,9 1 5-16,4 16-6 15,5 0 1-15,-5 37-2 16,7 14-2-16,-9 7-3 15,7 8-2-15,-2 6-4 16,3 4-1-16,-6 1 2 16,1 4-6-16,-4 3 4 15,-5 2 1-15,-3 3 2 0,-3 0 0 16,-4 1 7-16,-7 1 6 16,-3-1 7-16,-7-1 4 15,-2-5 7-15,-6-3 4 16,0-4-5-16,-3-5-1 15,6-5-22-15,3-5-61 16,9-1-46-16,10-3-4 16,10-3-364-16,9 3 94 15</inkml:trace>
          <inkml:trace contextRef="#ctx0" brushRef="#br0" timeOffset="6671.1917">8422 215 769 0,'15'-10'334'15,"-6"2"2"-15,-3 16-164 16,-1 4-107-16,-2 9-10 16,0 5-8-16,0 13 4 0,-1-10-5 15,2 9-5-15,1-10-11 16,3-7-5-16,-5-15-3 16,4-6 3-16,-1-15 2 15,7-8 1-15,0-8-1 16,6-4-8-16,-5 1-5 15,-1 7-4-15,-8 13-7 16,3 5-12-16,-2 10 0 16,2 13-2-16,1 4 0 0,5 2 3 15,-2 6 9-15,2 2 3 16,-1-5 0-16,1-3 4 16,0-12-2-16,6-10-1 15,3-9 0-15,11-9 2 16,1-4-1-16,6-4 2 15,-5 7 0-15,2 6-1 16,-10 4-5-16,1 8-4 16,-6 7-2-16,4-1-1 15,-2 0 2-15,-2 10 4 16,0-6 2-16,0-4 2 16,-5 4 0-16,4-4 0 15,-2-5-1-15,1-4 0 16,-2 3 7-16,-1-5-80 15,-9-1 19-15,-12-8-387 0,-6 0 55 16</inkml:trace>
          <inkml:trace contextRef="#ctx0" brushRef="#br0" timeOffset="6837.7357">9130-4 1175 0,'-4'-6'298'0,"4"7"86"16,4 5-333-16,4 5-49 0,9 6-6 15,3 3 4-15,7-2-19 16,6-2-17-16,3-6-16 16,-2-6-141-16,1-1-190 15,-9-3 21-15</inkml:trace>
          <inkml:trace contextRef="#ctx0" brushRef="#br0" timeOffset="7587.7826">9432 111 672 0,'-3'14'381'0,"-4"7"-32"16,-3 11-124-16,1 2-123 15,-1-3-45-15,3 0 0 16,4-8-20-16,5-5-7 16,1-10-13-16,6-10-2 15,3-4-3-15,10-9 3 16,2-16-1-16,12-26-2 16,-3-10 0-16,4-25-6 15,-6 0-1-15,-3 1-2 0,-10 28 3 16,-3 13-6-16,-10 24 3 15,-2 10-13-15,-2 16 1 16,1 14-5-16,-4 4 4 16,4 18 12-16,-4 7 23 15,4 6 11-15,0 7 5 16,5 17-1-16,1-9-11 16,3 0-14-16,-1-10-11 0,3-8 0 15,-4-23-1-15,0 0 1 16,-4-17 1-16,-2 3 8 15,-5-9 10-15,1-1 9 16,-2-8-2-16,-2-8 3 16,0-12-6-16,1-20-8 15,-2-4-9-15,1-3 1 16,2 13-3-16,0 11-10 16,3 24-5-16,4 22-5 15,6 27 2-15,5 8-1 16,2-6 6-16,6 8 6 15,3-13 3-15,2-23-1 16,-4-8-2-16,10 3-1 16,-5-13-3-16,-4-11 4 15,-4-4-1-15,-1-10 5 0,-8-8 2 16,-6-3 3-16,1 13-6 16,-4 11-5-16,-3 12-6 15,-2 18 0-15,4 17-4 16,-2 5 4-16,0-3 7 15,0-2 4-15,4-7 0 16,2-12 3-16,5-5-6 16,7-8 1-16,5 0-5 15,8-14 4-15,0-1 1 0,7-6 2 16,-6 4 2-16,2 4-3 16,-9 10-5-16,-5 9-4 15,-7 10-1-15,1 7 2 16,-3-11 4-16,0 5 1 15,1-3 5-15,2-2 0 16,0-12-3-16,4 0-1 16,0-8 7-16,10-12-106 15,1-4-379-15,-12-11 100 16</inkml:trace>
        </inkml:traceGroup>
        <inkml:traceGroup>
          <inkml:annotationXML>
            <emma:emma xmlns:emma="http://www.w3.org/2003/04/emma" version="1.0">
              <emma:interpretation id="{F395793A-3447-41C4-BD06-FBA569241A66}" emma:medium="tactile" emma:mode="ink">
                <msink:context xmlns:msink="http://schemas.microsoft.com/ink/2010/main" type="inkWord" rotatedBoundingBox="19557,1961 20326,1937 20347,2625 19578,2649">
                  <msink:destinationLink direction="with" ref="{C21B4022-5BDA-4C2C-86C0-1367E649170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35.7245">11009-294 855 0,'3'-26'401'15,"-4"15"-16"1,-1 5-155-16,1 12-205 0,1 11-9 15,0 8-2-15,1 19 2 16,2 14 7-16,5 30 10 16,1 4 1-16,2-2-6 15,1-10-11-15,2-12-5 16,-5-32-4-16,0-17-3 16,1-18-1-16,-1-2 3 15,1-27-9-15,10-29-40 16,-1-15-16-16,1-21-18 15,-2-10-4-15,-1 9 9 0,-8 30 40 16,0 15 23-16,1 31 18 16,-9 18-1-16,-1 18 2 15,-3 16 18-15,0 15-2 16,0 20 15-16,5-5 5 16,2 14 9-16,4-7-19 15,-2-11-4-15,0-13-13 0,2-7-3 16,-5-20-10-16,0-1-27 15,-3-7-29-15,-8-12-21 16,-9-3-23-16,0-3-102 16,-10-8 13-16,-5-9 53 15,1-5 56-15,0-10 64 16,2 0 116-16,3 1 42 16,9 6-14-16,6 10-21 15,11 14-42-15,7 11-18 16,6-1-27-16,9 4-16 15,7 13-11-15,5-11-3 16,-4-2 4-16,7-7-1 16,-6-7-5-16,0-16 1 15,1 2-384-15,8-19 122 16</inkml:trace>
          <inkml:trace contextRef="#ctx0" brushRef="#br0" timeOffset="8873.845">11503-343 980 0,'5'1'273'0,"-4"7"64"0,-1 17-269 16,0 16-27-16,2 2-6 16,-1 21 16-16,1 5 11 15,4 14 1-15,0-12-10 16,2 1-10-16,-1-21-19 16,6-13-12-16,-4-23-9 0,8-22-14 15,1-27-15-15,7-40-30 16,-2-13-11-16,3-28-14 15,-6 9 12-15,-2 6 19 16,-9 34 41-16,-1 19 17 16,-3 31 15-16,-7 16 11 15,-1 26 7-15,-3 24 10 16,-3 8-2-16,-2 20 22 16,3-1-2-16,2 10-2 15,3-9-21-15,8-6-3 16,1-21-20-16,5-3-10 15,-1-24-7-15,3-5-6 16,-4-15-9-16,-2 1-15 16,-2-8-9-16,-2 3-3 15,-8-8 0-15,-7 0 4 16,0-2 17-16,-10-1 6 0,-1-9 5 16,-3-5 9-16,3 2 16 15,3-3 16-15,7 2 11 16,3 2 7-16,9 10-2 15,2-5-13-15,7 8-16 16,6-8-11-16,3 6-9 16,7 1-4-16,5 2 11 15,5 0-103-15,5 1-372 0,-6-21 99 16</inkml:trace>
        </inkml:traceGroup>
      </inkml:traceGroup>
    </inkml:traceGroup>
    <inkml:traceGroup>
      <inkml:annotationXML>
        <emma:emma xmlns:emma="http://www.w3.org/2003/04/emma" version="1.0">
          <emma:interpretation id="{EBC44A6D-8981-4B9F-9157-0FD0C84EF9FE}" emma:medium="tactile" emma:mode="ink">
            <msink:context xmlns:msink="http://schemas.microsoft.com/ink/2010/main" type="paragraph" rotatedBoundingBox="7769,3250 14846,3203 14852,4182 7776,4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8EF22E-5200-47BD-8851-57806B510DB2}" emma:medium="tactile" emma:mode="ink">
              <msink:context xmlns:msink="http://schemas.microsoft.com/ink/2010/main" type="inkBullet" rotatedBoundingBox="7771,3556 8968,3548 8972,4134 7775,4142"/>
            </emma:interpretation>
            <emma:one-of disjunction-type="recognition" id="oneOf4">
              <emma:interpretation id="interp4" emma:lang="" emma:confidence="0">
                <emma:literal>↳</emma:literal>
              </emma:interpretation>
            </emma:one-of>
          </emma:emma>
        </inkml:annotationXML>
        <inkml:trace contextRef="#ctx0" brushRef="#br0" timeOffset="23963.1458">-735 1729 1031 0,'-19'-1'272'0,"2"-2"75"16,10-2-302-16,10-7-7 15,9-11-19-15,17-20-16 16,10-8 4-16,17-19 0 16,6-4-6-16,13-6 2 15,-11 19-5-15,-1 6 4 16,-12 18-5-16,-5 23 2 15,-14 25-8-15,3 22 10 16,-4 20-1-16,1 22 13 16,-4 3 0-16,2 17 14 15,-2-17-6-15,3-9 3 16,-5-18-12-16,6-16 4 16,-1-29-7-16,2-15 9 15,3-14-4-15,4-27 8 0,1-6-7 16,-1 0 2-16,-5 6-14 15,-6 9 4-15,-3 24-11 16,-7 13-6-16,-1 10-19 16,-10 12-25-16,3 5-21 15,-1 5-320-15,4 2 82 16</inkml:trace>
      </inkml:traceGroup>
      <inkml:traceGroup>
        <inkml:annotationXML>
          <emma:emma xmlns:emma="http://www.w3.org/2003/04/emma" version="1.0">
            <emma:interpretation id="{BADFF948-C8DB-4775-92A7-C4F107FBE70B}" emma:medium="tactile" emma:mode="ink">
              <msink:context xmlns:msink="http://schemas.microsoft.com/ink/2010/main" type="line" rotatedBoundingBox="8962,3242 14846,3203 14852,4182 8968,4221"/>
            </emma:interpretation>
          </emma:emma>
        </inkml:annotationXML>
        <inkml:traceGroup>
          <inkml:annotationXML>
            <emma:emma xmlns:emma="http://www.w3.org/2003/04/emma" version="1.0">
              <emma:interpretation id="{43000348-E9FE-448E-9A71-E8CA56472218}" emma:medium="tactile" emma:mode="ink">
                <msink:context xmlns:msink="http://schemas.microsoft.com/ink/2010/main" type="inkWord" rotatedBoundingBox="8964,3622 9330,3620 9334,4219 8968,4221"/>
              </emma:interpretation>
            </emma:emma>
          </inkml:annotationXML>
          <inkml:trace contextRef="#ctx0" brushRef="#br0" timeOffset="24256.0326">412 1297 1096 0,'6'-2'245'0,"6"-7"99"15,7 4-325-15,2-2-11 16,1 4-11-16,7 3 6 16,-1-2-4-16,5 8 2 15,-1 3-5-15,7 10 5 16,-5 8-7-16,-1 15 9 15,-7-1-3-15,-6 13 8 16,-9-5 0-16,-8 6 24 16,-11-4 0-16,-7 9 8 15,-5-10-8-15,-7 7-13 0,2-14-59 16,1-8-336-16</inkml:trace>
        </inkml:traceGroup>
        <inkml:traceGroup>
          <inkml:annotationXML>
            <emma:emma xmlns:emma="http://www.w3.org/2003/04/emma" version="1.0">
              <emma:interpretation id="{DADE0957-18BF-4393-99EF-D53DB1A6AB7B}" emma:medium="tactile" emma:mode="ink">
                <msink:context xmlns:msink="http://schemas.microsoft.com/ink/2010/main" type="inkWord" rotatedBoundingBox="9962,3235 13839,3209 13845,4038 9967,4064">
                  <msink:destinationLink direction="with" ref="{CCF24A77-52B6-405C-BD83-0812A45BC3F1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949.6494">1552 959 971 0,'-10'3'273'0,"-6"8"60"16,-4 12-273-16,-5 20-27 16,1 11-21-16,-1 18-2 15,13 1 4-15,4 16 1 16,11-15 6-16,6 6 0 15,1-17 3-15,5-1-4 16,-4-22-1-16,2-3-9 16,1-17 1-16,5-12 0 15,-4-14 7-15,5-20 9 16,0-13 9-16,0-13-6 16,0-12-1-16,0-24-11 15,-2 7-7-15,2-7-11 16,-5 7 7-16,1 11-9 15,-1 25 8-15,-6 13-11 0,0 17 6 16,-1 15-11-16,-2 10 8 16,0 13-8-16,1 10 10 15,0 14-4-15,4 2 11 16,6 19-7-16,0-12 8 16,6 6-9-16,-5-13 8 15,0-5-8-15,-7-15 0 16,1-2 1-16,-7-11 8 15,0 0-7-15,-4-9 8 0,-1 1-44 16,-1-2-31-16,1-3-249 16,0 0-95-16,1 10-80 15</inkml:trace>
          <inkml:trace contextRef="#ctx0" brushRef="#br0" timeOffset="25261.0457">1984 1294 651 0,'23'-22'379'16,"-6"11"-51"-16,5 8-84 16,-3 12-222-16,0 14-5 15,-4 8 4-15,-4 6 17 16,-3 3 14-16,-4 4 9 16,-2-13 0-16,-1-6-8 0,-1-9-18 15,3-5-19-15,-1-2-5 16,3-6-5-16,1-12 4 15,4-5-6-15,1 4 7 16,1-12-6-16,1 4 0 16,-6 12-19-16,1 4 2 15,-2 2-10-15,-3 2 7 16,-1-4-24-16,2 1-3 16,2-1-19-16,2-12-4 0,4-27-325 15,8-4 106-15</inkml:trace>
          <inkml:trace contextRef="#ctx0" brushRef="#br0" timeOffset="26096.6995">2409 876 877 0,'0'10'278'0,"2"6"50"16,1 12-219-16,-3 15-63 16,-2 8-1-16,1 8 8 15,1 3 2-15,3 2-7 16,3-10-5-16,3 3-13 15,2-11-10-15,-1-10-15 16,-2-16 2-16,-2 0-5 16,-3-15 6-16,0 0-5 15,-3-2 7-15,-4-3-1 16,-2-16 6-16,-4-5-5 0,1-8 4 16,-1-11-8-16,2 6 1 15,2 3-8-15,1 11 5 16,2 7-9-16,5 13 5 15,7 6-10-15,2 9 7 16,7 8-6-16,2 0 8 16,3 2-5-16,-3 2 10 15,4-4-8-15,-5-11 6 0,4-7-5 16,-3-6 8-16,1-12-6 16,-4-2 10-16,1-7-6 15,-7 6 5-15,0-1-7 16,-2 9 3-16,2 3-9 15,-2 16 4-15,5 9-1 16,0 5 10-16,4 11-2 16,1-3 12-16,4-3-6 15,-2-10 4-15,5-1-11 16,-4-18 6-16,1-5-9 16,1-15 9-16,2-8-9 15,-4-10 9-15,-1-2-11 16,-2 1 7-16,-3 9-10 15,-5 12 7-15,3 13-12 16,-2 8 7-16,2 16-7 16,0 0 8-16,1 11-6 0,-1-13 13 15,1 7-8-15,-1-16 7 16,1-5-6-16,-1-13 9 16,6-14-8-16,-1-11 8 15,2-13-5-15,-3-5 4 16,-2 0-6-16,-9 16 6 15,-5 7-8-15,-7 18 6 0,-4 16-4 16,0 10 3 0,-2 15-4-16,1 5 5 0,0 15 0 15,4-2 11-15,2 3 3 16,1-15 8-16,4-3-6 16,2-16 2-16,0-4-15 15,2-11-4-15,2-1-8 16,4-5 7-16,1-4-28 15,2-1-11-15,5 1-58 16,-2 7-8-16,-1-1-25 16,-2 13 15-16,2-14-7 15,-4-5 92-15,5-21-332 16,-2-6 125-16</inkml:trace>
          <inkml:trace contextRef="#ctx0" brushRef="#br0" timeOffset="26890.1151">3466 953 720 0,'-2'-18'367'0,"2"16"-26"0,-3 11-168 16,0 11-79 0,2 8-57-16,5 16-1 0,1 8 8 15,-1 10 6-15,4-7 9 16,0-1-8-16,-2-13-8 16,8-9-10-16,0-15-20 15,2-15-12-15,1-11 5 0,9-13-5 16,-6-7 0-16,5-2 3 15,1 10 8-15,-3 9-13 16,-6 10 5-16,3 14-11 16,-5 7 6-16,-1 13-4 15,-2 0 11-15,2 2-3 16,-3-8 10-16,6-5-7 16,1-10 3-16,7-20-7 15,-1-10 7-15,7-19-7 16,-2 0 7-16,2-11-5 15,-7 12 3-15,1 15-13 16,-2 25 4-16,1 10-10 16,-2 14 7-16,8 18-5 15,-5 1 13-15,1-2-5 16,-2-4 12-16,1-8-8 16,-8-13 7-16,4-13-9 0,-1-11 10 15,2-8-5-15,-1-10 9 16,8-17-10-16,-1-5 8 15,-2 1-9-15,-4 12 1 16,-3 10-9-16,-5 17 4 16,2 16-8-16,-4 12 6 15,0 6-5-15,-3 2 10 16,4 1-1-16,-7-3 9 16,1-10-6-16,1-10 8 0,4-7-7 15,2-9 5-15,6-11-6 16,3-5 6-16,5-2-7 15,-2 7 4-15,8 7-10 16,-7 16 1-16,5 16-8 16,-2 12 8-16,-1 3-5 15,-9 1 11-15,3 0-6 16,-5-9 10-16,5-10-11 16,-1-16 8-16,7-12-7 15,0-14 9-15,3-16-9 16,-4-3 10-16,4-2-7 15,-8 6 4-15,1 13-10 16,-7 13 6-16,4 19-9 16,-5 14 7-16,3 11-7 15,-2 3 10-15,3 3-3 16,-4-10 8-16,5 7-19 0,-2-14-72 16,-5-20-360-16</inkml:trace>
        </inkml:traceGroup>
        <inkml:traceGroup>
          <inkml:annotationXML>
            <emma:emma xmlns:emma="http://www.w3.org/2003/04/emma" version="1.0">
              <emma:interpretation id="{B181AF00-D6CE-4DD9-BA24-3229562E513D}" emma:medium="tactile" emma:mode="ink">
                <msink:context xmlns:msink="http://schemas.microsoft.com/ink/2010/main" type="inkWord" rotatedBoundingBox="14096,3617 14848,3612 14852,4096 14100,4101">
                  <msink:destinationLink direction="with" ref="{CCF24A77-52B6-405C-BD83-0812A45BC3F1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078.9402">5546 1567 770 0,'12'3'252'0,"2"-2"79"0,-2 4-207 16,3-1-28-16,2-7-16 15,2-9 9-15,-4-3-34 16,2-10 16-16,-5-6-13 16,-3-10 13-16,-7 0-25 15,-7-4 7-15,-5 4-5 16,-3 10-9-16,-1 11-19 16,-2 9-4-16,5 16-20 0,0 7-7 15,3 5 4-15,7 15 4 16,6 8-2-16,4-1 10 15,0-3-12-15,8-2 8 16,0-5-6-16,4-16 7 16,-1-6-12-16,11-7 15 15,-2-9-10-15,5-20 13 16,-5 1-7-16,1-1 11 16,-10 3-12-16,0 8 6 15,-7 16-11-15,0 5 5 16,0 8-9-16,1 6 9 15,-1 4-8-15,1-5 13 16,-2-1-9-16,5-7 11 16,2-5-10-16,5-16 10 15,-1 1-10-15,8-19 12 16,-10 1-11-16,2-1 9 16,-6 10-12-16,2 16 1 0,-7 25-14 15,3 23 11-15,-6 8-10 16,-1 16 13-16,0-3-3 15,1 2 18-15,2-15-12 16,10-14-425-16,7-31 144 16</inkml:trace>
        </inkml:traceGroup>
      </inkml:traceGroup>
    </inkml:traceGroup>
    <inkml:traceGroup>
      <inkml:annotationXML>
        <emma:emma xmlns:emma="http://www.w3.org/2003/04/emma" version="1.0">
          <emma:interpretation id="{E314257E-453F-44D6-8057-99A6B69675DB}" emma:medium="tactile" emma:mode="ink">
            <msink:context xmlns:msink="http://schemas.microsoft.com/ink/2010/main" type="paragraph" rotatedBoundingBox="9657,3933 30107,370 30463,2416 10013,59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E98341-ADF4-4C2D-BA43-ACBAABBF14E3}" emma:medium="tactile" emma:mode="ink">
              <msink:context xmlns:msink="http://schemas.microsoft.com/ink/2010/main" type="line" rotatedBoundingBox="9657,3933 30107,370 30463,2416 10013,5979"/>
            </emma:interpretation>
          </emma:emma>
        </inkml:annotationXML>
        <inkml:traceGroup>
          <inkml:annotationXML>
            <emma:emma xmlns:emma="http://www.w3.org/2003/04/emma" version="1.0">
              <emma:interpretation id="{D330A79F-3645-41D1-AEF7-7D32D9F356B1}" emma:medium="tactile" emma:mode="ink">
                <msink:context xmlns:msink="http://schemas.microsoft.com/ink/2010/main" type="inkWord" rotatedBoundingBox="9699,4176 13894,3445 14137,4840 9942,5571">
                  <msink:destinationLink direction="with" ref="{CCF24A77-52B6-405C-BD83-0812A45BC3F1}"/>
                  <msink:destinationLink direction="with" ref="{B8B37564-7A6F-4846-97BB-B3ABA24C7753}"/>
                </msink:context>
              </emma:interpretation>
              <emma:one-of disjunction-type="recognition" id="oneOf7"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+</emma:literal>
                </emma:interpretation>
                <emma:interpretation id="interp10" emma:lang="" emma:confidence="0">
                  <emma:literal>"</emma:literal>
                </emma:interpretation>
                <emma:interpretation id="interp11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54162.8741">1630 1806 510 0,'-3'-6'512'0,"1"18"-153"15,-8 9-301-15,-6 21 309 16,-7 8-345-16,-7 23 4 0,-9 8 14 16,-2 26-4-1,2-15 4-15,-2 9-13 0,10-21-6 16,2-17-15-16,6-32 6 16,6-7-9-16,10-21 13 15,4-16-5-15,6-17 7 16,12-36-12-16,6-24 2 15,19-22-28-15,9-6 3 0,11-9-8 16,-6 22 10-16,-5 24-2 16,-15 23 21-16,-8 21-14 15,-12 31 3-15,-7 29-11 16,-4 15 10-16,-1 31-10 16,-4 17 17-16,2 32-4 15,3 2 12-15,4 16-7 16,2-28 12-16,0-10-11 15,0-38 13-15,0-19-12 16,-1-27 11-16,0-2-11 16,-7-9 14-16,-2-6-3 15,-4-8 10-15,-9-10-10 16,-3-8 10-16,-10-14-16 16,-5-12 4-16,-17-5-11 15,4 9 8-15,-3 4-7 0,12 18 13 16,10 16-9-16,15 12 7 15,9 8-14-15,12 7 5 16,13 3-15-16,9-3 7 16,12 1-9-16,5-9 15 15,13 0-7-15,-4-10 0 16,5-8-80-16,-8-4 88 16,-6 4-425-16,-18 4 94 15</inkml:trace>
          <inkml:trace contextRef="#ctx0" brushRef="#br0" timeOffset="55520.9454">1852 2312 834 0,'-3'-29'326'0,"3"12"27"16,12-18-193-16,5 12-94 16,12-11-16-16,4 8-24 15,7 7-9-15,-7 10-9 16,4 17-1-16,-9 3-2 15,-5 19 3-15,-9 9-1 16,-5 28 3-16,-11-10-1 16,-4 12 2-16,0-12-3 0,-3-13 4 15,3-25 7-15,3-7 28 16,3-14 7-16,0-10 6 16,0-6-5-16,1-16-10 15,2-8-27-15,2-7-11 16,-2 2-5-16,4-8 0 15,-2 12 0-15,1 6-1 16,2 11-2-16,3 9-3 16,1 11-3-16,9 12-4 15,2 2 1-15,3-2 1 16,1 1 2-16,3-10 3 16,-5-15 4-16,-1-7 3 15,1-10 1-15,-2-11 2 16,-9 8 1-16,-1-7 1 15,-9 7-2-15,-6 4 1 16,-4 13 4-16,-3 4 3 16,-8 20-5-16,1 20-4 0,7 21-5 15,0 24-5-15,3 13-3 16,11 20 2-16,2-2 4 16,12 2 2-16,-1-25 1 15,11-6-1-15,-3-26-1 16,8-16-1-16,-10-18 1 15,9-5 0-15,-10-13 2 0,3-13 6 16,-8-2 1-16,-6-9 2 16,-7-13 1-16,-6-4 2 15,-9 8 7-15,-3-1 10 16,-1 7 2-16,0 20-4 16,3 7-4-16,8 13-12 15,2 8-13-15,5 4-4 16,4 14 3-16,9 1-1 15,1-4 1-15,7-5-1 16,2-3 1-16,10-16 1 16,0-25 2-16,6-11 1 15,-8-11 3-15,-6-13 2 16,-9 0-2-16,-12 10 3 16,-13 9 0-16,-7 9-2 15,-3 16-3-15,-7 7 0 16,2 18-7-16,0 13-4 0,6 12 0 15,5 14 1-15,5 11 0 16,7 6 3-16,9-8 3 16,5-5 1-16,4-16 0 15,12-19-4-15,-3-15 1 16,7-20 3-16,4-13 3 16,2-21 0-16,-13-6 3 15,2-5 2-15,-15 14-3 16,-11 1 2-16,-6 25-5 0,-3 16-3 15,-6 14-4-15,2 14-1 16,4 16-3-16,5 13 2 16,-1-4 5-16,9 4 3 15,-1-14-1-15,2-11 0 16,-2-18-2-16,3-8 4 16,-3-16 3-16,5-11-33 15,1-17-56-15,10-18-397 16,-4-1 76-16</inkml:trace>
          <inkml:trace contextRef="#ctx0" brushRef="#br0" timeOffset="55923.2636">3216 1835 1067 0,'-2'3'400'0,"-1"6"10"0,-1 11-273 15,4 17-101-15,4 7-44 16,1 21-1-16,4 9 7 15,6 7 4-15,4-8 3 16,1 7 2-16,4-18 0 16,1-9-1-16,-7-16 0 15,-1-3 0-15,-8-19 2 16,-6-9 8-16,-6-10 16 16,-7-16 8-16,-4-14 2 0,-11-14-1 15,1-2-9-15,-9-10-13 16,3 9-4-16,-2 8 9 15,7 17 2-15,2 9-1 16,9 16-5-16,10 7-5 16,4 8-17-16,9 3-2 15,3-3-2-15,8 4-1 16,5-4 2-16,5-10 2 16,1-2 7-16,1-5-50 15,-4-9-53-15,-11 2-381 16,-14-2 60-16</inkml:trace>
          <inkml:trace contextRef="#ctx0" brushRef="#br0" timeOffset="57716.757">3618 2140 1178 0,'-17'-20'287'0,"3"8"96"15,-1 6-331-15,9 3-43 16,-1 3 6-16,1 3-5 16,2 14 1-16,1 7 1 0,0 10 1 15,-4 6-5-15,10 9-3 16,-1-6-1-16,6 3-2 16,1-8-1-16,3-21 0 15,-4 2-1-15,6 2 2 16,-1-15-1-16,14 0 2 15,0 20-2-15,11-9 0 16,-4 0-3-16,3 8 0 16,-16-2 0-16,-2 7 1 15,-15-11 6-15,-2-2 13 16,-8-1 3-16,-2 9 2 16,-3-11 0-16,-4 1 7 15,-2-1-6-15,-4-8 9 16,1-10 2-16,-2-3 5 15,6-2-10-15,5-6-8 16,5-7-13-16,12-10-6 0,9-8-8 16,11-4 0-16,0-18 2 15,13-5 1-15,-10-5 3 16,-2 3 1-16,-10 7 1 16,-11 20 1-16,-9 12 2 15,-9 26-2-15,-8 7-3 16,-3 21-3-16,5 9-2 15,-2 16-1-15,7-3 1 0,3 14 1 16,5-14 3-16,2 1 0 16,5-13 0-16,2-5-2 15,2-18-1-15,8-4 0 16,3-5 0-16,9-7 2 16,2 2 1-16,7-3 3 15,-4 0 0-15,-2-2 0 16,-8 7 0-16,-2-2 0 15,-10 1 0-15,0 1-1 16,-3-2 2-16,3-5-2 16,-1 2 1-16,0 1-1 15,-2-4 0-15,-2 4 0 16,-2 2 1-16,-2-1 0 16,-2 1 1-16,1 4-1 15,2 4-1-15,-2-21 0 16,2 4-1-16,3-5-1 0,-3 0 0 15,-1-4 1-15,0 18 0 16,0 0 0-16,-1 0 0 16,1 0-1-16,1-2 0 15,-1-3-1-15,2 1 1 16,-1-6 0-16,-1 3 2 16,2-3-1-16,-1 4 0 0,1-6-1 15,1 4 0 1,0-6-1-16,3 3 0 15,3-7 0-15,4 0 1 0,-1-12-1 16,0 3 0-16,-1-10 2 16,-5 0-1-16,-3-5 2 15,-6 6-1-15,-5-6 2 16,-6 8-1-16,1 5 0 16,-3 6-2-16,4 9 9 15,1 14 1-15,2 8-2 16,-2 5 1-16,-1 18 0 15,3 4-11-15,3 13-2 16,3-1 2-16,4 19-2 16,4 0 2-16,2 7 2 15,1-5 1-15,1 7 0 16,-4-18 1-16,1-13 0 16,0-13 0-16,2-4-1 15,0-15-1-15,4-1 0 0,-3 0-2 16,2-5 0-16,4-5 0 15,2-1 1-15,-2-1 2 16,5-4 2-16,-3-18 1 16,-2 3 0-16,-2 1 0 15,-1-4-2-15,0 6-1 16,-6 25-3-16,-3-3-1 16,4 14-4-16,0 3 2 0,-1 5 2 15,5-5 1-15,1 5 1 16,-2-18 4-16,3-4-1 15,-2-8 2-15,5-19 0 16,-3-12 3-16,0-9 0 16,-7 0-1-16,-9-6 1 15,-8 22-1-15,-6 4-2 16,-4 12-3-16,5 15-3 16,9 13-3-16,-7 11-3 15,9 7 3-15,8 11 0 16,-1 0 4-16,7 9-1 15,9-17-1-15,8-1-1 16,1-16-1-16,11-15 2 16,0-15 1-16,8-9 6 0,-3-5-1 15,5 6 0 1,-13 0-2-16,-3 20-3 0,-13 13-4 16,-4 6 2-16,-6 5 3 15,0 6 0-15,-1-17 2 16,3 1 3-16,-4-5-3 15,4-9 1-15,0-3 2 16,4-27 0-16,1 17 2 16,0-19 2-16,0-3-4 15,-2 4-3-15,-5 24-1 16,0-12-6-16,-3 21-5 0,5 25 3 16,-3 7 2-16,2 7 0 15,4 4 6-15,8 6 2 16,-2-25-2-16,4-5-1 15,-1-12 1-15,6-13 3 16,-4-15 1-16,4-10 2 16,3-2 0-16,3-16-1 15,-2 7-3-15,-1 9-2 16,-6 13-1-16,-3 4-2 16,-5 34-3-16,2 6 2 15,2 2 2-15,-1 1 1 16,1-1 3-16,2-15 1 15,-2-3-2-15,2-12 2 16,-5-4 1-16,-1-8-2 16,-3-20-15-16,1-18-102 0,-9-3-35 15,3-14-333-15,-9 11-1 16</inkml:trace>
          <inkml:trace contextRef="#ctx0" brushRef="#br0" timeOffset="57862.5603">5354 2076 982 0,'-15'-6'336'15,"4"1"47"-15,8 10-281 0,6 10-33 16,9-3-45-16,8 10-20 16,6 8-8-16,5 4 6 15,1-8-21-15,-1 3-11 16,-2-6-348-16,11-1 89 16</inkml:trace>
        </inkml:traceGroup>
        <inkml:traceGroup>
          <inkml:annotationXML>
            <emma:emma xmlns:emma="http://www.w3.org/2003/04/emma" version="1.0">
              <emma:interpretation id="{6E16D710-3134-40CB-82B7-9E4042672878}" emma:medium="tactile" emma:mode="ink">
                <msink:context xmlns:msink="http://schemas.microsoft.com/ink/2010/main" type="inkWord" rotatedBoundingBox="14183,4242 16835,3779 17006,4761 14354,5223">
                  <msink:destinationLink direction="with" ref="{CCF24A77-52B6-405C-BD83-0812A45BC3F1}"/>
                  <msink:destinationLink direction="to" ref="{E0415775-4EF3-41AC-9CA0-96909DE3438F}"/>
                  <msink:destinationLink direction="with" ref="{B8B37564-7A6F-4846-97BB-B3ABA24C7753}"/>
                  <msink:destinationLink direction="to" ref="{B4FCE962-F964-4D30-B1E8-77B10DB5AAE8}"/>
                </msink:context>
              </emma:interpretation>
            </emma:emma>
          </inkml:annotationXML>
          <inkml:trace contextRef="#ctx0" brushRef="#br0" timeOffset="58348.7016">5717 2384 1007 0,'8'20'318'16,"-3"-3"58"-16,1 0-265 15,0 0-69-15,-1-19-10 16,-1 1-24-16,1-12-2 16,1-2-1-16,0-7 6 15,2 4-3-15,-2-2-1 16,0 17-1-16,3 3 0 0,-1 9 1 15,6 8 10-15,1 6 2 16,5-3 5-16,1 0 1 16,9-6-2-16,-1-30-8 15,3-13 1-15,3-1-4 16,7-13-3-16,-10 1-2 16,-6 24-3-16,-2 10-4 15,-7 19 34-15,-6 10 18 16,3 27 19-16,-2-7 1 0,0 10 4 15,4-11-36 1,2-5-17-16,1-23-19 0,8-10 3 16,2-14 0-16,7-28 1 15,-3-8 0-15,9-13 0 16,-8 3-4-16,2 5-2 16,-11 26-2-16,1 16-4 15,-6 23-1-15,1 18-2 16,-5 2 3-16,5 15 2 15,-2-4 3-15,-1 0 1 16,0-18 1-16,4-5-1 16,-2-17-1-16,3-5-5 15,0-30-21-15,-2 0-122 16,5-11-358-16,0 20 57 16</inkml:trace>
          <inkml:trace contextRef="#ctx0" brushRef="#br0" timeOffset="61258.9828">7297 1639 1041 0,'22'-5'219'16,"1"2"116"-16,-3 8-317 15,-2 7 18-15,-16 9 6 16,-16 25 29-16,-8 3-16 16,-16 16 15-16,-6-2-18 0,-18 24 1 15,4-7-33-15,-8 36 5 16,6-8-17-16,5 4 7 15,18-22-19-15,10-13 11 16,17-39-12-16,13-7 6 16,11-10-13-16,23-8 6 15,12-15-15-15,28-16-38 16,12-16-352-16,33-35 100 16</inkml:trace>
          <inkml:trace contextRef="#ctx0" brushRef="#br0" timeOffset="60526.6689">7392 2047 569 0,'-58'21'364'0,"14"2"-29"16,1 2-70-16,14 2-127 15,7-7-16-15,14-1-49 16,5-7-3-16,8-9-37 15,13-6 2-15,8 0-22 16,19-20 5-16,6 0-14 16,14-20 9-16,0-2-6 0,10-16 10 15,-9 10-11-15,-3-2 10 16,-12 21-14-16,-10 1 4 16,-18 22-9-16,-8 2-53 15,-10 7-37-15,-2 4-5 16,-2-1-325-16,3-17 76 15</inkml:trace>
          <inkml:trace contextRef="#ctx0" brushRef="#br0" timeOffset="60852.2015">7885 1540 1014 0,'-6'-9'374'16,"1"11"43"-16,2-5-244 15,3 4-101-15,8-1-10 16,2 2-49-16,15-8 1 0,4-2-17 15,17-4 14-15,3-2-11 16,8-4 14-16,-8-1-13 16,3 7 8-16,-17 4-15 15,-2 14 7-15,-15 4-12 16,-9 11 11-16,-9 2-6 16,-9 12 25-16,-8-3 1 15,-9 14 21-15,2-3-9 16,-7 13 8-16,5-12-22 0,0 1 2 15,4-10-20-15,-2-4-27 16,10-13-68-16,-11-9-370 16,-11-3 67-16</inkml:trace>
        </inkml:traceGroup>
        <inkml:traceGroup>
          <inkml:annotationXML>
            <emma:emma xmlns:emma="http://www.w3.org/2003/04/emma" version="1.0">
              <emma:interpretation id="{F428DBC8-7C97-4C4C-BA06-EB3C1B663BEF}" emma:medium="tactile" emma:mode="ink">
                <msink:context xmlns:msink="http://schemas.microsoft.com/ink/2010/main" type="inkWord" rotatedBoundingBox="16950,3318 19953,2795 20141,3876 17139,4399">
                  <msink:destinationLink direction="with" ref="{C21B4022-5BDA-4C2C-86C0-1367E649170C}"/>
                  <msink:destinationLink direction="to" ref="{B4FCE962-F964-4D30-B1E8-77B10DB5AAE8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9526.3148">8811 999 950 0,'17'-43'293'0,"-3"8"90"0,-6 10-264 16,-4 15-16-16,-2 14-28 15,-10 15-19-15,-4 11-33 16,-5 22-8-16,-3 16-6 15,-8 27 2-15,7 6-1 16,-8 17-2-16,0-10-1 16,-4-3 10-16,4-26 16 15,-5-10 13-15,8-29 4 16,10-10 0-16,8-19-4 16,9-29-19-16,15-25-15 0,14-32 0 15,6-27-3-15,25-48-5 16,10 4-3-16,5 1 1 15,-11 28-1-15,-2 20-2 16,-24 54-1-16,-11 27-13 16,-17 23-4-16,-11 25-2 15,-8 17 4-15,-6 28 2 16,-4 12 13-16,1 15 5 16,5 2 2-16,0 14 5 15,5-25 3-15,4-12 0 16,3-25-1-16,5-15 0 15,1-14-5-15,2-7-2 16,-2-16 3-16,-3 6 3 16,-2-4 0-16,-5-21 3 15,-4 3-2-15,-7 5-1 0,-2-9-2 16,-9-6-1-16,-5 5-3 16,-4-11-1-16,4 1-1 15,1-13-1-15,11 0-1 16,16 1-5-16,9 0 0 15,17-9-1-15,11 11 2 16,7-10-1-16,2 7 2 16,14 3 0-16,-9 12 0 0,4 10-3 15,-8 20-2-15,-1 17-4 16,-14 10 2-16,-4 16-3 16,-10-2 4-16,-2 1 4 15,-9-3 4-15,2-1 3 16,-6-15 3-16,0-2 7 15,-3-11 1-15,3-14 7 16,-3-12 0-16,6-13 0 16,5-4-6-16,0-11-2 15,-1 0-5-15,-1 1-2 16,-3 8-1-16,-7 5 0 16,1 9 1-16,-3 5-4 15,-1 9-3-15,3 2-1 16,5 2-3-16,1 10-3 15,7-3 2-15,11 4-1 16,0-6 2-16,6-1 1 0,2-7 3 16,1-5 1-16,-3-7 2 15,6-10 1-15,-4-4-1 16,-4-12-19-16,-5 0-52 16,-10-9-65-16,-5 8-367 15</inkml:trace>
          <inkml:trace contextRef="#ctx0" brushRef="#br0" timeOffset="50168.9675">9670 970 536 0,'3'-9'394'0,"-4"-5"-53"15,-4 6-73-15,4 2-131 16,1-3-51-16,-2 6-8 16,0-3-25-16,2 7-7 15,-1 4-15-15,-1-4 3 16,2-1-2-16,-1 11 14 0,1-8 2 15,0-1-2-15,0 4-11 16,-2 12-10-16,4 4-18 16,-4 19-4-16,1 16 1 15,-5 21 10-15,0 0 9 16,-2 11 9-16,0-23-3 16,2 6 1-16,0-20-10 15,1-4-5-15,5-22-6 0,0 3-1 16,2-21-2-16,2-7 4 15,4-13-2-15,4-11 1 16,4-8 0-16,5-7-2 16,4 0-3-16,7 4-2 15,-3 11-2-15,6 9-3 16,-4 17-2-16,3 7-2 16,-10-1 0-16,-1 9-1 15,-4-4 4-15,-2-3-1 16,-10 6 3-16,3 9 0 15,-4-8 2-15,-8 10 5 16,-4 2 6-16,-5-2 13 16,-1-4 5-16,-14 7 7 15,-2-9-2-15,-7-2-5 16,-2-10-10-16,-7-4-6 16,7-7-6-16,0-7-36 15,14 1-36-15,9-6-110 0,19 3-29 16,15-6-22-16,10 4-97 15,17-14-142-15,0-3 102 16</inkml:trace>
          <inkml:trace contextRef="#ctx0" brushRef="#br0" timeOffset="50623.7348">10026 1485 795 0,'17'-10'338'0,"-3"3"18"0,-2 7-168 16,-3-3-103-1,2 6-18-15,-3-4-25 0,-1 1-6 16,1-6-12-16,1-7 5 15,-3 0 0-15,-3-12 5 16,0 1-2-16,-4-3 8 16,-4 12-1-16,-1 7-2 15,-2 13-10-15,2 12-8 16,0 14-11-16,2 5-6 16,2 0-2-16,5 4 5 15,2-8 1-15,5-8 2 16,7-10-2-16,9-6 2 15,2-19-2-15,9-7 2 16,-3-4-1-16,1-5 1 16,-8-1-1-16,-5 11-1 15,-8 3-2-15,-5 17-9 0,-8-1-4 16,-2 18 0-16,1 3 4 16,1 11 10-16,2-5 11 15,4 6 4-15,0-10 0 16,3-6 0-16,-1-9-8 15,5-13 0-15,2-10-3 16,10-8 0-16,2-4-3 16,6-4 1-16,0 5-19 15,-7 5-24-15,-8 10-30 0,-4 4-63 16,-9 13-26-16,-6-2 238 16,-6-6-528-16,6-1 263 15</inkml:trace>
          <inkml:trace contextRef="#ctx0" brushRef="#br0" timeOffset="51494.4194">10721 964 1110 0,'4'-11'292'0,"-4"8"77"16,-1 18-317-16,-1 10-13 16,2 10-11-16,-6 17 13 15,3 8 6-15,6 4 7 16,0-1-10-16,3 2-8 15,11-12-15-15,2-2-6 0,-2-11-9 16,1-9-1-16,-6-13 0 16,-3-6 2-16,-5-6 4 15,-8-7 9-15,-3-2 2 16,-7-9-1-16,-6-8 0 16,-5-13-3-16,1 0-8 15,2-4-5-15,9 9-1 16,0 4-3-16,10 13-1 15,6 13-7-15,7 4 0 16,2 0-2-16,11 8 2 16,9-5 0-16,3-5 4 0,5-4 0 15,3-6 1-15,5-6 1 16,-8-2 2-16,-4 2-1 16,-9 10 2-16,-8 9-7 15,-9 16-2-15,-4 6 11 16,-5 3 7-16,1 5 8 15,-1-11 10-15,1-8 0 16,1-6-8-16,2-4-4 16,2-17-5-16,7 7-3 15,3-13-1-15,6-5 0 16,-2 0-3-16,1 2-4 16,-5 1 0-16,-3 15-6 15,-2 9-2-15,2-3-5 16,-4 10 3-16,1 4 0 0,-3-2 5 15,7-1 2-15,-4-3 5 16,4-6 2-16,4-10 2 16,13-10 2-16,-5-12-1 15,7-5-1-15,1-3-2 16,1-8-3-16,-12 0 1 16,-5 11-1-16,-9 10 1 15,-10 3 0-15,-6 15-3 0,-9 3-3 16,-2 4-2-16,-3 2 2 15,2 5 1-15,-1 1 3 16,7 2 1-16,0 1 0 16,1 4-2-16,8-7-2 15,0 3-2-15,3 5-1 16,4 2 0-16,6 1-1 16,-6 3 2-16,7 0 3 15,-3-5-1-15,2-5 1 16,-5-4 3-16,4-6 1 15,-3-3-2-15,4 0 3 16,-1 2-1-16,3-8 5 16,-1 3-13-16,1-3-76 15,-3 1-47-15,0-4-355 16,1-3 23-16</inkml:trace>
        </inkml:traceGroup>
        <inkml:traceGroup>
          <inkml:annotationXML>
            <emma:emma xmlns:emma="http://www.w3.org/2003/04/emma" version="1.0">
              <emma:interpretation id="{2AEA1041-7E20-4CE9-80D8-605B1FA7BB9B}" emma:medium="tactile" emma:mode="ink">
                <msink:context xmlns:msink="http://schemas.microsoft.com/ink/2010/main" type="inkWord" rotatedBoundingBox="20259,3016 22408,2641 22596,3721 20447,4095"/>
              </emma:interpretation>
            </emma:emma>
          </inkml:annotationXML>
          <inkml:trace contextRef="#ctx0" brushRef="#br0" timeOffset="51775.8296">11805 840 1027 0,'3'1'314'16,"-9"4"45"-1,-3 7-260-15,1 6-92 0,-1 2-5 16,3 0 4-16,-2-3 2 15,7-6 1-15,-1 3-5 16,2-11-6-16,0 0-2 16,3-2 0-16,-3-1 1 15,0-4 2-15,2 2 1 16,-4-2 2-16,1-1-8 16,1 2-13-16,-2-8-25 15,1 8 16-15,-1 0-337 16,1-2 100-16</inkml:trace>
          <inkml:trace contextRef="#ctx0" brushRef="#br0" timeOffset="52804.0106">11851 642 1151 0,'-4'-3'329'16,"1"7"78"-16,1 7-328 15,-1 20-33-15,0 15-19 16,0 17 22-16,-8 4 9 16,8 14 20-16,1-9 5 0,6 10-6 15,0-10-33 1,10 9-13-16,-9-10-22 0,4-5-3 16,0-19-2-16,2-9 2 15,-11-18-4-15,4-3 1 16,4-11 1-16,-6-7-1 15,2-2 0-15,8-3 3 16,2-10-1-16,3 1 0 16,1-8 1-16,9-9 0 15,-8 3-1-15,4 1-1 16,-6 7-1-16,-1 10-4 16,-7 12-3-16,3 13-3 15,-3 3 0-15,5 9 1 16,2 2 4-16,0-8 1 15,3-5 5-15,4-1 0 16,1-19 1-16,10-12 0 0,3-1 0 16,4-8-1-16,1-2 0 15,-4 7-2-15,-9 7-1 16,-3 12-2-16,-10 9-6 16,2 19 2-16,-3 7 2 15,4 7 5-15,-5-9 6 16,4-2 3-16,-6-9 2 15,10-12-1-15,-1-11-5 0,11-8 0 16,7-3-1-16,7-20 0 16,-3-1-2-16,-2-2-1 15,-7 8-1-15,-8 0-2 16,-11 17-3-16,-2 12-4 16,-9 12-1-16,4 8 0 15,-1 3 2-15,1-3 3 16,-2-5 5-16,5-3 2 15,0-8 0-15,4-11 1 16,4-3 1-16,10-9 0 16,-2-11-2-16,4-6 1 15,1 12-2-15,-6 2-5 16,-7 10-2-16,1 17-2 16,-8 11-5-16,-3 11 3 15,-1 3 2-15,-4 5 4 16,-1-2 2-16,5-10 4 0,1-9 0 15,10-16 0-15,4-6 0 16,12-13 1-16,3 1 0 16,10-6-2-16,-4 10-2 15,10 4 0-15,-10 9-3 16,1 8-2-16,-14 5-1 16,-4 7-1-16,-10 3 3 15,-5-1 0-15,-4-9 4 16,-2-2 3-16,2-8 4 0,1-17 1 15,-1-9 1-15,-2-17 3 16,-5-12-3-16,-7-9-1 16,-3 5-3-16,-2 15-2 15,4 13-3-15,5 13-2 16,7 13-5-16,12 5 0 16,1-3-2-16,17 12 1 15,2-4 2-15,14-2 4 16,-2-5 11-16,15-4-91 15,-10-6 328-15</inkml:trace>
        </inkml:traceGroup>
        <inkml:traceGroup>
          <inkml:annotationXML>
            <emma:emma xmlns:emma="http://www.w3.org/2003/04/emma" version="1.0">
              <emma:interpretation id="{0C2B5BE1-EAB1-4936-A340-17B2E2670AEE}" emma:medium="tactile" emma:mode="ink">
                <msink:context xmlns:msink="http://schemas.microsoft.com/ink/2010/main" type="inkWord" rotatedBoundingBox="24137,1410 27402,841 27669,2371 24404,2940">
                  <msink:destinationLink direction="with" ref="{0283378E-849F-4475-9733-B10BA414C1CF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8502.5779">15598-866 1096 0,'3'-15'263'0,"10"5"91"0,19-3-320 16,9-3-15-16,18-4-10 16,7 2 7-16,10 1-9 15,-5 5 10-15,9 4-15 16,-7 10 8-16,-1 1 12 16,-12 1-384-16,-19 10 137 15</inkml:trace>
          <inkml:trace contextRef="#ctx0" brushRef="#br0" timeOffset="128077.6462">16086-996 919 0,'8'-27'264'0,"-4"18"50"16,-1 26-257-16,-4 20-26 15,-2 14-16-15,-2 21 8 0,-2 3 12 16,-1 25-9-16,8-10 8 16,0 17-15-16,3-15-5 15,0 8-14-15,-1-20 9 16,-1 3-11-16,1-14 10 15,-2 1-9-15,0-13 11 16,1-9-11-16,2-15 0 0,-6-5-115 16,0-13-237-1,-8-16 33-15</inkml:trace>
          <inkml:trace contextRef="#ctx0" brushRef="#br0" timeOffset="128284.9291">15812 249 1140 0,'1'6'267'0,"10"-6"97"16,7 3-320-16,14-12-2 15,11 3 13-15,17-17-7 16,5-6 8-16,16-5-15 16,-3 2-20-16,3-8-20 15,-15 9 8-15,2 2-44 16,-22-2-23-16,-9-12-361 15,-8 0 75-15</inkml:trace>
          <inkml:trace contextRef="#ctx0" brushRef="#br0" timeOffset="128884.9134">16298-233 762 0,'6'16'319'0,"-1"5"28"15,2-2-176-15,5 7-75 0,4-3-31 16,-4 0-17-16,0-2-22 16,7-1-18-16,-4-8 3 15,-1-4-10-15,6-6 11 16,12-18-10-16,-3-4 12 16,10-15-11-16,-1 0 9 15,-1 3-13-15,-13 13 8 0,-5 16-15 16,-13 21 9-16,-5 28-8 15,-2 17 19-15,-2 26 11 16,3-4 17-16,3 1-9 16,1-30 8-16,7-14-16 15,4-30-9-15,8-9-6 16,7-21 11-16,14-36-20 16,1-17-25-16,1-28 40 15,-10-13-436-15,-13-40 124 16</inkml:trace>
          <inkml:trace contextRef="#ctx0" brushRef="#br0" timeOffset="129312.8198">16977-733 992 0,'-15'28'266'16,"7"1"71"-16,-2 11-276 16,5 1-43-16,6 16-15 0,6 5 10 15,6 19 0-15,4 0 9 16,8 20-9-16,-4-7 11 15,-1 13-12-15,-1-19-1 16,2-4-10-16,-12-24 17 16,-3-11 4-16,2-25 10 15,-5-2 7-15,-6-14 17 16,6-5 8-16,-1-2 9 0,-5-5-2 16,-2-10-5-1,-3-6-18-15,-2-8-14 16,-3-38-25-16,4-9-1 0,5-9-11 15,4 3 11-15,-2 4-13 16,10 37 11-16,-1 15-14 16,3 19 7-16,-1 9-13 15,6 7 11-15,2 5-12 16,1-1 15-16,4 7-10 16,-1-1 15-16,-1 0-11 15,-4-5 11-15,-3-4-9 16,-2-8 10-16,4-6-11 15,-1-9 11-15,6-7-2 16,-4-2-40-16,0-8-424 16,-5 4 134-16</inkml:trace>
          <inkml:trace contextRef="#ctx0" brushRef="#br0" timeOffset="130439.5943">17370-1009 1078 0,'-3'39'231'0,"-2"22"122"16,4 13-306-16,1 27 1 16,1-3 15-16,7 11-6 15,4-14-13-15,7 2-14 16,2-22-12-16,7-3-16 16,-2-15 7-16,1-4-8 15,-5-16 10-15,1-11-13 16,-3-10 6-16,-2-12-32 15,-2-8 8-15,2-13-25 16,-7-8 13-16,4-15-7 0,-6-1 32 16,-6-7-8-1,-4 8 23-15,-1 8-5 0,-5 11 13 16,0 7 3-16,1 18 10 16,-3 15-11-16,0 12 7 15,0 12-12-15,-1 4 0 16,12 5-9-16,4-10 12 15,6-2-10-15,4-16 8 0,4-15-7 16,3-18 12-16,6-23-10 16,1-17 10-16,7-16-11 15,-4 2 6-15,-7 4-14 16,-13 11 8-16,-8 14-15 16,-8 24 11-16,-6 17-14 15,-4 15 11-15,0 22-12 16,0-1 15-16,3 14-11 15,7-10 13-15,6-1-9 16,6-18 11-16,8-8-11 16,6-21 16-16,12-30-7 15,3-20 9-15,8-24-10 16,-1-11 9-16,2-35-20 16,-11 11-5-16,-9-12-28 15,-13 26 11-15,-9 16-14 16,-13 49 15-16,-9 27 2 15,-4 34 29-15,-4 30-11 0,2 18 16 16,-1 16-7-16,8-7 12 16,5 10-7-16,5-23 8 15,9-5-11-15,7-23 10 16,7 4-15-16,4-13 9 16,5-3-8-16,-4-13 11 15,4 2-11-15,-8-13 11 0,-6-9-8 16,-7-9 12-16,-4-11 6 15,-7-9 19-15,-4-9-1 16,-4-4 11-16,-2-7-13 16,3 10-6-16,-3 4-14 15,6 13 3-15,5 10-15 16,3 8 7-16,9 7-15 16,3 9 4-16,7 5-13 15,3-1 12-15,6 7-9 16,0-2 14-16,6-4-10 15,1-7 12-15,2-5-12 16,-9-10 12-16,5-7-10 16,-10-3 12-16,-1-4-12 15,-11 4 11-15,5 6-13 16,-6 8 7-16,-4 11-12 16,-1 10 10-16,5 5-10 15,-6 8 13-15,1 3-8 0,1-9 13 16,1-7-11-16,-4-1 11 15,12-20-5-15,-3-18-38 16,6-16-114-16,4-6-309 16,-2-43 20-16</inkml:trace>
          <inkml:trace contextRef="#ctx0" brushRef="#br0" timeOffset="130600.6085">18431-659 1089 0,'-23'21'418'15,"14"-1"12"-15,1 11-240 16,5-3-179-16,6 7-17 16,0-7 16-16,10-1-78 15,-1-8 355-15,16 10-718 16,-5-14 290-16</inkml:trace>
          <inkml:trace contextRef="#ctx0" brushRef="#br0" timeOffset="130971.1972">18689-320 1077 0,'-12'21'253'0,"-4"9"114"15,1 6-287-15,-3 12-24 16,2-5 10-16,6 0-9 0,6-11-15 16,8-6-26-16,5-14-4 15,12-9-9-15,7-9 10 16,12-15-12-16,1-10 11 15,8-7-15-15,-7-1 6 16,-2 4-13-16,-16 14 9 16,-1 13-16-16,-9 17 14 15,-8 14-3-15,-9 13 15 16,9 5-4-16,-4 0 23 0,-2-1-5 16,10-8 6-16,6-7-11 15,-4-13 5-15,6-7-13 16,1-10 12-16,1-10-85 15,1-5 166-15,5 0-540 16,-6 2 157-16</inkml:trace>
        </inkml:traceGroup>
        <inkml:traceGroup>
          <inkml:annotationXML>
            <emma:emma xmlns:emma="http://www.w3.org/2003/04/emma" version="1.0">
              <emma:interpretation id="{65DE22EF-135F-4679-B643-9A5B42576EE1}" emma:medium="tactile" emma:mode="ink">
                <msink:context xmlns:msink="http://schemas.microsoft.com/ink/2010/main" type="inkWord" rotatedBoundingBox="28489,1319 30219,1018 30433,2243 28703,2544"/>
              </emma:interpretation>
              <emma:one-of disjunction-type="recognition" id="oneOf10">
                <emma:interpretation id="interp14" emma:lang="" emma:confidence="0">
                  <emma:literal>VPI</emma:literal>
                </emma:interpretation>
                <emma:interpretation id="interp15" emma:lang="" emma:confidence="0">
                  <emma:literal>VP1</emma:literal>
                </emma:interpretation>
                <emma:interpretation id="interp16" emma:lang="" emma:confidence="0">
                  <emma:literal>VPN</emma:literal>
                </emma:interpretation>
                <emma:interpretation id="interp17" emma:lang="" emma:confidence="0">
                  <emma:literal>VR</emma:literal>
                </emma:interpretation>
                <emma:interpretation id="interp18" emma:lang="" emma:confidence="0">
                  <emma:literal>VP;</emma:literal>
                </emma:interpretation>
              </emma:one-of>
            </emma:emma>
          </inkml:annotationXML>
          <inkml:trace contextRef="#ctx0" brushRef="#br0" timeOffset="131744.6416">19947-975 1188 0,'1'-40'292'0,"-1"20"87"15,3 25-349-15,2 16-16 16,3 13-18-16,1 29-1 15,5 6 8-15,2 29-1 16,3 2 2-16,5 10-1 16,1-18 1-16,4 3 0 15,-4-30 1-15,-4-19-1 16,-4-22 4-16,-5-18 57 16,-1-21 18-16,4-25 12 15,-1-13 96 1,1-1-154-16,25-93-19 0,-1-1-15 15,-4 0 9-15,-24 83 13 32,1 2-18-32,-7 16 0 0,-13 39-8 15,-4 22-3-15,1 10 12 16,5 9-79-16,3-9-73 16,12 4-350-16,11-13 10 0</inkml:trace>
          <inkml:trace contextRef="#ctx0" brushRef="#br0" timeOffset="132402.5683">20540-773 846 0,'-23'-82'369'0,"22"10"-1"15,16 24-198-15,20 4-110 16,11 11-36-16,22 0-10 16,2 2-7-16,13 6-2 15,-6 13 0-15,7 9-6 16,-18 11-1-16,2 9-3 15,-18 6 1-15,-8 1-1 16,-18-2 3-16,-8-1 9 0,-16 1 10 16,-13 7 11-1,-7 3 7-15,-16 11 9 16,-4 3-3-16,-9 6-6 0,1-8-10 16,4 2-6-16,19-6-10 15,10-1-28-15,12-13-52 16,30-11-352-16,10-15 76 15</inkml:trace>
          <inkml:trace contextRef="#ctx0" brushRef="#br0" timeOffset="132109.0786">21025-1072 1298 0,'-8'17'307'0,"4"20"102"15,-5 27-368-15,5 15-44 16,1 22-2-16,-1 8 4 16,4 9 3-16,11-14 2 15,-4 2-32-15,1-28-37 16,0-15-49-16,-7-24-298 16,-4-15 46-16</inkml:trace>
          <inkml:trace contextRef="#ctx0" brushRef="#br0" timeOffset="132706.1583">21715-1059 1283 0,'-1'1'317'0,"-4"15"101"16,-1 11-369-16,-5 22-19 15,0 16-10-15,2 21 4 16,2 4 0-16,7 17-1 15,6-12-7-15,6 5-2 0,0-19-6 16,5 2 0 0,-5-21-48-16,-2-7 414 0,-1-18-821 15,-2-19 364-15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0:05.7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1B4022-5BDA-4C2C-86C0-1367E649170C}" emma:medium="tactile" emma:mode="ink">
          <msink:context xmlns:msink="http://schemas.microsoft.com/ink/2010/main" type="inkDrawing" rotatedBoundingBox="16435,2094 20753,1255 21114,3113 16796,3952" hotPoints="20812,2124 18589,3346 16099,2857 18322,1635" semanticType="enclosure" shapeName="Ellipse">
            <msink:sourceLink direction="with" ref="{D65BAFC8-1AC3-45FA-849C-B1FD5CDB8DE4}"/>
            <msink:sourceLink direction="with" ref="{F395793A-3447-41C4-BD06-FBA569241A66}"/>
            <msink:sourceLink direction="with" ref="{F428DBC8-7C97-4C4C-BA06-EB3C1B663BEF}"/>
          </msink:context>
        </emma:interpretation>
      </emma:emma>
    </inkml:annotationXML>
    <inkml:trace contextRef="#ctx0" brushRef="#br0">3991-53 850 0,'-56'-9'258'16,"-17"4"49"-16,5 2-238 15,-18 6-25-15,-1 3-24 16,-23 2 6-16,7-1 7 16,-26 4 6-16,14-2 12 15,-22 4 2-15,16-3-5 0,-24 4-14 16,14 0-7-16,-19 0-14 16,19-2-2-16,-17 3-10 15,17-4 4-15,-10 1-7 16,11 1 7-16,-16-1-7 15,17 3 6-15,-12 1-7 16,14 2 8-16,-7 5-9 16,21 0 8-16,-2 5-9 15,21 2 10-15,-4 6-10 16,23-1 9-16,4 8-10 16,19-3 8-16,9 9-9 15,20 4 9-15,3 10-10 16,5 6 10-16,4 11-9 15,5-12 10-15,0 7-10 16,0-12 10-16,7-10-9 16,4 15 9-16,1 7-10 15,3-6 8-15,14 15-9 0,5-5 9 16,18-15-8-16,6-7 8 16,23-8-10-16,5-14 9 15,26 0-7-15,-2-10 9 16,28-2-8-16,-3-3 10 15,32 0-6-15,-9-9 7 0,30-7-8 16,-11-2 6-16,30-12-7 16,-24-5 8-16,21-6-8 15,-17-1 7-15,20-13-8 16,-34 1 6-16,31-32-7 16,-24-1 7-16,10-36-6 15,-29 5 8-15,21-13-5 16,-41 30 5-16,8-3-6 15,-28 28 8-15,0-17-6 16,-26 4 6-16,-5-16-6 16,-24 10 7-16,-8-12-6 15,-20 19 9-15,-12 1 4 16,-12 10 18-16,-14 3 16 16,-13 13 13-16,-14 1 3 15,-10 10-3-15,-25-4-14 16,-6 8-15-16,-27 1-15 15,-6 5-3-15,-39 6-7 0,5 11 3 16,-38 6-9-16,8 4 6 16,-27 9-52-16,30 4-29 15,-26 31-377-15,35 12 71 16</inkml:trace>
    <inkml:trace contextRef="#ctx0" brushRef="#br0" timeOffset="106950.0005">4383 356 1321 0,'-110'-103'392'15,"-51"47"-155"-15,6 20-225 16,-31-2-2-16,1 12-19 16,21 14 9-16,21 7-11 0,-37 4 13 15,19 1-9-15,-26 4 13 16,22 1-9-16,-35 2 10 16,22 7-11-16,-10 8 12 15,73-1 2 1,1 1-1-16,-122 36 15 15,118-12 16 1,1 0-37-16,-108 68 6 16,30 11-16-16,81-5 9 15,29-5-12-15,54-14 10 16,22-23-12-16,18 31 11 16,20 3-10-16,25 11 11 15,13-11-11-15,27 9 11 16,5-44-9-16,30-7 12 15,5-14-10-15,28-6 14 0,1-13-9 16,38-8 10-16,-12-17-13 16,33-18 11-16,-7-14-12 15,35-27 10-15,-26-13-14 16,32-50 7-16,-26-15-11 16,18-42 13-16,-39 11-11 15,4-27 15-15,-43 37-7 16,-16-5 17-16,-51 42-9 15,-21 6 26-15,-37 29 2 0,-28 11 37 16,-30 25-9-16,-28 7 19 16,-23 8-24-16,-28 3-1 15,-14 10-38-15,-43 5 7 16,0 5-24-16,-33 0 10 16,4 3-13-16,-34 2-8 15,26-5-49-15,-16 6-68 16,18 14-35-16,-14 18-83 15,37 21-219-15,-12 19 62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3:14.3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B476DB-7CBD-422B-B4FE-D8D592B93D77}" emma:medium="tactile" emma:mode="ink">
          <msink:context xmlns:msink="http://schemas.microsoft.com/ink/2010/main" type="writingRegion" rotatedBoundingBox="23061,5394 32813,3430 33147,5090 23396,7054"/>
        </emma:interpretation>
      </emma:emma>
    </inkml:annotationXML>
    <inkml:traceGroup>
      <inkml:annotationXML>
        <emma:emma xmlns:emma="http://www.w3.org/2003/04/emma" version="1.0">
          <emma:interpretation id="{8147981F-A808-4F2E-AC8F-69416FAC9891}" emma:medium="tactile" emma:mode="ink">
            <msink:context xmlns:msink="http://schemas.microsoft.com/ink/2010/main" type="paragraph" rotatedBoundingBox="23061,5394 32813,3430 33147,5090 23396,7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1541D-9898-4B65-86C4-DAC1B99161A3}" emma:medium="tactile" emma:mode="ink">
              <msink:context xmlns:msink="http://schemas.microsoft.com/ink/2010/main" type="line" rotatedBoundingBox="23061,5394 32813,3430 33147,5090 23396,7054"/>
            </emma:interpretation>
          </emma:emma>
        </inkml:annotationXML>
        <inkml:traceGroup>
          <inkml:annotationXML>
            <emma:emma xmlns:emma="http://www.w3.org/2003/04/emma" version="1.0">
              <emma:interpretation id="{21E30DF2-F8CA-4EDE-856B-C896C40B7CDC}" emma:medium="tactile" emma:mode="ink">
                <msink:context xmlns:msink="http://schemas.microsoft.com/ink/2010/main" type="inkWord" rotatedBoundingBox="23061,5394 25680,4866 26011,6511 23393,70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14733 3369 979 0,'-4'-26'281'15,"2"18"60"-15,4 13-271 16,-1 8-55-16,-1 24-9 16,-3 12-8-16,0 25 3 15,0 9 7-15,1 24 2 16,1-9 0-16,4 0 0 16,0-25-1-16,-1-7 6 15,-2-33 8-15,1-11 30 16,-2-15 17-16,-4-13 3 15,0-20-6-15,1-35-11 16,-2-24-28-16,7-42-20 16,2-3-2-16,3-17-1 15,-1 27 2-15,-2 19-3 16,-6 42-2-16,1 20-10 0,1 31-4 16,1 20-5-16,-2 10 0 15,2 17 1-15,3 4 11 16,1 13 2-16,3-6 4 15,4 2 2-15,4-15-1 16,-1-6-1-16,3-14-2 16,-2-11-1-16,-2-12-1 15,2-13 2-15,-3-7 1 16,0-14 5-16,-2 8 0 16,-3 0 2-16,-4 9-2 0,-1 12-8 15,-4 11-2-15,2 3-4 16,-1 10 1-16,-1 11-2 15,1-4 9-15,-1 12-1 16,2-1 5-16,3 1 0 16,-1-9-9-16,2 9-37 15,3-4-22-15,-4 1-31 16,0-4-56-16,0 1-254 16,-3-16 77-16</inkml:trace>
          <inkml:trace contextRef="#ctx0" brushRef="#br0" timeOffset="843.7688">15104 3766 939 0,'-4'-5'309'0,"1"-2"51"15,0-2-237-15,-2 2-58 16,-1 3-13-16,1 2-16 15,-5 7-8-15,2 4-13 16,-4 5-5-16,3 4-5 16,2 7-2-16,6-5 0 15,-2-2-1-15,6-10-3 0,3-7-1 16,3-10-1-16,8-12-1 16,1-5 2-16,7-8 3 15,-4 2 1-15,-5 6-2 16,-5 12 2-16,2 6-8 15,-7 13 0-15,-4 9-4 16,1 7 4-16,-4 7 0 16,1-2 7-16,1 3 0 15,5-8 4-15,5-7-6 16,0-9 3-16,1-8 0 16,5-8 0-16,3-17-2 15,-3-2 6-15,3-7-3 16,-8 6 1-16,0 4-3 15,-7 14 1-15,-2 9-5 16,-3 13-1-16,1 3 0 0,1 7 3 16,1 2 0-16,0-3 5 15,3-4-1-15,0-1-1 16,3-10 0-16,1-5 2 16,3-12-2-16,4-9 2 15,3-15 0-15,-1-4-4 16,2-5-15-16,-5 7-1 0,-9 9-11 15,-2 16-12 1,-5 10-17-16,-3 13 13 0,-3 3 1 16,1 0 7-16,2-2 7 15,1-3 16-15,2-5-17 16,0-4-33-16,5-6-153 16,0-8-40-16,2-10-21 15,1-7 17-15,3-4 43 16,-4-2 189-16,1-5 136 15,-5 13 71-15,0 4 75 16,-3 10 6-16,0 7-22 16,-3 11-90-16,2 5-46 15,-3 4-70-15,0 11-11 16,1 6-14-16,0 11 2 16,1 1 1-16,4 4-5 15,-2-6-2-15,4 1 0 16,4-9-1-16,1-4-1 15,0-10-1-15,7-9-4 0,-4-10-1 16,5-13-13 0,-2-10-11-16,4-10-152 0,-6 0-156 15,0-12-9-15</inkml:trace>
          <inkml:trace contextRef="#ctx0" brushRef="#br0" timeOffset="2217.9862">15539 4231 1025 0,'-8'29'236'0,"-1"11"95"15,1 3-299-15,0 6-13 0,5-5-4 16,2-2-4-1,4-13-5-15,3-5 0 0,3-11-17 16,3-10-77-16,1-16-205 16,-1-23-43-16,-1-20-131 15</inkml:trace>
          <inkml:trace contextRef="#ctx0" brushRef="#br0" timeOffset="2033.1022">15287 4291 412 0,'-17'-7'451'0,"3"6"-111"15,7 1 16-15,2 0-227 16,2 0-49-16,3 0-7 0,1 1-20 16,-1-2-22-16,5-4-7 15,10-2-7-15,2-10-8 16,9-12-2-16,5-5 1 16,3-17 2-16,-5 2-1 15,3-9 0-15,-9 9-2 16,-3 1 0-16,-9 18-4 15,-2 10-1-15,-6 15-2 16,-6 13-1-16,-3 7 2 0,-6 20 1 16,-2 8 1-16,-3 17 2 15,2-3-1-15,2 12-1 16,6-15-1-16,2-2-1 16,4-14 4-16,4 0-58 15,0-12-28-15,4-2-331 16,3-20 45-16</inkml:trace>
          <inkml:trace contextRef="#ctx0" brushRef="#br0" timeOffset="2526.8875">15664 3844 709 0,'6'-26'357'16,"-6"15"-25"-16,2 7-126 15,-2 1-161-15,5 6-8 16,-1 1-14-16,5 3 0 16,5-3-3-16,5 4-3 15,-4-2-7-15,6-1-3 16,-5-7-2-16,2 1 0 16,-7-1-1-16,0-1-2 15,-8 6 1-15,4 8-14 16,-4 10 0-16,-1 19-3 15,-1 6 6-15,1 15 1 16,-4-1 14-16,-2 6 1 16,1-14 2-16,-2 1-4 15,1-18 0-15,1-6-1 16,3-15 1-16,0-8-13 0,-2-12-15 16,-1-16-17-16,-6-10-203 15,-2-15-121-15,-6-4-32 16</inkml:trace>
          <inkml:trace contextRef="#ctx0" brushRef="#br0" timeOffset="978.8409">15644 3340 427 0,'-9'21'226'15,"1"13"38"-15,2-3-110 0,2 8-13 16,4-5-44-16,3 6-28 16,4-12-47-16,3-1 2 15,0-10-302-15,-7-5 103 16</inkml:trace>
          <inkml:trace contextRef="#ctx0" brushRef="#br0" timeOffset="2631.3391">15747 4019 756 0,'2'-3'219'16,"1"3"47"-16,7 3-209 15,3-1-31-15,2-4-16 0,7 1-2 16,1-1-13-16,12-9-263 16,0-7 85-16</inkml:trace>
          <inkml:trace contextRef="#ctx0" brushRef="#br0" timeOffset="3063.793">16121 3695 1091 0,'-16'25'239'0,"-6"21"106"16,1 2-317-16,-2 16 6 15,3-12-2-15,4 5-5 16,7-16-3-16,3 1-6 15,6-16-12-15,3 3-3 16,0-12 0-16,0-2-2 16,2-6-6-16,-1-6-21 15,-2-4-5-15,2-10-18 16,0-9-20-16,2-17-85 0,-2-9-18 16,1-13-11-16,-1-1 20 15,-2-8 23-15,-4 13 95 16,-1 3 93-16,-3 12 53 15,-1 3 46-15,-1 16 10 16,-6 2 15-16,0 12-48 0,-6 2-34 16,4 8-44-16,-6 3-13 15,4 8-18-15,-1 6-3 16,7 3-4-16,3 0-1 16,6 0-1-16,1 0-2 15,5-6-2-15,8 0-1 16,1-2 0-16,11 0-26 15,2-5 165-15,10 5-498 16,0-7 196-16</inkml:trace>
          <inkml:trace contextRef="#ctx0" brushRef="#br0" timeOffset="3339.2176">16215 3959 1022 0,'-8'23'290'15,"-6"-6"63"-15,2 15-270 16,1 1-73-16,5 0-2 0,6-4-1 16,5 4 1-16,3-10 0 15,4 0 0-15,3-9-3 16,7-2 0-16,-1-14 0 16,7-12 2-16,-2-10 3 15,1-21 3-15,-2-5 0 16,-4-16 0-16,-7 5-2 15,-14-2-2-15,-10 17-3 0,-7 13-12 16,-6 24-18 0,-19 31 0-16,2 22-357 0,-7 34 105 15</inkml:trace>
          <inkml:trace contextRef="#ctx0" brushRef="#br1" timeOffset="-98889.9757">16078 3021 946 0,'-9'-28'255'0,"6"7"64"15,8-9-244-15,12-5-49 16,12-16 15-16,9 4-17 15,22-1 11-15,4 10-20 16,13 0 5-16,0 12-23 16,7 4 9-16,-15 8-13 0,0 4 10 15,-17 11-13-15,-7 7 7 16,-19 4-12-16,-6 6 16 16,-14 2-6-16,-9 14 35 15,-11 9-3-15,-14 18 17 16,-2-1-14-16,-15 11 11 15,-1-7-25-15,-3-1 17 16,6-18-14-16,0 1 12 16,13-16-13-16,5-8-7 15,13-7-72-15,15-15-341 16,17-15 85-16</inkml:trace>
          <inkml:trace contextRef="#ctx0" brushRef="#br1" timeOffset="-96454.4099">16700 2718 763 0,'1'-26'383'0,"4"16"-29"16,-4 7-190-16,1 10-94 15,-1 18-62-15,-7 24 17 16,-6 17-8-16,-10 29 22 0,-4 11-11 15,-12 20 7-15,0-15-20 16,-4 8 16-16,5-23-8 16,1-13 31-16,11-29-6 15,2-14 18-15,9-27 3 16,11-29 13-16,8-34-31 16,21-37 3-16,9-22-24 15,30-53-20-15,2-1-30 16,17 0 13-16,-8 30-13 0,5 18 10 15,-26 58-5 1,-10 26 7-16,-21 31-21 0,-13 23 15 16,-16 14-10-16,-8 34 12 15,-7 12 1-15,-11 27 19 16,3 2-14-16,-1 9 12 16,8-29-11-16,7-12 11 15,8-28-11-15,6-6 12 16,7-17-11-16,0-6 13 15,-1-6-12-15,0-5 14 16,-2-8-12-16,-8-8 17 16,-2 1-11-16,-11-7 14 15,-2-7-13-15,-5-2 10 16,1-5-16-16,-2-11 7 16,8 1-12-16,7-11 10 0,8-1-12 15,11-6 12-15,8 11-9 16,11-1 8-16,3 12-13 15,8 7 10-15,1 17-14 16,6 4 8-16,-7 11-10 16,4 11 9-16,-16 5-10 15,-2 5 13-15,-13 4-6 16,-1 3 12-16,-10-8-6 0,2-4 13 16,-3-12-11-16,2-2 10 15,-1-8-13-15,4-6 13 16,3 0-12-16,4-8 13 15,0-1-11-15,7-2 12 16,-1 5-14-16,-1 0 12 16,-5 9-15-16,2 3 10 15,-3 5-15-15,-2 5 11 16,0 0-11-16,0 5 15 16,-1-1-12-16,0-3 16 15,-2-5-11-15,1 2-4 16,3-19-70-16,8-17-378 15,-1-8 91-15</inkml:trace>
          <inkml:trace contextRef="#ctx0" brushRef="#br1" timeOffset="-99184.0399">16497 2764 761 0,'2'-18'331'0,"2"10"-2"15,2 16-203-15,2 12-56 16,-2 18-58-16,-3 22 12 16,0 17-8-16,-1 12 16 15,-2 1-14-15,3 12 9 16,8-14-20-16,-7-3 6 16,4-21-13-16,-3-13 13 15,-5-22-11-15,-5-11 14 16,-1-14-18-16,-13-12-22 15,-1-11 73-15,-6-11-365 16,-13-12-50-16,-15-21-17 16</inkml:trace>
        </inkml:traceGroup>
        <inkml:traceGroup>
          <inkml:annotationXML>
            <emma:emma xmlns:emma="http://www.w3.org/2003/04/emma" version="1.0">
              <emma:interpretation id="{4F0FF232-1CEB-4604-AC8F-E42A4F20748E}" emma:medium="tactile" emma:mode="ink">
                <msink:context xmlns:msink="http://schemas.microsoft.com/ink/2010/main" type="inkWord" rotatedBoundingBox="25916,4979 29312,4295 29572,5585 26176,6269">
                  <msink:destinationLink direction="with" ref="{0283378E-849F-4475-9733-B10BA414C1C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93472.3674">20576 2683 995 0,'20'3'264'0,"7"2"77"15,4-1-286-15,-1-7 15 16,-2 0-21-16,3 5 7 16,-2-10-9-16,2-9 0 15,-2 3-30-15,-3-7 5 0,-8-4-18 16,-9 2 22-16,-9 7-11 16,-10 2 15-16,-3 8-9 15,-13 4 9-15,2 13-25 16,-10 9 8-16,2 0-11 15,-7 13 25-15,10-3-6 16,2 2 20-16,11 2-10 16,10 4 9-16,12-4-28 15,14 2 3-15,8-6-14 0,19-15-58 16,9-4-405-16,7-2 116 16</inkml:trace>
          <inkml:trace contextRef="#ctx0" brushRef="#br1" timeOffset="-95542.8229">17600 2982 959 0,'9'-20'301'0,"-6"-1"53"16,-1 4-228-16,-7 9-77 16,-4 5-2-16,-5 11-29 0,-6 18 4 15,-3 9-27-15,-1 13 11 16,2-1-4-16,5 2 17 16,11-13-8-16,9-9 11 15,11-14-10-15,18-23 14 16,11-16-16-16,12-27 14 15,4-18-10-15,14-29 8 16,-13 11-20-16,-8 2 12 16,-12 27-15-16,-11 13 6 15,-24 34-23-15,-14 16 13 16,-14 17-13-16,-14 29 11 16,-4 17-6-16,-4 20 28 15,8 0-7-15,11 8 18 16,14-24-10-16,6-5 9 15,9-21-15-15,9-12 6 16,6-18-14-16,16-23 12 0,6-17-10 16,18-20 13-16,-1-14-14 15,1-9 2-15,-10 14-13 16,-10 12 5-16,-18 18-21 16,-7 28 10-16,-13 17-6 15,-4 19-1-15,0 2 6 16,-1 7 19-16,5-7-7 15,8-4 11-15,4-14-1 0,14-8 2 16,6-12-11-16,11-18 15 16,5-6-11-1,10-15 15-15,-7-5-16 0,-1-2 12 16,-10 9-14-16,-9 8 6 16,-13 17-16-16,-4 7 8 15,-8 10-12-15,2 6 12 16,0-2-8-16,1-1 15 15,3-4-9-15,4-3 14 16,0-6-12-16,7-6 14 16,-1-4-11-16,2 4 13 15,-4 4-15-15,3 5 5 16,-4 16-16-16,-1 20 10 16,-2 6-12-16,-1 17 13 15,-3 4-6-15,-1 1 15 16,-3-13-11-16,-4-2 12 15,-2-10-12-15,-10 0 12 0,2-3-13 16,-11 1 13-16,-3-1-12 16,-6 0 12-16,1-6-11 15,-4-4 13-15,5-7-12 16,-2-9 26-16,4-10-3 16,-2-11 16-16,5-13-10 15,2-17 9-15,5-6-25 0,11-16 2 16,8 1-19-16,13-8 0 15,6 11-39-15,14-1-62 16,0 13-52-16,11 0-290 16,-2 11 22-16</inkml:trace>
          <inkml:trace contextRef="#ctx0" brushRef="#br1" timeOffset="-95229.0074">19118 2843 756 0,'-15'-23'523'16,"-6"21"-91"-16,-5 13-64 15,-1 9-315-15,0 3-8 16,7-3-39-16,3 4 4 16,5-7-14-16,9 2 11 15,4-10-14-15,12 3 13 16,3-7-12-16,18-2 5 16,3-6-22-16,11 3 4 0,-2-3-14 15,4 4 10-15,-12 1-4 16,-4 8 19-16,-14 0-6 15,-9 10 5-15,-13-4-2 16,-13 10 30-16,-6-1-2 16,-15 6 29-16,-4-7-2 15,-4 2 6-15,4-6-29 16,8-6 7-16,10-9-21 16,15-10-65-16,13-12-34 0,28-21-356 15,7-10 38-15</inkml:trace>
          <inkml:trace contextRef="#ctx0" brushRef="#br1" timeOffset="-93853.2521">19526 2671 1039 0,'0'15'322'0,"-13"16"62"32,-10 16-276-32,-2 26-29 0,2-1-22 0,0 7 18 15,8-10-23-15,9-12 1 16,6-20-35-16,9-11-3 15,3-17-14-15,6-18 12 16,5-15-11-16,4-23-5 16,-1-11-18-16,-3-18 0 15,-6 5-14-15,-7 2 8 0,-7 23 2 16,-3 12 15-16,-6 22-1 16,-6 12 9-16,4 18-9 15,2 10 13-15,6 4-7 16,9 11 10-16,4-2-10 15,8-10 12-15,4-12-13 16,7-13 15-16,2-17-11 16,12-18-16-16,-2-11-30 15,2-8-26-15,-9-1-40 0,-11 6 5 16,-14 14 12-16,-12 11 34 16,-14 12 29-16,-7 18 49 15,-4 6 9-15,-5 19 44 16,5 9-1-16,4 9 35 15,7-2-18-15,11 0-2 16,11-11-39-16,5-9-4 16,13-23-36-16,16-20 10 15,1-16-12-15,15-24-7 16,5-18-30-16,7-1-34 16,-2 6-45-16,-5-9-29 15,-17 11 13-15,-11 15 50 16,-16 9 53-16,-13 11 72 15,-5 23 35-15,-2 3 8 16,-5 5-25-16,1 5 0 16,-4 1-39-16,1-2 8 0,0 5-15 15,7 0 9-15,2-2-22 16,2 3 7-16,2-5-13 16,3-1 13-16,1-5-14 15,-6 1 11-15,6-5-12 16,-1-3 14-16,1-3-11 15,-3-2 12-15,2-1-10 16,-4-5 12-16,-2 2 0 0,1-2-3 16,5 2-14-16,-5-5 11 15,6 3-15-15,3-33-2 16,-2-6-1-16,-1-9 11 16,3-4-10-16,-1-16 8 15,-2 35-11-15,2-13 15 16,-2 22-11-16,-5 4 11 15,-2 18-6-15,0 6 10 16,-4 17-8-16,-7 1 12 16,4-5-11-16,-4 8 10 15,0 4-9-15,-3 7 8 16,5 1-11-16,-2 4 10 16,0-10-10-16,1 0 12 15,1-11-13-15,1-1 13 16,-1-1-10-16,6 1 14 15,-4-2-11-15,1 5 10 16,-3-2-11-16,1 12 10 0,-1 5-10 16,1 42 17-16,-1 2-2 15,3 14 23-15,-4-5-1 16,-3 6 18-16,5-40-17 16,-4 2 6-16,5-13-25 15,3 3 3-15,2-8-20 16,-3 1 9-16,8-10-12 0,-5 2 12 15,-2-10-11-15,4 0 10 16,3-1-12-16,-5 6 12 16,1-5-12-16,-1 5 9 15,0-7-10-15,-5 1 11 16,9-3-11-16,-6-1 11 16,0-5-11-16,2-1 9 15,0-4-11-15,-3-6 7 16,5-8-36-16,4-12-43 15,-4-5-35-15,-1-6-105 16,1 3-228-16,-1 5 23 16,-4 10 148-16,6 7 177 15,-3 8 139-15,-1 3 266 16,-4 5 17-16,5 2-62 16,-6 2-141-16,-5 1-4 15,5 6-38-15,-3-6 14 0,-2 0-38 16,2 3 4-16,4-3-29 15,-2 0 0-15,2 1-28 16,7 5 6-16,4-5-15 16,6 4 12-16,6-2-9 15,7 0 12-15,4-9-10 16,9-1 15-16,1-2-12 16,2-7 2-16,-2-2-50 0,-1-4-380 15,-15 6 104-15</inkml:trace>
        </inkml:traceGroup>
        <inkml:traceGroup>
          <inkml:annotationXML>
            <emma:emma xmlns:emma="http://www.w3.org/2003/04/emma" version="1.0">
              <emma:interpretation id="{E0A598E4-8A71-42A5-A750-C9DB9F039CA4}" emma:medium="tactile" emma:mode="ink">
                <msink:context xmlns:msink="http://schemas.microsoft.com/ink/2010/main" type="inkWord" rotatedBoundingBox="29745,4298 32862,3670 33147,5090 30031,57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91736.0033">21898 1889 818 0,'3'-36'366'0,"15"15"-14"0,17 6-171 15,16 10-153 1,7 0-15-16,5 18-7 0,11 0-8 16,-8 6 8-16,3-1-11 15,-8 5-4-15,-6-4 3 16,-18 1 9-16,-14 1-3 15,-21-3 35-15,-16 10 34 16,-12 7 27-16,-17 10 9 16,-5 10 10-16,-8 52-27 15,8-16-32-15,5-14-25 16,12-13-9-16,12-15-34 16,9-44-63-16,13-7-402 15,4 4 95-15</inkml:trace>
          <inkml:trace contextRef="#ctx0" brushRef="#br1" timeOffset="-92211.9264">22022 1893 1087 0,'-2'13'376'0,"-8"-1"31"16,0 12-260-16,4-1-138 15,3 31-16-15,3 9 13 16,3 47-10-16,2-2 11 0,3 13-8 16,-2-23-21-16,1-15-66 15,0-46 14-15,5-7-335 16,3-20 56-16</inkml:trace>
          <inkml:trace contextRef="#ctx0" brushRef="#br1" timeOffset="-91973.4764">22266 1927 1087 0,'-2'-11'330'0,"1"13"50"15,-2 7-305-15,-5 14-36 16,5 12-28-16,1 37-12 15,-4 45 13-15,8 6-6 16,4-4 5-16,-8 1-10 0,10-28 8 16,-2-45-27-1,-4 3-10-15,-8-6-44 0,0-18 98 16,-11-17-422-16,-14-9 152 16</inkml:trace>
          <inkml:trace contextRef="#ctx0" brushRef="#br1" timeOffset="-92408.5">21203 1998 1019 0,'-3'-19'289'0,"18"5"66"16,17-3-276-16,25-1-24 15,8 1-17-15,14-1-9 0,-4 2 0 16,2 9-20-16,-15 4 1 15,-9 10-16-15,-16 7 8 16,-8 3-9-16,-17 3 13 16,-12 1 22-16,-12-2 21 15,-12 10-1-15,-9 5 13 16,-6 9-2-16,0 0-17 16,9 1-19-16,11-30 2 15,8-2-19-15,10-9 1 0,13 2-14 16,2-2 10-16,4 23-16 15,2-3 15-15,8 37-14 16,-8-5 10-16,6 2-12 16,-3 1 14-16,-3 7-13 15,-8-38 12-15,-6 8-12 16,-9-4 12-16,-6 6-9 16,-3-2 20-16,-13 5 13 15,-1-2 24-15,-9 10 10 16,-2-10 14-16,0-7-14 15,10-10-11-15,2-10-17 16,7-14-31-16,5-15-107 16,12-10-36-16,19-21-363 15,8-3 10-15</inkml:trace>
          <inkml:trace contextRef="#ctx0" brushRef="#br1" timeOffset="-92851.2965">21511 2080 1129 0,'14'-44'602'0,"1"1"-578"0,-7 61-27 16,-5 33 8 0,-3 56 1-16,5 21 15 0,2 7-7 15,-7-13 9-15,6-10-12 16,1-56 0-16,0-4-6 16,-7-22 12-16,-6-10 271 15,-11-14-656-15,-20-13 316 16</inkml:trace>
          <inkml:trace contextRef="#ctx0" brushRef="#br1" timeOffset="-91580.9699">22511 2329 556 0,'9'-49'461'16,"7"41"-96"-16,-2-3-17 16,10 1-290-16,1 5-18 15,5-12-23-15,1-12 12 0,6 32-402 16,-13 5 138-16</inkml:trace>
          <inkml:trace contextRef="#ctx0" brushRef="#br1" timeOffset="-91063.0974">22643 1950 899 0,'-11'-31'308'15,"14"5"47"-15,14 8-252 16,22 3-45-16,-4 7-20 0,13 6-14 16,5 5-9-16,13 10 2 15,-8 2 0-15,13 5-16 16,-10-2 4-16,-5 5-11 15,-20-4 8-15,-11 18-11 16,-19 2 23-16,-18 26 25 16,-14-5 32-16,-13 45 14 15,-4-16 16-15,-7 0-5 16,4-26-17-16,1 2-27 16,16-45-11-16,2-5-12 15,11-7-12-15,5-8-141 16,18-10-362-16,11-13 73 15</inkml:trace>
          <inkml:trace contextRef="#ctx0" brushRef="#br1" timeOffset="-91377.2601">22988 1840 1260 0,'-7'-2'297'0,"-4"13"96"15,2 6-356-15,-1 9-38 16,4 7 1-16,-4 27-7 16,2 8 15-16,6 53-10 15,2-4 12-15,-1 7-62 16,-1-25-11-16,4-10-338 16,-2-55 54-16</inkml:trace>
          <inkml:trace contextRef="#ctx0" brushRef="#br1" timeOffset="-90087.3886">23261 2289 1149 0,'0'48'305'15,"6"-48"87"-15,8-5-311 16,12-15-37-16,8-9-3 15,14-71-19-15,-1 42 4 16,11-7-16-16,-33 38 2 16,0 1-2-1,7-16-10-15,-20 27 9 0,-17 15-9 16,-18 11 9 0,-12 29-4-16,3 15 19 0,6 14-2 15,10 37 10-15,7-2-7 16,8-23 1-16,11-16-16 15,9-18 4-15,18-120-7 16,13-29 9-16,27-14-7 16,4-5 7-16,19-17-12 15,-16 69 6-15,-10-5-10 16,-23 11 8-16,-16 5-13 16,-34 16 3-16,-17 21-8 15,-15 36 8-15,-23 25-11 16,-6 9 13-16,-10 14-1 15,7-9 14-15,-2 4 0 16,19-3 11-16,8 14-10 16,18-4 8-16,11 45-16 0,12-13 1 15,6-10-11-15,5-30-13 16,4-6-59-16,-1-53-6 16,-1 5-38-16,-6-55 3 15,-2 0 14-15,-3-3 59 16,-2-13 5-16,-2-4 42 15,2 37 1-15,3-5 13 16,10-6-8-16,5 4 11 0,15 3 1 16,7 6 12-1,21-2 1-15,3 0 11 0,12-22-11 16,-1-6-1-16,3-18-18 16,-18 6-2-16,-12 4-10 15,-19 27 18-15,-18 18 6 16,-20 18 17-16,-14 5-8 15,-8 11 8-15,-15 21-22 16,0 3-5-16,-4 29-15 16,7 1 9-16,-6 17-11 15,12-14 12-15,5 1-10 16,6-17 7-16,6 35-12 16,15-7 10-16,2 42-10 15,2-3 10-15,1 2-10 16,-8-31 11-16,-2-4-11 15,-6-49 10-15,-3 2-11 0,-1-3 12 16,-6 3-10-16,0-2 10 16,0 0-10-16,1-3 12 15,-1-11-10-15,5-5 11 16,1-9-8-16,5-6 11 16,-1-11-13-16,4-12 10 15,-2-10-9-15,2-4 8 16,2-12-11-16,2 1 10 15,10-6-13-15,7 7 9 0,12-53-12 16,6 2 12-16,9-6-7 16,-2 13 13-16,2 1-10 15,-4 54 11-15,2 17-10 16,-7 14 6-16,3 2 6 16,-6 0-35-16,2 12-473 15,-12-4 160-15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0:35.2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8C3348-3C01-4B33-8C0B-A147173BF286}" emma:medium="tactile" emma:mode="ink">
          <msink:context xmlns:msink="http://schemas.microsoft.com/ink/2010/main" type="inkDrawing" rotatedBoundingBox="15805,410 18519,214 18619,1601 15905,1797" hotPoints="18571,896 17226,1717 15718,1260 17063,439" semanticType="enclosure" shapeName="Ellipse">
            <msink:destinationLink direction="from" ref="{53D1CDCA-B7A3-405B-BEF4-1E17C3E13C8D}"/>
            <msink:destinationLink direction="to" ref="{53D1CDCA-B7A3-405B-BEF4-1E17C3E13C8D}"/>
          </msink:context>
        </emma:interpretation>
      </emma:emma>
    </inkml:annotationXML>
    <inkml:trace contextRef="#ctx0" brushRef="#br0">8764-1927 490 0,'-19'-8'311'0,"-1"-3"-26"15,0-1-94-15,-3 1-100 16,-1 0-46-16,-5 4-1 16,1-3-25-16,-6 0 12 15,-1 1-12-15,-5 4 9 16,5-1-14-16,-13 7 8 16,2 9-17-16,-9 8 9 15,8 2-14-15,-13 3 11 16,8 0-11-16,-8 1 11 15,6-5-9-15,-12-5 12 0,8-1-12 16,-7 4 12-16,7-1-12 16,-5 5 11-16,11 5-13 15,-2 0 11-15,10 0-12 16,1 10 10-16,8-3-12 16,-4 9 9-16,9 4-12 15,2 12 12-15,2-3-11 16,1 10 13-16,7-5-11 15,6 9 11-15,1-8-11 0,13-1 10 16,10-5-12-16,14 3 10 16,3-12-10-16,14 3 12 15,5-1-11-15,10 1 12 16,-1-8-11-16,18 5 10 16,-3-6-11-16,20-1 10 15,-5-12-10-15,19-7 11 16,-5-12-10-16,17-10 10 15,-9-4-9-15,14-6 12 16,-9-2-12-16,14-6 10 16,-16-3-9-16,14-11 9 15,-11 1-9-15,13-13 10 16,-23 1-9-16,10-5 9 16,-23 5-10-16,2-1 10 0,-17 9-10 15,6-4 15-15,-18 1-11 16,1-6 13-16,-23-2-9 15,-3-10 17-15,-17 1-7 16,-7-9 28-16,-13 5-6 16,-3-8 33-16,-11 11-9 15,-20-5 12-15,-7 11-28 16,-23-7 1-16,-8 10-32 16,-25-1 4-16,8 11-19 0,-15 3 7 15,9 13-11-15,-20 3 11 16,9 7-15-16,-17 3 11 15,5 5-9-15,-12 3 7 16,12 2-9-16,-17-3-15 16,16 2-48-16,-16 4 133 15,-6 8-520-15,-17 9 178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9:50.4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4DDD7A-51CE-4D11-9F37-94AB6DAB2F0A}" emma:medium="tactile" emma:mode="ink">
          <msink:context xmlns:msink="http://schemas.microsoft.com/ink/2010/main" type="writingRegion" rotatedBoundingBox="19918,13215 17874,14180 17209,12770 19253,11806">
            <msink:destinationLink direction="with" ref="{FB5B61FA-E0C3-4155-867D-978626E4F710}"/>
          </msink:context>
        </emma:interpretation>
      </emma:emma>
    </inkml:annotationXML>
    <inkml:traceGroup>
      <inkml:annotationXML>
        <emma:emma xmlns:emma="http://www.w3.org/2003/04/emma" version="1.0">
          <emma:interpretation id="{FD4DA331-5B3A-4585-80C1-3AABDC7438FE}" emma:medium="tactile" emma:mode="ink">
            <msink:context xmlns:msink="http://schemas.microsoft.com/ink/2010/main" type="paragraph" rotatedBoundingBox="19918,13215 17874,14180 17209,12770 19253,11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368695-9DCB-4833-8EBC-90A88762E2B8}" emma:medium="tactile" emma:mode="ink">
              <msink:context xmlns:msink="http://schemas.microsoft.com/ink/2010/main" type="line" rotatedBoundingBox="19918,13215 17874,14180 17209,12770 19253,11806"/>
            </emma:interpretation>
          </emma:emma>
        </inkml:annotationXML>
        <inkml:traceGroup>
          <inkml:annotationXML>
            <emma:emma xmlns:emma="http://www.w3.org/2003/04/emma" version="1.0">
              <emma:interpretation id="{C1C1D991-D108-41BB-B24C-2E98144FE0DE}" emma:medium="tactile" emma:mode="ink">
                <msink:context xmlns:msink="http://schemas.microsoft.com/ink/2010/main" type="inkWord" rotatedBoundingBox="19918,13215 17874,14180 17209,12770 19253,118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4618 1544 1185 0,'1'-5'303'0,"-2"5"105"16,-4 6-330-16,0 12-11 15,-4 10-3-15,-2 13 5 0,-2 7-18 16,-3 21-9-16,-2 5-19 16,-5 19-16-16,0 1-4 15,-11 18 1-15,3-16 0 16,-2-1 1-16,5-18 2 16,-1-2-2-16,9-23-1 15,2-1 1-15,7-11 1 16,3-6-1-16,8-11-1 0,3-3 1 15,5-7-3-15,10-2-1 16,5-6-1-16,13-2 2 16,5-6-1-16,13-5 2 15,-4-3 2-15,2 4-1 16,-12 2 7-16,-6 4-73 16,-12 4-51-16,4 6-363 15,-10-3 32-15</inkml:trace>
          <inkml:trace contextRef="#ctx0" brushRef="#br0" timeOffset="-891.1805">4041 1583 1220 0,'-5'-7'299'16,"5"1"118"-16,-1 6-348 15,-4 0-15-15,5 1-11 16,2 4-5-16,-2 2-20 16,0 12-11-16,3 7-8 0,0 15 0 15,-3 5 4-15,-5 20 3 16,1 2 6-16,-7 11 5 15,-3 4 1-15,-11 14-3 16,2-8 9-16,-7 6 9 16,-2-17-6-16,-5 4 2 15,8-20 5-15,1 0-6 16,7-15-9-16,5-1-1 16,7-15-2-16,3-6-6 15,6-10-7-15,6-4 0 16,2-5 0-16,5-3 0 15,4-2 1-15,3-2-1 16,2 1 2-16,1-2-2 16,-8 1-1-16,0 1 1 15,-2 0 1-15,-6 0-18 0,-2 0-40 16,0 1-72-16,-10 7-377 16,-18-7 62-16</inkml:trace>
          <inkml:trace contextRef="#ctx0" brushRef="#br0" timeOffset="468.5154">5470 1764 1018 0,'8'-55'298'16,"-5"8"55"-16,-8 14-267 15,-4 12-46-15,-5 13-16 16,-7 17 2-16,-2 22 5 16,-6 23 1-16,4 10-9 15,-1 25 27-15,5 2 6 0,10 21 5 16,6-16 4-16,10 6-4 15,9-21-25-15,13-6-10 16,3-27-8-16,9-9-9 16,3-22-3-16,8-15 2 15,1-19 4-15,9-15 11 16,-6-16 6-16,2-27 1 16,-10-8 0-16,-10-21-1 15,-16-3-12-15,-19-7-6 16,-15 24-2-16,-16-2-2 15,-12 27-1-15,-11 10-9 16,0 21-5-16,-6 13-15 16,6 18-16-16,-2 13-47 15,12 10-39-15,2 8-55 16,15 3-303-16,10-13 54 0</inkml:trace>
          <inkml:trace contextRef="#ctx0" brushRef="#br0" timeOffset="28054.0284">4774 1186 498 0,'-55'2'203'0,"10"8"-67"16,-7 3-227-16,8 4-98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1:54.2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F24A77-52B6-405C-BD83-0812A45BC3F1}" emma:medium="tactile" emma:mode="ink">
          <msink:context xmlns:msink="http://schemas.microsoft.com/ink/2010/main" type="inkDrawing" rotatedBoundingBox="9988,3596 15964,2490 16483,5292 10507,6399" hotPoints="15923,4303 13029,5986 9838,4978 12731,3295" semanticType="enclosure" shapeName="Ellipse">
            <msink:sourceLink direction="with" ref="{DADE0957-18BF-4393-99EF-D53DB1A6AB7B}"/>
            <msink:sourceLink direction="with" ref="{B181AF00-D6CE-4DD9-BA24-3229562E513D}"/>
            <msink:sourceLink direction="with" ref="{D330A79F-3645-41D1-AEF7-7D32D9F356B1}"/>
            <msink:sourceLink direction="with" ref="{6E16D710-3134-40CB-82B7-9E4042672878}"/>
          </msink:context>
        </emma:interpretation>
      </emma:emma>
    </inkml:annotationXML>
    <inkml:trace contextRef="#ctx0" brushRef="#br0">5196 847 1084 0,'-61'-45'625'16,"-1"1"-584"-16,-92-50-27 0,-3 16-9 15,-35-14-11-15,-12 14 11 16,20 24-12-16,12 7 11 16,-39-10-9-16,15 14 11 15,-25-8-6-15,17 4 12 16,-25-10-5-16,27 17 13 15,-32 16-1-15,24 28 9 0,-35 27-10 16,19 30 4-16,-14 24-12 16,34 1-2-16,-10 25-12 15,43 1 9-15,-4 20-11 16,31-3 11-16,-8 17-12 16,31-20 12-16,3 18-14 15,25-12 12-15,11 18-13 16,35-16 10-16,12 10-10 15,26-11 12-15,23 11-11 16,22-18 12-16,37 14-11 16,19-18 11-16,50-7-11 15,18-24 12-15,50-5-10 16,1-31 11-16,50-6-13 16,-13-20 10-16,39-12-13 15,-20-15 11-15,48-13-11 16,-26-11 13-16,44-21-9 15,-32 4 12-15,34-26-11 0,-40-7 11 16,17-35-10-16,-46-5 10 16,21-34-10-16,-49 10 13 15,16-35-12-15,-53 15 13 16,-2-19-9-16,-52 14 13 16,-19-26-9-16,-54 32 17 0,-24-3-2 15,-48 21 11-15,-46-4-12 16,-36 28 8-16,-68 5-16 15,-26 32 1-15,-74 17-13 16,-16 29 2-16,-97 34-55 16,4 30-9-16,-83 41-340 15,26 43 64-15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00.6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F7F64D-BF7C-40F8-80C9-96190ED61251}" emma:medium="tactile" emma:mode="ink">
          <msink:context xmlns:msink="http://schemas.microsoft.com/ink/2010/main" type="inkDrawing" rotatedBoundingBox="6078,7831 12546,6014 12602,6214 6135,8031" shapeName="Other"/>
        </emma:interpretation>
      </emma:emma>
    </inkml:annotationXML>
    <inkml:trace contextRef="#ctx0" brushRef="#br0">-3 1852 910 0,'1'-6'263'0,"9"-7"55"15,7 1-267-15,16-5-19 16,10 0-36-16,11-6 9 16,4-1-13-16,14-5 14 15,-23 10 0 1,2 1-7-16,61-19 14 16,-41 20 4-1,1 0-8-15,86-20 16 16,-5 5-9-16,-7 6 10 15,-4-3-17-15,-8-5 8 16,-5 4-18-16,26-7 9 16,-8 3-11-16,21 2 10 15,-13-2-11-15,28-3 10 16,-17 3-12-16,25-5 12 0,-14-3-12 16,28 1 12-16,-15-2-9 15,27-6 10-15,-19 1-11 16,30-13 12-16,-21-2-13 15,22-9 11-15,-19-2-10 16,18-12 10-16,-24 16-10 16,16-4 12-16,-32 11-13 15,10-1 13-15,-35 13-11 0,-1-4 10 16,-33 9-10-16,-3 2 9 16,-36 10-1-16,-4 3 25 15,-29 8-4-15,-14 8 30 16,-21 4 6-16,-12 3 42 15,-11 4-12-15,-8 2 16 16,-7-2-30-16,-4-1-5 16,-3 3-53-16,-4 2-4 15,1-1-24-15,-2 7 12 16,3 5-14-16,4 4-50 16,3 2-59-16,7 5-359 15,8-9 42-15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01.5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0DA683-4BF5-4A6C-8322-40DF1A858933}" emma:medium="tactile" emma:mode="ink">
          <msink:context xmlns:msink="http://schemas.microsoft.com/ink/2010/main" type="inkDrawing" rotatedBoundingBox="6837,10828 12357,8653 12391,8740 6872,10915" semanticType="callout" shapeName="Other"/>
        </emma:interpretation>
      </emma:emma>
    </inkml:annotationXML>
    <inkml:trace contextRef="#ctx0" brushRef="#br0">0 2161 1614 0,'16'-7'0'0,"14"5"-3"16,-1-1 20-16,6 0 7 15,29-11 11-15,25-4-9 0,3-7-1 16,30-13-17-16,-1-7 1 15,32-13-10-15,-6-2 11 16,33-15-10-16,-11 0 11 16,35-12-11-16,-10 4 9 15,38-17-11-15,-17 10 10 16,38-15-11-16,-32 7 10 16,46-3-10-16,-30 12 8 15,38-12-9-15,-42 10 12 0,34-1-11 16,-52 12 10-16,16-5-8 15,-44 19 10-15,11-3-11 16,-38 15 22-16,2-1 8 16,-42 4 15-16,-7-1 4 15,-27 10 17-15,-9-4-11 16,-28 10 3-16,-7 8-5 16,-18 10 1-16,-10 5-8 15,-11 9 1-15,-6 2-25 16,-6 4 3-16,-4 2-96 15,1 6-46-15,8-9-358 16,2-2 25-16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03.1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D338BF-7361-4B3A-99D8-0E6756E14F5A}" emma:medium="tactile" emma:mode="ink">
          <msink:context xmlns:msink="http://schemas.microsoft.com/ink/2010/main" type="inkDrawing" rotatedBoundingBox="13997,7150 16070,6186 16097,6243 14023,7206" semanticType="callout" shapeName="Other">
            <msink:sourceLink direction="with" ref="{B8B37564-7A6F-4846-97BB-B3ABA24C7753}"/>
          </msink:context>
        </emma:interpretation>
      </emma:emma>
    </inkml:annotationXML>
    <inkml:trace contextRef="#ctx0" brushRef="#br0">136 936 1059 0,'-51'10'652'0,"2"0"-605"15,16-19-15-15,30 0-37 0,12-3 6 16,52-11-9-1,22-3 5-15,27-7 15 16,15-8-7-16,16-19 16 16,-22 3-8-16,22-15 16 15,-13-3-8-15,14-8 27 16,-11 13-8-16,18-2 16 16,-25 10-14-16,12 6 11 15,-21 11-28-15,-4 2 4 16,-30 8-20-16,-6 9 7 15,-30 4-17-15,-13 5 8 16,-15 11-9-16,-10 3 13 16,-5 3-11-16,-4 0 10 15,-2 0-4-15,-5 6-83 0,6 4-164 16,-7-6-201-16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10.2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B89976-A25A-4CF8-B345-9C9726DAF6EB}" emma:medium="tactile" emma:mode="ink">
          <msink:context xmlns:msink="http://schemas.microsoft.com/ink/2010/main" type="inkDrawing" rotatedBoundingBox="14030,9612 16112,8445 16216,8631 14134,9797" semanticType="callout" shapeName="Other">
            <msink:sourceLink direction="to" ref="{A9F6B7B2-6BA4-471D-8450-5E1274C573A6}"/>
            <msink:sourceLink direction="to" ref="{458AEDA0-BF15-4D6A-B66F-1641518E97BF}"/>
          </msink:context>
        </emma:interpretation>
      </emma:emma>
    </inkml:annotationXML>
    <inkml:trace contextRef="#ctx0" brushRef="#br0">20 1177 574 0,'-15'-3'310'16,"11"0"-38"-16,6 4-86 15,-2 1-164-15,5 2-2 16,2-2-21-16,1 4 10 16,-2-6-11-16,0 3 19 15,2 0-4-15,1-6 28 0,3-2-5 16,10-7 14-16,5-2-19 15,13-10 4-15,6 1-27 16,20-11 8-16,3-1-14 16,19-13 11-16,-22 7 1 15,1-1-13 1,91-54 11-16,-4 2-11 0,11-12 9 16,-5 10-12-16,-35 21 11 15,-22 18-11-15,11-8 11 16,-18 12-7-16,3-6 11 15,-18 18-11-15,-3-5 10 16,-23 15-13-16,-6 5 9 16,-18 12-11-16,-10 2 10 15,-16 8-4-15,-11 1 16 16,-9 3-9-16,-15 3 10 16,-3 6-11-16,-15 9 5 15,-4 4-16-15,-28 10 8 16,-1 9-8-16,-31 10 10 15,2-5-12-15,-24 9 10 16,15-3-8-16,-13 0 10 16,21-7-10-16,-5 7 11 15,27-10-10-15,-2 5 8 16,24-6-11-16,-4 5 10 0,17-10-10 16,2 1 9-16,19-11-10 15,8-5 7-15,17-12-15 16,14-3 6-16,17-4-12 15,22-13 10-15,15-9-6 16,33-15 15-16,9-5-5 16,31-17 13-16,-6 1-10 15,21-12 9-15,-17 8-10 0,15-9 10 16,-22 11-11-16,7-11 11 16,-24 11-10-16,-4-5 10 15,-26 11-10-15,-11 4 10 16,-24 19-12-16,-15 8 9 15,-18 10-14-15,-25 11 8 16,-19 6-7-16,-26 9 11 16,-20 11-10-16,-45 30 15 15,-12 5-9-15,-37 20 10 16,-5 5-11-16,-25 20 11 16,19-11-12-16,-19 32 15 15,16 11-373-15,-47 16 125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13.4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3BD76D-8333-4621-9F3A-CF3D3568E7DD}" emma:medium="tactile" emma:mode="ink">
          <msink:context xmlns:msink="http://schemas.microsoft.com/ink/2010/main" type="inkDrawing" rotatedBoundingBox="16819,7205 19300,7453 19295,7494 16815,7246" semanticType="callout" shapeName="Other"/>
        </emma:interpretation>
      </emma:emma>
    </inkml:annotationXML>
    <inkml:trace contextRef="#ctx0" brushRef="#br0">29-1 290 0,'-11'3'394'0,"2"-3"-99"0,3 0-11 15,3 1-123-15,3-2-90 16,0 1 8-16,-2 0-30 16,4 0 19-16,-1 0-15 15,5 1 28-15,2-1-21 16,7 0 12-16,4 2-25 15,8 1 3-15,7 2-31 16,17 2 4-16,4 1-22 16,14 1 9-16,-2 0-13 0,21-3 10 15,-10 2-12-15,14 0 12 16,-4-4-12-16,16 4 11 16,-15 3-11-16,12 0 11 15,-4-1-10-15,12 6 10 16,-11-3-12-16,20 4 13 15,-14-1-12-15,10-1 10 16,-8-4-10-16,9 1 13 16,-19-4-14-16,16-1 13 15,-20-2-12-15,-7-2 11 16,-20 0-10-16,-11-3 11 16,-17 2 0-16,-8-2 20 15,-9 0-9-15,-6-2 17 16,-2 1-9-16,-7-1 4 15,-2 0-18-15,-2 2 9 16,1 0-18-16,-2 0 9 16,0 0-18-16,-5 5-76 0,5 1 136 15,2 6-515-15,-5 1 135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1:33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83378E-849F-4475-9733-B10BA414C1CF}" emma:medium="tactile" emma:mode="ink">
          <msink:context xmlns:msink="http://schemas.microsoft.com/ink/2010/main" type="inkDrawing" rotatedBoundingBox="26692,3586 27637,3213 27937,3971 26991,4345" semanticType="callout" shapeName="Other">
            <msink:sourceLink direction="with" ref="{4F0FF232-1CEB-4604-AC8F-E42A4F20748E}"/>
            <msink:sourceLink direction="with" ref="{0C2B5BE1-EAB1-4936-A340-17B2E2670AEE}"/>
          </msink:context>
        </emma:interpretation>
      </emma:emma>
    </inkml:annotationXML>
    <inkml:trace contextRef="#ctx0" brushRef="#br0">18198 1229 1224 0,'-6'-6'430'16,"1"1"57"-16,5 2-323 15,8 9-94-15,9 1-26 16,14-6-39-16,22 2-6 15,16-1 2-15,34-10 2 16,8 0-1-16,22-10 0 16,-12 1 1-16,2 11-1 15,-31 6 1-15,-11 0-2 16,-33 14 0-16,-13 3-7 0,-21-7 0 16,-16 13-2-16,-10 7 3 15,-17 6 1-15,-11 16 8 16,-12 5 1-16,-5-2 2 15,-20 14 6-15,4 5 3 16,-15-2 10-16,6 0 2 16,-3 2 1-16,18-19-6 15,10-9-4-15,22-17-11 16,10-10-3-16,17-12-4 0,13-4-80 16,12-12 246-16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14.6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13CB0B-29B0-4FF3-833C-98FEA852D404}" emma:medium="tactile" emma:mode="ink">
          <msink:context xmlns:msink="http://schemas.microsoft.com/ink/2010/main" type="inkDrawing" rotatedBoundingBox="17289,10179 19637,9854 19650,9949 17302,10274" semanticType="callout" shapeName="Other">
            <msink:sourceLink direction="with" ref="{CA316553-B294-4326-84F4-5C06BF97FC5C}"/>
          </msink:context>
        </emma:interpretation>
      </emma:emma>
    </inkml:annotationXML>
    <inkml:trace contextRef="#ctx0" brushRef="#br0">75 395 954 0,'-20'-15'265'16,"0"4"63"-16,-2-3-276 15,15 13-17-15,5 2-18 16,1-2 20-16,-1-3 10 16,4 8 29-16,-2-4 11 15,4-5 2-15,7 3-22 0,11-1-13 16,2-9-29-16,14-2-12 16,7 4-8-16,18 0-3 15,3 0 0-15,24 7-2 16,1-5 2-16,24-9-2 15,-6 2 1-15,33 1-1 16,-13-12 2-16,31 1-2 16,-16 8 0-16,18-4 1 15,-27 1 0-15,8 6-1 16,-25 3 1-16,5 2-1 16,-27 2 2-16,-2 0-1 15,-19 3 0-15,-13-2 4 16,-24 3 18-16,-9-4 15 15,-17 4 12-15,-4-3 20 0,-8 2 1 16,-8-4-12-16,-2-3-18 16,-6 0-14-16,-2 1-36 15,-2 4-98-15,1 7 307 16,-8 8-713-16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19.97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415775-4EF3-41AC-9CA0-96909DE3438F}" emma:medium="tactile" emma:mode="ink">
          <msink:context xmlns:msink="http://schemas.microsoft.com/ink/2010/main" type="inkDrawing" rotatedBoundingBox="16936,7092 19189,7054 19194,7305 16941,7343" semanticType="callout" shapeName="Other">
            <msink:sourceLink direction="to" ref="{6E16D710-3134-40CB-82B7-9E4042672878}"/>
            <msink:sourceLink direction="to" ref="{458AEDA0-BF15-4D6A-B66F-1641518E97BF}"/>
          </msink:context>
        </emma:interpretation>
      </emma:emma>
    </inkml:annotationXML>
    <inkml:trace contextRef="#ctx0" brushRef="#br0">137 118 1077 0,'-35'-9'332'0,"-5"-2"93"16,14 5-289-1,4 3-22-15,10 3-25 0,9 1-34 16,15 4-25-16,20 7-26 16,11-1 1-16,23 7-11 15,11 1 12-15,33 2-10 16,4-1 10-16,35-1-11 15,-8-9 10-15,29-5-10 16,-23-8 11-16,23-5-10 16,-30-1 10-16,13-3-10 15,-30 6 10-15,7 1-10 16,-28 3 12-16,5-1-13 0,-26 2 12 16,-5-1-11-1,-26 1 11-15,-10-1-12 0,-26 2 12 16,-6 0-5-16,-18 2 14 15,-26 2-5-15,-20 4 12 16,-34 3-11-16,-16 3 6 16,-27-1-14-16,1 0 5 15,-28-3-3-15,14-5 15 0,-16-8 2 16,8-2 15-16,-11-2-2 16,28-3 9-16,-2 1-15 15,30 8-1-15,12-2-15 16,37 3 0-16,13 3-18 15,28 0 6-15,10-2-20 16,18 7 7-16,24-2-15 16,19 0 10-16,34 0-15 15,15-7 15-15,31-8-15 16,3-5 14-16,26-6-11 16,-12-5 17-16,15-1-20 15,-17 3 16-15,3-3-13 16,-26 5 14-16,-2-1-11 15,-29 5 23-15,-11 2-7 16,-72 9 7 15,-5 3 11-31,1 0 3 0,-26-5-7 0,-43 2 15 16,-41 3-3-16,-31 0 9 16,-14 6-6-16,6-2 11 15,-15 7-2-15,11 0 2 16,-15 9-5-16,25 0 7 15,-1 9-13-15,22-6-3 16,13 4-10-16,32-5 2 0,8-4-14 16,28-6 3-16,10-6-42 15,12-3-39-15,25-8-101 16,28-4-335-16,21-2 39 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21.12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0EE56D-DEBC-482A-B3EF-D393610D79EC}" emma:medium="tactile" emma:mode="ink">
          <msink:context xmlns:msink="http://schemas.microsoft.com/ink/2010/main" type="inkDrawing" rotatedBoundingBox="17230,10227 19925,9701 19993,10049 17298,10575" semanticType="callout" shapeName="Other">
            <msink:sourceLink direction="to" ref="{458AEDA0-BF15-4D6A-B66F-1641518E97BF}"/>
            <msink:sourceLink direction="from" ref="{CA316553-B294-4326-84F4-5C06BF97FC5C}"/>
          </msink:context>
        </emma:interpretation>
      </emma:emma>
    </inkml:annotationXML>
    <inkml:trace contextRef="#ctx0" brushRef="#br0">154 398 1094 0,'10'-3'749'31,"-6"1"-591"-15,2 2-117-16,37-4-48 0,45 7 12 16,19-11-10-16,50 2 10 0,-27-5-11 15,33 3 12-15,-15-10-11 16,32 0 11-16,-21-2-11 15,24-2 11-15,-28-5-10 16,21 2 10-16,-29 5-11 16,10-4 12-16,-33 2-11 15,-3 2 10-15,-30 0-10 16,-11-1 11-16,-34 5-12 16,-16-1 12-16,-22 4 3 0,-28 0 41 15,-11 1-2-15,-30-2 19 16,-17 2-6-16,-36 7 2 15,-2 7-41-15,-30 6 5 16,6 7-19-16,-24 13 8 16,19 1-18-16,-12 8 13 15,16 4-15-15,-11 10 11 16,31-7-13-16,0 4 11 16,21-8-11-16,8-1 9 15,32-8-11-15,17-2 12 16,20-6-23-16,23 5-23 15,17-7-25-15,31 2-26 16,8-3-38-16,35-7 2 16,6-12 17-16,19-15 20 15,-5-13 26-15,13-9 38 16,-18-4 10-16,1-1 18 0,-18 6-6 16,-6 0 13-16,-25 5-12 15,-9 4 18-15,-20 6-4 16,-13 3 48-16,-21 11 8 15,-23 3 32-15,-19 6-10 16,-44 8 11-16,-18 6-48 16,-50 15-8-16,-10 5-31 15,-47 26 2-15,3 6-32 0,-53 18-66 16,13-1-362 0,-30-8 79-16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0:19.3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5B61FA-E0C3-4155-867D-978626E4F710}" emma:medium="tactile" emma:mode="ink">
          <msink:context xmlns:msink="http://schemas.microsoft.com/ink/2010/main" type="inkDrawing" rotatedBoundingBox="17271,12070 20720,12267 20612,14153 17163,13956" hotPoints="20657,13115 18759,13987 16905,13025 18803,12154" semanticType="enclosure" shapeName="Ellipse">
            <msink:sourceLink direction="with" ref="{D14DDD7A-51CE-4D11-9F37-94AB6DAB2F0A}"/>
          </msink:context>
        </emma:interpretation>
      </emma:emma>
    </inkml:annotationXML>
    <inkml:trace contextRef="#ctx0" brushRef="#br0">871 34 650 0,'-52'-15'260'0,"-2"2"13"15,13 6-192-15,-5 7-9 16,7 11-58-16,-5 2 2 15,4 1-17-15,-10 11 15 16,2-2-12-16,-4 6 17 16,6 3-10-16,-3 14 12 15,9-3-13-15,-3 15 9 16,11 2-18-16,-4 11 9 16,4-5-12-16,0 9 10 15,7-14-10-15,2 8 14 16,5-11-9-16,4 8 12 15,3-7-11-15,5 13 12 0,6-5-13 16,10 8 9-16,-1-10-12 16,11 5 10-16,6-10-13 15,1 3 12-15,6-8-12 16,14 8 11-16,1-8-10 16,15 7 12-16,3-10-12 15,19 2 14-15,-2-7-12 16,18-7 12-16,-7-14-12 0,10-1 11 15,-9-8-13-15,16-13 13 16,-11 4-12-16,15-8 12 16,-8-6-12-16,17 0 13 15,-13-4-15-15,19-3 12 16,-10 5-11-16,16-1 12 16,-16-4-14-16,16 1 14 15,-19 1-12-15,12-12 12 16,-22-4-10-16,11-5 13 15,-21-4-11-15,7-7 12 16,-18 2-12-16,8-7 11 16,-16-1-12-16,0-12 12 15,-15 1-9-15,-5-7 16 16,-16 2-7-16,-9-15 22 16,-11 7-9-16,-11-10 13 15,-8 3-13-15,-16-10 13 0,-7 18-17 16,-18-2 19-16,-6 7-13 15,-22-7 12-15,-8 11-15 16,-21-8 17-16,3 7-16 16,-17 4 16-16,9 10-16 15,-7 1 7-15,12 10-28 16,-22 2 3-16,7 8-17 0,-19 8 14 16,8 8-7-16,-11 3 11 15,20 1-17-15,-9 5-24 16,15 11-32-16,-4 6-30 15,13 10-228-15,-18 20-88 16,18-3-47-16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39:14.6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D1CDCA-B7A3-405B-BEF4-1E17C3E13C8D}" emma:medium="tactile" emma:mode="ink">
          <msink:context xmlns:msink="http://schemas.microsoft.com/ink/2010/main" type="inkDrawing" rotatedBoundingBox="15870,384 18115,132 18296,1741 16051,1994" semanticType="callout" shapeName="Other">
            <msink:sourceLink direction="from" ref="{2E8C3348-3C01-4B33-8C0B-A147173BF286}"/>
            <msink:sourceLink direction="to" ref="{2E8C3348-3C01-4B33-8C0B-A147173BF286}"/>
          </msink:context>
        </emma:interpretation>
      </emma:emma>
    </inkml:annotationXML>
    <inkml:trace contextRef="#ctx0" brushRef="#br0">7748-608 1289 0,'-29'0'328'0,"0"-2"96"16,9 2-378-16,8 0-22 16,6 2-31-16,7-1-3 15,10 5-6-15,9 5 7 16,7 3-6-16,19 6 5 16,8 1 7-16,14-2 6 15,-1-1-6-15,14 2 4 0,-7-8 3 16,10-3-3-16,-7-4-5 15,15-8 5-15,-6-9-3 16,9-2 3-16,-9-3-2 16,12 0 3-16,-13 2-4 15,7-1 5-15,-10 3-5 16,9 3 5-16,-13 1-4 16,-1 0 4-16,-19 3-4 15,-1 0 11-15,-19 1 1 0,-6 4 24 16,-10 1 10-16,-4-3 21 15,-12 3 1-15,-1 0 15 16,-7 1-11-16,4-1 5 16,-4 3-15-16,2-1-1 15,-1 1-19-15,-1-5-8 16,-4 1-15-16,-3-1-8 16,0 4-10-16,3-4-16 15,-3 5-20-15,4-3-109 16,6-3 93-16,21-11-492 15</inkml:trace>
    <inkml:trace contextRef="#ctx0" brushRef="#br0" timeOffset="46488.4269">9129-1909 985 0,'-59'-20'249'0,"3"3"90"16,-12-1-273-16,2 4-24 0,-9-5 4 16,8 1-28-16,-19-5 4 15,7 6-9-15,-11-1 14 16,7 7-8-16,-18 16 8 15,15 12-13-15,-14 15 4 16,7 9-15-16,-13 28 3 16,15 0-7-16,-7 16 8 15,15-3-11-15,7 17 8 16,19-14-7-16,8 17 7 16,15-9-8-16,22 15 9 15,13-15-10-15,22 16 8 16,16-17-8-16,24 9 8 15,1-19-9-15,31 2 7 16,0-18-10-16,25-11 10 16,-10-21-7-16,25-13 7 15,-12-14-4-15,18-21 8 16,-12-15-6-16,26-30 11 0,-20-10-7 16,18-37 10-16,-22 1-7 15,-1-24 8-15,-27 14-10 16,0-16 8-16,-34 22-10 15,-14-7 18-15,-21 30-3 16,-22 5 29-16,-23 22 2 16,-26 10 15-16,-13 19-17 15,-21 7 2-15,-9 12-27 16,-24 14-2-16,4 9-17 0,-15 4-35 16,9 4-39-16,-1 6-382 15,9-5 74-15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26.2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8B37564-7A6F-4846-97BB-B3ABA24C7753}" emma:medium="tactile" emma:mode="ink">
          <msink:context xmlns:msink="http://schemas.microsoft.com/ink/2010/main" type="inkDrawing" rotatedBoundingBox="5992,7153 15841,6267 15862,6497 6013,7384" semanticType="underline" shapeName="Other">
            <msink:sourceLink direction="with" ref="{D330A79F-3645-41D1-AEF7-7D32D9F356B1}"/>
            <msink:sourceLink direction="with" ref="{6E16D710-3134-40CB-82B7-9E4042672878}"/>
            <msink:destinationLink direction="with" ref="{42D338BF-7361-4B3A-99D8-0E6756E14F5A}"/>
          </msink:context>
        </emma:interpretation>
      </emma:emma>
    </inkml:annotationXML>
    <inkml:trace contextRef="#ctx0" brushRef="#br0">9807 93 1189 0,'19'-38'714'0,"-1"1"-630"0,-23 22-77 16,-13 12-16-16,-5 1 7 0,-6 14-17 15,1 4 7-15,-10 4-13 16,-7 1 14-16,-14 2-10 16,-4-6 19-16,-9 3-4 15,7-11 17-15,-18-4 11 16,10-7 23-16,-13 1 15 15,4-5 19-15,-19 1-4 16,21 3-11-16,8 6 12 16,13-8-9-16,-23-3-20 15,7 5-60-15,-25 5-21 16,-19 3-23-16,-16 8-17 0,17 5 8 16,-17-1 51-16,12-6 23 15,-15 2-4-15,14-2 13 16,-16 4-7-16,16-2 10 15,-19 4-13-15,21-1 5 16,-15 1-14-16,16-1 5 16,-13 3-14-16,21-3 6 0,-11 0-27 15,10-3 3-15,-4-1-7 16,11-3 1-16,-13-3-6 16,14-2 27-16,-15-4 0 15,9 1 10-15,-12 0 3 16,12-2 12-16,-22 4-12 15,9 4 8-15,-19 1-13 16,9 3 7-16,-26 4-12 16,13 4 12-16,-17-2-12 15,4-1 14-15,-25 3-7 16,17-6 10-16,-21-4-8 16,12 3 13-16,-24-3-1 15,25-5 14-15,-25 10-4 16,15-1 13-16,-16 6-5 15,24-2-1-15,-30 10-14 16,28 0 4-16,-12-1-15 16,17-2 3-16,-16 4-11 0,35-8 10 15,-14-1-12-15,22-4 11 16,-12-1-10-16,30-4 12 16,-4-1-8-16,30-2 11 15,-4-2-6-15,29-3 15 16,2-1-6-16,18 1 10 15,9-2-13-15,25 1 4 16,11 1-28-16,18 0-3 0,20 3-18 16,14 0 14-16,26 2-13 15,7 0 20-15,31-8-11 16,2-5 13-16,31-7-13 16,-6-5 14-16,37-6-14 15,-23-2 12-15,41-2-21 16,-13-4 3-16,29-3-30 15,-18 2 8-15,43-9-11 16,-29 6 21-16,31-1 1 16,-21 3 29-16,25-7 0 15,-26 12 8-15,25-10 1 16,-28 2 12-16,27 4-11 16,-27 11 11-16,26-1 0 15,-21 10 1-15,28 3-13 0,-30 1 12 16,37-1-11-1,-29 1 10-15,30 1-11 0,-26-1 11 16,33-4-10-16,-33-1 10 16,37-2-11-16,-32 0 12 15,23-2-19-15,-34 3 6 16,22-3-14-16,-39 3 10 16,20 1-11-16,-32 0 18 15,17-2-6-15,-31 1 15 16,13 0-12-16,-25 2 18 0,3-2-39 15,-25 10 11-15,7-7-12 16,-25 5 14-16,-8 1-19 16,-24 2 40-16,-6-2-15 15,-27 9-148-15,-16-1-136 16,-19 3-10-16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26.3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B7E90E4-7E36-433F-AAC5-A05AF7047733}" emma:medium="tactile" emma:mode="ink">
          <msink:context xmlns:msink="http://schemas.microsoft.com/ink/2010/main" type="inkDrawing" rotatedBoundingBox="12341,6959 12805,6942 12806,6949 12341,6966" shapeName="Other"/>
        </emma:interpretation>
      </emma:emma>
    </inkml:annotationXML>
    <inkml:trace contextRef="#ctx0" brushRef="#br0">465-1 390 0,'-241'15'-5'16,"17"-13"107"-16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27.9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F6B7B2-6BA4-471D-8450-5E1274C573A6}" emma:medium="tactile" emma:mode="ink">
          <msink:context xmlns:msink="http://schemas.microsoft.com/ink/2010/main" type="inkDrawing" rotatedBoundingBox="7138,10509 16001,9658 16030,9960 7167,10811" shapeName="Other">
            <msink:destinationLink direction="to" ref="{83B89976-A25A-4CF8-B345-9C9726DAF6EB}"/>
          </msink:context>
        </emma:interpretation>
      </emma:emma>
    </inkml:annotationXML>
    <inkml:trace contextRef="#ctx0" brushRef="#br0">124 919 842 0,'-49'39'293'0,"0"3"-184"0,23-38-47 15,32-4-28-15,16-1-22 16,39-7-14-16,17-2 11 15,22-7-14-15,1-2 10 16,27-4-9-16,-6 2 12 0,27-4-13 16,-6 2-25-16,26-7-60 15,-10 2-3-15,30-9-21 16,-16 2 16-16,29-8 24 16,-16 3 58-16,26-6-1 15,-24 5 22-15,26 7-8 16,-20 11 22-16,24 9 41 15,-25 13 16-15,33 7 24 16,-25-5 8-16,32 8-20 16,-17-4-39-16,34-5-15 15,-23 0-24-15,39-3-12 16,-29-14 11-16,33-3-12 16,-33-4 12-16,28-9-12 15,-37 1 12-15,29 1-13 16,-43 1 11-16,26-1-12 0,-36 2 10 15,18 4-10 1,-32 2 11-16,22-4-12 0,-31 4 12 16,12-3-10-16,-29 0 10 15,2 1-10-15,-34 4 12 16,-2-2-10-16,-36 7 13 16,-10 4-10-16,-33 3 13 15,-16 9-7-15,-20 3 14 16,-13 0-7-16,-17 2 7 15,-15 4-8-15,-13-3 8 0,-29 5-13 16,-4 7 7-16,-32 5-8 16,6 2 9-16,-24 4-4 15,5 0 14-15,-22 2-8 16,11-1 13-16,-20 6-12 16,13-6 3-16,-21 5-15 15,14-5 8-15,-13-3-14 16,5-8 7-16,-19 2-10 15,14-9 9-15,-22 1-12 16,7-4 9-16,-28 2-12 16,25-2 8-16,-28 8-15 15,9-5 7-15,-28 5-20 16,17 3 7-16,-40 1-24 16,24-5 15-16,-30 3-8 15,26-2 23-15,-26-3-5 0,25-5 27 16,-26 1-8-16,32-6 13 15,-28 4-13-15,40 1 11 16,-23 3-14-16,29 2 11 16,-5 1-11-16,36-1 10 15,-14 3-11-15,43-6 12 16,4 4-12-16,33-4 11 16,12-2-11-16,35-4 7 15,17-2-22-15,21 0-23 16,25-2-115-16,22 1 6 0,25 1-10 15,16 0 20-15,40-6 25 16,9-5 102-16,39-7-138 16,-1-3 50-16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28.0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646DB8-CF6A-4868-80C2-2505DA7EC9E7}" emma:medium="tactile" emma:mode="ink">
          <msink:context xmlns:msink="http://schemas.microsoft.com/ink/2010/main" type="inkDrawing" rotatedBoundingBox="12595,10079 13392,10046 13392,10061 12596,10094" shapeName="Other"/>
        </emma:interpretation>
      </emma:emma>
    </inkml:annotationXML>
    <inkml:trace contextRef="#ctx0" brushRef="#br0">0 35 225 0,'257'0'57'0,"25"-9"-57"15,-25-17-38-15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32.96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FCE962-F964-4D30-B1E8-77B10DB5AAE8}" emma:medium="tactile" emma:mode="ink">
          <msink:context xmlns:msink="http://schemas.microsoft.com/ink/2010/main" type="inkDrawing" rotatedBoundingBox="16840,7004 19070,7190 19048,7448 16819,7261" semanticType="callout" shapeName="Other">
            <msink:sourceLink direction="to" ref="{F428DBC8-7C97-4C4C-BA06-EB3C1B663BEF}"/>
            <msink:sourceLink direction="to" ref="{6E16D710-3134-40CB-82B7-9E4042672878}"/>
          </msink:context>
        </emma:interpretation>
      </emma:emma>
    </inkml:annotationXML>
    <inkml:trace contextRef="#ctx0" brushRef="#br0">35 0 1419 0,'-20'3'397'0,"8"0"85"0,9 0-412 15,12 7-37-15,14 0-38 16,21 9-7-16,13 2 0 16,27-2-20-16,-24-13-67 15,2 1 26-15,76 6-20 16,-10-12 14-16,12-2 6 16,-16 1 25-16,-30 3 14 15,-16 4 23-15,6 12 10 16,-10 4 6-16,9 6 9 15,-3-1 2-15,18 4 0 16,-9-9 0-16,12-2-4 16,-9-7-8-16,5-5-2 15,-16-7-2-15,3-5-1 16,-16 0 1-16,-8-5-9 16,-19 0-1-16,-9 2-1 15,-18 3-3-15,-11-8-1 16,-15 2 5-16,-16-5-1 15,-7-3 2-15,-19-6 2 16,-7 8 11-16,-22 3 5 0,2 10 5 16,-19 10 6-16,4 7 6 15,-16 10 1-15,12-1 1 16,-14 1 1-16,16-7 0 16,0-1 1-16,12-11-4 15,-7-3-1-15,16-4-5 16,-12-5-5-16,8-7-8 15,4 1-7-15,17 0-3 16,3 1-4-16,24 4-12 0,11 3-20 16,16 3-13-16,23 1-17 15,14 3-6-15,24 2 91 16,11-1-402-16,17-2 171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33.72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785DFB-90D5-447E-9089-5FA8C954B016}" emma:medium="tactile" emma:mode="ink">
          <msink:context xmlns:msink="http://schemas.microsoft.com/ink/2010/main" type="inkDrawing" rotatedBoundingBox="16947,10504 19761,9690 19809,9855 16994,10669" semanticType="callout" shapeName="Other">
            <msink:sourceLink direction="with" ref="{458AEDA0-BF15-4D6A-B66F-1641518E97BF}"/>
          </msink:context>
        </emma:interpretation>
      </emma:emma>
    </inkml:annotationXML>
    <inkml:trace contextRef="#ctx0" brushRef="#br0">2802-9 923 0,'19'-6'301'0,"-13"9"65"0,-15 4-255 16,-19 13-20-16,-7 6-29 16,-22 0-34-16,-18 5-16 15,-26 6-20-15,1 4-4 16,-41 12-34-16,-5 5 6 15,-30 9-31-15,42-19-177 32,1-1 8-32,-183 41-61 0,21-16 38 15,-11-11 44-15,22-15 137 16,88-32 43-16,44-2 5 0,9 5 16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33.47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25215D-7852-4DEA-994E-DA15D0291FF2}" emma:medium="tactile" emma:mode="ink">
          <msink:context xmlns:msink="http://schemas.microsoft.com/ink/2010/main" type="inkDrawing" rotatedBoundingBox="17474,10381 18366,10292 18370,10334 17478,10423" shapeName="Other"/>
        </emma:interpretation>
      </emma:emma>
    </inkml:annotationXML>
    <inkml:trace contextRef="#ctx0" brushRef="#br0">-2 102 1055 0,'0'-4'414'16,"9"7"2"-16,25-2-235 16,21 2-173-16,31-3-48 15,15-3-5-15,34-10-45 16,5-9-16-16,30-6-307 16,-10-11 82-16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2:41.3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8AEDA0-BF15-4D6A-B66F-1641518E97BF}" emma:medium="tactile" emma:mode="ink">
          <msink:context xmlns:msink="http://schemas.microsoft.com/ink/2010/main" type="inkDrawing" rotatedBoundingBox="19311,5398 20111,12034 16689,12446 15890,5810" hotPoints="18047,12327 16027,9201 17407,5745 19428,8870" semanticType="enclosure" shapeName="Ellipse">
            <msink:destinationLink direction="with" ref="{E9785DFB-90D5-447E-9089-5FA8C954B016}"/>
            <msink:destinationLink direction="to" ref="{83B89976-A25A-4CF8-B345-9C9726DAF6EB}"/>
            <msink:destinationLink direction="to" ref="{540EE56D-DEBC-482A-B3EF-D393610D79EC}"/>
            <msink:destinationLink direction="to" ref="{E0415775-4EF3-41AC-9CA0-96909DE3438F}"/>
          </msink:context>
        </emma:interpretation>
      </emma:emma>
    </inkml:annotationXML>
    <inkml:trace contextRef="#ctx0" brushRef="#br0">1140 76 509 0,'-33'-28'263'0,"-1"4"-1"16,-6 4-115-16,6 9-51 15,-9 2-32-15,6 4-18 16,-7 18-19-16,0 0-2 0,-6 11-13 16,6 5-1-16,-11 21-12 15,4 1 10-15,-4 26-13 16,6 5 10-16,-3 29-8 15,7-5 10-15,-4 19-9 16,8-13 12-16,-1 23-10 16,4-12 9-16,-2 24-9 15,9-6 8-15,-5 37-9 16,2-15 7-16,3 26-8 16,4-10 10-16,-1 22-4 15,13-18 16-15,4 25-5 16,0-24 10-16,14 19-8 15,6-27 3-15,8 17-17 16,8-24 7-16,21 15-10 16,-3-24 7-16,15 21-8 15,0-23 8-15,11 18-11 0,-7-33 7 16,19 19-9-16,-3-35 9 16,20-2-10-16,-3-36 13 15,11 9-10-15,-12-34 12 16,12 7-10-16,-17-13-1 15,15 14 0-15,-9-14 8 16,14 12-10-16,-11-17 10 16,16 7-1-16,-13-20 1 15,18-2-11-15,-16-12 11 0,15-6-11 16,-15-12 10-16,8-3-11 16,-19-12 12-16,15-11-13 15,-21-5 8-15,4-18-11 16,-13-7 11-16,4-15-13 15,-16-7 14-15,1-26-9 16,-6 3 12-16,1-30-10 16,-14 2 11-16,-1-32-10 15,-4 8 10-15,-2-42-10 16,-14 2 9-16,-2-38-9 16,-5 18 10-16,-12-42-11 15,-13 28 10-15,-6-24-8 16,-13 28 9-16,-11-21-6 15,-6 32 15-15,-11-14-4 16,-4 47 15-16,-12-9-6 0,4 39 9 16,-10-8-12-16,0 30 2 15,-11-10-14-15,11 14 6 16,-15-20-13-16,7 12 8 16,-8-20-9-16,10 4 9 15,-13-19-11-15,13 20 10 16,-17-2-12-16,15 27 8 15,-20 19-16-15,10 28-2 0,-22 16-32 16,6 25-148-16,-25 25-167 16,19 14-13-16</inkml:trace>
    <inkml:trace contextRef="#ctx0" brushRef="#br0" timeOffset="13895.6689">1550 222 804 0,'-15'-37'189'0,"8"8"68"16,-3-3-231-16,5 4-21 0,-12 2-1 15,-1 1 3-15,-11 2 22 16,3 5 13-16,-16 3 14 15,-1 1 0-15,-10 6-5 16,0 8-24-16,-14 11-9 16,7 9-15-16,-11 6 0 15,10 8 4-15,-8-1 0 16,3 0-3-16,-11 6-1 16,8 6-4-16,-12 10 1 15,11 8 3-15,-2 20 0 16,10 0 0-16,-4 15 2 15,9-1-1-15,-8 19-4 16,6-9 3-16,-4 18-1 16,11-13 0-16,-3 15-1 15,10-17 3-15,6 16-1 16,9-18 1-16,3 22 1 16,12-18-2-16,2 21 0 0,7-15 0 15,3 22-3-15,3-17 1 16,0 24-1-16,3-15 2 15,5 21-2-15,-1-18 1 16,4 23-1-16,3-14 2 16,4 22-2-16,-1-13 1 15,6 19-1-15,-3-17 2 0,8 17-1 16,1-25 1 0,8 11 0-16,-2-20 2 0,10 11-1 15,-1-23 0-15,1 12-2 16,-6-16 1-16,9 13-1 15,-2-15-1-15,9 14 1 16,2-15 2-16,12 18-3 16,-5-19 3-16,10 11-2 15,-11-22 0-15,4 0-1 16,-8-24 0-16,8-6-2 16,-12-22 1-16,10 0-1 15,-7-15 1-15,14 5 1 16,-12-10 0-16,15 2 1 15,-6-10 1-15,8-4-2 16,-11-15 1-16,10-6-1 16,-10-15 0-16,13-14 0 15,-9-7-1-15,15-17-4 0,-7-2-1 16,11-24-3-16,-9-3 1 16,10-18 0-16,-13 4 2 15,9-16-2-15,-13 9 2 16,16-13 1-16,-14 10 1 15,7-28 0-15,-13 5 5 16,4-25-1-16,-11 9-1 0,5-41-1 16,-9 19 1-1,7-39-5-15,-12 9 0 0,0-23 1 16,-9 32 1-16,-7-21-1 16,-16 42 5-16,-2-4 2 15,-16 22 0-15,-17-17 2 16,-6 26 0-16,-14-19 2 15,-7 8-1-15,-13-24-1 16,1 17-1-16,-19-24-2 16,6 13 0-16,-10-17 1 15,4 30 0-15,-14-8 4 16,14 24 2-16,-17-2 2 16,8 30 1-16,-14-5 2 15,14 23-4-15,-21 0-1 16,4 15-1-16,-27-7-4 15,6 15-1-15,-28 3 0 16,6 14-5-16,-31 13-25 16,14 25-10-16,-33 28-98 0,11 18-37 15,-25 39-163-15,8 18-29 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3:01.6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B71A19-C19B-4879-A15A-BFD1FE6D48C0}" emma:medium="tactile" emma:mode="ink">
          <msink:context xmlns:msink="http://schemas.microsoft.com/ink/2010/main" type="inkDrawing" rotatedBoundingBox="21188,10702 22376,5939 24330,6426 23143,11189" hotPoints="23417,5934 23566,8667 21847,10797 21697,8064" semanticType="enclosure" shapeName="Ellipse">
            <msink:sourceLink direction="with" ref="{9B75F513-EEDC-4C35-AE4B-EC3DDC3E1B44}"/>
          </msink:context>
        </emma:interpretation>
      </emma:emma>
    </inkml:annotationXML>
    <inkml:trace contextRef="#ctx0" brushRef="#br0">546 68 135 0,'-1'-4'88'16,"-7"-5"18"-16,5 4-29 16,-5-4 24-16,-1-2-9 15,-2 2 30-15,4 1-25 16,-7-1 24-16,2 4-25 15,2 5 14-15,-2 2-42 16,-3 7 5-16,1 2-34 0,-3 6-3 16,0 7-30-16,0 10 8 15,5-2-16-15,-5 13 13 16,4-4-12-16,-7 14 10 16,3-4-11-16,-5 16 12 15,2-2-13-15,0 19 12 16,3-9-11-16,2 14 12 15,3-10-10-15,-2 8 13 16,2-12-13-16,-2 13 11 16,-1-12-14-16,2 18 13 15,3-5-15-15,-1 10-2 16,0-5 4-16,3 15 11 16,-2-11-3-16,1 20 14 15,-2-4 3-15,2 18-3 16,1-14-10-16,-3 9 2 15,0-21-13-15,7 4 10 0,2-16-10 16,-1-2 15-16,3-17-9 16,3 8 10-16,0-11-9 15,7 3 10-15,0 0-14 16,12 16 6-16,-4-15-11 16,4 10 10-16,-2-12 1 15,3 1-1-15,-6-14-10 0,4 5 12 16,-3-13-13-16,2 9 2 15,-3-8-2-15,2 6 12 16,-4-3-11-16,2-1 12 16,-3-10-14-16,3-3 14 15,-5-12-12-15,3 0 11 16,-4-8-11-16,3 1 12 16,-7-5-12-16,6-1 11 15,-4-6-11-15,0-2 10 16,-1-9-11-16,1 5 12 15,-1-6-11-15,1-1 13 16,3-5-11-16,-1-1 11 16,3-3-13-16,-1 1 12 15,-2-2-13-15,3 2 11 16,4 2-10-16,-1 3 10 16,-6-4-11-16,4 2 11 15,-2 0-11-15,-6-5 9 16,-1-1-12-16,8-5 10 0,-5 0-12 15,1-9 12-15,2-3-9 16,-1-9 12-16,1-1-11 16,2-10 13-16,1 5-13 15,3-8 12-15,2 4-12 16,0-10 13-16,5 4-13 16,-5-13 13-16,-2 5-13 0,2-18 13 15,-8 4-11-15,2-19 10 16,0 3-11-16,1-22 12 15,1 11-11-15,-1-16 11 16,-1 14-11-16,-2-19 11 16,-4 11-12-16,-4-18 12 15,-4 9-13-15,2-27 13 16,-5 11-13-16,3-6 12 16,-2 10-11-16,2-1 12 15,2 26-12-15,1 0 12 16,0 17-13-16,-2-1 12 15,3 15-12-15,-4-10 12 16,-5 10-11-16,-9-5 11 16,3 9-11-16,-9-5 11 15,-3 17-11-15,-7-1 11 16,-1 14-12-16,-9 2 11 0,-3 7-12 16,-3 2 9-16,6 8-13 15,-3 6 4-15,7 9-16 16,6 7-303-16,4 13 94 15</inkml:trace>
    <inkml:trace contextRef="#ctx0" brushRef="#br1" timeOffset="26167.1771">2135-139 698 0,'-15'-38'272'16,"0"4"40"-1,-2-1-177-15,-2 3-38 0,-7 0-16 16,0 13 35 15,2 2-31-31,-33-13-56 0,-11 7-13 16,-5 6 0-16,-10 3-10 15,22 17 7-15,-18 5-11 16,7 4 9-16,-12 6-8 16,12 11 7-16,-12 16-12 15,11 7 8-15,-8 22-12 0,12 2 10 16,-6 24-10-16,12-5 10 16,3 23-11-16,14-7 10 15,8 24-11-15,13-13 8 16,15 20-11-16,11-17 12 15,15 16-10-15,3-19 11 16,17 11-8-16,-3-26 11 16,20 7-11-16,-4-27 10 0,14-1-11 15,-1-24 12-15,11-3-10 16,-4-20 9-16,12-10-8 16,-9-14 10-16,11-18-9 15,-3-15 13-15,12-21-9 16,-8-10 10-16,10-29-9 15,-16-9 8-15,11-39-10 16,-13-6 12-16,4-34-9 16,-12-1 9-16,1-28 1 15,-20 27 16-15,-6-16 6 16,-14 30 15-16,-12 2 13 16,-16 40 13-16,-16 5 5 15,-14 33 0-15,-28 7-17 16,-7 25-9-16,-24 9-24 15,1 13-19-15,-27 6-12 16,7 12 9-16,-24 7-11 16,12 6 11-16,-19 7-8 0,20 4 8 15,-8 10-13-15,23 2 8 16,5 15-15-16,23 4 6 16,12 24-16-16,26 6 8 15,13 26-12-15,17 1 13 16,18 25-31-16,11-4 3 15,14 13-34-15,6-14 2 16,13 11-28-16,-6-27 31 0,14 4 1 16,-6-20 37-16,-2-3 2 15,-1-24 27-15,10-1-7 16,-15-21 7-16,8-7-28 16,-2-18 3-16,-1-10-17 15,-11-19 13-15,9-7-7 16,-9-14 27-16,9-24-2 15,-4-16 19-15,5-33-10 16,-7-19 12-16,8-38-10 16,-6-7 10-16,8-38-11 15,-8 17 11-15,-1-18-4 16,-8 28 14-16,-12 3-5 16,-17 50 17-16,-9 9 3 15,-13 39 5-15,-17 9-13 16,-11 24 3-16,-18 16-16 15,-13 11-3-15,-30 16-10 0,-5 19 7 16,-23 19-5-16,3 7 7 16,-13 16-10-16,22-1 9 15,-6 17-12-15,28-8 9 16,5 25-12-16,25-4 9 16,7 27-13-16,23 4 10 15,21 28-12-15,16-16 11 0,24 25-10 16,20-24 14-1,26 9-35-15,6-33 1 0,23-1-32 16,0-35 38-16,22-16-360 16,-9-38 133-16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2:40.6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552575-F640-4BFD-A98F-EE5C417D4A6F}" emma:medium="tactile" emma:mode="ink">
          <msink:context xmlns:msink="http://schemas.microsoft.com/ink/2010/main" type="inkDrawing" rotatedBoundingBox="13481,4941 19805,5065 19754,7680 13430,7556" hotPoints="20323,6506 16847,7649 13410,6391 16887,5248" semanticType="enclosure" shapeName="Ellipse">
            <msink:destinationLink direction="to" ref="{011A753C-1D3E-42D5-80F2-BD9792927E71}"/>
          </msink:context>
        </emma:interpretation>
      </emma:emma>
    </inkml:annotationXML>
    <inkml:trace contextRef="#ctx0" brushRef="#br0">-4560 3273 1432 0,'-9'-3'61'15,"-2"1"2"-15,0 2-33 0,1-1 8 16,-3 10-20-16,1-3 9 15,1 6-18-15,-2 2 6 16,-4 3-13-16,-3 3 8 16,1 0-11-16,-5 3 12 15,1-3-7-15,-3 3 14 16,3-6-10-16,1 6 11 16,1-6-13-16,1 4 9 15,1-3-16-15,0 4 11 16,0-2-13-16,2 6 11 15,0-5-9-15,2 5 15 16,3 1-10-16,-2-4 12 16,-1 0 2-1,2 1-16-15,-2-2 11 16,3 5-10-16,-1-1 10 16,4-4-9-16,3 4 8 0,0 0-12 15,0 3 11-15,3-1-10 16,0 8 9-16,0-6-9 15,4 5 9-15,-1-9-11 16,6 8 8-16,2-7-11 16,0 4 10-16,1-6-11 15,0 2 9-15,-1-4-9 16,4 3 10-16,2-4-8 16,0 2 9-16,4-1-9 0,0 0 10 15,1-3-10-15,-1 2 7 16,1 2-7-16,2 5 8 15,-2 0-9-15,2 8 9 16,-3 2-10-16,4-1 10 16,-4-4-10-16,2 6 10 15,0-8-9-15,0 3 9 16,-2-3-9-16,6 2 9 16,-6-5-10-16,3 6 10 15,-4-2-9-15,-1-3 9 16,-6-2-8-16,7 3 9 15,-5-8-9-15,7 0 8 16,-5 3-7-16,-1-2 7 16,0-1-8-16,7 5 7 15,-6-7-9-15,10 2 8 16,-2-3-8-16,11 2 8 0,-7-7-8 16,10 5 11-16,-4-3-11 15,8 1 11-15,-7-1-11 16,4 5 12-16,-3-4-12 15,4 5 11-15,-4-1-11 16,6 2 12-16,-3-2-11 16,3 1 9-16,-7-5-9 15,4-3 7-15,-8-2-10 0,10 0 9 16,-6-2-6-16,10 1 7 16,-1-2-8-16,4-1 10 15,-3-3-9-15,6 3 8 16,-5-3-10-16,13 2 9 15,-5-3-8-15,11-2 9 16,-5-2-7-16,7-1 7 16,-8 0-7-16,12 6 8 15,-7 0-9-15,9-2 9 16,-3-1-9-16,10 3 8 16,-6-8-9-16,1-1 9 15,-2-1-9-15,7-3 10 16,-10 0-10-16,8-1 10 15,-3-3-9-15,6 2 8 16,-7-2-8-16,10-4 9 0,-10 1-11 16,9 3 12-16,-9-1-11 15,9 1 10-15,-7 5-10 16,10 0 11-16,-7 3-10 16,7 0 9-16,-8 0-10 15,3 0 10-15,-8 0-10 16,4-5 10-16,-7 2-11 15,13-3 11-15,-8-2-10 0,13-3 10 16,-12 2-10-16,9-3 10 16,-14 1-11-1,8 3 11-15,-15 0-11 0,17 2 12 16,-13 3-12-16,12-2 12 16,-9 1-11-16,9-1 11 15,-18-3-12-15,9-1 12 16,-9 1-11-16,4-4 10 15,-7 0-12-15,12-5 11 16,-11 1-10-16,7-2 11 16,-6-1-11-16,6-2 12 15,-10-1-11-15,2-4 9 16,-5 2-11-16,0-4 10 16,-6 3-10-16,6-7 10 15,-6 1-10-15,5-6 11 16,-8 4-8-16,4-9 4 0,-7 5-11 15,3-4 8-15,-9 1-11 16,1-11 8-16,-10 3-5 16,-2-5 8-16,-6 5-7 15,-7-4 10-15,-8 9-9 16,-4-9 11-16,-2 9-7 16,-10-11 11-16,-3 6-9 15,-4-6 13-15,-2 11-7 16,-10-4 15-16,3 13-6 0,-5-1 12 15,-1 9-11-15,-5-2 6 16,1 8-18-16,-6-3 5 16,0 9-14-16,-6-8 6 15,3 4-13-15,-2-1 9 16,0-1-8-16,-5-6 11 16,5 3-5-16,-9-1 12 15,4-1-6-15,-6 2 10 16,4-2-11-16,-8 4 11 15,8 2-9-15,-10-4 14 16,11 6-10-16,-9-7 12 16,8 1-13-16,-15-5 11 15,10 0-15-15,-11-1 9 16,10 6-11-16,-10-3 9 16,10 3-10-16,-2-2 10 15,1 4-9-15,-8-4 12 0,4 2-8 16,-10 8 15-16,3 2-6 15,-9 5 15-15,12 4-9 16,-7 8 8-16,14-8-13 16,-11-3 6-16,5-3-17 15,-9 3 8-15,7-2-10 16,-15 8 11-16,14 4-9 0,-8 0 10 16,11 3-9-16,-15-6 9 15,12 1-12-15,-17 0 8 16,7 6-9-16,-16 0 8 15,10 1-8-15,-10 2 8 16,6-4-10-16,-12-3 10 16,3 4-10-16,-19 2 10 15,6 0-10-15,-15 0 11 16,7 0-9-16,-15 0 6 16,13-6-10-16,-13 6 3 15,8 7-14-15,-21 7-4 16,12 3-13-16,-17 10-10 15,3 1-24-15,-20 9-339 16,20-6 101-16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3:06.92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75F513-EEDC-4C35-AE4B-EC3DDC3E1B44}" emma:medium="tactile" emma:mode="ink">
          <msink:context xmlns:msink="http://schemas.microsoft.com/ink/2010/main" type="writingRegion" rotatedBoundingBox="22307,10508 23441,7051 23596,7102 22462,10558">
            <msink:destinationLink direction="with" ref="{5AB71A19-C19B-4879-A15A-BFD1FE6D48C0}"/>
          </msink:context>
        </emma:interpretation>
      </emma:emma>
    </inkml:annotationXML>
    <inkml:traceGroup>
      <inkml:annotationXML>
        <emma:emma xmlns:emma="http://www.w3.org/2003/04/emma" version="1.0">
          <emma:interpretation id="{3E90508E-04FF-495D-8CE6-D412D5631AA9}" emma:medium="tactile" emma:mode="ink">
            <msink:context xmlns:msink="http://schemas.microsoft.com/ink/2010/main" type="paragraph" rotatedBoundingBox="22307,10508 23441,7051 23596,7102 22462,10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509059-DA39-49FC-ACEC-D4ADB41F5794}" emma:medium="tactile" emma:mode="ink">
              <msink:context xmlns:msink="http://schemas.microsoft.com/ink/2010/main" type="line" rotatedBoundingBox="22307,10508 23441,7051 23596,7102 22462,10558"/>
            </emma:interpretation>
          </emma:emma>
        </inkml:annotationXML>
        <inkml:traceGroup>
          <inkml:annotationXML>
            <emma:emma xmlns:emma="http://www.w3.org/2003/04/emma" version="1.0">
              <emma:interpretation id="{CA316553-B294-4326-84F4-5C06BF97FC5C}" emma:medium="tactile" emma:mode="ink">
                <msink:context xmlns:msink="http://schemas.microsoft.com/ink/2010/main" type="inkWord" rotatedBoundingBox="22307,10508 23441,7051 23596,7102 22462,10558">
                  <msink:destinationLink direction="with" ref="{B513CB0B-29B0-4FF3-833C-98FEA852D404}"/>
                  <msink:destinationLink direction="from" ref="{540EE56D-DEBC-482A-B3EF-D393610D79E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42 638 948 0,'-23'3'339'15,"12"-4"26"-15,5-1-229 16,4-1-110-16,2-2-15 16,5 1-6-16,-2-7-1 0,5-1-1 15,-1-10-2-15,4-1 0 16,1-20-2-16,7-3 0 15,7-20-18-15,-5-4-17 16,4-31-157-16,1-2-174 16,0-26-11-16</inkml:trace>
          <inkml:trace contextRef="#ctx0" brushRef="#br1" timeOffset="6352.594">117 370 876 0,'-5'1'567'16,"1"1"-497"-16,-6 1-29 15,6-3-12-15,2 0-10 16,2-3 29 0,0 1-19-16,5-7-9 15,-4-3 2-15,6-8-15 0,-4-6 4 16,3-8-9-16,-2-7 7 15,6-19-10-15,0-8 10 16,10-21-11-16,0-7 8 16,8-12-9-16,-2 7 10 15,9-18-11-15,-3 13 12 16,7-11-11-16,-2 8 10 16,12-7-11-16,-3 13 10 0,4-15-11 15,-2 9 10-15,5-15-9 16,-13 10 10-16,3-12-10 15,-4 17 10-15,1-13-10 16,-5 14 10-16,5-13-11 16,-5 23 11-16,2-5-10 15,-10 22 11-15,1 0-11 16,-7 21 10-16,1-5-10 16,-5 15 9-16,1 2-9 15,-7 16 9-15,1 4-10 16,-6 12 10-16,-3 3-11 15,-1 10 10-15,-2 2-8 16,0 1 13-16,0 1-12 16,0 1 10-16,-2 4-15 15,1 0 10-15,-1 5-13 16,-1 6 13-16,-3 3-8 0,2 1 14 16,-3 7-12-16,0 1 9 15,-2 6-10-15,-2 3 10 16,-6 8-10-16,2 0 12 15,-8 10-10-15,0-3 10 16,-8 18-11-16,-1-2 9 16,-7 25-9-16,6-2 9 15,-4 6-9-15,3-12 11 0,0-4-11 16,7-25 11 0,5-8-10-16,4-20 10 0,6-7-10 15,10-8 9-15,-1-8-9 16,3-6 7-16,6-5-17 15,2-12 11-15,6-16-11 16,4-15 10-16,13-42-10 16,5-16 17-16,10-32-16 15,0-2 13-15,8-13-12 16,-11 28 13-16,3 4-11 16,-8 31 17-16,1 7-14 15,-7 26 11-15,-3 11-22 16,-9 20 9-16,-6 9-19 15,-6 14 8-15,-13 9-10 16,-3 10 20-16,-7 11-7 0,-7 4 20 16,-7 17-8-16,2 2 12 15,-4 11-10-15,2-4 9 16,0 8-11-16,4-15 11 16,1 4-10-16,4-16 11 15,1-1-12-15,6-9 10 16,0 1-13-16,4-11 7 15,3 10-331-15,6-4 106 16</inkml:trace>
          <inkml:trace contextRef="#ctx0" brushRef="#br0" timeOffset="309.3875">602-1508 828 0,'-2'-17'280'0,"0"1"32"16,2 3-227-16,0-4-42 15,4-4-34-15,9-17-6 16,6-5-6-16,8-22-80 16,6-2-110-16,3-11-120 0,-3 9-75 15</inkml:trace>
          <inkml:trace contextRef="#ctx0" brushRef="#br0" timeOffset="503.1598">962-2436 387 0,'21'-39'160'16,"-2"6"42"-16,-1 4-74 16,-2 8-7-16,-3-1 13 15,-5 8-38-15,0 5-13 16,-5 5-34-16,-2 1-13 15,-2 4-23-15,1 2-3 16,0-1-96-16,-2 1-198 16,-2-2 43-16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41:45.407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5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5-10T23:41:27.761"/>
    </inkml:context>
  </inkml:definitions>
  <inkml:traceGroup>
    <inkml:annotationXML>
      <emma:emma xmlns:emma="http://www.w3.org/2003/04/emma" version="1.0">
        <emma:interpretation id="{05D96324-0024-46AE-9784-275D3BAA5875}" emma:medium="tactile" emma:mode="ink">
          <msink:context xmlns:msink="http://schemas.microsoft.com/ink/2010/main" type="writingRegion" rotatedBoundingBox="25455,6144 32515,5702 32627,7479 25566,7922"/>
        </emma:interpretation>
      </emma:emma>
    </inkml:annotationXML>
    <inkml:traceGroup>
      <inkml:annotationXML>
        <emma:emma xmlns:emma="http://www.w3.org/2003/04/emma" version="1.0">
          <emma:interpretation id="{27B260C4-9299-476C-B91C-F56146C1922A}" emma:medium="tactile" emma:mode="ink">
            <msink:context xmlns:msink="http://schemas.microsoft.com/ink/2010/main" type="paragraph" rotatedBoundingBox="25455,6144 32515,5702 32627,7479 25566,7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F8BAF2-23B6-4D44-BF13-E32EFCAD3A3B}" emma:medium="tactile" emma:mode="ink">
              <msink:context xmlns:msink="http://schemas.microsoft.com/ink/2010/main" type="line" rotatedBoundingBox="25455,6144 32515,5702 32627,7479 25566,7922"/>
            </emma:interpretation>
          </emma:emma>
        </inkml:annotationXML>
        <inkml:traceGroup>
          <inkml:annotationXML>
            <emma:emma xmlns:emma="http://www.w3.org/2003/04/emma" version="1.0">
              <emma:interpretation id="{8829D713-4AAB-4A3B-BDB9-B4688EA18646}" emma:medium="tactile" emma:mode="ink">
                <msink:context xmlns:msink="http://schemas.microsoft.com/ink/2010/main" type="inkWord" rotatedBoundingBox="25484,6603 27175,6497 27258,7816 25566,7922"/>
              </emma:interpretation>
            </emma:emma>
          </inkml:annotationXML>
          <inkml:trace contextRef="#ctx0" brushRef="#br0">17045 5166 962 0,'-39'16'314'15,"23"-9"38"-15,26-11-279 16,30-8-16-16,17-11-50 16,33-13-6-16,15-7 1 15,24-3-1-15,-11 5 2 16,14-1 0-16,-21 18 1 15,-2 6 40-15,-29 8-399 0,-20 6 146 16</inkml:trace>
          <inkml:trace contextRef="#ctx0" brushRef="#br0" timeOffset="-193.6515">17117 4869 1216 0,'-9'-3'303'0,"16"-2"92"16,19 2-345-16,27-11-41 15,16-7-11-15,36-13 4 16,4-1 0-16,19-5 0 16,-13 12 1-16,3 4 12 15,-34 12-31-15,-9 1-175 16,-30 14-206-16,-30 11-21 16</inkml:trace>
          <inkml:trace contextRef="#ctx0" brushRef="#br0" timeOffset="256.0764">18195 4277 562 0,'42'-43'469'15,"-7"14"-119"-15,15 3-1 16,-4 10-324-16,11 10-16 16,-3 11-1-16,-2 12-4 15,-12 10-5-15,3 27 1 16,-23 10 3-16,-19 36 3 16,-24 9 5-16,-30 40 2 15,-18 1 0-15,-27 28-1 16,-11-14-1-16,-17 20-241 15,11-37-137-15</inkml:trace>
        </inkml:traceGroup>
        <inkml:traceGroup>
          <inkml:annotationXML>
            <emma:emma xmlns:emma="http://www.w3.org/2003/04/emma" version="1.0">
              <emma:interpretation id="{D34B1831-965C-43E2-955D-E3E675D588E8}" emma:medium="tactile" emma:mode="ink">
                <msink:context xmlns:msink="http://schemas.microsoft.com/ink/2010/main" type="inkWord" rotatedBoundingBox="27492,6017 32515,5702 32625,7450 27602,7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20.6987">19468 4099 767 0,'28'-19'701'15,"-1"1"-507"-15,-56 130-172 0,-23 21-14 16,-31 42-9-16,-3 16 9 0,25-30-9 16,9-36 9-16,4-10-8 15,15-41 10-15,6-17-8 16,15-37 10-16,9-28-5 16,17-32 10-16,24-46-10 15,10-21 8-15,18-48-13 16,7-8 5-16,13-21-14 15,-6 28 11-15,-3 10-11 16,-17 46 11-16,-10 27-11 16,-30 38 9-16,-11 30-8 15,-13 17 10-15,-10 30-8 16,-9 17 11-16,-3 35-8 16,-5 7 7-16,-1 30-9 15,3-9 7-15,4 13-8 16,8-18 9-16,7 3-10 15,7-25 11-15,6-11-8 0,1-27 9 16,4-16-8-16,-3-26 12 16,-7-10 18-16,-9-14 21 15,-6-16 1-15,-6-7 13 16,-9-15-1-16,5-7-21 16,4-7-19-16,9 5-2 15,12-7-17-15,16 14 0 16,15 2-12-16,11 7 9 15,18-3-12-15,2 14 11 0,5 6-11 16,-7 12 10-16,-4 13-10 16,-21 13 9-16,-7 8-10 15,-15 5 14-15,-15 2-8 16,-13 2 12-16,-6 5-6 16,0-3 8-16,0-5-9 15,7-4 11-15,7-10-4 16,9-15 9-16,3-11-6 15,9-10 9-15,16-21-10 16,6-8 2-16,9-28-9 16,10-10 7-16,9-22-12 15,-4 4 11-15,2-9-9 16,-11 24 10-16,-6 10-9 16,-20 32 10-16,-8 14-12 15,-12 18 9-15,-4 12-8 16,-8 10 8-16,-7 12-12 15,-2 1 11-15,-4 14-11 0,2-1 9 16,2 13-13-16,4 1 11 16,3 16-12-16,8 1 12 15,3 13-10-15,7-12 13 16,5-2-10-16,0-15 12 16,2-11-11-16,-2-18 10 15,-3-4-12-15,-3-7 12 0,1-5-6 16,-3-4 11-16,1-1-8 15,-1-9 10-15,3 4-10 16,2-5 5-16,3-4-13 16,2-1 9-16,3-7-8 15,-3-9 10-15,2-11-7 16,-5 5 11-16,-3-1-8 16,-2 13 6-16,-1 8-9 15,-7 13 4-15,0 17-6 16,-4 10 8-16,-7 17-10 15,-1 9 10-15,-3 16-7 16,3-4 6-16,6 1-9 16,7-16 10-16,7-6-10 15,2-13 11-15,2-7-12 16,7-9 10-16,5-7-7 16,1-6 10-16,4-20-7 0,1-6 11 15,-4-12-7-15,-1 4 8 16,-4-6-9-16,-10 15 7 15,-6 8-7-15,-3 12 8 16,-7 8-6-16,-6 6 7 16,2 17-11-16,1 8-2 15,-6 15-1-15,4 4 4 16,6 7-6-16,-3-13 7 16,6-5 1-16,7-16 1 0,6-14-10 15,3-15 8-15,24-16-4 16,3-10 10-16,14-27-9 15,1 1 10-15,2-8-10 16,-17 14 9-16,-7 4-12 16,-17 30 8-16,-13 19-13 15,-11 21 11-15,-12 17-12 16,-4 13 12-16,-6 10-8 16,7-7 12-16,2-5-10 15,9-17 9-15,7-9-15 16,13-21 11-16,12-26-9 15,9-17 9-15,21-28-42 16,9-16-7-16,14-28-29 16,-1 5 4-16,7-25-11 15,-18 18 44-15,-9 14 10 0,-21 36 26 16,-20 31-3-16,-22 52 12 16,-17 41-11-16,-6 22 12 15,-13 27-5-15,-1 3 16 16,-4 20 4-16,8-14 18 15,1-2-4-15,15-22 6 16,13-8-17-16,15-31-4 16,8-17-17-16,2-15 6 0,3-11-10 15,-3-13 13-15,-4-13-13 16,-4-3 5-16,-7-21-17 16,-7-10 11-16,-8-14-15 15,-1-2 13-15,-5-16-6 16,4 17 16-16,4 5-10 15,9 19 13-15,1 7-2 16,8 20 15-16,1 1-11 16,9 9 9-16,6 4-17 15,7 7 1-15,13 3-13 16,7 7 10-16,4 0-6 16,-8-2 9-16,-4-1-78 15,-17-9-2-15,-12-10-350 16,-13-9 43-16</inkml:trace>
          <inkml:trace contextRef="#ctx0" brushRef="#br0" timeOffset="3153.6219">20723 4036 568 0,'-23'-29'444'0,"4"9"-78"0,6 12-54 15,2 11-229-15,9 7-42 16,8 17-25-16,5 2-14 16,11 13-11-16,10-4 14 15,14 0-14-15,0-5-8 16,15-3-40-16,-6-8 1 0,1-7-312 15,-10-6 76-15,-3-6-224 16,-17-3 91-16,-9 0 737 16,-13 2 162-16,-16 4-105 15,-10 9-33-15,-11 13-115 16,-6 1-95-16,0 9-15 16,3 1-25-16,10-2-16 15,12-11-16-15,11-2-26 16,9-8-15-16,14-3-15 15,9-3 4-15,13 0-7 16,2-7 13-16,15 3-9 16,-6-1 8-16,0-2-11 15,-15 2 8-15,-7 1-16 16,-19 2 10-16,-15 2-5 16,-13 3 11-16,-11 0-9 15,-8 6 15-15,-15 2-8 16,3 1 7-16,-2 5-10 0,4-4 9 15,4-1-10-15,15-5 17 16,3-2-117-16,12-6-92 16,6 4-269-16,16-4-52 15</inkml:trace>
          <inkml:trace contextRef="#ctx0" brushRef="#br0" timeOffset="4304.9613">21793 3648 963 0,'2'-48'341'0,"-1"19"28"16,-7 26-259-16,-6 20-59 15,1 18-35-15,-6 36-15 16,1 13 7-16,-10 36-8 15,1 6 9-15,-4 25-8 0,0-11 8 16,-2 7 5-16,13-32 10 16,-1-13-5-16,10-40 10 15,6-23-3-15,14-32-3 16,13-26 0-16,15-20 10 16,22-42-9-16,11-25 5 15,23-33-11-15,-4 2 0 16,5-15-11-16,-22 34 6 15,-11 15-10-15,-26 42 7 0,-18 18-14 16,-17 32 1-16,-11 24-7 16,-17 19-4-16,-22 23-86 15,-7 6 172-15,-19 30-503 16,2-10 142-16</inkml:trace>
          <inkml:trace contextRef="#ctx0" brushRef="#br0" timeOffset="5307.4429">21757 4392 809 0,'9'31'248'0,"5"15"46"16,-4 1-217-16,4 4-17 15,-3-10-18-15,6-6-16 16,3-13 4-16,10-11-19 16,4-18-4-16,17-20-136 0,1-19-37 15,8-25-31 1,-7-4 12-16,1-5 40 0,-20 21 212 15,-10 16 105-15,-16 23 36 16,-13 24 14-16,-11 25-29 16,-9 24-81-16,-4 13-55 15,-2 13 11-15,4-7-7 16,5-4-9-16,11-19 3 16,13-14-14-16,10-18-19 15,17-15-9-15,11-16 0 0,18-29-6 16,5-8 10-16,11-16-10 15,-8 2 5-15,-5 2-10 16,-19 25 6-16,-13 14-19 16,-21 24 15-16,-15 21-11 15,-9 17 10-15,-7 13-11 16,0 3 20-16,0-1-12 16,7-13 8-16,7-12-7 15,11-19 9-15,16-10-6 16,13-21 9-16,25-24-9 15,9-8 9-15,16-16-9 16,-1-5 5-16,-2 4-47 16,-21 25 4-16,-13 14-18 15,-25 27 7-15,-25 30-9 16,-17 18 47-16,-8 18-6 16,-7 7 19-16,-1 5 2 0,12-16 8 15,4-13-6-15,12-19 7 16,17-23-6-16,12-27 1 15,19-21-14-15,12-11-10 16,10-18-57-16,-7 6-10 16,3 3-32-16,-15 19-48 15,-16 17-43-15,-19 26 57 16,-19 25 15-16,-12 27 76 16,-14 24 107-16,-4 6 85 0,-5 22 23 15,9-7 15-15,0 6-35 16,12-14-42-16,5 3-32 15,16-22-23-15,7-3-22 16,10-16-10-16,1-7-12 16,6-12 9-16,-8-8-9 15,-3-8 9-15,-6-7-6 16,-1-9 9-16,-5-15-12 16,1-9 11-16,0-26-9 15,10-10 6-15,9-34-11 16,13-11 1-16,15-34-33 15,10 10 9-15,6 2-11 16,-1 35 11-16,0 21 1 16,-10 45 29-16,-2 15-14 15,-5 17 11-15,-7 8-15 16,-7 6 15-16,-4 5-9 0,-16 4 14 16,-12 5-9-16,-9 1 15 15,-16 10 8-15,-9 1 17 16,-15 18 6-16,-3-2 20 15,-8 3 1-15,6-7-10 16,6-3-17-16,17-27-6 16,16-7-34-16,21-15-39 0,21-22-28 15,13-16-330-15,27-37-61 16,4-16-95-16</inkml:trace>
          <inkml:trace contextRef="#ctx0" brushRef="#br0" timeOffset="5720.7389">23955 3484 564 0,'15'-22'500'0,"-24"36"-137"16,-19 29 11-16,-16 34-329 15,-1 12-2-15,-2 20 12 16,1 1 15-16,3 11-13 16,20-16-1-16,6 11-22 15,12-18-19-15,10 13-12 16,4-16 4-16,-1 11-9 15,-4-24 9-15,-2 3-9 16,-7-24 9-16,-4-4-7 0,1-19 11 16,-2-9-7-1,-4-18 21-15,0-15 3 0,-1-16 8 16,-5-19-8-16,1-10 6 16,-2-24-18-16,4-1-4 15,0-23-7-15,3 11 8 16,-3-4-11-16,11 22 8 15,6 7-11-15,2 26 5 16,15 4-14-16,9 14 6 16,15 3-12-16,2 10 8 15,23 5-10-15,0 4 16 0,15 3 19 16,-9 1-89-16,-9-3-402 16,-24-8 129-16</inkml:trace>
          <inkml:trace contextRef="#ctx1" brushRef="#br0">22451 3444 0,'0'0'0,"0"0"16,0 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3:50.8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391748C-C550-4DA6-B738-8952D8240584}" emma:medium="tactile" emma:mode="ink">
          <msink:context xmlns:msink="http://schemas.microsoft.com/ink/2010/main" type="inkDrawing" rotatedBoundingBox="19104,2475 22110,1051 22187,1214 19181,2638" semanticType="underline" shapeName="Other">
            <msink:sourceLink direction="with" ref="{B651DE3C-1A45-47BB-9EFE-89C294888208}"/>
            <msink:sourceLink direction="with" ref="{2918D9EA-83E4-4D67-9718-4DDD09278897}"/>
          </msink:context>
        </emma:interpretation>
      </emma:emma>
    </inkml:annotationXML>
    <inkml:trace contextRef="#ctx0" brushRef="#br0">9 1484 1182 0,'-28'23'367'0,"19"-13"43"16,15-7-335-16,23-4-36 15,19-14-44-15,41-30 5 16,18-18 7-16,39-24 1 15,10-13-2-15,35-13 1 16,-14 21-6-16,24-13 6 16,-13 18-6-16,16-11 5 15,-30 9-7-15,15-17 7 0,-29 14-9 16,4 3 7-16,-32 20-5 16,1-2 6-16,-29 19-6 15,2 6 7-15,-28 9-9 16,-2 4 8-16,-23 14-7 15,-16 8 3-15,-23 11-13 16,-26 14 10-16,-22 11-10 0,-32 13 4 16,-12 7-8-16,-39 13-17 15,1 2-18-15,-47 10 5 16,13-2-3-16,-41 10 10 16,20-3 23-16,-24 11 18 15,29-11-4-15,-27 8 7 16,30-12-8-16,-2 1 9 15,33-19-5-15,0-1 6 16,41-15-5-16,13-3 8 16,26-13-9-16,12-5 2 15,26-13-14-15,25 0 5 16,17-2-9-16,27-11 7 16,12-3-3-16,39-8 15 15,6-14-6-15,37-20 9 16,-3-4-5-16,27-13 5 15,-14 2-7-15,18-12 7 0,-25 7-8 16,16-8 6 0,-23 13-7-16,10-1 6 0,-25 16-6 15,2 0 5-15,-28 13-5 16,-6 6 7-16,-29 6-7 16,-12 3 7-16,-20 7-6 15,-13 1 8-15,-17 7-5 16,-17 9 9-16,-11 6-5 15,-21 8 8-15,-7 6-8 0,-15 7 7 16,0 2-10-16,-25 19 2 16,-7 7-12-16,-38 19 4 15,-8 8-4-15,-60 32 6 16,-8-5 0-16,-54 22-378 16,25-14 130-16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3:57.6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D2CB87-2714-44D6-A558-39920EFEE94D}" emma:medium="tactile" emma:mode="ink">
          <msink:context xmlns:msink="http://schemas.microsoft.com/ink/2010/main" type="inkDrawing" rotatedBoundingBox="22580,845 24264,684 24270,746 22586,908" shapeName="Other"/>
        </emma:interpretation>
      </emma:emma>
    </inkml:annotationXML>
    <inkml:trace contextRef="#ctx0" brushRef="#br0">-598-434 1042 0,'-11'-7'356'0,"11"1"35"16,8-1-278-16,12 1-72 15,8 0-41-15,25-3 5 16,12 0-9-16,24-3 8 15,0-1-5-15,18-2 6 16,-14 4-6-16,12 0 0 0,-16 2 1 16,14-2 3-16,-15 5-4 15,14-4 4-15,-13 0 1 16,6 0 0-16,-17 5-7 16,6-1 6-16,-15 3 0 15,-4-2 16-15,-15 4-3 16,-2-2 7-16,-17 1-5 15,-10 4 0-15,-9 2-17 16,-10 4 2-16,-14-5-4 16,-17 6-19-16,-11-1-56 0,-29 9-336 15,-3-3 74-15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4:44.3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75C7F3-73D0-4ED7-A40B-98A526372F13}" emma:medium="tactile" emma:mode="ink">
          <msink:context xmlns:msink="http://schemas.microsoft.com/ink/2010/main" type="inkDrawing" rotatedBoundingBox="21774,1214 28359,251 28995,4602 22410,5565" hotPoints="23056,695 28649,1454 28148,5140 22556,4381" semanticType="enclosure" shapeName="Rectangle">
            <msink:sourceLink direction="with" ref="{F14D5A52-9E1D-4176-ACB2-7FD91530D5D4}"/>
            <msink:sourceLink direction="with" ref="{FF4AE591-F74E-41EE-AB43-580BC875735C}"/>
            <msink:destinationLink direction="with" ref="{B22506E9-2DF3-40FB-BAB0-DFFFCDB94077}"/>
          </msink:context>
        </emma:interpretation>
      </emma:emma>
    </inkml:annotationXML>
    <inkml:trace contextRef="#ctx0" brushRef="#br0">0 3489 1077 0,'20'-11'278'15,"5"14"137"17,1 0-402-32,34-2-7 0,19 4-8 15,10 0 7-15,13-2-8 16,-27-5 7-16,11 8-8 15,-8 4 9-15,8-3-8 16,-9 1 11-16,15 3 0 16,-7 7 9-16,21 11-5 15,-3 3 8-15,17 5-9 16,-10 29-1-16,20-11-11 0,-11-9 7 16,20 3-10-16,-5-7 8 15,13-36-9-15,-6 3 11 16,23 0-9-16,-17-7 7 15,17-2-7-15,-6 0 8 16,11 0-9-16,-20-5 10 16,24 1-7-16,-15 2 7 15,16 5-8-15,-24-1 8 16,19-1-10-16,-21 4 9 0,18 1-11 16,-26-11 8-16,21-1-9 15,-20-1 9-15,11 1-9 16,-27-42 11-16,10-9-6 15,-27-7 7-15,1-10-6 16,-28-7 8-16,3 27-9 16,-16 16 8-16,-1 6-8 15,-18 9 8-15,0 3-9 16,-15 14 9-16,-2-7-2 16,-10 7 11-16,-2 3-5 15,-5 2 8-15,0-4-8 16,-1-1 2-16,3-2-12 15,-3-1 5-15,0-3-7 16,-2 1 5-16,-1-1-6 0,-2-4 8 16,-1-8-9-16,4-1 8 15,2-22-8-15,4-2 7 16,1-25-9-16,0-3 6 16,3-33-16-16,1-2 8 15,6-12-14-15,0 15 13 16,5-34-8-16,-3-21 16 15,-2 12-6-15,-9 8 13 16,-3 0-10-16,-10 38 10 16,-4 26-9-16,-4 0 10 0,-8-13-10 15,-2-2 9-15,-3-13-10 16,-1 18 9-16,-2-7-8 16,6 8 8-16,0-12-10 15,7 11 10-15,-1-12-10 16,4 18 9-16,1-2-9 15,1 23 9-15,-1 6-8 16,2 19 9-16,1 9-9 16,-2 14 9-16,-1 5-7 15,2 10 12-15,-1 0-10 16,-2 4 8-16,1-4-9 16,0 0 4-16,-2-4-12 15,1 4 8-15,1-3-4 16,-2 5 11-16,2 1-7 15,-1 0 13-15,-4 2-8 0,-3-1 7 16,-1-8-9-16,-1 4 7 16,-6-3-8-16,2-5 7 15,-4-4-9-15,0 6 9 16,-12-7-13-16,4 2 4 16,-12-1-5-16,-2 5 7 15,-12-6-6-15,3 6 10 16,-22 0-2-16,5 4 5 15,-16-3-6-15,3 6 5 0,-16-4-6 16,12-1 7-16,-15-1-6 16,11 3 6-16,-17-5-8 15,10 7 9-15,-16-1-8 16,13-4 8-16,-7 0-6 16,8 1 8-16,-9 1-9 15,13 1 7-15,-14 3-10 16,9 0 7-16,-4-2-8 15,15 2 6-15,-12-3-8 16,14-2 10-16,-13 1-11 16,8 1 9-16,-12-3-7 15,16 3 7-15,-8-2-7 16,8 2 8-16,-11-2-9 0,13 1 9 16,-15 2-8-1,12-1 7-15,-5 3-7 16,15 0 7-16,-12 2-9 0,12-1 9 15,-10-1-10-15,4-1 10 16,-7-1-8-16,14 1 8 16,-6-4-7-16,10 0 8 15,-10-1-10-15,8-3 10 16,-9 0-10-16,7 0 10 0,-8-4-9 16,17 3 8-16,-4-1-7 15,8 0 8-15,-1 2-10 16,7 3 9-16,-9 1-8 15,7 7 7-15,-6 4-8 16,4 5 8-16,-2 7-9 16,9 3 8-16,-6 2-7 15,15 4 7-15,-4-3-8 16,12-2 8-16,3-4-8 16,12-1 7-16,1-3-7 15,11-4 6-15,4 1-11 16,1 1 4-16,2-2-12 15,5 0 6-15,-6 3-7 16,3 2 11-16,3-1-2 16,0 7 12-16,0 5-5 15,5 3 7-15,-7 8-6 16,-1 3 5-16,-1 9-6 0,-4 2 7 16,4 16-6-16,-5-1 6 15,0 29-7-15,-2 3 6 16,-3 21-7-16,-9-1 7 15,-9 34-6-15,-2-21 7 16,-2 4-5-16,-3-15 6 16,0 32-3-16,8-17 8 0,-4 12-1 15,0-13 9-15,-2 7-6 16,5-37 4-16,-4 0-11 16,6-18 4-16,-1 6-10 15,4-12 7-15,-4-6-7 16,5-19 8-16,2-5-7 15,5-5 10-15,1 9-6 16,7-13 7-16,1-6-5 16,-1-6 5-16,3-4-7 15,4-14 5-15,-2 1-5 16,0-3 6-16,3-1-5 16,-5-2 4-16,8 0-6 15,-3 5 5-15,0 3-8 16,2 4 4-16,1 0-5 15,-3 1 9-15,6 8-64 16,12 9 233-16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4:49.8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DDABC3D-CA19-426B-9C1F-77DD6C9FCEB9}" emma:medium="tactile" emma:mode="ink">
          <msink:context xmlns:msink="http://schemas.microsoft.com/ink/2010/main" type="inkDrawing" rotatedBoundingBox="24788,187 29861,255 29845,1427 24772,1359" semanticType="enclosure" shapeName="Other">
            <msink:sourceLink direction="with" ref="{33109778-72AE-4DFD-8E7F-F2C704DBEE53}"/>
            <msink:sourceLink direction="with" ref="{C601D3D2-1C23-463E-BE06-D7C1ED62AE26}"/>
            <msink:destinationLink direction="with" ref="{0B9F6627-D508-40E2-A695-2053F6BECB66}"/>
          </msink:context>
        </emma:interpretation>
      </emma:emma>
    </inkml:annotationXML>
    <inkml:trace contextRef="#ctx0" brushRef="#br0">4260 423 1032 0,'-15'-3'260'16,"-2"-8"75"-16,6 2-300 15,-1 1-41-15,1-4-19 16,-1-5-6-16,1 2 3 15,-2-4 12-15,-7 1 29 16,1-2 21-16,2 5 12 16,-4-2 9-16,4 6-7 15,3-1-9-15,2 4-17 0,4-3-7 16,-3 1-11-16,2-6-2 16,3 3-1-16,-5-4-1 15,-4 0 1-15,-2 3 0 16,0 3 0-16,-13-3 0 15,1 4 3-15,-10 2 3 16,2 0 1-16,-9 1 4 16,5 2 0-16,-8 2-2 15,4 0-2-15,-7-2-2 16,6 1-5-16,-3 1-1 16,8-2 0-16,-8 2-3 15,1 2 0-15,-10 1 0 16,-2 0 1-16,-14 4 0 15,7 2 2-15,-10 2 3 16,10 1-1-16,-8 2 0 0,15-3 0 16,-12-1 1-16,10-4 0 15,-5-4-2-15,10-1 2 16,-10-4-1-16,10 0 0 16,-8 0-2-16,6 1 2 15,-7-2 0-15,13 3 0 16,-8-2-2-16,7 5 3 0,-2-4-4 15,3 4 1-15,-6-4-2 16,8 4 2-16,-6-4-2 16,10 2 4-16,-7 0-3 15,8 0 4-15,-3-3-3 16,6-1 2-16,-1 3 0 16,4-1 0-16,-11 2-3 15,4 3 2-15,-10 3-2 16,3 3 0-16,-4 4 1 15,9-1 0-15,-7 2-2 16,9-1 3-16,-2 3-1 16,3-4-4-16,1 0 1 15,7 0 3-15,-6 2 0 16,2-7 1-16,-8 4 3 16,0-3 1-16,-8-1-3 15,9-1-1-15,-6 2-1 16,13-2 3-16,-4 5-1 0,11-1 1 15,-6 6-2-15,10-1 1 16,0 3-2-16,2-1 1 16,3 5-1-16,5-3 0 15,-8 4-1-15,2 0 2 16,0 8-2-16,-2-4 0 16,1 9 0-16,14-12 0 15,2 1 1-15,-13 25 0 16,9-5 0-16,6 5-3 15,1-6 1-15,14-8-2 16,4-7 0-16,5 3 0 16,1-3 2-16,11 3 1 15,-1-3 3-15,7 6-2 16,-4-2 2-16,7 0-3 16,2-4 1-16,12 0-2 15,-2 0 2-15,19-3 1 16,-1-4 1-16,11-1-2 15,-2-2 1-15,12-4 0 16,-29-6 1 0,-1 2 0-16,69 7 0 15,-10 2 0-15,14 1-1 16,-14-1 1-16,-22-3-1 16,-7 0-2-16,11-5 0 0,-16 2 1 15,17-1-2-15,-9 0 0 16,8-1 2-16,-11-3 0 15,16-4-1-15,-11-2 1 16,12-7 0-16,-8 3 0 16,15-1 1-16,-18-2 0 15,14 2 0-15,-14 6 2 16,9 1-3-16,-13 6 1 0,13-1-1 16,-12 4 1-16,9 0-1 15,-7-5 2-15,11-5-2 16,-13 7-1-16,19-14-1 15,-10-5 2-15,8 1-3 16,-13-6 2-16,8-4 1 16,-18 5 1-16,6-5-1 15,-11 3 2-15,1-10-1 16,-10 5 0-16,4-7 1 16,-13 7 0-16,0-8-2 15,-9 7 2-15,1-8-1 16,-6 5 0-16,4-5-3 15,-4 5 2-15,-1-6-1 16,-8 4 3-16,-4-2-2 16,-10 5 2-16,-7-2 1 15,-6 1-1-15,-5-4 1 16,-10 1 1-16,-8-6 2 0,-6 3-1 16,-18-10 11-16,-4 6 0 15,-17-9 2-15,-1 8 0 16,-8-6 7-16,6 13-3 15,-13-3 3-15,10 12-4 16,-16 1-11-16,2 6-11 16,-21 3-28-16,9 5-33 15,-30 8 448-15,-4 4-811 0,-39 5 399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4:57.6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CE5771-49EE-4D69-AC65-07C745E23E8C}" emma:medium="tactile" emma:mode="ink">
          <msink:context xmlns:msink="http://schemas.microsoft.com/ink/2010/main" type="inkDrawing" rotatedBoundingBox="28506,761 28570,4420 26788,4451 26723,793" semanticType="enclosure" shapeName="Other">
            <msink:sourceLink direction="with" ref="{37A6859A-3593-431B-89F6-60DBD2525AF6}"/>
            <msink:sourceLink direction="with" ref="{A106B2FA-2B27-4E55-9342-C0320DC3D3F4}"/>
          </msink:context>
        </emma:interpretation>
      </emma:emma>
    </inkml:annotationXML>
    <inkml:trace contextRef="#ctx0" brushRef="#br0">668 50 311 0,'-17'-16'165'15,"-6"1"2"-15,1 4-75 16,-1 2 28-16,2 4-23 15,-5 4 11-15,3 2-7 16,-3 16-7-16,3 3-43 16,-3 14-15-16,1 9-21 0,-3 18-8 15,4-2-1-15,-5 22-1 16,3-4 1-16,-7 22 1 16,17-24 5-1,-1 2-7-15,-22 101 1 16,4 18 7-1,-3 8-6-15,2 6-1 16,7-62-1-16,6-15-1 16,5-35-1-16,3 43-1 15,8-3 1-15,7 13-1 16,5-13 0-16,9 9 0 16,1-36 0-16,7-6 0 15,2-13-1-15,1 20 0 16,-1-6 1-16,7 11-2 15,4-24 1-15,5 4-2 16,5-26-1-16,8-6-2 0,-4-29 2 16,13-3-6-16,-2-11-2 15,16 6-3-15,-4-8 0 16,11-4-2-16,-12-11 1 16,2-11 0-16,-14-14 10 15,5-6 2-15,-9-3 5 16,8 0 2-16,-6-5 5 0,4-8-5 15,-7-14-1-15,6-21-1 16,-10-4 0-16,2-25 0 16,-4-9 1-16,4-16 0 15,-6 18 0-15,-1-45 1 16,-5-18 0-16,-2-7-2 16,-14 22 1-16,-5-26-2 15,-10 41 1-15,-12 20 1 16,-12 7 0-16,-11-16-1 15,-10 17 2-15,-13-23 5 16,2 13 5-16,-10-8 11 16,5 16 5-16,-10 3 9 15,9 32 1-15,-16 3 0 16,3 22-9-16,-6 4-2 16,9 13-11-16,-6-2-6 15,15 8-7-15,0 2-31 16,8 5 115-16,-13 2-442 15,-6 13 158-15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1:47.8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069914-F674-4DB3-B82E-C088FEAE5E21}" emma:medium="tactile" emma:mode="ink">
          <msink:context xmlns:msink="http://schemas.microsoft.com/ink/2010/main" type="inkDrawing" rotatedBoundingBox="4915,5239 10333,4591 10642,7173 5224,7821" hotPoints="10537,6044 7569,7509 4416,6503 7384,5038" semanticType="enclosure" shapeName="Ellipse"/>
        </emma:interpretation>
      </emma:emma>
    </inkml:annotationXML>
    <inkml:trace contextRef="#ctx0" brushRef="#br0">4356 286 333 0,'-24'-25'239'16,"-4"5"-13"-16,-1-3-33 15,1 5-85-15,-2-8-6 16,5 10-45-16,-4-2-12 16,6 4-19-16,-6-1-2 15,3 9-5-15,-8-5 3 0,3 6 8 16,-9 2 1-16,-1 5 16 47,20-2-18-47,1 1-19 0,-79-5 8 0,0 4 5 15,-16-3 8-15,1-7 0 16,36-2 4-16,7 8-5 16,-5-10-6-16,10 0-11 15,-15 5-2-15,12 0-6 0,-13-4-2 16,7 9-3-16,-11 1-2 15,13 1-3-15,-9 4-2 16,9 4 1-16,-18 0 1 16,7 3 2-16,-16 0 4 15,5 2 1-15,-14 4-2 16,12-7-2-16,-11 1 0 16,11-1-1-16,-18-2 3 15,14-3 1-15,-13 11 2 16,13-9 1-16,-10 7-2 15,16 0-1-15,-12 7-3 16,20 7-1-16,-12 20 0 16,21 0 3-16,-2 17 0 15,18-2 1-15,-4 6 0 16,18-4-2-16,-7 11 0 16,9-7-1-16,0 9-1 0,7-6-1 15,-7 14 1-15,11-7-1 16,-3 14-6-16,7-6-1 15,2 12 3-15,6-17 0 16,0 10 3-16,8-14 6 16,-5 3 3-16,7-11-2 0,0 8 0 15,3-11 0 1,0 2-1-16,2-10-1 0,2 3 0 16,6-11 1-16,1 2-2 15,6-2-1-15,9 6 0 16,6-4 0-16,9 5-2 15,4-5 1-15,19 4-4 16,1-10-1-16,17 5-1 16,5-13 2-16,13-2 2 15,-4-12 4-15,18-4 2 16,-7-10 1-16,15-3-2 16,-5-6 2-16,20 0-1 15,-10 2-1-15,20-5 1 16,-12-1-1-16,18-2-1 15,-10-3 1-15,15-5-1 16,-16 4 1-16,18-6 1 16,-20 4-1-16,16-2 0 15,-19-3 0-15,14-1 0 0,-21 1 0 16,13 0 0-16,-17-1-1 16,14-1 2-16,-17 4 0 15,13 3 0-15,-15 3 2 16,11 4-1-16,-19 3-1 15,8 5 1-15,-16-1-1 16,10-2-1-16,-13 0-1 16,10-5 1-16,-13-2-2 0,4-7 1 15,-16-4 0-15,1-13 2 16,-10-3 0-16,5-10 0 16,-11-1 0-16,0-7 1 15,-9 9-1-15,-4-15 4 16,-17 7 2-16,-3-6 6 15,-4 5 3-15,-2-11 9 16,-2 13 1-16,7-9 7 16,-1 7-4-16,1-4-2 15,-4 6-9-15,3-3-4 16,-6 4-9-16,-1-3-2 16,-3 2-1-16,0-9-1 15,-5 3 0-15,-4-8 0 16,-2 6 2-16,-6-4-1 15,-3 12 1-15,-6-2 5 0,-2 10 3 16,-11 4 8-16,-2 9 5 16,-12-8 4-16,-6 2-3 15,-11-5 1-15,4-6-11 16,-15-9-3-16,1 7-6 16,-14-12-3-16,2 6-1 15,-18-4 8-15,2 14 1 16,-10-8-1-16,4 16 2 15,-33 10-8-15,-1 23-15 0,-28 23-54 16,-16 28-36-16,-41 36-325 16,-10 14 50-16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00.4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243D52-72F9-468E-AE3D-9C17930ABD67}" emma:medium="tactile" emma:mode="ink">
          <msink:context xmlns:msink="http://schemas.microsoft.com/ink/2010/main" type="inkDrawing"/>
        </emma:interpretation>
      </emma:emma>
    </inkml:annotationXML>
    <inkml:trace contextRef="#ctx0" brushRef="#br0">4947 74 1014 0,'-16'-8'219'0,"1"-1"98"16,3 3-307-16,1-2 4 0,3 0-15 15,1-1 6-15,-3 3-16 16,0-3 4-16,-4 3-16 16,-9 1 5-16,-5 2-16 0,-12 3-19 15,-6 3-30-15,-13 5-6 16,-1 1-3-16,-20 5 50 15,8-3 36-15,-17 1 57 16,3-4 12-16,-20 2 12 16,17-2-39-16,-21 3 1 15,5 1-23-15,-16 11 28 16,11 3-7-16,-19 6 23 16,45-7 41-1,-1-1-77-15,-102 35 6 16,18-7-25-16,-18 8 9 15,8-2-15-15,35-1 10 16,13-4-10-16,-16 13 10 16,18 0-11-16,-13 14 20 15,16-5-10-15,-12 14 15 16,21-9-12-16,-15 18 11 16,20-6-19-16,-10 17 9 0,17-11-15 15,-14 26 11-15,17-16-11 16,-5 17 11-16,17-8-12 15,-10 15 12-15,19-20-12 16,-8 9 11-16,18-18-11 16,5 9 13-16,17-20-12 15,3 6 12-15,11-6-3 16,4-6-8 0,11-22 12-16,5-7-11 0,4-19 9 15,8-19-10-15,1-7 10 16,1-6-17-16,-1-4-5 15,5-4-23-15,-4-7-172 16,2-9-150-16,-17-28-19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00.8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E3DC99-B6D6-4DB3-A2F7-0FE29BC892CC}" emma:medium="tactile" emma:mode="ink">
          <msink:context xmlns:msink="http://schemas.microsoft.com/ink/2010/main" type="inkDrawing"/>
        </emma:interpretation>
      </emma:emma>
    </inkml:annotationXML>
    <inkml:trace contextRef="#ctx0" brushRef="#br0">107 69 1194 0,'-12'8'275'16,"-4"13"104"-16,9 8-357 15,-1 26-9-15,6 14-19 16,1 28 9-16,1 4-12 16,-2 28 12-16,1-8-12 0,-8 14 13 15,-2-24-11 1,0-9 13-16,0-34-10 0,1-16 11 16,5-32-12-16,4-6 7 15,5-13-16-15,7-11 12 16,12-15-10-16,24-26 18 15,16-16-5-15,32-43 16 16,17-9-10-16,33-36 4 16,-1 7-33-16,29-30 53 15,-7 23-411-15,2-29 134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06.9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C78749-54F1-4FF4-976F-BCBB2C404011}" emma:medium="tactile" emma:mode="ink">
          <msink:context xmlns:msink="http://schemas.microsoft.com/ink/2010/main" type="inkDrawing"/>
        </emma:interpretation>
      </emma:emma>
    </inkml:annotationXML>
    <inkml:trace contextRef="#ctx0" brushRef="#br0">0 2 717 0,'11'-9'387'16,"6"7"-53"-16,4 12-94 15,18 14-235-15,5 10 1 16,13 21-10-16,-2 8 11 15,11 18-11-15,-6 4 10 16,9 17-12-16,-12-4 10 0,0 18-13 16,-18-3 8-16,-6 10-7 15,-29 15 25 1,-5 0 21-16,-27-3 15 16,-7-5 13-16,-16-1-5 15,5-31-7-15,-3 5-22 16,12-26-12-16,7-8-17 15,11-23 3-15,10-13-22 16,7-17-17-16,10-7-284 16,6-15-85-16,-5-19-89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09.1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9DC485-5289-4F6A-892E-D98F2D4F91D8}" emma:medium="tactile" emma:mode="ink">
          <msink:context xmlns:msink="http://schemas.microsoft.com/ink/2010/main" type="inkDrawing"/>
        </emma:interpretation>
      </emma:emma>
    </inkml:annotationXML>
    <inkml:trace contextRef="#ctx0" brushRef="#br0">177 32 1203 0,'-27'55'372'15,"-12"10"59"-15,0 5-326 16,5 16-78-16,13-11-32 16,7-3 9-16,11-19-15 15,15-4-6-15,5-22-14 0,14-7 4 16,3-8-14-16,12-2 13 16,-3-29-3 15,-22 10 21-31,2 1 6 0,81-35 23 15,-1-6 0-15,11-12 24 16,-1-3-9-16,-28 24 9 16,-12 1-22-16,8-8 0 15,-4 4-49-15,1-11-35 16,-18 8-67-16,0-4-295 16,-22-4 36-16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09.5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3AC600-7722-4080-94F5-0672C0E693D8}" emma:medium="tactile" emma:mode="ink">
          <msink:context xmlns:msink="http://schemas.microsoft.com/ink/2010/main" type="inkDrawing"/>
        </emma:interpretation>
      </emma:emma>
    </inkml:annotationXML>
    <inkml:trace contextRef="#ctx0" brushRef="#br0">8 1115 1378 0,'-3'-3'367'16,"5"6"95"-16,2 0-394 15,5 2-47-15,7-5-31 0,5-15-28 16,7-16-32-16,1-35-26 16,-5-20-21-16,-1-41 14 15,-7-7 24-15,-13-17 23 16,-14 17 49-16,-20-2 49 15,-2 39 20-15,-6 19 70 16,10 32-1-16,3 20 4 16,19 21-34-16,3 16-16 15,9 6-70-15,20 20 11 16,13-2-18 0,2 0-18-16,66 53-46 15,7-4-53-15,16 2 433 16,-3-19-817-16,-37-41 374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10.6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5DFE63-55C5-4DF5-B5D7-2A30BBFA3F79}" emma:medium="tactile" emma:mode="ink">
          <msink:context xmlns:msink="http://schemas.microsoft.com/ink/2010/main" type="inkDrawing"/>
        </emma:interpretation>
      </emma:emma>
    </inkml:annotationXML>
    <inkml:trace contextRef="#ctx0" brushRef="#br0">35 49 1093 0,'-23'-23'252'0,"8"3"98"16,18 14-328 0,17 18-11-16,15 11-19 0,27 20 12 15,14 12-13-15,38 31 13 16,9 14-8-16,29 27 12 15,-5 0-11-15,28 27 10 16,-19-13-11-16,13 6 12 16,-23-23-12-16,13 8 11 15,-24-18-11-15,14 10 11 16,-14-9-9-16,17 22 24 16,-16-9-8-16,21 21 19 15,-22-11-10-15,19 16 8 16,-23-26-23-16,16 15 8 15,-24-23-19-15,9 1 12 16,-26-21-12-16,4 7 10 16,-24-27-11-16,3-1 12 15,-17-19-13-15,-5-14 12 16,-14-15-10-16,-11-2 12 0,-17-15-13 16,-8-3 12-16,-14-2-33 15,-6-8 7-15,-11-4-366 16,-18-26 99-16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11.0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B8AF9E-FCFF-48AF-B278-6F2258510BCD}" emma:medium="tactile" emma:mode="ink">
          <msink:context xmlns:msink="http://schemas.microsoft.com/ink/2010/main" type="inkDrawing"/>
        </emma:interpretation>
      </emma:emma>
    </inkml:annotationXML>
    <inkml:trace contextRef="#ctx0" brushRef="#br0">-3 1090 1157 0,'3'16'319'0,"18"16"74"16,11 2-324-16,27 16-50 15,3 2-24-15,21 2 13 16,-3-8-13-16,11-5 3 0,-13-19-11 16,5-21 10-1,-14-11-13-15,-5-26 14 0,-16-13-4 16,-9-29 14-16,-16-9-11 16,-7-38 16-16,-15-8-11 15,-11-39 12-15,-1 16-12 16,5-7 10-16,3 28-14 15,9 19 10-15,6 45-13 16,0 16 0-16,-4 24-26 0,-13 16-360 16,-10 9 104-16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11.6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0F9D8D-EE40-4A50-9CAC-ED7DAC83FA54}" emma:medium="tactile" emma:mode="ink">
          <msink:context xmlns:msink="http://schemas.microsoft.com/ink/2010/main" type="inkDrawing"/>
        </emma:interpretation>
      </emma:emma>
    </inkml:annotationXML>
    <inkml:trace contextRef="#ctx0" brushRef="#br0">0 3867 1244 0,'20'-26'262'0,"19"-20"121"15,17-6-377 1,30-23 0-16,60-62-7 16,15-19-5-16,32-21 11 15,11-17-11-15,22-20-5 16,-42 46-21-16,28-26 10 15,-25 21-12-15,26-22 11 16,-24 27 5-16,22-29 20 16,-27 24-8-16,23-19 13 15,-33 30-12-15,14-21 11 16,-30 33-10-16,13-8 11 0,-33 30-13 16,3-5 13-16,-28 30-11 15,-2 4-4-15,-30 28-28 16,-6 3-164-16,-26 26-155 15,-14 9-23-15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12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D39B0C-53C0-4FFE-9098-F9F5D3611D61}" emma:medium="tactile" emma:mode="ink">
          <msink:context xmlns:msink="http://schemas.microsoft.com/ink/2010/main" type="inkDrawing"/>
        </emma:interpretation>
      </emma:emma>
    </inkml:annotationXML>
    <inkml:trace contextRef="#ctx0" brushRef="#br0">11 609 1113 0,'-17'-8'274'0,"13"-6"94"16,21-1-335-16,21-8 1 15,19 2-31-15,35-13 10 16,11-3-16-16,22-1 10 16,6-4-21-16,16-5 3 15,-21 4-15-15,12-6 11 16,-26 0 0-16,1-3 10 15,-30 6-3-15,-6 4 15 16,-28 14-11-16,-6 10 9 16,-22 15 2-16,-7 14 23 15,-14 15-15-15,-15 29 17 0,-14 19-18 16,-28 38-9-16,-12 18-45 16,-42 37-246-16,-1 7-93 15,-27 16-83-15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12.4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A1C6D5-9C21-4114-88A8-23FB55F4D8CF}" emma:medium="tactile" emma:mode="ink">
          <msink:context xmlns:msink="http://schemas.microsoft.com/ink/2010/main" type="inkDrawing"/>
        </emma:interpretation>
      </emma:emma>
    </inkml:annotationXML>
    <inkml:trace contextRef="#ctx0" brushRef="#br0">303-2 1234 0,'-32'2'275'0,"-1"10"112"16,8 14-376-16,2 23 2 16,2 2-22-16,-1 33-9 0,-1 10-8 15,2 22 11-15,-1-1-11 16,1 26 16-16,-4-16 4 16,8 5 12-16,2-23-10 15,15 2 10-15,11-29-12 16,21-8 5-16,15-31-14 15,32-16 14-15,10-33-11 16,42-19 14-16,15-18-6 0,40-31 13 16,2-15-25-16,44-25-338 15,-25-15 106-15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2:00.7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2D6A386-0AD7-46DB-91B6-E743F04ACFB0}" emma:medium="tactile" emma:mode="ink">
          <msink:context xmlns:msink="http://schemas.microsoft.com/ink/2010/main" type="inkDrawing" rotatedBoundingBox="2658,4140 5428,3328 5467,3460 2697,4272" semanticType="underline" shapeName="Other">
            <msink:sourceLink direction="with" ref="{8B2C0CEF-213E-4AF4-957D-0CAFD6F881B6}"/>
          </msink:context>
        </emma:interpretation>
      </emma:emma>
    </inkml:annotationXML>
    <inkml:trace contextRef="#ctx0" brushRef="#br0">-3 849 1169 0,'-9'0'308'0,"3"2"80"15,9-5-349-15,15-4-9 16,12-5-39-16,22-6 13 16,12-7-8-16,25-7 13 15,11-6-10-15,32-7 14 16,6-4-15-16,29-6 12 15,-3 4-9-15,32 1 5 16,-18 7-8-16,16 3 9 16,-27 6-11-16,14 3 10 15,-32 7-9-15,-1-4 9 16,-25 2-9-16,1-11 30 16,-30 0-4-16,-7-4 16 15,-24 3-6-15,-12 7 35 0,-22 11-23 16,-12 9 31-16,-11 4 0 15,-9 5 17-15,-8-2-37 16,-9 1 2-16,-1-4-40 16,-10 6-31-16,3-2-67 15,4 7-226-15,7-2-215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08.0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D45235-F7A8-4D46-8065-C17B921EC184}" emma:medium="tactile" emma:mode="ink">
          <msink:context xmlns:msink="http://schemas.microsoft.com/ink/2010/main" type="inkDrawing" rotatedBoundingBox="12321,9260 20126,9302 20114,11570 12309,11529" hotPoints="20588,10599 16111,11594 11655,10506 16133,9512" semanticType="enclosure" shapeName="Ellipse">
            <msink:sourceLink direction="with" ref="{7EAD08A5-0EA3-4FFE-89A7-24B8ACBA0C52}"/>
          </msink:context>
        </emma:interpretation>
      </emma:emma>
    </inkml:annotationXML>
    <inkml:trace contextRef="#ctx0" brushRef="#br0">3426-2 1160 0,'-165'4'294'16,"21"9"93"-16,-23 5-328 0,21 5-41 15,-16 0-12 1,10 2 4-16,-28-1-13 0,18-2 10 15,-19 2-13-15,8-2 9 16,-25 5-11-16,27-1 12 16,-20 11-11-16,14 9 12 15,-10 22-7-15,38 5 20 0,-12 22-3 16,33 3 13-16,0 10-2 16,33-10 7-16,2 8-19 15,31-19 2-15,18 10-15 16,27-8 2-16,26 7-14 15,22-4 10-15,32 17-10 16,10-10 12-16,35 8-14 16,1-14 1-16,29 1-14 15,-5-17 9-15,31-13-12 16,-9-19 13-16,32-7-1 16,-9-15 4-16,35-8-26 15,-15-2 7-15,40-3-9 16,-17-13 11-16,36 3 2 15,-22-9 28-15,34 4-7 16,-30-4 12-16,29 12-10 16,-30-1 11-16,26 4-11 15,-33 2 12-15,27 4-12 16,-34-1 12-16,23 2-12 0,-34 3 10 16,25-10-10-16,-33-8 10 15,30-10-10-15,-25-12 8 16,23-21-14-16,-32 2 11 15,19-24-21-15,-41-1 9 16,10-13-9-16,-37 3 7 0,1-17-28 16,-36 13 17-16,-7-8-9 15,-33 9 10-15,-11-10 0 16,-28 11 35-16,-17-18 5 16,-21 9 14-16,-19-17-8 15,-21 5 13-15,-23-14 8 16,-5 18 15-16,-24 2 25 15,-4 22 21-15,-33 10-5 16,3 21-14-16,-38 4-28 16,0 13-28-16,-31 7-24 15,12 9 0-15,-47 6-15 16,14 9 10-16,-51-3-32 16,14-3-4-16,-51-18-36 15,28-12 9-15,-40-26-42 16,45-6 23-16,-7-5 4 15,50 21 41-15,-7 32-4 16,46 37 35-16,-1 51-324 16,26 21 114-16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8:58.1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AD08A5-0EA3-4FFE-89A7-24B8ACBA0C52}" emma:medium="tactile" emma:mode="ink">
          <msink:context xmlns:msink="http://schemas.microsoft.com/ink/2010/main" type="writingRegion" rotatedBoundingBox="13831,11004 18950,10699 19021,11894 13902,12199">
            <msink:destinationLink direction="with" ref="{8BD45235-F7A8-4D46-8065-C17B921EC184}"/>
          </msink:context>
        </emma:interpretation>
      </emma:emma>
    </inkml:annotationXML>
    <inkml:traceGroup>
      <inkml:annotationXML>
        <emma:emma xmlns:emma="http://www.w3.org/2003/04/emma" version="1.0">
          <emma:interpretation id="{A36B1AD0-D1DF-4ED2-8FBF-7B56AA133DB1}" emma:medium="tactile" emma:mode="ink">
            <msink:context xmlns:msink="http://schemas.microsoft.com/ink/2010/main" type="paragraph" rotatedBoundingBox="13831,11004 18950,10699 19021,11894 13902,12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8AF2F-2395-44FC-99B0-4FC963ABEEC3}" emma:medium="tactile" emma:mode="ink">
              <msink:context xmlns:msink="http://schemas.microsoft.com/ink/2010/main" type="line" rotatedBoundingBox="13831,11004 18950,10699 19021,11894 13902,12199"/>
            </emma:interpretation>
          </emma:emma>
        </inkml:annotationXML>
        <inkml:traceGroup>
          <inkml:annotationXML>
            <emma:emma xmlns:emma="http://www.w3.org/2003/04/emma" version="1.0">
              <emma:interpretation id="{7DB5D3C7-C700-44C9-9941-92C1AFF08C45}" emma:medium="tactile" emma:mode="ink">
                <msink:context xmlns:msink="http://schemas.microsoft.com/ink/2010/main" type="inkWord" rotatedBoundingBox="13831,11004 16342,10855 16407,11944 13896,12093"/>
              </emma:interpretation>
              <emma:one-of disjunction-type="recognition" id="oneOf0">
                <emma:interpretation id="interp0" emma:lang="" emma:confidence="0">
                  <emma:literal>ALaBA</emma:literal>
                </emma:interpretation>
                <emma:interpretation id="interp1" emma:lang="" emma:confidence="0">
                  <emma:literal>AL Q BA</emma:literal>
                </emma:interpretation>
                <emma:interpretation id="interp2" emma:lang="" emma:confidence="0">
                  <emma:literal>Al Q BA</emma:literal>
                </emma:interpretation>
                <emma:interpretation id="interp3" emma:lang="" emma:confidence="0">
                  <emma:literal>ALQBA</emma:literal>
                </emma:interpretation>
                <emma:interpretation id="interp4" emma:lang="" emma:confidence="0">
                  <emma:literal>At Q BA</emma:literal>
                </emma:interpretation>
              </emma:one-of>
            </emma:emma>
          </inkml:annotationXML>
          <inkml:trace contextRef="#ctx0" brushRef="#br0">10956 294 711 0,'0'6'302'0,"-5"3"10"16,5-2-162-16,2 0-70 15,1-4-27-15,1 2 10 16,3-8-7-16,3-2 10 15,3-12-8-15,13-7-1 16,1-15-12-16,16-20-5 16,9-15-19-16,17-26-7 15,2-4-5-15,21-17-4 16,-6 6-1-16,9-4-1 16,-21 27-1-16,-1 3 0 15,-22 28 0-15,-7 10-2 16,-19 27 1-16,-2 12-4 15,-14 19 4-15,-7 19 16 16,-6 10 16-16,-9 14 20 0,-6 9 9 16,-2 14 1-16,2-4-17 15,1 8-15-15,10-5-18 16,4 0-6-16,4-14-3 16,-2 1 0-16,4-10 0 15,-2-5 0-15,0-8 0 16,0-1 0-16,-5-10 1 0,0-1-1 15,4-7-1-15,-7-5 1 16,4-4 0-16,1-3-1 16,-7-5 1-16,-5 0-41 15,1-2-38-15,-12-3-71 16,0-2-19-16,-11 1-323 16,2-5 73-16</inkml:trace>
          <inkml:trace contextRef="#ctx0" brushRef="#br0" timeOffset="225.7419">11290-76 576 0,'-11'-7'458'0,"10"4"-104"16,2 4-49-16,9 1-232 16,2-1-28-16,11 2 7 0,5 2 2 15,11-7 4-15,4-2-15 16,16-4-13-16,-3 2-18 15,9-5-3-15,-13 3-4 16,0-2 0-16,-15 1 1 16,1-2-82-16,-15 5-156 15,8 15-185-15,-8 2-72 16</inkml:trace>
          <inkml:trace contextRef="#ctx0" brushRef="#br0" timeOffset="588.4274">12318-786 1171 0,'23'-17'292'16,"-19"20"85"-16,-2 17-323 15,-2 12-48-15,-3 16 15 16,-11 9 15-16,-4 18 9 16,-1-2-1-16,-8 6-4 15,7-1-18-15,0 8-11 0,4-11-7 16,1 9-1-16,6-8-1 16,0-1 0-16,6-18 2 15,1-7 1-15,4-16 2 16,4-5-2-16,0-17 0 15,9-4 0-15,4-16-3 16,13-13-4-16,-1-10-27 16,11-10-62-16,1-1-343 15,7 1 68-15</inkml:trace>
          <inkml:trace contextRef="#ctx0" brushRef="#br0" timeOffset="1031.4902">13088-519 997 0,'1'-31'234'0,"-7"10"106"15,-1 11-289-15,-4 12-18 16,-3 12-6-16,-1 20 7 15,-7 10-15-15,4 21 13 16,-1 0 12-16,9 15 18 0,5-1-5 16,11-4-5-1,3-12-13-15,8 0-10 0,-1-20-18 16,11-10-1-16,5-11 1 16,10-22 5-16,2-19 15 15,10-19 15-15,-5-17 1 16,-4-24 0-16,-9 6-5 15,-7-10-15-15,-13 6-3 16,-10-3 2-16,-9 25-1 0,-9 0 4 16,-5 20-1-16,-8 16-16 15,-2 21-10-15,-9 9-3 16,-1 8-4-16,-5 12-15 16,6 3-20-16,-1 3-79 15,11-5-44-15,5 6-330 16,6-8 27-16</inkml:trace>
          <inkml:trace contextRef="#ctx0" brushRef="#br0" timeOffset="1233.1651">13063-320 1055 0,'5'17'300'0,"3"5"98"15,5 7-277-15,3 12-18 16,4 4-13-16,9 10-1 15,3-3-32-15,8 6-16 0,-2-5-30 16,7-4-5-16,-5-9-2 16,1 0 10-16,-9-16-38 15,-3-10 324-15,-16-17-755 16,-13-20 320-16</inkml:trace>
        </inkml:traceGroup>
        <inkml:traceGroup>
          <inkml:annotationXML>
            <emma:emma xmlns:emma="http://www.w3.org/2003/04/emma" version="1.0">
              <emma:interpretation id="{83498F94-0666-4E58-9ACF-7F5AB6F5CFE2}" emma:medium="tactile" emma:mode="ink">
                <msink:context xmlns:msink="http://schemas.microsoft.com/ink/2010/main" type="inkWord" rotatedBoundingBox="17495,10968 18961,10881 19021,11894 17556,11981"/>
              </emma:interpretation>
            </emma:emma>
          </inkml:annotationXML>
          <inkml:trace contextRef="#ctx0" brushRef="#br0" timeOffset="12978.6325">14577-450 1015 0,'-6'-17'258'0,"6"0"81"0,8 2-292 15,12-13-5-15,6 4-14 16,17-13 4-16,3 3-3 16,13 0-2-16,-3 13-9 15,2 7-7-15,-12 12-7 16,-6 10-5-16,-14 9-2 16,-2 9-3-16,-13 2 2 15,-5 10 4-15,-1-1 6 16,-10 4 17-16,-2-7 12 0,-3 1 11 15,-2-12-1-15,0-6-4 16,6-8-16-16,1-2-10 16,8-4-11-16,6-2-5 15,2-1 0-15,9 0-4 16,3-1-2-16,11 1-2 16,-2 1-4-16,6 7-6 15,-4 6 1-15,-5 6 1 16,-7-3 1-16,-4 9 4 15,-7 3 6-15,-6 8 0 16,-5-4 2-16,-8 13 3 16,-3-4 4-16,-4 5 12 15,-4-4 8-15,-5 10 22 16,-1-9 12-16,-8 1 24 16,3-10 0-16,0-8 9 15,-1-10-19-15,2-3-14 0,6-9-25 16,-3-4-11-16,3-2-16 15,3-12-4-15,1 1-10 16,3-5-5-16,2 2-13 16,5 0-69-16,6 8-34 15,4 0 253-15,14-1-615 16,5-4 267-16</inkml:trace>
          <inkml:trace contextRef="#ctx0" brushRef="#br0" timeOffset="12436.2741">14950-614 1154 0,'0'0'250'15,"-5"12"106"-15,10 8-334 16,-1 12-14-16,0 5 0 16,2 15 3-16,1-7 1 0,4 10-3 15,-6-3-3-15,2 5-2 16,-2-7-2-16,0 13 0 16,-7-15-1-16,-1-5 1 15,0-6 1-15,-2-2-1 16,-2-18 0-16,-1-5-30 15,-4-12-14-15,-4-20-329 16,-8-7 76-16</inkml:trace>
          <inkml:trace contextRef="#ctx0" brushRef="#br0" timeOffset="13324.0992">15809-785 603 0,'12'-23'317'0,"6"5"-11"16,-8 12-91-16,-1 3-138 15,-3 9-3-15,-6 5 21 16,-3 10-12-16,-8 17 9 16,-4 7-7-16,-7 18 0 15,-1 1-21-15,-3 16-6 16,2-9-21-16,-4 7-6 0,5-14-15 16,-3 2-7-16,9-15-4 15,2-2-2-15,4-12 0 16,10-5-2-16,1-7 0 15,-5-8-39-15,3-10-40 16,2-10 359-16,7-12-733 16,13-17 325-16</inkml:trace>
          <inkml:trace contextRef="#ctx0" brushRef="#br0" timeOffset="13762.524">15717-261 1082 0,'-5'0'281'15,"2"-2"86"-15,8 2-314 16,7-5-11-16,5 1-15 0,10-2-4 16,6-7-6-16,8-3-2 15,-1 6-7-15,4 1-5 16,-5 2 4-16,-4 2-28 16,-4-1-363-16,-16-17 118 15</inkml:trace>
          <inkml:trace contextRef="#ctx0" brushRef="#br0" timeOffset="13564.7788">15882-759 1179 0,'-1'0'272'0,"-1"16"103"16,1 10-339-16,-1 12-18 16,4 7-4-16,2 10 6 15,6-1-3-15,3 2-3 16,6-3-3-16,4-3-4 16,-3-10-2-16,1-5-3 15,-2-4 2-15,-4-2-3 16,-6-4 0-16,-4 2-25 15,-8 0-27-15,-8-9-1 16,-4-3-343-16,-7 1 87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0:32.5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D30A1E-16E8-4341-91AC-63E67435A33F}" emma:medium="tactile" emma:mode="ink">
          <msink:context xmlns:msink="http://schemas.microsoft.com/ink/2010/main" type="writingRegion" rotatedBoundingBox="14773,14483 18199,14451 18210,15621 14784,15653"/>
        </emma:interpretation>
      </emma:emma>
    </inkml:annotationXML>
    <inkml:traceGroup>
      <inkml:annotationXML>
        <emma:emma xmlns:emma="http://www.w3.org/2003/04/emma" version="1.0">
          <emma:interpretation id="{27F7C7BF-8F75-4948-9729-9BD5495F59E8}" emma:medium="tactile" emma:mode="ink">
            <msink:context xmlns:msink="http://schemas.microsoft.com/ink/2010/main" type="paragraph" rotatedBoundingBox="14773,14483 18199,14451 18210,15621 14784,15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62A4C-0E8E-4993-ADD2-E20D15186A01}" emma:medium="tactile" emma:mode="ink">
              <msink:context xmlns:msink="http://schemas.microsoft.com/ink/2010/main" type="line" rotatedBoundingBox="14773,14483 18199,14451 18210,15621 14784,15653"/>
            </emma:interpretation>
          </emma:emma>
        </inkml:annotationXML>
        <inkml:traceGroup>
          <inkml:annotationXML>
            <emma:emma xmlns:emma="http://www.w3.org/2003/04/emma" version="1.0">
              <emma:interpretation id="{47A76866-CB41-4D72-B49A-3B780B712DE1}" emma:medium="tactile" emma:mode="ink">
                <msink:context xmlns:msink="http://schemas.microsoft.com/ink/2010/main" type="inkWord" rotatedBoundingBox="14774,14644 15458,14638 15468,15647 14784,156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11870 3202 1050 0,'-20'-19'243'0,"8"1"89"15,9 4-296-15,3 4-13 16,6-7 3-16,3 4 2 15,14-7 0-15,5-3-4 16,10-9-4-16,3 3-10 16,18-5-1-16,-6 8-2 15,10 5-3-15,-26 15-2 32,-19 2-1-32,1 3-2 0,47 4 1 15,-22 12 3-15,-19 8 5 16,-19 10 6-16,-38 7 2 15,-7-7 1-15,-8 9-3 16,9-9-4-16,-7 4-4 16,14-11-2-16,7-1-2 15,8-8-1-15,13-3-2 16,10-8 1-16,12 0-3 16,11-3-2-16,13-2 4 15,-2 1 3-15,8 1 0 16,-4 2 2-16,-4 9 1 15,-9 2-4-15,2 18-2 16,-6 1-1-16,-7 11-1 16,-3 1 1-16,-4 8-2 15,-8-9 2-15,-7 4 2 16,-4-7 1-16,-4 0 1 0,0-13 0 16,-5-3 16-16,-1-5 12 15,-5-2 27-15,-5-5 8 16,-4 3 8-16,-3 1-10 15,-11-1-8-15,-3-3-22 16,-6-1 3-16,-2-5-7 16,-3-2-3-16,10-7-6 15,-1-5-3-15,13-4-12 0,3-5-3 16,10-3-1-16,7-7-10 16,13-1-10-16,10-3-67 15,9 1-43-15,14 2-363 16,2 8 50-16</inkml:trace>
        </inkml:traceGroup>
        <inkml:traceGroup>
          <inkml:annotationXML>
            <emma:emma xmlns:emma="http://www.w3.org/2003/04/emma" version="1.0">
              <emma:interpretation id="{D6CACEF4-49D7-4957-A719-70A7B7546821}" emma:medium="tactile" emma:mode="ink">
                <msink:context xmlns:msink="http://schemas.microsoft.com/ink/2010/main" type="inkWord" rotatedBoundingBox="15957,14472 18199,14451 18210,15585 15968,15606"/>
              </emma:interpretation>
              <emma:one-of disjunction-type="recognition" id="oneOf1"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054.1277">14614 2895 951 0,'-14'-18'319'16,"2"5"59"-16,-3 4-228 16,2 3-42-16,-2 9-17 15,0-1-31-15,-2 13-14 16,3 9-29-16,-3 12-14 16,3 5-5-16,3 11 0 15,8-4 1-15,2-4 1 0,9-11 1 16,1-12-4-16,3-10 6 15,6-16 1-15,-1-13 2 16,8-16 1-16,-1-9 6 16,1-15-4-16,-10-2-1 15,-1-8-2-15,-12 12 0 16,-10 8-5-16,-4 11-3 16,-8 17-13-16,-6 22 0 15,-3 18 0-15,-1 12 5 0,0 19 2 16,4 4 28-16,3 9-95 15,4-8-19-15,19 3-331 16,8-10 10-16</inkml:trace>
          <inkml:trace contextRef="#ctx0" brushRef="#br0" timeOffset="1558.4541">15066 2952 1063 0,'-9'-17'336'16,"-8"18"49"-16,-7 15-280 15,2 11-73-15,-11 22 5 16,-1 5-3-16,0 11 6 15,5-3 0-15,-3 14-1 16,12-14-23-16,6 3-8 16,6-16-3-16,7-3-1 15,5-15 1-15,1-8 0 16,1-10 0-16,2-3 1 16,-2-4-1-16,3-5 0 15,-3-2 1-15,2 2 2 16,-3 1-1-16,1-4 1 15,-8 4 1-15,-2-4-5 0,-4-2-21 16,-4-4-69 0,-1-1 49-16,-2-14-408 0,0-15 87 15</inkml:trace>
          <inkml:trace contextRef="#ctx0" brushRef="#br0" timeOffset="2479.4411">15152 3574 1156 0,'10'-10'279'16,"-1"8"91"-16,3 4-323 16,-3-4-49-16,-1 10-5 0,-7 0 3 15,-5 15 0-15,-4 7 4 16,0 16 4-16,1-4 6 15,2 7 0-15,7-9 0 16,4-10-2-16,0-14-5 16,5-10 7-16,1-15 6 15,5-19 3-15,-3-10 3 0,3-15 1 16,-8-2 6-16,-6-5 9 16,-9 10 6-16,-5 4 5 15,-6 14-2-15,-4 10-12 16,2 17-19-16,-7 13-9 15,5 9-4-15,-4 15-1 16,4 0 4-16,2 10-84 16,7-4 439-16,10 8-810 15,13-14 329-15</inkml:trace>
          <inkml:trace contextRef="#ctx0" brushRef="#br0" timeOffset="858.7545">13037 3420 1131 0,'-6'-5'293'0,"0"7"95"15,4 1-325-15,1 1-21 16,1 4-17-16,0 0-8 16,8-1-9-16,11 1-2 15,6-2 3-15,16-4 1 16,7 2 1-16,12-5-2 16,-3-2-1-16,10-2-1 15,-10 1-3-15,1-3 0 0,-10 1 0 16,-5 2-25-16,-11-7-41 15,-6 5-346-15,-11-10 77 16</inkml:trace>
          <inkml:trace contextRef="#ctx0" brushRef="#br0" timeOffset="918.6024">13907 2929 1078 0,'6'-17'245'0,"-1"6"93"15,-1 10-315-15,1 2 8 16,-2 7 7-16,-2 10 17 16,-4 7 8-16,-9 13 5 15,-2 10-21-15,-7 15-12 16,-2 1-16-16,-2 8-6 15,7-9-6-15,1 0-2 16,5-17 14-16,7-6 1 16,8-14 1-16,8-6-4 15,7-12 2-15,18-5-11 0,5-5-1 16,16-15 1-16,3-7 2 16,5-8-1-16,-8-5-2 15,-3-11-55-15,-17 10-44 16,-5 4-349-16,-18 3 49 15</inkml:trace>
          <inkml:trace contextRef="#ctx0" brushRef="#br0" timeOffset="1068.6203">14183 3233 1265 0,'1'18'335'0,"-10"11"85"15,2 11-351-15,-3 11-56 16,1 2-13-16,2 1 2 15,0-8 0-15,4-3-1 16,0-6 1-16,5 0 3 16,1-8-41-16,-3-3-268 15,1-6-118-15,-7-9-91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44.8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5CA2DC-8A7E-4BF9-BCE1-53BBCE982928}" emma:medium="tactile" emma:mode="ink">
          <msink:context xmlns:msink="http://schemas.microsoft.com/ink/2010/main" type="writingRegion" rotatedBoundingBox="21515,10061 24849,8856 25377,10317 22043,11522">
            <msink:destinationLink direction="with" ref="{E0FFF4A6-37E3-42FB-ACBC-F5EDE6910EE8}"/>
          </msink:context>
        </emma:interpretation>
      </emma:emma>
    </inkml:annotationXML>
    <inkml:traceGroup>
      <inkml:annotationXML>
        <emma:emma xmlns:emma="http://www.w3.org/2003/04/emma" version="1.0">
          <emma:interpretation id="{CF8BA17D-E0F9-4A60-B468-D7417BD79295}" emma:medium="tactile" emma:mode="ink">
            <msink:context xmlns:msink="http://schemas.microsoft.com/ink/2010/main" type="paragraph" rotatedBoundingBox="21515,10061 24849,8856 25377,10317 22043,11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EA36D9-BE88-4E3B-94E4-FDE7E3CDE904}" emma:medium="tactile" emma:mode="ink">
              <msink:context xmlns:msink="http://schemas.microsoft.com/ink/2010/main" type="line" rotatedBoundingBox="21515,10061 24849,8856 25377,10317 22043,11522"/>
            </emma:interpretation>
          </emma:emma>
        </inkml:annotationXML>
        <inkml:traceGroup>
          <inkml:annotationXML>
            <emma:emma xmlns:emma="http://www.w3.org/2003/04/emma" version="1.0">
              <emma:interpretation id="{49AEB4EF-078B-48F3-975C-4A2E58A8379D}" emma:medium="tactile" emma:mode="ink">
                <msink:context xmlns:msink="http://schemas.microsoft.com/ink/2010/main" type="inkWord" rotatedBoundingBox="21515,10061 24849,8856 25377,10317 22043,11522"/>
              </emma:interpretation>
              <emma:one-of disjunction-type="recognition" id="oneOf0">
                <emma:interpretation id="interp0" emma:lang="" emma:confidence="0">
                  <emma:literal>nible</emma:literal>
                </emma:interpretation>
                <emma:interpretation id="interp1" emma:lang="" emma:confidence="0">
                  <emma:literal>Mbu</emma:literal>
                </emma:interpretation>
                <emma:interpretation id="interp2" emma:lang="" emma:confidence="0">
                  <emma:literal>*üble</emma:literal>
                </emma:interpretation>
                <emma:interpretation id="interp3" emma:lang="" emma:confidence="0">
                  <emma:literal>Libu</emma:literal>
                </emma:interpretation>
                <emma:interpretation id="interp4" emma:lang="" emma:confidence="0">
                  <emma:literal>üble</emma:literal>
                </emma:interpretation>
              </emma:one-of>
            </emma:emma>
          </inkml:annotationXML>
          <inkml:trace contextRef="#ctx0" brushRef="#br0">48 8211 1078 0,'-2'-48'279'0,"1"21"80"15,-2 11-315-15,-7 10-16 16,0 9-28-16,-7 22 4 16,-2 9-9-16,-1 33 6 15,4 13-1-15,5 27 8 16,9 5-4-16,5 23 5 16,5-12-6-16,10 10 4 15,-2-19-8-15,4 2 6 16,-3-23-7-16,0-3 6 15,-10-19 2-15,-5-4 27 16,-5-19 9-16,-7-7 34 16,0-16 6-16,-6-7 28 15,1-12-17-15,-5-11-5 0,2-13-31 16,-8-11-6-16,4-8-35 16,-5-26-1-16,2-13-11 15,0-21 5-15,6-1-3 16,-1-13 4-16,10 25-10 15,9 20 5-15,5 25-13 16,9 20-2-16,8 25-6 16,1 15 5-16,1 2-5 15,9 16 11-15,0-3 1 16,3-4 7-16,-4-8-5 16,1-11 2-16,-7-15-6 0,1-15 8 15,-3-14-4-15,3-17 7 16,-2-12-2-16,6-25 7 15,-6-4 0-15,-2-27-2 16,-4 8-8-16,-4-2 7 16,-5 31-8-16,-3 16-6 15,-4 39-9-15,-7 23 2 16,-3 25-10-16,-8 28 7 16,-3 11-3-16,-1 27 19 15,3 9-3-15,4 15 9 16,9-10-7-16,11 9 8 15,5-19-11-15,12-6 7 16,4-28-10-16,6-14 6 16,-2-22-9-16,2-19 11 0,-5-18-5 15,5-21 14-15,-10-10-3 16,1-18 9-16,-4-5-7 16,-1-11 4-16,-9 14-9 15,-8-4 5-15,-3 16-6 16,-8 9 4-16,1 18-7 15,-7 11 0-15,3 20-9 16,-9 17 3-16,3 17-5 16,-10 18 6-16,10-1-1 0,4 9 8 15,12-12-4-15,6-10 5 16,10-15-7-16,5-5 3 16,3-14 3-16,1-5-71 15,1-10-62-15,7-9-344 16,-12-15 22-16</inkml:trace>
          <inkml:trace contextRef="#ctx0" brushRef="#br0" timeOffset="895.7079">882 8461 680 0,'5'-15'448'16,"-8"12"-77"-16,-3 16-85 16,-5 15-235-16,-6 24-20 15,-3 11-33-15,-6 20 10 16,1 1 0-16,-2 4 19 0,5-19-4 15,1-2 10 1,2-18 1-16,1-12 12 0,1-17-15 16,3-12 6-16,5-18-14 15,5-17-15-15,2-15-34 16,1-17-22-16,1-7-24 16,1-5 7-16,1 11 3 15,2 11 25-15,1 22 15 16,1 19 21-16,-1 16-9 0,2 18 11 15,1 9-7-15,6 6 17 16,-1 4-4-16,3 2 15 16,1-7-9-16,7-3 7 15,-1-6-15-15,8-16 4 16,0-12-9-16,5-21 10 16,-2-14-8-16,0-18 11 15,-7-3-9-15,-2-21 6 16,-7 10-11-16,-7 5 6 15,-5 17-11-15,-4 14 2 16,-5 33-12-16,-5 25 8 16,0 16-4-16,-2 19 19 15,4 5 7-15,4 11 21 16,8-12-6-16,8 2 4 16,3-14-16-16,4-7-1 0,-2-14-14 15,2-16 4-15,-7-13-7 16,3-19-5-16,-3-11-46 15,-4-26-355-15,-10-9 96 16</inkml:trace>
          <inkml:trace contextRef="#ctx0" brushRef="#br0" timeOffset="1462.8559">1236 8087 724 0,'-4'24'258'0,"-1"22"65"0,-1 14-205 15,-2 15-6-15,-2-3-41 16,5 8-11-16,4-14-42 16,4-2 0-16,4-17-11 15,3-9 2-15,2-15-10 16,6-11 7-16,5-16-8 15,9-10 10-15,8-3-8 16,6 2 9-16,-4 4-11 16,-4 15 7-16,-10 12-11 15,-5 13 15-15,-11 8 8 0,-6 4 34 16,-9-6 8-16,-9-5 47 16,-7-4 0-16,-11 3 8 15,-6-9-24-15,-10 0 2 16,3 0-41-16,-4-8-5 15,9-9-22-15,1-5-3 16,12-4-17-16,7-1-1 16,12-3-25-16,4-3-55 15,10 0-35-15,6-7-43 16,7-6-22-16,10-27-307 16,4-9 113-16</inkml:trace>
          <inkml:trace contextRef="#ctx0" brushRef="#br0" timeOffset="1096.4236">1118 7982 963 0,'8'0'344'16,"-5"2"19"-16,0 6-217 16,-1 4-144-16,-1 11-3 15,7 0-16-15,1 1-20 16,2-2-9-16,6-1-315 16,3-4 79-16</inkml:trace>
          <inkml:trace contextRef="#ctx0" brushRef="#br0" timeOffset="1962.1709">1591 8165 1253 0,'6'-2'318'0,"-5"16"87"0,-1 11-362 15,-3 22-30-15,-4 9-21 16,-4 22 12-16,0-3 0 16,4 14 8-16,4-12-8 15,7-1 6-15,5-16-9 16,7-5 5-16,-1-24-9 15,3-14-1-15,1-19-6 0,8-21-7 16,-4-15-7-16,8-11 9 16,-5-6 1-16,-4-2 6 15,-10 14 8-15,-1 6 24 16,-7 17-1-16,-2 6 11 16,-2 11-7-16,1 3 3 15,1 6-22-15,-4 2 1 16,7 1-11-16,7-3 4 15,0-7-6-15,13-11 8 16,-2-11-5-16,3-14 7 16,-4-1-5-16,-1 1 10 15,-13 6-13-15,-4 10 26 16,-7 17-8-16,-9 12 5 16,-5 12-8-16,-9 18 10 15,-2 12-24-15,-2 14 11 16,5 0 5-16,5 4 9 0,10-10-4 15,11-7 0-15,7-14-9 16,6-16-5-16,9-12-9 16,15-13 2-16,-1-13-48 15,7-29-419-15,1-6 126 16</inkml:trace>
          <inkml:trace contextRef="#ctx0" brushRef="#br0" timeOffset="-1255.3588">-1277 9573 1085 0,'-80'49'248'0,"84"-64"93"16,16-4-327-16,14 4 4 16,15-2-19-16,17 2 10 15,-3-1-4-15,15 6 5 16,-7-1-9-16,4 3 5 16,-15 2-7-16,-2 3 10 15,-20-6-25-15,-4-2-330 16,-14-7 108-16</inkml:trace>
          <inkml:trace contextRef="#ctx0" brushRef="#br0" timeOffset="-955.9598">-966 9248 974 0,'5'1'247'15,"4"-10"72"-15,8 6-290 16,18-5-12-16,5 2-26 0,18-6 10 15,-1 6-8-15,12 1 10 16,-9 7-8-16,3 9 9 16,-16 5-9-16,-7 11 6 15,-15 0-10-15,-10 15 25 16,-12-1-3-16,-9 14 19 16,-6 2-6-16,-12 13 12 15,3-5-24-15,-7 2 9 16,4-5-7-16,-7 1 9 15,5-11-11-15,-3 1 16 16,6-3-50-16,1-9-338 16,7-18 105-16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48.83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FFF4A6-37E3-42FB-ACBC-F5EDE6910EE8}" emma:medium="tactile" emma:mode="ink">
          <msink:context xmlns:msink="http://schemas.microsoft.com/ink/2010/main" type="inkDrawing" rotatedBoundingBox="22025,10987 24558,8263 26192,9782 23659,12506" hotPoints="25452,8688 24927,10831 22849,11570 23373,9427" semanticType="enclosure" shapeName="Ellipse">
            <msink:sourceLink direction="with" ref="{5A5CA2DC-8A7E-4BF9-BCE1-53BBCE982928}"/>
            <msink:sourceLink direction="with" ref="{1D5606DB-270B-43D9-BB42-BE2C7217E5F4}"/>
          </msink:context>
        </emma:interpretation>
      </emma:emma>
    </inkml:annotationXML>
    <inkml:trace contextRef="#ctx0" brushRef="#br0">2730 471 787 0,'-16'-67'254'16,"-11"-2"81"-16,0 13-220 15,-15-2 31-15,-5 14-38 0,-19 2 20 16,-3 10-42-16,-15-3-10 16,-1 7-33-16,-24 2-4 15,5 9-37-15,-22 13 0 16,2 14-10-16,-26 24 3 16,22 14-5-16,-31 25 7 15,19 7-6-15,-19 32 7 16,27-2-5-16,-23 27 7 15,31-8-6-15,-8 27 5 16,29-12-4-16,-6 25 4 16,28-14-4-16,6 31 7 15,18-24-5-15,5 30 5 16,24-20-6-16,13 23 6 16,18-31-7-16,17 17 6 15,12-39-8-15,20 6 5 16,6-38-7-16,27-9 2 0,4-35-4 15,35-20 6-15,3-30-1 16,34-33 8-16,-4-29-1 16,32-48 9-16,-15-21-3 15,18-55 5-15,-20-13-3 16,20-24 45-16,-36 23 0 0,8-9 5 16,-24 38-6-16,5 0 2 15,-34 34-45-15,2-5-4 16,-31 23-2-16,-12-2 27 15,-31 19 4-15,-16-22 25 16,-19 16-1-16,-21-12 5 16,-16 9-19-16,-30-9-1 15,-12 19-25-15,-28 2 0 16,2 20-8-16,-19 1-2 16,9 17-11-16,-19 10 4 15,17 12-7-15,-18 18 2 16,21 17-7-16,-16 22 2 15,16 20-13-15,-13 33-41 16,16 8-43-16,-10 25-103 16,33 7-329-16,-12-13 42 15</inkml:trace>
    <inkml:trace contextRef="#ctx0" brushRef="#br1" timeOffset="4503.3302">2289 580 1253 0,'-17'-31'297'0,"-2"-1"103"16,10 3-373-16,3 0-11 15,0 0-23-15,4-3 8 16,1-1-7-16,-8 0 8 0,1 0-5 15,-4 0 13-15,-10 16 19 32,2 0-19-32,-33-18 7 0,-3 12-12 15,-23 6 4-15,-3 3-6 16,6 12 14-16,5 7-5 16,-16 1 9-16,7 8-12 15,-23 18 4-15,7 5-13 16,-18 17 3-16,14 4-8 15,-7 14 6-15,23-4-5 0,-13 10 10 16,17-9-8-16,-15 20 9 16,12-6-9-16,-6 18 8 15,16 2-9-15,2 22 6 16,22-13-8-16,-2 13 8 16,16-24-8-16,8 3 10 15,5-18-7-15,10 9 6 16,12-20-6-16,17 11 4 15,4-5-9-15,18 4 7 16,-6-16-6-16,19 11 6 16,-3-10-4-16,17 4 7 15,-3-7-8-15,16 1 7 16,-7-13-8-16,10-6 7 16,-13-18-6-16,17-10 10 15,-4-13-9-15,13-13 7 0,-8-10-8 16,24-16 7-1,-16-13-5-15,6-16 5 0,-14-3-5 16,12-9 8-16,-20 4-9 16,13-8 7-16,-4 8-6 15,7-7 7-15,-12-2-7 16,1-12 10-16,-15 5-7 16,-1-16 11-16,-18 5-8 0,1-4 12 15,-11 13-7-15,-2-15 8 16,-13 15-7-16,-2-13 10 15,-10 9-15-15,-3-16 8 16,-6 25-12-16,-5-17 5 16,-5 18-11-16,-4 2 12 15,-3 18-1-15,-7 0 37 16,0 20-1-16,-10 8 2 16,-2 9-15-16,-9 3-18 15,-1 8-43-15,-8-1-14 16,-2 1-5-16,-22-2 8 15,4 1 7-15,-18-3 11 16,-1 4 5-16,-15 3 10 16,13 4-2-16,-19 10 7 15,6 9-2-15,-15 16 10 16,14 9-9-16,-12 22 10 16,24 5-7-16,-10 24 7 0,18 4-8 15,-10 26-13-15,9-4-26 16,-12 22-4-16,14-20-9 15,-5 16 7-15,20-24 15 16,-3 8 24-16,12-16 5 16,5 13 9-16,16-20-5 15,9 11 10-15,17-13-7 0,20 10 7 16,19-16-9-16,9 13 5 16,8-13-10-16,18-8 0 15,4-27-15-15,21-6 7 16,9-28-9-16,30-16 3 15,-6-15-8-15,25-8 4 16,-9-11-10-16,21-14 9 16,-27-2-6-16,27-9 12 15,-21 2 2-15,22-15 14 16,-21 8-7-16,21-11 11 16,-24 8-6-16,16-7 12 15,-28 3-12-15,3-20 10 16,-27 2-10-16,-8-25 6 15,-29 9-10-15,-19-21 19 16,-32 13 2-16,-13-24 30 16,-24 8 5-16,-38-28 5 15,-21 6-27-15,-40-32-24 0,-21 25-352 16,-59-19 81-16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3:46.4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75D2F4-CDF9-4CAF-B401-EDD3ADD6750D}" emma:medium="tactile" emma:mode="ink">
          <msink:context xmlns:msink="http://schemas.microsoft.com/ink/2010/main" type="writingRegion" rotatedBoundingBox="16572,846 32394,-54 32596,3497 16774,4397"/>
        </emma:interpretation>
      </emma:emma>
    </inkml:annotationXML>
    <inkml:traceGroup>
      <inkml:annotationXML>
        <emma:emma xmlns:emma="http://www.w3.org/2003/04/emma" version="1.0">
          <emma:interpretation id="{15B1B4CF-1612-4799-AA3B-B2D1DED25291}" emma:medium="tactile" emma:mode="ink">
            <msink:context xmlns:msink="http://schemas.microsoft.com/ink/2010/main" type="paragraph" rotatedBoundingBox="16572,846 32394,-54 32500,1803 16677,2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DDAF5-7F3F-40FA-BAEE-1BB79D40FC83}" emma:medium="tactile" emma:mode="ink">
              <msink:context xmlns:msink="http://schemas.microsoft.com/ink/2010/main" type="line" rotatedBoundingBox="16572,846 32394,-54 32469,1260 16647,2161"/>
            </emma:interpretation>
          </emma:emma>
        </inkml:annotationXML>
        <inkml:traceGroup>
          <inkml:annotationXML>
            <emma:emma xmlns:emma="http://www.w3.org/2003/04/emma" version="1.0">
              <emma:interpretation id="{B651DE3C-1A45-47BB-9EFE-89C294888208}" emma:medium="tactile" emma:mode="ink">
                <msink:context xmlns:msink="http://schemas.microsoft.com/ink/2010/main" type="inkWord" rotatedBoundingBox="16588,1127 19368,968 19427,2003 16647,2161">
                  <msink:destinationLink direction="with" ref="{C391748C-C550-4DA6-B738-8952D824058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-5779-82 1044 0,'-3'-37'264'16,"-5"2"102"-16,2 7-300 15,-6 8 16-15,-10 8-18 16,-4 3 3-16,-1 4-25 0,-18 8-2 16,-3 6-34-16,-13 17 1 15,-6 16-10-15,-18 11 3 16,7 10-7-16,-5 17 11 15,14-5-5-15,9 11 5 16,21-6-3-16,6 13 3 16,20-13-9-16,14 6 3 15,7-17-4-15,12-1 1 16,7-21-1-16,10-5 4 16,3-16-2-16,11-11 8 15,-4-12-1-15,8-12 6 16,-4-10-5-16,-2-14 8 15,-11-3-9-15,-2-2 8 16,-13 0-8-16,-10-5 9 16,-11 14-6-16,-8-2 9 0,-3 5 0 15,-7 9 17-15,4 6-10 16,1 10 7-16,7 1-10 16,2 0-5-16,8 4-19 15,8 2 4-15,8-6-9 16,8-4 7-16,4-2 0 15,7-10 5-15,-10-4-3 16,1 2 4-16,-12 12-6 0,-6 9-3 16,-6 11-8-16,-7 19 3 15,-5 9-4-15,-9 12 7 16,4 2 3-16,-9 3 11 16,4-16-2-16,0-7 5 15,13-16-13-15,2-10-66 16,13-15 17-16,11-18-382 15,2-26 65-15</inkml:trace>
          <inkml:trace contextRef="#ctx0" brushRef="#br0" timeOffset="342.2425">-5615 387 1206 0,'-5'28'244'0,"1"-4"120"16,4 2-367-16,9-3 1 0,5-6-5 16,13-12 10-16,7-11-5 15,12-14 10-15,-1-11-5 16,4-17 7-16,-6-5-7 16,-8-4 5-16,-15 8-4 15,-3 4 25-15,-16 13 3 16,-4 9 24-16,-8 14-4 0,-12 6 3 15,-9 12-22-15,-9 10-4 16,-7 8-22 0,1 10 6-16,10 1-6 0,3 7 7 15,13-4-11-15,7 7 4 16,9-8-10-16,11 3 4 16,5-10-9-16,11-4 10 15,4-10-28-15,11-11-45 16,2-15-34-16,9-29-324 15,-5-17 43-15</inkml:trace>
          <inkml:trace contextRef="#ctx0" brushRef="#br0" timeOffset="701.843">-5061-46 1005 0,'-8'-4'339'0,"-9"5"39"15,-6 10-277-15,-11 21-41 0,1 5-39 16,-1 12 5-16,6 0-7 15,8 11 2-15,14-18-10 16,3-1-3-16,8-10-12 16,12-10 3-16,4-12-3 15,14-10-26-15,7-10-16 16,11-6-5-16,-5 0-9 16,4 0 7-16,-14 10 23 15,-4 4 21-15,-14 7 2 0,-4 10 27 16,-13 3 0-16,-13 9 39 15,-5 2 11-15,-11 7 45 16,-5-3-13-16,-7 8 17 16,3-5-35-16,-4 4-7 15,6-15-40-15,0-2-6 16,9-10-22-16,4-9-13 16,8-12-52-16,5-2-91 15,11-13-343-15,8-16 1 16,9 1-194-16</inkml:trace>
          <inkml:trace contextRef="#ctx0" brushRef="#br0" timeOffset="1014.2904">-4768 211 1084 0,'29'-10'295'15,"-15"6"69"-15,4-1-281 0,-3 2-83 16,1-6 5-16,-1-2-4 15,0-7 6-15,-7-4-5 16,1 1 2-16,-6 2-1 16,-3 4 28-16,-6 10-2 15,-5 16 8-15,-4 8-1 0,-8 16 9 16,5 9-29-16,-2 16 8 16,3-8-6-16,9 7 3 15,11-13-11-15,2-8 5 16,10-17-9-16,10-7 3 15,-5-18-10-15,12-24-58 16,3-13-35-16,11-30-335 16,-1-15 37-16</inkml:trace>
          <inkml:trace contextRef="#ctx0" brushRef="#br0" timeOffset="1576.0196">-4764 68 1207 0,'-1'-12'331'16,"2"6"79"-16,11 2-344 15,10 0-38-15,12-2-25 16,18-8 4-16,9-4-5 16,16-9 5-16,-2-2-3 15,16-3-48-15,-18 1-369 16,-5-2 107-16</inkml:trace>
          <inkml:trace contextRef="#ctx0" brushRef="#br0" timeOffset="1389.4485">-4337-332 1110 0,'-16'50'261'0,"-7"22"117"15,-1-1-319-15,-8 10 9 16,7-13-18-16,5-7 5 16,12-20-30-16,11-4-8 0,11-18-17 15,15-12-1-15,5-13-24 16,12-14-18-16,0-6-8 16,11-5 6-16,-13 2 0 15,2 6 22-15,-13 11 20 16,-3 15 32-16,-16 8 8 15,-2 23 19-15,-9 1 2 16,-1 19 21-16,-13-4-26 0,7 5 2 16,-1-12-5-16,2-3-12 15,1-15-20-15,13-7 3 16,1-7-14-16,7-8-9 16,2-6 7-16,7-2 3 15,-4-2-4-15,12-3 2 16,-3 1-4-16,1 0 3 15,-2-2-5-15,1-2-35 16,-16-3-32-16,-7 1-57 16,-11-4-48-16,-13-4-291 15,-11 3 60-15</inkml:trace>
        </inkml:traceGroup>
        <inkml:traceGroup>
          <inkml:annotationXML>
            <emma:emma xmlns:emma="http://www.w3.org/2003/04/emma" version="1.0">
              <emma:interpretation id="{2918D9EA-83E4-4D67-9718-4DDD09278897}" emma:medium="tactile" emma:mode="ink">
                <msink:context xmlns:msink="http://schemas.microsoft.com/ink/2010/main" type="inkWord" rotatedBoundingBox="19826,711 23563,498 23608,1289 19871,1502">
                  <msink:destinationLink direction="with" ref="{C391748C-C550-4DA6-B738-8952D824058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3.0037">-3351-348 1513 0,'1'14'317'0,"-1"12"143"0,8 13-443 15,-2 11-25-15,6-1 3 16,-1 5 6-16,5-8-1 16,-3-5 5-16,1-7-47 15,-3 0 402-15,6-5-820 16,-2-9 363-16</inkml:trace>
          <inkml:trace contextRef="#ctx0" brushRef="#br0" timeOffset="2539.9829">-2675-559 917 0,'-3'-13'316'0,"-1"1"68"15,-7 1-245-15,-9 7-18 16,-6 7-34-16,-11 8 1 16,-4 2-36-16,-4 20 8 15,2 5-24-15,3 9 14 16,8 6-11-16,8 9 8 0,8-6-19 16,13-1-2-16,9-17-22 15,16-7 2-15,7-14-10 16,12-16 11-16,-1-18-2 15,8-21 6-15,-7-11-8 16,-1-17-2-16,-15 3-21 16,-4 6 3-16,-4 19-4 15,-11 12 2-15,-4 21-5 16,1 18 11-16,-5 11-5 0,-6 18 5 16,8 5 1-16,-3 10 11 15,-1-3 2-15,4-1 5 16,7-8-6-16,4 1 3 15,5-11-5-15,7 2 2 16,-4-9-3-16,6 1 5 16,-5-6-3-16,-2 0 6 15,-7-10-4-15,1 4 4 16,-10-4-4-16,-8-6 25 16,-3-2 6-16,-10 3 26 15,-8-4 7-15,-7 1 16 16,2-1-19-16,-14 1-5 15,7-5-23-15,-1-3-9 16,7 0-15-16,-1 0-5 16,17 1-4-16,3 4-35 0,11-1-42 15,9-5-76-15,14-2-48 16,11-5-348-16,9-12 57 16</inkml:trace>
          <inkml:trace contextRef="#ctx0" brushRef="#br0" timeOffset="2913.7861">-2205-498 1183 0,'18'-17'443'0,"-16"22"8"15,-16 13-308-15,-12 24-102 16,-8 10-56-16,-6 21 40 16,3 4 5-16,5 3 11 15,12-17-3-15,12-4 1 16,11-19-34-16,11-6-2 15,9-6-7-15,11-13 3 16,3-9 0-16,6-7 6 16,1-13-1-16,-2-15 5 15,-7-5-3-15,-6-9 6 16,-10-3-8-16,-12 3 35 16,-4 6 9-16,-12 3 12 15,-5 13-3-15,-13 12 1 16,-6 7-33-16,-8 11-12 15,4 13-12-15,-3 7-1 0,13 0-2 16,7 0 2-16,11-6 2 16,6-7-58-16,7-13-44 15,13-8-83-15,8-4-25 16,8-20-347-16,6-5 79 16</inkml:trace>
          <inkml:trace contextRef="#ctx0" brushRef="#br0" timeOffset="3555.6543">-1797-573 1005 0,'-10'-14'419'15,"1"11"36"-15,2-2-190 16,2 4-130-16,3-2-4 16,4 3-45-16,9-3-24 15,6 1-40-15,9-4-12 0,6 1-13 16,12-4 5-16,-1-5 0 15,6 5 0-15,-1-2-1 16,-7-4 2-16,-13 11-2 16,-5 5-1-16,-12 2-3 15,-8 11-3-15,-6 15-2 16,-5 16 1-16,-4 10 0 16,-7 20 5-16,-1 3 2 15,2 8 2-15,0-12-2 16,1-4 5-16,11-19-4 0,-2-10 2 15,2-24-4-15,4-3 6 16,1-11-9-16,-1-5-38 16,1-5-44-16,1-10-90 15,-2-8-40-15,-9-11-163 16,-1-7 60-16,-9-6 178 16,-4 9 112-16,-3-2 94 15,5 10 189-15,2 7 38 16,9 12-123-16,2 3 0 15,7 7-62-15,8 3-19 16,9-1-65-16,9-7-10 16,8-3-22-16,18-2 7 15,1-9-2-15,7-1-4 16,-5 3-36-16,2 0-77 0,-10 5 118 16,-2 10-468-16,-13 8 126 15</inkml:trace>
          <inkml:trace contextRef="#ctx0" brushRef="#br0" timeOffset="11770.706">-187-725 1133 0,'-11'-9'334'16,"1"-8"59"-16,4 0-282 15,2 6-104-15,1 4 31 16,-1-1 8-16,1 5 4 0,-3 11-8 15,-11 7-2 1,-12 8-33-16,-19 11-9 0,-12 6-2 16,-30 9 5-16,-1-2 0 15,-5 2 7-15,11-4 0 16,-5 2 3-16,21-5-7 16,-2 4 5-16,14-5-9 15,11 2 3-15,23-6-10 16,20 0 2-16,22-11-8 0,30 3 4 15,17-11-4-15,33-7 7 16,13-11 0-16,42-12 9 16,-5-11-4-16,21-3 7 15,-14-2-1-15,8 0-78 16,-33 9-36-16,2-1-328 16,-25 4 18-16</inkml:trace>
        </inkml:traceGroup>
        <inkml:traceGroup>
          <inkml:annotationXML>
            <emma:emma xmlns:emma="http://www.w3.org/2003/04/emma" version="1.0">
              <emma:interpretation id="{33109778-72AE-4DFD-8E7F-F2C704DBEE53}" emma:medium="tactile" emma:mode="ink">
                <msink:context xmlns:msink="http://schemas.microsoft.com/ink/2010/main" type="inkWord" rotatedBoundingBox="25034,364 26899,258 26944,1047 25079,1153">
                  <msink:destinationLink direction="with" ref="{6DDABC3D-CA19-426B-9C1F-77DD6C9FCEB9}"/>
                  <msink:destinationLink direction="with" ref="{0921423D-026A-4700-871D-A592D947927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738.7908">2293-849 769 0,'26'-14'224'16,"-6"-8"68"-16,-1-2-172 16,-4 4-33-16,-3-5 41 15,-10 9 10-15,-13 2-8 16,-7 6-30-16,-16 7-21 0,-6 7-45 16,-4 9-20-16,2 10-12 15,-2 13-4-15,8 6 2 16,-3 19 2-16,6-3-2 15,-3 17-2-15,6-5 3 16,-2 11-1-16,9-13 1 16,3 8-3-16,10-16 5 0,2-8-2 15,6-21 3-15,2-7 5 16,3-16 6-16,2-12 4 16,3-13 4-16,7-11 1 15,5-14-5-15,6-17-5 16,-3-1-5-16,2-7-2 15,-7 13-2-15,-4 9-2 16,-8 20 0-16,-2 9-9 16,0 17-2-16,3 13-2 15,-1 4 1-15,5 7 1 16,4-1 6-16,8 0-1 16,2-9 4-16,13-4-1 15,1-16 2-15,11-8 2 16,-4-15 3-16,0-8-2 15,-6-1 2-15,-9-1 0 16,-14 7 0-16,-5 9-2 16,-10 10 0-16,-10 10-3 0,3 15-2 15,-2 13-1-15,-3 7 4 16,3 14 0-16,4-3 3 16,1 3-1-16,5-9 1 15,5-8 0-15,4-14-1 16,11-10 0-16,6-12 1 15,7-16-14-15,-3-6-52 0,6-13-405 16,-16 1 103-16</inkml:trace>
          <inkml:trace contextRef="#ctx0" brushRef="#br0" timeOffset="12904.5052">2545-817 1278 0,'-3'9'300'0,"0"-3"107"15,7 2-365 1,1 4-37-16,4-4-3 0,8 0-1 16,9 2-1-16,9-2-35 15,8-3 13-15,8-12-385 16,-7 0 98-16</inkml:trace>
          <inkml:trace contextRef="#ctx0" brushRef="#br0" timeOffset="13101.3335">3115-708 1244 0,'-9'21'300'0,"0"-10"95"16,-8 7-339-16,-3 10-46 15,-20 7 15-15,-1 2 9 16,-11 15 2-16,6-3-7 16,-2 0-5-16,18-12-14 15,3-8-1-15,15-19-22 16,3-15-48-16,6-12-33 0,1-12-341 15,1-6 51-15</inkml:trace>
          <inkml:trace contextRef="#ctx0" brushRef="#br0" timeOffset="13282.7355">2741-644 1008 0,'-1'14'227'0,"2"8"101"15,7-3-290-15,9 1-14 16,6 3 0-16,15 0 1 15,5-4-11-15,11 8-3 16,-4 1-3-16,-5 0-2 16,-13-5-1-16,-7 3-2 15,-12-6 1-15,-7-2 316 16,1-4-664-16,-3-3 327 16</inkml:trace>
          <inkml:trace contextRef="#ctx0" brushRef="#br0" timeOffset="13695.4324">3327-585 977 0,'5'0'306'15,"-1"6"44"1,7 6-241-16,4 2-106 0,10-2-1 16,3 2 3-16,11-7 1 15,4-3 2-15,3-11 4 16,-4-3 2-16,-7-15 2 16,-10-1 4-16,-13 0 19 15,-11 3 4-15,-13-3 3 16,-9 11-1-16,-12 1-5 15,1 8-20-15,-9 9-7 16,6 11-4-16,-2 16-2 16,6 9-1-16,2 7-1 15,12 1-1-15,11 5-5 0,11-12 1 16,19-5 0-16,16-15 2 16,23-12-17-16,6-16-33 15,24-12-372-15,-8-3 95 16</inkml:trace>
        </inkml:traceGroup>
        <inkml:traceGroup>
          <inkml:annotationXML>
            <emma:emma xmlns:emma="http://www.w3.org/2003/04/emma" version="1.0">
              <emma:interpretation id="{C601D3D2-1C23-463E-BE06-D7C1ED62AE26}" emma:medium="tactile" emma:mode="ink">
                <msink:context xmlns:msink="http://schemas.microsoft.com/ink/2010/main" type="inkWord" rotatedBoundingBox="27587,349 29064,265 29101,916 27624,1000">
                  <msink:destinationLink direction="with" ref="{6DDABC3D-CA19-426B-9C1F-77DD6C9FCEB9}"/>
                  <msink:destinationLink direction="with" ref="{0921423D-026A-4700-871D-A592D947927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629.8587">4419-875 1049 0,'-1'4'236'0,"4"9"106"16,0 8-293 0,0 16-1-16,-3 6 5 0,0 10 5 15,-2 0-10-15,-4 5-9 16,5-8-19-16,4 4-7 16,4-15-6-16,7-7 1 15,6-17 2-15,14-20 4 16,3-18 5-16,9-18-1 15,4-8-1-15,2-11-5 16,-7 0-2-16,-4-7-6 16,-18 13 3-16,-9 10 8 15,-12 13 5-15,-15 25-6 16,-5 24 2-16,-7 22-3 16,2 6-10-16,2 17-5 15,9-3 5-15,9 3-4 16,9-13 2-16,15-2-2 15,8-17 3-15,19-15-1 0,1-17 6 16,8-14 0-16,-7-13 4 16,6-9-2-16,-17-3 4 15,1-6 16-15,-10 3 11 16,-6-9 16-16,-12 5 7 16,-6 1 9-16,-10 4-17 15,-4 5-15-15,-3 13-17 16,-2 5-13-16,0 9-14 15,0 4-18-15,-4 6-25 0,3 9-87 16,2 3-39-16,9 10-343 16,10-1 30-16</inkml:trace>
          <inkml:trace contextRef="#ctx0" brushRef="#br0" timeOffset="15001.2047">5407-1023 1027 0,'1'-13'312'0,"1"11"46"16,1 7-272-16,0 10-60 16,2 11-3-16,-2 15 5 0,-3 7 11 15,-5 18-2-15,-2 0-8 16,-4 9-13-16,2-4-7 15,-4 2-7-15,4-21 6 16,3-4-7-16,4-20 18 16,4-13 9-16,4-17 16 15,17-11 17-15,3-9 16 16,22-10-14-16,4-10-10 16,14-8-13-16,-3 4-23 0,4-5-11 15,-15 8-3-15,-3 8-2 16,-15 10 1-16,-8 4 0 15,-17 9 0-15,-13 4-108 16,-11 2-48-16,-10-5-331 16,-6 4-13-16</inkml:trace>
          <inkml:trace contextRef="#ctx0" brushRef="#br0" timeOffset="15160.8117">5628-627 1133 0,'9'35'295'15,"-6"-9"81"-15,11 11-311 16,1-4-58-16,8-3-2 16,6-7 10-16,16 0-391 15,-7-11 136-15</inkml:trace>
        </inkml:traceGroup>
        <inkml:traceGroup>
          <inkml:annotationXML>
            <emma:emma xmlns:emma="http://www.w3.org/2003/04/emma" version="1.0">
              <emma:interpretation id="{CC5690F3-54B8-42FC-99D5-DECE620B768C}" emma:medium="tactile" emma:mode="ink">
                <msink:context xmlns:msink="http://schemas.microsoft.com/ink/2010/main" type="inkWord" rotatedBoundingBox="29888,434 32414,290 32461,1125 29935,12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180.9836">6712-687 981 0,'-9'-60'313'15,"6"11"61"-15,15 5-267 16,11 13-51-16,16 11-24 15,4 11-19-15,19 3-12 0,1 6 0 16,6 14-7-16,-9 4 4 16,0 13-3-16,-17 7 3 15,-11 2-1-15,-15-5 16 16,-15 1 21-16,-15-7 15 16,-16-8 17-16,-5-2 14 15,-13 1 4-15,7 0-21 16,2-1-9-16,10 0-19 0,10-2-13 15,8-3-19-15,13-2-1 16,8-4-1-16,14-1-2 16,2 4 3-16,19 0-2 15,-4-1 1-15,5 4-7 16,-7 3 3-16,-6 3-7 16,-19 5 2-16,-13 8-11 15,-14 3 10-15,-16 5-8 16,-7-4 8-16,-10 1 19 15,1-10 26-15,-5-5 25 16,4-8 10-16,1-6 5 16,4-9-18-16,3-9-16 15,9-2-27-15,5-13-50 16,10-1-39-16,13-5-108 16,18-1 468-16,17-3-820 15,10 3 366-15</inkml:trace>
          <inkml:trace contextRef="#ctx0" brushRef="#br0" timeOffset="15730.1791">6988-837 1099 0,'2'-2'361'0,"1"1"37"16,5 10-300-16,-7 14-66 15,1 9-37-15,-2 16-3 16,-6-1 6-16,1 13 3 16,-1 0 5-16,-2 5-1 15,0-9-16-15,4-1-64 16,-5-16-13-16,1-12-38 15,0-20-273-15,-2-14 84 16</inkml:trace>
          <inkml:trace contextRef="#ctx0" brushRef="#br0" timeOffset="16665.2186">7344-546 1260 0,'-1'5'322'16,"-4"7"86"-16,-1 8-354 16,-5 9-45-16,-3 10-7 0,1 2 1 15,2-3 8-15,2 2-3 16,4-9 4-16,5-6-7 15,2-12 4-15,5-6-3 16,5-11 7-16,10-11-4 16,4-8 5-16,11-17-5 15,3-3 1-15,-2-9-6 16,-4 8 2-16,-8 4-5 16,-11 17 1-16,-7 9-7 15,-5 12 1-15,-2 15-3 16,-4 4 0-16,2 10 0 15,-1 1 7-15,4 2-2 16,-4-5 2-16,13-5 2 16,0-11 2-16,7-9 1 15,5-11 3-15,5-13 2 0,-5-5-2 16,-2-5-2-16,-8 3 2 16,-10 4-5-16,-3 14 0 15,-8 9-11-15,-6 13 0 16,-4 12-4-16,2 10 3 15,-5 9 2-15,3 6 8 16,4 5 1-16,9-5 1 16,4 0-4-16,8-14 0 15,13-9-12-15,6-18-34 16,16-24 434-16,13-21-819 0,5-13 384 16</inkml:trace>
          <inkml:trace contextRef="#ctx0" brushRef="#br0" timeOffset="17161.5384">8053-937 827 0,'4'2'321'15,"-2"1"23"-15,-8 11-177 16,-3 6-98-16,-7 23 2 0,-2 6 3 16,-10 18-1-16,2 2-8 15,0 12-9-15,6-13-16 16,3 10-17-16,7-9-5 16,2 2-12-16,2-11 2 15,3-7-4-15,-2-19 4 16,4-11-3-16,1-15 7 15,0-7-2-15,-2-8 5 16,-3-9 2-16,1-1 3 16,-4-4 0-16,2-7 4 15,3-5 0-15,3 0 1 0,3-11-2 16,3-2 0-16,3-5-8 16,2 5-2-16,6 3-9 15,0 13-1-15,6 3-7 16,-2 14 1-16,5 5-5 15,-3 6 2-15,8 6 0 16,-3 5 3-16,5-3-7 16,-3-2-31-16,-3-5-69 15,-4-13-23-15,3-9-87 16,-6-8-252-16,0-11 68 16</inkml:trace>
          <inkml:trace contextRef="#ctx0" brushRef="#br0" timeOffset="17810.0791">8280-863 608 0,'3'-26'439'0,"-5"12"-61"15,-4 17-126-15,-5 16-116 16,1 10-79-16,-3 17-24 0,3 1-15 16,-1 15 6-16,0-6 0 15,5 9-2-15,3-12-10 16,0 10-5-16,8-7-2 16,1 2-2-16,-3-15 0 15,4-6 0-15,0-13 0 16,-4-12 0-16,3-12 7 0,-5-4 1 15,2-7 2-15,-3-10-1 16,-1-4 0-16,-5-6-5 16,7-1-4-16,-4-9-2 15,2 4 1-15,-2 2-2 16,4 9 1-16,1 7-4 16,-1 13 1-16,7 6-8 15,6 6 3-15,9 5-30 16,4 0-12-16,13-2-47 15,0-5-5-15,4-4-15 16,-4-6 33-16,3-9 16 16,-9-2 53-16,-2-1 34 15,-10 4 35-15,-5 3 40 16,-13 7 21-16,-10 5-6 16,-8 8-19-16,-13 16-7 15,-6 7-32-15,-3 13-13 0,5 5 3 16,5 4-7-16,14-13-10 15,15-5-13-15,11-15-3 16,19-16-2-16,13-10 5 16,22-16-6-16,-4-9-3 15,10-10-34-15,-11 4-6 16,-8-3-4-16,-18 12 5 16,-5 7 0-16,-15 11 29 15,-11 12 16-15,-3 10 4 0,-8 9 7 16,-5 2 4-16,4 10 4 15,2-3-11 1,4-2-3-16,11-7-5 0,9-9 0 16,9-11-1-16,19-11-1 15,-2-7 3-15,6-4-37 16,-6 2-26-16,-5 0-80 16,-18 7 263-16,-7 5-596 15,-12 3 242-15</inkml:trace>
        </inkml:traceGroup>
      </inkml:traceGroup>
      <inkml:traceGroup>
        <inkml:annotationXML>
          <emma:emma xmlns:emma="http://www.w3.org/2003/04/emma" version="1.0">
            <emma:interpretation id="{F14D5A52-9E1D-4176-ACB2-7FD91530D5D4}" emma:medium="tactile" emma:mode="ink">
              <msink:context xmlns:msink="http://schemas.microsoft.com/ink/2010/main" type="line" rotatedBoundingBox="23126,1205 27993,1043 28029,2106 23162,2269">
                <msink:destinationLink direction="with" ref="{3A75C7F3-73D0-4ED7-A40B-98A526372F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C5FFFE-E6FA-47B7-9364-9961B1F1C024}" emma:medium="tactile" emma:mode="ink">
                <msink:context xmlns:msink="http://schemas.microsoft.com/ink/2010/main" type="inkWord" rotatedBoundingBox="23126,1205 24742,1151 24777,2214 23162,2269">
                  <msink:destinationLink direction="with" ref="{EA778460-6CCE-44D1-834C-6D9BF143C7EC}"/>
                  <msink:destinationLink direction="with" ref="{107BE37D-B7CF-479C-994D-70F99F61793D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1563.6189">19 62 681 0,'-3'-29'349'16,"3"7"-30"-16,-3 13-133 15,3 7-135-15,0 6-34 16,0 2-2-16,-2 7-2 0,-3 17 2 16,4 8 0-16,-4 19-1 15,5 7-3-15,2 17-5 16,1 4-2-16,-2 1-2 15,1-16 2-15,-4 5 0 16,1-24 0-16,-1-10-1 16,1-13 2-16,-1 0-1 15,1-18-1-15,2-2 1 16,-1-6-5-16,-1-12-38 16,1-3-161-16,3-14-147 15,1-8-41-15</inkml:trace>
          <inkml:trace contextRef="#ctx0" brushRef="#br0" timeOffset="-51115.4364">-21 412 889 0,'-17'3'264'16,"9"1"54"-16,5 2-243 16,9-1-48-16,10 3-4 15,7-5 2-15,17-2 9 16,7-4 4-16,16-5 1 0,-2-8-8 15,14-1-11-15,-10-5-11 16,-1-1-32-16,-16 0-276 16,6-1-60-16,-18 1-101 15</inkml:trace>
          <inkml:trace contextRef="#ctx0" brushRef="#br0" timeOffset="-51265.1753">434-42 1048 0,'13'1'292'15,"-18"8"65"-15,-4 19-279 0,4 6-74 16,-4 15-6-16,1 1 2 15,4 18 1-15,4-5 4 16,-3 15-2-16,9-3 3 16,3 5-3-16,-4-11 0 15,1-2 0-15,3-22 1 0,-8-10-1 16,1-17 2-16,0-7 1 16,-7-15-3-16,-7-6-24 15,-5-6-12-15,-14-11-32 16,-3-2-16-16,-10-6-168 15,-4-6-65-15,-10-4-16 16,7 5-160-16</inkml:trace>
          <inkml:trace contextRef="#ctx0" brushRef="#br0" timeOffset="-50784.424">1129 50 997 0,'-3'38'208'0,"-6"19"97"16,4 2-296-16,1 15-6 15,-4-9 0-15,5 5 0 16,6-12 0-16,-3-4 0 16,-3-19 3-16,4-6 0 15,1-16 1-15,-5-10-15 16,1-6-105-16,-7-11-198 0,-8-11 15 15</inkml:trace>
          <inkml:trace contextRef="#ctx0" brushRef="#br0" timeOffset="-50248.7631">713 106 996 0,'-7'-30'296'0,"10"-1"55"15,9 8-279-15,22-6-22 16,10 1-23-16,24-1 7 15,4 1 1-15,11-2-1 16,-8 10-10-16,8 1-6 16,-19 12-10-16,-7 13-5 15,-14 9 0-15,-9 14 0 16,-22 4 0-16,-14 13 1 16,-11 1 6-16,-18 7 8 15,-6-5 10-15,-7 3 16 16,5-12 2-16,4-5 1 15,13-10-8-15,9-7-9 16,10-7-19-16,3-3-8 16,3-4-4-16,15 1-2 15,-1 2-4-15,15 1 2 16,5 1 5-16,12 5 0 16,-4 3 1-16,7 6-2 15,-11 3 0-15,1 6-1 0,-10 7-1 16,-3-1-1-16,-12-3 3 15,-8 5-1-15,-11-5 2 16,-7-1 0-16,-9-2 1 16,-8 4 0-16,-6-7 9 15,-13 3 22-15,-4-3 12 16,-14-4 11-16,3-5 5 0,-9-4-7 16,9-2-21-16,-6-11-9 15,13-3-11-15,-1-9-7 16,13-6-1-16,5-7-23 15,20 5-23-15,12 1-95 16,18 5-37-16,14 6-333 16,3-1 25-16</inkml:trace>
        </inkml:traceGroup>
        <inkml:traceGroup>
          <inkml:annotationXML>
            <emma:emma xmlns:emma="http://www.w3.org/2003/04/emma" version="1.0">
              <emma:interpretation id="{04887080-DC29-4365-905D-366C93AE9623}" emma:medium="tactile" emma:mode="ink">
                <msink:context xmlns:msink="http://schemas.microsoft.com/ink/2010/main" type="inkWord" rotatedBoundingBox="25530,1472 26367,1444 26389,2116 25552,214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1182.0199">2390 385 680 0,'-15'4'424'0,"-2"-8"-66"16,4 1-109-16,12-1-179 16,1-2-49-16,11-8 8 15,7-6-14-15,8-6 8 16,3-3-16-16,16-5 7 15,-10 3-15-15,3 2 10 16,-2 8-11-16,-1 2 7 16,-12 9-10-16,1 3 9 15,-5 6-11-15,-1 7 7 16,-2 5-9-16,4 7 9 16,-2 5-8-16,0 11 13 15,1 0-8-15,1 2 12 16,-5-3-9-16,3-4 12 15,-1-9-8-15,6-5 23 16,-1-10 0-16,5-8 24 16,3-5-11-16,0-10 8 0,-7-9-23 15,-3-3-11-15,-4-2-35 16,-6-4-21-16,-2 10-26 16,1 2-29-16,-4 11-6 15,1 6-304-15,-3 8 95 16</inkml:trace>
          <inkml:trace contextRef="#ctx0" brushRef="#br0" timeOffset="-40771.1143">2448 801 1020 0,'-7'0'250'0,"0"-3"84"16,10 2-297-16,7-7-3 15,2-3-17-15,14-7 15 16,2-2-11-16,8-6 6 16,4 3-19-16,2 1 7 15,-9 11-16-15,1 8 3 16,-11 5-10-16,-1 13 9 15,-7 5-7-15,-1 5 14 0,-3-5-5 16,-1 3 13-16,-2-5-8 16,4-6 20-16,2-5 1 15,9-6 19-15,5-6-7 16,12-10 11-16,-2-5-21 16,5-7-4-16,-9-1-18 15,1-3 4-15,-14 8-13 0,1 0 5 16,-7 6-29-16,2 7-49 15,0-4-350-15,11-15 78 16</inkml:trace>
        </inkml:traceGroup>
        <inkml:traceGroup>
          <inkml:annotationXML>
            <emma:emma xmlns:emma="http://www.w3.org/2003/04/emma" version="1.0">
              <emma:interpretation id="{37A6859A-3593-431B-89F6-60DBD2525AF6}" emma:medium="tactile" emma:mode="ink">
                <msink:context xmlns:msink="http://schemas.microsoft.com/ink/2010/main" type="inkWord" rotatedBoundingBox="27185,1215 27998,1188 28028,2072 27214,2099">
                  <msink:destinationLink direction="with" ref="{69CE5771-49EE-4D69-AC65-07C745E23E8C}"/>
                  <msink:destinationLink direction="with" ref="{0921423D-026A-4700-871D-A592D9479275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8420.921">4523-92 458 0,'-16'-15'388'16,"-3"1"-89"-16,-1 5-7 16,-4 11-244-16,-2 1-10 15,3 7-6-15,-11 13 7 0,-18 17 42 16,1 11-45 0,-7 15-8-16,-4 9-12 15,12 11-5-15,16-6-4 16,10 13 0-16,11-11 0 15,10 0-4-15,8-19-1 16,15-3-1-16,4-26 2 0,16-7 1 16,6-14 3-1,20-10 3-15,-1-19 2 0,14-16 4 16,-3-15 1-16,8-30 2 16,-12-6-2-16,0-18 19 15,-18 4 4-15,-5-1 17 16,-20 23 9-16,-14 9 21 15,-15 18-10-15,-14 10-9 16,-12 15-24-16,-18 6-11 16,-5 10-20-16,-13 0-10 15,3 12 1-15,-7 0 1 16,9 1-1-16,3 0-43 16,13-3-81-16,4-14-368 15,9-6 55-15</inkml:trace>
        </inkml:traceGroup>
      </inkml:traceGroup>
    </inkml:traceGroup>
    <inkml:traceGroup>
      <inkml:annotationXML>
        <emma:emma xmlns:emma="http://www.w3.org/2003/04/emma" version="1.0">
          <emma:interpretation id="{036FE722-CBF7-4762-987A-B99CD7AF9E2A}" emma:medium="tactile" emma:mode="ink">
            <msink:context xmlns:msink="http://schemas.microsoft.com/ink/2010/main" type="paragraph" rotatedBoundingBox="22872,2789 27707,2499 27782,3760 22948,4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4AE591-F74E-41EE-AB43-580BC875735C}" emma:medium="tactile" emma:mode="ink">
              <msink:context xmlns:msink="http://schemas.microsoft.com/ink/2010/main" type="line" rotatedBoundingBox="22872,2789 27707,2499 27782,3760 22948,4050">
                <msink:destinationLink direction="with" ref="{3A75C7F3-73D0-4ED7-A40B-98A526372F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3DCC16-5168-4B5E-8457-E81CD94E4FE4}" emma:medium="tactile" emma:mode="ink">
                <msink:context xmlns:msink="http://schemas.microsoft.com/ink/2010/main" type="inkWord" rotatedBoundingBox="22872,2789 26223,2588 26298,3849 22948,405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4445.159">-7 1453 948 0,'-3'-8'267'0,"-5"4"60"16,0 10-263-16,-4 44-31 15,-3 3-12-15,-4 26 0 16,1 13 1-16,-4 11 8 16,7-28-7-16,-2 28-4 15,2-28-4-15,-4 11-3 0,2-5-9 16,-2 10-1-16,2-31 0 16,3 6 0-16,5-26 2 15,6-10 1-15,6-10 0 16,6-11 2-16,8-4 1 15,10-5 2-15,9-9-1 16,13-8 1-16,6 3-2 16,8-12-2-16,0 0-3 15,6 1 0-15,-9 1-1 16,2-1-2-16,-14 12 7 0,-2 6-26 16,-8 6-359-16,-16-4 117 15</inkml:trace>
          <inkml:trace contextRef="#ctx0" brushRef="#br0" timeOffset="-33309.5106">779 1987 677 0,'-13'-17'293'16,"3"-6"-4"-16,12 4-176 0,12-22-34 15,12-3-53-15,17-12-3 16,10-26-3-16,20-10 13 16,-4 33-1-16,13 7-1 15,-8 14-2-15,0 38 2 16,-16 7-12-16,-3-5 0 16,-23 36 5-16,-7 16 5 15,-17 17 0-15,-13 22 8 16,-10 8 3-16,-11-29 3 15,-2-10 4-15,-7-16 2 16,4-22-14-16,3-4-7 16,5-4-6-16,6-6-12 15,10-2-6-15,10 1-4 16,11-4 3-16,15-2-2 16,5 0 1-16,15 5 2 15,0-5 1-15,6 7-3 16,-7 0 1-16,1 16-6 15,-14 3 0-15,-6 6-4 0,-14-1 2 16,-7 12 0-16,-11-11 4 16,-9-1 2-16,-8 1 3 15,-9 4 5-15,-7-13 8 16,-11 3 19-16,-4-3 5 16,-13 0 12-16,1-5 3 0,-5 2-2 15,15-6-16-15,-7-3-7 16,14-8-10-16,-6-7-6 15,9-6-9-15,-2-2-4 16,13 2 6-16,9-1-19 16,12-1 1-16,7 0-20 15,7-4-38-15,9 4-88 16,5-5 241-16,9 0-575 16,2-10 205-16</inkml:trace>
          <inkml:trace contextRef="#ctx0" brushRef="#br0" timeOffset="-33889.4044">1148 1734 977 0,'0'-3'267'0,"0"21"61"16,-2 13-273-16,0 19-28 15,4 7-14-15,-2 4 5 16,-5-7 4-16,4 4-2 16,-4-10-5-16,4 6-3 15,-1-2-8-15,1 3-1 16,-5-17-1-16,6-5-17 15,-2-15-14-15,-6-9-204 0,-2-20-121 16,-12-10-41-16</inkml:trace>
          <inkml:trace contextRef="#ctx0" brushRef="#br0" timeOffset="-32650.693">2318 2062 1103 0,'-17'-12'267'0,"14"-2"90"16,15-2-318-16,16-5-23 15,2-10-6 1,1 2-7-16,46-26-5 0,-2 7 1 16,2 15-4-16,-8 16-1 15,-28 51-4-15,-15 4 5 16,-6 6 15-16,-11-10 10 15,-4-3 13-15,-5-14 15 16,0-5 10-16,0-7-9 0,8 4-3 16,-1-9-9-16,9-5-8 15,2-1-11-15,7-2-6 16,1 1-2-16,3-4-2 16,-3-4-2-16,0-8 1 15,-6 4 1-15,-5-8-70 16,2 10-24-16,-2 1-77 15,-7 1-272-15,1-3 40 16</inkml:trace>
          <inkml:trace contextRef="#ctx0" brushRef="#br0" timeOffset="-32262.0957">2189 2484 1014 0,'12'-14'245'0,"10"-1"80"16,19-8-282-16,8-11-41 15,16 0 0-15,2 6 2 16,8-4 1-16,-7 11-1 0,1 5 0 15,-12 7-1-15,-8 5 1 16,-16 13 0-16,-5 2 20 16,-10 7 7-16,-2 3 5 15,-6-1 1-15,1 5 1 16,-2-4-17-16,4-8-4 16,0-4-4-16,4-6-1 15,0-6-1-15,8-12-2 16,1 1-2-16,5-9-29 15,4 1-242-15</inkml:trace>
        </inkml:traceGroup>
        <inkml:traceGroup>
          <inkml:annotationXML>
            <emma:emma xmlns:emma="http://www.w3.org/2003/04/emma" version="1.0">
              <emma:interpretation id="{A106B2FA-2B27-4E55-9342-C0320DC3D3F4}" emma:medium="tactile" emma:mode="ink">
                <msink:context xmlns:msink="http://schemas.microsoft.com/ink/2010/main" type="inkWord" rotatedBoundingBox="27098,2798 27722,2761 27781,3729 27156,3766">
                  <msink:destinationLink direction="with" ref="{69CE5771-49EE-4D69-AC65-07C745E23E8C}"/>
                </msink:context>
              </emma:interpretation>
              <emma:one-of disjunction-type="recognition" id="oneOf9">
                <emma:interpretation id="interp9" emma:lang="" emma:confidence="0">
                  <emma:literal>0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°</emma:literal>
                </emma:interpretation>
                <emma:interpretation id="interp1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-31321.4992">4315 1703 454 0,'12'-83'270'16,"-7"19"12"-16,-4 4-84 15,-5 11-35-15,-12 46-26 16,-5 6-66-16,-13 3-19 16,-9 43-28-16,-9 32-10 15,3 13-5-15,-3 13 4 16,12 8 1-16,6-27 11 15,11-27 3-15,6 8 0 16,16-8-5-16,13 9-5 16,6-14-12-16,16 1-1 15,6-22 0-15,14-4 1 0,-1-33 3 16,12-11 3-16,-8-23 1 16,7-19 2-16,-7-15-3 15,-2 1 20-15,-11 9 5 16,-7-2 11-16,-18 12 0 15,-16-28 0-15,-12 9-20 16,-11-1-12-16,-8 14-16 16,-10 11-1-16,-2 45-6 0,-9 11-60 15,-2 14-30-15,-13 13-332 16,4-3 39-16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50.2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21423D-026A-4700-871D-A592D9479275}" emma:medium="tactile" emma:mode="ink">
          <msink:context xmlns:msink="http://schemas.microsoft.com/ink/2010/main" type="inkDrawing" rotatedBoundingBox="24919,86 29509,394 29425,1639 24836,1331" hotPoints="29348,1208 26961,1501 24733,595 27120,302" semanticType="enclosure" shapeName="Ellipse">
            <msink:sourceLink direction="with" ref="{33109778-72AE-4DFD-8E7F-F2C704DBEE53}"/>
            <msink:sourceLink direction="with" ref="{C601D3D2-1C23-463E-BE06-D7C1ED62AE26}"/>
            <msink:sourceLink direction="with" ref="{37A6859A-3593-431B-89F6-60DBD2525AF6}"/>
            <msink:destinationLink direction="with" ref="{B22506E9-2DF3-40FB-BAB0-DFFFCDB94077}"/>
          </msink:context>
        </emma:interpretation>
      </emma:emma>
    </inkml:annotationXML>
    <inkml:trace contextRef="#ctx0" brushRef="#br0">3923 363 53 0,'17'-8'92'0,"-59"3"58"16,4-7 38-16,-12-6 53 16,-1 1 19-16,-3-5-18 15,2 7-65-15,-12 0-43 16,-1 4-66-16,-5-4-32 16,11 2-19-16,-8-8-5 15,9 2 7-15,-14-8 3 16,-1-1 12-16,-17 1 2 15,4 10 2-15,-14-3-10 16,7 12-5-16,-24 2-12 16,10 4-1-16,-25 2-11 15,9 0 7-15,-19-4-6 16,11-1 6-16,-19-1-8 16,16-2 9-16,-17-1-10 15,9 6 6-15,-15 5-5 16,17 1 6-16,-4 7-8 0,9 7 7 15,-3 9-7-15,21 4 6 16,-4 8-7-16,17 5 7 16,6 11-8-16,48-22 0 15,3 0 4 1,-36 35-9-16,26-5 5 16,21 4-11-16,25-3 4 0,52-7-6 15,21 0 7-15,37 6-4 16,16-3 12-16,42 4-6 15,4-4 9-15,35 1-6 16,-6-6 6-16,27-3-5 16,-23-10 8-16,26 2-7 15,-21-6 5-15,28-7-5 16,-23 3 4-16,26-7-6 16,-27-11 7-16,13 0-4 15,-34-4 8-15,18-6-9 16,-30-5 8-16,14-5-6 15,-24-6 5-15,8-15-4 16,-28-12 8-16,0-8 7 16,-36-3 14-16,-9-19 21 15,-37 9 18-15,-15-6 43 16,-31 1 12-16,-27-10-5 0,-29 11-20 16,-30-4-18-16,-20 4-43 15,-25-2-25-15,-2 9-5 16,-21-4-4-16,11 6 3 15,-21-6-23-15,23 11-50 16,-20 2-99-16,13 10-326 16,2 3 24-16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2:50.6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1A753C-1D3E-42D5-80F2-BD9792927E71}" emma:medium="tactile" emma:mode="ink">
          <msink:context xmlns:msink="http://schemas.microsoft.com/ink/2010/main" type="inkDrawing" rotatedBoundingBox="17829,4703 21993,1624 22500,2310 18336,5389" semanticType="callout" shapeName="Other">
            <msink:sourceLink direction="to" ref="{06552575-F640-4BFD-A98F-EE5C417D4A6F}"/>
            <msink:sourceLink direction="from" ref="{107BE37D-B7CF-479C-994D-70F99F61793D}"/>
          </msink:context>
        </emma:interpretation>
      </emma:emma>
    </inkml:annotationXML>
    <inkml:trace contextRef="#ctx0" brushRef="#br0">0 2836 1032 0,'11'-28'212'0,"10"-10"100"15,7-5-306-15,16-6-5 16,5-28 1-16,14 2-2 16,-1 4 1-16,14-5-1 15,-2 16 2-15,6-18-3 16,-5 12 3-16,20-16-2 15,-11 6 1-15,15-10-1 16,2 12 1-16,15-12 0 16,-10 5 0-16,20-14 2 15,-9 10 0-15,18-13-1 16,-11 5 2-16,15-13-1 16,-13-3-1-16,20-9-3 0,-16 17 3 15,17 6-2-15,-19 15 1 16,14-1-1-16,-20 7 2 15,8-10-1-15,-21 1 2 16,12-3-2-16,-21 20 2 16,1 1-1-16,-23 15 6 15,2 5 16-15,-23 19 5 16,-5 3 3-16,-12 13 1 0,-8 5-8 16,-14 2-15-16,-7 1-8 15,-6 7-7-15,-11-4-22 16,-13 10 24-16,-15 12-351 15,-10 6 106-15</inkml:trace>
    <inkml:trace contextRef="#ctx0" brushRef="#br0" timeOffset="836.5708">-27 2207 787 0,'0'1'282'0,"-7"18"16"0,0 7-182 16,-10 14-95 0,-3 4-13-16,0 18 2 0,-3 0 0 15,-5 18-1-15,2-9 4 16,-6 24 7-16,-3-15 3 0,-4 4-1 15,6-12-2 1,2 5-6-16,8-27-8 0,5 3-3 16,10-21 1-16,9-2 1 15,7-16 1-15,9-11 4 16,9-15 2-16,14-8-2 16,8-11-2-16,22-5 0 15,-1-3-3-15,22-10-2 16,-2 5 0-16,12-2 0 15,-12 10 1-15,12-17-1 16,-15 7 0-16,-2 7 0 16,-15 4-2-16,3-9-47 15,-18 25-110-15,9 11-196 16,-12-7-18-16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8:03.9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778460-6CCE-44D1-834C-6D9BF143C7EC}" emma:medium="tactile" emma:mode="ink">
          <msink:context xmlns:msink="http://schemas.microsoft.com/ink/2010/main" type="inkDrawing" rotatedBoundingBox="22586,992 24982,840 25095,2629 22699,2780" hotPoints="24871,1949 23819,3001 22767,1949 23819,897" semanticType="enclosure" shapeName="Circle">
            <msink:sourceLink direction="with" ref="{39C5FFFE-E6FA-47B7-9364-9961B1F1C024}"/>
          </msink:context>
        </emma:interpretation>
      </emma:emma>
    </inkml:annotationXML>
    <inkml:trace contextRef="#ctx0" brushRef="#br0">1571 25 867 0,'-39'11'178'15,"-2"1"88"-15,4 2-265 16,-1 0 11-16,4-4-12 0,-3 0 15 16,2-1-9-16,-4 0 22 15,3-1-8-15,-4 1 28 16,1 0-10-16,3 0 11 15,3 0-22-15,1 1 6 16,6-3-27-16,-3 1 6 16,3-2-14-16,-8 0 11 15,2-3-11-15,-8 0 18 16,5 2-8-16,-13 3 12 16,8 2-10-16,-6 6 10 15,5 1-18-15,-2 6 8 16,8-3-11-16,-1 7 9 15,10-2-1 17,12-13 4-32,2 2-11 0,-41 47 9 15,3 2-11-15,-5 6 10 0,8 2-9 16,14-22 14-16,6-6-10 16,1 4 14-16,7-4-10 15,-2 3 10-15,9 0-8 16,-1-1 15-16,6-9-15 15,1 1 9-15,4-6-13 16,5 0 5-16,5-5-15 16,4 7 11-16,5 0-11 15,4 10 11-15,5-4-11 16,13 12 8-16,1-2-9 0,9 6 10 16,-3-6-9-16,7 7 10 15,-5-9-12-15,4 5 10 16,0-13-10-16,11-6 6 15,-5-6-8-15,13-3 12 16,-2-12-8-16,2-1 12 16,-10 1-8-16,13-4 12 15,-12-5-13-15,8 5 10 16,0-2-12-16,16-3 10 16,-5-3-10-16,10-3 11 15,-13-6-13-15,6 3 12 16,-13-5-13-16,-1-5 11 0,-13 1-12 15,8-6 12 1,-15-5-10-16,4-11 10 0,-11-3-10 16,0-17 13-16,-6 0-12 15,1-12 13-15,-10 8-11 16,1-5 13-16,-8 9-13 16,2-7 11-16,-4 7-12 15,-3-13 9-15,-3 2-15 16,-1-10 6-16,-4 4-13 15,-10-6 12-15,4 11-9 16,-8 4 14-16,-2 12-7 0,-11 0 14 16,0 13-10-16,-8 6 16 15,-2 6-9-15,-7-4 15 16,-1 8-11-16,-8-5 10 16,1 1-14-16,-11-1 11 15,1 4-17-15,-11-1 13 16,6 9-13-16,-4 0 10 15,12 8-11-15,-4 9 10 16,3 2-11-16,-7 4 11 16,10 3-9-16,-7 5 10 15,10-3-11-15,1 2 11 16,10 1-13-16,-2 3 10 16,3-3-11-16,-1 0 11 15,6 0-10-15,-2-2 10 16,7-1-11-16,-1-2 9 0,5 0-12 15,2-7 9-15,1 2-12 16,0-2 10-16,2-2-8 16,1-5 12-16,0 2-8 15,3 0 13-15,1-3-7 16,2 1 8-16,2 10-10 16,3-7 7-16,0-4-13 15,-2 1 10-15,0 1-10 16,-1-5 12-16,2 6-7 0,-4 0 12 15,2-4-10-15,-6 0 10 16,-4 4-11-16,-4-5 7 16,5 3-12-16,-3 1 10 15,1 4-10-15,1 0 11 16,3 6-11-16,-7-6 13 16,0 8-13-16,-6-2 10 15,-3 4-12-15,-13 4 11 16,1 3-8-16,-7 5 13 15,7-4-9-15,-5 7 11 16,9-9-9-16,-1 7 8 16,7-1-11-16,-11 10 8 15,4 2-11-15,-5 15 10 16,-1 2-10-16,-5 10 10 16,9-4-10-16,0 9 12 15,6-7-12-15,6 4 12 0,7-10-12 16,4 5 11-16,6-11-12 15,8 12 10-15,5-4-10 16,6 11 9-16,7-3-11 16,9 10 10-16,9-8-11 15,14-1 10-15,4-12-13 16,18-6 12-16,-6-15-9 0,21-10 11 16,-7-4-12-1,15-11 6-15,-6 1-13 0,24-12 10 16,-12 0-9-16,19-1 13 15,-13 3-4-15,19 5 13 16,-16 4-11-16,13-3 8 16,-14-11-10-16,6 4 8 15,-23-4-11-15,4-9 12 16,-16-6-9-16,3-9 11 16,-8-16-10-16,1-18 7 15,-16-1-11-15,-2-13 10 16,-18 5-11-16,-8-14 12 15,-20 0-6-15,-5-24 19 16,-17-1-9-16,-20-22 13 16,-12 8-12-16,-12-10 10 15,-7 17-19-15,-14-2 4 16,10 30-21-16,-24 2-335 0,-11 31 104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8:06.8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7BE37D-B7CF-479C-994D-70F99F61793D}" emma:medium="tactile" emma:mode="ink">
          <msink:context xmlns:msink="http://schemas.microsoft.com/ink/2010/main" type="inkDrawing" rotatedBoundingBox="23168,398 25473,1231 24720,3315 22415,2482" semanticType="enclosure" shapeName="Other">
            <msink:sourceLink direction="with" ref="{39C5FFFE-E6FA-47B7-9364-9961B1F1C024}"/>
            <msink:destinationLink direction="from" ref="{011A753C-1D3E-42D5-80F2-BD9792927E71}"/>
          </msink:context>
        </emma:interpretation>
      </emma:emma>
    </inkml:annotationXML>
    <inkml:trace contextRef="#ctx0" brushRef="#br0">1397 185 551 0,'-31'-9'399'0,"-7"-5"-80"16,4 7-67-16,-4-3-193 16,7 1-45-16,-4-2-3 15,2 4-7-15,0-7-2 16,-1 3-1-16,-7 0 3 16,2 4 6-16,-2 4 16 15,-2 7 5-15,-3 6 1 16,8 3-3-16,-10 9-7 0,5-1-14 15,-3 7-6-15,5-2-1 16,-8 9-1-16,4-4 2 16,-1 7-2-16,6-7 4 31,2 0-1-31,-36 38-1 16,1 9 1-16,5 5 0 0,-2 10-1 15,37-18 0-15,0 16 0 16,6-10-3-16,1 5 1 15,8-12 1-15,3-2 0 16,5-17 2-16,10 2 2 16,8-5 0-16,6 3-1 15,6-3 1-15,7 14-3 16,4-4-1-16,8 8 3 16,2-8 4-16,13-7 1 15,-4-14 1-15,12-1 1 16,-4-8-5-16,12 2-9 15,-5 0-2-15,13-5-2 16,-3-8-1-16,16-8 1 16,-2-15 7-16,12 2 2 15,-6 2-1-15,18-4-2 16,-11 5 0-16,14 3-2 16,-13-6-3-16,8-3-8 15,-19 3-4-15,6 0-4 0,-25 29 1 16,10 7 3-16,-15-35 9 15,2-7 4-15,-12-2 5 16,1-36 0-16,-12-11 0 16,-7 22 0-16,-17 0 0 15,-4-9-1-15,-12-7-1 0,-4-15 0 16,-3-5 2-16,0-19 3 16,-7 1 1-16,-1-11 9 15,-1 12 1-15,-3-6-1 16,2 14-1-16,4-11 0 15,-1 15-8-15,-3-3 1 16,9 10 0-16,-7-2 1 16,-1 11 1-16,0-5 0 15,-5 10 0-15,-9-11-2 16,-2 4-2-16,-11-12 1 16,-3 8 4-16,-7-8 20 15,0 15 22-15,-12 0 11 16,3 16 6-16,-7 2-2 15,1 12-20-15,-25 5-26 16,0 16-16-16,-30 12-53 16,-10 13-36-16,-49 16-356 15,8 8 67-15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1:44.7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1F6CE4-98D4-4AAD-BCCA-DCAD5361EEB1}" emma:medium="tactile" emma:mode="ink">
          <msink:context xmlns:msink="http://schemas.microsoft.com/ink/2010/main" type="inkDrawing" rotatedBoundingBox="8642,5389 10251,5565 10140,6580 8531,6404" hotPoints="10110,5867 9297,6404 8369,6104 9183,5567" semanticType="enclosure" shapeName="Ellipse"/>
        </emma:interpretation>
      </emma:emma>
    </inkml:annotationXML>
    <inkml:trace contextRef="#ctx0" brushRef="#br0">3845-571 819 0,'-17'-6'269'16,"0"2"48"-16,-1-4-220 0,2 2-45 16,3 1-23-16,0 2-9 15,3-1-16-15,-1 2 6 16,-1-1-12-16,-2 3 11 16,-3-2-9-16,0-1 12 15,-1 5-11-15,-1-1 11 16,-1-1-11-16,3 3 10 15,-3 2-6-15,2-2 14 16,-5 5-9-16,3-4 10 0,-3 3-11 16,5 2 5-16,-7 1-16 15,7 1 10-15,-4 0-12 16,2-3 10-16,-1 1-9 16,-2-5 10-16,-3-4-11 15,1-3 10-15,-1 8-10 16,6 1 10-16,-1-4-8 15,4 5 14-15,0 4-11 16,5-2 11-16,-13-4-12 16,8 3 9-16,-3 1-14 15,2-3 12-15,-2-2-12 16,9 4 12-16,-3 4-12 16,2 4 10-16,-2 1-11 15,-2-2 10-15,0 2-10 16,2-2 12-16,-1-3-9 15,1-1 12-15,4 6-10 16,-1-5 11-16,-1 4-12 0,4-3 10 16,0 7-11-16,4-4 8 15,-1 7-11-15,5-2 10 16,0 2-9-16,2-1 10 16,1-1-9-16,1-2 11 15,2 1-11-15,2-4 10 16,7 7 0-16,1-3 0 0,5 6-10 15,-1-6 10-15,3 6-11 16,-3-6 1-16,1 2-1 16,-1-4 11-16,5 2-11 15,-4-1 11-15,2-3-12 16,-3-2 12-16,3 0-12 16,-7 0 12-16,2-3-12 15,-4 1 12-15,0-1-11 16,-4-5 11-16,7-3-10 15,2 1 9-15,4-7-10 16,0 0 11-16,6 3-12 16,-5 0 12-16,9-1-11 15,-3-1 11-15,6 1-12 16,-4-4 12-16,5 2-12 16,-4-3 11-16,6 4-11 15,-2-1 12-15,1 3-10 0,-1-1 10 16,0 1-11-16,-4-3 11 15,-1 0-12-15,2 0 11 16,0-5-11-16,0 2 11 16,3 0-11-16,-2-1 11 15,3 0-10-15,-3-1 11 16,1-1-11-16,-6-3 11 16,3-1-10-16,-9 1 10 0,1 4-10 15,-5 5 11-15,1 2-11 16,-4 1 10-16,1 3-10 15,2-2 10-15,0-1-11 16,-3 2 10-16,2-4-10 16,-4-1 10-16,3 5-10 15,-4-2 11-15,-6-2-10 32,-1 2 0-32,4-3 6 15,1 0-6-15,-9-3 6 16,4-2 9-16,-6 4 1 15,-1 1 1-15,-3-3 0 16,5-2 0-16,-5 3-9 16,1-4-2-16,2 1 0 15,2-4-2-15,-2 0 1 16,0-5-1-16,0 3 0 0,1-4 0 16,-1 6 1-16,0-1 0 15,2 1-1-15,-2-3-1 16,1 2 1-16,1-5 0 15,-1 3 0-15,2-7 0 16,2 4 1-16,-4-5 0 16,-2 9-1-16,1-3 0 15,-5 5 0-15,-2 1 1 16,-1 3-2-16,2-5 1 16,0 2 1-16,-8-6-1 15,6-4 1-15,-9-4 3 16,2-4 4-16,-3-2 2 15,2 4 3-15,-7 1 1 16,5 4 0-16,-5 4-2 16,1 5-2-16,-2-3 6 0,-1 2 0 15,-5-5 8-15,-3 4 2 16,-2-7 5-16,3 7-7 16,-5-8-1-16,5 3-10 15,-3 0-5-15,2 5-5 16,0 0 0-16,5 5 1 15,0 3 7-15,5 4 5 16,-4 1 3-16,2 5-1 0,-1 5-3 16,2 3-7-16,-2 5-5 15,9 4-5-15,-3 2-2 16,1-1 3-16,1 1-1 16,1-4 2-16,-4-1-4 15,2 0-17-15,-4-3-59 16,3-7-36-16,-9-20-337 15,0-10 46-15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4:05.87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F4F634-0D72-470D-A850-8456D03AD525}" emma:medium="tactile" emma:mode="ink">
          <msink:context xmlns:msink="http://schemas.microsoft.com/ink/2010/main" type="writingRegion" rotatedBoundingBox="29267,1839 32648,1365 33001,3886 29621,4360"/>
        </emma:interpretation>
      </emma:emma>
    </inkml:annotationXML>
    <inkml:traceGroup>
      <inkml:annotationXML>
        <emma:emma xmlns:emma="http://www.w3.org/2003/04/emma" version="1.0">
          <emma:interpretation id="{0D5C751E-8D68-409F-BCBE-A48AAB2EB83D}" emma:medium="tactile" emma:mode="ink">
            <msink:context xmlns:msink="http://schemas.microsoft.com/ink/2010/main" type="paragraph" rotatedBoundingBox="30322,1496 32746,1556 32728,2277 30305,22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AAE637-5D06-48A7-9F85-3F6AB80C4681}" emma:medium="tactile" emma:mode="ink">
              <msink:context xmlns:msink="http://schemas.microsoft.com/ink/2010/main" type="line" rotatedBoundingBox="30322,1496 32746,1556 32728,2277 30305,2217"/>
            </emma:interpretation>
          </emma:emma>
        </inkml:annotationXML>
        <inkml:traceGroup>
          <inkml:annotationXML>
            <emma:emma xmlns:emma="http://www.w3.org/2003/04/emma" version="1.0">
              <emma:interpretation id="{B7F2CC63-7159-43A2-9A4B-8ADF3BB529D2}" emma:medium="tactile" emma:mode="ink">
                <msink:context xmlns:msink="http://schemas.microsoft.com/ink/2010/main" type="inkWord" rotatedBoundingBox="30322,1496 32746,1556 32728,2277 30305,2217"/>
              </emma:interpretation>
              <emma:one-of disjunction-type="recognition" id="oneOf0">
                <emma:interpretation id="interp0" emma:lang="" emma:confidence="0">
                  <emma:literal>voll</emma:literal>
                </emma:interpretation>
                <emma:interpretation id="interp1" emma:lang="" emma:confidence="0">
                  <emma:literal>voll)</emma:literal>
                </emma:interpretation>
                <emma:interpretation id="interp2" emma:lang="" emma:confidence="0">
                  <emma:literal>old</emma:literal>
                </emma:interpretation>
                <emma:interpretation id="interp3" emma:lang="" emma:confidence="0">
                  <emma:literal>Grolls</emma:literal>
                </emma:interpretation>
                <emma:interpretation id="interp4" emma:lang="" emma:confidence="0">
                  <emma:literal>wolf</emma:literal>
                </emma:interpretation>
              </emma:one-of>
            </emma:emma>
          </inkml:annotationXML>
          <inkml:trace contextRef="#ctx0" brushRef="#br0">8119 593 1218 0,'-2'-2'268'0,"-1"-1"108"15,-1-2-357-15,-7 8-10 16,2 11 16-16,-10 3 11 16,-1 3 5-16,3 12-1 15,8-6-4-15,5-1-20 16,8-8-10-16,5-10 0 0,8-7 5 16,9-9 0-16,0-6 1 15,2-11 0-15,-2 0-3 16,-3-2-2-16,-8 4-1 15,-5-3 0-15,0 15-2 16,-5 3 0-16,-8 9-1 16,-2 5 0-16,2 7-1 0,-11 2 0 15,5 1-1-15,2-4 1 16,0 1 1-16,1-3-28 16,6-3-27-16,8-4-29 15,9-4-359-15,21-21 83 16</inkml:trace>
          <inkml:trace contextRef="#ctx0" brushRef="#br0" timeOffset="372.6298">8521 482 1051 0,'1'-3'279'0,"-4"-3"82"15,0 1-292-15,-6 10-32 16,-7-1-10-16,-7 12-7 15,-1 5-1-15,-4 15 2 16,2-3 5-16,6 7 2 16,8-6 2-16,6 3-8 0,6-11-5 15,6 1-7-15,6-10-1 16,8-6-2-16,6-12 5 16,10-15-2-16,0-2 4 15,9-11-6-15,-8-2 2 16,-4-4-4-16,-10 10 1 15,-9-7-2-15,-12 7 5 16,-8 2 6-16,-5 11 0 0,-8 1-6 16,1 10 2-16,-3 10-6 15,2 6-5-15,1 2-4 16,2 0 11-16,9 0-54 16,4-9-32-16,3-2 333 15,7-14-688-15,9-16 301 16</inkml:trace>
          <inkml:trace contextRef="#ctx0" brushRef="#br0" timeOffset="788.2798">8878 444 635 0,'15'-9'357'16,"-4"-7"-14"-16,-3 1-110 15,-7 7-110-15,-5 7-20 16,-9 10-42-16,-7 12-11 0,-1 13-8 16,-17 11-5-16,4-1-2 15,-1 2 8-15,9-11-2 16,6-2-11-16,21-14-11 16,18-8-5-16,10-11-7 15,15-12 0-15,7-19 3 16,16-19-2-16,-5-12-1 0,4-10-11 15,-8 0 0-15,-9 2-4 16,-20 17 4-16,-15 15-10 16,-19 23 5-16,-21 19-10 15,-11 24 7-15,-16 26 2 16,-3 13 11-16,0 13 9 16,13-5 8-16,9 3-3 15,17-15-3-15,3-12-7 16,10-11-1-16,13-13-23 15,11-13-44-15,26-19-375 16,14-11 91-16</inkml:trace>
          <inkml:trace contextRef="#ctx0" brushRef="#br0" timeOffset="1194.7532">9393 335 1315 0,'-20'9'321'0,"-3"0"103"15,0 7-369-15,8 2-53 16,-2 2-6-16,8 0 7 16,1 14-8-16,5-4 6 15,3 10-9-15,5-3 5 16,4-3-6-16,3-11 7 16,11-6-3-16,3-14 6 15,10 1 0-15,-4-2 5 0,2-7-3 16,-4 5 2-16,-7 2-3 15,-7 1 1-15,-3 1-5 16,-5 4 2-16,-11 3 0 16,5 1 8-16,-10 2 11 15,-1 1 13-15,-7 4 24 16,-1-6 11-16,-22 7 22 16,-4-1-2-16,-22 2 8 15,-4 1-19-15,-6 4-13 16,14-8-26-16,12 1-12 15,18-4-15-15,14-3-56 16,19-3-45-16,21-1-464 16,1-16 91-16</inkml:trace>
          <inkml:trace contextRef="#ctx0" brushRef="#br0" timeOffset="-349.2458">7243 355 898 0,'-2'-6'314'0,"1"3"40"15,-2 7-235-15,-6 10-30 16,-4 11-24 0,-8 16-9-16,-4 8-3 0,1 9-5 15,7-1-12-15,6-2-13 16,11-13-5-16,6-6-8 16,7-9-4-16,6-14-3 15,8-8 5-15,11-16 0 16,6-13 5-16,13-13-3 15,1 0 1-15,4-24-3 16,-15 4-1-16,-5-3-1 16,-19 10 1-16,-9 0-1 15,-10 27 0-15,-4 13-5 16,-3 19-2-16,-5 23-2 16,1 10 0-16,1 10-1 15,9 3 3-15,1 0 0 0,12-17 0 16,10-5 1-16,6-15 1 15,11-10 3-15,1-11 3 16,10-16 4-16,-8-7 1 16,2-14 14-16,-13-6 13 15,-8-6 12-15,-16 2 4 16,-12 0-1-16,-10 15-12 0,-7 6-22 16,-2 12-16-16,3 9-5 15,4 8-15-15,1 7-95 16,3 3-35-16,1 3-352 15,8-3 13-15</inkml:trace>
        </inkml:traceGroup>
      </inkml:traceGroup>
    </inkml:traceGroup>
    <inkml:traceGroup>
      <inkml:annotationXML>
        <emma:emma xmlns:emma="http://www.w3.org/2003/04/emma" version="1.0">
          <emma:interpretation id="{EDA73FCD-C40F-4D6A-BD2C-41D71D7F198E}" emma:medium="tactile" emma:mode="ink">
            <msink:context xmlns:msink="http://schemas.microsoft.com/ink/2010/main" type="paragraph" rotatedBoundingBox="30026,2163 32451,1823 32595,2855 30171,3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3F6E42-FD7B-40C7-8FEF-588125C7271F}" emma:medium="tactile" emma:mode="ink">
              <msink:context xmlns:msink="http://schemas.microsoft.com/ink/2010/main" type="line" rotatedBoundingBox="30026,2163 32451,1823 32595,2855 30171,3195"/>
            </emma:interpretation>
          </emma:emma>
        </inkml:annotationXML>
        <inkml:traceGroup>
          <inkml:annotationXML>
            <emma:emma xmlns:emma="http://www.w3.org/2003/04/emma" version="1.0">
              <emma:interpretation id="{5019BF48-8636-4F9D-8140-271CF5325C3B}" emma:medium="tactile" emma:mode="ink">
                <msink:context xmlns:msink="http://schemas.microsoft.com/ink/2010/main" type="inkWord" rotatedBoundingBox="30026,2163 32451,1823 32595,2855 30171,3195"/>
              </emma:interpretation>
              <emma:one-of disjunction-type="recognition" id="oneOf1">
                <emma:interpretation id="interp5" emma:lang="" emma:confidence="0">
                  <emma:literal>Mull</emma:literal>
                </emma:interpretation>
                <emma:interpretation id="interp6" emma:lang="" emma:confidence="0">
                  <emma:literal>Muu</emma:literal>
                </emma:interpretation>
                <emma:interpretation id="interp7" emma:lang="" emma:confidence="0">
                  <emma:literal>Tenue</emma:literal>
                </emma:interpretation>
                <emma:interpretation id="interp8" emma:lang="" emma:confidence="0">
                  <emma:literal>Mure</emma:literal>
                </emma:interpretation>
                <emma:interpretation id="interp9" emma:lang="" emma:confidence="0">
                  <emma:literal>fuzle</emma:literal>
                </emma:interpretation>
              </emma:one-of>
            </emma:emma>
          </inkml:annotationXML>
          <inkml:trace contextRef="#ctx0" brushRef="#br1" timeOffset="252105.4384">7195 1321 1026 0,'-15'-17'347'0,"-8"6"73"15,-2 5-284-15,-5-1-28 16,10 10-2 0,0 1-94-16,-20 12-7 15,2 4-3-15,7 6 0 0,8 9 0 16,17-10 0-16,7 51-3 15,9 4-1-15,0-16 0 16,13-2 1-16,3-13 4 16,10-104 3-16,4-17 3 15,10-14 2-15,-4-11-1 16,-1 3 0-16,-12 41-2 16,-5-1-3-16,-14 22-2 15,-8 20-16-15,-11 18-5 0,-7 18 0 16,-5 21 1-16,-6 13 3 15,0-6 15-15,3 51 5 16,7 1 0-16,6-1-1 16,12-16-4-16,7-18 0 15,11-81 0-15,19-71-6 16,4-27-16-16,12-27-26 16,2-8-16-16,4-22-29 15,-13 38-2-15,-4 0 17 16,-14 26 28-16,-12 29 21 15,-13 47 23-15,-17 38 16 16,-5 28 6-16,-11 30 19 16,-2 16 4-16,-9 27 15 15,12-19-3-15,-5 2-4 16,13-26-18-16,7-10-7 0,12-29-12 16,9-3-8-16,8-14-2 15,3-10 0-15,-3-12 4 16,2-20 4-16,-2-3 4 15,-2-11 0-15,-4 1-2 16,0-5-3-16,0 12-3 16,-5-5-2-16,-2 6-2 15,3 3-39-15,-4 11-20 16,-3 4-41-16,0 12-24 0,-6 12-294 16,-2 11 90-16</inkml:trace>
          <inkml:trace contextRef="#ctx0" brushRef="#br1" timeOffset="252241.0986">7605 1289 503 0,'6'18'378'0,"6"10"-56"16,-2-8-77-16,2 3-131 15,0-2-61-15,2-1-18 16,0-7-22-16,4-1-6 16,-3-6-4-16,1-8-337 15,-1-8 112-15</inkml:trace>
          <inkml:trace contextRef="#ctx0" brushRef="#br1" timeOffset="253427.1057">7860 893 1117 0,'-17'43'235'16,"-5"31"114"-16,7 4-322 15,3 6 1-15,5-12-1 16,3 4-2-16,5-38-7 16,7 2-10-16,1-14-5 0,2 49 0 15,0-20 0-15,-2-1 4 16,-3-54 8-16,5-6 3 16,-2-60 2-16,6-20 2 15,1-2-5-15,-1 24-6 16,-7-2-5-16,-4 6-5 15,-5 23 2-15,-5 19-5 16,-4 30 6-16,0 25 2 16,-3 2 5-16,0 10-1 15,3-11 5-15,3 6-4 16,4-19-3-16,7 6 0 16,5-10-3-16,8-4 0 15,6-14 0-15,11-6 1 16,1-14 0-16,13-12 4 15,-4-6 0-15,2-8 0 16,-10 4-1-16,-7 12-3 0,-14 8-5 16,-4 13-12-16,-10 12 3 15,-10 14 0-15,-2 6 4 16,-2 10 6-16,-3-7 14 16,-1 8-1-16,13-11-1 15,10-8-2-15,-3-9-4 16,11 2-1-16,6-14-2 15,3-8 4-15,-3-6 0 16,17-12 2-16,-7-5-3 0,-2-1-5 16,-4 1-5-16,-4 11-7 15,-14 17-8-15,-4 5-2 16,-4 10 6-16,-8 11 0 16,2 1 7-16,-3 1 6 15,5 2 3-15,2-2-1 16,7-1 1-16,1-5-1 15,10-7 0-15,6-8 3 16,9-8 1-16,11-16 2 16,5-6 0-16,7-10-5 15,-9-13-15-15,-4-9-4 16,-11 10-2-16,-8 10-7 16,-12 12 3-16,-13 36 8 15,-7 25 4-15,-10 16 1 16,-1 6 6-16,-1 9 6 0,7-13 10 15,6-8 1-15,11-10 0 16,8-8 1-16,9-10-5 16,15-14 0-16,8-7-3 15,10-20 5-15,4-5-1 16,9-14 3-16,-9-11-4 16,-2-24-1-16,-9 4-4 0,-3-4 0 15,-17 15-1-15,-8 20-4 16,-9 29-5-16,-10 20 2 15,-10 17 1-15,-3 14-1 16,-2 6 5-16,3 15 4 16,5-12-4-16,6 2-1 15,8-7-1-15,10-7-1 16,0-13 0-16,12-1 1 16,1-9 0-16,5-8 3 15,1-8 3-15,6-20 1 16,-4-16 1-16,6-19 3 15,-8-8-2-15,-3-2-1 16,-10 14-1-16,-7 17 1 16,-12 19-4-16,-6 15-1 15,-10 14-1-15,-10 23-3 16,-1 9 0-16,-9 33 0 16,3 7 3-16,2 4-2 0,13-20 1 15,8 1-5-15,17-30-2 16,13-10-34-16,12-10-57 15,8-10-354-15,-1-24 69 16</inkml:trace>
        </inkml:traceGroup>
      </inkml:traceGroup>
    </inkml:traceGroup>
    <inkml:traceGroup>
      <inkml:annotationXML>
        <emma:emma xmlns:emma="http://www.w3.org/2003/04/emma" version="1.0">
          <emma:interpretation id="{FB6FA058-E3B8-4752-A54B-7D9EED3973DB}" emma:medium="tactile" emma:mode="ink">
            <msink:context xmlns:msink="http://schemas.microsoft.com/ink/2010/main" type="paragraph" rotatedBoundingBox="29450,3245 32591,2756 32769,3899 29628,4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E20CF-9259-44B6-BEC5-EEF79B2A1FAA}" emma:medium="tactile" emma:mode="ink">
              <msink:context xmlns:msink="http://schemas.microsoft.com/ink/2010/main" type="line" rotatedBoundingBox="29450,3245 32591,2756 32769,3899 29628,4388">
                <msink:destinationLink direction="with" ref="{A200E32E-1D63-40A3-85C8-2ECD10EB2CF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17EEAB-E302-4A4D-B358-79108B141282}" emma:medium="tactile" emma:mode="ink">
                <msink:context xmlns:msink="http://schemas.microsoft.com/ink/2010/main" type="inkWord" rotatedBoundingBox="29450,3245 32591,2756 32769,3899 29628,4388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50600.7663">7425 1982 1298 0,'0'9'310'16,"-7"17"105"-16,-30 19-372 15,-4 4-33-15,21 12-9 16,4 5 0-16,10 9-1 16,8-10 2-16,2-5-3 15,4-10 0-15,0-7-35 16,-5-14-28-16,-5-1 98 0,-2-3-450 16,-9-2 157-16</inkml:trace>
          <inkml:trace contextRef="#ctx0" brushRef="#br1" timeOffset="250407.0347">6418 2524 787 0,'-20'-19'338'16,"11"8"-8"-16,7 11-209 16,8 0-39-16,5-3-55 15,10 5 8-15,7-1 4 16,15-2 5-16,5-4-8 16,17-8-10-16,3-6-9 0,10-12-2 15,-1 4-33-15,12-15-360 16,-11 9 115-16</inkml:trace>
          <inkml:trace contextRef="#ctx0" brushRef="#br1" timeOffset="250243.9423">6744 2017 927 0,'10'-6'249'0,"-6"5"61"16,-5 4-265-16,-2 14 6 16,-5 7-12-16,-1 25 8 15,1 17 3-15,0 22 1 16,5 2-29-16,3 7-6 15,3-16-9-15,2-1-2 16,0-22 0-16,1 0-1 16,-3-10 1-16,-3-10-1 15,0-16 2-15,-6-5 2 16,-4-13-2-16,-6-8-49 16,-6-16-17-16,-9-16-178 15,-2-10-136-15,-10-7-28 16</inkml:trace>
          <inkml:trace contextRef="#ctx0" brushRef="#br1" timeOffset="249969.0539">6375 2094 1366 0,'55'-81'376'0,"-72"76"-285"16,6 8-55-16,-2 10-22 16,6 5-11-16,1 17 1 15,8 13 0-15,-1 19 0 16,9 5-4-16,-1 13-3 15,0-9 1-15,-1 6-1 0,-7-16 2 16,-1-3 1-16,-4-16 5 16,-3-5-2-16,3-10 1 15,1 1-40-15,1-14-25 16,8-33-320-16,7-4 58 16</inkml:trace>
          <inkml:trace contextRef="#ctx0" brushRef="#br1" timeOffset="251162.6979">7128 2567 1228 0,'-92'-74'354'0,"77"-23"-228"16,19 2-80-16,19-6-8 15,20 10-10-15,23 32 0 16,2 22-3-16,13 6-3 15,-8 4-8-15,4 5-7 16,-14 24-4-16,-3 5-3 16,-20 10 0-16,-11 9 3 15,-15 0 4-15,-19 5 9 16,-18 3 8-16,-15 18 29 16,-8 0 11-16,-11 16 11 15,5-9-5-15,6-5-4 16,15-22-28-16,16-3-15 15,18-23-13-15,23-15-8 16,14-6 0-16,13-8 0 16,9-3 2-16,7 0-4 0,-9 10 3 15,1 16-6-15,-15 8-5 16,-9 18-6-16,-14 14 1 16,-15 5 0-16,-15-10 7 15,-11 17 4-15,-7-9 7 16,-10-2 3-16,1 1 6 15,-2 2 24-15,-1 1 15 16,-9-8 11-16,3-11 3 0,-14-6-1 16,0-5-26-1,-4-18-14-15,9 3-13 0,-2 1-6 16,14-1-6-16,0-17-1 16,11 1-5-16,2-9-22 15,8-9-26-15,10-9-126 16,11 17 195-16,10-9-556 15</inkml:trace>
          <inkml:trace contextRef="#ctx0" brushRef="#br1" timeOffset="254443.7962">9372 1433 1342 0,'-38'3'301'15,"-19"92"119"-15,0 26-390 16,-6 5-20-16,6 6 7 15,1 25 12-15,19-84 7 0,12 7 4 16,16-3-3-16,18 1-10 16,25-20-5-1,6-9-17-15,14-21 0 16,2-19 4-16,4-20 9 16,-9-21 5-16,9-26 14 15,-10-19 3-15,-1-10 4 16,-17 8-8-16,-9 6-5 15,-21 10-13-15,-11 8-5 16,-11 4-7-16,-15-4-8 16,-7 6-7-16,-16 26-14 15,-8 20-32-15,-9 38-122 16,9 9-178-16,8 7-156 16,18-10-116-16</inkml:trace>
          <inkml:trace contextRef="#ctx0" brushRef="#br1" timeOffset="254995.0803">8410 1790 836 0,'-27'8'450'16,"10"-2"-38"-16,7 5-136 16,18 12-232-16,14-2-15 0,10 7-9 15,22-3-3-15,8-2 9 16,23-8 2-16,-2-3-2 15,9-6-6-15,-14 2-7 16,3 7-8-16,-20-1-3 16,-5-5 0-16,-18 7 0 15,-13 4 1-15,-24-2 1 16,-13 14 4-16,-16 8 4 16,-22 12 10-16,1-1 12 0,-19 15 16 15,17-29 83 1,1-1-64-16,-61 44-11 15,13-11-18-15,-9 6-13 16,21-21-16-16,41-19-9 16,18-16-1-16,8 22-2 15,13-38 1-15,5 0-36 16,7-1-42-16,6-4-110 16,13-27-349-16</inkml:trace>
          <inkml:trace contextRef="#ctx0" brushRef="#br1" timeOffset="254008.307">8195 1938 1081 0,'-12'-6'379'0,"-2"6"82"16,10 9-159 0,-1 0-212-16,2 8-35 0,8 4-37 15,10-2-14-15,14-2-2 16,20-10-3-16,6 1 3 15,16 0 0-15,1-5 1 16,8-2 0-16,-10-2 3 16,1 1-1-16,-16 1-1 15,-7 2-8-15,-25 3-3 16,-14 7-10-16,-14 2-1 0,-22 10 4 16,-13 10 7-16,-12 12 7 15,-8 4 12-15,-18 10 13 16,4 1 3-16,-9-6 7 15,14-6-1-15,5-1 0 16,13-16-9-16,14-7-8 16,17-6-9-16,4-9-6 15,14-9-6-15,16-4-35 16,7-6-22-16,10-4-82 16,6 3-30-16,15-5-337 15,0 0 53-15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8:22.0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00E32E-1D63-40A3-85C8-2ECD10EB2CF8}" emma:medium="tactile" emma:mode="ink">
          <msink:context xmlns:msink="http://schemas.microsoft.com/ink/2010/main" type="inkDrawing" rotatedBoundingBox="29417,4402 32840,3717 32932,4178 29510,4863" semanticType="underline" shapeName="Other">
            <msink:sourceLink direction="with" ref="{32CE20CF-9259-44B6-BEC5-EEF79B2A1FAA}"/>
          </msink:context>
        </emma:interpretation>
      </emma:emma>
    </inkml:annotationXML>
    <inkml:trace contextRef="#ctx0" brushRef="#br0">93 457 1302 0,'-23'-14'347'0,"23"11"-288"0,9 6-43 16,25-6-15-16,15-4 20 15,28 7 2-15,10-2 3 16,31-6-1-16,5 4 8 16,38-4-25-16,-3-3-2 15,37-8-3-15,-3-4 0 16,38-5-1-16,-19 2 2 15,33-16-2-15,-32 22 0 16,13-16 0-16,-31 2 1 16,5-4-2-16,-47 12 2 0,-3-19-1 15,-39 19 0-15,-29 8 2 16,-39 4-1-16,-22 9 18 16,-31 4 21-16,-29 11 17 15,-23-2 2-15,-36 9 3 16,-19 0-16-16,-33 12-16 15,-4-6-12-15,-33 15-6 16,10-9-2-16,-9 8-2 16,13-11-5-16,-22 8-7 15,33-9 4-15,-19 5-2 16,10-7 0-16,-14 8 1 16,28-7 0-16,-18 18 0 15,27 2 0-15,-4 15-1 16,29-1 0-16,1 39 0 0,40-19 0 15,11-11-1-15,32-18 0 16,11-4-13-16,27-45 5 16,24-40 0-16,21-3 0 15,40-17 0-15,27-7 14 16,47-33-6-16,16 34 1 16,54-6-2-16,-5 4 3 15,47-2 0-15,-24 30-7 16,22-12-34-16,-41 7-17 0,5 6-36 15,-53 11-13-15,-3 2-3 16,-43 18 34-16,-11 4 18 16,-35 4 35-16,-14 1 13 15,-34-1 7-15,-10-1 31 16,-27-1 29-16,-16-3 54 16,-6-2 12-16,-15-2 10 15,-8 2-27-15,-13 0-26 16,-3 2-54-16,-27 7-10 15,4 4-7-15,-37 9-4 16,-8 10-2-16,-38 13-2 16,-3 2 0-16,-49 11-1 15,16-5 1-15,-31 0 2 16,23-13-2-16,-16 23-1 0,33 6 5 16,-28 9-90-16,39 36 210 15,-39 1-605-15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6:17.1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873E02-2454-4359-BF66-9F7E49C0FEF1}" emma:medium="tactile" emma:mode="ink">
          <msink:context xmlns:msink="http://schemas.microsoft.com/ink/2010/main" type="writingRegion" rotatedBoundingBox="21610,5179 31263,4687 31587,11021 21933,11514"/>
        </emma:interpretation>
      </emma:emma>
    </inkml:annotationXML>
    <inkml:traceGroup>
      <inkml:annotationXML>
        <emma:emma xmlns:emma="http://www.w3.org/2003/04/emma" version="1.0">
          <emma:interpretation id="{7311B44D-2CFD-4A71-B306-A4492563BD1E}" emma:medium="tactile" emma:mode="ink">
            <msink:context xmlns:msink="http://schemas.microsoft.com/ink/2010/main" type="paragraph" rotatedBoundingBox="21641,4983 30520,4840 30541,6089 21661,6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F2204-2055-4DE3-8182-31F2AFBFFBDD}" emma:medium="tactile" emma:mode="ink">
              <msink:context xmlns:msink="http://schemas.microsoft.com/ink/2010/main" type="line" rotatedBoundingBox="21641,4983 30520,4840 30541,6089 21661,6232"/>
            </emma:interpretation>
          </emma:emma>
        </inkml:annotationXML>
        <inkml:traceGroup>
          <inkml:annotationXML>
            <emma:emma xmlns:emma="http://www.w3.org/2003/04/emma" version="1.0">
              <emma:interpretation id="{9FE0FC00-8C84-49FF-B4A1-1157E6E6A330}" emma:medium="tactile" emma:mode="ink">
                <msink:context xmlns:msink="http://schemas.microsoft.com/ink/2010/main" type="inkWord" rotatedBoundingBox="21643,5122 24369,5078 24385,6113 21660,61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-1514 4794 1161 0,'-7'13'265'0,"-6"-3"101"16,13-4-349-16,7-11-2 16,11-9-21-1,20-27 17-15,16-17-8 0,20-30 10 16,4-10-9-16,20-28 8 16,-11 13-20-16,-1-4 10 15,-18 27-12-15,-8 13 10 16,-25 40-13-16,-7 22 9 15,-16 33-11-15,-14 33 12 16,-2 21-10-16,-18 26 17 16,-7 0-5-16,-5 14 13 15,5-17-11-15,-2-3 11 16,12-21-11-16,6-4 9 16,7-22-13-16,9-8 7 15,3-19-41-15,7-21-328 0,-4-18 95 16</inkml:trace>
          <inkml:trace contextRef="#ctx0" brushRef="#br0" timeOffset="553.5192">-248 4011 998 0,'26'-41'237'16,"-9"13"96"-1,-3 7-251-15,-13 12-25 16,-7 9 10-16,-9 15-20 0,-13 16 0 16,-6 12-39-16,-1 15 2 15,3 2-11-15,4 7 12 16,8-13-11-16,13-11 12 16,10-17-13-16,12-11 11 15,8-19-15-15,12-15 14 16,7-13-12-16,7-19 10 15,-8-5-11-15,1-3 11 16,-10 16-14-16,-11 13 6 16,-9 25-12-16,-1 24 10 15,-8 14-10-15,0 16 12 16,0 2-5-16,0 12 12 0,-3-12-8 16,4 4 11-16,-4-9-10 15,3 4 7-15,-2-10-8 16,10 6 10-16,-5-7-10 15,-3 1 8-15,2-7-8 16,-4-1 26-16,-5-7-2 16,-4 0 31-16,0-9 3 15,-13-3 39-15,-1-3-18 16,-10 0 19-16,-3-9-27 0,-10-2 0 16,6-7-39-16,-9-4 1 15,8-7-24-15,0-1 0 16,14-1-22-16,3-1-28 15,14 4-62-15,14 3-65 16,11 5-113-16,12 10-214 16,3 4 4-16</inkml:trace>
          <inkml:trace contextRef="#ctx0" brushRef="#br0" timeOffset="1471.4646">190 4412 1165 0,'0'-17'295'0,"8"5"86"0,6 2-342 16,18-6-21-16,11 0-27 16,14-2 12-16,1-2-7 15,7-8 8-15,-6 13-9 16,4-4 65-16,-14 1-440 16,2 0 163-16</inkml:trace>
          <inkml:trace contextRef="#ctx0" brushRef="#br0" timeOffset="1241.0808">140 4166 353 0,'24'-32'175'0,"9"-5"-16"16,-3 5-63-16,6 0-90 15,-7 6-10-15,-2 1 114 16,-8 8 15-16,-1 7 35 16,-6 2-5-16,1 3 21 15,-6 2-110-15,3 3-11 16,-4-1-33-16,6-1 4 0,-1-2-23 15,4-6 8-15,6 0-12 16,7-10 9-16,-3-2-12 16,7-1 10-16,-5 3-9 15,-4 5 8-15,-6 4-11 16,-7 8 13-16,-9 11-8 16,-6 9 13-16,-5 4-8 15,-7 27 13-15,-3 1-13 16,-5 15 11-16,4-2-12 15,1 13 10-15,2-14-12 0,-1 10 11 16,2-12-12-16,-1 3 8 16,-1-15-11-16,6 4 11 15,2-13-11-15,6-4 10 16,1-8-10-16,4-7 5 16,0-13-34-16,3-9-327 15,-3-8 97-15</inkml:trace>
          <inkml:trace contextRef="#ctx0" brushRef="#br0" timeOffset="1992.602">706 4005 1123 0,'1'-43'259'16,"10"3"92"-16,12-1-315 15,9 4-38-15,14 3 8 16,-1 8-12-16,10 3 17 15,-4 14-10-15,2 8 10 16,-16 7-9-16,-3 8 10 16,-17 15-18-16,-20 12 11 15,-17 11-7-15,-20 19 15 16,-9 1-5-16,-14 11 25 16,5-14-9-16,2-3 9 0,20-20-15 15,9-14 7-15,17-17-24 16,17-9 2-16,12-13-13 15,18-15 4-15,7 1-17 16,16-5 7-16,-3 1-4 16,4 8 0-16,-12 13-5 15,-3 8 15-15,-18 9-7 0,-10 8 8 16,-9 10-2-16,-10 1 14 16,-11 3-8-16,-8 7 25 15,-3-6 4-15,-7 1 37 16,1 2 1-16,-9-1 25 15,3-10-17-15,-10 2 12 16,1-8-33-16,-7-4-1 16,10-9-28-16,1-3 5 15,11-6-25-15,4-4-19 16,13-4-58-16,12-3-388 16,8 4 83-16</inkml:trace>
        </inkml:traceGroup>
        <inkml:traceGroup>
          <inkml:annotationXML>
            <emma:emma xmlns:emma="http://www.w3.org/2003/04/emma" version="1.0">
              <emma:interpretation id="{21C72F12-8BE1-470B-9B3D-0521338CA9A7}" emma:medium="tactile" emma:mode="ink">
                <msink:context xmlns:msink="http://schemas.microsoft.com/ink/2010/main" type="inkWord" rotatedBoundingBox="25407,4923 30520,4840 30541,6089 25427,6171">
                  <msink:destinationLink direction="with" ref="{0B9F6627-D508-40E2-A695-2053F6BECB6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46.6557">2510 3933 799 0,'10'-35'663'16,"3"1"-497"-16,2-13-82 15,-14 17-29-15,-5 23-10 16,-8 33-20-16,-13 28-13 16,-3 13-12-16,-4 24 1 15,0-3 3-15,-6 14-1 16,9-13 1-16,-8-6-2 15,6-11 0-15,6-16-2 16,9-20 4-16,5-16 0 16,15-19 0-16,13-30 3 15,9-11 2-15,19-40-3 16,4-12 0-16,15-41-2 0,-4 9-3 16,0-1-2-16,-15 35 1 15,-6 24-3-15,-19 46-1 16,-6 18-7-16,-11 21-1 15,-7 35-4-15,-9 5 2 16,-4 32 4-16,-4 10 7 16,-2 16 3-16,6-19 3 15,0 2 1-15,8-24 0 0,3-5-2 16,4-24 1 0,1-10 0-16,4-20 11 0,-5-19 28 15,2-16 3-15,-4-33 3 16,-1-5 0-16,-9-38-11 15,4 1-28-15,-7-1-2 16,6 22-4-16,0 9-5 16,7 38-3-16,1 19-11 15,7 14 0-15,1 21-1 16,2 5 4-16,13 9 2 16,0-3 8-16,11 0 1 15,1-13 2-15,8-1 2 16,-5-12 1-16,4-11 2 15,-7-11-1-15,0-7 3 16,-7-11-1-16,-2-9 1 16,-6 4-1-16,-7 5-1 0,-4 8-5 15,-4 13-8-15,-5 16-3 16,-3 18-4-16,0 8 2 16,0 16 3-16,2 1 7 15,4 1 1-15,8-15 4 16,7-5 0-16,5-15 1 15,13-15 1-15,5-19 4 16,10-16 2-16,-4-12 0 16,7-31-2-16,-12-6-1 15,-2-5-4-15,-11 12-3 0,-7 6-1 16,-10 35-5-16,-11 19-8 16,-5 23 1-16,-7 19-2 15,2 10 1-15,1 8 4 16,6 1 8-16,7 1 0 15,6-11 4-15,4-12 1 16,2-11 1-16,10-22 4 16,5-19 0-16,10-24-1 15,-1-23-21-15,5-32-44 16,-8 5-11-16,-7-13-337 16,-14 14 66-16</inkml:trace>
          <inkml:trace contextRef="#ctx0" brushRef="#br0" timeOffset="4579.591">3530 3645 600 0,'-10'6'305'0,"-3"0"-8"16,-4 14-110-16,-2 8-100 16,1 30-9-16,1 11-26 15,2 26-5-15,4-1-15 16,3 13-9-16,5-21-13 16,5-5-2-16,2-19-3 15,2 3-1-15,-1-17 0 0,-2 6 0 16,-3-7-1-16,-4 2 0 15,-4-12 1-15,-3 0 0 16,2-9 0-16,-3-7 2 16,2-6 0-16,-2-5 22 15,1-14 3-15,-1-11 4 16,0-14-2-16,3-22-3 16,1-10-22-16,3-8 1 15,8 5-5-15,5 1 1 16,3 20 4-16,7 6-2 15,4 9-5-15,4 5-3 16,1 14-2-16,7-2 0 16,0 11 0-16,7-1-41 15,2-5-17-15,8-13-331 16,-5-4 61-16</inkml:trace>
          <inkml:trace contextRef="#ctx0" brushRef="#br0" timeOffset="3979.8141">3365 3763 405 0,'-6'18'102'0,"3"-10"30"0,5-2-115 15,1 2-146-15,-2 1 40 16</inkml:trace>
          <inkml:trace contextRef="#ctx0" brushRef="#br0" timeOffset="4835.9062">4019 3564 1158 0,'-9'16'255'0,"-8"12"103"15,-5 15-339-15,2 12-20 0,-4 19 1 16,7-1 4-16,-1 10 0 16,8-8 5-16,7-3-4 15,8-19 1-15,-1-6-1 16,6-18 0-16,-3-7 1 15,1-13 0-15,1-12 4 16,2-12-1-16,3-16 3 16,6-17-19-16,4-24-39 15,2-12-50-15,3 0-280 16,-6 7 36-16</inkml:trace>
          <inkml:trace contextRef="#ctx0" brushRef="#br0" timeOffset="5103.3798">4022 4064 782 0,'-14'49'276'0,"6"1"44"16,5-11-206-16,8-4-43 0,7-11-29 15,16-7-4 1,1-17-24-16,15-7-4 0,7-12-5 16,6-11 0-16,-7-3 1 15,0 3 2-15,-11 5 3 16,-2 7-4-16,-9 12-1 15,1 9-3-15,0 9-1 16,-4 6-2-16,-1 5 3 16,4 2-2-16,-5-4 0 15,6-4 2-15,3-9-1 0,11-10-25 16,-1-4-159-16,10-12-165 16,-6 1-22-16</inkml:trace>
          <inkml:trace contextRef="#ctx0" brushRef="#br0" timeOffset="5601.0422">5034 4163 505 0,'12'3'334'16,"-2"0"-53"-16,-3 0-76 16,-4-1-134-1,2 3-9-15,-6-2-9 0,-3 6 8 16,-3-3 3-16,5 3-12 16,1-1-22-16,1-2-9 15,4-3-12-15,10-3-5 16,3-5 0-16,8-10-1 15,8-9 1-15,4-19-2 0,0-6 2 16,3-22-1-16,-3-3 0 16,-4-2-1-16,-8 16 2 15,-7 12-2-15,-9 27 4 16,-13 15-4-16,-10 21 1 16,-9 28 1-16,-5 8 2 15,-4 21-2-15,8 4 10 16,4 6 5-16,7-23 1 15,12 1-1-15,7-20-1 16,9-6-7-16,5-17-4 0,11-10-3 16,0-16 3-16,10-15 0 15,-4-10 0-15,6-14 0 16,-9 5 0-16,-2 5-3 16,-9 12-3-16,-5 21-4 15,-10 16-4-15,0 11 0 16,-5 2 3-16,0 12-1 15,1-7 7-15,1 6 2 16,0-11 2-16,1 1-1 16,3-13 3-16,-5-6 1 15,9-12-1-15,-1-14-28 16,2-12-15-16,7-22-361 16,2-4 86-16</inkml:trace>
          <inkml:trace contextRef="#ctx0" brushRef="#br0" timeOffset="6512.3462">5724 3728 1209 0,'-13'3'321'15,"8"7"80"-15,7 10-325 0,4 2-78 16,3 5-2-16,8 1 3 16,9-2-2-16,6-7 2 15,13-4-24-15,-3-7-17 0,9-5-21 16,-8-2 2-16,0 4 0 15,-12 5 22-15,-2 10 16 16,-12 7 22-16,-8 19 0 16,-8 4 0-16,-8 13 1 15,-1 0 4-15,-4 4 9 16,3-14 4-16,1-3 4 16,2-10 10-16,-3 1 2 15,-1-4-10-15,-2 6 5 16,-3-4 8-16,-1-3 6 15,3-8 4-15,-1-10 17 16,3-7 8-16,2-6 12 16,1-8-12-16,2-11-7 15,5-8-17-15,4-17-22 16,4-9-23-16,15-13-5 0,8 2 0 16,13-10-2-1,3 16 9-15,8-6-3 0,-8 15 2 16,0 4-2-16,-11 5 2 15,4 2-4-15,-9 14 1 16,-3 0-3-16,-4 5-1 16,-7 11-4-16,-8 6 1 15,1 5-1-15,-1 7 3 16,3 2 1-16,1 0 4 0,2-3 0 16,1-3 2-16,7-10-1 15,2-4-1-15,5-14-6 16,3-6-3-16,8-6-19 15,-1-3 0-15,-3 6-6 16,-3 14 2-16,-3 15 0 16,-7 13 14-16,-3 21 3 15,-3 3 5-15,2 12 2 16,-1-4 7-16,-1 6 0 16,-3-13 2-16,1 2 1 15,0-8 1-15,2-4-1 16,0-4 1-16,5 4-3 15,-1-3 1-15,-7 5-3 16,-2 4 1-16,-4 2-1 16,-5-4 1-16,-6-1-1 15,0-8 4-15,-6 1-3 0,-7-5 3 16,-2-2 2-16,2-5 2 16,1-3 8-16,1-4 11 15,-1-8 13-15,1-12 4 16,-4-10 3-16,-1-13-10 15,-1-19-11-15,5-4-15 16,9-2-7-16,9 5-3 0,9 1-4 16,14 13 2-16,16-8-3 15,4 6 3-15,9-2 0 16,2 7-2-16,15 1-79 16,-6 7-39-16,0-3-351 15,-10 7 23-15</inkml:trace>
        </inkml:traceGroup>
      </inkml:traceGroup>
    </inkml:traceGroup>
    <inkml:traceGroup>
      <inkml:annotationXML>
        <emma:emma xmlns:emma="http://www.w3.org/2003/04/emma" version="1.0">
          <emma:interpretation id="{246A547D-8001-494C-8B44-C92FB8056813}" emma:medium="tactile" emma:mode="ink">
            <msink:context xmlns:msink="http://schemas.microsoft.com/ink/2010/main" type="paragraph" rotatedBoundingBox="23467,6481 30595,6341 30621,7656 23493,77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AEA6F6-E0D5-4FAC-958C-98290E7978D2}" emma:medium="tactile" emma:mode="ink">
              <msink:context xmlns:msink="http://schemas.microsoft.com/ink/2010/main" type="line" rotatedBoundingBox="23467,6481 30595,6341 30621,7656 23493,7796"/>
            </emma:interpretation>
          </emma:emma>
        </inkml:annotationXML>
        <inkml:traceGroup>
          <inkml:annotationXML>
            <emma:emma xmlns:emma="http://www.w3.org/2003/04/emma" version="1.0">
              <emma:interpretation id="{36174A19-3BAE-4FA8-A75F-DA01344824C9}" emma:medium="tactile" emma:mode="ink">
                <msink:context xmlns:msink="http://schemas.microsoft.com/ink/2010/main" type="inkWord" rotatedBoundingBox="23467,6481 24953,6452 24970,7331 23485,73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72.7043">490 5683 477 0,'26'-83'439'0,"-16"63"-114"0,-11 1-11 16,-1-3-244-16,-5 8-27 15,0 11 0-15,-8 12 35 16,0 2-62 0,-20 23-6-16,-7 9-4 15,1 21-5-15,-2 11 2 16,23-1-2-16,11-6 0 16,10-1-2-16,14-24 1 15,15-23-1-15,8-29 4 0,22-39 2 16,3-22 3-16,12-47-1 15,0-9 1-15,3-21-3 16,-15 18-2-16,-3 11-1 16,-20 43 1-16,-11 27-12 15,-15 44 0-15,-11 37-5 16,-14 23-1-16,-9 33-1 16,-3 13 13-16,-4 18 0 15,4-14 6-15,7 9 0 16,10-31 1-16,12-9-3 15,6-22 1-15,10-18-3 16,6-27 4-16,11-22 2 16,4-22 5-16,8-25-38 15,-5-17-20-15,-3-19-52 0,-12 10-4 16,-8 6 22-16,-14 28 46 16,-5 20 21-16,-4 31 51 15,-4 21 3-15,-4 13-23 16,-3 18-1-16,4 6 24 15,-10 5 26-15,2-7 6 16,2-4-1-16,4-15-3 16,3-8-25-16,3-11-24 15,6-5-8-15,0-6-2 0,6-2-1 16,-1-3-2-16,6 1-27 16,-1 1-22-16,4 3-41 15,3 7-302-15,6 5 65 16</inkml:trace>
          <inkml:trace contextRef="#ctx0" brushRef="#br0" timeOffset="8286.8946">1572 5432 1095 0,'-3'-14'260'0,"-9"9"86"16,-2 11-326-16,-4 14-7 15,-2 5-15-15,-5 7 1 16,5 2 6-16,-3 7 1 0,10-7 1 16,2 1 1-16,5-6-4 15,4-2-1-15,8-6-2 16,10-10-3-16,7-5 1 16,14-8 0-16,5-4 2 15,9-1-1-15,-3 5 4 16,1 8-2-16,-11 3 1 0,-6 4-4 15,-16-3 2-15,-7 6-3 16,-12-4 6-16,-13 5 23 16,-7 1 17-16,-10 4 33 15,-7-4 15-15,-8-1 3 16,5-2-23-16,-1-1-15 16,13-6-32-16,8-1-15 15,11-3-10-15,9-1-89 16,14-3-26-16,13-3-64 15,8-1-63-15,11-2-211 16,5-1 77-16</inkml:trace>
        </inkml:traceGroup>
        <inkml:traceGroup>
          <inkml:annotationXML>
            <emma:emma xmlns:emma="http://www.w3.org/2003/04/emma" version="1.0">
              <emma:interpretation id="{1D86CD49-9971-4801-ADF8-65A4892AD1CF}" emma:medium="tactile" emma:mode="ink">
                <msink:context xmlns:msink="http://schemas.microsoft.com/ink/2010/main" type="inkWord" rotatedBoundingBox="25478,6471 28724,6407 28749,7693 25503,77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35.3304">2675 5171 552 0,'-4'-3'155'0,"-12"15"34"16,-8 5-106-16,-4 0-20 16,-7-2 84-16,7-10 24 15,-4-1 32-15,7-7-11 16,2 2-51-16,7 4-67 16,-7 6-26-16,9 3-35 15,-5 13-10-15,6 4-5 16,-4 6-1-16,4 1 0 0,3 4 0 15,5-7 1-15,5 1-2 16,12-8 0-16,8 6-1 16,6-7 3-16,13 4-23 15,2-1-7-15,5 1-2 16,-4-11 2-16,-4 8-1 16,-14-6 22-16,-7 2 9 15,-14 1 3-15,-9 7-1 16,-8-5 13-16,-12-1 48 15,-7-5 29-15,-7-4 27 16,-2-9 15-16,-4-4-12 16,6-5-48-16,2-5-28 15,12-3-29-15,6-4-26 16,11-2-45-16,14-11-101 16,14-1-20-16,20-4-324 0,7 0 12 15</inkml:trace>
          <inkml:trace contextRef="#ctx0" brushRef="#br0" timeOffset="9138.5567">2855 5614 864 0,'4'-9'341'15,"-5"7"35"-15,-7-1-229 16,-3 6-47-16,1 4-49 16,0 0-20-16,4 3-22 0,6 2-8 15,3-6 0-15,13-3 0 16,5-1-2-16,14-16-12 15,1-5-15-15,4 1-10 16,-10 1 0-16,1 11-5 16,-14 24 6-16,-8 28 12 15,-7 16 12-15,-4 25 0 16,-7 7 9-16,-5 15 13 16,5-14 9-16,-7-3 19 15,1-19 12-15,3-7 16 16,0-26 0-16,-5-9 6 15,8-13-6-15,-2-10 14 16,2-11-15-16,-2-8-3 16,3-4-12-16,-6-11-16 15,2-7-24-15,-2-14-6 0,4 2-1 16,3-14-1-16,6 3-1 16,5-2-21-16,9 14-38 15,11-5-79-15,4 12 365 16,16 0-696-16,4 8 298 15</inkml:trace>
          <inkml:trace contextRef="#ctx0" brushRef="#br0" timeOffset="9493.8075">3433 5462 1194 0,'-11'0'279'16,"-12"10"97"-16,-6 13-340 15,0 10-37-15,-2 7 7 16,5 0 1-16,11-2 2 15,7-11 3-15,16-9-3 16,10-9-8-16,14-6-11 16,7-4-14-16,11-9-36 15,3-2-11-15,5-3-4 16,-6 1 11-16,-1 6 10 16,-16 10 34-16,-8 4 5 15,-14 6 4-15,-12 8 31 16,-8-1 22-16,-10 4 31 15,-8 3 19-15,-9 1 28 16,-2-5-21-16,-9-1-13 0,8-8-26 16,2-9-10-16,14-7-22 15,5-17-94-15,16-12 299 16,11-49-672-16,7-13 239 16</inkml:trace>
          <inkml:trace contextRef="#ctx0" brushRef="#br0" timeOffset="9914.8578">3852 5111 1138 0,'-29'55'255'0,"-1"13"101"0,-5 27-320 15,9-3-11-15,3 2 10 16,14-24 1-16,1-4 0 16,10-23-8-16,4-11-14 15,6-12-9-15,11-14-7 16,8-12-4-16,12-17-8 15,0-11-1-15,3-12 0 16,-6 5 5-16,-2 0 5 16,-10 13 5-16,1 16-2 15,-8 18 0-15,-2 8-1 16,-3 13 1-16,4 8 4 16,-1-7 1-16,4 0 0 15,3-5 3-15,5-11-1 0,-2-9-2 16,9-9 0-16,0-6 3 15,7-7-2-15,-1-7-1 16,1 9-3-16,-8 14-3 16,-5 6-6-16,-9 14 0 15,-6 15 0-15,-4 1 4 16,4 3 3-16,-3 1 3 16,5-5 2-16,2-6 1 15,5-10-2-15,-1-16 4 0,7-11 2 16,2-10 2-16,5-9-53 15,-2 1 306-15,8-14-647 16,-5-1 262-16</inkml:trace>
          <inkml:trace contextRef="#ctx0" brushRef="#br0" timeOffset="10264.4545">5281 5444 680 0,'25'-11'254'15,"-10"5"28"-15,-9 3-116 16,-7 3-67-16,-15 8-2 15,-8 6-4-15,-10 9-3 16,-1 4-39-16,-4 10-10 16,15-6-8-16,5-2-5 15,13-8-10-15,11-4-8 16,9-15-9-16,12-2-4 0,9-11-8 16,16 2-39-1,1 1-12-15,8 11-18 0,-7 8-3 16,-2 12-90-16,-17 0 21 15,-8 3 43-15,-19-6 94 16,-11-2 65-16,-11-4 123 16,-13 6 54-16,-4-5-8 15,-11 5-30-15,4-3-49 16,-7 2-16-16,10-9-38 0,-1 0-19 16,15-7-44-16,2-5-38 15,16-3-62-15,11-2-39 16,10-2-387-16,8-2 58 15</inkml:trace>
        </inkml:traceGroup>
        <inkml:traceGroup>
          <inkml:annotationXML>
            <emma:emma xmlns:emma="http://www.w3.org/2003/04/emma" version="1.0">
              <emma:interpretation id="{E0D7A53A-7177-4C90-AF8C-5BC7AEFCB7C4}" emma:medium="tactile" emma:mode="ink">
                <msink:context xmlns:msink="http://schemas.microsoft.com/ink/2010/main" type="inkWord" rotatedBoundingBox="29185,6716 30602,6688 30611,7172 29195,7200"/>
              </emma:interpretation>
              <emma:one-of disjunction-type="recognition" id="oneOf4"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0753.0213">6022 5551 1051 0,'-18'-21'297'16,"8"-4"70"-16,17 1-296 0,11 7-42 16,17-5-15-16,8 6-18 15,6 5 1-15,-3 11 3 16,-1 8-3-16,-15 11 2 15,-10 17-1-15,-15 13 1 16,-14 8 3-16,-8 2 8 16,-6 6 17-16,-2-13 10 15,2-8 2-15,11-11-2 16,7-13-4-16,12-10-19 0,17-13-2 16,8-14-4-16,16-18 0 15,1-6-1-15,6-22-8 16,-7-3-9-16,-2-3-4 15,-16 11 1-15,-10 7-2 16,-12 22 7-16,-11 12-8 16,-9 17 0-16,-7 15-1 15,1 7 0-15,-1 13 3 16,6-3 12-16,5 3 1 16,8-5 2-16,14-6-33 15,6-16-23-15,10-16-327 16,9-16 72-16</inkml:trace>
          <inkml:trace contextRef="#ctx0" brushRef="#br0" timeOffset="11036.0592">6858 5369 1077 0,'-5'9'313'0,"-5"14"75"0,-10 8-299 16,-5 12-12-16,1 0-17 16,5 0-3-16,7-10-9 15,12-5-7-15,9-14-20 16,16-11-10-16,10-12-5 15,11-10-5-15,5-7-13 0,10-8-6 16,-7 10-12-16,-4 5-4 16,-11 16 0-16,-6 16 12 15,-14 11 6-15,-1 10 17 16,-6-5 11-16,-1 3 15 16,-3-7 4-16,3-5 2 15,2-6-3-15,7-4-10 16,5-10-9-16,9-9-1 15,1-3-45-15,2-20-403 16,-13-10 122-16</inkml:trace>
        </inkml:traceGroup>
      </inkml:traceGroup>
    </inkml:traceGroup>
    <inkml:traceGroup>
      <inkml:annotationXML>
        <emma:emma xmlns:emma="http://www.w3.org/2003/04/emma" version="1.0">
          <emma:interpretation id="{EEB1EDCF-A27A-4FAF-9C98-E0C3ADA2B77E}" emma:medium="tactile" emma:mode="ink">
            <msink:context xmlns:msink="http://schemas.microsoft.com/ink/2010/main" type="paragraph" rotatedBoundingBox="23792,7913 30152,7427 30242,8594 23882,90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9CE5D1-0388-4B27-BC63-56D6C62FD8A7}" emma:medium="tactile" emma:mode="ink">
              <msink:context xmlns:msink="http://schemas.microsoft.com/ink/2010/main" type="line" rotatedBoundingBox="23792,7913 30152,7427 30242,8594 23882,9080"/>
            </emma:interpretation>
          </emma:emma>
        </inkml:annotationXML>
        <inkml:traceGroup>
          <inkml:annotationXML>
            <emma:emma xmlns:emma="http://www.w3.org/2003/04/emma" version="1.0">
              <emma:interpretation id="{109271A2-D9B4-421E-A1C2-9DBC02A5492E}" emma:medium="tactile" emma:mode="ink">
                <msink:context xmlns:msink="http://schemas.microsoft.com/ink/2010/main" type="inkWord" rotatedBoundingBox="23792,7913 26702,7690 26792,8858 23882,908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092.4331">621 6872 895 0,'4'-48'282'16,"12"13"46"-16,15-5-217 16,7 2-67-16,18 0-1 15,-3 8-22-15,13 10 7 16,-6 17-23-16,8 14-1 0,-18 14-14 16,-1 18 7-16,-17 6-12 15,-12 12 7-15,-21-20 28 16,1 1 19-1,-12 44 33-15,-16-13-1 16,-7 0 8-16,-7-18-30 16,5-25-9-16,5-5-33 0,8-2 5 15,5-6-14 1,12 3 8-16,5-5-11 0,5-1 6 16,8-2-10-16,9 2 8 15,4-3-13-15,12 1 7 16,2-1-7-16,3-1 10 15,-5 0-7-15,-3-1 11 16,-10 0-5-16,-13 5 6 16,-4 1-9-16,0 8 9 15,-8 0-9-15,-5 5 9 16,4-4-5-16,-8 1 21 16,0-7 0-16,-9 5 41 15,-4-10 5-15,-12 2 18 16,-2-6-17-16,-14 0 5 15,7-9-41-15,6 5-4 16,8-2-19-16,5 2 4 16,11-1-13-16,2 2 13 15,7 0-36-15,2 2-69 16,4-2-53-16,7 0-341 0,4-4 17 16</inkml:trace>
          <inkml:trace contextRef="#ctx0" brushRef="#br0" timeOffset="11601.2665">779 6846 958 0,'-27'-17'419'0,"7"0"16"16,8 6-210-16,9 11-145 0,4 10-25 15,5 11-58-15,6 20-7 16,2 7-425-16,2 24 427 15,0 3-3-15,6 11 17 16,-4-11-5-16,-1 8 417 16,0-20-415-16,-8-5-9 15,-9-25-45-15,-12-15-38 16,-6-26-42-16,-12-35-298 16,0-18 57-16</inkml:trace>
          <inkml:trace contextRef="#ctx0" brushRef="#br0" timeOffset="13169.1029">1425 7108 920 0,'0'-15'360'0,"-3"18"3"15,-3 12-239-15,-2 21-84 16,2 6-42-16,3 23 24 15,2 2 2-15,1 9 24 16,1-7-4-16,1 4 1 16,-2-19-21-16,0-8 4 15,0-15-20-15,0-10 14 16,0-16-8-16,1-12 14 16,2-9-6-16,0-27 9 15,0-19-15-15,0-27-12 16,-3-4-38-16,0-1 6 15,-1 24-12-15,-1 18 4 16,1 30-1-16,4 22 27 16,5 14-14-16,5 10 10 0,6 2-6 15,10 7 17-15,2-6-6 16,12-2 12-16,1-10-8 16,8-6 11-16,-4-13-7 15,-2-13 14-15,-14-9-9 16,-3-17 11-16,-6-5-9 15,-12-5 8-15,-7 10-12 0,1 6 7 16,-8 17-15-16,-8 14 1 16,4 15-13-16,-6 19 5 15,3 8-9-15,-1 14 15 16,3 3 1-16,7 13 11 16,4-11-4-16,9 5 10 15,3-14-10-15,11-3 7 16,-3-17-9-16,13-18 9 15,-9-20-4-15,12-30 12 16,-1-21-9-16,5-32 9 16,-6-12-9-16,6-36 4 15,-7 5-13-15,-3-14 10 16,-7 33-11-16,-5 19 8 16,-9 46-15-16,-4 31-1 15,-5 40-13-15,-3 26 8 0,-4 17-9 16,-1 26 17-16,0 3 1 15,5 10 13-15,5-11-5 16,7 7 10-16,8-20-10 16,5-1 10-16,1-19-12 15,9-7 9-15,-4-24-8 16,-1-24 13-16,1-20-7 16,3-37 13-16,-8-18-9 15,-1-40 8-15,-2-1-14 16,-8-16 8-16,-7 26-13 15,-5 9 9-15,-3 42-11 0,-7 21 2 16,-2 31-15-16,-6 22 6 16,-2 14-12-16,-3 26 10 15,5 8 0-15,-1 18 10 16,12-3-3-16,7 10 11 16,8-13-8-16,1 3 9 15,5-11-8-15,0-5 9 16,-8-19-8-16,-3-8 11 15,-9-22-4-15,-6-17 15 16,-8-19-11-16,-5-24-5 16,-7-12-14-16,-5-23 6 15,5 0-15-15,-6-10 10 0,9 22 7 16,5 3 15-16,14 31-10 16,1 3 5-16,11 20-13 15,13 7 5-15,4 8-15 16,13 10 8-16,6 4-5 15,19-3-12-15,-3 1-38 16,15-3-339-16,-9-5 80 16</inkml:trace>
          <inkml:trace contextRef="#ctx0" brushRef="#br0" timeOffset="13442.6671">3088 6958 1146 0,'-9'4'301'0,"-8"10"83"16,-2 3-329-16,-1 9-27 15,4 0-20-15,0 0 8 16,12-9-10-16,8-1 10 16,8-12-13-16,4-4 7 15,5-4-9-15,8 2 8 16,2 0-10-16,10 9 6 16,1 6-11-16,7 10 8 15,-6 2-9-15,1 3 10 16,-10-7-9-16,1-3 13 15,-7-11-9-15,1-9 12 16,-4-6-9-16,2-10 13 16,-2-7-4-16,-1-8 413 0,-8 7-826 15,-12 3 417-15</inkml:trace>
        </inkml:traceGroup>
        <inkml:traceGroup>
          <inkml:annotationXML>
            <emma:emma xmlns:emma="http://www.w3.org/2003/04/emma" version="1.0">
              <emma:interpretation id="{BE528B51-FAE9-496C-8558-CD16DBBD5764}" emma:medium="tactile" emma:mode="ink">
                <msink:context xmlns:msink="http://schemas.microsoft.com/ink/2010/main" type="inkWord" rotatedBoundingBox="27367,7878 30171,7664 30229,8423 27425,86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116.0081">4194 6613 933 0,'12'3'208'16,"-10"17"73"-16,-2 21-234 15,0 13-31-15,-4 16 48 16,0-5 10-16,7 5 20 16,3-14-27-16,6-6-4 0,10-11-43 15,8-4-2-15,4-15-19 16,8-28 10-16,4-20-8 16,7-22-9-16,-4-24-27 15,-1-30-12-15,-13 6-91 16,-9 4-244-16,-13 22 50 0,-12 29-215 15,-9 39 395-15,-4 31 425 16,0 19 50-16,-3 26 6 16,5 2-137-16,7 12 21 15,5-14-83-15,7 0-25 16,6-21-50-16,10-4-9 16,4-19-38-16,9-11 2 15,4-19-13-15,10-25 13 16,0-20-7-16,5-29 14 15,-11-10-6-15,-8-20 17 16,-15 13-43-16,-14 0-23 16,-12 32-27-16,-12 20-11 15,3 32-18-15,-13 22 41 16,2 21 19-16,-1 18 24 16,8 8 8-16,6 8-34 15,8-13-290-15,19 5 81 16</inkml:trace>
          <inkml:trace contextRef="#ctx0" brushRef="#br0" timeOffset="14474.1418">5280 6982 1139 0,'-3'-3'351'16,"-8"0"58"-16,-5 6-329 16,-3 11-32-16,-3 8-46 15,1 5 16-15,4 2-6 0,4 2 13 16,12-6-8-16,6-9 8 15,7-8-21-15,8-11 11 16,1-9-11-16,10-20 10 16,0-10-10-16,5-12 10 15,-6-2-15-15,-6-6-5 16,-12 15-11-16,-12 7-2 16,-10 17-19-16,-12 18 3 15,-1 16 3-15,0 17 9 16,5 7 1-16,2 0 16 15,12-3 1-15,8-4 9 16,6-10-9-16,16-8 11 16,9-3-25-16,17-11-6 15,2-2-337-15,12-17-32 16,-5-2-114-16</inkml:trace>
          <inkml:trace contextRef="#ctx0" brushRef="#br0" timeOffset="14758.5895">5795 6817 1078 0,'-8'-3'321'15,"-7"0"67"-15,-2 10-312 16,-10 13-22-16,-1 5-31 16,0 13 34-16,5 0 2 15,3 7 19-15,8-11-12 16,7 2-2-16,5-11-42 0,11 3-7 16,3-15-17-16,15-9 7 15,2-11-6-15,10-13 13 16,-4-12-8-16,3-8-3 15,-11 4-16-15,-11-14-19 16,-10 12-23-16,-8 4-3 16,-6 10-7-16,-3 5 12 15,3 18 14-15,-2 9 15 16,3 5 2-16,1 4 19 16,1-1-5-16,0-1 12 15,3-4 0-15,1-5 434 16,8-11-823-16,2-15 422 15</inkml:trace>
          <inkml:trace contextRef="#ctx0" brushRef="#br0" timeOffset="15296.343">6326 6680 927 0,'3'-44'347'16,"-8"8"44"-16,2 9-218 15,-14 13-89-15,-6 14-13 16,0 12-49-16,-7 25-7 16,-6 11-17-16,4 19 27 15,4 1 0-15,4 5 16 16,10-13-5-16,11-5 5 16,8-21-28-16,13-11 3 15,5-12-16-15,14-22 11 16,3-12-4-16,9-35-41 15,-5-14-31-15,7-26-14 16,-11-4-28-16,-6-16-27 16,-15 35 37-16,-6 13 38 0,-16 36 10 15,-11 31 24-15,-5 34 26 16,-4 18 35-16,0 15-3 16,0 21 42-16,7-4 3 15,0 3 21-15,10-15-29 16,9-7-5-16,9-21-34 0,4-10-7 15,10-22-40-15,12-11 180 16,1-22-587-16,3-38 236 16</inkml:trace>
          <inkml:trace contextRef="#ctx0" brushRef="#br0" timeOffset="15650.9521">6771 6538 1259 0,'-20'33'278'0,"-13"10"116"15,4 5-376-15,5-4 17 16,10-11-3-16,3-6 14 16,13-15-10-16,11-9 8 15,12-9-40-15,15-6-4 16,9-3-29-16,8-1-1 16,-8 6-8-16,1 5 7 15,-16 10-3-15,-8 5 21 0,-7 4 3 16,-13 6 28-1,-8 3 14-15,-5 8 54 0,-15-2 12 16,-7 6 42-16,-5-4-7 16,-18 9 15-16,-5-5-46 15,-2 3-7-15,0-2-41 16,6-4-11-16,14-12-36 16,13-8-19-16,17-10-48 0,7-8 188 15,15-1-715-15,-1-6 263 16</inkml:trace>
        </inkml:traceGroup>
      </inkml:traceGroup>
    </inkml:traceGroup>
    <inkml:traceGroup>
      <inkml:annotationXML>
        <emma:emma xmlns:emma="http://www.w3.org/2003/04/emma" version="1.0">
          <emma:interpretation id="{0A712CE8-3CC9-4CD0-AE45-73DB24A86CB7}" emma:medium="tactile" emma:mode="ink">
            <msink:context xmlns:msink="http://schemas.microsoft.com/ink/2010/main" type="paragraph" rotatedBoundingBox="25890,9163 29838,8962 29879,9774 25931,99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580BE8B-BC9D-48ED-9FFB-E1E2EFFB0FFC}" emma:medium="tactile" emma:mode="ink">
              <msink:context xmlns:msink="http://schemas.microsoft.com/ink/2010/main" type="line" rotatedBoundingBox="25890,9163 29838,8962 29879,9774 25931,9975"/>
            </emma:interpretation>
          </emma:emma>
        </inkml:annotationXML>
        <inkml:traceGroup>
          <inkml:annotationXML>
            <emma:emma xmlns:emma="http://www.w3.org/2003/04/emma" version="1.0">
              <emma:interpretation id="{8A1436B6-86B6-47C8-84EA-5C9CB8724313}" emma:medium="tactile" emma:mode="ink">
                <msink:context xmlns:msink="http://schemas.microsoft.com/ink/2010/main" type="inkWord" rotatedBoundingBox="25890,9163 28167,9047 28209,9859 25931,997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305.6018">3094 8274 662 0,'-92'54'171'0,"66"-85"91"15,0-3-43 1,4-4-74-16,8-2 0 15,4 12-22-15,-3 14-17 16,3 10-43-16,-9 12-20 0,2 10-27 16,-6 14-10-16,-3 10-7 15,0 16 0-15,5-4 1 16,7 10-2-16,8-9 0 16,17-4 0-16,10-14-2 15,17-19 1-15,8-21 1 16,19-42 5-16,-2-22 2 15,9-34 1-15,-8-16 2 0,-1-18 0 16,-12 23-5-16,-11 16-1 16,-17 31 1-16,-14 33-10 15,-14 40-1-15,-16 28-3 16,-1 21 1-16,-8 32 0 16,1 8 9-16,-2 13 5 15,15-9 6-15,4 1 1 16,14-29-2-16,16-5-1 15,13-30-1-15,12-21-3 16,9-28 0-16,12-33 4 16,-5-24 2-16,4-24-5 15,-14-1-10-15,-11-2-6 16,-18 27-7-16,-12 21-6 16,-13 30 1-16,-10 31 3 15,-5 25 11-15,-5 18 1 16,2 9 10-16,0 14 12 0,9-13 10 15,8 2-2-15,11-12 1 16,12-8-3-16,10-21-8 16,18-13-3-16,5-18-2 15,13-20 1-15,-1-17 1 16,2-10 2-16,-12 4-4 16,-6 6-4-16,-12 18-1 15,-8 16-6-15,-9 18-2 0,-5 11-2 16,-1 8 4-16,-3 1 1 15,-4-1 4-15,-1-7 1 16,-1-10 8-16,-1-11 36 16,1-9 3-16,6-18 2 15,1-12 0-15,5-19-5 16,1-3-35-16,-3-7-3 16,-1 18-2-16,-3 12-4 15,-4 18-4-15,1 9-9 16,-1 13-1-16,7 9-3 15,1 4-22-15,13 11-42 16,6-1-18-16,19 2 65 16,2-10-421-16,22-6 163 15</inkml:trace>
          <inkml:trace contextRef="#ctx0" brushRef="#br0" timeOffset="17748.6514">4666 8133 1008 0,'-14'3'263'0,"-7"4"77"15,-10 13-276-15,-1-1-36 16,-6 21 20-16,1 6 2 16,3 10 20-16,11 3-1 15,8-1-9-15,18-12-23 0,18-11-14 16,10-18-19-16,20-21-5 16,7-19 5-16,9-33 1 15,-2-13 5-15,7-26-1 16,-15-4 3-16,-5-18-6 15,-22 16-6-15,-14 1-18 16,-21 26-4-16,-6 24-10 16,-13 31-7-16,-8 26-1 15,-1 22 16-15,-6 18 2 16,0 8 13-16,-1 11 10 16,11-12 9-16,8 1-1 15,10-15 0-15,16-8-2 16,8-16-4-16,15-6-9 15,6-6-1-15,15 2-5 16,-3 0-3-16,6 14 0 16,-14 7 3-16,-5 10 2 0,-14 3 4 15,-6 8 3-15,-12-5 2 16,-1 4 1-16,-3-10 2 16,-1-6 5-16,5-11-34 15,8-16-344-15,11-8 108 16</inkml:trace>
        </inkml:traceGroup>
        <inkml:traceGroup>
          <inkml:annotationXML>
            <emma:emma xmlns:emma="http://www.w3.org/2003/04/emma" version="1.0">
              <emma:interpretation id="{09AE8922-302F-4C76-AD3D-C9231C752710}" emma:medium="tactile" emma:mode="ink">
                <msink:context xmlns:msink="http://schemas.microsoft.com/ink/2010/main" type="inkWord" rotatedBoundingBox="28734,9034 29839,8978 29877,9734 28773,979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504.9947">5740 8165 798 0,'4'-14'343'15,"-5"5"19"-15,-11 9-186 16,-5 6-98-16,-5 5-23 15,-2 9-34-15,-4 14 3 16,5 4 6-16,5 3 19 16,2 1 6-16,9 2-4 15,8-10-13-15,10-10-9 16,4-8-20-16,16-19-6 16,1-17 3-16,14-28 2 15,-1-9 2-15,5-21-1 16,-8-8-2-16,-6-9-30 15,-16 20-12-15,-4 9-20 0,-13 26-10 16,-11 30-9 0,-6 25 23-16,-7 26 12 0,-1 16 26 15,-4 14 32-15,8-4 26 16,1 8 17-16,9-13 3 16,10-6-6-16,7-11-23 15,13-7-14-15,4-13-14 16,10-18-9-16,3-19 0 15,7-23-6-15,0-11-24 0,3-23-48 16,-9 3-21-16,-6 3-10 16,-16 20 8-16,-6 15 20 15,-10 28 46-15,-10 19 26 16,-1 11 19-16,1 15 27 16,-1-2 17-16,6 9 19 15,5-4 7-15,4-4-6 16,9-9-26-16,10-7-15 15,4-14-16-15,12-17-7 16,2-8-4-16,6-24 1 16,-4-2 3-16,-1-8 1 15,-12 10-1-15,-1 4 0 16,-13 15-4-16,-5 6-3 16,-9 9-1-16,-2 4-3 15,-4 0 1-15,1 11 5 16,-1 0 6-16,-2 1 2 0,2-6 3 15,4 2 0-15,2-2-6 16,7-3-4-16,6-4-3 16,4 2-2-16,2-2 0 15,2-11-1-15,-5-4 4 16,-2-2 1-16,-7-5 2 16,-11-6-50-16,-8-6-41 15,-13-17-340-15,-5-3 47 0</inkml:trace>
          <inkml:trace contextRef="#ctx0" brushRef="#br0" timeOffset="18684.111">6504 7668 1112 0,'-10'-12'407'0,"1"13"27"15,2 5-302-15,-3 11-65 16,4 0-54-16,-1 9-40 15,-1 2-46-15,0 12-360 16,-10-10 80-16</inkml:trace>
        </inkml:traceGroup>
      </inkml:traceGroup>
    </inkml:traceGroup>
    <inkml:traceGroup>
      <inkml:annotationXML>
        <emma:emma xmlns:emma="http://www.w3.org/2003/04/emma" version="1.0">
          <emma:interpretation id="{7722920E-456B-4260-A1A6-47AC628C9A70}" emma:medium="tactile" emma:mode="ink">
            <msink:context xmlns:msink="http://schemas.microsoft.com/ink/2010/main" type="paragraph" rotatedBoundingBox="23543,10344 31521,9823 31592,10909 23614,114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0D026E-2EA3-40AD-8870-54B0E0C3D675}" emma:medium="tactile" emma:mode="ink">
              <msink:context xmlns:msink="http://schemas.microsoft.com/ink/2010/main" type="line" rotatedBoundingBox="23543,10344 31521,9823 31592,10909 23614,11430"/>
            </emma:interpretation>
          </emma:emma>
        </inkml:annotationXML>
        <inkml:traceGroup>
          <inkml:annotationXML>
            <emma:emma xmlns:emma="http://www.w3.org/2003/04/emma" version="1.0">
              <emma:interpretation id="{8F1A2333-5E8C-473E-A2BB-8611A18A0824}" emma:medium="tactile" emma:mode="ink">
                <msink:context xmlns:msink="http://schemas.microsoft.com/ink/2010/main" type="inkWord" rotatedBoundingBox="26902,10125 29924,9927 29988,10913 26966,1111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279.4806">4146 8884 1110 0,'6'-13'296'16,"-15"26"75"-16,-11 30-298 16,-4 17-48-16,-10 28-10 15,-1 5 5-15,-4 14 4 16,4-13-7-16,-5 4 3 15,6-23-1-15,-1-4 2 16,7-19-4-16,4-11-1 16,10-18-3-16,5-13-8 15,6-21-28-15,12-32-37 0,17-54-118 16,9-13 81 0,10-16 24-16,5 3 36 15,-8 18 20-15,-11 49 28 16,-11 18 8-16,-8 23 0 15,-6 13-5-15,-1 19-4 16,-4 20 2-16,1 13 0 16,2 23 14-16,4 0 10 0,7 12 4 15,7-18-10-15,10 7-5 16,3-16-12-16,7 0-5 16,-7-13-4-16,0-1 2 15,-13-18 0-15,-9-9 2 16,-3-9 2-16,-20-11 2 15,-6-11 0-15,-17-12-22 16,-5-9 0-16,-17-13-1 16,6 2-2-16,-8-2 2 15,12 13 23-15,6 0 6 16,12 10 2-16,9 8 4 16,13 7-6-16,12 5-8 15,6 8-10-15,13 5-6 16,8 3-3-16,12-1 2 15,5 1 5-15,10 0 1 16,-4-7 2-16,1-2-2 0,-7-2 2 16,-4-3 0-16,-11-6 1 15,-4 1-1-15,-8 0 2 16,-2 5-3-16,-8 0-1 16,-5 8-2-16,-3 6 1 15,-3 9 2-15,-4 3 10 16,-2 1 11-16,-2 1 7 15,3-7 2-15,4-9-4 16,9-12-8-16,7-8-10 16,13-13-5-16,6-4-2 0,10-12-20 15,-2 5-3-15,-1 6-15 16,-6 17-2-16,-5 12-1 16,-10 20 17-16,-8 9 5 15,-4 3 19-15,-4 5 13 16,0-11 5-16,-4 0 8 15,4-9 3-15,2-10-4 16,5-11-6-16,11-11-2 16,1-13-3-16,12-10-2 15,-1 1 0-15,3-2-7 16,-11 10-2-16,2 9-10 16,-11 16 1-16,-2 10-5 15,-4 15 1-15,0 7 2 16,-5 6 9-16,0-1 6 0,-3-2 4 15,2-8 2-15,1-11 0 16,6-9-4-16,5-12-3 16,10-9-1-16,2-10 0 15,8 5 1-15,-4-9 1 16,1 14-5-16,-11 2-1 16,-6 13-6-16,-11 2-2 15,-1 14-3-15,-8 1 4 0,-3 11 2 16,6 1 6-16,-4-5 4 15,1 2 1-15,4-4 0 16,1-8 0-16,-2-8-2 16,3 0-2-16,0-16 2 15,-1 1-1-15,4-5-2 16,-1 0-10-16,2 1-25 16,0 0-7-16,0 4-3 15,1 6 1-15,4-13 9 16,-1 2 22-16,8 2 7 15,-1-8 2-15,8-1-2 16,-3 13 2-16,7 5-4 16,-9 9 0-16,5 17-3 15,-7 4 1-15,-5 5 0 16,-10 1 6-16,-4 2 15 16,-6-18 12-16,-4 4 8 0,0-7 6 15,6-7 3 1,1-8-15-16,4-4-6 0,4-12-8 15,3-18-3-15,1-8-4 16,0-20-1-16,-1 0-3 16,1 1-1-16,-2 18 1 15,-6 12-3-15,-1 21 1 0,-1 9-6 16,-2 7 0-16,3 2-2 16,2 6 3-16,8-1-1 15,4 0 5-15,6 0-1 16,2-7 8-16,1-12-96 15,-9-5-343-15,-14-12 89 16</inkml:trace>
          <inkml:trace contextRef="#ctx0" brushRef="#br0" timeOffset="20441.0534">5872 8654 1262 0,'-13'9'295'0,"4"-5"103"15,11 5-356-15,7-2 180 16,9-8-622-16,4-11 284 16</inkml:trace>
          <inkml:trace contextRef="#ctx0" brushRef="#br0" timeOffset="21006.2651">6355 8644 1233 0,'0'-10'281'0,"1"23"96"16,1 20-360-16,-2 21-24 0,-2 0-12 31,1 1 21-31,-2 74 11 0,1-5 9 16,-1 2 4-16,8-20 2 15,9-56 3-15,1-30-12 16,6-20-1-16,9-29-3 15,8-37-1-15,6-18-3 16,9-25 3-16,-3 0-5 16,-1 6-6-16,-15 36 2 0,-8 14-3 15,-14 37-9-15,-9 19-12 16,-7 17-2-16,-7 15-4 16,-3 11 1-16,-4 15-26 15,-2-2-16-15,1-1-336 16,6-11 74-16</inkml:trace>
        </inkml:traceGroup>
        <inkml:traceGroup>
          <inkml:annotationXML>
            <emma:emma xmlns:emma="http://www.w3.org/2003/04/emma" version="1.0">
              <emma:interpretation id="{1D5606DB-270B-43D9-BB42-BE2C7217E5F4}" emma:medium="tactile" emma:mode="ink">
                <msink:context xmlns:msink="http://schemas.microsoft.com/ink/2010/main" type="inkWord" rotatedBoundingBox="23549,10429 31526,9907 31592,10909 23614,11430">
                  <msink:destinationLink direction="with" ref="{E0FFF4A6-37E3-42FB-ACBC-F5EDE6910EE8}"/>
                </msink:context>
              </emma:interpretation>
              <emma:one-of disjunction-type="recognition" id="oneOf10">
                <emma:interpretation id="interp14" emma:lang="" emma:confidence="0">
                  <emma:literal>NK</emma:literal>
                </emma:interpretation>
                <emma:interpretation id="interp15" emma:lang="" emma:confidence="0">
                  <emma:literal>WK</emma:literal>
                </emma:interpretation>
                <emma:interpretation id="interp16" emma:lang="" emma:confidence="0">
                  <emma:literal>wk</emma:literal>
                </emma:interpretation>
                <emma:interpretation id="interp17" emma:lang="" emma:confidence="0">
                  <emma:literal>Nk</emma:literal>
                </emma:interpretation>
                <emma:interpretation id="interp18" emma:lang="" emma:confidence="0">
                  <emma:literal>Wk</emma:literal>
                </emma:interpretation>
              </emma:one-of>
            </emma:emma>
          </inkml:annotationXML>
          <inkml:trace contextRef="#ctx0" brushRef="#br0" timeOffset="21799.0044">6749 9151 611 0,'11'26'364'0,"-4"11"-33"16,-3 1-80-16,6 2-172 15,-4-6-13-15,4-11-8 16,-1-14-21-16,9-10-5 0,-6-12-10 15,13-16-8-15,0-3-2 16,4-11 1-16,-5 0-5 16,5 8-7-16,-10 17-9 15,-1 8-6-15,-4 15-3 16,-8 13 0-16,-3 8 6 16,0 7 10-16,2 0 9 15,4 4 1-15,0-8 1 16,8-7-4-16,5-16-3 15,10-14 1-15,2-15-1 16,13-14 0-16,1-4 4 0,1-3-1 16,-9 8-1-16,-5 16-6 15,-15 11-4-15,-2 14 0 16,-9 12 1-16,1 9 1 16,-6 0 4-16,4 6 11 15,-3-6 1-15,4-6-2 16,1-11 0-16,9-10 2 15,2-13-5-15,13-12 1 16,0-6-1-16,6-7 0 16,-5 5-1-16,2 4-5 15,-16 10-3-15,-4 8-4 16,-9 10-1-16,-10 8 17 16,-7 8 11-16,-5 14 14 0,0-1 9 15,1 5 14-15,5-6-16 16,5-2-9-16,6-9-13 15,9-7-8-15,7-7-13 16,14-7-2-16,4-3 0 16,15 1 1-16,4 8 2 15,3 9-2-15,-10 7 0 16,-4 4 1-16,-19-1 0 0,-8 0 4 16,-14-5 2-16,-6-2 3 15,-3-1 5-15,-1-11 18 16,0-3 3-16,0-16 7 15,1-10-1-15,7-17-9 16,3-6-16-16,-1-25-7 16,1 1-7-16,4-4 1 15,-6 18 2-15,2 13-2 16,-4 25-1-16,-2 13-7 16,-2 13-2-16,12 1-2 15,3 1 2-15,16 7 0 16,5 1 16-16,21-6-135 15,4-9-366-15,10-30 86 16</inkml:trace>
          <inkml:trace contextRef="#ctx0" brushRef="#br0" timeOffset="30373.0807">410 9717 919 0,'-11'-44'834'0,"2"1"-645"0,30 41-144 0,-7 28-54 16,-2 28 9-16,-2 26 3 16,3-2 11-16,1-11-2 15,8-4 1-15,2-15-6 16,-1-16 1-16,-1-17 15 0,5-21 31 16,-2-23 2-16,9-35 5 15,7-16-5-15,10-37-14 16,-5-4-36-16,6-14 2 15,-12 28-9-15,-7 12 8 16,-10 40-12-16,-6 25-1 16,-14 38-11-16,-1 34 5 15,-4 16-6-15,-5 29 11 16,-1 8 2-16,2 11 11 16,1-15-3-16,7-1 6 15,5-28-8-15,7-15 3 16,5-22-4-16,7-24 12 15,0-24 0-15,6-31 9 16,2-13-1-16,1-28 2 16,-6 1-11-16,-1-12-1 15,-8 24-7-15,-6 6 4 0,-8 32-4 16,-2 10-4-16,-2 28-26 16,-7 15-91-16,2 13-43 15,-3 12-324-15,-2 1 8 16</inkml:trace>
          <inkml:trace contextRef="#ctx0" brushRef="#br0" timeOffset="30746.9907">1437 9065 1158 0,'-4'-6'313'0,"-4"11"75"15,2 10-342-15,-3 20-17 16,0 14-30-16,-1 28 17 16,0 0 14-16,-1 24 12 15,3-10-5-15,5 4 8 16,3-26-16-16,3-5-9 16,8-26-8-16,0-18 31 15,3-17 0-15,5-21 17 16,11-17-6-16,10-30 7 15,9-4-34-15,15-30-6 16,-7-4-17-16,6-8 4 0,-14 24-7 16,-3-2 4-16,-19 31-6 15,1 19 4-15,-16 23-5 16,-6 6-3-16,-1 15-13 16,-10 10-41-16,-5 8-59 15,-13 13-379-15,-7-1 68 16</inkml:trace>
          <inkml:trace contextRef="#ctx0" brushRef="#br0" timeOffset="30918.3829">1649 9317 1358 0,'11'11'299'0,"6"9"122"16,6 6-395-16,3 4-29 16,-2-2-1-16,4 3 7 15,-5-7-3-15,0 2 6 16,-3-4-2-16,1 4 16 15,-4-6-44-15,-4-2 422 16,0-7-822-16,3-17 370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8:34.27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2506E9-2DF3-40FB-BAB0-DFFFCDB94077}" emma:medium="tactile" emma:mode="ink">
          <msink:context xmlns:msink="http://schemas.microsoft.com/ink/2010/main" type="inkDrawing" rotatedBoundingBox="24572,4533 27592,1362 27793,1552 24772,4724" semanticType="callout" shapeName="Other">
            <msink:sourceLink direction="with" ref="{3A75C7F3-73D0-4ED7-A40B-98A526372F13}"/>
            <msink:sourceLink direction="with" ref="{0921423D-026A-4700-871D-A592D9479275}"/>
          </msink:context>
        </emma:interpretation>
      </emma:emma>
    </inkml:annotationXML>
    <inkml:trace contextRef="#ctx0" brushRef="#br0">63 2998 946 0,'-31'26'243'16,"10"0"79"-16,13-8-277 0,5-1-18 15,9-7-19-15,16-15 19 16,5-9-11-16,19-38 15 16,8-3 31-1,0 0-41-15,98-110 6 16,19-29-15-16,47-53 10 15,12-5-22-15,-6-35 9 16,-23 34-12-16,23-32 10 16,-32 32-11-16,13 11 10 15,-7 47-6 1,-8 14-6-16,-27 63 10 16,-13 20-9-16,-22 27 8 15,-44 43-10-15,-10 4 11 16,-24 10-18-16,-15 6 7 0,-25 10-358 15,-23 10 111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8:34.64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9F6627-D508-40E2-A695-2053F6BECB66}" emma:medium="tactile" emma:mode="ink">
          <msink:context xmlns:msink="http://schemas.microsoft.com/ink/2010/main" type="inkDrawing" rotatedBoundingBox="25585,1292 27579,4848 27507,4888 25513,1332" semanticType="callout" shapeName="Other">
            <msink:sourceLink direction="with" ref="{21C72F12-8BE1-470B-9B3D-0521338CA9A7}"/>
            <msink:sourceLink direction="with" ref="{6DDABC3D-CA19-426B-9C1F-77DD6C9FCEB9}"/>
          </msink:context>
        </emma:interpretation>
      </emma:emma>
    </inkml:annotationXML>
    <inkml:trace contextRef="#ctx0" brushRef="#br0">30 21 982 0,'-28'-20'239'15,"19"17"74"-15,9 21-268 16,11 13-52-16,13 29 8 16,12 18-9-16,13 35 8 15,4 7-10-15,26 30 10 16,3-2-8-16,23 42 10 15,-9-35-8-15,21 44 12 16,-13 5-10-16,14 6 12 16,-16-44-11-16,13 38 10 15,-16-34-11-15,6 0 22 16,-15-7-10-16,11 13 12 16,-10-33-11-16,21 61 18 15,-9-35 149-15,15-2-498 0,-20-27 227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49:13.45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2481 141 990 0,'-54'-35'602'0,"1"0"-543"0,-16 19-53 0,9 7-4 16,-6-6-9-16,3 5 13 16,28 6-1-16,4-4 14 15,0 2-8-15,2 3 9 16,-1 3-12-16,2 0 4 16,-3 5-12-16,2-1 9 15,-6 4-13-15,1-5 11 16,-9 5-10-16,5 1 9 0,-11-5-9 15,1 1 10-15,-12 9-11 16,2-5 10-16,-19 0-11 16,1 7 9-16,-15 13-12 15,5-5 12-15,-10 4-9 16,13-1 12-16,-11 6 1 16,13-6 21-16,-6 6-2 15,7-1 10-15,-8 12-11 16,18 2 0-16,-5 11-23 15,12 1 1-15,-6 11-13 16,10-1 10-16,-2 4-12 16,12-9 12-16,1 3-10 15,19-8 15-15,5 2-13 16,12-2 12-16,5 6-10 16,9-2 9-16,9 5-15 15,7-5 14-15,11 8-10 0,6-10 10 16,15 14-10-16,2-5 13 15,8 14-10-15,1-5 10 16,9 11-11-16,-4-19 10 16,11 4-14-16,-2-16 10 15,16-1-12-15,-7-13 13 16,16 7-10-16,-10-8 12 16,19 6-7-16,-14-9 11 0,17 7-11 15,-6-2 10-15,15 3-9 16,-13-7 7-16,16 6-10 15,-12-11 12-15,23 2-10 16,-12-10 8-16,22-1-8 16,-10-13 7-16,20 1-12 15,-17-8 8-15,17-9-11 16,-21-3 6-16,19-4-11 16,-20-11 12-16,8-4-9 15,-16-2 12-15,16-13-7 16,-22-1 12-16,10-1-9 15,-17 0 9-15,17-4-9 16,-20 4 11-16,12-5-11 16,-20 4 10-16,16-5-10 15,-27 7 11-15,9 2-8 16,-17 4 11-16,6-3-10 0,-21 9 9 16,5-10-12-16,-18 1 9 15,-3-6-10-15,-16 2 11 16,-3-11-7-16,-10 7 13 15,-2-5-7-15,-13 7 10 16,-1-5-7-16,-6 10 9 16,-6-5-11-16,-3 3 7 15,-6-11-16-15,-4 1 4 16,-5-12-15-16,-4 1 10 0,-6-14-11 16,2 3 13-16,-6-10-7 15,1 10 14-15,-3 2-8 16,3 16 13-16,-6 5-6 15,5 14 10-15,-9 4-11 16,-4 4 4-16,-12-9-15 16,-3-1 4-16,-18-7-16 15,-2-5 12-15,-11-6-8 16,5 2 16-16,-7-3-5 16,13 7 21-16,-14-2-2 15,13 8 16-15,-21 9-2 16,10 14 11-16,-20 7-13 15,3 3 0-15,-32 26-15 16,5-6-4-16,-46 10-57 16,-10 2-15-16,-61 12-344 15,12-17 64-15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1:27.0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2E07D7-3858-4327-BA98-6928C4ACE0E8}" emma:medium="tactile" emma:mode="ink">
          <msink:context xmlns:msink="http://schemas.microsoft.com/ink/2010/main" type="writingRegion" rotatedBoundingBox="11039,181 13180,2335 12487,3025 10345,871"/>
        </emma:interpretation>
      </emma:emma>
    </inkml:annotationXML>
    <inkml:traceGroup>
      <inkml:annotationXML>
        <emma:emma xmlns:emma="http://www.w3.org/2003/04/emma" version="1.0">
          <emma:interpretation id="{6E0A16CE-D5CE-4291-A685-0AD3E8ADCD82}" emma:medium="tactile" emma:mode="ink">
            <msink:context xmlns:msink="http://schemas.microsoft.com/ink/2010/main" type="paragraph" rotatedBoundingBox="11039,181 13180,2335 12487,3025 10345,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2772E-A5C7-4B9B-8232-B4C15EBC0E8E}" emma:medium="tactile" emma:mode="ink">
              <msink:context xmlns:msink="http://schemas.microsoft.com/ink/2010/main" type="line" rotatedBoundingBox="11039,181 13180,2335 12487,3025 10345,871"/>
            </emma:interpretation>
          </emma:emma>
        </inkml:annotationXML>
        <inkml:traceGroup>
          <inkml:annotationXML>
            <emma:emma xmlns:emma="http://www.w3.org/2003/04/emma" version="1.0">
              <emma:interpretation id="{25BF4FD5-9730-4C55-B0E4-932A3C7774A2}" emma:medium="tactile" emma:mode="ink">
                <msink:context xmlns:msink="http://schemas.microsoft.com/ink/2010/main" type="inkWord" rotatedBoundingBox="11039,181 11608,754 10915,1444 10345,8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911-1583 732 0,'-20'-14'360'16,"16"2"-31"-16,5 0-137 0,12-8-163 15,8 2-20-15,16-7-2 16,3-3 0-16,13 1-2 16,0 7-2-16,6 9 0 15,-6 8-3-15,3 9 1 16,-11 8 1-16,-7 3-1 16,-13-5-6-16,-10 13 4 15,-16 4 9-15,-12 6 20 16,-5 7 9-16,-11 11 15 15,-2-1 2-15,0 4 1 16,8-9-19-16,0-2-5 16,13-9-10-16,3-3-4 15,6-13-11-15,6-2-8 16,7-7 2-16,12-13-3 16,10-9-6-16,12-12-48 15,6-6-15-15,7-9-205 16,-6 3-125-16,4 10-39 15</inkml:trace>
          <inkml:trace contextRef="#ctx0" brushRef="#br0" timeOffset="925.9907">953-1641 977 0,'-12'-12'288'0,"5"7"75"16,1 10-259-16,0 7-42 15,-3 11-11-15,-2 11-21 16,-6 16-13-16,-1 6-10 0,-1 9-2 16,0 3 0-16,-1 1-1 15,4-11 2-15,-5-4-1 16,-1-17 2-16,1-10-1 15,1-11 0-15,-6-10-13 16,6-6-30-16,-8-15-64 16,-1-8-289-16,0-13 44 15</inkml:trace>
          <inkml:trace contextRef="#ctx0" brushRef="#br0" timeOffset="1222.3453">434-1414 995 0,'3'1'226'0,"8"6"87"0,3 5-290 16,14 3-9-16,7 4-2 16,15 7 2-16,4-2 0 15,11 7 1-15,-3 0-7 16,7 7-3-16,-12-1-1 16,5 6 0-16,-15-6 136 15,-1-10-469-15,-17-16 203 16</inkml:trace>
        </inkml:traceGroup>
        <inkml:traceGroup>
          <inkml:annotationXML>
            <emma:emma xmlns:emma="http://www.w3.org/2003/04/emma" version="1.0">
              <emma:interpretation id="{86929D6D-4CAE-4AF3-94C4-CC130A42A320}" emma:medium="tactile" emma:mode="ink">
                <msink:context xmlns:msink="http://schemas.microsoft.com/ink/2010/main" type="inkWord" rotatedBoundingBox="12439,1660 13145,2370 12566,2946 11859,2236">
                  <msink:destinationLink direction="with" ref="{B2F9991E-DBDC-4B2A-A6CA-FE690329E51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439.2795">2114 94 529 0,'-19'3'392'0,"13"0"-65"16,0-6-51-16,6 3-213 16,11-3-26-16,4-8 19 15,2-6-24-15,15-17 8 16,5-7-11-16,11-20 1 15,-1-4-29-15,4-13 8 16,-11 3-10-16,-3-8 10 16,-16 14-11-16,-4 8 10 15,-9 21-7-15,-7 18 19 16,-4 25-10-16,0 25 11 16,1 16-9-16,4 18 7 15,6 10-19-15,7 11 10 16,5-11-11-16,8-2 10 0,4-13-5 15,12-19 431-15,10-22-824 16,9-32 421-16</inkml:trace>
          <inkml:trace contextRef="#ctx0" brushRef="#br0" timeOffset="-11802.2193">2344-113 739 0,'8'-28'311'0,"-4"7"15"16,1 11-189-16,2 13-47 16,1 16-39-16,4 21 13 15,2 12-24-15,5 43 11 16,2 5-25-16,2 10 0 15,-1-4-23-15,5 4 8 16,-5-27-12-16,-1-9 10 16,-4-21-14-16,-3-14-21 0,-10-27-24 15,-5-36-324-15,-4-16 70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1:10.9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B651F0-16F8-4C3D-8B22-4923732D9530}" emma:medium="tactile" emma:mode="ink">
          <msink:context xmlns:msink="http://schemas.microsoft.com/ink/2010/main" type="writingRegion" rotatedBoundingBox="6629,2224 17564,1564 17647,2942 6713,3602"/>
        </emma:interpretation>
      </emma:emma>
    </inkml:annotationXML>
    <inkml:traceGroup>
      <inkml:annotationXML>
        <emma:emma xmlns:emma="http://www.w3.org/2003/04/emma" version="1.0">
          <emma:interpretation id="{4E2C9911-D058-463E-A45E-8C92493B9593}" emma:medium="tactile" emma:mode="ink">
            <msink:context xmlns:msink="http://schemas.microsoft.com/ink/2010/main" type="paragraph" rotatedBoundingBox="6629,2224 17564,1564 17647,2942 6713,3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F34CB-6F9A-4310-8109-587E977732C5}" emma:medium="tactile" emma:mode="ink">
              <msink:context xmlns:msink="http://schemas.microsoft.com/ink/2010/main" type="line" rotatedBoundingBox="6629,2224 17564,1564 17647,2942 6713,3602"/>
            </emma:interpretation>
          </emma:emma>
        </inkml:annotationXML>
        <inkml:traceGroup>
          <inkml:annotationXML>
            <emma:emma xmlns:emma="http://www.w3.org/2003/04/emma" version="1.0">
              <emma:interpretation id="{ED8227BA-442E-4291-AF4E-A264E60014A9}" emma:medium="tactile" emma:mode="ink">
                <msink:context xmlns:msink="http://schemas.microsoft.com/ink/2010/main" type="inkWord" rotatedBoundingBox="6639,2386 12192,2051 12261,3195 6708,3530">
                  <msink:destinationLink direction="with" ref="{B2F9991E-DBDC-4B2A-A6CA-FE690329E51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-2830 224 1132 0,'-6'6'287'0,"6"13"80"16,8 13-322-16,4 14-29 15,2 0-10-15,4 14-10 16,2-5 11-16,0 9-10 0,-1-1 10 16,1 3-10-16,-5-12 10 15,-6-2-31-15,-4-17-9 16,-11-13-127-16,-8-15-210 16,-11-22 11-16</inkml:trace>
          <inkml:trace contextRef="#ctx0" brushRef="#br0" timeOffset="532.3366">-3297 450 1083 0,'-17'-17'276'0,"12"0"78"16,11 0-311-16,13-6-24 16,10 3-9-16,14-12-3 15,1-7 9-15,13-5-8 16,-5 7 7-16,9 2-11 15,-11 12-1-15,0 15-11 16,-13 13 7-16,-3 4-4 16,-16 12 12-16,-6 15 10 15,-9-6 19-15,-6 21 11 16,-6-2 11-16,-5 0-5 16,1-15-9-16,-1 4-13 15,3-16-11-15,8-4-15 16,5-4 2-16,10-6-15 15,6-5 9-15,13-5-10 16,1-4 6-16,14 6-23 0,0 2 13 16,6 5-17-16,-6 7 9 15,0 9-9-15,-14-1 23 16,-4 13-8-16,-16 3 13 16,-5 0-7-16,-9 2 16 15,-7 11 16-15,-7-7 18 16,-7 7 13-16,0 3 19 15,-9-4 8-15,3-11-8 0,-3 1-8 16,3-14-8-16,-4-5-15 16,4-6-12-16,-1-1-17 15,5-9 1-15,-1-4-13 16,8-4 4-16,2-1-22 16,10 2-14-16,2-5-97 15,10 5-31-15,6-1-353 16,8 1 29-16</inkml:trace>
          <inkml:trace contextRef="#ctx0" brushRef="#br0" timeOffset="792.1321">-2443 485 838 0,'21'-34'329'0,"-5"11"18"16,-1 9-194-16,-3 2-100 0,-2 4-14 15,-1 13-9-15,3 1 1 16,2 6-7-16,3 7 3 16,6 11-11-16,3 9-1 15,3 16-12-15,-5 5 6 16,3 18-8-16,-11-17 10 0,-5-5-8 16,-6-15-4-1,-2-6-43-15,-6-24-10 0,-2-5-182 16,1-10-151-16,4-35-14 15</inkml:trace>
          <inkml:trace contextRef="#ctx0" brushRef="#br0" timeOffset="1404.1161">-2201 365 512 0,'0'-3'178'0,"3"-6"14"16,0 6-125-16,7 0-48 16,0 3-7-16,7 4-8 15,-1 1 14-15,5 0 44 16,0 2 23-16,4 10 23 0,-2 0 22 16,8 21 3-16,-7 11-43 15,2 27-9-15,-3 0-22 16,-1 18-24-16,-4-11-7 15,1-2-1-15,-6-30-4 16,0-10-8-16,-6-24 9 16,-4-8-8-16,0-9-1 15,-6-8-8-15,-7-7 7 0,-9-28-25 16,-4-11-9-16,-18-27-42 16,-2-3-5-16,-9-17-82 15,0 24 18-15,-4-3 46 16,12 19 51-16,4 12 14 15,16 15 88-15,5-3 8 16,11 16-27-16,5 1-18 16,6-6-2-16,11 6-15 15,3 3-1-15,15-2-12 16,4 1 7-16,11 6-11 16,-2 3 8-16,8 9-10 15,-4 7 7-15,7 19-2 16,-10 11 12-16,-5 12-6 15,-15 2 17-15,-11 1 19 16,-13-3 16-16,-19-3 32 16,-11-3 19-16,-10 6 9 15,-3 3-8-15,-10-7-17 0,11-9-31 16,2-8-22-16,12-9-12 16,4-19-42-16,10-17-53 15,11-13 244-15,14-8-668 16,6-5 250-16</inkml:trace>
          <inkml:trace contextRef="#ctx0" brushRef="#br0" timeOffset="2057.2806">-1711 744 973 0,'-4'0'282'31,"3"0"74"-31,-1 0-267 0,7 14-7 0,1 1-3 16,5 19-4-16,4 13-4 15,5 13-11-15,-1-3-19 16,4 9-20-16,-5-15-8 15,3-5-12-15,-2-14 7 0,-5-9-8 16,-2-9 11-16,-1-16 0 16,-5-12 12-16,3-16-9 15,-3-10 11-15,-3-28-11 16,0-2-1-16,-3-9-11 16,-3 18 7-16,2 12-11 15,1 28 4-15,1 22-10 16,1 25 10-16,2 22-9 15,2 2 10-15,2 12-5 16,1-4 9-16,4-6-10 16,-3-18 10-16,4-8-9 15,-3-9 7-15,4-9-8 16,-1-12 10-16,0-9-8 16,-3-4 9-16,-1-12-16 15,-7 6-7-15,-3 0-41 16,-3 10-39-16,-6 16-12 0,0 10-324 15,4 8-8-15,5 5-76 16</inkml:trace>
          <inkml:trace contextRef="#ctx0" brushRef="#br0" timeOffset="2520.9426">-1319 962 991 0,'5'-3'305'0,"-5"7"61"16,3 12-265-16,-2-6-23 15,2 6-17-15,1 8-13 16,2-4-3-16,4 0-18 16,3-9-7-16,4-6-11 15,1-7 4-15,5-12-7 16,-2-10 9-16,6-12-7 16,-9-3 5-16,5-4-10 15,-9 16 5-15,1 9-16 16,-7 27 7-16,-1 22 2 15,0 7 12-15,3 10 3 16,-1 2 17-16,-1-10-1 16,4-12-4-16,-4-10-12 15,0-11 2-15,4-12-7 16,2-9 2-16,3-15-5 16,1 1 7-16,4-4-8 0,-10 5 3 15,3 7-11-15,-6 13 4 16,2 6-13-16,-2 12 10 15,1 10-7-15,-1 2 9 16,3 5-5-16,0-5 12 16,-1-6-10-16,1-8 5 15,4-5-7-15,-3-11 10 16,4-13-8-16,2-3-4 16,-1-11-70-16,-3 3-26 0,-1 7-368 15,-6 15 48-15</inkml:trace>
          <inkml:trace contextRef="#ctx0" brushRef="#br0" timeOffset="2981.6976">-799 488 1311 0,'-9'11'316'15,"7"-1"101"-15,12 4-372 0,11 0-36 16,7-3 0-16,16-2-5 16,5-8 12-16,14-10-6 15,-5-1 5-15,15-9-9 16,-9 1 3-16,2 2-10 15,-14 6 8-15,0 2-8 16,-17 3-15-16,-8 8-74 16,-15 2-185-16,-9 10-163 15,-11 1-77-15</inkml:trace>
          <inkml:trace contextRef="#ctx0" brushRef="#br0" timeOffset="3166.0542">-530 735 1335 0,'10'-6'308'16,"9"7"113"-16,2 1-374 15,22-8-50-15,6 0 8 16,5-4-15-16,-5 4-22 16,11-2-263-16,-7 8-127 15</inkml:trace>
          <inkml:trace contextRef="#ctx0" brushRef="#br0" timeOffset="-46286.5232">37 404 500 0,'-15'-28'344'16,"1"-3"-39"-16,6-1-110 15,8-5-46-15,5 2-78 0,6-3-5 16,5 5-26-16,12 0-7 16,7 7-17-16,11-2-4 15,5 2-9-15,12 0-2 16,-5 9-1-16,5 5-2 15,-8 10-3-15,2 14-1 16,-16 10 0-16,-2 15-1 16,-15 4 2-16,-7 13 20 15,-12-5 18-15,-10 5 29 16,-12-11 16-16,-12-4 18 16,-1-13-7-16,-12 4 1 15,4-10-24-15,-8-4-11 16,9 3-20-16,-1-2-10 15,4-10-16-15,5 3 0 0,10-4-22 16,5-6-84 0,10-3-38-16,18 1-338 0,9-1 12 15</inkml:trace>
          <inkml:trace contextRef="#ctx0" brushRef="#br0" timeOffset="-46626.0998">336 193 962 0,'-4'-10'296'16,"1"5"62"-16,1 14-256 15,-1 8-48-15,1 11-3 16,1 10-19-16,1 2-6 16,0-2-4-16,1 11-7 15,1-9-9-15,3 5-5 16,-1-1 2-16,-1 15-3 15,0-17 3-15,2 17-2 16,-5-22 2-16,-3-7-2 16,1-13 3-16,-1-3-28 15,-4-16-11-15,0 2-28 0,-2-6-11 16,-6-8-138-16,-5-2-152 16,-2-23 15-16</inkml:trace>
          <inkml:trace contextRef="#ctx0" brushRef="#br0" timeOffset="-45594.3742">652 411 1026 0,'11'-4'297'16,"-11"17"58"-16,-2 13-237 16,-1 5-87-16,-3 11 9 15,-2-1 5-15,2 5-2 16,3-5-20-16,5-1-10 16,2-17-7-16,3-6 1 15,-1-14-1-15,3-21 4 16,0-16 1-16,-1-17 1 15,-2-7-1-15,-5-8 0 16,-2 16-4-16,-4 5-2 16,-1 21-4-16,2 11-6 15,2 16 0-15,0 8-4 16,4 8 1-16,4 11 7 16,3 4 7-16,4 0 1 15,2-2 4-15,8-6-1 16,2-6-2-16,1-9-4 0,0-8 1 15,1-14 2-15,-4-7 2 16,2-16 2-16,-1-3 0 16,-2-6 0-16,-5 0-3 15,-3 5-1-15,-7 12-3 16,-5 12-7-16,-2 5-2 16,-2 19-4-16,-1 4 0 15,-1 12 10-15,-1-4 13 0,3 13 4 16,4-7 4-16,3 5 0 15,2-11-9-15,10 6-7 16,3-12-2-16,6 1-3 16,3-12-1-16,6-7 2 15,-2-8 3-15,0-12 3 16,-6-4 0-16,-3-5 4 16,-7 7-2-16,-6-2-2 15,-7 4-1-15,-1 7-6 16,-4 7-3-16,-1 10-5 15,1 7-1-15,1 17 4 16,0 8 8-16,3 10 4 16,1-2 5-16,6 8 4 15,0-7-6-15,4-7-3 16,3-12-1-16,1-12-7 16,-1-24 4-16,2-22-23 0,-1-7-44 15,-7-25-102-15,-8 2-303 16,-18-35 18-16</inkml:trace>
          <inkml:trace contextRef="#ctx0" brushRef="#br0" timeOffset="-45433.1913">1215 135 1172 0,'-5'19'261'0,"1"-1"104"16,4-1-341-16,3 3-20 15,5-3-3-15,4-10 0 16,6-4-1-16,10-3-28 15,1-9-42-15,12 1-296 16,1 4 55-16</inkml:trace>
          <inkml:trace contextRef="#ctx0" brushRef="#br0" timeOffset="-45115.8942">1553 206 869 0,'-5'10'353'0,"-1"12"26"15,-5 2-208-15,0 9-68 16,-4 8-36-16,1-9-6 15,-1-9-22-15,4-3-8 16,8-8-16-16,3-10-7 16,5 1-10-16,13-8 2 15,8 5-4-15,8-12-2 0,1 8 0 16,10-1 4-16,-9 5-5 16,-2 2-2-16,-9 8 1 15,-5 4-4-15,-14 1 1 16,-6 13 13-16,-9-5 10 15,-8 8 29-15,-2-2 17 16,-2 2 22-16,1-10-3 16,-3-6-4-16,3 5-28 0,-2-6-10 15,4-14-17-15,0-6-69 16,8-3-49-16,6-22 6 16,7 0-401-16,14 7 84 15</inkml:trace>
          <inkml:trace contextRef="#ctx0" brushRef="#br0" timeOffset="-44791.4356">1803 453 947 0,'19'0'275'0,"8"1"70"16,-3 2-265-16,5 2-26 16,-6-5-10-16,5 3 0 15,-4-9-8-15,4-5-1 16,-2-7-4-16,5-4-11 15,-4-7-9-15,-5-8-3 0,-11 0-2 16,-7-6 0-16,-5 7-1 16,-12 2 12-16,4 17 2 15,-9 15 8-15,1 25 6 16,-12 13 13-16,6 7-5 16,-6 10 7-16,10 0-3 15,4-4-2-15,10-13-14 16,7-3-6-16,8-9-10 15,17-7-9-15,3-12-3 0,21-10-66 16,3-9-45-16,16-9-359 16,-5-12 42-16</inkml:trace>
        </inkml:traceGroup>
        <inkml:traceGroup>
          <inkml:annotationXML>
            <emma:emma xmlns:emma="http://www.w3.org/2003/04/emma" version="1.0">
              <emma:interpretation id="{5579278D-1396-4CC2-A170-AE2DF22695B9}" emma:medium="tactile" emma:mode="ink">
                <msink:context xmlns:msink="http://schemas.microsoft.com/ink/2010/main" type="inkWord" rotatedBoundingBox="12725,2317 13254,2285 13286,2812 12757,2844"/>
              </emma:interpretation>
            </emma:emma>
          </inkml:annotationXML>
          <inkml:trace contextRef="#ctx0" brushRef="#br0" timeOffset="-44247.3101">2758 204 1306 0,'9'23'277'0,"4"3"123"16,8 6-384-16,8 4-16 16,3-12 2-16,13-2 0 15,2-7 2-15,19-3 1 16,0-6 11-16,11 10-40 0,-11-5-377 16,8-4 122-16</inkml:trace>
          <inkml:trace contextRef="#ctx0" brushRef="#br0" timeOffset="-44415.8855">3119 72 1175 0,'-7'14'351'16,"-3"21"58"-16,-4 16-319 16,-8 15-55-16,-4 4-11 15,-6 7 15-15,0-20 3 0,0-3 0 16,7-13-8-16,7-4-15 15,2-14-11-15,4-5-77 16,-2-16-26-16,5-18-358 16,3-10 35-16</inkml:trace>
        </inkml:traceGroup>
        <inkml:traceGroup>
          <inkml:annotationXML>
            <emma:emma xmlns:emma="http://www.w3.org/2003/04/emma" version="1.0">
              <emma:interpretation id="{916A4BC5-56EB-4659-A9CB-4A290FC99504}" emma:medium="tactile" emma:mode="ink">
                <msink:context xmlns:msink="http://schemas.microsoft.com/ink/2010/main" type="inkWord" rotatedBoundingBox="13648,1800 17564,1564 17647,2942 13731,3178">
                  <msink:destinationLink direction="with" ref="{398581B4-2228-420D-B0A8-446438B02A20}"/>
                  <msink:destinationLink direction="with" ref="{73B8D508-038A-4A16-838E-9CA982309466}"/>
                  <msink:destinationLink direction="with" ref="{4B76427C-D876-4B96-B18A-C479AE8D003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2545.6982">4493 275 1150 0,'11'4'267'16,"1"6"100"-16,5-4-332 0,4 4-29 16,5-5-4-16,-4-7 20 0,-2-10 12 15,-3-11 11-15,-2-12-6 16,-9-8 8-16,-8-3-20 15,1 3-14-15,-10 2 0 16,-4 19 10-16,-7 17-5 16,9 15 10-16,-10 22-9 15,6 23 0-15,3 13-9 16,5-2 6-16,6 4-10 16,7-10 11-16,7-14-13 15,1-20 7-15,11-5-11 16,3-14 5-16,7-15-6 15,2-6 10-15,12-7-8 16,-4-5 10-16,2-7-7 16,-7 4 7-16,-3 11-14 15,-12 6 4-15,0 13-12 16,-7 14 8-16,-1 4-16 0,-4 2 32 16,3 10-3-16,-4-14 13 15,4 1-6-15,2-2 16 16,10-10-27-16,-2-11 7 15,14-7-9-15,2-8 9 16,11-15-8-16,-8-8 8 16,-2-9-11-16,-10 10 7 15,-6 11-15-15,-15 16 5 0,4 26-11 16,-5 13 9-16,8 12-10 16,-3-7 16-16,3 5-5 15,-5-11 10-15,3-3-7 16,-7-8 10-16,9-6-12 15,1-12 13-15,8-13-111 16,-3-10 441-16,8-34-825 16,-6-3 321-16</inkml:trace>
          <inkml:trace contextRef="#ctx0" brushRef="#br0" timeOffset="-41748.7148">5734 192 1084 0,'3'31'266'0,"0"4"87"15,1-6-313-15,-1-3-18 16,5-12-5-16,4-2-16 16,2-7 9-16,8-1-10 15,5-4 11-15,2 2-12 0,4 4 9 16,5 3-11-16,-12 5 8 16,2 3-11-16,-7 4 9 15,-2 5-9-15,-7 7 15 16,3 5 8-16,-6 16 26 15,-4 7 32-15,-5-4 23 16,-11-5 15-16,5-6 1 16,-6-23-13-16,0-11-28 0,-4-12-13 15,1-12-18-15,-11-33-18 16,0 3-3-16,-6-21-18 16,2 1-4-16,7-8-15 15,11 27 8-15,11-5-11 16,13 16 13-16,12 1-7 15,10 18 13-15,4-7-9 16,1 4 13-16,10 7-10 16,-2-5 10-16,4-7-9 15,-3-1 9-15,-1-8-8 16,-12-10 9-16,-2-5-10 16,-12 2 12-16,-7-1-9 15,-11 12 9-15,-9 6-14 16,-8 15 13-16,-7 15-14 15,-2 18 10-15,-3 22-9 0,3 10 15 16,1 17-7-16,5-10 12 16,6-3-8-16,8-18 9 15,6-9-11-15,8-22 5 16,9-4-16-16,9-5 11 16,13-22-13-16,7-9 9 15,9-11-9-15,-4 2 14 16,-1-3-12-16,-11 17 11 15,-7 15-11-15,-9 19 9 0,-4 5-10 16,-7 7 11-16,-1 8-8 16,-2-8 13-16,-1-3-9 15,1-7 8-15,5-13-8 16,7-12 9-16,6-16-11 16,2-9 12-16,5-2-11 15,-7 6 10-15,1 10-16 16,-10 23 6-16,-2 20-11 15,-4 12 9-15,-3 23-9 16,-5 2 16-16,0 3-7 16,-1-11 13-16,-3-3 19 15,-3-28-84-15,8-23-447 16,-3-38 147-16</inkml:trace>
          <inkml:trace contextRef="#ctx0" brushRef="#br0" timeOffset="5347.9686">7284-101 1053 0,'0'-11'286'16,"0"14"67"-16,10 10-288 15,2 6-59-15,6 21-7 16,5 8 3-16,6 19 1 15,-3 7 2-15,7 7-2 16,-9-16 1-16,-2-2-27 16,-8-25-12-16,-5-18 23 15,-11-16-344-15,-2-13 111 0</inkml:trace>
          <inkml:trace contextRef="#ctx0" brushRef="#br0" timeOffset="5713.4799">6987 92 897 0,'-12'0'295'0,"2"3"52"16,7-3-220-16,5 0-74 0,9-3-2 16,4-3-7-16,12-11-4 15,7-6-9-15,15-18 1 16,2-11-5-16,1-17-7 15,-7 1-7-15,-6-16-1 16,-16 2-2-16,-7-2-3 16,-5 15-2-16,-10 2 0 15,-1 27 1-15,-6 14-6 16,4 19 0-16,1 18-2 16,7 15 0-16,8 19-1 15,9 7 4-15,9 12-1 16,3-5 0-16,7 0 7 15,-1-13-33-15,10-6-377 16,-7-21 121-16</inkml:trace>
          <inkml:trace contextRef="#ctx0" brushRef="#br0" timeOffset="-43202.2187">3732 68 1056 0,'9'-33'292'0,"-3"12"79"16,1 10-299-16,-1 11-46 0,0 17-12 15,-2 18 1-15,-1 41-4 16,1 0 16-16,-3 19-6 16,-1-1 6-16,-1-2-13 15,-3-25 2-15,0-2 25 16,1-16 26-16,-2-17 19 15,2-15 21-15,-1-35-5 16,0-7-32-16,0-24-24 16,-1-5-19-16,1-21-22 15,-2-12 0-15,-2-19-6 16,0 9 8-16,2 4-11 16,0 25 9-16,3 28-15 15,3 26 3-15,1 14-14 16,4 16 10-16,4 7-10 15,5 7 20-15,4 9-5 0,4-4 12 16,7-6-10-16,2-13 6 16,9-24-10-16,-1-17 10 15,9-21-6-15,-8-12 11 16,0-17-6-16,-11 9 13 16,-1 2-10-16,-12 14 7 15,-6 20-15-15,-6 22 2 16,-4 23-13-16,-4 18 5 0,-3 23-7 15,9 17 17-15,0 34 1 16,2-3 12-16,2 2-4 16,2-11 8-16,3-12-10 15,1-32 6-15,0-12-8 16,2-9 11-16,4-20-135 16,-2-14 440-16,7-22-824 15,-6-42 291-15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1:26.2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F9991E-DBDC-4B2A-A6CA-FE690329E516}" emma:medium="tactile" emma:mode="ink">
          <msink:context xmlns:msink="http://schemas.microsoft.com/ink/2010/main" type="inkDrawing" rotatedBoundingBox="10075,1259 12814,1812 12367,4034 9627,3482" hotPoints="12259,2576 10963,3872 9667,2576 10963,1280" semanticType="enclosure" shapeName="Circle">
            <msink:sourceLink direction="with" ref="{86929D6D-4CAE-4AF3-94C4-CC130A42A320}"/>
            <msink:sourceLink direction="with" ref="{ED8227BA-442E-4291-AF4E-A264E60014A9}"/>
            <msink:destinationLink direction="with" ref="{DCB5C6C0-46B5-463A-B9F7-B63F47224F89}"/>
            <msink:destinationLink direction="with" ref="{BE954854-AEFD-4DA6-A2AA-625D634404B9}"/>
          </msink:context>
        </emma:interpretation>
      </emma:emma>
    </inkml:annotationXML>
    <inkml:trace contextRef="#ctx0" brushRef="#br0">1296-509 549 0,'-32'-25'382'0,"-15"-2"-80"15,-6 5-39-15,-9-4-225 16,-6 5 2-16,-7-2 9 16,7 0 15-16,-16 0-9 15,7 7-6-15,-5 4-10 16,3 9-5-16,-10 12-17 0,17 10 7 15,-4 13-10-15,14 8-1 16,-4 16-14-16,13 6 7 16,-6 16-6-16,13-7 10 15,-1 16-5-15,10-10 6 16,5 18-10-16,12-6 7 16,6 30-10-16,14-16 7 15,11 15-9-15,9-13 10 0,13 14-9 16,9-19 10-16,11 18-9 15,1-8 8-15,17 7-9 16,-1-23 8-16,16 4-14 16,-5-22 10-16,25-2-9 15,-4-14 7-15,11-6-17 16,-4-28 10-16,17-11-19 16,-17-26 13-16,19-27-8 15,-5-20 18-15,14-25-8 16,-15-5 20-16,21-28-12 15,-17 2 9-15,4-22-9 16,-18 18 12-16,-1-7-12 16,-27 33 12-16,-10-13-10 15,-16 20 9-15,-12-25 6 16,-19 6 20-16,-19-22 6 16,-16 23 16-16,-28-4 15 0,-13 18 3 15,-22 3-11-15,-1 23-4 16,-25 5-9-16,7 22-16 15,-16 12-24-15,6 16 1 16,-13 10-11-16,21 7-10 16,-8 8-78-16,17 1-30 15,-4 5-359-15,18-8 33 16</inkml:trace>
    <inkml:trace contextRef="#ctx0" brushRef="#br0" timeOffset="44059.1055">1608-486 1178 0,'-68'-32'253'0,"-12"6"116"15,13 13-361-15,-10 9 9 16,1 8-19-16,-12 12-3 16,8 4-23-16,-15 13-5 15,9 10-14-15,-24 16 8 16,3-3-1-16,-19 16 21 16,12-4 5-16,-14-2 17 15,22-14-6-15,1 11 20 16,29-16-6-16,1 19 15 15,25 0-11-15,14 20 9 16,19-9-19-16,15 23 5 16,19-10-17-16,20 36 11 15,15-8-10-15,25 19 11 16,6-12-10-16,29 6 10 0,3-35-13 16,29-4 11-16,-5-18-11 15,33-13 11-15,-15-24-9 16,25-9 14-16,-27-22-11 15,21-21 9-15,-30-13-9 16,11-13 13-16,-30-19-11 16,2-9 10-16,-27-5-11 0,3-10 15 15,-25 1-10-15,2-32 20 16,-19-6-8-16,-6-10 14 16,-16 15-12-16,-11-15 12 15,-23 26-19-15,-19-14 12 16,-19 4-13-16,-27-21 9 15,-17 13-17-15,-23-3 14 16,-63 14 11 0,-14 17-11-16,-23 31 12 15,-5 16-15-15,-11 33 9 16,56 27-24-16,-6 27-3 16,29 19-49-16,-6 43-346 15,29 17 90-15</inkml:trace>
    <inkml:trace contextRef="#ctx0" brushRef="#br0" timeOffset="-41569.1403">112 1065 889 0,'-4'0'242'0,"-2"7"58"0,7 2-249 16,-1 2-29-16,6 1-9 15,6 1-16-15,4-12 16 16,5 2 6-16,5 0 13 15,14-9-7-15,5-1 10 16,5 0-15-16,2-2-6 0,8-8-13 16,-6 10 5-16,7-7-8 15,-2 0 10-15,7-4-5 16,-5 5 11-16,6-5-7 16,-5 7 7-16,10 5-7 15,-11 5 3-15,11 1-9 16,-4 3 6-16,8-3-8 15,-11-5 7-15,9 7-8 16,-13-8 7-16,3 12-8 16,-12 1 8-16,2 1-8 15,-11 1 9-15,5 2-1 16,-7-11 9-16,8 6-7 16,-3 3 9-16,8-3-9 15,-2 4 3-15,2-6-9 16,-5-4 7-16,-2 2-7 15,-7-8 7-15,0-1-8 16,-8 3 11-16,-1 5-3 0,0-5 8 16,-1 5-7-1,1 2 8-15,0 0-9 0,-1-1 3 16,4 0-7-16,-5 2 8 16,0-4-6-16,-3 0 9 15,-1 0-2-15,-10-3 8 16,1 3-4-16,-9-11 6 0,1 10-8 15,-7 1 2-15,1 0-6 16,-2-6 8-16,-3 13-9 16,-2 3 6-16,-5-18-37 15,-1 8-36-15,-4-2-370 16,-2-11 81-16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1:40.1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B5C6C0-46B5-463A-B9F7-B63F47224F89}" emma:medium="tactile" emma:mode="ink">
          <msink:context xmlns:msink="http://schemas.microsoft.com/ink/2010/main" type="inkDrawing" rotatedBoundingBox="10174,3226 17787,2810 17819,3397 10206,3814" rotationAngle="1533063524" semanticType="10">
            <msink:sourceLink direction="with" ref="{B2F9991E-DBDC-4B2A-A6CA-FE690329E516}"/>
            <msink:sourceLink direction="with" ref="{4B76427C-D876-4B96-B18A-C479AE8D0031}"/>
            <msink:destinationLink direction="with" ref="{398581B4-2228-420D-B0A8-446438B02A20}"/>
          </msink:context>
        </emma:interpretation>
      </emma:emma>
    </inkml:annotationXML>
    <inkml:trace contextRef="#ctx0" brushRef="#br0">3822-5 1001 0,'-43'-2'326'0,"-15"2"26"15,-8 6-273-15,-26 2-53 16,-3 30-41-16,-26-18 10 15,4 11 7-15,-35 6-6 16,6-3 10-16,-25 1-7 16,0-8 7-16,-37-4-5 15,21-13 7-15,-33-6-6 16,12-5 8-16,-27-5-6 16,25-2 8-16,-26 6 17 15,36-1 11-15,-1 11-6 16,37 7 5-16,5 10-11 15,42-2-20-15,8 14-44 16,31-7-18-16,20 13-347 16</inkml:trace>
    <inkml:trace contextRef="#ctx0" brushRef="#br0" timeOffset="-278.8066">-60 289 1163 0,'-8'40'584'0,"2"2"-580"0,66-41-9 15,7-1 7-15,27-6-7 0,15 0 11 16,-17-11-6-16,-8 3 4 16,18-9-6-16,-15 8 8 15,13-8-8-15,-4 4 8 16,12-7-2-16,-15 8 8 16,16-1-5-16,-15 4 9 0,15 6-5 15,-8 6 5-15,12 4-6 16,-10 1 3-16,17 10-9 15,-16-3 4-15,17 5-9 16,-9-3 5-16,11-6-6 16,-14-4 6-16,17 10-7 15,-16-5 7-15,14 8-7 16,-10 3 6-16,7-4-5 16,-18 0 5-16,4 4-6 15,-18-7 7-15,5-5-6 16,-15 0 5-16,7-18-5 15,-17-5 6-15,-1-8-7 16,-18 1 7-16,-4-1-6 16,-17 12 7-16,-4 1-6 15,-10 5 8-15,-5 0 7 0,-4 5 15 16,-12-5 13-16,-8 4 7 16,-8-1-6-16,-4-1-8 15,-23 6-22-15,-2 5-14 16,-24 5-12-16,-9 4 3 15,-23 8 1-15,7-7 11 16,-24 16 2-16,12-11 11 16,-19 9-3-16,16-6 0 15,-15-2-8-15,18-18 0 0,-18 8-9 16,13-9 3-16,-24-2-12 16,14-6 2-16,-28 1-11 15,17-9 8-15,-23-1-6 16,21-7 14-16,-23 4-3 15,19-4 12-15,-8-1 4 16,30 0 6-16,-3-1-7 16,27 2 11-16,5 6-1 15,21-3 0-15,0 5-5 16,13 11 7-16,1-1-11 16,13 4 1-16,7 15-14 15,11 3 7-15,4 10-16 16,12-3 2-16,8 2-31 15,4-7 8-15,13 2-9 16,8-7 13-16,10 0 1 16,6-1 30-16,22 0-3 0,4-6 10 15,22-4-6-15,3 8 5 16,19 2-7-16,-6-11 7 16,21 5-12-16,-13 0 9 15,16-16-9-15,-11 5 9 16,22-3-8-16,-10 4 11 15,19-9-8-15,-11 7 9 16,20-5-10-16,-13 6 10 0,15-5-9 16,-13 2 8-16,19-2-8 15,-15-3 8-15,15-10-8 16,-16-1 8-16,14-1-8 16,-21 0 9-16,7-6-9 15,-26 9 8-15,7-3-8 16,-26 6 12-16,4-4-24 15,-23 10 9-15,1-1-8 16,-22 3 8-16,-9 4-11 16,-20 2 22-16,-12-3-7 15,-10 8 10-15,-17-1 5 16,-11 2 10-16,-19 5-9 16,-8 1 10-16,-27-1-10 15,-2 1-3-15,-19 2-11 16,1-7 7-16,-31-2-8 15,2-7 9-15,-26-1-8 16,8-5 8-16,-31 5-4 0,18 9 8 16,-23 3-5-16,22 4 6 15,-30 6-7-15,19 0 5 16,-15-4-8-16,23 0 5 16,-24 2-7-16,27-11 7 15,-7-6-8-15,24-3 7 16,-13 0-9-16,30-8 6 0,-4-3-11 15,20 3 4-15,0 2-9 16,26-2 8-16,11 7-10 16,20 5 2-16,13 2 3 15,18 5 6-15,14 5-12 16,14 6 10-16,24 11 1 16,14 7-1-16,27 3-4 15,10 0 13-15,21-5-24 16,-1-14-2-16,20-8-25 15,-10-7 1-15,22-11-18 16,-15-3 23-16,17 5 0 16,-14 3 26-16,18 6-1 15,-15 6 18-15,21 7-6 16,-16-1 10-16,19-6-10 16,-18 0 11-16,16-3-11 15,-21-1 9-15,13-2-11 0,-22 0 2 16,8-7-33-16,-23-9-33 15,-2-4-188-15,-22-4-52 16,-6-8-77-16</inkml:trace>
    <inkml:trace contextRef="#ctx0" brushRef="#br0" timeOffset="68263.7374">-3203 571 1005 0,'28'-9'262'0,"10"17"70"16,8-3-267-16,19 4-59 15,2-2 6-15,16 4-12 16,-2-6 9-16,20-2-12 15,-9-6 9-15,22-6-12 0,-5-2 11 16,17-1-10-16,-16-4 10 16,16-2-10-16,-16 9 12 15,16-5-12-15,-14 2 11 16,18 1-9-16,-12 6 9 16,22 1-10-16,-13 1 11 15,22-1-12-15,-12 1 10 16,24-3-11-16,-11-1 11 0,22-3-10 15,-16 1 10-15,31 0-10 16,-13 0 11-16,16 0-11 16,-21-1 11-16,25 0-12 15,-26 0 11-15,13 3-9 16,-19 4 10-16,24-2-11 16,-31 0 11-16,19 4-11 15,-23-5 11-15,16-3-11 16,6 1 5-1,-1 9 6-15,-12-5-12 16,-1 2 12-16,-16 5-11 16,-40 2 11-16,1 1-11 15,-21 0 11-15,-5 2-12 16,-20 3 12-16,-9-10-10 16,-17 2 9-16,-9-3-8 15,-15-3 11-15,-16 0-7 16,-8 3 12-16,-20-8-8 0,-11 5 9 15,-18 3-10-15,-4 0 7 16,-35 5-17-16,-3 3 3 16,-34 2-18-16,-4-5 8 15,-37 6-13-15,12-5 18 16,-25 3-5-16,12 0 22 16,-30 10-9-16,27-7 13 15,-33 11-12-15,17 0 7 0,-30 8-11 16,22 1 4-16,-42 8-19 15,36-6 8-15,-40 4-20 16,26-12 7-16,-29-6-10 16,30-9 18-16,-25-13-9 15,31-13 23-15,-24-10 0 16,43-4 23-16,-21-12-2 16,28 2 15-16,-2 1-11 15,39 4 3-15,-13 8-16 16,40 12 3-16,-5 8-13 15,29 14 9-15,1 6-11 16,32-1 10-16,10-2-16 16,27-5 7-16,19-4-24 15,20-5 10-15,22-3-10 0,16-5 14 16,28 2-7-16,14 0 24 16,37-1-12-16,4 3 12 15,34 5-11-15,-2 2 10 16,33-6-15-16,-16-2 6 15,31 2-18-15,-16-6 11 16,30-7-14-16,-25 9 16 16,34-10-9-16,-21 0 18 15,25-3-10-15,-19 1 13 16,30-1-11-16,-32 11 13 16,31 3-11-16,-26 3 11 0,28 7-11 15,-23-5 11-15,22-4-12 16,-24-1 11-16,22-8-11 15,-36-6 11-15,19-5-11 16,-27 1 12-16,8-9-13 16,-35 12 13-16,15-1-11 15,-34 10 12-15,3 4-11 16,-30 8 11-16,2 5-13 16,-33-1 12-16,-7 1-11 15,-27-2 10-15,-11 3-10 16,-21-6 11-16,-15 3 9 15,-20-3 14-15,-20-5-13 16,-16-1 8-16,-32 4 203 0,-30 2-552 16,-40 6 243-16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2:38.6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ACE392-2B4C-4545-89E4-8A4F20BE3E1D}" emma:medium="tactile" emma:mode="ink">
          <msink:context xmlns:msink="http://schemas.microsoft.com/ink/2010/main" type="inkDrawing" rotatedBoundingBox="8577,5471 10367,5511 10346,6444 8557,6404" semanticType="callout" shapeName="Other"/>
        </emma:interpretation>
      </emma:emma>
    </inkml:annotationXML>
    <inkml:trace contextRef="#ctx0" brushRef="#br0">431 138 297 0,'-3'-1'195'15,"-2"2"1"-15,0-4-56 0,-1 2-19 16,2 2-20-16,-4-2-12 16,5 1-15-16,-2-2-13 15,1 5-5-15,-2-4-18 16,-1 2-6-16,-5 1-12 16,8 1 4-16,-3 1-11 15,0 6 6-15,-4 0-11 16,5 4 6-16,-9 3-11 15,4-5 7-15,-8 4-8 16,4-3 9-16,-3-3-10 16,4 0 11-16,-1 1-10 15,4-5 10-15,-3-3-12 16,3 3 10-16,-1-1-12 16,1 1 10-16,-1 2-13 15,3 3 11-15,0 1-12 16,1 2 10-16,-3 4-11 15,4-1 12-15,-1-2-11 0,0-2 12 16,-1-3 0-16,4 0 1 16,-2-3-11-16,2 2 10 15,-1 4-11-15,3-3 0 16,0 1 0-16,0 1 10 16,1 1-10-16,2-1 10 15,0 3-11-15,2-2 12 0,1 3-12 16,0 0 11-16,0 1-10 15,3-2 11-15,0 6-12 16,2-2 11-16,3 1-11 16,-2-3 12-16,3 4-11 15,-4-6 13-15,3 2-14 16,-2-3 12-16,3 0-13 16,0-6 12-16,10 5-12 15,-2 0 12-15,7-4-10 16,-2 2 11-16,2-1-9 15,-5-2 12-15,4 0-12 16,-11 2 11-16,5 0-11 16,-4-1 8-16,4-1-13 15,-5 2 11-15,8-4-11 16,-3 2 10-16,7-5-9 16,0-3 15-16,2 0-10 0,-3 2 11 15,1-5-11-15,-4 4 11 16,3 4-13-16,-3-5 12 15,0 1-12-15,0 2 11 16,2-1-11-16,-5 1 11 16,4 3-11-16,-1-1 9 15,4-4-10-15,0 2 9 16,8-4-10-16,-4-1 10 0,3-2-10 16,-5 2 12-16,5 1-11 15,-5-6 12-15,5 3-12 16,-7 1 10-16,9-3-10 15,-6-1 10-15,4 4-10 16,-2-6 11-16,5-3-11 16,-3 6 12-16,3-3-12 15,-5-5 12-15,5 5-12 16,-4-4 10-16,1-1-9 16,-3-1 10-16,-1 1-11 15,-5-3 12-15,-4-1-11 16,-4 0 11-16,0-1-11 15,-5 2 11-15,7 1-11 16,-2 5 10-16,1-3-10 16,1 0 10-16,-1 2-11 15,-6-3 11-15,0-4-11 0,-1 7 11 16,-2 0-10-16,-2-1 11 16,-3 3-8-16,-2 2 17 15,-1-4-3-15,-5 1 16 16,-4-4-9-16,2 4 10 15,-3-6-18-15,-2-1 2 16,-1-4-14-16,-2 2 8 16,-5-3-12-16,1 5 11 15,-2-1-11-15,-3 9 12 16,2-1-10-16,2 5 10 0,-7 0-9 16,3 1 11-16,-6-4-9 15,3 1 9-15,-6 2-10 16,4-5 9-16,-3-1-11 15,8 3 6-15,-1-5-9 16,5-4 10-16,-1 1-10 16,1-2 12-16,-1 2-10 15,3-1 11-15,-2 4-12 16,2-1 11-16,2 1-12 16,0 2 11-16,-4 1-11 15,1 0 10-15,-4 1-9 16,1 0 9-16,-7 0-11 15,1 0 12-15,-2 1-11 16,1 2 9-16,-1-3-11 16,0 6 8-16,-8 1-11 0,0 3 9 15,-6 6-11-15,0 2 13 16,-1 4-11-16,8 2 12 16,-2 2-10-16,4 3 14 15,-2 1-10-15,5-2 13 16,-6 2-10-16,5-8 11 15,1 5-11-15,4-3 9 0,-4-2-11 16,3-1 9-16,-1 4-10 16,2-4 10-16,-4 1-9 15,-1-5 10-15,-1 6-10 16,4-2 8-16,-6 6-16 16,7-2 5-16,1 16-10 15,2-6 11-15,1 7-5 16,4-3 18-16,1 3-8 15,6-7 12-15,3 4-16 16,6-5 7-16,1 4-13 16,3-2 10-16,0 3-13 15,0-6 14-15,4 0-13 16,4-3 12-16,3 2-11 16,3-1 13-16,4 1-11 15,0-4 10-15,8 5-16 16,5-3 6-16,9-6-17 0,1-4 10 15,10 9-5-15,-2-10 20 16,5 0-28-16,-7 2 7 16,5 3-36-16,-6-8 1 15,0-3-17-15,-6-3 32 16,5-5 1-16,-4-1 39 16,11-6-3-16,-3-2 15 15,11 2-11-15,-6 1 10 16,6-4-12-16,-11 6 9 0,2 1-11 15,-10-1 10-15,-1-4-12 16,-10 3 12-16,1-6-11 16,-8 3 13-16,2-4-12 15,-2-2 11-15,4-4-11 16,-1-1 12-16,5-8-12 16,-3 1 12-16,4-4-11 15,-8 5 12-15,1 3-12 16,-7 5 17-16,1 9-283 15,-13 8 96-15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2:07.5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E954854-AEFD-4DA6-A2AA-625D634404B9}" emma:medium="tactile" emma:mode="ink">
          <msink:context xmlns:msink="http://schemas.microsoft.com/ink/2010/main" type="inkDrawing" rotatedBoundingBox="7787,6643 10875,4724 11391,5554 8303,7474" semanticType="callout" shapeName="Other">
            <msink:sourceLink direction="with" ref="{B2F9991E-DBDC-4B2A-A6CA-FE690329E516}"/>
            <msink:sourceLink direction="with" ref="{1839B45B-CD6B-433F-9F2E-AA3DDD252755}"/>
          </msink:context>
        </emma:interpretation>
      </emma:emma>
    </inkml:annotationXML>
    <inkml:trace contextRef="#ctx0" brushRef="#br0">40 1481 1078 0,'-26'-9'275'0,"11"0"82"16,18 1-308-16,17-5-24 16,10-4-10-16,22-6-15 15,10-2 6-15,19-12-10 16,5 1 8-16,18-14-9 15,-1-2 10-15,23-8-9 16,29-19 4 0,1-3 5-16,13-7-11 15,3 4 10-15,-1-12-8 0,-34 23 9 16,16-7-9-16,-22 15 11 16,10 2-11-16,-23 7 10 15,8-3-10-15,-25 8 10 16,3-6-10-16,-24 6 11 15,-9 1-10-15,-27 14 11 16,-10 6-9-16,-25 13 10 16,-17 3-14-16,-13 10 5 0,-22 5-47 15,-17 14-116-15,-27 18-207 16,-13 5-5-16</inkml:trace>
    <inkml:trace contextRef="#ctx0" brushRef="#br0" timeOffset="359.8346">833 402 1070 0,'-37'-22'281'0,"8"10"79"16,12 12-306-16,8-5-24 15,6 1-14-15,1 8-19 16,-1-2 4-16,-1 19-14 0,-9 16 8 15,-11 32-8-15,-7 11 14 16,-19 40-7-16,-10 2 13 16,-23 32-7-16,-8-3 9 15,-17 21-10-15,0-29 10 16,-7 3-9-16,17-36 8 16,14-13-6-16,18-36 7 15,12-3-8-15,25-24 6 16,4-9-12-16,16-13 6 0,21-14-7 15,21-13 6-15,34-20-4 16,37-13 9-16,53-22-14 16,21-7-7-16,53-23-347 15,9 2 101-15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2:08.8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8581B4-2228-420D-B0A8-446438B02A20}" emma:medium="tactile" emma:mode="ink">
          <msink:context xmlns:msink="http://schemas.microsoft.com/ink/2010/main" type="inkDrawing" rotatedBoundingBox="13863,5483 17327,6993 17259,7147 13796,5638" semanticType="callout" shapeName="Other">
            <msink:sourceLink direction="with" ref="{916A4BC5-56EB-4659-A9CB-4A290FC99504}"/>
            <msink:sourceLink direction="with" ref="{DCB5C6C0-46B5-463A-B9F7-B63F47224F89}"/>
          </msink:context>
        </emma:interpretation>
      </emma:emma>
    </inkml:annotationXML>
    <inkml:trace contextRef="#ctx0" brushRef="#br0">447 341 1308 0,'-126'-62'365'0,"29"-20"-230"15,10 9-119-15,5 8 14 16,27 14-22-16,55 43 6 16,16 10-15-16,16 5 7 15,9 9-16-15,21 11 9 0,8 7-8 16,16 9 11-16,3 3-8 16,20 11 9-16,-3 0-9 15,12 7 11-15,-8-3-9 16,16 7 10-16,-14-7-11 15,21 7 11-15,-11-10-10 16,25 11 10-16,-15-12-11 16,21 7 10-16,-18-12-9 15,12 10 9-15,-24-9-9 16,14 10 10-16,-24-8-10 0,10 5 8 16,-20-11-8-16,9-1 9 15,-22-7-10-15,8-7 11 16,-17-9-11-16,10-4 11 15,-16-6-10-15,0-10 11 16,-10 4-10-16,-9 0 10 16,-17-2-10-16,-5-1 3 15,-18-2-39-15,-23 7-335 16,-15-2 97-16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2:09.2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3B8D508-038A-4A16-838E-9CA982309466}" emma:medium="tactile" emma:mode="ink">
          <msink:context xmlns:msink="http://schemas.microsoft.com/ink/2010/main" type="inkDrawing" rotatedBoundingBox="16005,6526 17397,6242 17580,7136 16188,7421" semanticType="callout" shapeName="Other">
            <msink:sourceLink direction="with" ref="{916A4BC5-56EB-4659-A9CB-4A290FC99504}"/>
          </msink:context>
        </emma:interpretation>
      </emma:emma>
    </inkml:annotationXML>
    <inkml:trace contextRef="#ctx0" brushRef="#br0">-8 777 1384 0,'-14'-9'325'16,"13"12"110"-16,13 9-406 15,20 10-27-15,13 2-16 16,27 9 11-16,9-3-6 15,28 1 7-15,-2-8-14 0,19-5 2 16,-14-11-9-16,12-9 13 16,-19-7-4-16,-1-7 15 15,-20-2-4-15,-4-6 13 16,-23 7-11-16,-8-6 12 16,-16 4-6-16,-2-1 23 15,-14 5-1-15,-2-8 22 16,-4-2-9-16,-5-13 9 15,-4-3-25-15,-4-19 2 16,-4-6-24-16,-12-17 4 16,-8 2-30-16,-17-17-73 15,-9 6-13-15,-34-19-356 16,-6 21 36-16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2:17.8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BEFDF9A-3C1F-4389-AB39-98A67AC146F8}" emma:medium="tactile" emma:mode="ink">
          <msink:context xmlns:msink="http://schemas.microsoft.com/ink/2010/main" type="inkDrawing" rotatedBoundingBox="8263,13644 17199,13476 17203,13737 8268,13906" shapeName="Other"/>
        </emma:interpretation>
      </emma:emma>
    </inkml:annotationXML>
    <inkml:trace contextRef="#ctx0" brushRef="#br0">77 217 1015 0,'-40'20'696'0,"2"2"-574"0,70-15-119 0,30-10-12 16,22-12 13-16,40-7-9 16,-6 7 10-16,22-5-10 15,-11 0 11-15,23-3-11 16,-19 6 12-16,14-3-12 16,-16 3 11-16,19 2-11 15,-18 4 10-15,15 5-10 16,-13 5 11-16,16 8-12 15,-15 3 12-15,18 0-10 16,-19 1 9-16,19 0-9 16,-18-5 10-16,20 0-12 15,-28-1 11-15,19 1-9 0,-23 3 9 16,10 3-10-16,-21 4 10 16,14 2-9-16,-17 4 9 15,10-3-10-15,-10 0 10 16,20-2-9-16,-12-10 9 15,19-5-9-15,-11-5 9 16,19-8-10-16,-14-3 10 0,17-1-10 16,-13-3 9-16,24-1-9 15,-14 2 9-15,17-3-9 16,-14 5 10-16,14-3-10 16,-12 5 11-16,18-2-11 15,-18 3 10-15,14-1-9 16,-10 6 10-16,13-9-11 15,-25 7 10-15,15 0-10 16,-16 3 11-16,13 0-12 16,-22 4 11-16,11 1-9 15,-19 1 9-15,10 3-11 16,-27-2 12-16,12 1-10 16,-20-1 9-16,5-1-9 15,-18-1 11-15,5-2-12 16,-21 1 10-16,6-1-9 0,-13 3 9 15,4 2-9-15,-11 2 9 16,6 2-10-16,-15 5 15 16,-3 8 437-16,-18 10-815 15,-41-2 426-15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2:28.6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AFC5C7-47C7-4431-BF1A-B15A0EDB6BDA}" emma:medium="tactile" emma:mode="ink">
          <msink:context xmlns:msink="http://schemas.microsoft.com/ink/2010/main" type="inkDrawing" rotatedBoundingBox="3340,6552 7114,9844 7025,9946 3251,6654" semanticType="callout" shapeName="Other">
            <msink:sourceLink direction="with" ref="{1839B45B-CD6B-433F-9F2E-AA3DDD252755}"/>
          </msink:context>
        </emma:interpretation>
      </emma:emma>
    </inkml:annotationXML>
    <inkml:trace contextRef="#ctx0" brushRef="#br0">-4 0 1075 0,'-4'12'221'0,"20"17"104"0,11 12-314 16,27 30-12-16,17 15 6 15,33 33 2-15,60 53 7 16,22 8-9 0,19 8 0-16,11-2-1 15,18 4 0-15,-49-50 0 0,21 19 0 16,-18-13-2-16,21 26 5 16,-31-19 1-16,24 25 2 15,-24-18 0-15,11 14 2 16,-36-31-3-16,10 4 1 15,-33-25-4-15,1-12 0 16,-33-32-3-16,-3-7-2 16,-28-25-1-16,-16-20-2 15,-23-11-8-15,-10-7-29 16,-13-7-15-16,-21-8-299 16,-7 4 67-16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2:29.0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9FC39F-5972-422E-B073-5BCE5BBA9AEC}" emma:medium="tactile" emma:mode="ink">
          <msink:context xmlns:msink="http://schemas.microsoft.com/ink/2010/main" type="inkDrawing" rotatedBoundingBox="4203,10974 7497,5629 7672,5736 4378,11082" semanticType="callout" shapeName="Other">
            <msink:sourceLink direction="with" ref="{1839B45B-CD6B-433F-9F2E-AA3DDD252755}"/>
          </msink:context>
        </emma:interpretation>
      </emma:emma>
    </inkml:annotationXML>
    <inkml:trace contextRef="#ctx0" brushRef="#br0">129 5300 1059 0,'-53'30'240'0,"17"-10"91"0,10-6-314 15,12-12-13-15,13-18-5 16,12-13-2-16,10-23 2 16,11-14 2-16,14-29 3 15,7-5-3-15,17-36-1 16,8-1 1-16,25-44-1 15,0-4 1-15,21-44 1 16,-3 10 0-16,30-45 3 16,-10 17 5-16,34-32 7 15,-11 20 4-15,27-31 3 16,-20 34 0-16,20-28-6 16,-25 38-9-16,18-11-3 15,-37 44-3-15,16-16-1 16,-34 48 0-16,4-8-1 15,-29 31 1-15,4-6 0 0,-33 29-33 16,-6-15-330-16,-31 30 101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3:23.5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8D72D8-81AC-434C-B081-D4E8C1474F34}" emma:medium="tactile" emma:mode="ink">
          <msink:context xmlns:msink="http://schemas.microsoft.com/ink/2010/main" type="writingRegion" rotatedBoundingBox="24714,1853 33303,1624 33500,9028 24911,9256"/>
        </emma:interpretation>
      </emma:emma>
    </inkml:annotationXML>
    <inkml:traceGroup>
      <inkml:annotationXML>
        <emma:emma xmlns:emma="http://www.w3.org/2003/04/emma" version="1.0">
          <emma:interpretation id="{43C0F517-DE81-461A-86C0-A1D635FA29C6}" emma:medium="tactile" emma:mode="ink">
            <msink:context xmlns:msink="http://schemas.microsoft.com/ink/2010/main" type="paragraph" rotatedBoundingBox="25205,1748 31313,1955 31264,3399 25156,3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0AE728-C64B-4A43-ADFB-CCD283A392C8}" emma:medium="tactile" emma:mode="ink">
              <msink:context xmlns:msink="http://schemas.microsoft.com/ink/2010/main" type="line" rotatedBoundingBox="25205,1748 31313,1955 31264,3399 25156,3192"/>
            </emma:interpretation>
          </emma:emma>
        </inkml:annotationXML>
        <inkml:traceGroup>
          <inkml:annotationXML>
            <emma:emma xmlns:emma="http://www.w3.org/2003/04/emma" version="1.0">
              <emma:interpretation id="{39F02ED5-BF4E-4BEF-844D-344104D14EC9}" emma:medium="tactile" emma:mode="ink">
                <msink:context xmlns:msink="http://schemas.microsoft.com/ink/2010/main" type="inkWord" rotatedBoundingBox="25205,1748 28096,1846 28048,3290 25156,31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 31 1136 0,'3'-15'349'0,"-6"0"57"16,2 16-326-16,5 13-38 16,-2 12-41-16,-5 11-6 15,1 3 2 17,1-20 15-32,1 0-7 0,-6 64-5 0,-4 29 0 15,6 13 1-15,4-9 1 16,0-39 2-16,0-4 2 15,1-47-1-15,1-19 1 16,-4-19-9-16,4-12-27 16,-2-15-58-16,-3-33-16 15,-14-13-308-15,-4 1 45 0</inkml:trace>
          <inkml:trace contextRef="#ctx0" brushRef="#br0" timeOffset="225.0843">-372-50 1057 0,'-17'-18'282'0,"7"2"86"16,8 12-311-16,8 2-17 16,7 4-19-16,13 1-6 15,6 0-9-15,22-2 8 16,8 2 1-16,17 0-2 16,-6-3-2-16,18-3-4 15,-13-1-3-15,3-7-2 16,-12-3 0-16,7-1 1 15,-21-2-9-15,-5-1-48 16,-13 2-15-16,-12 9-315 16,-22 4 52-16</inkml:trace>
          <inkml:trace contextRef="#ctx0" brushRef="#br0" timeOffset="653.2094">-336 419 1193 0,'-5'0'376'16,"8"0"44"-16,8 0-335 0,16 2-48 15,10-1-44-15,18-5 4 0,8-5 7 16,8-4 3-16,1-2 2 16,12-3-2-16,-8 2-3 15,-1 1-27-15,-8 3-37 16,-7-5 121-16,-22 0-488 16,-12-6 170-16</inkml:trace>
          <inkml:trace contextRef="#ctx0" brushRef="#br0" timeOffset="1331.1655">492 274 1235 0,'4'4'272'0,"6"7"109"16,2 9-358-16,5 12-24 16,-6 0 0-16,-2 39 7 15,-5 1 6-15,-2 15 2 16,-5-4 1-16,4 5 1 15,-1-44-4-15,-1-7 12 16,2-25 6-16,-1-12 13 16,3-35 6-16,4-59-2 15,3-1-11-15,1-12-11 16,1-5-15-16,-2 14-7 16,-7 63 1-16,-3-8-3 15,-2 20 0-15,1 9-3 16,-4 14 0-16,5 4-3 0,-2 12 2 15,7 5-1-15,-3-4 4 16,8 9-2-16,-2-4 5 16,4 1-4-16,0-8 2 15,5-1-1-15,0-5 4 16,5-4-1-16,4-12 4 16,4-6 2-16,3-1-1 0,-1-12 0 15,-3-6-1-15,-4 10-3 16,-12 10 0-16,-3 3-6 15,-7 6-5-15,-5 18-3 16,-3 0 2-16,-1 4-1 16,2 7 7-16,-1 9 2 15,5-6 4-15,5 0-3 16,5-10 2-16,6-6-1 16,4-6 3-16,9-9 3 15,0-9 2-15,12-15-1 16,-2-3-1-16,4-15-3 15,-10-1-2-15,-3 8-2 16,-12 17 1-16,-3 7-8 16,-8 16-1-16,-4 10-2 15,-2 1-2-15,-2 11 0 16,-1-1 8-16,-1 5 2 16,1 1 2-16,2-4 2 0,0-8-1 15,7-3-110-15,-3-8-347 16,12-7 77-16</inkml:trace>
          <inkml:trace contextRef="#ctx0" brushRef="#br0" timeOffset="2492.7081">895-529 1611 0,'19'-3'314'16,"25"-12"164"-16,16 7-470 15,12 5-94-15,-4 3-36 0,-2 2-317 16,-13 4-39-16,2-8-146 15</inkml:trace>
          <inkml:trace contextRef="#ctx0" brushRef="#br0" timeOffset="2261.7033">1558-294 1163 0,'1'20'239'16,"-2"22"110"-16,-2 11-338 16,-6 42-15-16,-5 0 17 0,-5 4 21 15,7-47 61 1,1 0-49-16,-9 43-9 16,7-40-23-16,8-12-7 15,10-11 0-15,18-29 3 16,6-9 2-16,12-17 1 15,2-6-2-15,9-12-11 16,-9-1-4-16,-3 5-3 16,-9 22-3-16,-7 6-4 15,-5 24 16 1,-1 8 5-16,-2 8 7 16,-3-3 7-16,1 7-3 15,-3-15-5-15,3-3-3 16,-5-8-1-16,5-1 1 15,-7-10 0-15,9-1 1 16,-9-8 0-16,10-3-1 0,-5-2-3 16,-1 0-3-16,-5 5-3 15,0 7-4-15,-4 10 1 16,4 11 3-16,2 0 2 16,3 41 3-16,-2 9 4 15,5-1-3-15,-5 7-2 16,9 6-2-16,-2-48 0 15,5-6 1-15,-3-10 0 0,2-29 1 16,-3-14 2-16,2-39 2 16,-4-8 0-16,-1-8 12 15,-5 8 11-15,-6 0 19 16,-8 39 6-16,-1 4 10 16,-3 8-11-16,3 1-12 15,1 7-21-15,7 7-12 16,4 0-12-16,11 6-6 15,4 6 0-15,16-3-1 16,3-2 4-16,9 1 0 16,-3-5 4-16,-6 0-67 15,-12 1-38-15,-21-18-106 16,-24-18-305-16,-26-21 27 16</inkml:trace>
        </inkml:traceGroup>
        <inkml:traceGroup>
          <inkml:annotationXML>
            <emma:emma xmlns:emma="http://www.w3.org/2003/04/emma" version="1.0">
              <emma:interpretation id="{9DF356BB-7597-4763-BC6D-B55B2B25D79C}" emma:medium="tactile" emma:mode="ink">
                <msink:context xmlns:msink="http://schemas.microsoft.com/ink/2010/main" type="inkWord" rotatedBoundingBox="28497,2061 31306,2156 31266,3336 28457,32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34.5474">3834 329 1001 0,'101'-22'494'0,"-68"4"-13"0,-20 6-257 16,-7 3-90-16,-13 10-92 15,-9 13-25-15,6 4-18 0,-4 5 6 16,6 3 4-16,7 2 3 16,5 38 0-16,1-5-4 15,9-1-5-15,6-8 2 16,1-50 1-16,8-44 3 16,3-8 3-16,2-18-1 15,0-1 0-15,-3 39-3 16,-10-1-1-16,-2 6-4 15,-12 15-2-15,-2 8-9 16,-2 8-1-16,0 11-1 16,3 3 0-16,2 9 3 15,-1-6 6-15,1 0-2 16,-2 34 5-16,5 1-5 16,3-9-21-16,6-1-43 15,4-50-50-15,12-47-23 16,3-11-7-16,7-19-7 0,0-4 29 15,2 38 49-15,-11-5 38 16,-7 7 67-16,-10 18 49 16,-9 8 22-16,-9 17 5 15,-8 13-14-15,-8 5-55 16,-2 2 6-16,-5-5 4 16,-5 2 3-16,3-1 0 15,3-6-1-15,5 4-26 16,7 4-14-16,8-7-9 0,8-3-5 15,4 3-7 1,9-4-16-16,4-1-2 0,13 4-10 16,1 2 1-16,5-1 6 15,-3-2 14-15,2 0 6 16,-13-3 11-16,-6 2 3 16,-9-4 1-16,-8 1 13 15,-12-5 11-15,-10 49 27 16,-5 0 18-16,-17 6 29 15,-2 5-2-15,-5 6-2 16,3-49-26-16,1-6-17 16,11-8-27-16,2-8-12 15,15-1-7-15,3 5-41 16,6-6-47-16,9 1-74 16,6 3-38-16,11-11-342 0,13-47 67 15</inkml:trace>
          <inkml:trace contextRef="#ctx0" brushRef="#br0" timeOffset="4232.0206">4935 340 1429 0,'2'6'331'16,"-2"6"114"-16,-3 6-415 16,0 2-26-16,-2-1-9 0,-3 47 2 15,2 1 8-15,2 8 1 16,1 1-1-16,1-6-8 15,4-61-30-15,1-70-87 16,0-13 117-16,1-27-448 16,4-17 110-16</inkml:trace>
          <inkml:trace contextRef="#ctx0" brushRef="#br0" timeOffset="4728.8726">4992-188 986 0,'9'-2'448'0,"-10"15"-30"16,-5 7-228-16,3 15-135 15,4 6-59-15,2 8 0 16,8 1 5-16,9-1-5 16,0-16-13-16,10-2-40 15,4-13-21-15,14 1-37 16,-5-2-123-16,9 3-104 0,-9-7 36 16,0 4 231-16,-17-4 84 15,-6-4 186-15,-13-8 145 16,-7 9 27-16,-12-9-199 15,-8 5-33-15,-3 2-57 16,-7 0-27-16,5-1-22 16,-1 10-10-16,11-8-12 0,1-1-5 15,12 3-2 1,7-2 2-16,10-5 1 0,11 4-6 16,10 3-7-16,13 0-10 15,0-4-3-15,9 4-2 16,-6-2 2-16,0-1 7 15,-10-7 11-15,-5 59 3 16,-14-3-2-16,-8 6 15 16,-11 9 9-16,-14 20 27 15,-10-58 23-15,-17 15 37 16,-4-8 5-16,-15-5 9 16,4-18-24-16,-6 0-21 15,15-13-36-15,-2-10-16 16,15-5-12-16,4-4-50 15,12-3-46-15,6 0-87 16,13-11-403-16</inkml:trace>
          <inkml:trace contextRef="#ctx0" brushRef="#br0" timeOffset="3337.8224">2940 180 777 0,'-26'-52'459'0,"10"-5"-49"15,16 2-131-15,23 3-203 16,19 13-39-16,28 0-25 15,3 3-15-15,26-4-2 16,-2 10 2-16,15 2 0 16,-16 10 1-16,7 10 2 0,-25 11 1 15,-10 13-1-15,-28 3-3 16,-20 8 4-16,-23 0 2 16,-20 8 19-16,-13-1 8 15,-10 9 17-15,2-3 4 16,-1 8-1-16,15-9-18 15,5-2-7-15,10-9-15 16,9-1-10-16,7-11-4 16,12 1 1-16,5-4 0 0,17 3-1 15,4-2 4-15,11 1 3 16,-24 0 1 15,-12-7-4-31,0 0-3 0,23 30-2 16,-20-6 1-16,-22 46 10 15,-24 8 21-15,-28-14 35 16,0 5 16-16,-7 3 23 16,7-46-4-16,0-14-15 15,10-16-33-15,4-21-14 16,12-7-23-16,2-53-23 16,12 2-29-16,10-2-53 15,5 11-32-15,7-1-52 16,11 51 0-16,14 7-4 15,3 6 39-15,18 2-18 16,4 5-234-16,5 1 85 16</inkml:trace>
          <inkml:trace contextRef="#ctx0" brushRef="#br0" timeOffset="2830.414">3440-139 1236 0,'-8'26'322'15,"4"31"86"-15,-1 7-336 16,2 18-68-16,0-9-7 16,0 2-10-16,-3-22-14 0,0-7-21 15,-5-13-9-15,2-5-32 16,-2-11-93-16,-3 41-199 15,2-55 22-15</inkml:trace>
        </inkml:traceGroup>
      </inkml:traceGroup>
    </inkml:traceGroup>
    <inkml:traceGroup>
      <inkml:annotationXML>
        <emma:emma xmlns:emma="http://www.w3.org/2003/04/emma" version="1.0">
          <emma:interpretation id="{DF14D44B-21AE-48DA-9C0E-E258765785C4}" emma:medium="tactile" emma:mode="ink">
            <msink:context xmlns:msink="http://schemas.microsoft.com/ink/2010/main" type="paragraph" rotatedBoundingBox="28645,3011 33187,2000 33511,3454 28969,44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403F0E-C354-4359-8A13-7555C16DA6DE}" emma:medium="tactile" emma:mode="ink">
              <msink:context xmlns:msink="http://schemas.microsoft.com/ink/2010/main" type="line" rotatedBoundingBox="28645,3011 33187,2000 33511,3454 28969,4465"/>
            </emma:interpretation>
          </emma:emma>
        </inkml:annotationXML>
        <inkml:traceGroup>
          <inkml:annotationXML>
            <emma:emma xmlns:emma="http://www.w3.org/2003/04/emma" version="1.0">
              <emma:interpretation id="{3D8A79DE-B522-43F1-9E43-4706CE803F10}" emma:medium="tactile" emma:mode="ink">
                <msink:context xmlns:msink="http://schemas.microsoft.com/ink/2010/main" type="inkWord" rotatedBoundingBox="28645,3011 33187,2000 33511,3454 28969,44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54.0617">5886 1005 1152 0,'-21'-1'297'0,"4"-5"97"15,5 1-321-15,9-10-1 0,4-11-9 16,5-92-2-16,7 4-14 15,11-15-9-15,4 6-28 16,4 1-6-16,-4 91-1 16,-4-7 1-16,-10 13 0 15,-8 10 4-15,-6 13-2 16,0-2 3-16,-3 13 0 16,-3 5 1-16,1 9-4 15,5 15 1-15,5-3-3 0,7 79 0 16,3 16-1-16,8-6-2 15,0-7 2-15,4 4-2 16,-6-82 2-16,4-12-2 16,-9-5 1-16,-2 7-2 15,-5-6 0-15,-7 23-2 16,-7 3 1-16,-7 12 2 16,-5-7 7-16,-9 13 20 15,-1-21 13-15,-10-10 12 16,4-18 7-16,-6-3 7 15,8-8-15-15,-1-7-12 16,3-14-14-16,7-15-10 16,8-16-15-16,10-39-12 15,13-8-1-15,15 1-2 16,3 8 3-16,6-13 3 0,-4 22 4 16,1 8 3-16,-7 11-2 15,0 6-23-15,-5 32-13 16,-3 12-43-16,-4 15-35 15,-3 5-76-15,-7 8 262 16,2-2-556-16,0-2 235 16</inkml:trace>
          <inkml:trace contextRef="#ctx0" brushRef="#br0" timeOffset="23133.8766">6420 312 1141 0,'-144'505'1098'47,"141"-441"-1089"-32,3-38 4-15,8-9 4 16,-1-5 2-16,7 17-16 16,18-35-1-1,7-18 2-15,-7-90-10 16,0-4 10-16,-3-12-8 16,-15 6 11-16,-8 13-9 15,-4 83 10-15,-7 5-17 16,0 22 4-16,-4 19-12 15,-2 7 8-15,1 73-6 16,-1 19 19-16,3 18-5 16,2-17 13-16,8 0-8 0,8-72 4 15,7-22-118-15,14-30-343 16,15-101 76-16</inkml:trace>
          <inkml:trace contextRef="#ctx0" brushRef="#br0" timeOffset="23651.4975">6656 110 1346 0,'-47'73'346'15,"8"-13"102"-15,7 0-380 16,12-19-46-16,10 54-15 16,13-9 4-16,7 2-12 15,7-7 11-15,8-11-58 16,2-66-10-16,1-15-16 15,-4-64 14-15,-2-2-12 16,-7 9 58-16,-2 7 9 16,-1 11 19-16,5 48-14 15,1 0 9-15,14-8-13 16,2-1 10-16,4 3-13 16,-4 1 13-16,0 4-12 15,-13 10 12-15,-11 73-3 16,-10 20 21-16,-8 21 7 15,-9-1 19-15,0-1-9 0,2-70 11 16,6-24-2-16,4-19-2 16,5-5-17-16,6-5 8 15,13-15-18-15,1-28-7 16,9-79-13-16,-5-10 8 16,-1-10-8-16,-12 9 10 15,0 24-10-15,-13 81 9 16,1 13 3-16,-4 16 10 0,2 9-10 15,-2 13 6-15,8-2-8 16,2 4-2-16,6 4-12 16,7-4 10-16,5-3-11 15,3-10 11-15,16-6-96 16,-1-13-37-16,10-12-373 16,-2-14 26-16</inkml:trace>
          <inkml:trace contextRef="#ctx0" brushRef="#br0" timeOffset="25729.4106">6899-202 1119 0,'1'-1'319'16,"-1"10"67"-16,0 8-314 16,0 12-45-16,-1 29 0 15,-2 16 20-15,-4 15 13 16,1 6 16-16,-4 1-13 15,-3 32-14-15,-4 31-4 16,-1-16-2-16,-2-10 3 16,3-15 18-16,2-58 0 15,4-47-9-15,3-6-14 16,4-1-8-16,5-1-21 0,4-5-6 16,12-6-12-16,9-6 4 15,21-59-9-15,10-58 9 16,14-18-15-16,-10-2 11 15,-3 7-9-15,-25 54 9 16,-12 62-17-16,-13 23 18 16,-7 14-10-16,-8 12 10 15,-1 4-6-15,-4 64 19 16,1 27-2-16,0 9 14 16,2-3-3-16,3-2 7 15,1-61-8-15,4-29 3 0,4-23-15 16,3-4 1-16,2-5-12 15,9-5 7-15,-4-2-10 16,6-6 10-16,-2-22-8 16,-4-6 12-16,-6-13-5 15,0 0 10-15,-5 8-10 16,1 22 9-16,-2 8-12 16,2 9 8-16,4 2-15 15,-4-56 10-15,9 0-10 16,2 59 8-16,3 8-16 15,-2 16 11-15,6 76-17 16,-5 14 11-16,-2-52-8 16,-7-2 18-16,-4-12-5 15,-4-20 16-15,-4-11-8 0,2-7 20 16,0-5-6-16,3-3 8 16,3-5-7-16,3-1 9 15,3-17-19-15,1-23 5 16,-1-76-11-16,-2-3 10 15,-2-7-9-15,-5 16 13 16,-3 18-11-16,-3 76 11 16,-2 14-10-16,4 7 8 15,-1-1-11-15,7 7 9 0,5 7-11 16,9-6 8-16,11 7-12 16,7-3 8-16,13-3-14 15,4-12 13-15,9-7-29 16,-3-5-10-16,-7-2-124 15,-8 3-362-15,-38-12 61 16</inkml:trace>
          <inkml:trace contextRef="#ctx0" brushRef="#br0" timeOffset="21758.2035">3244 1240 938 0,'-17'3'274'0,"3"0"61"16,3 3-255-16,10 5-19 15,1-2-10-15,6 2-3 16,3 0 5-16,14 7-11 16,6-1-4-16,22 1-16 0,12-4-5 15,32 1-13-15,11-11 4 16,30-4-11-16,2-8 10 15,29-3-10-15,-9-3 11 16,22-1-11-16,-19 0 10 16,23-4-12-16,-20 5 11 15,17-2-11-15,-25-1 10 16,18 3-12-16,-32-11-2 0,-7 12 1 16,-27-4 11-16,-15 1-10 15,-38 4 12-15,-15 12 2 16,-21-9-3-16,-25 21 8 15,-19 3 20-15,-19-1-7 16,-13 3 14-16,-37 0-7 16,-8-9-8-16,-29 4-18 15,1 0 6-15,-36 2-12 16,17 1 9-16,-22-1-11 16,19-2 10-16,-29-1-12 15,24-3 11-15,-18 1-11 16,24 0 11-16,-18-4-12 15,31 1 12-15,-8-1-11 16,33-2 11-16,5 0-11 16,35 4 9-16,14 6-11 15,26-4 9-15,13 0-20 0,40 0-12 32,-1 1 22-32,63 6-10 0,24-3 19 15,49 2-6-15,21 5 9 16,-3-26-24-16,-12-5 4 15,22-10-16-15,-21-5 9 16,18-14-10-16,-25 10 26 16,4 1-5-16,-27 5 15 0,9 1-21 15,-33 7 8-15,-9 4-15 16,-25 3 10-16,-17 7-14 16,-34 2 19-16,-25 7-12 15,-25-1 18-15,-33 9-4 16,-18-1 18-16,-25 7 4 15,-9-2 19-15,-34 1 2 16,10 0 6-16,-19-4-7 16,1 4 4-16,-19-3-15 15,21 2-4-15,-14-5-12 16,13 2 5-16,-9-8-15 16,31 1 9-16,-1 0-12 15,31 1 10-15,15-1-13 16,34 2 9-16,18 4-18 15,27-4-2-15,28 1-15 0,27-3 16 16,42-6-49 0,25-6-4-16,49-15-333 0,2-13 72 15</inkml:trace>
          <inkml:trace contextRef="#ctx0" brushRef="#br0" timeOffset="27270.5198">5380 1329 1019 0,'-12'3'275'16,"6"-3"72"-16,3 2-270 16,6-1-36-16,9 2 8 15,5 2-1-15,14 2 1 16,8-4-13-16,17-3-7 16,3-1-17-16,15-2-6 15,-3-5-3-15,11 1 0 16,-5 5-1-16,15-7-1 15,-6-3 0-15,17 1-1 16,-16 0 1-16,13-4 1 16,-11 7 0-16,9 0-2 15,-9-1 2-15,15 3-2 16,-10 5 0-16,6-3 1 0,-21 1 1 16,3 3 0-16,-18-4 1 15,-1 1-1-15,-15-2 0 16,-2 2 0-16,-16 2 0 15,-8-1 24-15,-13 4 14 16,-8-2 41-16,-8 1 6 16,-15 2-4-16,-8 2-20 15,-19-1-10-15,-7 2-41 0,-20 2-6 16,-7 1 5-16,-26 1-5 16,-3-1-2-16,-17 1-2 15,13 4 0-15,-19-3-1 16,29 0 0-16,-5 6 1 15,21-10-1-15,4 1-1 16,34-3 1-16,7-4-4 16,30-12-3-16,18 5-5 15,17-1 0-15,21-6-1 16,18 1 1-16,28 1-3 16,7 1-11-16,21-7-23 15,-2 3-8-15,16 0-5 16,-14 3 4-16,9 4 15 15,-19-9 25-15,-1-2 9 16,-23 4 7-16,-6 0 0 16,-24 0 1-16,-10 13-1 0,-15 1 1 15,-12 3 13-15,-15-3 21 16,-15-2 17-16,-7 2 5 16,-23 13 3-16,-6-1-9 15,-29 3-15-15,-7 4-13 16,-28 7 9-16,-1-11 0 15,-24 4 0-15,11 7-3 16,-27 10-5-16,18-5-13 0,-10 7-21 16,60-14-411-1,2-1-97-15</inkml:trace>
        </inkml:traceGroup>
      </inkml:traceGroup>
    </inkml:traceGroup>
    <inkml:traceGroup>
      <inkml:annotationXML>
        <emma:emma xmlns:emma="http://www.w3.org/2003/04/emma" version="1.0">
          <emma:interpretation id="{A4214E46-3A83-4009-8FFC-845C11500D05}" emma:medium="tactile" emma:mode="ink">
            <msink:context xmlns:msink="http://schemas.microsoft.com/ink/2010/main" type="paragraph" rotatedBoundingBox="25401,4481 30431,4347 30465,5632 25435,5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8A494-F24A-4E75-9F0E-D6BBBBA2ADED}" emma:medium="tactile" emma:mode="ink">
              <msink:context xmlns:msink="http://schemas.microsoft.com/ink/2010/main" type="line" rotatedBoundingBox="25401,4481 30431,4347 30465,5632 25435,5766"/>
            </emma:interpretation>
          </emma:emma>
        </inkml:annotationXML>
        <inkml:traceGroup>
          <inkml:annotationXML>
            <emma:emma xmlns:emma="http://www.w3.org/2003/04/emma" version="1.0">
              <emma:interpretation id="{34855960-1A95-443E-B8AD-9F920E73085E}" emma:medium="tactile" emma:mode="ink">
                <msink:context xmlns:msink="http://schemas.microsoft.com/ink/2010/main" type="inkWord" rotatedBoundingBox="25401,4481 27296,4430 27330,5716 25435,57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7902.4433">470 3004 1240 0,'20'-5'254'0,"6"4"116"16,5 7-359-16,4 2-20 15,-2-2 13-15,-7 7-8 16,0-6 11-16,1-9-4 16,-4-9 7-16,8-12-7 15,-5-18 10-15,-3-14-8 0,-8 1 7 16,-10-4-3-16,-11 13 18 16,-9 13-5-16,-8 24 10 15,-7 19-8-15,4 17 5 16,-4 24-18-16,4 11 3 15,-2 9-6-15,8-3 9 16,9-2-9-16,7-14 9 16,11-11-9-16,12-14 4 15,7-13-11-15,3-12 10 0,11-18-9 16,1-12 10-16,8-26-16 16,-4-6 8-16,-4-4-10 15,-12 15 7-15,-10 14-27 16,-12 31 16-16,-8 28-11 15,-5 13 12-15,0 17-9 16,1 2 30-16,2 5-8 16,6-15 13-16,6-6-12 15,7-16 11-15,11-13-9 16,7-21 10-16,20-29-7 16,2-21 10-16,17-42-12 15,-3-12 5-15,11-30-23 16,-9-21-11-16,-1-23-13 15,-17 38 12-15,-13 22-10 16,-18 38 12-16,-12 70 6 16,-11 59 13-16,-9 52-8 0,-1 3 14 15,-2 23 14-15,1-16 14 16,1-4-6-16,4-40 7 16,2 17-12-16,9-15-5 15,3 6-15-15,6-11 9 16,-1 1-11-16,0-20 11 15,-4-5-12-15,-3-14 9 16,-8-3-15-16,-5-8 4 16,-9-6-31-16,-4-6 0 0,-10-11-29 15,-7-6 0-15,-6-16-24 16,0-2 26-16,-3-13 2 16,5 5 29-16,5 3 32 15,12 11 43-15,7 7 18 16,11 16 20-16,1 8-6 15,4-3-19-15,15 6-24 16,4-1-16-16,19-4-19 16,12-3 5-16,20 1-9 15,-2-4 12-15,7-2-7 16,-16 5-1-16,-7-6-89 16,-24-5-346-16,-25-11 78 15</inkml:trace>
          <inkml:trace contextRef="#ctx0" brushRef="#br0" timeOffset="98078.2411">1201 2097 1380 0,'3'-7'296'16,"12"8"123"0,11 8-397-16,9-10-29 0,10 7 8 15,10-1-71-15,0-15 29 16,3 23-382-16</inkml:trace>
          <inkml:trace contextRef="#ctx0" brushRef="#br0" timeOffset="97061.1515">455 2504 973 0,'23'-43'260'0,"2"-14"83"15,-1-1-266-15,-1-8 7 16,-6-8 9-16,-8 28 31 16,-19 28 112-1,0-1-152-15,-34 4-30 16,-18 26-36-16,-28 30-18 16,-11 44 9-16,1 13-6 15,13-5 10-15,-1-5-12 16,30-25 9-16,6-22-12 15,21-10 7-15,16 4-16 16,18-3 12-16,20 10-12 16,11-6 12-16,16 4-9 15,10-11 14-15,11-1-11 16,-9-14 10-16,6-2-10 16,-16 0 9-16,-9 11-14 15,-18 7 9-15,-15 14-13 16,-14 5 10-16,-15 11-13 0,-13-6 19 15,-14 2 10-15,3-11 24 16,-11-2 12-16,11-17 18 16,2-3-6-16,10-17-11 15,1 0-17-15,13-7-13 16,-2-2-14-16,1-5 4 16,6-4-44-16,4-11-29 0,11-6-119 15,8-7 394-15,21-8-746 16,10 8 302-1</inkml:trace>
        </inkml:traceGroup>
        <inkml:traceGroup>
          <inkml:annotationXML>
            <emma:emma xmlns:emma="http://www.w3.org/2003/04/emma" version="1.0">
              <emma:interpretation id="{90F93B98-D78F-460E-91D1-7D8DCFE5E709}" emma:medium="tactile" emma:mode="ink">
                <msink:context xmlns:msink="http://schemas.microsoft.com/ink/2010/main" type="inkWord" rotatedBoundingBox="27841,4840 30443,4771 30463,5530 27862,5599"/>
              </emma:interpretation>
              <emma:one-of disjunction-type="recognition" id="oneOf4">
                <emma:interpretation id="interp4" emma:lang="" emma:confidence="0">
                  <emma:literal>05</emma:literal>
                </emma:interpretation>
                <emma:interpretation id="interp5" emma:lang="" emma:confidence="0">
                  <emma:literal>O 5</emma:literal>
                </emma:interpretation>
                <emma:interpretation id="interp6" emma:lang="" emma:confidence="0">
                  <emma:literal>o 5</emma:literal>
                </emma:interpretation>
                <emma:interpretation id="interp7" emma:lang="" emma:confidence="0">
                  <emma:literal>0 5</emma:literal>
                </emma:interpretation>
                <emma:interpretation id="interp8" emma:lang="" emma:confidence="0">
                  <emma:literal>° 5</emma:literal>
                </emma:interpretation>
              </emma:one-of>
            </emma:emma>
          </inkml:annotationXML>
          <inkml:trace contextRef="#ctx0" brushRef="#br0" timeOffset="99308.298">3800 2620 538 0,'6'3'297'0,"-1"-4"-42"16,3 1-28-16,-1-3-179 15,0 1 50-15,-7-1 5 0,-7-3 26 16,-6-3-38-16,-13 6 4 16,-4 0-48-16,-6 9 5 15,-3 2-21-15,-4 15 14 16,6 3-16-16,1 1 14 15,7 7-21-15,2 12 8 16,11-5-19-16,6 2 7 16,9 3-17-16,4-4 10 15,3-13-14-15,6 8 11 16,-1-8-12-16,0-1 14 16,-2-10-13-16,-1 0 13 15,-4-13-10-15,-2 0 32 16,-2-5-4-16,1 1 25 15,-1-4-12-15,2-2 13 16,2 1-31-16,6-2 1 16,-1 1-26-16,6 2 10 0,4 1-14 15,4-1 10-15,1 0-12 16,11 2 13-16,-2-10-11 16,5-9 12-16,-4-3-10 15,7-15 15-15,-9-8-8 16,-3-11 16-16,-7 9-5 15,-7-7 14-15,-15 12-11 0,-6 2 13 16,-3 19-18-16,-16-2 7 16,-1 13-14-16,-6-1 5 15,-6 9-15-15,-5 1 11 16,9 5-13-16,-1 2 8 16,9 4-26-16,10 0-56 15,9 1-85-15,17 0-362 16,12-1 33-16</inkml:trace>
          <inkml:trace contextRef="#ctx0" brushRef="#br0" timeOffset="99695.4359">4371 2516 1494 0,'5'3'387'0,"-15"3"107"16,-5 8-431-16,-7 8-41 15,-5 2-30-15,-1 2 14 0,1-1-9 16,4-5 11-16,9-8-10 16,9 0 7-16,14-3-13 15,14-1 3-15,8 0-28 16,21-1-8-16,0 0-11 16,5 0 9-16,-9 4-4 15,2 4 26-15,-13 1 4 0,-3 7 15 16,-10-2-9-16,-2 11 10 15,-14-1-6-15,-10 10 23 16,-9-4 9-16,-7 9 47 16,-8-7 4-16,-9 0 30 15,-2-5-15-15,-6-3-6 16,1-10-47-16,-2-4-1 16,10-12-31-16,-3-10 9 15,13-7-22-15,-1-22-71 16,10-16-90-16,10-35-379 15,10-1 17-15</inkml:trace>
          <inkml:trace contextRef="#ctx0" brushRef="#br0" timeOffset="99855.8059">4283 2616 868 0,'-1'-16'382'0,"1"1"53"16,0 3-224-16,8-2-23 16,2 6-72-16,19-2-15 0,8 2-65 15,19 6-7-15,6-4-30 16,23 0 10-16,-2 2 6 15,19-46-114-15,-2-3-378 16</inkml:trace>
          <inkml:trace contextRef="#ctx0" brushRef="#br0" timeOffset="98381.7784">2494 2541 1995 0,'-22'23'13'0,"-7"4"4"16,4-5 7-16,2-1 11 15,-20 24-17-15,4 1 12 16,12-3-13-16,9 4 11 15,13-4-24-15,16 2 8 16,11-12-17-16,18-2 5 16,9-11-42-16,15-9-51 15,-3-13 469-15,22-10-812 16,-6-11 376-16</inkml:trace>
          <inkml:trace contextRef="#ctx0" brushRef="#br0" timeOffset="98709.5193">3112 2597 1242 0,'-3'-12'381'16,"-14"15"58"-16,-8 11-377 16,-12 9 11-16,-7 9-64 15,-2 23 25-15,6 1-6 16,9 14 13-16,19-7-17 16,12 3 1-16,12-18-25 0,17-9 10 15,5-20-13-15,14-5 15 16,-2-11-9-16,12-29 14 15,-9-17-11-15,14-28 12 16,-40 21 4 0,2-1-18-16,14-55 11 15,-17 26-11-15,-11 16 7 16,-25 27-19-16,-9 43 12 16,-2 2-12-16,-10 6 11 15,1 1-9-15,2 5 19 16,8-2-23-16,4-1-82 15,12 2-67-15,20-4-333 16,13-3-2-16</inkml:trace>
        </inkml:traceGroup>
      </inkml:traceGroup>
    </inkml:traceGroup>
    <inkml:traceGroup>
      <inkml:annotationXML>
        <emma:emma xmlns:emma="http://www.w3.org/2003/04/emma" version="1.0">
          <emma:interpretation id="{AE7D4CB3-CE1C-4103-9449-F1C6128AC5C1}" emma:medium="tactile" emma:mode="ink">
            <msink:context xmlns:msink="http://schemas.microsoft.com/ink/2010/main" type="paragraph" rotatedBoundingBox="24856,6232 32344,6254 32340,7497 24852,7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C8537-B25F-4CAE-9C8C-866A55EF7005}" emma:medium="tactile" emma:mode="ink">
              <msink:context xmlns:msink="http://schemas.microsoft.com/ink/2010/main" type="inkBullet" rotatedBoundingBox="24854,6874 25766,6877 25765,7098 24853,7095"/>
            </emma:interpretation>
            <emma:one-of disjunction-type="recognition" id="oneOf5">
              <emma:interpretation id="interp9" emma:lang="" emma:confidence="0">
                <emma:literal>-</emma:literal>
              </emma:interpretation>
            </emma:one-of>
          </emma:emma>
        </inkml:annotationXML>
        <inkml:trace contextRef="#ctx0" brushRef="#br0" timeOffset="100674.924">-639 4716 1228 0,'-88'21'301'0,"80"-26"95"15,16 4-338 1,-1 1-54-16,32-8 6 16,20 2 4-16,33-8 0 0,11-9 1 15,4-7-1-15,-2-1-4 16,4 3-3-16,-23 5-9 16,-8 5-64-16,-28 10 397 15,-4-2-746-15,-23-4 317 16</inkml:trace>
      </inkml:traceGroup>
      <inkml:traceGroup>
        <inkml:annotationXML>
          <emma:emma xmlns:emma="http://www.w3.org/2003/04/emma" version="1.0">
            <emma:interpretation id="{B0640730-677A-40E0-B9F6-47CFE211E180}" emma:medium="tactile" emma:mode="ink">
              <msink:context xmlns:msink="http://schemas.microsoft.com/ink/2010/main" type="line" rotatedBoundingBox="25600,6234 32344,6254 32340,7497 25596,7478"/>
            </emma:interpretation>
          </emma:emma>
        </inkml:annotationXML>
        <inkml:traceGroup>
          <inkml:annotationXML>
            <emma:emma xmlns:emma="http://www.w3.org/2003/04/emma" version="1.0">
              <emma:interpretation id="{B812C46C-3A93-4952-B8AB-EC957CD7ECB4}" emma:medium="tactile" emma:mode="ink">
                <msink:context xmlns:msink="http://schemas.microsoft.com/ink/2010/main" type="inkWord" rotatedBoundingBox="25599,6585 26265,6587 26263,7464 25596,7462"/>
              </emma:interpretation>
            </emma:emma>
          </inkml:annotationXML>
          <inkml:trace contextRef="#ctx0" brushRef="#br0" timeOffset="101017.7074">10 4328 1365 0,'5'-13'319'16,"9"-1"111"-16,26 1-386 15,13-3-47-15,22-2-3 16,2 3 4-16,17 5 0 15,-19 9-2-15,3 12 0 16,-18 9 1-16,-10 7-8 16,-22 5-1-16,-11 14-3 15,-17 7 5-15,-17 16 5 16,-14 3 7-16,-15 12 5 16,-9-4 6-16,-11 1 17 15,3-17 8-15,0 1 13 16,16-16 1-16,7-5-2 15,12-11-21-15,10-4 9 0,13-12-64 16,24-19-448-16,11-18 151 16</inkml:trace>
        </inkml:traceGroup>
        <inkml:traceGroup>
          <inkml:annotationXML>
            <emma:emma xmlns:emma="http://www.w3.org/2003/04/emma" version="1.0">
              <emma:interpretation id="{35E3F250-8652-4BDD-A81C-52ED4C72B4B6}" emma:medium="tactile" emma:mode="ink">
                <msink:context xmlns:msink="http://schemas.microsoft.com/ink/2010/main" type="inkWord" rotatedBoundingBox="26899,6238 32344,6254 32340,7497 26895,748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2178.4866">1383 4726 332 0,'-75'-46'240'0,"89"-86"7"16,10-6-55-16,15-9 7 15,-13 67 99 1,1 1-185-16,25 2-32 15,-10 31-29-15,1 28-22 16,-17 31-12-16,-20 62-21 16,-4 19 7-16,-7 39-5 15,-7 2 11-15,-7 23-8 16,2-23 8-16,-3-3-11 16,4-43 11-16,2-15-9 15,8-39 13-15,3-15 9 16,9-26 11-16,17-34-7 15,10-17 10-15,24-33-12 0,17-22-9 16,15-35-11-16,-8 16 6 16,8-1-12-16,-20 31 9 15,-9 18-12-15,-19 42 9 16,-7 12-10-16,-19 24-19 16,-7 17-50-16,-13 11-3 15,-10 14-251-15,-2 6-75 16,-12 3-41-16</inkml:trace>
          <inkml:trace contextRef="#ctx0" brushRef="#br0" timeOffset="102338.4829">1978 4430 1026 0,'0'28'243'16,"5"7"86"-16,-2 20-297 16,0 8-22-16,-3 14-11 15,1-6 9-15,-2 1-8 16,4-14 9-16,6-6-7 15,0-20 77-15,19-24-412 16,4-22 164-16</inkml:trace>
          <inkml:trace contextRef="#ctx0" brushRef="#br0" timeOffset="102725.8372">2300 4755 874 0,'11'-7'279'16,"12"1"36"-16,3-5-211 16,15-7-84-16,2-10 2 15,11-12-9-15,-9-11 8 0,-1-8-11 16,-15 5 4-16,-10 0-3 15,-18 14 22-15,-10 14 4 16,-16 17 12-16,-14 15-10 16,-4 17 2-16,-14 29-25 15,-1 8-4-15,-1 21-14 16,13-4 10-16,6 11-9 16,19-18 9-16,15 2-11 15,15-18 9-15,19-3-11 16,13-19 10-16,23-15-8 15,4-19 15-15,18-26-49 16,-2-18 36-16,4-24-386 16,-22-28 95-16</inkml:trace>
          <inkml:trace contextRef="#ctx0" brushRef="#br0" timeOffset="103130.3159">3069 4120 979 0,'-11'37'242'0,"-11"14"77"16,3 16-279-16,5 1-33 16,8 16-11-16,9-10 11 15,7 16-12-15,4-8 13 16,5 10-13-16,-10-11 12 0,-8 9-10 16,-8-21 11-16,-9-7-9 15,-5-24 12-15,-8-16-9 16,1-21 9-16,-4-22-52 15,3-19-63-15,3-28-28 16,7-7 16-16,2-20 52 16,7 11 71-16,4 1 89 15,4 23 35-15,7 13-9 16,5 17-51-16,7 10-31 16,3 13-15-16,9 8-21 15,0 5 3-15,8 10 0 16,5 4 0-16,7 0-12 15,-3-10 11-15,4-11-10 16,-4-8 0-16,2-25 3 16,-11-12 12-16,10-26-17 15,-5-6 95-15,7-39-428 16,-8 2 162-16</inkml:trace>
          <inkml:trace contextRef="#ctx0" brushRef="#br0" timeOffset="103772.3155">3549 3886 230 0,'-22'66'293'15,"-5"23"-24"-15,1-3 15 16,0 24-109-16,7-13-33 0,5 13-31 16,10-19-53-16,5 4-25 15,4-26-13-15,4-3-16 16,0-25 8-16,-1-3-12 16,0-19 10-16,-5-10-5 15,0-21 14-15,-5-20-14 16,-1-11 11-16,-8-22-13 15,4-2 7-15,-7-1-16 16,5 18 12-16,3 7-9 16,6 24 9-16,6 10-14 15,8 14 11-15,9 10-12 16,6 6 11-16,14 6-11 16,3-3 15-16,10-2-10 15,3-7 11-15,5-17-9 16,-9-8 11-16,-7-18-9 15,-13-3 11-15,-12-12-10 16,-20 5 11-16,-6 3-14 16,-6 18 13-16,-16 14-5 0,-1 23 10 15,-9 27-5-15,-2 4 16 16,2 13-4-16,14-10 6 16,4 0-8-16,17-24 2 15,15 0-11-15,10-14 0 16,16-6-12-16,3-13 8 15,18-14-7-15,-7-9 9 16,3-7-10-16,-12 4 11 0,-6 2-13 16,-18 16 7-16,-7 11-11 15,-12 12 10-15,-8 16-9 16,-1 6 12-16,0 8-9 16,2-3 12-16,7-1-12 15,6-16 8-15,14-10-9 16,8-17 12-16,13-13-10 15,2-8 12-15,6-6-11 16,-4 2 10-16,-2 9-14 16,-19 7 8-16,-7 16-15 15,-17 7 8-15,-12 20-45 16,-11 2-9-16,3 9-339 16,-3-10 78-16</inkml:trace>
          <inkml:trace contextRef="#ctx0" brushRef="#br0" timeOffset="104280.5909">4630 4621 1110 0,'-27'29'285'0,"14"-9"83"0,4 13-312 15,6 9-46-15,1 10-11 16,6-3 8-16,6 5-9 16,6-13 10-16,7-7-13 15,-3-19 12-15,12-18-3 16,0-20 12-16,9-26-9 16,1-12 13-16,11-19-11 15,-3 8 2-15,-4 4-11 16,-11 21 6-16,-3 16-13 15,-12 23 4-15,-3 18-10 16,-6 13 11-16,-4 12-8 16,-2 5 16-16,-2 4-3 15,-2-7 10-15,6 1-10 16,3-8 8 0,7-7-13-16,3-8 9 0,5-6-7 0,-4-9 10 15,2-1-9-15,-6-4 10 16,-2 3-13-16,-4 1 5 15,-8 6-8-15,-6 4 12 16,-1 1-9-16,-7 1 11 16,-5 3-6-16,7-3 6 15,3-2-10-15,-3-4 8 16,10-1-30-16,2-7-17 16,8-12-356-16,0-7 90 0</inkml:trace>
          <inkml:trace contextRef="#ctx0" brushRef="#br0" timeOffset="104433.9271">5205 4186 1155 0,'-15'-10'377'16,"9"5"50"-16,12 5-301 16,0 6-100-16,14 5-29 15,2 0-44-15,22 6-380 16,-1-4 108-16</inkml:trace>
          <inkml:trace contextRef="#ctx0" brushRef="#br0" timeOffset="105071.2014">5808 4507 1142 0,'-15'-17'284'15,"-2"-1"92"-15,0 4-320 16,-9 5-22-16,0 9-7 16,-6 17-17-16,-1 12 7 0,-2 18-19 15,4 2 6-15,4 14-3 16,7-8 15-16,6-4-10 16,13-11 13-16,8-8-10 15,10-13 3-15,20-24-11 16,7-15 10-16,19-29-9 15,-3-19 10-15,14-33-12 16,-11-6 6-16,1-14-18 16,-21 19 8-16,-6 14-12 15,-20 37 8-15,-19 34-11 16,-18 35 17-16,-10 33-9 16,-9 20 13-16,-4 28 7 15,8-2 23-15,6 6 10 16,10-19 10-16,10-6-8 15,12-27-6-15,11-7-19 16,5-18-9-16,13-18-11 16,6-19 9-16,13-22-8 15,-4-12 8-15,5-27-18 0,-10-5 5 16,-7 1-11-16,-18 14 12 16,-11 9-11-16,-11 27 21 15,-7 16-6-15,-3 17 13 16,-7 17-10-16,-2 8 11 15,-2 14-10-15,0-1 11 0,0 1 0 16,4-8 9-16,8-4-8 16,7-11 6-16,5 3-14 15,7-5-2-15,9 2-11 16,-1-4 10-16,9 5-10 16,1-4 12-16,0-3-20 15,-3-9-22-15,7-10-85 16,-2-18 99-16,7-18-448 15,2-13 116-15</inkml:trace>
          <inkml:trace contextRef="#ctx0" brushRef="#br0" timeOffset="105284.1759">6593 4280 1123 0,'-10'15'255'0,"-10"14"104"16,-2 10-306-16,-2 19 0 0,-2 5 21 15,-7 12 12-15,6-6 5 16,-5-1-18-16,7-18-22 16,2-5-21-16,9-19-16 15,7-11-23-15,8-13-13 16,5-25-77-16,3-17-14 16,7-29-343-16,-4-22 51 15</inkml:trace>
          <inkml:trace contextRef="#ctx0" brushRef="#br0" timeOffset="105437.4384">6391 4294 1049 0,'6'9'354'0,"-3"8"50"0,5 12-271 16,6 3-68-16,9 11-24 15,-2-1-9-15,17 5-13 16,7-7 1-16,9-2-1 16,1-8-52-16,3 8-393 15,-21-20 126-15</inkml:trace>
        </inkml:traceGroup>
      </inkml:traceGroup>
    </inkml:traceGroup>
    <inkml:traceGroup>
      <inkml:annotationXML>
        <emma:emma xmlns:emma="http://www.w3.org/2003/04/emma" version="1.0">
          <emma:interpretation id="{F560659A-79AF-40AC-9A02-8634BFCF532C}" emma:medium="tactile" emma:mode="ink">
            <msink:context xmlns:msink="http://schemas.microsoft.com/ink/2010/main" type="paragraph" rotatedBoundingBox="26180,8003 32063,7744 32116,8963 26234,92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57F88D-BD0D-4A5F-BDF3-A23C54DCBBC0}" emma:medium="tactile" emma:mode="ink">
              <msink:context xmlns:msink="http://schemas.microsoft.com/ink/2010/main" type="line" rotatedBoundingBox="26180,8003 32063,7744 32116,8963 26234,9221"/>
            </emma:interpretation>
          </emma:emma>
        </inkml:annotationXML>
        <inkml:traceGroup>
          <inkml:annotationXML>
            <emma:emma xmlns:emma="http://www.w3.org/2003/04/emma" version="1.0">
              <emma:interpretation id="{EECF7F1D-DC2E-4060-BC49-82918787E603}" emma:medium="tactile" emma:mode="ink">
                <msink:context xmlns:msink="http://schemas.microsoft.com/ink/2010/main" type="inkWord" rotatedBoundingBox="26180,8003 27323,7953 27377,9171 26234,922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6636.9685">825 5659 872 0,'-16'-3'294'16,"-2"15"38"-16,-8 25-220 15,11 33-18 17,7-34-23-32,0-1-41 0,-13 140 0 15,4 33 2 1,8 6-22-16,7-13-3 15,11-99-1-15,-9-28 22 16,0-46 30-16,-4-15 50 16,-2-14 7-16,-4-25 2 0,-3-20-23 15,-1-28-36-15,2-15-52 16,7-20-15-16,2 13-4 16,7 10-1-16,4 29 3 15,0 22-8-15,-2 26 3 16,2 13-5-16,1 10 3 15,5 9 1-15,6 5 10 0,7 1 3 16,4-2 2 0,12-2-2-16,-2-14 0 0,4-16 0 15,-2-13 3-15,1-18 4 16,-9-13 1-16,-1-6 2 16,-11 7 2-16,-6 10-2 15,-8 11-2-15,-7 19-8 16,-4 19-2-16,-1 18-3 15,0 9 0-15,2 13 2 16,2 2 7-16,10 4 0 16,3-14 0-16,7-8-6 15,5-13 3-15,9-19 1 16,2-17 1-16,9-21 1 16,5-10 8-16,3-14-1 15,-10 9-1-15,-4 7-1 16,-9 20-6-16,-13 17-7 15,-7 17 0-15,-5 12 1 16,-6 8 1-16,1 9 5 0,-2-5 6 16,-1-1-3-16,4-10 1 15,-2-8 1-15,3-13 3 16,2-16 2-16,4-10 2 16,5-18-2-16,2-8 0 15,7-14-4-15,2 8 0 16,-2 3-3-16,-3 18 0 15,1 9-4-15,-8 18-3 0,-1 8-5 16,-3 10 2-16,2 4-1 16,-3 2 4-16,-2-3-104 15,-2-5-21-15,-7-13-335 16,-6-12-2-16</inkml:trace>
          <inkml:trace contextRef="#ctx0" brushRef="#br0" timeOffset="106793.8654">1561 5602 1272 0,'-9'2'305'16,"9"4"100"-16,10 11-357 15,6 0-48-15,10 6-57 16,8-8-348-16,-2-15 102 16</inkml:trace>
        </inkml:traceGroup>
        <inkml:traceGroup>
          <inkml:annotationXML>
            <emma:emma xmlns:emma="http://www.w3.org/2003/04/emma" version="1.0">
              <emma:interpretation id="{029A2E8A-09DE-466C-B0BE-21E1B0720022}" emma:medium="tactile" emma:mode="ink">
                <msink:context xmlns:msink="http://schemas.microsoft.com/ink/2010/main" type="inkWord" rotatedBoundingBox="28026,7971 29638,7901 29677,8785 28065,885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8131.1584">3458 5881 858 0,'-26'19'380'0,"0"1"-14"0,-6 16-149 16,7 7-180-16,-2 11 7 15,5 0 1-15,12 1-3 16,10-9-11-16,6-6-15 16,9-13-11-16,7-11-4 15,-3-16 3-15,15-22 3 16,0-13 1-16,7-25 0 15,-2-7 1-15,-6-5-4 16,-11 12-3-16,-5 15-4 16,-13 22-7-16,-5 19-1 15,-5 15 1-15,-2 27 0 16,-4 5 2-16,0 17 14 16,5-2 7-16,7 5 7 15,3-17 2-15,11-6 1 16,5-17-8-16,11-11-3 15,4-18-7-15,17-28 2 0,5-17 0 16,9-30 1-16,-7-11 0 16,3-29-2-16,-11 9-2 15,-12 3 0-15,-10 32-3 16,-15 18-14-16,-13 46 1 16,-17 38 0-16,-6 22 0 15,-16 27 1-15,2 6 14 16,-5 15 13-16,10-15 15 0,3 4 0 15,15-20 3-15,8-2-3 16,8-18-16-16,18-7-14 16,7-17 2-16,5-11-3 15,4-10 4-15,-4-10 2 16,-8-3-2-16,-10-1 1 16,-6 3 1-16,-10-1 3 15,-1 4-2-15,-4 1-3 16,-4 7 1-16,2 5-3 15,-2 6-2-15,0 2-1 16,-1 3 1-16,4 2-1 16,4-6-2-16,7-2-31 15,6-3-45-15,22-12-403 16,4-8 89-16</inkml:trace>
          <inkml:trace contextRef="#ctx0" brushRef="#br0" timeOffset="107489.2735">2478 6041 1414 0,'25'-57'384'0,"-7"100"-269"16,-19 26-109-16,-12 22 6 16,-8 8 4-16,13-28 2 15,5-18 2-15,3-8-3 16,5-22-8-16,1-12 4 0,0-14 3 16,0-31 4-16,0-14 3 15,2-24-1-15,-3-8-3 16,-9-5-9-16,0 23-4 15,-4 15-5-15,1 27-4 16,2 20-2-16,6 15-1 16,6 16-3-16,3 3 5 15,12 5 0-15,2 0 1 0,10-2-1 16,3-14 3-16,9-7-4 16,-3-11 6-16,11-17-1 15,-7-11 2-15,5-16 2 16,-7-7 1-16,-4-4 1 15,-10 11 0-15,-8 4 2 16,-12 18-2-16,-10 8 6 16,-7 11 0-16,-8 10-1 15,-3 8 0-15,-4 6-1 16,-1 9-5-16,-1 5 8 16,5-5 4-16,6 4 1 15,4-6 0-15,13 3-3 16,5-7-8-16,13 12-5 15,6-7-4-15,10 3 2 16,-1-11-6-16,4-8-54 16,-3-18-39-16,0-30-357 0,-4-21 49 15</inkml:trace>
        </inkml:traceGroup>
        <inkml:traceGroup>
          <inkml:annotationXML>
            <emma:emma xmlns:emma="http://www.w3.org/2003/04/emma" version="1.0">
              <emma:interpretation id="{85359F7D-589F-40A8-8A8E-1FA9EC352F42}" emma:medium="tactile" emma:mode="ink">
                <msink:context xmlns:msink="http://schemas.microsoft.com/ink/2010/main" type="inkWord" rotatedBoundingBox="29546,8386 30008,8366 30028,8833 29566,8853"/>
              </emma:interpretation>
              <emma:one-of disjunction-type="recognition" id="oneOf9">
                <emma:interpretation id="interp13" emma:lang="" emma:confidence="0">
                  <emma:literal>c</emma:literal>
                </emma:interpretation>
                <emma:interpretation id="interp14" emma:lang="" emma:confidence="0">
                  <emma:literal>e</emma:literal>
                </emma:interpretation>
                <emma:interpretation id="interp15" emma:lang="" emma:confidence="0">
                  <emma:literal>l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11359.6877">4003 6397 1104 0,'-19'4'266'0,"12"-2"93"16,4 1-325-16,3 0 13 16,4-2-13-16,9-5 22 15,0-8-11-15,13-8 11 16,10-6-27-16,7-13 6 16,0-2-22-16,10-11 10 0,-5 4-16 15,1-7 9-15,-9 12-16 16,0 3 12-16,-42 32 11 47,1 5 67-47,1 0 8 0,-14-3-69 15,-20 23-10-15,-7 6-22 16,-10 17 11-16,22-3-12 0,6 12 10 16,9-5-13-16,8 11 11 15,4-5-11-15,16 5 8 16,6-15-11-16,17-2-39 15,14-15-74-15,21-35-352 16,7-27 48-16</inkml:trace>
        </inkml:traceGroup>
        <inkml:traceGroup>
          <inkml:annotationXML>
            <emma:emma xmlns:emma="http://www.w3.org/2003/04/emma" version="1.0">
              <emma:interpretation id="{6F26B8CD-230E-46E1-8A0E-45ACCEA918A7}" emma:medium="tactile" emma:mode="ink">
                <msink:context xmlns:msink="http://schemas.microsoft.com/ink/2010/main" type="inkWord" rotatedBoundingBox="30212,7976 32069,7895 32112,8867 30255,894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9553.0861">5713 5840 1009 0,'5'1'315'0,"-1"13"68"16,2 3-273-16,-1 14-18 16,-4 9-27-16,1 19-16 15,-4-2-15-15,-1 17-12 16,0-8-14-16,3 4-3 16,0-17-1-16,0-9-67 15,0-19 448-15,8-32-805 0,0-20 351 16</inkml:trace>
          <inkml:trace contextRef="#ctx0" brushRef="#br0" timeOffset="110153.8163">5889 5972 811 0,'-12'-32'275'0,"8"-10"58"16,11 12-227-16,9-13-5 0,7-2-31 15,12-9 3-15,5 8-12 16,9-4 21-16,0 13-6 15,12 8-6-15,-3 13-25 16,7 16-12-16,-7 8-29 16,-1 14-7-16,-16 5 2 0,-7 13-3 15,-17-6 3 1,-11 10 17-16,-10-5 20 0,-6 8 21 16,-7-12 8-16,-6 4 7 15,-6-8-11-15,-9 4-6 16,-5-11-14-16,-11 7 3 15,4-8-4-15,-4 0-3 16,13-11-16-16,5-4-6 16,18-10-11-16,15-14-100 15,17-12-25-15,18-33-418 16,3-5 36-16</inkml:trace>
          <inkml:trace contextRef="#ctx0" brushRef="#br0" timeOffset="109793.655">6084 5817 1157 0,'-18'46'275'0,"6"-8"96"0,4 14-318 16,9-6-32-16,6 19 0 15,3-7-4-15,1 13 1 16,1-7-11-16,-6 8-3 16,-4-12 1-16,-7-5 1 15,-2-15 0-15,-4-9 0 16,0-19 1-16,2-10-60 16,1-5-5-16,2-14-337 15,6-17 52-15</inkml:trace>
          <inkml:trace contextRef="#ctx0" brushRef="#br0" timeOffset="109089.0985">4842 5815 1230 0,'-3'22'261'0,"1"13"117"15,1 13-361-15,2 10-4 0,4-4-2 16,1 12 0-16,2-10 0 16,-1 0-3-16,-4-12-4 15,-4-3 1-15,-7-16 0 16,-7-11-9-16,-5-17-30 0,-8-20-41 16,-1-11-17-16,-5-21-66 15,5-7-5-15,2-8 100 16,8 13 64-16,4 5 37 15,12 15 76-15,10-3 18 16,13 11-66-16,13-11-16 16,8 2-14-16,11-4 4 15,3 13-5-15,10 3-4 16,-4 16-6-16,7 8-11 16,-15 13-10-16,-7 16-4 15,-18 7 3-15,-13 11 4 16,-16 1 19-16,-19 9 26 15,-5-8 11-15,-8 9 11 16,-1-9-2-16,-5-1-17 16,20-12-25-16,-1-5-9 0,10-14-19 15,12-7-2-15,10-8-1 16,8-2-3-16,5-1 3 16,11 2 3-16,-6 4 0 15,3 9-2-15,-8 5-1 16,-7 6-2-16,-9 2 0 15,-4 1 2-15,-10-3 1 16,-8 0 3-16,-3-3 2 16,-7 4 3-16,-3-8 5 0,-11 0 17 15,5 0 6-15,-9-6 11 16,4-5 3-16,2 3-8 16,7-5-16-16,7-5-10 15,10 2-12-15,2-1-34 16,9-1-24-16,7 1-83 15,4-2-34-15,12-13-353 16,0-5 53-16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1:47.6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B76427C-D876-4B96-B18A-C479AE8D0031}" emma:medium="tactile" emma:mode="ink">
          <msink:context xmlns:msink="http://schemas.microsoft.com/ink/2010/main" type="inkDrawing" rotatedBoundingBox="13063,1414 17611,812 17933,3250 13385,3851" hotPoints="17405,2121 15411,3606 13181,2506 15175,1021" semanticType="enclosure" shapeName="Ellipse">
            <msink:sourceLink direction="with" ref="{916A4BC5-56EB-4659-A9CB-4A290FC99504}"/>
            <msink:destinationLink direction="with" ref="{DCB5C6C0-46B5-463A-B9F7-B63F47224F89}"/>
          </msink:context>
        </emma:interpretation>
      </emma:emma>
    </inkml:annotationXML>
    <inkml:trace contextRef="#ctx0" brushRef="#br0">3515-1206 860 0,'-18'-5'202'16,"-2"-2"71"-16,1 0-236 15,-4 3 2 1,2-5 14-16,-4-2 10 0,1 0 17 15,-5-4-10-15,1 1-11 16,-6 0-21-16,5-1-13 16,-4-1-17-16,3 4 1 0,1-2-11 15,8 2 7 1,-4-3-8-16,5-1 8 0,-6-2-7 16,0 0 7-16,-11-8-3 15,-1 1 10-15,-10-1-6 16,1 4 8-16,-7 1-7 15,5 4 3-15,-5-3-10 16,10 9 7-16,-11-10-8 16,7 4 7-16,1 0-9 15,2 0 7-15,-10-4-13 16,4 4 9-16,-12-4-9 16,-2 2 8-16,-14 4-6 15,10 4 10-15,-7 2-7 16,8 4 9-16,-6 2-7 15,15 5 8-15,-13-1-6 16,7 1 9-16,-8 1-9 0,7 5 8 16,-13-2-12-1,10 1 8-15,0 6-10 0,9 0 8 16,-4 7-10-16,9 5 9 16,-8 4-8-16,3-3 9 15,-4 11-5-15,4-6 8 16,-5 1-5-16,12-2 6 15,-2 7-10-15,10-8 8 0,-2 4-7 16,7-6 6 0,-2 7-6-16,9-3 8 0,-7 7-9 15,9-4 8-15,-3 7-9 16,2-2 7-16,-2 2-8 16,8-3 9-16,-1 4-8 15,8-10 8-15,-1 6-8 16,5-4 8-16,-5 9-9 15,3 0 8-15,-1 11-7 16,1-7 8-16,0 10-8 16,5-8 10-16,-1 11-9 15,6-3 9-15,-2 1-9 16,2-12 9-16,3 4-10 16,-1-14 9-16,-1-6-8 15,3 0 9-15,0 2-9 16,-2-14 8-16,4 4-8 15,1-5 9-15,-2-4-9 0,2 3 9 16,5 5-9-16,-2-1 8 16,6 17-10-16,3-6 6 15,7 4-8-15,1 0 9 16,9 8-8-16,0-11 11 16,6 19-10-16,1-4 9 15,8-4-9-15,-3-10 6 0,7-6-7 16,-2-16 8-16,8 0-6 15,-5 1 8-15,12 2-8 16,-3 1 8-16,16-1-6 16,-2-6 6-16,17-1-8 15,-8 1 7-15,13 4-7 16,-8-3 6-16,10 1-8 16,-14-6 10-16,19-4-7 15,-9-12 8-15,11 0-5 16,-11-2 6-16,12 2-8 15,-18 1 7-15,11-1-6 16,-13 2 6-16,13 3-6 16,-13-4 5-16,11-1-4 15,-7 10 5-15,8-7-7 16,-11-5 6-16,8-10-5 16,-7 5 5-16,-2-19-6 15,-9 4 8-15,2 0-6 0,-12 11 8 16,2-4-8-16,-7 10 8 15,3-2-7-15,-8 7 6 16,9-3-8-16,-8-17 7 16,3-2-1-16,-5 2 11 15,-3-8-5-15,-14 0 8 16,-1 14-6-16,-10 1 0 0,4-1-7 16,-7 8 9-16,0-1 0 15,-2 6 7-15,-1-6-3 16,-9 7 3-16,1-11-10 15,-3 6 1-15,-4-23-9 16,-4 0 6-16,1-13-5 16,-2 2 5-16,-2-13-8 15,-1 14 8-15,-4-5-3 16,-6 6 10-16,-4-8 1 16,-4 10 9-16,-10-4-1 15,1 10 1-15,-6-10-6 16,-5 7 0-16,-13-8-8 15,-2 1-2-15,-21-6-9 16,-4 11 2-16,-13 0-9 16,5 9 7-16,-5 4-8 15,7 8 6-15,-14 4-10 0,9 8 13 16,-13 1-9-16,6 4 10 16,-4 4-7-16,9-1-7 15,-24 7-86-15,5 2-8 16,-31 15-346-16,-17-2 38 15</inkml:trace>
    <inkml:trace contextRef="#ctx0" brushRef="#br0" timeOffset="23948.5064">2779-1237 1077 0,'-77'-60'226'0,"-13"-1"104"15,10 12-321-15,-18 0-5 16,3 9-4-16,-20 2-3 16,1 13 1-16,-24 8-2 15,39 20 6 1,-1 2 1-16,-124 12-1 16,86 6 4-1,1 1-3-15,-146 41 1 0,13 7 0 16,61 9 2-16,28 13-1 15,61 1 0-15,19 0-2 16,3 24-1-16,24 0-1 16,-2 22-1-16,20-13 0 15,10 11-2-15,16-12 2 16,10 17-3-16,23-26-1 0,20 11-5 16,11-17 2-16,36-5-4 15,16-30 2-15,34-3-6 16,12-22 0-16,43-5-8 15,-8-14-2-15,43-12-10 16,-9-10-1-16,38-11-40 16,-18-8 0-16,43-9-2 15,-28-12 9-15,34-12 9 16,-35-4 43-16,30-15 8 16,-43 7 8-16,16-19 1 15,-46-10 1-15,9-30 14 16,-49 10 20-16,-1-18 24 15,-34 17 12-15,-4-6 24 16,-36 17-4-16,-12-23-8 16,-29 5-20-16,-20-13 3 15,-27 16-13-15,-27 2 13 16,-21 23-7-16,-42 2 1 0,-8 20-14 16,-61 12-10-16,-11 24-23 15,-54 18-13-15,2 26-25 16,-78 35 88-16,18 31-468 15,-75 27 165-15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3:57.9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839B45B-CD6B-433F-9F2E-AA3DDD252755}" emma:medium="tactile" emma:mode="ink">
          <msink:context xmlns:msink="http://schemas.microsoft.com/ink/2010/main" type="inkDrawing" rotatedBoundingBox="1833,9223 5749,5199 8565,7939 4649,11963" hotPoints="7534,6582 6796,9906 3437,10464 4175,7140" semanticType="enclosure" shapeName="Ellipse">
            <msink:destinationLink direction="with" ref="{639FC39F-5972-422E-B073-5BCE5BBA9AEC}"/>
            <msink:destinationLink direction="with" ref="{EFAFC5C7-47C7-4431-BF1A-B15A0EDB6BDA}"/>
            <msink:destinationLink direction="with" ref="{BE954854-AEFD-4DA6-A2AA-625D634404B9}"/>
          </msink:context>
        </emma:interpretation>
      </emma:emma>
    </inkml:annotationXML>
    <inkml:trace contextRef="#ctx0" brushRef="#br0">1652 223 1783 0,'-159'101'1'0,"-22"22"6"15,34-14-4-15,-5 15 13 16,54-31 22-1,-1 3-21-15,-98 124 9 16,42-6-19-16,12 37 4 16,23 2-15-16,64-18 7 15,16-16-11-15,3 44 11 16,9-23-12-16,15 32 9 16,6-34-9-16,17 15 9 15,8-43-7-15,22 0 9 16,7-46-10-16,19-3 9 15,10-43-11-15,32-4 12 16,-2-25-9-16,32-7 11 16,2-22-6-16,30-8 11 15,-12-22-13-15,29-27 7 0,-12-26-15 16,31-34-1-16,-25-12-17 16,33-32 0-16,-19-7-9 15,23-25 16-15,-26 7 0 16,26-20 16-16,-34 14 1 15,24-13 13-15,-27 14-12 16,12-11 15-16,-30 13-9 0,12-18 16 16,-32 13-9-1,-2-13 18-15,-29 14-7 0,-8-19 19 16,-27 17-11-16,-8-20 11 16,-26 24-13-16,-13-24 10 15,-14 16-18-15,-12-27 11 16,-19 22-14-16,-13-32 9 15,-2 15-16-15,-15-19 4 16,-6 38-7-16,-10-16 24 16,1 33-1-16,-15 1 29 15,3 32 0-15,-14-6 18 16,9 27-26-16,-18 1-3 16,5 21-34-16,-30 3-12 15,4 15-28-15,-27 0-17 16,-1 8-21-16,-39-4-8 15,12 7-1-15,-35 4 13 0,7 18 16 16,-28 22 26-16,16 15 12 16,-46 42-27-16,22 37-33 15,-41 72-317-15,5 19 56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6:12.2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45FC46-28D7-4C69-B07B-C0FD9D25E01F}" emma:medium="tactile" emma:mode="ink">
          <msink:context xmlns:msink="http://schemas.microsoft.com/ink/2010/main" type="inkDrawing" rotatedBoundingBox="9213,3358 16216,3423 16204,4724 9201,4658" hotPoints="16063,4183 11795,4519 7576,3791 11844,3455" semanticType="enclosure" shapeName="Ellipse"/>
        </emma:interpretation>
      </emma:emma>
    </inkml:annotationXML>
    <inkml:trace contextRef="#ctx0" brushRef="#br0">6289 874 723 0,'-3'-14'157'16,"1"5"68"0,1 3-205-16,1-2 9 0,-3 4 3 0,3 1 15 15,-2 1 4-15,1 4 5 16,1-1-10-16,-2 2-1 15,-2-1-16-15,-2 1-3 16,-2-5-13-16,-4 5-1 16,-1-1-4-16,-2 1 0 15,0-5 2-15,-2 2 7 16,3 0 1-16,-1-1 3 16,1 1 2-16,-2 0-3 15,1 0-8-15,-2 1-5 16,-1 1-5-16,-5 3-3 15,3-1 0-15,-5-1 1 16,1 0 1-16,-8-3 1 16,-1-1 1-16,-8-2-3 15,0-2 0-15,-13 1 0 16,6 0 4-16,-8-2 0 0,2-3 4 16,-7 3-1-16,8 0 0 15,-9-5-5-15,6 5-1 16,-11 3-1-16,7 0-1 15,-12-2 1-15,4 2 3 16,-7 2 0-16,8-2-1 16,-11-1 2-16,9 3-1 15,-2 1 0-15,4 3-1 16,-10-1-1-16,11 2 1 0,-8-2 0 16,4-2 0-16,-7-3-2 15,13-8 2-15,-10 8-2 16,10 1 1-16,-5 1-1 15,12 1 2-15,-6 6-1 16,9-8 0-16,-10 4 0 16,10-5 0-16,-7-6 0 15,6 1 0-15,-7-3 0 16,10-3 0-16,-6 1 0 16,13-1 1-16,-8 5-1 15,5 1 0-15,-9 2 1 16,4 1-1-16,-10 4 0 15,9 2 0-15,-6-5-1 16,10 4 0-16,-6 3 0 16,6-5 0-16,-4 2 0 15,8 2 1-15,-14-4 0 0,5 1-1 16,-6 2-1-16,-1-1 2 16,-8-1 0-16,11 2-1 15,-7-4 0-15,8 3 1 16,-5-3 2-16,5-2-1 15,0 2 1-15,1 3 0 16,-7-4 0-16,8-1-2 0,-8 5 0 16,6-1-1-16,-1-1 0 15,10 2 2-15,-9 0-2 16,9 0 0-16,-8-1 1 16,8-1 0-16,-6 2-1 15,9-5 0-15,-9 4 1 16,6-1-2-16,-8-2 0 15,5-1 5-15,-7 4 4 16,9-2 2-16,-7-1 0 16,3 3 2-16,4 2-4 15,5-1-4-15,-5-1-2 16,4 4 0-16,-2 3-2 16,-1-3-1-16,-6 3 0 15,7 0 1-15,-4 1 0 16,3-1 0-16,-5 3 0 0,8-1 2 15,-7 4 4-15,14-1 2 16,-1-1 3-16,7-7 1 16,-3 8-1-16,6 1-3 15,-9 2-2-15,4 3-3 16,1 11-2-16,1-7 0 16,0-1-3-16,9 2 2 15,-2-2-1-15,4 1 1 16,4 2 0-16,4-3 1 0,3 3-1 15,4-6 0-15,1 0 0 16,4 3-1-16,0 1 1 16,2-4 1-16,0 6 0 15,0-8 1-15,2 7 0 16,1 1 0-16,0 3-3 16,2 3 1-16,2 6-2 15,1-7 0-15,3 1 0 16,-2-4 2-16,2-1 0 15,-2-4 1-15,2 5-1 16,1-5 0-16,3 4 0 16,-1-7-2-16,4 4 0 15,1-7 0-15,4 5-1 16,-3-6 3-16,9 7-1 16,-3-3 1-16,5 3 0 15,-4-9 1 1,2 0 2-16,33 7-2 15,5 5-1-15,4-3-1 16,6-5 0-16,-25-2 1 16,9 10 1-16,-7-6 2 15,9 4-1-15,-10 5 0 16,10-6-4-16,-8-6-2 16,10 1-1-16,-4-12 0 15,13 6 0-15,-7-1 5 0,10 0 2 16,-13-1 1-16,5 7-1 15,-13-5 0-15,8-4 0 16,-10 0-1-16,6-2 0 16,-8-2 1-16,11-1-1 15,-8 5-1-15,8 3 1 16,-5 1 0-16,9 0-1 16,-10 0 1-16,5-3 0 15,-9-3 0-15,4-4-1 16,-9-2 0-16,8-2 0 15,-7-3-1-15,10-2-1 16,-6-3 3-16,12 1-2 16,-12 1 2-16,10 5 1 15,-14 5 0-15,1 2-1 16,-6 4 0-16,7-2 0 0,-8 3-1 16,4-1 1-1,4 4-1-15,-1-1 1 0,-4 2 1 16,10-2-2-16,-3-3 1 15,9-4-2-15,-9 1 1 16,9-2-1-16,-12-5 2 16,7 0-2-16,-8-1 1 15,9-3 0-15,-5-3 0 0,13 3 1 16,-7 2 0-16,15-5 0 16,-5 6 0-16,9 0 1 15,-10 0-2-15,10-13 0 16,-11 12 1-16,12-9-1 15,-12-7-1-15,10 8 0 16,-11 7 3-16,10 2-2 16,-16 3 1-16,8 2 0 15,-8-5 0-15,6-1-1 16,-11-9-1-16,11 3 1 16,-8 6 0-16,6 4-1 15,-4-4 1-15,6-5 0 16,-9 15 1-16,3-3-1 15,-10 0 1-15,7 5-2 16,-8 7 1-16,6-17-1 16,-2 12 2-16,3-9-2 0,-10 5 1 15,8 6 0-15,-8 2 2 16,5-2-2-16,-7 0 2 16,4 1-2-16,-10-1 1 15,6-5-2-15,-5-7 2 16,7 3-2-16,-6-3 2 15,10-9-2-15,-7 6 2 16,9-2-2-16,-7-1 2 16,7 1-2-16,-6 1 3 0,6-1-2 15,-6 5 0-15,3 1 1 16,-4 1 0-16,2-5-3 16,-11 1 3-16,4-4-1 15,-8-5-1-15,-5 0 0 16,-5 4 2-16,2-7 1 15,-8 0-1-15,1 2 2 16,-7-1 0-16,0 2 3 16,-4 1 4-16,-3-4 2 15,-2-2-1-15,-4-4 1 16,2-4-4-16,-5-6-5 16,-2 6-2-16,-3-7 1 15,0 3-1-15,-2 2 3 16,-4 5 5-16,-3-5 3 0,0 9-1 15,-2-8 2-15,-1 5-3 16,3-9-2-16,-1 13-3 16,-4-11 1-16,-4 13-1 15,-3-8 1-15,-6 10-1 16,-7-17-2-16,1 6 1 16,-5-11 1-16,0 2 1 15,-7 1 4-15,6 9 0 16,-10 5 0-16,6 7-2 15,-3 8-6-15,7 7-5 0,-15 8-39 16,6 13-30-16,-26 29-297 16,-2 4-57-16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3:47.7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16AD92-4CCE-4873-8E9C-9AF2C8692DF5}" emma:medium="tactile" emma:mode="ink">
          <msink:context xmlns:msink="http://schemas.microsoft.com/ink/2010/main" type="inkDrawing" rotatedBoundingBox="2105,4470 5355,4185 5519,6051 2269,6336" hotPoints="5253,5258 3644,6264 1901,5512 3510,4505" semanticType="enclosure" shapeName="Ellipse">
            <msink:sourceLink direction="with" ref="{4BA6134D-5290-4F11-8FC3-E741F497AE5A}"/>
          </msink:context>
        </emma:interpretation>
      </emma:emma>
    </inkml:annotationXML>
    <inkml:trace contextRef="#ctx0" brushRef="#br0">1562 141 581 0,'-9'-17'171'0,"-3"2"38"15,-5-1-173-15,-3 2-10 16,6 4-25-16,-9-6 7 0,0 1 16 16,1 4 53-16,-1 2 5 15,-10-2 28-15,0 4-9 16,-6 8-17-16,-3-2-50 15,-10 7-5-15,1 4-27 16,-5 6 9-16,3-2-12 16,-5 6 9-16,3-5-10 0,-8 5 12 15,3 3-11-15,-7 3 14 16,7 3-11-16,-4 3 9 16,10 0-13-16,-3 2 7 15,5-5-15-15,-2 2 13 16,11 1-10-16,-10-1 12 15,13-2-8-15,-3 6 13 16,6-1-12-16,-1 0 11 16,10-3-13-16,-3 10 12 15,11-7-12-15,2 7 10 16,6 1-11-16,-1 17 12 16,7-5-11-16,-1 12 10 15,4-6-9-15,3 4 9 16,1-10-10-16,5 4 9 0,0-3-9 15,4 5 9-15,-1-8-9 16,3 4 10-16,2-13-10 16,6 1 10-16,6-6-9 15,9 5 7-15,0-6-9 16,5 8 9-16,2-9-10 16,7 0 9-16,-5-7-9 15,15-2 12-15,-1-5-9 0,8 1 10 16,-5-6-10-1,13 1 9-15,-4-6-11 0,10 1 10 16,-9-6-9-16,13 0 10 16,-10-4-8-16,5 0 9 15,-2-3-10-15,14 1 8 16,-9-2-9-16,9-2 8 16,-11-2-8-16,9-3 8 15,-14-5-10-15,9-9 10 16,-6-1-9-16,13-6 9 15,-11 1-8-15,9 1 12 16,-11 7-12-16,5-3 11 16,-13 4-10-16,10-7 8 15,-8-1-12-15,12-12 11 16,-5-1-11-16,-1-7 10 16,-11 1-10-16,1-11 11 0,-14 2-11 15,-2-11 12-15,-8 6-10 16,1-10 11-16,-7 8-10 15,-3-4 12-15,-6 6-11 16,-2-6 10-16,-11 16-10 16,-3-2 11-16,-13 12-11 15,-8 8 12-15,-7 9-10 16,-8-5 22-16,-8 2-6 0,-4-3 18 16,-1 1-10-16,-7-15 10 15,2 14-23-15,0-3 6 16,1 3-18-16,-5-5 9 15,1 13-11-15,-8-12 1 16,-4 6-2-16,-6 1 10 16,0 7-7-16,-7 4 12 15,9 4 2-15,-4 3 2 16,7 2-9-16,-4-6 8 16,9 0-13-16,-13-4 8 15,7-7-11-15,-13 2 8 16,1 4-11-16,-13-4 9 15,6 4-10-15,-10 1 9 16,12 1-9-16,-17-2 6 16,9 10-7-16,-8 0 9 15,7 9-10-15,-17-1 9 16,16 7-11-16,-16 11-26 0,8 5-32 16,-24 41-298-16,16 8 59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6:36.2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24A9E6-BAF7-4699-8CB6-037FDEE655C5}" emma:medium="tactile" emma:mode="ink">
          <msink:context xmlns:msink="http://schemas.microsoft.com/ink/2010/main" type="writingRegion" rotatedBoundingBox="30215,477 33342,386 33402,2462 30276,2553"/>
        </emma:interpretation>
      </emma:emma>
    </inkml:annotationXML>
    <inkml:traceGroup>
      <inkml:annotationXML>
        <emma:emma xmlns:emma="http://www.w3.org/2003/04/emma" version="1.0">
          <emma:interpretation id="{E3E711DD-498C-45B3-B60F-00F76A38A04D}" emma:medium="tactile" emma:mode="ink">
            <msink:context xmlns:msink="http://schemas.microsoft.com/ink/2010/main" type="paragraph" rotatedBoundingBox="30215,477 33342,386 33402,2462 30276,2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A23E34-8289-48B5-B7C6-97D42DB76F39}" emma:medium="tactile" emma:mode="ink">
              <msink:context xmlns:msink="http://schemas.microsoft.com/ink/2010/main" type="line" rotatedBoundingBox="30215,477 33342,386 33376,1558 30249,1649"/>
            </emma:interpretation>
          </emma:emma>
        </inkml:annotationXML>
        <inkml:traceGroup>
          <inkml:annotationXML>
            <emma:emma xmlns:emma="http://www.w3.org/2003/04/emma" version="1.0">
              <emma:interpretation id="{3A0BF29D-213C-4764-8303-602CE663F3B0}" emma:medium="tactile" emma:mode="ink">
                <msink:context xmlns:msink="http://schemas.microsoft.com/ink/2010/main" type="inkWord" rotatedBoundingBox="30215,477 33342,386 33376,1558 30249,16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78 115 998 0,'0'-6'276'0,"0"6"80"16,0 7-294-16,0 12-10 15,0 8-29-15,3 15-2 16,-1 4-19-16,-2 14 9 16,1-1-6-16,-2 9 15 15,-2-34 31 1,1-1-11-16,-1 26 25 15,0-18-9-15,0-12 22 16,1-18-14-16,2-19 14 16,-1-4-28-16,-1-12 2 15,-1-10-22-15,-3-14-1 16,1-4-26-16,-1-17 3 16,0 6-7-16,-2-1 6 15,2 13-7-15,-3 8 6 16,3 20-6-16,0 3 6 15,4 16-10-15,1 2 1 16,5 5-7-16,6 3 5 0,-1 5-7 16,5 3 9-16,2-3-2 15,3-1 8-15,-2-4-6 16,4-6 5-16,-1-4-6 16,2-10 10-16,-4-4-6 15,4-8 9-15,-4-7-5 16,0 0 7-16,-2 7-9 15,-3 4 7-15,-8 10-9 16,0 12 1-16,-7 14-10 0,-2 10 7 16,-6 8-7-16,1 17 9 15,0 10-1-15,-2 7 9 16,4 1-7-16,2 5 7 16,0-12-10-16,5-8 9 15,2-15-8-15,1-8 7 16,0-13-5-16,2-4-20 15,-4-1-63-15,1-7 237 16,-1 7-630-16,-2-5 230 16</inkml:trace>
          <inkml:trace contextRef="#ctx0" brushRef="#br0" timeOffset="926.7816">328 458 972 0,'6'10'266'16,"2"-9"72"-16,0 2-266 15,5-1-20-15,1-5-9 16,5-7 18-16,-6-2-11 16,3-12 13-16,-6-4-15 0,-5-4 19 15,-5 1-9-15,-5 1 14 16,-7 10-17-16,-2 7-5 15,-1 13-28-15,-3 14-4 16,-1 12-20-16,7 16 6 16,3-1-9-16,3 3 7 15,9-5-5-15,7-5 5 16,4-16-9-16,6-10 8 16,3-8-5-16,6-13 8 15,2-10-4-15,3-7 7 16,-4 1-6-16,-4-2 6 15,-9 6-8-15,-6 10 5 16,-6 15-10-16,-5 9 5 16,-5 10-7-16,4 7 6 15,-4-2-3-15,3 1 9 16,1-5-2-16,2-6 1 0,1-10-3 16,7-8 6-16,-6-9-5 15,11-13 5-15,1-3-2 16,4-11-14-16,-1 6-29 15,1 4-5-15,-9 10-12 16,-2 9-6-16,-10 13 5 16,-1 13 31-16,-6 5 4 15,-2 11 12-15,1 2 7 16,4 6 12-16,-5-6-9 16,8-2 7-16,3-8-8 0,3-5 4 15,0-5-5-15,11-3 4 16,-1 3-6-16,4 4 7 15,0 3-7-15,0 4 8 16,-5 1-7-16,-2 2 7 16,-9-4-8-16,-4-3 9 15,-5-3-5-15,-2-5 12 16,-3-2-1-16,0-3 15 16,-1-4-6-16,1-3 19 15,4-6-11-15,-1-8 9 16,5-4-14-16,5-11 2 15,1-3-22-15,9-5 5 16,7 3-15-16,4-15 7 16,8 8-7-16,3-10 9 0,-2 3-7 15,-7-5 10-15,-8 16-6 16,-7 2 12-16,-10 12-8 16,-4 7 19-16,-5 12-11 15,-3 8 7-15,2 10-14 16,-5 11 6-16,3 4-19 15,2 11 10-15,4-2-8 16,2 5 9-16,9-6-6 16,3-5 7-16,4-9-8 0,3-9-8 15,7-5-44-15,3-9-48 16,2-2-355-16,0-18 63 16</inkml:trace>
          <inkml:trace contextRef="#ctx0" brushRef="#br0" timeOffset="2371.3111">1101-220 1117 0,'-12'8'260'15,"0"18"99"-15,4 6-329 16,-4 11 0-1,4 6-14-15,2 17 10 0,-3-3-4 16,4 16 19-16,5-3-15 16,-3 13 7-16,4-12-11 0,4-2 2 15,3-20-20-15,-1-1 7 16,6-23-9-16,-3-5 6 16,1-11-7-16,-3-3-5 15,-1-7-21-15,0-7-16 16,-6-7-23-16,-1-5-24 15,-4-3-14-15,-3-10-281 16,-3-7 84-16</inkml:trace>
          <inkml:trace contextRef="#ctx0" brushRef="#br0" timeOffset="2670.354">1126 21 690 0,'29'-20'365'16,"-8"5"-15"-16,5 1-114 15,-4 7-134-15,2 3-4 0,-8 6-34 16,4 4 7-16,-10 8-22 16,-2 4-1-16,-8-1-19 15,-6 9 16-15,-6 3-12 16,-7 5 21-16,-5 0 1 16,-4 9 15-16,2-3-17 15,-2 1 2-15,8-1-22 16,10 0-5-16,-3-8-19 15,13 2-2-15,0-10-10 0,5-2 2 16,6-5-5-16,7-2-11 16,-3-10-35-16,10-5-54 15,-2 0-36-15,5-14-362 16,-1-11 68-16</inkml:trace>
          <inkml:trace contextRef="#ctx0" brushRef="#br0" timeOffset="3183.4281">1488 3 885 0,'-8'-6'356'0,"-4"0"31"15,-5 9-204 1,0 6-102-16,-5 11-13 0,2 9-45 0,-3 19 11 15,4 5-3-15,-1 7 28 16,9-2-2-16,3 2 8 16,11-14-24-16,6-4-7 15,4-18-26-15,5-9 8 16,2-12-4-16,8-12 15 16,-4-11-2-16,5-7 9 15,-3-9-13-15,-1-8 5 16,-7 4-12-16,-5-4 11 15,-9 5-9-15,-7 4 9 16,-8 9-12-16,-4 4 2 16,-2 10-17-16,-4 6 6 15,2 8-25-15,-1 4-49 16,7 3-58-16,2 0 435 16,9 2-824-16,12-3 379 0</inkml:trace>
          <inkml:trace contextRef="#ctx0" brushRef="#br0" timeOffset="3492.1831">1643-39 899 0,'9'-3'392'0,"-2"0"17"0,0 5-173 16,-1 1-147-16,1 5-4 16,1-1-43-16,-3 10-10 15,-1 3-22-15,-8 8 1 16,-7-5-8-16,-6 10 14 15,-3-5 1-15,-6 6 17 16,3-4-4-16,-2 6 18 16,5-6-16-16,1 4 0 15,8-6-18-15,5-4 2 16,6-5-19-16,6-2 5 16,6-5-9-16,5-3 7 15,0-4-1-15,6-4-26 16,-2-2-37-16,7-10-54 15,-2-4-6-15,-5-13-371 16,-1-3 94-16</inkml:trace>
          <inkml:trace contextRef="#ctx0" brushRef="#br0" timeOffset="4419.1686">1922-313 1080 0,'1'3'245'16,"4"8"101"-16,4 4-314 16,8 14-15-16,0 11-6 15,3 12 9-15,1 5-8 16,-6 10 28-16,-2 1 1 16,-4 6 34-16,-7-5 5 15,-6 10 24-15,-3-3-23 16,-9 2 6-16,-5-11-26 0,-10 8-2 15,-4-12-24-15,-2 3 0 16,-3-11-16-16,-6 1 0 16,8-18-12-16,-5-9-117 15,2-17 428-15,1-10-818 16,12-10 296-16</inkml:trace>
          <inkml:trace contextRef="#ctx0" brushRef="#br0" timeOffset="4080.874">1900 24 1005 0,'3'-18'361'0,"-4"6"92"16,-5 4-265-16,-2 11-51 16,-6 5-45-1,-1 16-26-15,-1 7-60 0,-5 13-6 0,1 2-4 16,2 8 12-16,4-8 3 16,8 3 3-16,7-10-6 15,5-10 2-15,0-11-9 16,8-9 12-16,-3-12 1 0,1-12 8 15,2-8 1-15,0-12 3 16,-3-5-12-16,-4-2 4 16,-1 6-6-16,-10-3 4 15,-1 10-6-15,-9 8 2 16,-2 4-22-16,-1 6-36 16,3 9-63-16,-6 7 26 15,5 7-426-15,-5 4 104 16</inkml:trace>
          <inkml:trace contextRef="#ctx0" brushRef="#br0" timeOffset="6083.1285">2112 164 430 0,'8'-71'432'0,"10"1"-74"16,3 28-59-16,9-2-63 15,-3 13-103-15,10 2-7 16,-5 9-47-16,5-3-15 16,-2 14-42-16,4 7-4 15,-15 4-11-15,-2 7 14 0,-12 6-3 16,0 7 4-16,-12-4-4 15,0 12 2-15,-4-3-8 16,-1 8 24-16,-10 2 2 16,-8 9 11-16,-2-1-3 15,-6 7 3-15,-2-6-27 16,3-3-2-16,7-9-14 16,5-2 0-16,10-11-41 0,8-2-120 15,5-13-365-15,6-14 49 16</inkml:trace>
          <inkml:trace contextRef="#ctx0" brushRef="#br0" timeOffset="5452.1734">2192 362 1294 0,'-2'3'452'0,"-6"-3"83"16,4 0-345-16,-2-2-85 15,0 2-43-15,6 0-16 16,1-1-58-16,1-2-55 16,4 0-60-16,-3-3-409 15,-2-2 57-15</inkml:trace>
          <inkml:trace contextRef="#ctx0" brushRef="#br0" timeOffset="5795.429">2485-48 1305 0,'-8'19'313'16,"-7"11"118"-16,-1 9-375 15,4 13-35-15,4 5-4 0,4 13-5 16,-2-2-13-16,6 11 6 15,-2-11-6-15,-6 1 8 16,2-12-29-16,-3-5-40 16,-9-14-28-16,-5-6-21 15,6-12-218-15,-15-9-82 16,2-8-15-16</inkml:trace>
          <inkml:trace contextRef="#ctx0" brushRef="#br0" timeOffset="6676.2527">2505 208 1099 0,'-16'20'369'0,"-2"16"66"15,7-1-298-15,0 14-53 16,4-5-39-16,5 4-12 15,4-8-25-15,1-2 2 16,3-9-10-16,0-4 5 16,-1-11-4-16,1-4 15 15,-5-6 9-15,4-9 12 0,-2-7-3 16,3-14 5-16,2-13-16 16,2-13-7-16,-2-5-14 15,1-2 4-15,-9 11-4 16,0 11 5-16,0 17-8 15,-6 14 4-15,3 14-8 16,-3 10 3-16,3 2-5 16,-5 8 7-16,5-1-2 0,2 1 4 15,2-10-3 1,1-1-1-16,4-8-5 0,5-10 5 16,1-8-3-16,9-10 6 15,1-7 0-15,1-8 6 16,-2 4-6-16,-1 1 7 15,-9 7-6-15,-2 8 5 16,-9 11-8-16,-3 11 5 16,-5 10-9-16,-2 19 7 15,-1 3-5-15,-1 14 8 16,4-1-3-16,2 0 8 16,6-12-6-16,1-9 4 15,2-10-6-15,5-12 7 16,3-7-4-16,1-3 4 15,2-4-1-15,6-2 4 16,-6 1-7-16,-4 1 4 16,-3-1-5-16,-4 5-3 15,-5-2-22-15,-1-1-97 0,-5-4-52 16,5-21-336-16,2-10 1 16</inkml:trace>
          <inkml:trace contextRef="#ctx0" brushRef="#br0" timeOffset="7154.3906">2813 211 927 0,'-9'5'355'16,"-7"4"36"-16,-5 10-209 16,2 5-101-16,-2 10 4 15,1 1-40-15,3 2 3 16,8-8-23-16,4-3 2 15,7-10-21-15,6-6-1 0,4-8-9 16,8-4 10-16,1-2-7 16,7 1 10-16,-5 0-8 15,1 7 5-15,-7 4-13 16,-3 4 11-16,-11 3-9 16,-4 7 13-16,-7-2 8 15,-6-2 33-15,-3 1 2 0,-7 2 22 16,-1-9-5-16,-1-4-5 15,2 7-29-15,1-13-1 16,6-10-31-16,6 1-69 16,8-1-81-16,12-29-368 15,6-3 25-15</inkml:trace>
          <inkml:trace contextRef="#ctx0" brushRef="#br0" timeOffset="6842.1712">2676 37 840 0,'-6'-3'521'0,"3"4"-59"0,-2 4-120 15,2-1-255-15,3 10-20 16,3 0-61-16,4 3 7 16,5 4-27-16,3 5-73 15,1-3-43-15,0 0-333 16,0-1 11-16</inkml:trace>
          <inkml:trace contextRef="#ctx0" brushRef="#br0" timeOffset="7467.6849">3087 282 1222 0,'-3'2'454'16,"-9"-1"41"-16,7-1-304 15,1-1-113-15,7-6-29 16,6-3-45-16,2-10 2 16,1-3-10-16,2-3 6 0,-9-2-2 15,-5 5 6-15,-5 8-6 16,-6 6 2-16,-4 13-7 15,-2 15 1-15,-3 8-5 16,-6 16 6-16,-2 3-3 16,5 9 8-16,8-4-2 15,4 0 5-15,8-12-5 16,6-2 3-16,5-15-5 0,10-8 2 16,-1-8-3-16,20-17 6 15,1-9-59-15,2-14-440 16,-6-4 132-16</inkml:trace>
        </inkml:traceGroup>
      </inkml:traceGroup>
      <inkml:traceGroup>
        <inkml:annotationXML>
          <emma:emma xmlns:emma="http://www.w3.org/2003/04/emma" version="1.0">
            <emma:interpretation id="{6FBD1CE5-18CA-4590-9253-E6DC5C6ADD71}" emma:medium="tactile" emma:mode="ink">
              <msink:context xmlns:msink="http://schemas.microsoft.com/ink/2010/main" type="line" rotatedBoundingBox="31193,889 33377,1622 32997,2757 30812,2024">
                <msink:destinationLink direction="with" ref="{755F3200-793A-4C67-8B57-F01D8AFE959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865D06C-69AD-4430-B70B-A7B805EA80E6}" emma:medium="tactile" emma:mode="ink">
                <msink:context xmlns:msink="http://schemas.microsoft.com/ink/2010/main" type="inkWord" rotatedBoundingBox="31127,1087 31255,1130 31142,1466 31014,1423"/>
              </emma:interpretation>
            </emma:emma>
          </inkml:annotationXML>
          <inkml:trace contextRef="#ctx0" brushRef="#br0" timeOffset="12102.1995">840 613 383 0,'-10'16'304'0,"-3"2"-11"15,1-1-65-15,3-5-32 16,3-6-60-16,4 0-32 16,4-4-44-16,5-5-10 15,3-6-10-15,5-8-3 16,0-2 6-16,7-10-3 16,1 2-10-16,4-4-15 15,-2-1-6-15,2-3-4 16,-8 8 1-16,-4-3-4 15,-6 10 2-15,-1 8 15 16,-8 5 10-16,-1 6-1 16,-6 2 4-16,-2 7-3 0,-3 7-13 15,-5 10-12 1,0 4 3-16,2 6-5 0,1 1 5 16,3-4-6-16,7-4 6 15,4-1-39-15,4-10-27 16,4 0 297-16,1-5-670 15,-3-1 291-15</inkml:trace>
        </inkml:traceGroup>
        <inkml:traceGroup>
          <inkml:annotationXML>
            <emma:emma xmlns:emma="http://www.w3.org/2003/04/emma" version="1.0">
              <emma:interpretation id="{C5A9BAD8-18E0-4240-AE71-B784B1E97E24}" emma:medium="tactile" emma:mode="ink">
                <msink:context xmlns:msink="http://schemas.microsoft.com/ink/2010/main" type="inkWord" rotatedBoundingBox="32164,1215 33377,1622 32997,2757 31783,23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52.372">2320 1078 968 0,'-6'-9'370'16,"-12"9"40"-16,3 6-263 0,-5 12-52 15,1 2-53-15,-1 13-15 16,6-1-23-16,1 11 18 15,5-6-2-15,3 4 21 16,5-6-7-16,7-3 4 16,2-12-12-16,9-7 7 15,2-12-15-15,8-16 18 16,2-2-1-16,4-11 5 16,-3-2-14-16,-2-7 2 15,-6 11-14-15,-8-8 0 16,-9 2-6-16,-7 4 5 15,-5 10-4-15,-16-1-3 16,1 12-5-16,-2 16-2 16,1 6-13-16,-4 5-25 15,11-3-30-15,3 8-69 0,2-12-28 16,6-2-329-16,4-8 59 16</inkml:trace>
          <inkml:trace contextRef="#ctx0" brushRef="#br0" timeOffset="9265.845">2500 1075 1075 0,'-2'12'364'15,"-1"10"56"-15,2 4-292 0,-5 8-36 16,3 4-43-16,-2 6-10 16,-3-7-18-16,1 5-3 15,4-7-14-15,-2-1 3 16,2-13-5-16,3-4 13 15,1-11-39-15,2-7-67 16,2-12 337-16,7 0-691 16,-1-6 265-16</inkml:trace>
          <inkml:trace contextRef="#ctx0" brushRef="#br0" timeOffset="10507.7273">2083 810 528 0,'4'-28'469'15,"-5"14"-76"-15,-7 8 29 16,-4 8-270-16,-10 13-8 15,-1 8-60-15,-10 11-17 16,-4 7-53-16,-2 16 7 16,0-2-7-16,-11 10 12 0,8-4-7 15,-6 14 4-15,4-9-13 16,7 11 2-16,14-4-13 16,9 4 4-16,15-22-7 15,19 2 6-15,13-14 0 16,11-12-69-16,11-18 25 15,20-20-434-15,-7-18 79 16</inkml:trace>
          <inkml:trace contextRef="#ctx0" brushRef="#br0" timeOffset="8709.2516">1830 1116 1099 0,'-10'-7'313'15,"9"-6"84"1,2 3-317-16,12-7-7 0,7 0-26 15,12-6 1-15,0 2-10 0,13 4 17 16,-4 4-11-16,-4 4 1 16,-10 11-14-16,-4 7 2 15,-9 5-22-15,-9 10 3 16,-5 2-8-16,-8 11 6 16,-4-3-7-16,-14 4 11 15,0-6 0-15,-14 10 9 16,1-8-3-16,-2 4 10 15,6-1-8-15,4 1 1 16,11-10-9-16,5-2-1 16,6-8-11-16,9-4-4 15,7-6-6-15,9-4 4 16,4-4-3-16,10-3-3 16,2-1-26-16,2-6-77 15,0 1-51-15,4-6-344 0,-5-4 26 16</inkml:trace>
          <inkml:trace contextRef="#ctx0" brushRef="#br0" timeOffset="9784.2229">2770 965 1055 0,'4'-19'398'16,"-8"7"56"-16,-7 6-261 16,2 6-97-16,-5 12-14 0,2 8-69 15,-3 12-7-15,-1 5-14 16,-1 11 10-16,3-6-3 16,1 1 12-16,5-15-6 15,6-11 6-15,6-11-3 16,8-15 6-16,5-13-7 15,9-10 6-15,3-5-7 0,3-6 3 16,-6 7-9-16,-4 5 6 16,-9 14-11-16,-5 11 1 15,-9 9-10-15,-6 15 5 16,-2 10-8-16,-3 13 12 16,1 2 2-16,7 3 9 15,4-10-2-15,3-3 9 16,4-10-8-16,4-3 5 15,0-4-8-15,4 5 5 16,2-4-8-16,0 0 7 16,-5-2-6-16,-1 7 8 15,-8-5-8-15,-6-1 18 16,-6 4 2-16,-5 0 28 16,-4-4 4-16,-7 7 23 15,-3-5-11-15,-5 0 3 16,0-2-24-16,1 1-6 0,8-11-19 15,4-2-1-15,9-4-17 16,5-4-11-16,6-7-26 16,9-7-79-16,2-4-85 15,7-5-365-15,2 2 25 16</inkml:trace>
          <inkml:trace contextRef="#ctx0" brushRef="#br0" timeOffset="10103.6088">2969 830 1068 0,'11'1'283'15,"-5"7"82"-15,2 4-275 16,4 6-61-16,2 10 19 15,-2 9-6-15,5 10 24 16,-5 4-3-16,-6 6 29 16,-13-7-7-16,-4 3 7 15,-9-12-19-15,-9 11-7 16,-5-4-34-16,-6 13-5 16,-4 2-22-16,-10 11 3 15,2-5-21-15,-9-7-88 0,5-17-64 16,-8-13-337-16,-2-24-7 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8:54.6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96247F-F1C0-4FFA-9F48-39DD5F1ABA02}" emma:medium="tactile" emma:mode="ink">
          <msink:context xmlns:msink="http://schemas.microsoft.com/ink/2010/main" type="writingRegion" rotatedBoundingBox="10560,1750 33355,1449 33435,7516 10641,7817"/>
        </emma:interpretation>
      </emma:emma>
    </inkml:annotationXML>
    <inkml:traceGroup>
      <inkml:annotationXML>
        <emma:emma xmlns:emma="http://www.w3.org/2003/04/emma" version="1.0">
          <emma:interpretation id="{AE35D1AA-275E-42C1-B75C-90D5EDE63848}" emma:medium="tactile" emma:mode="ink">
            <msink:context xmlns:msink="http://schemas.microsoft.com/ink/2010/main" type="paragraph" rotatedBoundingBox="12398,1726 33057,1453 33093,4162 12434,44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AEC225-C036-472B-9640-17DCAAE35260}" emma:medium="tactile" emma:mode="ink">
              <msink:context xmlns:msink="http://schemas.microsoft.com/ink/2010/main" type="line" rotatedBoundingBox="12398,1726 30177,1491 30203,3473 12424,3708"/>
            </emma:interpretation>
          </emma:emma>
        </inkml:annotationXML>
        <inkml:traceGroup>
          <inkml:annotationXML>
            <emma:emma xmlns:emma="http://www.w3.org/2003/04/emma" version="1.0">
              <emma:interpretation id="{B4946A45-D1B8-4429-BF92-688FE2C21FB6}" emma:medium="tactile" emma:mode="ink">
                <msink:context xmlns:msink="http://schemas.microsoft.com/ink/2010/main" type="inkWord" rotatedBoundingBox="12411,2685 15821,2640 15825,2948 12415,2993">
                  <msink:destinationLink direction="to" ref="{82FDA2CF-C774-4060-B67E-405D30BA476A}"/>
                  <msink:destinationLink direction="from" ref="{82FDA2CF-C774-4060-B67E-405D30BA476A}"/>
                </msink:context>
              </emma:interpretation>
            </emma:emma>
          </inkml:annotationXML>
          <inkml:trace contextRef="#ctx0" brushRef="#br0">-17750 2120 780 0,'-1'-2'330'0,"-2"-4"-3"16,1 4-177-16,2 2-107 15,3 2-24-15,5-4-18 16,1 4 6-16,5-7-10 16,0-4 11-16,3 3-4 15,-2 0 15-15,2-2-5 16,-3 4 14-16,3-1-8 16,-5-4 7-16,6 1-5 15,-2 0 6-15,2 1-10 0,-3-2 6 16,5 4-13-16,-3-1 4 15,3-6-9-15,-3 4 9 16,4 3-9-16,-2-2 8 16,5 2-12-16,4-1 6 15,3 1-11-15,-13 1 5 16,2 1 4 0,20-1-3-16,-6 0 13 0,1 4-9 15,-3-5 11-15,-9 4-10 16,0-2 4-16,3 3-13 15,-1 0 8-15,2 0-11 16,-1 0 12-16,7-2-9 16,2 1 12-1,0-1-1-15,2 1-9 16,-2 5 6-16,-1-2-9 16,-8 2 7-16,6-4-9 15,-6 3 8-15,5-3-8 16,-6 3 8-16,2 0-8 15,-4 1 9-15,3-3-10 16,-4 1 11-16,2-4-11 16,-2 4 10-16,5 2-10 15,-5-2 11-15,4 1-11 16,0 1 11-16,2-4-10 16,-2 0 11-16,6 5-10 0,0 0 10 15,2-5-10-15,-3 3 9 16,-4-3-10-16,-4 0 10 15,-1-2-9-15,-8 2 9 16,9-1-9-16,-2 4 8 16,-1-5-9-16,4 5 9 15,4-3-10-15,-5 2 10 16,2-5-11-16,-4 3 12 0,2-2-12 16,-3 5 12-16,0 0-11 15,-3 0 11-15,9 2-11 16,-5-2 11-16,7-1-12 15,-2-1 11-15,6 2-10 16,-10 2 10-16,10-1-11 16,-7-1 10-16,4 1-9 15,-3 2 10-15,4-2-10 16,-8 2 11-16,-1 2-11 16,-1 0 10-16,6-2-10 15,-6 2 9-15,9-2-10 16,-1 3 11-16,6-1-10 15,-5-1 10-15,9-1-10 16,-5-1 11-16,3-4-12 0,-2 1 12 16,4-2-11-16,-4-2 11 15,6 1-12-15,-3 16 11 16,3 1-10-16,-3 2 9 16,-4-24-9-16,-4 26 11 15,1-14-11-15,-10-5 11 16,3-2-10-16,0 26 9 15,3-45-10-15,-2 23 10 16,5-5-10-16,-3 5 10 16,-1-6-11-16,-7 20 12 0,1-42-11 15,-2 9 11-15,-4-4-11 16,0 4 11-16,-3 16-11 16,0 17 11-16,-3 2-11 15,-2-4 12-15,-1-14-12 16,0-14 12-16,-3 11-11 15,-1-1 12-15,2-14-12 16,-1 16 10-16,-1 14-11 16,0-6 11-16,2-24-11 15,-2 18 11-15,1-1-11 16,-1-15 12-16,0-7-12 16,0 24 11-16,0 15-12 15,2-2 12-15,-2 2-12 16,0-2 11-16,1 1-12 15,-1-33 12-15,-1 21-12 0,-1-5 13 16,1 1-12-16,-1 0 10 16,-2 15-9-16,0-18 13 15,-2 5-12-15,-4-1 12 16,-6-15-12-16,2-2 10 16,-9 0-17-16,2-1 10 15,-7 0-12-15,4 14 13 16,-10 2-9-16,2-1 14 15,-3 1-8-15,4-1 12 0,-7-1-9 16,5 3 10-16,-8 2-11 16,0 1 10-16,-7-3-12 15,5 6 10-15,-8-8-11 16,8-4 11-16,-1 2-11 16,6-2 12-16,-4-2-11 15,7 0 10-15,-2 1-11 16,5-3 9-16,3 3-12 15,3-3 9-15,-2 0-10 16,10 2 10-16,-10 2-8 16,-1 0 12-16,-2 1-8 15,1 7 11-15,-7-2-11 16,6 1 9-16,-4 2-10 16,4 2 10-16,-1-2-12 15,4-1 11-15,-2-1-10 0,4 1 10 16,-2-1-12-16,0-1 11 15,-2 3-11-15,1-1 11 16,-5 2-9-16,2 1 9 16,1 0-9-16,6-1 9 15,-2-2-10-15,1 1 9 16,0-3-8-16,0 0 9 16,-14 4-10-16,1 1 10 15,-1-2-9-15,1 0 9 0,-4 0-10 16,9-4 10-16,-4 2-10 15,2-2 10-15,-5 2-10 16,4-4 10-16,-7 0-10 16,7-2 10-16,-2-1-10 15,4 0 9-15,0-2-9 16,4 4 9-16,-7-2-9 16,1 3 10-16,-4 0-9 15,4 1 11-15,-2 1-7 16,7 1 9-16,-2 1-10 15,7-4 11-15,-2 3-13 16,4 0 6-16,-2-2-13 16,2-2 10-16,-3-2-11 15,4 3 11-15,-8-5-7 16,1 3 12-16,3 2-9 0,1 0 10 16,-2-3-11-16,12 8 9 15,-3-2-10-15,-8 1 9 16,5 2-8-16,0 0 8 15,-7 0-8-15,5 7 10 16,2-4-11-16,0-2 12 16,-2 9-11-16,5-6 10 15,-1-1-12-15,6 5 12 16,-4 0-13-16,4-3 11 0,3-1-12 16,1-1 11-16,3-1-11 15,2 0 12-15,6-5-13 16,-3 1 12-16,3 2-14 15,0-3 11-15,2 2-16 16,2 1 11-16,8-3-11 16,1 0 14-16,10 0-11 15,3-2 17-15,11 1-10 16,4-4 11-16,10 4-11 16,1-6 11-16,6 3-9 15,-1 2 5-15,9 1-17 16,-8-1 11-16,13-1-13 15,-5 0 10-15,10-3-5 16,-11 4 17-16,7 1-10 16,-12 4 12-16,6 2-9 0,-11 5 8 15,8-1-9-15,-8 18 10 16,9-18-11-16,-5 9 11 16,7-1-11-16,-7 0 12 15,10-19-11-15,-12 18 10 16,4-13-10-16,-8-20 11 15,0 14-12-15,-7 4 11 16,8-1-11-16,-6-3 11 16,8 25-10-16,-7-21 10 0,8 2-10 15,-5-1 11-15,11 3-11 16,-11-4 11-16,7 4-10 16,-6-1 9-16,6-1-11 15,-13 2 12-15,9-5-12 16,-5 0 10-16,7-6-5 15,-5 1-11-15,10-19-11 16,-9 2 12-16,7-2-12 16,-11 5 8-16,0 24 9 15,-12-7 11-15,11 1-10 16,-7 2 10-16,5 1-11 16,2-10 12-16,4 10-12 15,-12-5 11-15,3 3-10 16,-8-2 11-16,-4-16-12 15,-8 15 12-15,0 4-10 0,-8-4 10 16,0-3-11-16,-2 1 11 16,-4 1-10-16,-2-1 11 15,-2 4-10-15,0-2 14 16,-2-1-4-16,-2 4 16 16,-2-1-1-16,-2-2 15 15,-3 3-6-15,-4 4 9 16,-2-5-4-16,1-2 5 15,-1 4-7-15,-3-1 3 16,-1 2-13-16,4 1-1 0,0 2-16 16,0-2 3-16,1 0-14 15,3-2 9-15,-1 2-11 16,0-1 11-16,3-4-22 16,-2 4-6-16,-3 1-69 15,-3 0 467-15,-4-1-825 16</inkml:trace>
          <inkml:trace contextRef="#ctx0" brushRef="#br0" timeOffset="-171721.1563">-17644 2107 861 0,'-4'-6'236'16,"2"3"65"-16,2 2-234 15,2 1-32-15,-1-2-5 16,4 0-17-16,1-4 1 0,3-1-7 16,-1 1 17-16,6 1 5 15,-5 0 16-15,3 1-2 16,-3 4 5-16,5-6-16 15,-3 7-7-15,4 1-15 16,-4 1 2-16,4-3-11 16,-2 3 11-16,2-5-5 15,-1 1 9-15,3 1-6 16,-1-3 3-16,4 6-7 16,0-2 7-16,5 1-12 15,-2-2 8-15,3 4-4 16,0-2 1-16,5-1-10 15,-5 1 10-15,9 0-10 16,-6-1 8-16,6-1-8 16,-5 2 10-16,6-2-11 15,-3 1 11-15,3-2-10 0,-2-1 10 16,0 1-10-16,-3-1 10 16,1 2-10-16,-6 2 14 15,5-1-7-15,-2 2 10 16,3 2-5-16,-3-2 8 15,8 3-12-15,0 0 7 16,6-7-12-16,0 2 8 16,12-2-11-16,-8-3 11 0,10 1-12 15,-3 3 11-15,3-1-10 16,-11-2 10-16,-2 3-11 16,-9-3 11-16,5 9-10 15,-5 0 9-15,10 5-9 16,-4-8 9-16,5 20-10 15,-9-8 11-15,8-3-12 16,-10-13 12-16,5 1-10 16,-2-15 11-16,5-5-11 15,-6 6 12-15,3 11-11 16,-6 1 11-16,-2 1-8 16,-3 2 10-16,-1-1-10 15,-2 23 9-15,7-21 0 16,-2-1-3-16,4 4-10 15,2-5 9-15,1-6-10 16,-4 23 1-16,6-2-1 0,-3 2 11 16,7 0-10-16,-4-33 11 15,9 19-10-15,-3-19 9 16,-4 23-9-16,-7-5 9 16,-3 18-10-16,-6-20 10 15,-7 21-9-15,2-27 8 16,-1 8-10-16,2 1 10 15,-1-2-9-15,2 1 13 0,-3-1 0 16,0-1 15-16,-3-1-6 16,-5-1 13-16,3 1-11 15,-4 2 1-15,-2-2-12 16,-1 1 5-16,-2 1 0 16,-3-1 19-16,0 2 7 15,-3-2 14-15,0 0-2 16,-1-3 1-16,2 3-18 15,-2-2-7-15,2 2-13 16,-1 0 2-16,2-1-13 16,-1 1 7-16,-1-5-13 15,0 5 10-15,3-2-9 16,-3 1 11-16,0-1-9 16,0 1 10-16,0-1-11 15,0 2 9-15,2 2-8 0,0-2 11 16,-2-17-8-16,0 15 10 15,0 2-9-15,0-1 7 16,-2 1-10-16,4 17 7 16,-2-16-11-16,0-2 9 15,3-15-11-15,1 0 8 16,2-1-11-16,4 1 11 16,0-2-12-16,-2 16 12 15,3-1-11-15,-1 0 12 16,1-3-11-16,0 2 12 0,3-6-12 15,-5 4 12-15,2 2-12 16,-1 1 12-16,-2 1-11 16,0 2 11-16,-1-3-12 15,-1 1 11-15,2 2-10 16,-2 0 11-16,-1 0-10 16,0-1 9-16,-2 1-8 15,-2-2 8-15,2 1-4 16,-4 2 13-16,1 1-3 15,0-1 12-15,-2-4-4 16,1 3 6-16,2 0-11 16,-1 0 3-16,-1 0-11 15,2 3 3-15,-1-4-11 16,-1-4 7-16,1 4-9 0,0-1 7 16,-2 2-21-16,2 0 1 15,-1 5-56-15,1-2-51 16,-13 9-440-16,-8 14 92 15</inkml:trace>
        </inkml:traceGroup>
        <inkml:traceGroup>
          <inkml:annotationXML>
            <emma:emma xmlns:emma="http://www.w3.org/2003/04/emma" version="1.0">
              <emma:interpretation id="{2DC91858-7C9F-40FA-B8E6-CFE63A86160C}" emma:medium="tactile" emma:mode="ink">
                <msink:context xmlns:msink="http://schemas.microsoft.com/ink/2010/main" type="inkWord" rotatedBoundingBox="20067,2407 21808,2384 21823,3559 20082,3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57511.508">-9692 1778 1235 0,'3'-1'292'16,"1"16"96"-16,-4 3-350 15,-1 7-31-15,-1 4 7 16,-7 11-1-16,3-5 12 16,1 8-6-16,7-5 2 15,-1 42-14-15,9-5 1 0,-6 4-7 16,1-10 7-16,-7-2-8 16,2-49 0-16,-4-11-68 15,-1-10-16-15,-4-17-335 16,-11-10 43-16</inkml:trace>
          <inkml:trace contextRef="#ctx0" brushRef="#br0" timeOffset="-156973.6075">-10156 1899 1133 0,'-1'-20'356'16,"2"8"58"-16,15-5-292 15,7-7-82-15,18-2-15 16,7-5 7-16,21-6-10 16,0 11 3-16,15 3-12 15,-10 8 0-15,4 21-14 0,-23 8 4 16,-3 12-10-16,-23 4 9 16,-7 3-10-16,-16-4 9 15,-11 1-5-15,-11-11 12 16,-12 5-4-16,-4-1 14 15,-8-1-1-15,3-5 6 16,6 4-8-16,13-3 2 16,7-2-11-16,8-2 2 15,11-1-12-15,6 1 5 0,9-3-8 16,7 0 9-16,13 3-8 16,-1-5 12-16,2 29-8 15,-9 2 9-15,-2 12-11 16,-13 5 9-16,-8 15-13 15,-12-26 9-15,-6 8-8 16,-10-16 11-16,-5 0 9 16,-4-15 26-16,-10-3 10 15,-2-14 14-15,-7 7 1 16,-1-9-9-16,2 2-20 16,8-6-11-16,4 2-14 15,8-1-4-15,10-5-15 16,2 1-11-16,6 1-71 15,1 2-40-15,13-1-73 0,-1 2 503 16,21-5-806 0,3-7 434-16</inkml:trace>
          <inkml:trace contextRef="#ctx0" brushRef="#br0" timeOffset="-156540.4873">-9134 2043 629 0,'35'-20'404'0,"-10"4"-41"15,-13-4-79-15,2 4-154 16,-14 4-16-16,-2 4 5 16,-8 4-26-16,-9 7-24 15,-5 4-19-15,-6 4-30 16,3 5-12-16,-5 8-3 16,6-4 8-16,-2 3-3 15,11-5 6-15,2-2-11 16,12-16 6-16,4 29-15 15,8-3 6-15,11 0-9 16,3-27 11-16,10 5-6 16,-1-30 11-16,-2-3-8 15,-3 27 6-15,-3 33-11 16,-12 3 5-16,4 6-7 16,-9 1 6-16,-7-13-7 15,-4-8 8-15,-2 9 8 16,-10-3 13-16,-2 12 11 0,-4-9 13 15,-10 7 3-15,-2-9-7 16,-4 1-11-16,3-11-9 16,4-5-13-16,11-3-2 15,5-4-33-15,9-4-23 16,10-1-130-16,10-7 35 16,11-22-380-16,8-13 38 15</inkml:trace>
          <inkml:trace contextRef="#ctx0" brushRef="#br0" timeOffset="-156011.881">-8787 2023 1251 0,'-2'7'318'0,"-10"11"86"16,-4 26-337-16,-4 22-52 16,1 8 17-16,-1 18 12 15,6-1 11-15,6-18-11 16,7-19-4-16,2-7-22 15,7-14-10-15,-1 5-10 16,-2-7 9-16,1 9-9 16,-3-1 10-16,-3-9-7 15,-1-11 7-15,-2-6 24 16,-3-15 21-16,-4-18 0 16,3-7 11-16,-3-16-7 0,4-6-26 15,3-16-21-15,5-4-2 16,9-11-14-16,4 8 9 15,9 3-12-15,7-7 7 16,12 14-9-16,2 18 10 16,13 2-11-16,-3 6 13 15,3 25-7-15,-13-4 9 16,-2 8-7-16,-17 7 6 16,-5 3-11-16,-8 4 6 0,-4 5-7 15,-6 26 7-15,-3 8-2 16,-9 0 14-16,-13 13 14 15,2 8 11-15,-14-15 4 16,-5-7 10-16,-4-2-4 16,4-10-11-16,-5-8-9 15,7-11-5-15,8-14-10 16,7-6-14-16,7-5-77 16,13-17-89-16,12-33-398 15</inkml:trace>
        </inkml:traceGroup>
        <inkml:traceGroup>
          <inkml:annotationXML>
            <emma:emma xmlns:emma="http://www.w3.org/2003/04/emma" version="1.0">
              <emma:interpretation id="{53445CA5-63DC-43CA-B335-6BE03EFE0CC8}" emma:medium="tactile" emma:mode="ink">
                <msink:context xmlns:msink="http://schemas.microsoft.com/ink/2010/main" type="inkWord" rotatedBoundingBox="22386,2376 23940,2355 23956,3556 22402,35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3216.856">-7838 1655 1087 0,'-2'0'325'0,"2"-4"56"0,8 4-303 16,7 0-41-16,7 1-27 15,22 1 5-15,10 2 4 16,21-1-2-16,2 1-2 15,10 0-2-15,-11-2-6 16,-7-5-55-16,-22-7-352 16,-30-8 103-16</inkml:trace>
          <inkml:trace contextRef="#ctx0" brushRef="#br0" timeOffset="-153433.6077">-7807 2553 819 0,'-6'9'295'0,"2"-6"42"16,4 0-216-1,10 6-42-15,5-12-21 0,11 5 0 16,9 1-16-16,13-8-2 15,4-7-10-15,9-8-11 16,-2 3-12-16,1-18-2 16,-14-4 2-16,-5-4-58 15,-17 4 86-15,-14-15-417 16,-16-9 109-16</inkml:trace>
          <inkml:trace contextRef="#ctx0" brushRef="#br0" timeOffset="-153639.7684">-7450 1637 1050 0,'2'21'312'16,"-10"2"58"-16,-1 26-262 15,-4 1-88-15,0 5-3 16,-1 0-1-16,5 12-5 16,2-24-5-16,4 48-4 15,6 4 0-15,-1-3-1 16,1-15 2-16,-1 10 2 16,-1-52 1-16,-1-12-20 15,2-15-31-15,-8 3-106 16,-4-7-237-16,-3-11 12 0</inkml:trace>
          <inkml:trace contextRef="#ctx0" brushRef="#br0" timeOffset="-152189.5112">-7140 2386 1250 0,'3'23'274'0,"-3"20"130"15,6-6-355-15,-6 18-19 16,2-13 6-16,-5 8-7 16,7-11-11-16,-7 7-9 15,3-6 0-15,-1-4-7 16,1-16 7-16,-8-3-1 16,6-17 7-16,-1-17 1 15,-7-6-28-15,3-4-28 16,-3-8-4-16,-3-5-18 0,3 9-1 15,5 2 26-15,-3 10 27 16,11 7 0 0,2 8 15-16,4 0-2 0,-1 14 8 15,9-7-5-15,-6 1 7 16,5 2-7-16,4 1 3 16,8-10-7-16,-2-1 6 15,2-3-6-15,-4-2 7 16,-4-4-5-16,-6 0 4 0,-5-7-5 15,-7-3 8-15,-7 3 0 16,-3-2 13-16,-2 11-5 16,-1 11 5-16,0 20-4 15,2 3-1-15,1 13-7 16,-1-6 10-16,3 9-3 16,3-7 4-16,6-1-7 15,2-8-1-15,7-2-13 16,5-12 2-16,6-10-3 15,0-7 10-15,4-6-8 16,-2-4 13-16,-7-5-42 16,-5 4-22-16,-10 1-75 15,-6 3 495-15,-2 7-828 16,0 10 408-16</inkml:trace>
          <inkml:trace contextRef="#ctx0" brushRef="#br0" timeOffset="-151554.9057">-6685 2538 510 0,'3'-9'464'0,"-6"12"-100"15,-9 2-21-15,-5 5-233 16,-6 13-32-16,2-3-20 0,-4 5-6 16,7-4-4-16,7 2-12 15,7-7-7-15,5-1-17 16,5-9-4-16,13-4-8 15,5-14 9-15,13-7-11 16,6-2 2-16,-2-7-13 16,-4 3 1-16,-9 9-10 15,-11 6 9-15,-14 7-12 16,-5 8 10-16,-12 13 0 16,-1 1 10-16,0 15 8 15,1-1 28-15,5 1 3 16,4-9 7-16,10 2-7 15,5-21-5-15,9-13 1 16,5-13 1-16,19-17-7 16,5-14 2-16,2-27-8 15,-5-12-9-15,-5-27-11 0,-17 13 5 16,-12 2-8-16,-11 41 4 16,-10 21-18-16,-5 43 10 15,-10 43-9-15,1 20 9 16,-8 31-3-16,3 6 21 15,1 2-1-15,13-34 7 16,1-7-6-16,11-30 2 16,13-6-8-16,7-5-2 15,17-6-6-15,8-13-5 0,10-2-98 16,-8-5-349-16,-4 0 76 16</inkml:trace>
        </inkml:traceGroup>
        <inkml:traceGroup>
          <inkml:annotationXML>
            <emma:emma xmlns:emma="http://www.w3.org/2003/04/emma" version="1.0">
              <emma:interpretation id="{5EE10554-0A80-4692-8CE3-6D9C9BA114A8}" emma:medium="tactile" emma:mode="ink">
                <msink:context xmlns:msink="http://schemas.microsoft.com/ink/2010/main" type="inkWord" rotatedBoundingBox="24283,1569 30177,1491 30202,3414 24309,34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51134.3216">-5850 1284 1299 0,'-5'9'304'0,"-6"20"103"15,4 11-374-15,2 29-33 0,-6 17-7 16,-1 26 6-16,5-10 8 16,-3 15 0-16,4-30 1 15,3 35 0-15,5-12-2 16,4 7-4-16,3-19 4 16,3 5-5-16,1-51 2 15,2-19-18-15,-1-19-34 16,4-5-369-16,4-19 96 15</inkml:trace>
          <inkml:trace contextRef="#ctx0" brushRef="#br0" timeOffset="-150791.0257">-5750 1696 1162 0,'10'-24'338'16,"10"1"81"-16,12 1-300 16,8 7-60-16,6 4 2 15,-3 10-14-15,0 4-7 16,-8 9-14-16,-8 14-12 16,-17 9-12-16,-13 16-1 0,-12 1-1 15,-16 6 3-15,-4-2 6 16,-8-1 2-16,5-15-2 15,-1 0 11-15,13-14-1 16,6-10-2-16,14 21 0 16,6 0-3-16,8-38-12 15,10-1-6-15,10 4-23 16,15-32-67-16,6-11-39 16,12 21-348-16,-4-11 39 0</inkml:trace>
          <inkml:trace contextRef="#ctx0" brushRef="#br0" timeOffset="-150502.0168">-5185 1833 991 0,'-9'3'382'16,"-1"-3"23"-16,-6 14-233 15,-4 2-117-15,-1 6-6 16,4 7-12-16,5 9-6 16,10-10-4-16,7 3-4 15,4-11-14-15,8-3-7 16,4-11 4-16,5-8 3 15,3-7 2-15,7-8-1 16,-6-7 2-16,-5-7 2 16,-11 2 9-16,-13 0 22 15,-16 4 7-15,-11-3-1 16,-5 7-8-16,-6 6-12 0,7 8-23 16,-1 12-14-1,8 6 3-15,0 4-41 0,14 5-33 16,4-6 397-16,7-10-814 15,13 0 369-15</inkml:trace>
          <inkml:trace contextRef="#ctx0" brushRef="#br0" timeOffset="-149983.0371">-4954 1713 819 0,'20'-8'331'16,"6"-7"32"-16,1 6-192 15,7-2-68-15,-2 11-23 16,-3 2 4-16,-6 7-27 15,-7 5-5-15,-9 9-14 0,-13 7-6 16,-12 6-12-16,-14 2 20 16,-7 2 5-16,-7-3 12 15,6-5 0-15,7-3 2 16,11-8-23-16,8-2-10 16,13-4-17-16,8-4-8 15,4-3-4-15,12-4 2 16,5-2 0-16,9-11-74 15,4-2-43-15,14-8-376 16,-7-4 34-16</inkml:trace>
          <inkml:trace contextRef="#ctx0" brushRef="#br0" timeOffset="-149665.2744">-4491 1785 1124 0,'-12'16'363'16,"-5"-4"54"-16,-5 5-272 0,5 9-86 15,-4 3 0-15,5-2-6 16,9 6-7-16,5-6-17 16,5-7-9-16,7 0-15 15,8-8 0-15,3-7 4 16,13-10 1-16,1 1 1 16,5-15-1-16,-6-2-1 15,-3-5-1-15,-13 4-1 16,-6-1 20-16,-12 5 8 0,-10 1 7 15,-10 0-2-15,-8-6-4 16,-3 3-21-16,-4 7-10 16,9 2-9-16,-2 14-21 15,10 5-14-15,6 4-62 16,10-3-47-16,7 0-308 16,10-9-40-16,14 3-112 15</inkml:trace>
          <inkml:trace contextRef="#ctx0" brushRef="#br0" timeOffset="-149326.3543">-4332 1219 1031 0,'16'2'249'0,"8"1"109"0,7 9-296 16,9 10 1-16,-3 7 2 16,7 14 6-16,-3 3-13 15,2 18 2-15,-15-1-11 16,0 18-9-16,-21-9-13 0,-7 13 6 16,-14-15 2-16,-9-1 3 15,-15-12 0-15,-13 32-2 16,-4-5-14-16,-14 24-11 15,2 4-20-15,1-17-314 16,15-58-147-16</inkml:trace>
          <inkml:trace contextRef="#ctx0" brushRef="#br0" timeOffset="-148853.7188">-3798 1847 1254 0,'-6'9'406'0,"6"-8"45"16,11-1-343-16,13 2-69 31,10 4-38-31,17-3-7 0,5-3 9 0,7-5-2 16,-9 8 8-16,-3-10-13 15,-13 8-47-15,-11-7-403 16,-25-3 108-16</inkml:trace>
          <inkml:trace contextRef="#ctx0" brushRef="#br0" timeOffset="-148644.323">-3836 1985 1137 0,'3'7'278'16,"11"1"93"-16,16 3-318 0,9-8-39 16,19-5-1-16,6-1 8 15,15-3-8-15,-6 1 15 16,13 2-406-16,-23 0 134 16</inkml:trace>
          <inkml:trace contextRef="#ctx0" brushRef="#br0" timeOffset="-147919.4771">-3201 2227 750 0,'-2'55'359'15,"11"-47"-23"-15,5 6-145 16,14-5-123-16,4-2-12 15,19-8 3-15,1-4 6 16,20-15-11-16,-2-32-12 16,4-3-21-16,-14 3-5 15,-10-5-10-15,-19 5-22 16,-19 29 253-16,-7 0-640 16,-14-5 272-16</inkml:trace>
          <inkml:trace contextRef="#ctx0" brushRef="#br0" timeOffset="-147715.7116">-3241 1322 1116 0,'-20'-15'372'0,"14"8"47"16,7 9-295-16,12-2-72 16,-1 2-22-16,15 1 0 15,10-2 0-15,11 2-5 16,2-1 4-16,15 2-15 15,-8 1-7-15,7 6-3 16,-7-1-37-16,-2 4-282 16,-14 3-132-16,-4-2-90 15</inkml:trace>
          <inkml:trace contextRef="#ctx0" brushRef="#br0" timeOffset="-148140.929">-2908 1336 1109 0,'12'-8'322'0,"-6"8"68"15,5 9-292-15,0 11-75 0,-1 16-4 16,-4 13 9-16,-4 24-12 16,-4 9 6-16,1 11-8 15,-2-10-5-15,-2 1-10 16,1-21 11-16,-4-8-56 16,-1-16-14-16,-2 28-24 15,-1-12-207-15,-7-4-125 16,2-14-5-16</inkml:trace>
          <inkml:trace contextRef="#ctx0" brushRef="#br0" timeOffset="-146451.1546">-2497 1962 812 0,'-3'-7'379'15,"3"6"-14"-15,0 9-162 16,0 8-144 0,-2 3-18-16,1 5-6 0,-2 55-6 15,-2 10 3-15,0 18-13 16,2-1-2-16,-1-2 6 16,-1-58 17-16,4-18 20 15,1-24 11-15,0-1 5 16,1-9-4-16,4-21-22 15,-1-24-21-15,1-53-13 16,3 1-5-16,-5-6-11 16,-2 25 7-16,-1 21-7 15,-3 54 7-15,0 1-11 16,1 5 5-16,1 4-12 16,4 9 5-16,3-3-8 15,3 2 10-15,7 2-8 0,1-5 11 16,9-6-7-16,-3 2 9 15,4-5-5-15,-5-2 11 16,1-7-4-16,-9 0 8 16,-2-4-4-16,-8 1 7 15,-4 4-10-15,-4 7 8 16,-5 5-13-16,-2 4 4 16,-3 12-13-16,0 0 7 15,-1 36-8-15,1 5 12 0,2 22-8 16,4 3 12-16,4 1-8 15,5-33 7-15,8-2-18 16,2-26-43-16,12-14-92 16,2-13 41-16,4-36-378 15,-5-11 62-15</inkml:trace>
          <inkml:trace contextRef="#ctx0" brushRef="#br0" timeOffset="-146222.4689">-2140 2032 1120 0,'-1'-3'291'16,"-2"-2"84"-16,-7 5-317 16,0 10-38-16,-3-4-16 15,-4-2 1-15,1 55-6 16,0 10 6-16,7 3-8 0,1 1 11 16,5 15-10-16,5-54 8 15,1-13-8-15,-2-9 8 16,1 2-11-16,-1-11 9 15,1-1-47-15,1-8 2 16,0-17-340-16,0-16 76 16</inkml:trace>
          <inkml:trace contextRef="#ctx0" brushRef="#br0" timeOffset="-145272.1431">-2117 2032 954 0,'-6'-4'316'16,"0"0"67"-16,-5 3-232 16,3 2-38-16,-1 1-19 15,-3 4-28-15,-5 5-21 16,0 38-24-16,-3 20-18 15,-1 14 5-15,2 18 2 16,7 2 8-16,3-40-6 16,7-17 8-16,7-16-8 15,4-20-4-15,7-7 2 16,3-5 7-16,9-7 1 16,1-16 6-16,8-22-2 15,-6-13-4-15,-5-50-7 16,-8 7-2-16,1 9-3 15,-12 31 3-15,-8 10 0 0,2 57 5 16,-10-1-18-16,-8 53 2 16,2 14-5-16,1 24-1 15,-1 4-6-15,6 5 19 16,10-44-6-16,-1-19 3 16,9-21-6-16,4-9 2 15,5-11 0-15,2-5 5 16,17-25 1-16,-5-23 6 0,8-10-3 15,1-37 2-15,1-16-5 16,-16 17 4-16,-2 15-6 16,-13 6 7-16,-10 44 3 15,-7 17 9-15,-9 5-9 16,-2 10 5-16,-4 5-10 16,-2 4-5-16,-6 9-9 15,1 8 7-15,0 11-4 16,8-3 6-16,3 55-4 15,11-5 3-15,6 16-5 16,5 2 4-16,3 13-5 16,7-60 12-16,5-6-63 15,3-24-42-15,9-11-398 16,0-33 60-16</inkml:trace>
          <inkml:trace contextRef="#ctx0" brushRef="#br0" timeOffset="-144925.7844">-1427 1067 935 0,'10'-13'421'15,"-6"0"4"-15,-8 10-203 0,-6 11-125 16,-5 7-47-16,-8 25-12 16,2 9-19-16,-4 25-18 15,4 9 6-15,-1 29-5 16,8 0 5-16,0 9-6 15,8-17 5-15,0 2-6 16,8-29 6-16,-2 16-7 16,3-9 9-16,4 12-9 15,4-15-24-15,6 2-64 16,3-34-20-16,3-2-344 16,-3-27 51-16</inkml:trace>
          <inkml:trace contextRef="#ctx0" brushRef="#br0" timeOffset="-144418.3783">-1371 1449 929 0,'-2'-18'346'15,"11"-2"17"-15,11 2-216 16,3-1-113-16,8 7-8 16,-2 6 5-16,2 4 4 0,-7 8 8 15,2 11-10-15,-6 3-6 16,-11 11-10-16,-7 4 0 16,-14 10-4-16,-10 1 8 15,-10 13-3-15,-2 0 8 16,-3 2-9-16,7-10 1 15,4-4-4-15,9-12 1 16,8-5-6-16,7-10 3 16,11-2-8-16,7-7 0 0,11-8-10 15,5-3-22-15,16-5-70 16,0-3 23-16,8-18-371 16,-5-10 70-16</inkml:trace>
          <inkml:trace contextRef="#ctx0" brushRef="#br0" timeOffset="-144133.8492">-905 1552 1086 0,'-17'-20'392'0,"-12"11"41"16,1 10-299-16,-7 24-51 15,1 12-44-15,-3 23-29 16,11-2 1-16,9 6-8 16,13-13 9-16,12-8-7 15,10-20-2-15,10-8-4 16,1-10 8-16,9-8-1 15,3 0 9-15,5-13 10 0,-6-2 6 16,0-25 1-16,-14-3 4 16,-7-17 0-16,-15 6-5 15,-8-9-3-15,-9 23-2 16,-7 5-11-16,-3 17-8 16,-1 8-16-16,2 19-15 15,3 7-74-15,6 4-38 16,-1 3-360-16,4-8 39 15</inkml:trace>
          <inkml:trace contextRef="#ctx0" brushRef="#br0" timeOffset="-143907.769">-730 1391 1267 0,'-3'9'314'0,"-5"13"97"15,0 11-351-15,-2 12-46 16,2 7 3-16,-1 11 0 16,6 1 3-16,0 1-5 15,3-16-2-15,3-5-9 16,1-15 4-16,2-6-77 16,-1-15 7-16,12-20-370 0,-3-11 51 15</inkml:trace>
          <inkml:trace contextRef="#ctx0" brushRef="#br0" timeOffset="-143342.7374">-249 1365 1195 0,'3'-22'356'0,"-19"4"98"16,-6 4-328-16,-13 2-54 16,-8 10-23-16,-5 12-18 15,4 8-26-15,-4 13-10 16,8 4 7-16,7 3-6 16,10-2 7-16,6-1-9 15,17-12 7-15,12-6-1 16,9-11 6-16,16-15-5 15,5-11 9-15,5-12-4 16,-2-4 3-16,-4-1-7 16,-13 10 6-16,-7 4-6 15,-12 15 6-15,-10 10-16 16,-10 10 7-16,-6 14-10 16,-4 6 6-16,-2 17-5 15,3 3 15-15,5 14-9 0,7-4 9 16,3 8-8-16,10-16 6 15,3 0-7-15,4-22 8 16,2-3-9-16,2-17 8 16,-2 2-5-16,0-5 7 15,-6 2 0-15,-4-5 16 16,-5 3 6-16,-7-6 13 0,-9-1 13 16,-3 0 6-16,-13 1-5 15,-6-3-7-15,-7-3-15 16,3-4-11-16,2 0-29 15,16-4-20-15,5 2-84 16,16 1-58-16,18-4-367 16,7 3 39-16</inkml:trace>
          <inkml:trace contextRef="#ctx0" brushRef="#br0" timeOffset="-142969.0128">-193 779 1126 0,'19'-12'374'31,"-11"4"37"-31,3 10-295 0,1 8-76 0,5 10-27 15,-3 19 4-15,-2 13 6 16,3 28-4-16,-2 1 0 0,-1 17-10 16,-1-3-4-16,-4 20-4 15,-8-15 1-15,-8 27 0 16,-8-16 6-16,-14 4 14 16,-6-20 6-16,-15 61 0 15,-6-9 2-15,-16 1-8 16,8-13-10-16,-4 6-37 15,14-80-66-15</inkml:trace>
        </inkml:traceGroup>
      </inkml:traceGroup>
      <inkml:traceGroup>
        <inkml:annotationXML>
          <emma:emma xmlns:emma="http://www.w3.org/2003/04/emma" version="1.0">
            <emma:interpretation id="{6F80D4EA-18E0-40B1-B757-60C841CABD00}" emma:medium="tactile" emma:mode="ink">
              <msink:context xmlns:msink="http://schemas.microsoft.com/ink/2010/main" type="line" rotatedBoundingBox="30122,3125 33074,3060 33098,4143 30146,4209"/>
            </emma:interpretation>
          </emma:emma>
        </inkml:annotationXML>
        <inkml:traceGroup>
          <inkml:annotationXML>
            <emma:emma xmlns:emma="http://www.w3.org/2003/04/emma" version="1.0">
              <emma:interpretation id="{945BC016-3EC7-4310-96FF-C43E62ED80D6}" emma:medium="tactile" emma:mode="ink">
                <msink:context xmlns:msink="http://schemas.microsoft.com/ink/2010/main" type="inkWord" rotatedBoundingBox="30122,3125 33074,3060 33098,4143 30146,42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24384.4137">294 2707 859 0,'2'15'241'16,"2"-2"61"-16,7-4-230 15,4-8-39-15,9 1 13 16,-1-8 2-16,3-5 5 16,-3-3 6-16,1-3-6 15,-4-1-5-15,-8 1 2 16,-6 5 0-16,-6 1 13 15,-9 5-1-15,-5 1-12 16,5 7-12-16,-5 10-9 16,2 10-17-16,3 8-10 15,1 12 4-15,5 4-4 0,9-6 1 16,5-5-5-16,8-8 1 16,8-13-3-16,-1-14 3 15,6-9 1-15,-1-22 5 16,3-1 0-16,-3-2 3 15,-5 2-2-15,-6 9 2 16,-8 16-6-16,-8 7-1 16,-11 7-3-16,-2 15 4 15,-2 10-2-15,3 5 5 0,-1 4 1 16,6-9 3-16,1-7-4 16,7-10-1-16,3-16 1 15,5-16 3-15,10-15-1 16,7-7 3-16,5-10-3 15,-3 6 1-15,2 6-5 16,-14 17 2-16,-5 4-8 16,-12 16 1-16,-4 7-8 15,-9 10 7-15,-3 12-5 16,-4 7 9-16,0 8-1 16,0 2 6-16,3 0-7 15,6-12 5-15,5-2-5 16,5-11 3-16,6 1-5 15,4-7 4-15,6 4-4 0,1-2 4 16,2 4-3-16,-2-3 4 16,-4 10-4-16,-6-2 4 15,-3 2-3-15,-9-2 5 16,-3 0-3-16,-3 0 4 16,-8 14 2-16,2-13 8 15,-7 9 5-15,2-4 9 16,0-6 8-16,3-20 7 15,1 11 9-15,5-19-4 0,-1-7-8 16,4 5-7 0,3-32-11-16,5-8-14 0,8-14-7 15,4 1 3-15,5-9-5 16,1 29 1-16,6 11-2 16,-6 11 2-16,5 4-21 15,-5 2-43-15,5-10-114 16,-3-5-353-16,-1-11 36 15</inkml:trace>
          <inkml:trace contextRef="#ctx0" brushRef="#br0" timeOffset="-123221.9968">1164 2666 660 0,'-11'-7'336'0,"7"1"4"15,-3 2-144-15,4 2-75 16,3-1-44-16,5 2-20 16,7-2-25-16,11-1-10 0,6-2-11 15,21 0 6-15,5 0 1 16,8 0-1-16,-4 4 0 16,0 2-1-16,-16 2-7 15,-11 1-5-15,-14 6 3 16,-10-4 19-16,-11 4 9 15,-8 9 16-15,-7-1 8 16,-10 9 5-16,-1-1-11 16,-6 13-3-16,4-3-12 15,2 2-2-15,7-4-4 0,6-3-6 16,6-14-5-16,1-3-5 16,6-3-4-16,3-3-8 15,-1 2-1-15,5 1-5 16,1 0 2-16,4 3-4 15,0 0 4-15,3 0-4 16,-1-7 3-16,6 1-5 16,-2-2 5-16,5-13-2 15,0-1 5-15,2 0 1 16,-4-8 7-16,1-1-2 16,-6 7 3-16,-2 2-5 15,-6 3 1-15,-4 13-8 16,-4-2 8-16,-8 4-98 15,-2-3 408-15,-9-3-821 16</inkml:trace>
          <inkml:trace contextRef="#ctx0" brushRef="#br0" timeOffset="-122461.4841">1932 2705 763 0,'-1'-18'395'0,"1"7"-4"16,-3-7-112-16,-6 19-9 31,-1 1-128-31,-11 7-118 0,-4 14-19 16,1 2-8-16,-4 21 3 15,19-2 4-15,6 7-4 16,-2-11 1-16,7 9-2 16,7-29-2-16,5-5 0 15,-2-13 3-15,10-13 6 16,-2-12 3-16,4-5 5 15,-4-13 0-15,3-7 4 16,-5 8 0-16,-7 1 5 16,-6 8 1-16,-7 8 8 15,-10 9 1-15,-5-1-5 16,-3 7-5-16,-6-3-7 0,6 8-13 16,-1 0-9-1,7 5-2-15,3 5-1 0,5 1-7 16,3 4-39-16,4-4-34 15,7 6 265-15,9-8-674 16,15 0 283-16</inkml:trace>
          <inkml:trace contextRef="#ctx0" brushRef="#br0" timeOffset="-122160.0784">2166 2627 697 0,'18'-4'362'0,"-6"4"-1"16,-6 3-150-16,-1 4-72 15,-5 3-39-15,-5 13-10 16,-4 0-22-16,-5 15-13 15,-1 2-20-15,0 7-14 16,4-7-10-16,3 0-7 16,7-18 3-16,1-7-8 15,4-15 9-15,6-11-22 0,0-9-21 16,7-4-67-16,0-5 52 16,1-5-388-16,-5 9 97 15</inkml:trace>
          <inkml:trace contextRef="#ctx0" brushRef="#br0" timeOffset="-121594.0068">2489 2595 1087 0,'3'-8'353'0,"-7"-1"94"16,-2 9-305-16,-7 0-17 15,1 3-43-15,-10 3-28 16,3 5-41-16,-8 3-8 15,4-3-5-15,0 7 4 16,7-1 6-16,5 1-1 16,8-1 4-16,7-1-6 15,7-9-2-15,14-4-2 16,1-7 2-16,9-9 1 16,2-5 2-16,6 3-1 15,-6-5 1-15,-1 1-3 16,-6 5-1-16,-11 2-1 15,-9 5 2-15,-7 7-11 16,-9 3 1-16,-10 7-4 16,-2 6 2-16,-4 8-1 0,-2-1 9 15,9 11 0-15,2-8 1 16,7 9-1-16,6-9-3 16,9 2 1-16,4-14 0 15,3 6-1-15,6-14 1 16,4-1 2-16,-5-1 1 0,-2 2-1 15,-5-1 4 1,-7 1 2-16,-7 0 7 0,-1 2 4 16,-5 1 7-16,-5 2 8 15,-3 3 6-15,-9-1 5 16,-6-2-1-16,-2-3-4 16,-2 2-10-16,-7-5-6 15,7-8-15-15,12 5-5 16,-2-7-10-16,11-1-69 15,12-2-84-15,-2-7-382 16</inkml:trace>
          <inkml:trace contextRef="#ctx0" brushRef="#br0" timeOffset="-120682.5407">1406 2547 731 0,'-15'-16'302'16,"-3"13"12"-16,-1-2-189 16,-2 23-49-16,-4-4-12 31,1 0 7-31,-38 24-22 0,-10 4 11 16,-5 5 2-16,-2 10 2 15,28-8-15-15,11 19-8 16,19-6-16-16,16 3-10 15,19-14-11-15,24-7-4 16,19-13 1-16,30-7-48 16,13-12-8-16,26-12-355 15,-6-13 67-15</inkml:trace>
          <inkml:trace contextRef="#ctx0" brushRef="#br0" timeOffset="-120114.7446">2771 2583 1037 0,'-7'6'377'0,"-1"-6"53"15,5 0-280-15,5 3-59 16,4 9-45-16,3-3-21 0,3-1-23 15,7 3-5 1,-1 3 2-16,-1 6-3 16,-3 6 2-16,-7 18-1 0,-10 1 5 15,-12 19 6-15,-11 0 10 16,-16 10 7-16,-8-17 3 16,-15 12-1-16,-14-8 11 15,-7-4-71 1,-11-11-141-16,0-2-285 0</inkml:trace>
          <inkml:trace contextRef="#ctx0" brushRef="#br0" timeOffset="-125206.0744">-3 2686 780 0,'1'-86'707'16,"-4"84"-544"-16,-1 10-65 15,-7 4-47-15,2 20-23 0,4 2-11 16,-7 21-4-16,3 2 3 16,-2 12 9-16,3-9 5 15,-1 7 12-15,6-28 10 16,1-9 3-16,1-14-12 16,4-15 3-16,1-21-13 15,7-15-9-15,0-14-8 0,10-23 0 16,-2 0-7-16,7-7-4 15,-9 20-1-15,3-1-3 16,-10 26 3-16,0 10-4 16,-9 8 2-16,1 9-7 15,-4 17 2-15,4-2-8 16,-1 4 4-16,2 7-2 16,2-4 8-16,1-3-1 15,-1-3 6-15,2-2-6 16,3-6 1-16,3-5 1 15,3-4 3-15,7-4-2 16,3-11 8-16,3-33-4 16,-3 7 1-16,-3-3-5 15,-9 12 3-15,-7 23-9 16,-5 47 0-16,-10 14-5 16,-2 10 5-16,-7 1-2 0,-2 0 9 15,-4 13-2-15,3-10 5 16,4 15-4-16,2-3 2 15,8-8-4-15,6-29 5 16,7-6-2-16,4-22-21 16,7-19-73-16,-1-15-358 15,2-8 71-15</inkml:trace>
        </inkml:traceGroup>
      </inkml:traceGroup>
    </inkml:traceGroup>
    <inkml:traceGroup>
      <inkml:annotationXML>
        <emma:emma xmlns:emma="http://www.w3.org/2003/04/emma" version="1.0">
          <emma:interpretation id="{8BAFBBFC-8E63-4944-9346-BC3BB68965F2}" emma:medium="tactile" emma:mode="ink">
            <msink:context xmlns:msink="http://schemas.microsoft.com/ink/2010/main" type="paragraph" rotatedBoundingBox="26958,2913 33492,3893 33231,5634 26697,46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FF932FC-53EA-4FF7-87A2-40A157A02AA4}" emma:medium="tactile" emma:mode="ink">
              <msink:context xmlns:msink="http://schemas.microsoft.com/ink/2010/main" type="inkBullet" rotatedBoundingBox="26891,3359 29500,3751 29397,4437 26788,4046"/>
            </emma:interpretation>
            <emma:one-of disjunction-type="recognition" id="oneOf4">
              <emma:interpretation id="interp4" emma:lang="" emma:confidence="0">
                <emma:literal>-</emma:literal>
              </emma:interpretation>
            </emma:one-of>
          </emma:emma>
        </inkml:annotationXML>
        <inkml:trace contextRef="#ctx0" brushRef="#br0" timeOffset="-104669.511">-3341 3106 1127 0,'-52'7'849'0,"50"-8"-714"16,-2 1-69-16,-2-5-49 15,3 8-15-15,7-7 8 16,2 7-3-16,1-6 10 16,5 9-8-16,-5-6 4 15,7 6-9-15,2-4 2 16,-3 1-7-16,-2-8 5 15,9 2-7-15,-2 1 7 16,5-1-6-16,4 5 5 0,5-1-7 16,-2 3 8-16,4-6-7 15,-2 2 7-15,5 2-8 16,-5-2 8-16,8-2-7 16,-3 0 6-16,11 4-6 15,-4 1 7-15,7-4-8 16,-4 2 7-16,-2 5-6 15,-8 2 7-15,2-4-8 16,-5 6 8-16,6 0-7 16,3-2 6-16,9 0-8 15,-3-4 7-15,14-5-7 16,-8-5 6-16,10-2-7 16,-5-3 11-16,-1-3-7 15,-6 14 7-15,9-1-7 16,-3-7 8-16,8 7-10 15,-2-1 8-15,11 2-8 0,-13-6 9 16,8 6-9 0,-8-5 8-16,3 4-8 0,-14-7 8 15,12 7-8-15,-9-1 8 16,2 4-7-16,-3-8 7 16,6 1-7-16,-11 5 7 15,3-2-8-15,-6-4 8 0,5 8-8 16,-8 1 7-16,-4-11-8 15,-9-7 8-15,0 6-5 16,-13-2 7-16,-2-1-6 16,-4 7 8-16,-2 7-7 15,-7-9 6-15,1 3-7 16,-3 2 7-16,1 2-8 16,1-1 7-16,-4-1-7 15,2 2 7-15,2 6-8 16,-4-7 8-16,2-1-9 15,2 4 8-15,-2 1-8 16,2-9 9-16,-2 7-8 16,-2 2 7-16,0-4-9 15,1-1 7-15,2 1-9 16,-1 1 9-16,-3-2-8 16,-3 5 5-16,-6 5-6 15,-16-2 8-15,-5-9-10 0,-3 12 10 16,-14-4-5-16,-5-2 9 15,-14 0-7-15,-2 11 10 16,-16-5-8-16,5-3 4 16,-14 5-8-16,5 13 8 15,-18-11-10-15,11 1 7 16,-19 7-10-16,16-4 7 16,-14-9-9-16,16 2 10 0,-12-2-6 15,16-11 13-15,-8 3-6 16,22 0 8-16,0 0-9 15,16 6 8-15,-4 3-9 16,12 2 6-16,1 0-9 16,8 1 7-16,2-4-7 15,12-1 7-15,1-1-9 16,8-2 11-16,-2-3-9 16,2-4 8-16,2-2-7 15,1 1 9-15,3-1-10 16,6-3 10-16,1 5-11 15,9 2 9-15,0-4-10 16,3 5 8-16,3 3-10 16,3-4 8-16,9-1-8 15,5-1 9-15,16 0-8 16,5-1 11-16,20 4-9 0,1 1 10 16,14-1-11-16,-3-5 10 15,15 1-8-15,-9-1 8 16,10-7-8-16,-5 7 11 15,16 1-10-15,-10 4 9 16,10-3-8-16,-10 4 8 16,12-2-10-16,-15 1 10 15,10-5-11-15,-10-6 10 0,7 10-9 16,-18-4 8-16,6 7-9 16,-21 1 10-16,3 1-9 15,-11-5 10-15,0 1-9 16,-7-3 9-16,5 0-8 15,-8 3 7-15,0-3-9 16,-5 1 10-16,1-1-9 16,-7 6 8-16,-2-3-10 15,-5 0 8-15,-5-4-9 16,-3 8 8-16,-8-10-7 16,-3 6 10-16,0 2-8 15,-3-2 8-15,2-2-8 16,-1 4 0-16,4-5 0 15,-6-1 9-15,1 6-9 16,-2 1 9-16,-1-6 0 16,-1 1 0-16,1 6-8 0,1-1 8 15,-1-3-11-15,-6 1 5 16,2 4-10-16,-4-4 7 16,-4 1-8-16,-2-5 14 15,-2 4-7-15,-5-5 7 16,-14-1-6-16,-1 2 8 15,-23 6-9-15,-6-8 11 16,-25 19-5-16,4 3 10 0,-23-9-4 16,8 4 10-16,-19 3-10 15,16-10 9-15,-22-2-12 16,17 0 4-16,-20-6-13 16,14-3 7-16,-21-11-15 15,15-1 8-15,-13 4-7 16,24 2 11-16,-10-4-9 15,26 15 13-15,-7-2-10 16,15 1 9-16,-1 14-9 16,18 11 9-16,6 2-11 15,18 4-2-15,9 3-50 16,17-9-15-16,7-4 71 16,14-2-428-16,31-10 156 15</inkml:trace>
      </inkml:traceGroup>
      <inkml:traceGroup>
        <inkml:annotationXML>
          <emma:emma xmlns:emma="http://www.w3.org/2003/04/emma" version="1.0">
            <emma:interpretation id="{8108DE05-DA8B-49EF-87B5-5804AD1011B5}" emma:medium="tactile" emma:mode="ink">
              <msink:context xmlns:msink="http://schemas.microsoft.com/ink/2010/main" type="line" rotatedBoundingBox="30174,3395 33492,3893 33231,5634 29913,5136"/>
            </emma:interpretation>
          </emma:emma>
        </inkml:annotationXML>
        <inkml:traceGroup>
          <inkml:annotationXML>
            <emma:emma xmlns:emma="http://www.w3.org/2003/04/emma" version="1.0">
              <emma:interpretation id="{EE833CD7-2FF2-4C32-B8E4-75B6D688AACD}" emma:medium="tactile" emma:mode="ink">
                <msink:context xmlns:msink="http://schemas.microsoft.com/ink/2010/main" type="inkWord" rotatedBoundingBox="30174,3395 33492,3893 33231,5634 29913,51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19326.5699">70 3727 1049 0,'-12'-71'612'0,"4"110"-566"0,1 60-14 16,2 4-13-16,-1 17-2 15,4-27-2-15,-1-1-2 16,0-47-4-16,-4 2-2 15,-1-10 1-15,0 6 1 16,1-14 0-16,1-6-32 16,-2-9-19-16,-4-9-327 15,-10-17 69-15</inkml:trace>
          <inkml:trace contextRef="#ctx0" brushRef="#br0" timeOffset="-118288.131">477 3787 796 0,'3'9'395'16,"-8"11"-23"-16,4 54-147 16,-1-1-177-16,4 2-12 15,-2-1-13-15,-2 6 6 16,-2-48 2-16,-6 5 17 15,1-10 6-15,0-1 12 0,1-12 2 16,4-8 11-16,1-4-15 16,0-1-4-16,0-1-19 15,-1-10-11-15,1-3-15 16,5-11-3-16,1-7-6 16,0-12 0-16,0 14-2 15,-1-58 1-15,-2 8-2 16,-3 0-2-16,3 10 2 0,1-3-1 15,1 59-3-15,-1 15-6 16,4 15-1-16,-1 6-4 16,1 47 3-16,6 1 0 15,-1-7 7-15,6-9 2 16,-4-5 1-16,8-47-2 16,-6-2 0-16,6-2-3 15,-6 1 2-15,12-57 1 16,-3-3 2-16,1-21 1 15,-1 1 3-15,-1-10-1 16,-13 54 1-16,-1-2 2 16,-8 23 2-16,-8 2-4 15,-3 21-2-15,-1 4-7 16,-5 27-1-16,-1 10-5 16,1 46 2-16,-2-3 1 15,6-8 5-15,3-1-1 16,6-11 3-16,8-41-2 15,2-10 0-15,8 1-3 0,3-10 1 16,12-12-4-16,-1-9 4 16,12-11 3-16,-5-8 2 15,5-4 2-15,-8-39 5 16,-1-10-4-16,-10 4 2 16,-7-5 2-16,-9 6-1 15,-8 55-8-15,-5 30 1 0,-6 56-6 16,0 11-2-16,-3 6-1 15,5-4 7-15,3-8 1 16,4-42 3-16,7 0-2 16,4-8-1-16,5-4 0 15,1-9-1-15,5-17-11 16,0-2-65-16,3-12-15 16,-3-9-396-16,-5-46 61 15</inkml:trace>
          <inkml:trace contextRef="#ctx0" brushRef="#br0" timeOffset="-118129.5901">900 3540 1224 0,'-9'1'364'0,"3"1"67"0,3-1-352 16,4 6-29-16,2 0-42 16,5 2-1-16,-2-4-29 15,3 1-65-15,-3-6-300 16,1-3-44-16,0 3-157 15</inkml:trace>
          <inkml:trace contextRef="#ctx0" brushRef="#br0" timeOffset="-117722.1057">1231 3584 920 0,'-9'-3'444'15,"-1"5"0"-15,-1 5-184 16,2 0-167-16,-5 5-17 15,1 2-49-15,-2 13-11 16,1 2-7-16,1 17-4 16,5-7-2-16,0 5-2 15,5-15-1-15,9-7-2 16,0-11 0-16,7-1 0 16,5 47 2-16,2-2 0 15,1-3 4-15,7-2-3 16,-6-3 0-16,-2-47 0 15,-4 2 0-15,-6 15-3 16,-7-7 0-16,-2 12-1 16,-4-4 1-16,-3 5 0 15,-2-11 6-15,-1 5 17 0,-5-4 9 16,-3-1 12-16,2-3 3 16,-2-6 4-16,-7 0-13 15,-1-6-10-15,5 0-11 16,-3-8-28-16,6 4-55 15,13-12-413-15,-2-1-32 16</inkml:trace>
          <inkml:trace contextRef="#ctx0" brushRef="#br0" timeOffset="-117065.007">1302 3885 1146 0,'-9'54'301'15,"3"-1"100"-15,7-2-327 16,11 3-29-16,5-13-12 16,12-46-15-16,7-44-8 15,7-15 0-15,-3-14 6 0,4-22-1 16,-13-3 2-16,-4 40-3 15,-8 17-2-15,-12 11 9 16,-7 23 16-16,-9 3 10 16,-6 4-2-16,-10 2-5 15,1 9-12-15,-7 8-18 16,2 10-10-16,-6 38 3 16,7 48 3-16,2-1 0 15,11 0 2-15,7-3-4 16,11-34-2-16,6-54-2 15,7 2-1-15,8-12-3 16,2-10 6-16,11 1-10 16,0-4-28-16,6-7-86 15,-8 1 74-15,-4 1-427 16,-17-4 87-16</inkml:trace>
          <inkml:trace contextRef="#ctx0" brushRef="#br0" timeOffset="-116746.779">1937 3308 1070 0,'-6'-15'334'15,"-6"15"79"-15,4 11-298 0,-10 16-36 16,-2 5-26-16,-5 16-24 15,-3-4-18-15,-7 7 7 16,17 20 29 0,1 1-17-16,-18 70 0 15,5-2-9-15,15-2-6 16,9-5-7-16,24-100-5 16,4-7 2-16,9-8-38 15,-4 1-31-15,2-16-38 16,-9 3-354-16,9-19 70 15</inkml:trace>
          <inkml:trace contextRef="#ctx0" brushRef="#br0" timeOffset="-116373.1573">1931 3523 1005 0,'4'-5'311'15,"4"1"63"1,3 1-276-16,9 3-20 0,-2 1-27 0,4 2-3 16,-5 5-2-16,-7 3 16 15,-4-2 6-15,-9 3 7 16,-7 4-9-16,-13 2-5 15,-3 3-24-15,-10 30-8 16,3-2-11-16,-3 62 0 16,10-13-4-16,9-2 0 15,10-27-9-15,5 3 1 16,5-64-5-16,13 4-1 16,-3-2-2-16,7-6-4 15,5-5-7-15,9-5-72 16,-1-7-43-16,10-57 61 15,-3-2-423-15,5-23 125 16</inkml:trace>
          <inkml:trace contextRef="#ctx0" brushRef="#br0" timeOffset="-116064.2959">2233 3555 1019 0,'-11'-4'303'16,"-3"4"63"-16,1 6-285 15,-3 4-31-15,1 6-23 16,-2 30-1-16,3 20 8 15,2 6 15-15,6 34 4 0,7-2-2 16,4-29-7 0,6-23-18-16,3-10-11 0,6-42 3 15,-1 0 6-15,4-74-3 16,-1-16 7-16,-2-13-7 16,-5-3-7-16,-7-8 16 15,-7 72 2-15,-10 17 2 16,-1 13 5-16,-6 6-8 15,2 3-24-15,-1 3-6 16,3 3-5-16,-4 0-2 16,4 7-20-16,3 7-80 15,4 0-28-15,5 15-352 16,6-13 25-16</inkml:trace>
          <inkml:trace contextRef="#ctx0" brushRef="#br0" timeOffset="-115848.7201">2435 3503 915 0,'-1'9'457'0,"-14"8"-41"0,-2 0-206 15,1 9-133-15,4 9-66 16,1 24-5-16,4 0-1 16,4 52-1-16,0-11 1 15,1-5-2-15,2-31 4 16,3-6-19-16,-1-53-34 15,2 1-51-15,1-7-43 0,-2-1-288 16,-2-4 50-16</inkml:trace>
          <inkml:trace contextRef="#ctx0" brushRef="#br0" timeOffset="-115286.6357">2690 3451 506 0,'-4'-5'550'0,"-12"5"-162"16,1 11-301-16,-8 7 305 15,0 2-365-15,-3 8-15 16,3-2 7-16,0-4 12 16,7-4 3-16,3-3 1 15,8-7-4-15,10-7-7 0,7-1-11 16,12-9-1-16,12-6-2 15,5-7-2-15,0-4 2 16,2-4-7-16,-9 5-6 16,-9 5-21-16,-15 8-1 15,-3 10-19-15,-14 12 5 16,-6 10 2-16,-3 3 25 16,-2 3 11-16,1 1 25 15,0 7 6-15,6 6 5 0,5 7-1 16,5 12-6-16,7-4-11 15,5-9-4-15,9 34-7 16,1-13-2-16,10-12-4 16,-4-4 5-16,7-2-4 15,-9-46 7-15,-4-4-3 16,-9 2 8-16,-7 1 1 16,-8-1 15-16,-8 1 7 15,-4 2 9-15,-11 6 13 16,-6 3 8-16,-11 6 4 15,-2 1-5-15,-6 0-4 16,5-5-16-16,4-3-15 16,11-4-16-16,9-8-15 15,9-5-26-15,13-7-111 16,10-8-52-16,27-4-364 16</inkml:trace>
          <inkml:trace contextRef="#ctx0" brushRef="#br0" timeOffset="-113722.783">2965 3121 793 0,'4'-6'330'0,"5"23"165"15,8 6-472-15,9 9-4 16,5 8 2-16,3 6 5 15,-10 2 5-15,-2 7 5 16,-8-3-2-16,-4 0 2 16,-3-4-2-16,-4-2 6 15,-3 6 5-15,-3 72 18 16,-4-9 2-16,-8 12 6 16,-3-9-13-16,-16-4-13 15,-6-80-18-15,-15 16-7 16,3-2-11-16,-17 16-1 15,7 2-1-15,-8 16-10 16,7-10-49-16,5-8-415 16,10-26 116-16</inkml:trace>
          <inkml:trace contextRef="#ctx0" brushRef="#br0" timeOffset="-119043.011">-238 3926 488 0,'12'-107'287'15,"8"4"12"-15,12 40-64 16,2 17-81-16,9 14-15 0,2 12-54 16,10 3-32-1,-1 11-35-15,2 6-12 0,-8 8-7 16,-7 3 0-16,-15-2 4 16,-9 3 20-16,-14-1 17 15,-7 7 28-15,-7 7 15 16,-7 22 15-16,-4 12-17 15,-4 5-11-15,3 36-27 16,-3-11-13-16,4-26-16 0,2-7-5 16,7-8-1-16,0-44-2 15,9 3-38-15,5-1-94 16,7-6 250-16,12-8-593 16,4 2 186-16</inkml:trace>
        </inkml:traceGroup>
      </inkml:traceGroup>
    </inkml:traceGroup>
    <inkml:traceGroup>
      <inkml:annotationXML>
        <emma:emma xmlns:emma="http://www.w3.org/2003/04/emma" version="1.0">
          <emma:interpretation id="{BF979AE3-1C8E-4C1A-852F-E5AD8064E65B}" emma:medium="tactile" emma:mode="ink">
            <msink:context xmlns:msink="http://schemas.microsoft.com/ink/2010/main" type="paragraph" rotatedBoundingBox="10615,6486 30459,5955 30500,7476 10656,8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9A94A-14AA-4616-A288-7556C7C25FA5}" emma:medium="tactile" emma:mode="ink">
              <msink:context xmlns:msink="http://schemas.microsoft.com/ink/2010/main" type="line" rotatedBoundingBox="10615,6486 30459,5955 30500,7476 10656,8007">
                <msink:destinationLink direction="with" ref="{2F9BB6E4-4C41-4C70-A21F-91AFF820A1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01935A-8507-4140-851E-5A7364F7C9E0}" emma:medium="tactile" emma:mode="ink">
                <msink:context xmlns:msink="http://schemas.microsoft.com/ink/2010/main" type="inkWord" rotatedBoundingBox="10622,6737 11104,6724 11128,7624 10646,7637"/>
              </emma:interpretation>
            </emma:emma>
          </inkml:annotationXML>
          <inkml:trace contextRef="#ctx0" brushRef="#br0" timeOffset="66335.5619">-19446 5999 684 0,'-24'4'220'0,"2"12"25"15,4 7-181-15,-4 12-46 16,4 3-13-16,-1 10-17 15,4-5 10-15,6 10-15 16,6 4 9-16,9 15-17 16,5 3 13-16,9 20-7 15,4-7 19-15,11-2-6 16,-2-17 17-16,6-14-4 16,-2-29 15-16,6-11 7 15,-7-18 11-15,0-17 7 16,0-18 16-16,-3-31-6 15,-7-17-5-15,2-26-10 16,-8 3-6-16,-6 8-18 0,-10 27 1 16,-7 13-11-16,-9 32 9 15,-9 6-14-15,-4 12 1 16,-7 23-39-16,0 18-77 16,-5 26-216-16,3 19 19 15</inkml:trace>
        </inkml:traceGroup>
        <inkml:traceGroup>
          <inkml:annotationXML>
            <emma:emma xmlns:emma="http://www.w3.org/2003/04/emma" version="1.0">
              <emma:interpretation id="{AA5E0886-9231-4880-9545-2B42AF9100C2}" emma:medium="tactile" emma:mode="ink">
                <msink:context xmlns:msink="http://schemas.microsoft.com/ink/2010/main" type="inkWord" rotatedBoundingBox="12214,6647 12468,6641 12485,7257 12230,7264"/>
              </emma:interpretation>
            </emma:emma>
          </inkml:annotationXML>
          <inkml:trace contextRef="#ctx0" brushRef="#br0" timeOffset="65593.3337">-17881 5926 685 0,'-7'-9'290'16,"-2"5"11"-16,0 2-174 15,-3 7-45-15,-2 4-34 16,-3 8-18-16,2 1 0 0,-2 11-10 15,6 2 5-15,0 12-14 16,8 3 0-16,3 9-12 16,3 4 7-16,8 10-9 15,3-10 10-15,7-3-8 16,2-10 8-16,5-10-7 16,-3-17 10-16,1-4-9 15,-5-12 11-15,1-7-2 16,-7-7 18-16,3-14 1 15,-7-11 13-15,0-11-6 16,-5-3 5-16,-3-10-16 16,-8 6-2-16,-1 4-14 15,-6 11 7-15,-3 4-13 16,2 11 8-16,-3 7-41 0,2 9-11 16,-2 2 264-16,1 9-615 15,1-8 274-15</inkml:trace>
        </inkml:traceGroup>
        <inkml:traceGroup>
          <inkml:annotationXML>
            <emma:emma xmlns:emma="http://www.w3.org/2003/04/emma" version="1.0">
              <emma:interpretation id="{7185FA3D-9288-4292-9988-0AE3AAD42BA9}" emma:medium="tactile" emma:mode="ink">
                <msink:context xmlns:msink="http://schemas.microsoft.com/ink/2010/main" type="inkWord" rotatedBoundingBox="13779,6636 14029,6629 14046,7284 13796,7291"/>
              </emma:interpretation>
            </emma:emma>
          </inkml:annotationXML>
          <inkml:trace contextRef="#ctx0" brushRef="#br0" timeOffset="64812.7179">-16197 5917 830 0,'-5'-9'226'15,"0"1"68"-15,-2 7-237 16,-7-1-4-16,-4 2-17 16,-8 8-1-16,1 0-7 0,2 10-1 15,-2 2-7 1,4 12-3-16,6 4-6 0,-4 14-3 16,7-2-4-16,0 7 1 15,4-11 0-15,3 2 1 16,5-6 1-16,3 3 1 15,5-8 0-15,3 7 0 16,1-5 0-16,3-7-3 16,-1-5-2-16,3-2 0 15,-5-11-2-15,2-6 1 16,-1-9 2-16,0-7 2 16,-3-9 0-16,6-10 2 15,0-6-2-15,1-14 0 16,-7 0-2-16,6-11 0 15,-12 8-1-15,-2-1 0 16,-7 15-1-16,1 6-5 0,-7 20-16 16,-14 21-335-1,-7 15 101-15</inkml:trace>
        </inkml:traceGroup>
        <inkml:traceGroup>
          <inkml:annotationXML>
            <emma:emma xmlns:emma="http://www.w3.org/2003/04/emma" version="1.0">
              <emma:interpretation id="{647E86EE-EBAC-4857-93C4-FA8B624E1CE1}" emma:medium="tactile" emma:mode="ink">
                <msink:context xmlns:msink="http://schemas.microsoft.com/ink/2010/main" type="inkWord" rotatedBoundingBox="15393,6819 15721,6810 15736,7369 15408,7378"/>
              </emma:interpretation>
            </emma:emma>
          </inkml:annotationXML>
          <inkml:trace contextRef="#ctx0" brushRef="#br0" timeOffset="63800.546">-14677 6089 866 0,'-19'6'211'0,"-5"8"76"16,4 0-265-16,0 1 23 16,3-1-19-16,3 6 23 15,-1-8-13-15,3 5 13 16,7 6-26-16,5 9 5 16,-5 2-25-16,10 12 9 15,3 5-15-15,2-1 11 16,0-5-13-16,10-2 9 0,-4-14-12 15,9-3 15-15,-2-11-12 16,8 2 14-16,-1-6-9 16,6 0 12-16,-9-7-15 15,4-7 10-15,-8-6-9 16,-5-14 39-16,-5-9-4 16,-7-22 22-16,-5-7-9 15,-7-10 19-15,-6 10-33 16,-5-7 8-16,-5 21-20 15,-4 1 11-15,3 13-26 0,0 4-9 16,2 16-41-16,6 6-31 16,4 12 89-16,5 1-420 15,6-4 147-15</inkml:trace>
        </inkml:traceGroup>
        <inkml:traceGroup>
          <inkml:annotationXML>
            <emma:emma xmlns:emma="http://www.w3.org/2003/04/emma" version="1.0">
              <emma:interpretation id="{EBF494E3-436C-4734-9CE8-F88D7B22F7EF}" emma:medium="tactile" emma:mode="ink">
                <msink:context xmlns:msink="http://schemas.microsoft.com/ink/2010/main" type="inkWord" rotatedBoundingBox="17413,6695 20390,6616 20409,7348 17433,7428"/>
              </emma:interpretation>
            </emma:emma>
          </inkml:annotationXML>
          <inkml:trace contextRef="#ctx0" brushRef="#br0" timeOffset="59212.1793">-11418 6160 1035 0,'-14'-26'281'0,"10"-2"68"0,5 3-277 16,10 4-58-16,10-2 2 16,7-2-19-16,13-1 10 15,4 6-12-15,12 3 12 16,-1 7-13-16,4 2 12 15,-9 7-12-15,1 7 11 16,-11 4-12-16,-1 7 11 16,-9 3-11-16,3 5 11 15,-8-1-10-15,-3 5 10 16,-6-2-13-16,-5 2 8 16,-7-2-7-16,-7 2 16 15,-7-6 0-15,-10 5 30 16,-8-3 0-16,-13-2 17 15,-5 0 4-15,-5 6-8 16,2-8-24-16,1 1 10 0,8-10-20 16,4-3-9-16,11-9-2 15,4 2-12-15,6-2-32 16,9-3-36-16,7-7-35 16,12-3-311-16,5-4 71 15</inkml:trace>
          <inkml:trace contextRef="#ctx0" brushRef="#br0" timeOffset="58154.7172">-12789 6272 1000 0,'-16'-10'288'0,"18"1"143"32,0 5-394-32,-1 1-41 0,14-11 7 15,10-5-10-15,12-10 11 16,7 0-10-16,-7 6 11 16,-5 0-8-16,-3 6 11 15,-9 11-11-15,-3 8 10 16,-4 8-13-16,-1 12 20 15,-1 4-5-15,4 12 15 16,0 7-9-16,7 2 13 16,4-4-21-16,4 3 7 15,0-14-16-15,0-9 10 16,-2-10-13-16,1-10 12 16,-8-13-13-16,-1-5 11 15,-6-8-10-15,-3-4 15 16,-6-1-10-16,1 3 14 0,0 7-11 15,-2 4 11-15,7 8-36 16,8 5 16-16,2 4-379 16,10 3 109-16</inkml:trace>
          <inkml:trace contextRef="#ctx0" brushRef="#br0" timeOffset="58823.6564">-11088 6068 390 0,'-3'-3'406'0,"4"1"-106"16,-2 4-22-16,1 1-193 31,1 3-65-31,-1 9 12 0,-1 5-15 0,1 14 22 16,-2 1-9-16,2 17 13 15,0-6-26-15,-1 8 8 16,2-8-23-16,-2 3 9 15,2-17-12-15,-4 2 11 16,5-13-12-16,-10 1 10 16,0-1-13-16,-9 5 4 15,4-1-25-15,-9-2-9 16,2-6-239-16,-3-11-65 0,0-17-67 16</inkml:trace>
          <inkml:trace contextRef="#ctx0" brushRef="#br0" timeOffset="59518.1608">-10784 6509 1105 0,'-5'-6'270'15,"3"2"90"-15,4-1-309 16,4 2-34-16,3-5 1 16,2 4-17-16,1-2 8 15,1 1-12-15,-4 0 9 16,-3 2-11-16,-5 0-17 0,-2 2 184 15,-4 8-526-15,-2 3 212 16</inkml:trace>
          <inkml:trace contextRef="#ctx0" brushRef="#br0" timeOffset="60143.9054">-10399 6607 952 0,'-11'-7'322'0,"0"-2"42"16,6 2-275-16,10-2-20 16,0-3-41-16,13-8-32 15,8-4 4-15,14-18 7 16,4 1-11-16,13-13 13 16,-2-1-11-16,8-14 10 15,-7 7-12-15,6-11 12 16,-9 7-19-16,-4 0-14 15,-14 17-24-15,-14 6-44 16,-21 26-279-16,-29 25 69 16</inkml:trace>
          <inkml:trace contextRef="#ctx0" brushRef="#br0" timeOffset="59923.4242">-10347 6005 979 0,'-13'-11'296'0,"9"5"66"15,2 4-288-15,5 11-20 16,7 7-42-16,5 13 1 16,0 14-21-16,11 15 17 15,0 2-11-15,7 9 16 16,-1-11-11-16,8 2 12 0,-8-14-14 16,0-4 9-16,-4-15-12 15,-5-4 11-15,-10-12-11 16,-2-3 10-16,-8-5-9 15,-4 0 12-15,-2-3-13 16,-5 1-18-16,-1 2-32 16,-5 5-203-16,-4-3-121 15,-10 1-51-15</inkml:trace>
        </inkml:traceGroup>
        <inkml:traceGroup>
          <inkml:annotationXML>
            <emma:emma xmlns:emma="http://www.w3.org/2003/04/emma" version="1.0">
              <emma:interpretation id="{3BB33128-F3C6-4C8F-8B26-6C6DC13A5BA2}" emma:medium="tactile" emma:mode="ink">
                <msink:context xmlns:msink="http://schemas.microsoft.com/ink/2010/main" type="inkWord" rotatedBoundingBox="24268,6120 30459,5955 30500,7476 24309,764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4878.4813">-5928 5920 1417 0,'-13'-18'381'0,"9"6"95"16,11-2-397-16,7 0-66 0,20-6-17 15,12-1 5-15,14-2-5 16,1 4 8-16,19 4-8 16,-11 13 5-16,3 10-8 15,-14 12 5-15,-1 11-11 16,-20 5 4-16,-11 7-3 16,-18 0 9-16,-13 0-2 15,-9-1 12-15,-6 1 2 16,-1-13 5-16,1-5-5 15,11-10 4-15,-2-7-7 16,11-10 0-16,8 2-9 16,5 2 4-16,13 1-8 15,10 3 7-15,5 16-16 16,1-1-7-16,-3 5-19 16,-6 3 5-16,-4 11-14 0,-14-5 21 15,-4 10 5-15,-11 2 20 16,-11 13-3-16,-10-1 12 15,-5 11 18-15,-2-10 22 16,-4 4 28-16,0-15 20 16,-8-4 24-16,1-19-8 15,-4-3-8-15,3-12-28 16,4-5-19-16,10-5-25 0,0-4-17 16,6-6-19-16,4-12-43 15,10-5-23-15,11-13-114 16,12 1-31-16,7-14-342 15,7 10 35-15</inkml:trace>
          <inkml:trace contextRef="#ctx0" brushRef="#br0" timeOffset="244359.9429">-5566 5989 1568 0,'81'-79'402'0,"-78"92"-369"16,-11 20-33-16,2 30-8 16,2 15 14-1,7 14-8-15,3 0 10 0,6 15-10 16,5-12 10-16,1 13-10 16,-1-22 10-16,2-8-27 15,-9-29-11-15,-5-14-47 16,-8-27-325-16,-14-30 74 0</inkml:trace>
          <inkml:trace contextRef="#ctx0" brushRef="#br0" timeOffset="245115.9719">-4865 5992 1520 0,'6'3'316'0,"1"13"135"16,-1 10-434-16,5 17-33 16,0 0 18-16,-2 12-7 15,2-7 16-15,4 13-9 16,-3-9 6-16,4 9-8 0,-4-8 0 16,-1 3-69-16,-5-17-22 15,-1-12 447-15,-12-16-817 16,-3-16 401-16</inkml:trace>
          <inkml:trace contextRef="#ctx0" brushRef="#br0" timeOffset="245764.9725">-4684 5960 576 0,'-34'-43'461'0,"5"6"-73"16,12 11-45-1,11 2-192-15,13 10-55 0,16-6-34 16,13 0-23-16,19-6-33 16,9-5-4-16,25-2-8 15,3 7 9-15,17 3-6 16,-11 13 5-16,-1 17-6 15,-28 8 4-15,-14 9-5 16,-30 7 10-16,-15 9 10 16,-13 1 24-16,-18 13 31 15,-16 0 19-15,-17 9 21 16,1-10 2-16,-13-1-4 16,11-15-24-16,-1-8-16 15,16-15-27-15,2-6-15 16,12-8-14-16,9-9-62 0,17-10-30 15,22-16 254-15,16-6-752 16,11-9 304-16</inkml:trace>
          <inkml:trace contextRef="#ctx0" brushRef="#br0" timeOffset="245468.297">-4376 5811 1231 0,'4'19'423'15,"-2"18"36"-15,3 21-288 16,1 11-167-16,1 11-8 15,1-8 9-15,-2-2-7 16,2-13 9-16,1 3-8 16,-1-13 7-16,1-2-8 0,-3-7 6 15,0-10-21-15,-6-16-13 16,-3-10-54-16,-6-13-23 16,-6-18 30-16,-10-13-367 15,-10-13 129-15</inkml:trace>
          <inkml:trace contextRef="#ctx0" brushRef="#br0" timeOffset="246145.0632">-3757 6253 1148 0,'-13'5'517'16,"10"-10"-29"-16,10 7-234 15,10-5-224-15,11 1-32 16,12 4 4-16,18-5 1 0,3 0 6 16,17-14-5-1,-5 0 19-15,8-14-112 0,-12-4 81 16,1-19-486-16,-20 8 83 15</inkml:trace>
          <inkml:trace contextRef="#ctx0" brushRef="#br0" timeOffset="246791.7061">-2832 5762 1391 0,'51'-49'810'0,"0"2"-751"0,-10 25-61 16,-20 33-9-16,-11 23-2 15,-9 18 10-15,-8 25 0 16,-4-4 13-16,0 13-7 15,2-8 4-15,4 2-6 16,2-22 4-16,-9-2-4 16,3-20 4-16,-4-5-5 15,0-16 7-15,-9-4-10 0,8-9 3 16,-9-10-16-16,-1-9 4 16,-2-10-18-16,0-10 10 15,-3-25-3-15,2-1 17 16,0-12-5-16,7 5 18 15,2-2-1-15,13 15 10 16,5-1-9-16,11 10 10 16,9 4-10-16,9 4 0 15,15-2-12-15,4 7 6 0,9 3-6 16,-2 3 6-16,9 9-5 16,-12 18 7-16,10 18-10 15,-10 8 5-15,1 16-7 16,-13 8 5-16,-4 11-5 15,-16-3 12-15,-10 13-6 16,-11-3 8-16,-11 6 18 16,-8-13 19-16,-13 4 15 15,-2-15 14-15,-12 1 14 16,-1-11-9-16,-6-5-2 16,2-7-11-16,-12-6-9 15,7-13-13-15,-3-1-12 16,10-9-14-16,-1-6-13 15,20-2-23-15,7-2-58 16,16-3-18-16,14 4-86 16,13 4-27-16,17 10-330 15,3-1 75-15</inkml:trace>
          <inkml:trace contextRef="#ctx0" brushRef="#br0" timeOffset="248680.4327">-2350 6161 1177 0,'-6'-8'306'16,"1"-4"84"-16,8 6-327 16,3 11-33-16,7 4 47 15,1 8 25-15,5 0 12 16,3 4 8-16,6-4-23 15,2-5-54-15,12-16-21 16,-1-10-13-16,5-23-5 16,-1-7 4-16,-3-24-4 15,-8 4 3-15,-9-5-5 16,-11 16 3-16,-11 7-5 16,-11 19-1-16,-7 13-5 15,-4 19 4-15,-1 15 1 16,-3 10 4-16,2 16 2 0,4 5 2 15,3 7-2-15,2-7-2 16,9-2-2-16,6-15 1 16,8-4-7-16,9-19 3 15,15-20-1-15,5-25-5 16,21-33-45-16,3-24-23 16,9-21-43-16,-9-8-13 15,0-18-57-15,-21 30 47 16,-10 14 41-16,-17 34 62 0,-11 33 12 15,-17 37 81-15,-8 29 33 16,-6 11-1-16,-10 19 10 16,0 5 15-16,-1 16-2 15,8-7-30-15,3 12-16 16,12-7-27-16,3 13-19 16,8-14-13-16,0 13-1 15,-3-11-11-15,-3 2-41 16,-2-25-2-16,-4-4-8 15,-1-22 1-15,-1-12 10 16,2-17 46-16,-3-14 8 16,2-10 21-16,2-14 1 15,4-13 6-15,1-23-5 16,9-2-2-16,9-23-18 16,8-6-3-16,18-10-9 15,9 16 2-15,10-2-8 16,1 27 8-16,4 11-8 0,-12 18 9 15,1 12-8-15,-8 12 10 16,-4 2-9-16,-11-1 10 16,-4 4-8-16,-8-7 6 15,-1-3-19-15,-6-2 6 16,5-8-6-16,-4-2 5 16,0-2-2-16,-7-2 17 15,1-3-3-15,4 10 4 0,-7 5-6 16,4 7 3-16,2 6-7 15,-2 6 4-15,-1 10-5 16,1 6 7-16,-1 13-3 16,-5 9 5-16,-1 7 1 15,-4 1 4-15,3 9-2 16,1-4 3-16,2 2-3 16,5-5 0-16,2 1-4 15,2-12 2-15,2-2-4 16,-2-12 6-16,-1-6-33 15,-2-8-20-15,-3-3-48 16,3-4-17-16,-6-5-39 16,1-3 25-16,5-8-5 15,8-5 35-15,-3-7-278 16,6 0 104-16,3-4-243 0,-7 7 158 16,0 1 656-16,-3 8 157 15,1 4-77-15,-8 6-56 16,1 8-75-16,-8 2-107 15,-6 12-20-15,4 8-42 16,0 11-23-16,0 3-18 16,9 7-14-16,1-5-11 0,2-5-6 15,11-10-3 1,5-10 0-16,2-17 4 0,19-24-1 16,3-15 3-1,4-22-27-15,-2-7-1 0,-8-4-17 16,-14 17 5-16,-6 9-7 15,-13 23 32-15,-2 14-10 16,-2 15 17-16,0 11-7 16,-2 7 10-16,2 7-10 15,0-2 12-15,5 0-8 16,1-9 4-16,8-11-17 16,4-16-8-16,13-24-77 15,7-13-22-15,13-28-32 16,-2-10-99-16,3-19-152 15,-11 7 78-15,-5 1 213 16,-15 25 113-16,-7 21 160 0,-8 28 179 16,-9 29 20-16,-8 20-172 15,1 27-63-15,-3 11-34 16,1 17-4-16,3-3-17 16,1 7-15-16,2-14-20 15,1-1-14-15,5-16-11 16,4-3-5-16,2-18-11 15,1-10-44-15,4-14 7 16,0-16-4-16,3-14 4 0,-1-17 8 16,3-7 46-1,-4-13-8-15,-3 8 4 0,-6-3 11 16,-3 14 6-16,-6 7 10 16,3 14 7-16,2 6-10 15,1 13-13-15,3 13-6 16,4 5-11-16,4 8-7 15,3-3 11-15,10 1-8 16,9-8 6-16,10-5-9 16,3-9-20-16,15-2-65 15,-7-5 10-15,1 6-10 16,-12 3 10-16,-8 7 42 16,-17 5 74-16,-2 7 22 15,-10-5 16-15,-8 0 9 0,2-6-11 16,-4-8 4-1,2-9-5-15,-1-12 4 0,2-10-7 16,5-16-10-16,2-8-14 16,-4-20-22-16,3 3-15 15,-2-3-8-15,-8 9 16 16,-1 8 1-16,6 15 6 16,-5 11-4-16,8 11 4 15,8 11-17-15,4 4-5 16,8 10-6-16,7 3 0 15,11 1-2-15,5-2 4 0,17-1-20 16,0-11-42-16,9-17-484 16,-14-9 126-16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6:34.3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5F3200-793A-4C67-8B57-F01D8AFE9590}" emma:medium="tactile" emma:mode="ink">
          <msink:context xmlns:msink="http://schemas.microsoft.com/ink/2010/main" type="inkDrawing" rotatedBoundingBox="30567,2489 32804,2401 32811,2585 30574,2672" semanticType="underline" shapeName="Other">
            <msink:sourceLink direction="with" ref="{6FBD1CE5-18CA-4590-9253-E6DC5C6ADD71}"/>
          </msink:context>
        </emma:interpretation>
      </emma:emma>
    </inkml:annotationXML>
    <inkml:trace contextRef="#ctx0" brushRef="#br0">461 1751 1133 0,'-69'91'272'16,"53"-68"104"-16,-4-17-318 15,9 5-16-15,14-4 6 16,22 0-6-16,24-3 22 16,10-4-40-16,26 2-9 15,8 2-2-15,18-4-2 16,-10-3 3-16,17 5-6 15,-15-7-1-15,20 4 0 16,-18-1 9-16,15 1 1 16,-13-10 6-16,8-1 0 15,-24-10 0-15,4 11-6 16,-20 2 1-16,-1 8 2 16,-14-1 3-16,7 5 0 15,-12-6 1-15,7 0 5 16,-6-3-3-16,1-2-5 15,-8 2-2-15,-1-2-5 16,-11 4-8-16,-4-4-3 16,-10 13 1-16,-4-2 0 0,-8 3 1 15,-4-1 6-15,-7 5 9 16,2-10 9-16,-2 5 6 16,-2-7 5-16,-4 2-3 15,-3 0-6-15,-3 0-9 16,-2 0-5-16,0 0-7 15,2-1-4-15,-4-2 0 16,4-3-67-16,-3-7-87 16,-22-17-403-16,-6-6 43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9:51.7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9BB6E4-4C41-4C70-A21F-91AFF820A140}" emma:medium="tactile" emma:mode="ink">
          <msink:context xmlns:msink="http://schemas.microsoft.com/ink/2010/main" type="inkDrawing" rotatedBoundingBox="9697,7551 16317,7241 16330,7521 9710,7830" semanticType="underline" shapeName="Other">
            <msink:sourceLink direction="with" ref="{12E9A94A-14AA-4616-A288-7556C7C25FA5}"/>
          </msink:context>
        </emma:interpretation>
      </emma:emma>
    </inkml:annotationXML>
    <inkml:trace contextRef="#ctx0" brushRef="#br0">40 206 581 0,'-23'13'398'16,"10"-14"-81"-16,7 10-40 15,8-6-266-15,10-6-6 16,3 1-7-16,4 2 3 15,5-1-1-15,5 2 1 16,2 3 2-16,6 2 0 16,-5 4-1-16,6-2 1 15,1 1 0 17,-21-4-1-32,2 1-2 0,65 11 1 15,-3 0 0-15,15-3 0 16,-3-2 0-16,-27-9-1 0,-4-3 0 15,15 3 0-15,-7-6 0 16,7 6 0-16,-6-5 1 16,8 9 1-16,-13-3-1 15,11 2 0-15,-5 2-1 16,14 1 1-16,-7 2 0 16,13-2-1-16,-7-3 0 15,15-4-2-15,-7-4 0 16,16-7 0-16,-5-2 0 0,8-6 3 15,-13 1 1-15,9 2 1 16,-22 5-1-16,10-4 0 16,-8 7 0-16,7-3-1 15,-13 3-1-15,11-2 1 16,-11 4-1-16,6-4 0 16,-8 5 3-16,16-11 7 15,-5 0 1-15,6-7 1 16,-3-1 1-16,9-4-2 15,-15 5-8-15,12-1 0 16,-10 7-1-16,9 1 0 16,-18 5-1-16,10 0 0 15,-10 4 0-15,5-3 0 16,-6 4 0-16,16-4 1 16,-8 1-2-16,8-3 1 15,-11 3-3-15,10-3 15 0,-16 4 1 16,12 0 2-16,-9 3-1 15,12 2 3-15,-14-1-15 16,11 2-1-16,-12 0-1 16,6 0 0-16,-13 3 0 15,9 2 0-15,-9-1 0 16,7 1 1-16,-11 3 0 0,6-5-1 16,-13 0 1-1,-1-2 0-15,-12-1-1 0,0 0 16 16,-10 2 7-16,2 1 0 15,-9 1 2-15,-1 1 0 16,-11 1-15-16,0-3-8 16,-3 0 0-16,-5 0-1 15,-3-1-1-15,0 3-15 16,-7 2-39-16,-13 10-334 16,-4 0 84-16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1:44.5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7A1A87-B991-4600-B5E0-A2E17C290E14}" emma:medium="tactile" emma:mode="ink">
          <msink:context xmlns:msink="http://schemas.microsoft.com/ink/2010/main" type="inkDrawing" rotatedBoundingBox="11425,15513 16718,15637 16680,17234 11387,17110" hotPoints="16796,16572 13659,17157 10618,16191 13755,15606" semanticType="enclosure" shapeName="Ellipse"/>
        </emma:interpretation>
      </emma:emma>
    </inkml:annotationXML>
    <inkml:trace contextRef="#ctx0" brushRef="#br0">4912 468 929 0,'-3'-5'277'0,"0"4"54"16,1 1-254-16,2 0-54 15,2 1-20-15,-2-1 6 0,-2 0-12 16,1 0 11-16,1-1-10 16,-2-1 13-16,-1 2-9 15,0-3 12-15,-3 0-12 16,-2 3 9-16,1-2-13 15,-3 1 9-15,0-1-12 16,-1 1 10-16,-4-1-10 16,1-1 12-16,-5 0-11 15,2-1 11-15,-4-1-12 16,1-1 9-16,-3-3-14 16,2 4 9-16,-4-1-12 15,2-2 4 16,11 4 14-31,1 1 6 0,-41-16-11 16,-2 2 10-16,-6-1-11 0,5 4 10 16,18 6-9-16,4-1 14 15,-4 5-9-15,3-10 10 16,-7 2-11-16,4-2 7 16,-3 5-18-16,0-5 8 15,-3 8-17-15,6-4 11 16,-7 3-10-16,7-2 15 15,-8 4-6-15,4-6 16 0,-10 4-6 16,5-1 10-16,-12-4-11 16,6 2 9-16,-6 4-17 15,7-3 9-15,-9 3-12 16,10 4 9-16,-7-2-11 16,6 1 18-16,-7 1-14 15,4 1 15-15,-10-2-14 16,1 1 12-16,-9-3-11 15,8 4 10-15,-7-4-10 16,3 1 12-16,-2-2-9 16,15 1 9-16,-16-1-9 15,10 0 10-15,-4 1-11 16,6 2 9-16,-18-5-11 16,17 2 10-16,-12 0-11 15,8 0 10-15,-5-3-11 0,6 1 10 16,-11-1-11-16,8 1 11 15,-6 4-10-15,3 1 13 16,-6 1-10-16,10 2 10 16,-5 8-10-16,12-4 9 15,-4 5-10-15,12 1 10 16,-9 2-11-16,10-4 11 16,-12 1-10-16,6-2 9 0,-10 4-11 15,12 0 12-15,-12 1-12 16,8 1 12-16,-2 2-11 15,3-3 11-15,-4 8-11 16,8-3 11-16,-6 6-11 16,7-2 11-16,-4 4-10 15,5-7 10-15,-3 5-10 16,11-6 10-16,-6 0-11 16,10-5 11-16,-2 8-12 15,11-7 11-15,-5 3-9 16,11 0 10-16,-2 4-11 15,10-3 10-15,-5 6-11 16,9-2 11-16,-1 4-11 16,4-2 11-16,-4 0-9 15,4 0 10-15,-4 1-12 16,1-1 11-16,-2 0-11 16,5 0 11-16,6 0-11 0,2 0 10 15,3 5-10-15,5-1 10 16,0 1-10-16,-4-3 12 15,4 5-9-15,-3-4 10 16,4 3-8-16,0-1 8 16,0 9-11-16,2-5 9 15,4 8-10-15,-2-6 8 0,5 3-9 16,4-5 10-16,1 2-9 16,-2-8 11-16,4 3-10 15,-9-3 11-15,3-2-12 16,-5-4 8-16,4 2-10 15,-1-4 12-15,7-1-11 16,1 0 12-16,4-2-9 16,-1-4 11-16,5-3-11 15,0-1 10-15,2-1-11 16,-1-4 11-16,3 3-11 16,-4-1 10-16,4 1-10 15,-9-4 9-15,12 5-9 16,-7-2 9-16,7-1-10 15,-1-2 11-15,5 2-11 16,-9-3 10-16,4-1-9 16,-6-1-1-16,4-1 1 0,-3-2 10 15,4 4-11-15,-2-4 10 16,5-1 0-16,-1 2 0 16,4-3-9-16,-8-3 10 15,5 2-10-15,-6 3 10 16,10-1-11-16,-5 2 11 15,7-1-11-15,-2 2 10 16,4-2-10-16,-9 2 11 16,7 2-12-16,-7-1 11 15,5 2-10-15,-4 2 11 0,3 2-11 16,-4-2 12-16,2 3-12 16,-7-2 11-16,6 1-12 15,-2-2 11-15,7 5-10 16,-5-2 10-16,11 7-11 15,-6-4 12-15,3 1-11 16,-1-1 10-16,6 4-10 16,-7-7 10-16,7 4-9 15,-10 0 9-15,2-3-8 16,-6-1 8-16,3 4-9 16,-1 2 9-16,5-2-10 15,-2 0 9-15,2 2-8 16,-1-3 9-16,5-7-11 15,-7 4 12-15,8-1-11 0,1-4 10 16,2 3-9 0,-3 2 10-16,5-5-11 15,-5 2 10-15,3-1-10 0,-3-5 10 16,3 0-10-16,-4 0 15 16,7 1-4-16,-4 0 12 15,7 0-8-15,-4 3 10 16,8 4-14-16,-9-1 1 0,7-1-9 15,-8 2 7-15,7 1-10 16,-9-3 10-16,4-2-9 16,-6 6 8-16,3 0-8 15,-10-5 10-15,10 2-12 16,-10 2 12-16,5 0-10 16,-9-2 9-16,2 7-10 15,-9 1 11-15,4 1-9 16,-5-5 8-16,7 3-10 15,-6 1 11-15,7-5-11 16,-6-3 9-16,1 2-9 16,-6-5 11-16,4-2-11 15,-6-2 10-15,2 1 1 16,-4-3 0-16,1-1-10 16,-1-5 9-16,2 3-9 15,-1 0 0-15,5 1 0 0,-7-3 10 16,1 4-10-16,-2 1 9 15,-3-7-10-15,-6-1 11 16,-2-1-9-16,-6-8 8 16,2-9-9-16,-2 4 10 15,3-12-10-15,-1 7 10 16,-2-1-10-16,-3 2 11 16,5-4-1-16,-5 7 0 15,3-4-10-15,3-3 9 0,0-4-10 16,-9 0 0-16,6-2-1 15,-7-1 10-15,-7-3-9 16,-2 3 11-16,-1-5-10 16,-3 5 12-16,-6-4-5 15,-3 1 15-15,-11 0 4 16,1 7 14-16,-18-5-12 16,0 7 4-16,-10-1-13 15,3 7-2-15,-14 0-16 16,6 5 7-16,-10 12-40 15,6 11-20-15,-41 23-365 16,6 6 82-16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1:51.8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372E6C-C986-4A8D-9047-71F53DBAC950}" emma:medium="tactile" emma:mode="ink">
          <msink:context xmlns:msink="http://schemas.microsoft.com/ink/2010/main" type="inkDrawing" rotatedBoundingBox="11296,17591 16497,17778 16458,18868 11257,18681" hotPoints="16286,17613 16345,18624 11982,18877 11923,17866" semanticType="enclosure" shapeName="Rectangle"/>
        </emma:interpretation>
      </emma:emma>
    </inkml:annotationXML>
    <inkml:trace contextRef="#ctx0" brushRef="#br0">5167 227 910 0,'-18'-6'234'0,"-2"3"69"16,3 0-265-16,2 1-15 15,1 2-17-15,-3 2-2 16,3-2 3-16,-7 1 14 16,3 1 6-16,-7 1 8 15,2 0 5-15,-8-2-3 16,5 2-15-16,-8 2-4 15,-7-5-5 1,0 5-10-16,-1-5 4 16,1-2 1-16,-2-4 4 15,11 4 4-15,-8-5 6 16,1 1-1-16,-8-2-2 16,1 3-3-16,-6-2-3 15,6 0-6-15,-6 4 3 0,4-1 2 16,-3 1 0-16,5 1 1 15,-4-2-1-15,4-1-4 16,-6 3-1-16,1-4 0 16,-7-1 1-16,1 4 0 15,-6 1-2-15,6-1 0 16,-4-2-2-16,7 5-1 0,-6-1-1 16,10-4 0-16,-11 1-1 15,7 2 0-15,-8-1-2 16,4 0 1-16,-11 3-3 15,9-2 0-15,-13 2 1 16,7 0 3-16,-8-1-1 16,14 2 2-16,-12 1 1 15,9 0-2-15,-10 2 0 16,7 1 0-16,-16-5 0 16,13 6 1-16,-9-5-2 15,12-4 1-15,-6 2 0 16,15-2 1-16,-10-5-1 15,9-1 1-15,-10 3-1 16,7 0-1-16,-11-2 0 16,12-1 1-16,-6 3-1 15,8-2 0-15,-5-6 0 0,11 3 2 16,-7 2-2-16,7 3 0 16,-6 0-1-16,4 4 0 15,-9-2-2-15,4 1 3 16,-7-5 0-16,6 2 1 15,-9 1 0-15,15 4 1 16,-6-2-1-16,7 3 0 16,-7 1-1-16,6 4 0 15,-7-4-2-15,5 1 3 0,-2-1-2 16,12 1 2-16,-6 3-2 16,8 2 1-16,-2 5 0 15,9 1 0-15,-5-1-1 16,10 5 2-16,1 1-4 15,2-4 2-15,-1 9-2 16,2-4 1-16,-1 0-3 16,3-2 4-16,1 9-3 15,7-3 1-15,6 3 0 16,2-1 0-16,4 4-1 16,3-3 2-16,2 2-1 15,-1-2 2-15,4 2-2 16,-2-5 1-16,1 3 0 15,4-6 0-15,1 1-1 16,0 0 1-16,3 3 1 16,-1-6 1-16,6 6 1 0,-4-5-1 15,6 2 2-15,4-4-2 16,0 0 0-16,-2-3 0 16,5 1-2-16,-1-1-1 15,2 4-1-15,1-2 1 16,8-2-1-16,-3-7 5 15,8 2 1-15,-4 1 3 16,4 0-2-16,-7 1 1 0,10 4-1 16,-6-1-2-1,8 3-1-15,0 2 0 0,9-1-2 16,-4-6 2-16,1 5 0 16,-9-6 1-16,4 1 1 15,-10 0 1-15,4 2-3 16,-2-6 0-16,2 0-2 15,-3-2 1-15,5-5-2 16,-5-1 3-16,5 3-2 16,-7-1 4-16,3-1-2 15,-5 4 2-15,4 1-1 16,-1-1 1-16,4 1-1 16,-1 0-1-16,3-1 0 15,-6-2 1-15,7 1-1 16,-2-1 0-16,4-1-1 0,-4 1 1 15,11 1-1-15,-11-2 0 16,7 3 1-16,-6-2 1 16,8 0-1-16,-7 0 1 15,7-2-1-15,-5 1 0 16,-2-1 0-16,-2 4 0 16,3-3 0-16,-3 2 2 15,7 1-3-15,3-2 1 16,6-5-2-16,-1 5 1 15,3-4-1-15,-8-1 1 16,9 2 0-16,-9 2 1 16,6-2 1-16,-4 1 1 0,3 5 1 15,-13 1-1-15,16-1-2 16,-5 1 2-16,5-2-3 16,1-3 1-16,11 1-2 15,-12-2 3-15,6-2-2 16,-7 1 0-16,7-2 1 15,-12 2 0-15,2 0 1 16,-3 5 0-16,3-1 0 16,-7 2 0-16,8 2 0 15,0 1-1-15,5 2-1 16,-5-3 2-16,12-1-1 16,-5 1 1-16,4-3-1 15,-10-4 0-15,8-1-1 16,-5-3 1-16,2 2-1 0,-3-2 1 15,4-1 0 1,-9 3-1-16,5 1 2 0,-8 0 0 16,11 1-1-16,-8-2 2 15,0-2-1-15,-7 0 0 16,1-5-3-16,-11-6 3 16,3 2-3-16,2-3 1 15,2-4 0-15,-7 7 2 0,0-5-1 16,-7 3 1-16,-1-3 0 15,-5 5 0-15,-2-5 1 16,-5 8 0-16,-1 0-1 16,-6 6 1-16,-4 0-1 15,1 0 1-15,-4 0-1 16,2 1 1-16,1-2-1 16,0-3 0-16,2 1-1 15,3-3 0-15,2-6-2 16,2-4 2-16,0-5 0 15,3 1 1-15,-4-3-1 16,2 1 2-16,-5 4-2 16,-3 4 2-16,-4-5-1 15,-2 4 0-15,-3-4-1 16,-2 2 1-16,-6-9-1 0,-1 3 1 16,-6-6 1-16,-2 4 4 15,-7 1 9-15,4 4 8 16,-4 0 10-16,1 6 0 15,-5 5-5-15,4-2-8 16,-4 3-6-16,5 0-8 16,-3 4-2-16,7-1 2 15,-1 3-21-15,8-1-25 0,1 5 207 16,14-8-607-16,2-7 250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2:00.2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3A43A4-AEA6-449A-884D-652AC0408578}" emma:medium="tactile" emma:mode="ink">
          <msink:context xmlns:msink="http://schemas.microsoft.com/ink/2010/main" type="inkDrawing" rotatedBoundingBox="19548,16957 23502,16076 23535,16224 19581,17105" semanticType="underline" shapeName="Other">
            <msink:sourceLink direction="with" ref="{E8C1E664-D157-4B45-BB41-A909450BA360}"/>
          </msink:context>
        </emma:interpretation>
      </emma:emma>
    </inkml:annotationXML>
    <inkml:trace contextRef="#ctx0" brushRef="#br0">-2 948 1020 0,'2'6'355'16,"18"-7"29"-16,12-5-278 15,26-11-56-15,13-2-42 0,39-14 36 16,10-6-5-16,36-10 14 15,5-3-12-15,39-6 0 16,-15 9-34-16,29-2 5 16,-33 8-15-16,35 5 9 15,-23 7-10-15,26-1 11 16,-22 9-11-16,27-2 10 16,-40 2-11-16,17 0 12 15,-31 2-12-15,-4-8 11 16,-25 0-10-16,-3-10 12 15,-36 1-11-15,-8-8 13 16,-25 7-10-16,-15 0 12 16,-21 11-13-16,-13 5 15 15,-12 12-16-15,-14 5 9 16,-11 9-16-16,-26 14-68 0,-11 6 70 16,-22 9-433-16,-19 5 97 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0:26.2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8198CB-73B8-4ACF-9283-5DB84FF70EAE}" emma:medium="tactile" emma:mode="ink">
          <msink:context xmlns:msink="http://schemas.microsoft.com/ink/2010/main" type="writingRegion" rotatedBoundingBox="15412,14178 23814,14193 23805,18974 15404,18959"/>
        </emma:interpretation>
      </emma:emma>
    </inkml:annotationXML>
    <inkml:traceGroup>
      <inkml:annotationXML>
        <emma:emma xmlns:emma="http://www.w3.org/2003/04/emma" version="1.0">
          <emma:interpretation id="{3B219D32-F34B-4212-8645-EF95A8E5F2B6}" emma:medium="tactile" emma:mode="ink">
            <msink:context xmlns:msink="http://schemas.microsoft.com/ink/2010/main" type="paragraph" rotatedBoundingBox="15412,14178 20418,14187 20415,15359 15410,15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07BE4-36F4-4D6C-80BA-CCB3AF08E2A7}" emma:medium="tactile" emma:mode="ink">
              <msink:context xmlns:msink="http://schemas.microsoft.com/ink/2010/main" type="line" rotatedBoundingBox="15412,14178 20418,14187 20415,15359 15410,15351"/>
            </emma:interpretation>
          </emma:emma>
        </inkml:annotationXML>
        <inkml:traceGroup>
          <inkml:annotationXML>
            <emma:emma xmlns:emma="http://www.w3.org/2003/04/emma" version="1.0">
              <emma:interpretation id="{A71987C6-0967-40B5-A804-7DAB4165B453}" emma:medium="tactile" emma:mode="ink">
                <msink:context xmlns:msink="http://schemas.microsoft.com/ink/2010/main" type="inkWord" rotatedBoundingBox="15412,14364 17462,14368 17461,15104 15411,151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-14803 13819 1083 0,'-3'16'265'0,"1"2"114"16,-1 8-307-16,-1 17 7 16,4 5-3-16,1 7-6 15,1-1-20-15,5 4-10 16,7-9-19-16,-5-11-5 15,4-13-2-15,5-10 13 16,-3-13 9-16,5-14 9 16,5-10 0-16,7-12-5 15,0-6-14-15,8-13-9 16,0 4-9-16,1-2-2 0,-5 11 0 16,1 3-1-16,-13 13-1 15,-1 7-2-15,-12 8 0 16,0 12-4-16,-11 6 1 15,-3 20-2-15,-2 10 3 16,0 14-1-16,-1-2 4 16,5-1 0-16,2-11 1 0,7-12-2 15,3-13 4-15,9-8-1 16,-2-7 2-16,13-13 6 16,-7-7 3-16,10-13 5 15,-3-3 1-15,8-11 3 16,-8 4-8-16,7-2 0 15,-8 9-7-15,-4-7-3 16,-6 8-3-16,-2 12-1 16,-7 4-1-16,-4 1-2 15,-2 19-2-15,-10 8 2 16,-1 6-18-16,-6 7-129 16,-5 7 216-16,3 7-590 15,4 2 137-15</inkml:trace>
          <inkml:trace contextRef="#ctx0" brushRef="#br0" timeOffset="370.2279">-13913 14120 903 0,'6'0'297'15,"9"-1"75"-15,3-1-221 0,7-3-44 16,-5 1-15-16,4-2-15 16,-5 0-32-16,-1-5-19 15,-5 2-13-15,-4-7-4 16,-8-1 15-16,-7-4 20 16,-8 3 6-16,-7-1 5 15,-5 10 3-15,-5 14-20 16,0 10-21-16,4 19-5 15,7 7-7-15,5 14-2 16,8-4 1-16,15 4 1 16,6-9 0-16,9-4 0 15,9-15 1-15,14-13 1 16,2-19-2-16,7-21 0 16,-5-12 1-16,-2-19-25 15,-14 2-30-15,-14-2-92 16,-8 13 280-16,0-1-631 0,-7 18 236 15</inkml:trace>
          <inkml:trace contextRef="#ctx0" brushRef="#br0" timeOffset="1181.1798">-13498 13967 783 0,'-4'-5'322'0,"-1"4"12"0,0-1-194 16,2 1-74-16,0 4-39 15,-3-2-9-15,6-1-12 16,-1 6-2-16,1-6-4 15,-3 2-1-15,-1 2 0 16,1 1 2-16,2-5 0 16,-1 2 1-16,-1-1 1 15,5-1 0-15,-2 0-1 16,-3 0-2-16,0 0 3 16,6-1 1-16,-5-1 6 15,-1-1 6-15,8 3 6 0,-1 3 6 16,2-1 5-16,7-1 12 15,5 4 2-15,-1-1 7 16,4 2-3-16,2 5-1 16,-1 1-15-16,-1 11-12 15,-4-1-10-15,-7 12-2 16,-9 2-2-16,-9 12 7 16,-5-4 8-16,-6 4 16 15,1-13 7-15,-1-2 13 16,6-15-3-16,3-10 0 15,7-13-12-15,6-15-14 16,8-11-14-16,9-18-6 16,1-4-7-16,7-13-4 0,-3 9 1 15,-4 3 0 1,-10 11 1-16,-5 14 0 0,-6 15-2 16,-3 11-2-16,-2 11-1 15,2 16-1-15,2-1 0 16,2 8 2-16,4-3 2 15,6-7-6-15,2-10 5 16,7-9-1-16,2-13 3 16,7-15-42-16,0-14-38 15,5-11-77-15,4-10-355 0,-9-20 48 16</inkml:trace>
          <inkml:trace contextRef="#ctx0" brushRef="#br0" timeOffset="1570.8173">-13041 13634 981 0,'2'17'360'16,"-4"-3"35"-16,5 9-195 16,0 3-124-16,5 14 6 15,0 2-6-15,-1 20-12 16,1-1-30-16,0 17-14 16,1-7-14-16,-1 7-2 15,-5-18-1-15,0-6 0 16,3-19 0-16,-8-12 3 15,4-14 16-15,-5-12 14 16,-3-15 0-16,-2-13 0 16,-6-9-2-16,-4-15-18 15,2 4-14-15,-8-4-4 0,-4 9 1 16,1 2-1-16,1 13 3 16,3 5 2-16,10 14 5 15,4 2 1-15,9 7 2 16,11 5-5-16,6 1-1 15,15 0-5-15,3 0-2 16,19-1-2-16,0-1 3 0,7-4-6 16,-6-3-92-16,3 6-407 15,-18-11 99-15</inkml:trace>
        </inkml:traceGroup>
        <inkml:traceGroup>
          <inkml:annotationXML>
            <emma:emma xmlns:emma="http://www.w3.org/2003/04/emma" version="1.0">
              <emma:interpretation id="{57946C97-5FA9-4473-BFB4-662CAF56C0E7}" emma:medium="tactile" emma:mode="ink">
                <msink:context xmlns:msink="http://schemas.microsoft.com/ink/2010/main" type="inkWord" rotatedBoundingBox="17718,14182 20418,14187 20415,15359 17716,15355"/>
              </emma:interpretation>
              <emma:one-of disjunction-type="recognition" id="oneOf1">
                <emma:interpretation id="interp1" emma:lang="" emma:confidence="0">
                  <emma:literal>gestern)</emma:literal>
                </emma:interpretation>
                <emma:interpretation id="interp2" emma:lang="" emma:confidence="0">
                  <emma:literal>bester)</emma:literal>
                </emma:interpretation>
                <emma:interpretation id="interp3" emma:lang="" emma:confidence="0">
                  <emma:literal>gasten)</emma:literal>
                </emma:interpretation>
                <emma:interpretation id="interp4" emma:lang="" emma:confidence="0">
                  <emma:literal>gaste)</emma:literal>
                </emma:interpretation>
                <emma:interpretation id="interp5" emma:lang="" emma:confidence="0">
                  <emma:literal>gestus</emma:literal>
                </emma:interpretation>
              </emma:one-of>
            </emma:emma>
          </inkml:annotationXML>
          <inkml:trace contextRef="#ctx0" brushRef="#br0" timeOffset="2046.0889">-12354 13663 1037 0,'0'9'334'15,"-3"8"64"-15,-12 20-264 16,-5 4-63-16,-3 16 26 16,0-2-11-16,-6 16 8 15,11-8-2-15,1 6-11 16,11-8-38-16,4-3-12 15,5-18-20-15,9-3-8 16,5-15 1-16,6-10-72 16,0-12-61-16,16-14-374 15,4-12 35-15</inkml:trace>
          <inkml:trace contextRef="#ctx0" brushRef="#br0" timeOffset="2626.9511">-12051 13990 836 0,'4'-19'409'0,"-1"7"-2"16,-1 9-138-16,-5 5-160 16,-6 13-11-16,-5 9-34 15,-8 15-16-15,1-1-23 16,-2 13-4-16,6-8-1 16,5-8-1-16,5-11 0 0,6-2-4 15,7-14-7-15,8-5-2 16,4 0-1-16,11 4-3 15,-1 3 1-15,6 10-1 16,-4 1-2-16,0 11-1 16,-9-1 0-16,-3 6-1 15,-10-8 3-15,-6 5-1 16,-4-8 0-16,-4 0 4 16,-2-3-1-16,-5 0 6 15,-1-5 8-15,-5-6 11 16,-1-4 6-16,-3-6 6 15,3-2-5-15,-3-10-6 16,7 1-11-16,5-3-7 16,8-2-5-16,9-7-5 15,6 2 0-15,11-10-3 16,6-8 1-16,13-12-2 0,-1 0 3 16,11-15 0-16,-6 5 2 15,2 0 0-15,-11 14 0 16,-5 1 1-16,-17 15 0 15,-2 4 1-15,-17 10 0 16,-11 4-4-16,-6 11 0 16,-4 9-1-16,-3 6 0 15,-2 15-3-15,7 0 5 16,0 7-1-16,7-6 0 0,4 1-1 16,9-14-6-16,8-4-68 15,9-12-42-15,16-13-74 16,13-12 74-16,14-12-401 15,0-8 154-15</inkml:trace>
          <inkml:trace contextRef="#ctx0" brushRef="#br0" timeOffset="3012.546">-11482 13872 1084 0,'-8'-5'404'0,"-7"2"48"16,-2 15-304-16,-9 13-34 15,1 5-58-15,-1 12-18 16,6 1-18-16,5 0-1 15,10-11-3-15,4-4-4 16,8-13-7-16,10-3-2 0,5-7-2 16,16-4 1-16,3-4 1 15,9 2 0-15,-4-2-2 16,3 1 0-16,-14 2 0 16,-3 0 0-16,-13 0-1 15,-7 0 0-15,-9 3 9 16,-9 3 21-16,-7 4 7 15,-10 3 4-15,-4 4 3 16,-12 3-8-16,0-1-22 16,-3 0-7-16,8-5-3 0,1-3 1 15,11-6-23-15,4-10-101 16,12-9-54-16,18-16-350 16,11-7-6-16</inkml:trace>
          <inkml:trace contextRef="#ctx0" brushRef="#br0" timeOffset="3553.8188">-11133 13579 1243 0,'5'6'350'0,"-11"21"100"16,-5 13-343-16,-4 22-30 16,-5 2-9-16,-2 17-8 15,4-9-15-15,3 8-5 0,7-12-13 16,3-2-11-16,4-17-8 15,2-11-4-15,2-16-1 16,2-12 0-16,-2-13 3 16,3-14 1-16,3-15 1 15,2-22-2-15,4-4 1 16,4-9-2-16,-5 7-1 16,1 14-1-16,-4 21 0 15,-5 15-7-15,-3 16-2 16,2 18-1-16,-2 12 2 15,3 10 0-15,1 3 7 0,7 0 1 16,-3-8 0-16,6-12-1 16,3-13 1-16,7-15-2 15,4-13 2-15,14-17-1 16,-3-5 1-16,1-4-1 16,-9 8 1-16,-6 7-3 15,-13 14 0-15,-9 15-3 16,-6 11 5-16,-3 16 9 15,-3-3 7-15,0 15 7 16,1-9 3-16,2 0-5 16,5-12-8-16,5-7-7 15,4-14-3-15,12-10-1 16,5-9 0-16,9-11-1 16,4 1 1-16,10-4-1 15,-8 6-2-15,3 4 1 16,-11 12-1-16,-4 4 0 0,-16 2-3 15,-3 5 0-15,-7 0-11 16,-2-1-43-16,-2-2-37 16,6-5-72-16,2-1-31 15,3-8-332-15,5-1 74 16</inkml:trace>
          <inkml:trace contextRef="#ctx0" brushRef="#br0" timeOffset="3828.2592">-10087 13550 759 0,'10'-45'410'16,"-4"16"5"-1,-2 9-121-15,-4 17-130 0,2 12-13 16,1 11-53-16,3 11-17 16,0 6-25-16,10 10 2 15,2 1-10-15,7 7-3 16,4-5-11-16,7 10-11 15,0-6-13-15,-1 6-6 16,-7-7-2-16,-11 7-2 16,-22-3 1-16,-23 9 0 15,-21-3 0-15,-31 14-10 16,-10-7-16-16,-14-1-141 16,1-7-366-16,-17-6 58 0</inkml:trace>
        </inkml:traceGroup>
      </inkml:traceGroup>
    </inkml:traceGroup>
    <inkml:traceGroup>
      <inkml:annotationXML>
        <emma:emma xmlns:emma="http://www.w3.org/2003/04/emma" version="1.0">
          <emma:interpretation id="{5F71FACC-702C-4E73-98F1-A779B0BBDBA0}" emma:medium="tactile" emma:mode="ink">
            <msink:context xmlns:msink="http://schemas.microsoft.com/ink/2010/main" type="paragraph" rotatedBoundingBox="19523,15752 23761,15046 23942,16134 19704,168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C1E664-D157-4B45-BB41-A909450BA360}" emma:medium="tactile" emma:mode="ink">
              <msink:context xmlns:msink="http://schemas.microsoft.com/ink/2010/main" type="line" rotatedBoundingBox="19523,15752 23761,15046 23942,16134 19704,16839">
                <msink:destinationLink direction="with" ref="{703A43A4-AEA6-449A-884D-652AC040857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36FD1C3-1091-4C07-B1A3-0C40B234F1FF}" emma:medium="tactile" emma:mode="ink">
                <msink:context xmlns:msink="http://schemas.microsoft.com/ink/2010/main" type="inkWord" rotatedBoundingBox="19523,15752 23761,15046 23942,16134 19704,1683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554.3516">-10415 15212 1244 0,'12'-17'336'0,"-5"25"-241"15,-1 18-78-15,-2 22-2 16,-5 11-15-16,-1 26 16 16,4-5-9-16,-1 5 9 15,2-16-12-15,5-13 11 0,-3-26-14 16,-5-11 14-16,-3-21-13 15,-5-24-23-15,-3-6-40 16,-10-23-293-16,-7-8 53 16</inkml:trace>
          <inkml:trace contextRef="#ctx0" brushRef="#br0" timeOffset="90006.6519">-10674 15180 889 0,'-5'-15'276'15,"5"-1"52"-15,11 4-258 0,12 0-19 16,8-4-39-16,16-11 10 15,4-1-14-15,10 2 10 16,-7 3-11-16,3 3 9 16,-11 17-19-16,-2 9 11 15,-15 5-12-15,-4 9 14 16,-14 6-4-16,-10 11 34 16,-7 0-7-16,-11 9 28 15,-4-6-7-15,-5 2 24 16,6-6-32-16,-2-6 6 15,8-10-25-15,7-3 1 16,8-11-33-16,8-6-29 16,10-3-27-16,13-1-12 15,2-2-23-15,7 3-1 0,-5 6 24 16,-6 6 24-16,-10 8 6 16,-5 7 26-16,-10 5 17 15,-6 11 33-15,-9 3 0 16,-2 9 30-16,-6-1 0 15,-5-7 43-15,-3-7-10 16,-7-5 31-16,1-15-13 16,-8 2 5-16,3 1-50 15,-5-7-11-15,12-3-39 16,-3-4 0-16,8-8-18 0,2-7 6 16,6 0-21-16,-3-2-20 15,11 2-46-15,8-9-50 16,7-1-32-16,7 7 151 15,7 4-454-15,10-1 215 16</inkml:trace>
          <inkml:trace contextRef="#ctx0" brushRef="#br0" timeOffset="90273.5987">-9827 15146 1013 0,'3'-4'296'0,"-3"5"54"15,-3 11-255-15,0 10-73 16,-4 13 9-16,7 5-12 16,-1 12 12-16,-1-9-14 15,4 8 3-15,9-8-17 16,-4-5 12-16,1-13-26 15,4-9-18-15,-3-16-28 16,-1-15-323-16,4-8 70 0</inkml:trace>
          <inkml:trace contextRef="#ctx0" brushRef="#br0" timeOffset="90826.2904">-9534 15119 889 0,'1'-6'352'0,"2"6"3"16,2 7-219-16,2 7-115 15,0 7-21-15,-1 16 18 16,0 5-8-16,2 10 13 0,-4 2 1 15,1-1-9-15,-1-7-16 16,-2-6 9-16,-5-12-13 16,-5-5 10-16,-4-9-17 15,-7-5 0-15,1-6-19 16,-6-6-2-16,-3-3-17 16,-5-8 9-16,5-2-3 15,-6-10 13-15,7 0 3 16,-3-14 18-16,15-3-3 0,-6-16 15 15,14 5-7 1,6-9 15-16,13 12-12 0,10-10 11 16,10 14-13-16,13-7 12 15,6 9-14-15,7 2 11 16,-7 22-11-16,5 9 12 16,-16 18-9-16,-4 9 13 15,-13 8-10-15,-8 12 35 16,-12 2 1-16,-8 6 27 15,-10-1 0-15,-9-1 40 16,-3-7-23-16,-3-2 2 16,0-11-28-16,1-2 1 15,7-4-43-15,5-4-23 16,9-8-58-16,8 3-360 16,10 2 81-16</inkml:trace>
          <inkml:trace contextRef="#ctx0" brushRef="#br0" timeOffset="91204.2662">-9255 15361 1274 0,'3'8'386'0,"-8"1"59"16,7 5-313-16,2 3-134 0,9-4 5 15,0-3-11-15,9-4 11 16,2-6-9-16,9-8 10 15,-9-3-9-15,11-3 12 16,-5-4-12-16,-3 1 11 16,-8 8-10-16,4 6 7 15,-8 6-13-15,-3 14 8 16,-3 6-10-16,2 9 10 16,-5 3-8-16,0 1 15 15,1-10-7-15,0-6 12 16,1-13-12-16,6-11 13 15,1-9-13-15,8-7 14 16,0-3-22-16,2-7-29 16,-5 5-30-16,-4 7-20 15,-8 7-36-15,1 7-81 16,-4 8-12-16,0 2-9 0,-2 0-127 16,3 1 21-16</inkml:trace>
          <inkml:trace contextRef="#ctx0" brushRef="#br0" timeOffset="91511.1837">-8703 15393 657 0,'5'-9'398'16,"-5"4"-27"-16,0 5-147 16,-8 11-91-16,-3 6-73 0,-6 9 3 15,0 5-33-15,0 2 11 16,5-5-15-16,5-2 5 16,5-10-26-16,7-7 10 15,2-9-19-15,7-8 18 16,3-7-10-16,4-8 14 15,-2-3-14-15,-2 0 16 16,-7 6-19-16,0 3 10 16,-4 8-14-16,-2 5 12 15,-2 1-10-15,-1 5 10 16,-1-1-11-16,2-1 13 16,-4 0-11-16,6 0 8 15,-3 0-11-15,5-3-10 16,2-1-31-16,3-10-31 15,1-4-266-15,0-10-88 16,-6 3-74-16</inkml:trace>
          <inkml:trace contextRef="#ctx0" brushRef="#br0" timeOffset="91875.2117">-8145 14625 654 0,'-6'20'464'16,"-12"20"-98"-16,-11 27-19 15,-1 13-309-15,-6 15 33 16,0-9-1-16,4 4 25 16,8-19-21-16,8-4-3 15,12-18-38-15,7 1-5 16,4-15-28-16,13-1 7 16,3-18-13-16,11-3 7 15,1-12-10-15,13-8-23 16,-4-9-39-16,4-7 14 15,-10 0-405-15,-4 0 105 0</inkml:trace>
          <inkml:trace contextRef="#ctx0" brushRef="#br0" timeOffset="92198.5224">-8123 14887 1271 0,'6'-18'311'0,"12"-2"102"15,10 3-379-15,13 6-12 16,1-1-28-16,5 1 12 16,-7 3-11-16,-5 10 8 15,-5-2-11-15,-14 15 7 16,-8 7-10-16,-8 19 21 16,-8 5 2-16,-12 17 19 15,-1-8-2-15,-10 8 22 16,5-11-15-16,-1-3 23 15,7-16-15-15,7 0 10 16,9-11-23-16,4-7 3 16,7-7-31-16,9-4-32 15,2-10-39-15,14-8-68 16,5-7-162-16,20-5-184 16,-2-6-31-16</inkml:trace>
          <inkml:trace contextRef="#ctx0" brushRef="#br0" timeOffset="92521.6824">-7462 14835 1243 0,'0'-19'382'16,"-12"13"62"-16,-7 20-369 15,-5 18-13-15,-6 11-44 16,0 16 34-16,5-3-7 16,8 0 14-16,11-12-13 0,9-9-6 15,11-9-39-15,9-6 4 16,3-14-16-16,8-10 15 15,0-4-10-15,4-26 12 16,-6-15-6-16,0-14 15 16,-10-2-15-16,-8-14 9 15,-11 16-12-15,-9 13 0 16,-8 22-20-16,-6 17 8 16,-2 22-11-16,-1 12 14 15,2 9-17-15,3 5-36 16,10 0-43-16,8-2-39 15,8-10 168-15,8-10-484 16,4-15 233-16</inkml:trace>
          <inkml:trace contextRef="#ctx0" brushRef="#br0" timeOffset="93400.7959">-6510 14320 1290 0,'3'21'390'0,"2"4"61"16,9 11-317-16,0 1-136 15,1 9 7-15,0-9-11 16,4 3 10-16,-12-3-9 16,-4 15 7-16,-10-2-10 15,-15 27 11-15,-10 6-11 16,-26 20 14-16,-14-7-9 15,-40 22 0-15,-11-16-68 16,-26-1-129-16,8-23-255 0,-9-18-21 16</inkml:trace>
          <inkml:trace contextRef="#ctx0" brushRef="#br0" timeOffset="92871.905">-7162 14715 933 0,'17'-21'368'0,"0"4"35"0,15 2-202 16,-1 5-94-16,7 6-7 16,-7 7-48-16,-3 6-1 15,-10 5-35-15,-9 9 23 16,-12 4-12-16,-11 13 25 15,-6 5-9-15,-6 10 18 16,-1-1-29-16,2 6 6 16,7-11-24-16,4-8 4 15,8-10-15-15,6-11 9 16,0-11-13-16,6-1 7 16,0-7-10-16,11 2-12 15,3-1-33-15,9-4-60 16,3-4-60-16,10-5-342 15,-4-4 46-15</inkml:trace>
          <inkml:trace contextRef="#ctx0" brushRef="#br0" timeOffset="93171.2233">-6728 14769 1207 0,'-13'0'355'16,"-12"14"68"-16,-2 13-352 15,-12 21-11-15,2 3-25 16,4 10 35-16,8-7-8 15,10-10 15-15,10-12-34 16,11-9-10-16,7-14-35 0,13-5 2 16,4-8-8-16,12-14 10 15,-1-8-8-15,8-20 11 16,-9-9-9-16,0-13 10 16,-14 2-11-16,-9 0 11 15,-16 19-9-15,-4 10 7 16,-12 19-18-16,-8 13 7 15,0 11-13-15,-5 9 14 16,2 2-38-16,2 5-65 16,8-8-37-16,7-1-325 15,6-11 12-15</inkml:trace>
          <inkml:trace contextRef="#ctx0" brushRef="#br0" timeOffset="98601.3438">-8705 15478 1180 0,'0'1'342'16,"-3"7"65"-16,0 12-294 16,3 3-65-16,3 9 2 15,0-3-16-15,7 0 14 16,0-3-30-16,9-10 2 15,-1-10-20-15,5-8 13 16,-1-9-12-16,2-16 13 16,-2 2-9-16,-2-2 11 15,-7 5-13-15,-2 5 6 0,-6 11-14 16,-2 11 4-16,-2 10-3 16,-1 10 26-16,2 7-1 15,4 9 14-15,-8-4-3 16,7-2 3-16,-5-12-25 15,8-10 3-15,-2-7-12 16,5-5 7-16,-5-7-7 0,9-1 8 16,-9-6-5-16,3-2-42 15,-7-3-76-15,6-1-385 16,-10 4 54-16</inkml:trace>
        </inkml:traceGroup>
      </inkml:traceGroup>
    </inkml:traceGroup>
    <inkml:traceGroup>
      <inkml:annotationXML>
        <emma:emma xmlns:emma="http://www.w3.org/2003/04/emma" version="1.0">
          <emma:interpretation id="{A49F0680-87B6-4969-BB39-CE54783D68AD}" emma:medium="tactile" emma:mode="ink">
            <msink:context xmlns:msink="http://schemas.microsoft.com/ink/2010/main" type="paragraph" rotatedBoundingBox="17368,16143 23811,16397 23705,19092 17262,188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2712B2-1996-4E39-9A01-D662C692EC39}" emma:medium="tactile" emma:mode="ink">
              <msink:context xmlns:msink="http://schemas.microsoft.com/ink/2010/main" type="line" rotatedBoundingBox="17368,16143 23723,16394 23642,18451 17287,18200"/>
            </emma:interpretation>
          </emma:emma>
        </inkml:annotationXML>
        <inkml:traceGroup>
          <inkml:annotationXML>
            <emma:emma xmlns:emma="http://www.w3.org/2003/04/emma" version="1.0">
              <emma:interpretation id="{F8585572-BF96-4FCF-A50F-BDC39D9A48F0}" emma:medium="tactile" emma:mode="ink">
                <msink:context xmlns:msink="http://schemas.microsoft.com/ink/2010/main" type="inkWord" rotatedBoundingBox="17354,16510 21726,16682 21660,18373 17287,1820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6145.0149">-9820 17083 658 0,'-27'-24'306'0,"1"-19"6"15,3-8-146-15,1-8-63 16,14 0-34-16,10-16 9 16,12 11-26-16,13-5 0 15,10 6-22-15,8 3-3 16,2 19-21-16,1 7 7 0,-5 15-10 15,4 15-4-15,-7 5-6 16,-1 5 10-16,-6 8-9 16,-4 9 9-16,-10 2-6 15,-2 5 18-15,-10 0 0 16,-10 5 45-16,-6-4 6 16,-11-1 31-16,-7-4-14 15,-13 5 1-15,-5-8-96 16,1-2 48-16,7-5-32 15,6-7-26-15,11-7-59 16,22-10-338-16,13-7 28 0</inkml:trace>
          <inkml:trace contextRef="#ctx0" brushRef="#br0" timeOffset="95824.6337">-9659 16585 1178 0,'-13'11'324'0,"6"10"71"16,3 22-307-16,1 6-87 15,7 13 7-15,2-3-9 16,8 9 10-16,-1-16-8 0,10 2 12 16,-8-14-23-16,0-7-65 15,-7-11-132-15,0-4-193 16,-7-4-55-16</inkml:trace>
          <inkml:trace contextRef="#ctx0" brushRef="#br0" timeOffset="94739.4881">-10827 16815 1166 0,'-13'-14'344'0,"13"-6"66"16,14-1-343-16,18-13-20 15,10-3-48-15,19-9 8 16,7 6-214-16,5 5 214 16,-5 18-9-16,2 13 4 15,-13 14-11-15,-3 16 212 16,-14 8-215-16,-5 11 9 16,-17 4-6-16,-5 6 35 15,-10-6 4-15,-8-1 37 16,-6-9 5-16,-4 1 23 15,-7-12-32-15,-10 1 5 0,0-3-33 16,-3 2 2-16,3-5-15 16,-4 0 7-16,7-5-15 15,-3 2 7-15,3-5-17 16,1-1 3-16,10-3-13 16,2-3-25-16,9-5-52 15,7-8-85-15,3-3-285 16,9 1-62-16,10-5-129 15</inkml:trace>
          <inkml:trace contextRef="#ctx0" brushRef="#br0" timeOffset="94402.2064">-10571 16843 986 0,'15'-20'391'0,"7"4"9"0,-1 13-253 15,4 17-94-15,1 12-51 16,-2 19 1-16,-5 1-8 16,-3 10 12-16,-3-5-6 15,-3 3 11-15,0-14-10 16,-4-5 15-16,-3-9-36 15,-2-8-47-15,-1-13-16 16,-20-14-317-16,-4-5 42 16</inkml:trace>
          <inkml:trace contextRef="#ctx0" brushRef="#br0" timeOffset="97281.0986">-9407 16913 1214 0,'0'3'304'0,"1"10"90"16,6 17-318-16,2-2-58 0,3 18 20 16,0-2-9-16,2 8 14 15,0-9-20-15,0 6 2 16,-4-13-19-16,-3-7 7 15,-3-11-16-15,-4-5 38 16,-1-10 6-16,-4-8 24 16,0-6-12-16,-2-10 12 15,1-7-39-15,1-13-4 16,0-2-25-16,-1-9 11 16,2 7-9-16,-1-2 10 15,1 18-12-15,0 1 10 16,4 16-13-16,2 4 5 15,1 13-12-15,5 2 7 16,1 10-8-16,9 3 11 16,2 3-4-16,9 2 11 0,1-1-6 15,6-4 8-15,-6-6-10 16,2-6 6-16,-6-15-6 16,-2-9 9-16,-4-9-5 15,0-9 9-15,-11-7-5 16,-2 1 8-16,-7 3-7 15,-8 5 3-15,-1 11-9 16,-2 11 5-16,0 12-10 16,-3 15 6-16,2 9-7 0,-2 8 11 15,5 2-7-15,-5 1 13 16,4-11-5-16,7 2 7 16,-1-10-9-16,8 2 7 15,2-3-13-15,6 3 8 16,-3-6-10-16,8 1-43 15,4-4-58-15,6-3-63 16,2-5 61-16,3-10-395 16,-3-2 137-16</inkml:trace>
          <inkml:trace contextRef="#ctx0" brushRef="#br0" timeOffset="97624.7041">-8898 16879 1103 0,'-4'-16'349'0,"-1"2"58"15,0 9-327-15,1 10-16 16,-2 13-54-16,-1 13 21 0,1 3-3 16,2 10 30-16,2 1-9 15,4-6 12-15,2-8-32 16,4 0 0-16,3-10-26 16,3-8 8-16,1-7-15 15,3-9 18-15,-2-13-8 16,2-11 11-16,-3 1-9 15,-1-10 13-15,-5 3-17 0,-1 10 8 16,-5 10-14 0,-3 3 5-16,0 14-12 0,-3 10 7 15,-3 3-10-15,-2 7 13 16,1 4-6-16,0-2 14 16,1-3-9-16,6 3 15 15,5-11-35-15,6-5-96 16,2-13 113-16,7-16-471 15,-3-25 89-15</inkml:trace>
          <inkml:trace contextRef="#ctx0" brushRef="#br0" timeOffset="98012.7853">-8675 16462 1103 0,'3'2'358'0,"-5"15"41"15,4 18-238-15,-1 6-113 16,2 16 31-16,3-2-5 0,4 8 15 15,2-6-34-15,5 4-7 16,3-10-36-16,1-5 1 16,-3-8-14-16,-5-4 10 15,-7-11-6-15,-5-6-21 16,-2-9-54-16,-8-7-64 16,-1-1 431-16,-6 2-788 15,-9-8 367-15</inkml:trace>
          <inkml:trace contextRef="#ctx0" brushRef="#br0" timeOffset="87495.7959">-12887 16152 1034 0,'1'-41'289'16,"7"-3"74"-16,12 8-309 15,18-4-4-15,2 7-39 16,11 0 5-16,1 10-15 16,8 16 12-16,-8 13-14 0,6 21 8 15,-15 15-12-15,-6 18 7 16,-16 4-10-16,-10 10 12 16,-28-36 57 15,9-18 63-31,1 0-64 0,-32 52 1 15,1-20-44-15,0-13-1 16,4-16-17-16,36-26-12 16,8-7-17-16,9 3 12 15,7 5-13-15,6 7 13 16,3 4 7-16,1 14 14 16,-4 0-13-16,-6 6 10 15,-8-3-10-15,-7 0 9 16,-6-10-5-16,-13 0 40 15,-4-5 2-15,-11 1 32 16,-8-1 2-16,-10 1 24 16,1-1-37-16,-6 1-1 0,7-4-31 15,2 3 1-15,11-5-27 16,3-1 10-16,10 1-13 16,3-2 12-16,7 1-34 15,5 0-56-15,4 2-51 16,9-4-292-16,8 0-79 15,5-9-92-15</inkml:trace>
          <inkml:trace contextRef="#ctx0" brushRef="#br0" timeOffset="87030.2459">-12714 16100 1179 0,'-8'-15'325'0,"5"6"74"15,5 13-351-15,7 16-18 16,5 11-41-16,3 13 10 16,0 12-7-16,1 7 14 15,-3-4-9-15,-1 13 10 16,-2-7-11-16,-4 7-11 15,-5-18-39-15,-3-4 11 16,-6-24-236-16,-9-16-112 16,-2-27-16-16</inkml:trace>
          <inkml:trace contextRef="#ctx0" brushRef="#br0" timeOffset="88047.3852">-11938 16159 1146 0,'-15'-20'361'0,"-10"4"77"15,2 15-342-15,-9 10-14 0,0 6-55 16,-3 14-4-16,1 7-26 16,0 4 19-16,8-5-9 15,6 3 11-15,12-7-16 16,8-5 10-16,8-5-17 16,13-5 5-16,2-7-21 15,8-6-8-15,1-4-11 16,2-4 10-16,-3-1-4 15,-4-8 21-15,-5 2 8 0,-5 6 11 16,-5 1-10 0,-6 0 4-16,-7 12-11 0,-7 5 11 15,-4 6-2-15,-8 7 23 16,-5 5 2-16,-2 6 17 16,1-7-10-16,4 0 5 15,7-8-22-15,6-4 6 16,7-6-32-16,14-9-67 15,5-13 453-15,15-14-815 16,2-25 350-16</inkml:trace>
          <inkml:trace contextRef="#ctx0" brushRef="#br0" timeOffset="88513.1093">-11739 16099 1348 0,'-23'38'280'0,"-7"22"133"0,10 9-409 15,0 9 2-15,11-6-10 16,9 0 9-16,10-15-10 16,6 1 12-16,2-7-11 15,4 1 10-15,-4-1-10 16,-6 7 11-16,-1-3-11 16,-2 4 9-16,-10-13-9 15,-1-8 10-15,-4-18-14 0,-5-16 53 16,-2-10 0-16,-3-12 16 15,-2-19-11-15,1-23 19 16,0-12-56-16,3-28 1 16,11-4-19-16,9-11 8 15,8 14-14-15,14-6 11 16,4 21-8-16,8 6 10 16,-5 25-10-16,7 9 4 15,-6 21-14-15,7 11 7 16,-3 14-11-16,3 10 10 15,-8 6-5-15,-2 14 11 16,-9 3-10-16,-5 7 15 16,-9-1-10-16,-7 7 15 15,-7-10-1-15,-13 3 32 16,-3-4-3-16,-14-6 25 0,-6-9-11 16,-7 0 4-16,1-11-26 15,-2-4 1-15,18-4-21 16,0-5 4-16,12-4-37 15,9-13 352 1,23-15-824-16,12-17 362 0</inkml:trace>
          <inkml:trace contextRef="#ctx0" brushRef="#br0" timeOffset="102989.1882">-11240 16432 1412 0,'-11'-8'383'0,"1"5"90"15,5 3-400-15,3 6-46 16,2-3-21-16,5 6-39 16,0-4-28-16,5 1-57 15,0-8-48-15,2-11-312 16,-9-20 64-16</inkml:trace>
          <inkml:trace contextRef="#ctx0" brushRef="#br0" timeOffset="103275.2817">-11065 16014 895 0,'8'5'314'0,"-12"6"28"15,0 21-214-15,2 8-106 16,1 17 9-16,-4 1 18 16,-2 9 4-16,11 2 55 15,2-6-76 1,2-12-18-16,-3-10-1 0,5-12-60 15,-2-22-2 1,1-9-351-16,-3-13 59 0</inkml:trace>
          <inkml:trace contextRef="#ctx0" brushRef="#br0" timeOffset="103632.9782">-10964 16014 1260 0,'-3'5'266'0,"-5"13"118"16,4 10-369-16,1 12-18 16,0 6 9-16,3 14 5 15,-2-4 8-15,7 7-5 16,4-12 9-16,8 1-11 0,-5-20 0 16,5-6-9-16,-2-15 8 15,-1-6 12-15,-5-11 16 16,2-14 0-16,3-6 7 15,-2-17-8-15,-1-8-18 16,0-21-9-16,-5 6-1 16,-5-3 4-16,-4 17 11 15,-5 7-1-15,-1 21-2 16,-8 8-9-16,-3 13-6 16,-3 13-17-16,0 6 6 0,-4 11-36 15,5 0-16-15,-1 5-58 16,8-6-10-16,7-4-249 15,10-8-62-15,18-16-46 16</inkml:trace>
          <inkml:trace contextRef="#ctx0" brushRef="#br0" timeOffset="104026.7319">-10761 15867 996 0,'-10'-8'339'0,"-7"28"29"16,-1 16-251-16,-5 24-69 15,3 4-5-15,2 22 19 16,5-11 18-16,7 2-2 16,11-19-13-16,6-4-23 15,4-22-19-15,6-8-17 0,4-14 3 16,1-17-4-16,-3-12 10 16,8-21-4-16,-5-9 9 15,-3-17-8-15,-6 1 17 16,-8-1 6-1,-11 11 8-15,-10 7-9 0,-5 21 6 16,-4 4-22-16,-2 11-9 16,-5 4-13-16,7 9 7 15,-4 6-39-15,7 6-33 16,1 7-111-16,11 3-326 0,9 3 34 16</inkml:trace>
          <inkml:trace contextRef="#ctx0" brushRef="#br0" timeOffset="95356.701">-10616 17064 1252 0,'3'-13'310'0,"8"7"92"16,20-2-341-16,6-2-51 0,12-12 16 15,0 4-3-15,7 1 12 16,-11 3-12-16,4 8 2 15,-11 14-23-15,1 4 4 16,-12 2-12-16,-4 7 10 16,-9-5-9-16,-5 2 14 15,-7-1-3-15,-4 9 25 16,-4-3-7-16,-5 14 13 16,-4-2-4-16,-5 6 25 15,-1-1-19-15,-10 8 14 16,2-7-7-16,-5 7 1 15,-1-7-30-15,-5 4 5 16,6-12-16-16,-7-5 5 16,2-14-10-16,0-8 9 15,0-14-12-15,2-12-8 16,10-10-22-16,1-12-32 0,12 1-43 16,6-1-42-16,8 12-21 15,8 8-323-15,7 13 89 16</inkml:trace>
          <inkml:trace contextRef="#ctx0" brushRef="#br0" timeOffset="95609.587">-10014 16672 1011 0,'16'-18'337'16,"-11"15"28"-16,1 14-236 15,-1 9-146-15,-4 9 15 16,2 3-11-16,0 9 39 16,5 5 4-16,4 8 16 15,5-5-13-15,0 8 9 16,0-5-34-16,0 0 5 16,-6-12-16-16,-5-2-2 15,4-15-54-15,-2-4-340 16,-9-16 86-16</inkml:trace>
        </inkml:traceGroup>
        <inkml:traceGroup>
          <inkml:annotationXML>
            <emma:emma xmlns:emma="http://www.w3.org/2003/04/emma" version="1.0">
              <emma:interpretation id="{BB438328-68BA-4815-B9C5-A253B741FCAC}" emma:medium="tactile" emma:mode="ink">
                <msink:context xmlns:msink="http://schemas.microsoft.com/ink/2010/main" type="inkWord" rotatedBoundingBox="21993,16326 23723,16394 23665,17852 21935,1778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9732.9462">-7586 16494 1049 0,'-4'-29'435'0,"0"20"-3"15,-2 14-221-15,-2 9-195 16,-4 15 9-16,-2 7-9 16,-1 7 32-16,5-1-3 15,4 1 14-15,9-11-20 16,7 0-9-16,0-12-30 0,6-5 7 16,2-11-17-1,5-15 18-15,-5-11-10 0,9-18 12 16,-6-9-8-16,0-14 16 15,-7 4-17-15,-9 3 11 16,-10 12-12-16,-10 12 9 16,-10 12-13-16,-7 9 3 15,2 6-11-15,-6 15 9 16,4 2-10-16,4 13 19 16,10 1-32-16,4 6-89 15,10-6-41-15,16 5-326 16,8-7-8-16</inkml:trace>
          <inkml:trace contextRef="#ctx0" brushRef="#br0" timeOffset="100121.02">-7401 16280 1030 0,'14'-20'390'0,"3"1"9"0,7-2-216 16,5 4-177-16,4 3 3 16,-7 8 0-16,0 12 19 15,-12 13-9-15,-5 16 18 16,-11 6-9-16,-10 16 1 15,-9 4-17-15,-10 13 9 16,-4-10-21-16,-2 9 33 16,6-14 1-16,2-8 18 15,12-17-12-15,6-7 15 16,7-14-36-16,10-4-3 16,6-8-23-16,11-5 15 15,8-4-12-15,13-10-69 16,-1-8-54-16,11-4-357 15,-3 3 21-15</inkml:trace>
          <inkml:trace contextRef="#ctx0" brushRef="#br0" timeOffset="100633.8554">-6536 15659 1339 0,'6'32'459'0,"-4"1"35"15,1 24-301-15,-2 6-198 16,1 12 12-16,0-4-6 16,-2 10 6-16,-4-3-7 15,-12 21 6-15,-9 0-11 0,-24 27 4 16,-15 1-30-16,-44 36-122 15,-10-2-347-15,-55 11 47 16</inkml:trace>
          <inkml:trace contextRef="#ctx0" brushRef="#br0" timeOffset="100424.7022">-6942 16344 1134 0,'-20'-3'480'0,"0"11"-13"15,-8 10-227-15,4 8-224 16,-2 14 13-16,6 3-5 15,7 2 16-15,9-7-7 0,7-4 12 16,6-14-30-16,9-10-4 16,-1-10-18-16,11-13 14 15,1-14-12-15,8-16 12 16,-3-4-8-16,-2-25 14 16,-9 0-15-16,-8-8 12 15,-12 13-10-15,-7 2 10 16,-7 27-16-16,-3 15 5 15,0 20-14-15,-1 15 9 16,1 11-9-16,0 11-43 16,4 1-53-16,4 2-54 15,10-11-340-15,11-29 42 16</inkml:trace>
          <inkml:trace contextRef="#ctx0" brushRef="#br0" timeOffset="99075.7614">-8169 16203 1194 0,'-8'-3'348'0,"-3"20"67"16,-3 17-349-16,-2 24-27 16,-1 12-34-16,-2 16 34 15,7-4 2-15,3 8 22 16,9-10-10-16,6 0 1 15,0-11-35-15,6-6 1 16,2-24-20-16,3-2 10 16,1-14-11-16,9-7-11 15,-3-9-47-15,5-1-58 16,-4-7 115-16,-1-25-470 16,-8-8 150-16</inkml:trace>
          <inkml:trace contextRef="#ctx0" brushRef="#br0" timeOffset="99403.8676">-8096 16519 1056 0,'0'-37'325'16,"6"7"52"-16,8 3-283 16,12-3-70-16,7 7-17 0,8-8 25 15,0 2-4-15,1 4 10 16,-10 7-10-16,2 15 4 15,-16 17-25-15,-6 16 15 16,-7 15-8-16,-13 18 27 16,-10 0-9-16,-7 12 18 15,-2-3-11-15,1 0 26 16,3-11-17-16,-2-4 13 16,8-15-18-16,5-13 3 15,4-8-30-15,7-7-1 16,5-11-19-16,12-5-16 15,4-5-36-15,6-15-88 16,6-4 26-16,19-9-386 16,-5 0 69-16</inkml:trace>
        </inkml:traceGroup>
      </inkml:traceGroup>
      <inkml:traceGroup>
        <inkml:annotationXML>
          <emma:emma xmlns:emma="http://www.w3.org/2003/04/emma" version="1.0">
            <emma:interpretation id="{D272E946-32C3-4F12-8BC8-FB0B506249A8}" emma:medium="tactile" emma:mode="ink">
              <msink:context xmlns:msink="http://schemas.microsoft.com/ink/2010/main" type="line" rotatedBoundingBox="19498,18408 23670,17604 23861,18599 19689,19402"/>
            </emma:interpretation>
          </emma:emma>
        </inkml:annotationXML>
        <inkml:traceGroup>
          <inkml:annotationXML>
            <emma:emma xmlns:emma="http://www.w3.org/2003/04/emma" version="1.0">
              <emma:interpretation id="{3DCDF8DB-AB6E-49AB-A602-03559ADE831E}" emma:medium="tactile" emma:mode="ink">
                <msink:context xmlns:msink="http://schemas.microsoft.com/ink/2010/main" type="inkWord" rotatedBoundingBox="19498,18408 22897,17753 23088,18747 19689,1940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5577.1889">-10053 17646 1319 0,'11'-26'314'0,"13"-1"111"16,12-1-391-16,11 2-15 16,2 3-22-16,8 8 9 15,-12 10-12-15,4 7 9 16,-11 5-10-16,-3 7 5 15,-10 6-9-15,-8 8 11 16,-16 2-2-16,-8 4 17 16,-10 1-4-16,-5 5 14 15,-2-6-7-15,1 0 4 16,7-5-14-16,7-5 6 16,6-7-11-16,6-5 6 15,2-2-10-15,5-4 7 0,9-2-9 16,2 0 11-16,5 0-9 15,4 5 10-15,-6 2-11 16,-5 7 8-16,-4 5-13 16,-7 5 9-16,-5 3-10 15,-2 6 10-15,-2-4-10 16,-4 9 24-16,-1-5-2 0,-3-2 34 16,-2-15 4-16,-4-2 38 15,-4-13-10-15,-4-1 13 16,-3-5-28-16,-8-4-6 15,1 1-32-15,-6-9-5 16,6 0-22-16,-4-9-1 16,8 5-12-16,2-6-15 15,11 9-20-15,5 1-84 16,8 8-79-16,17 11-334 16,2-3 16-16</inkml:trace>
          <inkml:trace contextRef="#ctx0" brushRef="#br0" timeOffset="105073.1605">-9763 17741 989 0,'64'-79'864'16,"-76"80"-678"-16,-3 30-135 0,4 16-59 15,3 26 0-15,5-9 4 16,3 11 12-16,3-18-6 16,4-2 10-16,-1-12 3 15,1-3-54-15,0-8-49 16,-7-12-330-16,-5-11 43 16</inkml:trace>
          <inkml:trace contextRef="#ctx0" brushRef="#br0" timeOffset="106404.4323">-9254 17680 851 0,'-17'-29'328'0,"11"-2"27"16,11 4-243-16,15-12-27 15,9 6-61-15,9-4-4 16,2 3-18-16,9 5 14 15,-4 12-10-15,4 3 11 16,-6 11-10-16,1 8 8 16,-10 4-15-16,-6 8 14 15,-10 4-2-15,-4 12 40 16,-8-1 2-16,-5 8 27 16,-2-4-8-16,-7 1 23 0,-4-8-25 15,-6-3 8-15,-2-9-22 16,-6-6 3-16,0-5-31 15,-4-3-14-15,6 0-67 16,1-6-93-16,14-4-366 16,13-10 42-16</inkml:trace>
          <inkml:trace contextRef="#ctx0" brushRef="#br0" timeOffset="105839.9635">-9199 17556 1187 0,'10'-34'357'0,"-10"16"65"16,1 16-313-16,-2 14-91 15,-1 18 12-15,1 13-20 0,-6 15 12 16,4 5-2-16,3 7 10 16,5-5-21-16,1-5 5 15,2-14-10-15,-4-7 10 16,-2-14-45-16,3-5-40 16,-5-6-380-16,-10-16 75 15</inkml:trace>
          <inkml:trace contextRef="#ctx0" brushRef="#br0" timeOffset="106144.6433">-8941 17628 1052 0,'5'14'254'15,"1"13"107"-15,0 3-306 16,0 22 15-16,0 0-8 16,0 8 12-16,-1-5-26 15,0 2 5-15,-1-16-34 16,-2-6 2-16,-1-12-17 16,-1-9 12-16,-1-8-11 15,-1-6 14-15,-2-3-27 16,-6-8-46-16,-3-4-40 0,-10-9-58 15,-7-9-153 1,-8-11-107-16,0-1-17 0</inkml:trace>
          <inkml:trace contextRef="#ctx0" brushRef="#br0" timeOffset="104635.6582">-10637 18001 1068 0,'-14'-5'408'16,"3"0"30"-16,5 2-255 16,11 2-123-16,9-4-13 15,9-5-30-15,16-9 10 16,12-4-10-16,9-6 10 16,-2-2-11-16,7-1 1 15,-33 18-39 1,0 0-48-16,25-2-48 0,-17 11-25 15,-16 14-322-15,-16 17 76 16</inkml:trace>
          <inkml:trace contextRef="#ctx0" brushRef="#br0" timeOffset="104821.9899">-10630 18163 1235 0,'5'3'380'0,"9"-12"57"15,9-2-335-15,18-5-78 16,1-4-32-16,13-5 12 16,-6 4-8-16,9-4 12 15,-7 7-45-15,9-1-17 16,-10 8-383-16,1 1 83 16</inkml:trace>
          <inkml:trace contextRef="#ctx0" brushRef="#br0" timeOffset="106777.3545">-8741 17841 1105 0,'0'-14'478'16,"0"8"-16"-16,10-5-222 0,9 7-217 15,11-10-8-15,7 0-19 16,9-6 13-16,-4 2-9 15,4 0-5-15,-6-1-69 16,10-2-389-16,-7-7 94 16</inkml:trace>
          <inkml:trace contextRef="#ctx0" brushRef="#br0" timeOffset="107357.0863">-8554 17639 996 0,'-14'-33'330'16,"9"1"48"-16,7 2-287 15,13-7-22-15,10 3-45 16,7-12 8-16,-1 6-14 0,15 0 10 16,-2 10-15-16,8 8 1 15,-7 13-19-15,8 10 7 16,-8 10-11-16,-2 12 7 16,-12 5-10-16,-2 9 11 15,-14-1 7-15,-4 10 49 16,-7-1 3-16,-5 2 24 15,-7-8-2-15,-4 2 7 16,-5-5-41-16,-11 2 10 16,1-7-13-16,-9 4 11 15,3-6-19-15,-6-1 1 16,7-12-19-16,-5 0 3 16,10-12-23-16,1-5-37 15,9-4-69-15,12-2-417 16,16 2 72-16</inkml:trace>
          <inkml:trace contextRef="#ctx0" brushRef="#br0" timeOffset="107077.5852">-8260 17376 987 0,'-12'0'469'0,"4"14"-35"16,4 11-205-16,-1 19-192 16,2 10-43-16,5 4 10 15,1-9-10-15,3 3 14 16,1-15-8-16,3-1 4 15,-4-7-41-15,-5 3-57 16,-4-8-32-16,-8-2-179 0,-1-8-127 16,-6-2-10-1</inkml:trace>
          <inkml:trace contextRef="#ctx0" brushRef="#br0" timeOffset="107833.8032">-8042 17680 782 0,'3'-1'337'0,"0"-6"27"16,0 9-198-16,2-2-42 15,1 3-48-15,3 2 12 16,2 1-34-16,4-5 3 15,5-1-23-15,8-4 2 16,-2-4-26-16,3-15 7 16,-3-5-12-16,-3-13 11 15,-9-8-14-15,-3-6 10 16,-10 7-10-16,-1 7 6 16,-1 19-11-16,-9 18 5 15,-6 14-10-15,0 24 20 0,-4 9 6 16,-6 11 31-16,5-1 5 15,7 3 16-15,2-15-20 16,5-6-4-16,12-12-31 16,4-3-1-16,7-14-16 15,2-7-5-15,5-5-23 16,3-16-93-16,-3-16 438 16,9-17-816-16,-4-10 333 15</inkml:trace>
          <inkml:trace contextRef="#ctx0" brushRef="#br0" timeOffset="108273.3321">-7780 17154 1092 0,'-4'-3'236'0,"-1"-2"104"16,8 11-326-16,-1 8 44 15,-1 8 5-15,-1 15 45 16,2 13-2-16,4 13 6 15,-3 3-41-15,2 12-9 16,-1-10-43-16,2 7 13 16,-9-8-13-16,-1 10 7 15,-6-9-9-15,-3 8 6 16,-4-8-18-16,3-5 8 0,5-19-9 16,4-10 9-16,1-17-8 15,5-8 11-15,-1-12-7 16,2-19 6-16,-5-8-9 15,6-24 6-15,3-15-10 16,-2-18 6-16,6 7-8 16,-3-12 8-16,2 17-8 15,-4 10 7-15,0 24-8 16,-1 9 1-16,4 24-10 0,-4 9 2 16,3 9-7-16,2 8 9 15,-2 2-2-15,6 1 20 16,-3 4-18-16,7-5-63 15,-1-15-61-15,2-10 103 16,2-15-480-16,6-26 150 16</inkml:trace>
          <inkml:trace contextRef="#ctx0" brushRef="#br0" timeOffset="108836.8596">-7392 17482 744 0,'5'-20'342'0,"-2"2"16"16,-3 4-169 0,2 3-41-16,-4 5-42 0,-4 9 7 15,-5 8-35-15,-6 20-5 16,-3 10-47-16,-1 10 13 15,2 1-15-15,3 0 15 16,8-14-10-16,3-12 10 16,5-9-23-16,5-11 2 15,7-7-15-15,7-14 13 16,4-15-14-16,7-20 11 16,2-10-10-16,1-18 7 15,-7 9-14-15,-8 10 11 16,-9 23-14-16,-3 14-1 15,-9 24-9-15,-3 12 8 0,2 4-11 16,-1 13 14-16,-1-2 2 16,4 5 10-16,4-10-9 15,6-2 10-15,-1-13-6 16,9 0-51-16,-7-12-59 16,11-5-362-16,-3-13 43 15</inkml:trace>
          <inkml:trace contextRef="#ctx0" brushRef="#br0" timeOffset="108593.3844">-7531 17059 925 0,'-6'1'505'15,"-2"13"-69"-15,0 15-134 16,1 10-282-16,-1 13 23 0,3 2-1 16,4 5 15-16,5-5-6 15,6 1 4-15,0-10-41 16,4-7-1-16,-2-10-13 16,-2-4-3-16,-4-13-41 15,0-8-88-15,2-1-13 16,-2-9-348-16,3 3 30 15</inkml:trace>
        </inkml:traceGroup>
        <inkml:traceGroup>
          <inkml:annotationXML>
            <emma:emma xmlns:emma="http://www.w3.org/2003/04/emma" version="1.0">
              <emma:interpretation id="{CAF81CDD-131D-4137-A586-13E4FF3C84AD}" emma:medium="tactile" emma:mode="ink">
                <msink:context xmlns:msink="http://schemas.microsoft.com/ink/2010/main" type="inkWord" rotatedBoundingBox="22870,17848 23305,17765 23319,17838 22884,17922"/>
              </emma:interpretation>
              <emma:one-of disjunction-type="recognition" id="oneOf6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~</emma:literal>
                </emma:interpretation>
                <emma:interpretation id="interp14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110035.2824">-7341 17171 1228 0,'-5'-5'360'16,"4"4"76"-16,5 2-359 16,15 2 5-16,5-1-44 0,12-4 4 15,8-2-10-15,14-10 6 16,-1-3-16-16,11-7-74 16,-5 1-418-16,-11-33 124 15</inkml:trace>
        </inkml:traceGroup>
        <inkml:traceGroup>
          <inkml:annotationXML>
            <emma:emma xmlns:emma="http://www.w3.org/2003/04/emma" version="1.0">
              <emma:interpretation id="{2445621A-E8CC-4461-9E05-721329772D0E}" emma:medium="tactile" emma:mode="ink">
                <msink:context xmlns:msink="http://schemas.microsoft.com/ink/2010/main" type="inkWord" rotatedBoundingBox="22961,17768 23421,17679 23518,18183 23058,1827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9358.4422">-7172 17031 1275 0,'-5'-9'386'0,"2"5"57"16,5 8-371-16,-6 16-4 16,4 3-35-16,-1 22 26 15,-2 1 5-15,-3 12 10 16,3-4-30-16,0 4-11 15,4-15-27-15,2-5 4 16,3-13-8-16,-1-8 6 16,4-11-11-16,-1-11-2 15,-1-6-5-15,7-15-23 16,5-8-25-16,1-7 8 16,-5 4 0-16,3 8 4 15,-7 15 16-15,-2 17 15 16,-6 16-6-16,2 11 13 15,-7 9-3-15,2 7 26 16,-1-6 4-16,4-5 13 0,0-12-12 16,3-8 8-16,2-12-20 15,4-9 7-15,3-11-13 16,7-13 13-16,2-7-15 16,3-9 13-16,-4 1-12 15,-5 4 12-15,-9 12-13 0,-3 7 6 16,-3 13-14-16,-3 12 8 15,-3 8-13-15,3 10 13 16,-1 7-6-16,1 6 16 16,0-4-8-16,4-3 12 15,4-11-13-15,1-9 7 16,2-11-15-16,7-8-2 16,-2-11-43-16,2-11-70 15,-1 1 114-15,-2-1-472 16,-7 6 131-16</inkml:trace>
        </inkml:traceGroup>
        <inkml:traceGroup>
          <inkml:annotationXML>
            <emma:emma xmlns:emma="http://www.w3.org/2003/04/emma" version="1.0">
              <emma:interpretation id="{7A40B2FB-A822-4A3C-842A-9448B9E09BC8}" emma:medium="tactile" emma:mode="ink">
                <msink:context xmlns:msink="http://schemas.microsoft.com/ink/2010/main" type="inkWord" rotatedBoundingBox="23433,18015 23737,17956 23760,18073 23456,18132"/>
              </emma:interpretation>
              <emma:one-of disjunction-type="recognition" id="oneOf8">
                <emma:interpretation id="interp16" emma:lang="" emma:confidence="0">
                  <emma:literal>w</emma:literal>
                </emma:interpretation>
                <emma:interpretation id="interp17" emma:lang="" emma:confidence="0">
                  <emma:literal>W</emma:literal>
                </emma:interpretation>
                <emma:interpretation id="interp18" emma:lang="" emma:confidence="0">
                  <emma:literal>u</emma:literal>
                </emma:interpretation>
                <emma:interpretation id="interp19" emma:lang="" emma:confidence="0">
                  <emma:literal>m</emma:literal>
                </emma:interpretation>
                <emma:interpretation id="interp20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09691.0394">-6741 17271 1047 0,'-10'20'366'0,"0"6"64"15,2-3-302-15,2 0-16 16,6-10-65-16,5 1-9 16,4-11-38-16,8-3 2 0,3-7-11 15,7-4 15-15,1 0-8 16,2 0 12-16,-5 2-5 15,-5 5 9-15,-6 4-13 16,-5 0 11-16,-3 0-6 16,-4 1 13-16,-2-1-5 15,3-1 10-15,0 1-10 16,-5-2 8-16,4-4-15 0,-1 1 6 16,-4 1-11-16,3-4 6 15,-1 3-8-15,4 5 8 16,-2-1-11-16,4 1 7 15,-1 0-9-15,3-2 8 16,-1 2-6-16,3-1 15 16,-1-4-35-16,-1-1-100 15,2 0 355-15,1-2-699 16,2 2 239-16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5:44.0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B1AB58C-FF6B-4AED-A94B-59C53FF28EC9}" emma:medium="tactile" emma:mode="ink">
          <msink:context xmlns:msink="http://schemas.microsoft.com/ink/2010/main" type="inkDrawing" rotatedBoundingBox="5557,1410 9059,2356 8339,5019 4837,4072" hotPoints="8409,3200 6801,4807 5194,3200 6801,1592" semanticType="enclosure" shapeName="Circle"/>
        </emma:interpretation>
      </emma:emma>
    </inkml:annotationXML>
    <inkml:trace contextRef="#ctx0" brushRef="#br0">-23843 1477 1071 0,'-56'-19'316'16,"9"7"61"-16,-8-3-290 15,4 3-66-15,-6-4-9 16,8 4 12-16,-5 0-9 15,8 6 11-15,-7-1-14 16,7 3 0-16,-5 2-16 16,5 7 9-16,-3 3-8 0,6 2 9 15,-9 9-4 1,9 2 15-16,-5 5-7 0,2 3 15 16,2 8-4-16,10 0 7 15,-3 11-13-15,7 2 4 16,-2 4-15-16,9-4 4 15,-2 1-13-15,7-14 10 16,1 0-11-16,9-7 5 16,0 1 6-1,-8 44-11-15,3 10 10 16,1 25-11-16,1 17 4 16,8-30 7-16,2-7-8 15,1-7 12-15,4-11-9 16,5-16 12-16,8 11-9 15,3-4 11-15,8 9-12 16,3-12 8-16,8 0-12 16,0-8 9-16,16 8-13 15,0-7 13-15,16 13-10 16,-5 2 9-16,13 5-11 16,-8-10 11-16,12 0-11 15,-8-18 11-15,17-4-8 16,-6-12 10-16,11 2-8 15,-12-10 9-15,12 5-10 16,-14-7 9-16,10-1-11 16,-11-4 10-16,16-2-12 15,-18-4 11-15,10-11-10 0,-13-2 10 16,10-18-11-16,-13 3 12 16,12-7-11-16,-11 5 11 15,12 1-12-15,-10 2 12 16,0 1-11-16,-13 1 12 15,7 2-13-15,-16-2 12 16,11 6-12-16,-3 0 12 16,7-1-12-16,-7 0 12 0,8-5-15 15,-13-3 10-15,2-12-2 16,-8-2-6-16,5-16-20 16,-10-1 14-16,10-10-8 15,-8 5 0-15,5-3 8 16,-7 13 19-16,-1-2-8 15,-9 8 13-15,3-6-10 16,-11 3 12-16,-1-18-11 16,-8 3 7-16,0-16-14 15,-6 6 11-15,-7-13-13 16,-5 6 11-16,-7-22-9 16,-7 10 11-16,-14-24-13 15,1 10 12-15,-12 0-10 16,-1 29 11-16,-9 1-8 15,1 21 14-15,-11-2-2 16,2 12 14-16,-10-17-10 0,5 3 8 16,-21-6-16-16,1 2 1 15,-22-14-15-15,-3 11 9 16,-17-4-9-16,8 10 14 16,-26-2-8-16,10 13 14 15,-16 6-8-15,13 13 12 0,-19 14-9 16,20 20 7-16,-12 13-21 15,18 13-15-15,-24 27-21 16,12 14-404-16,-19 24 111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5:52.1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2FDA2CF-C774-4060-B67E-405D30BA476A}" emma:medium="tactile" emma:mode="ink">
          <msink:context xmlns:msink="http://schemas.microsoft.com/ink/2010/main" type="inkDrawing" rotatedBoundingBox="9366,2775 11646,2714 11651,2910 9371,2972" semanticType="callout" shapeName="Other">
            <msink:sourceLink direction="to" ref="{B4946A45-D1B8-4429-BF92-688FE2C21FB6}"/>
            <msink:sourceLink direction="from" ref="{B4946A45-D1B8-4429-BF92-688FE2C21FB6}"/>
          </msink:context>
        </emma:interpretation>
      </emma:emma>
    </inkml:annotationXML>
    <inkml:trace contextRef="#ctx0" brushRef="#br0">-20828 2041 887 0,'-8'3'287'0,"-2"5"46"16,4-5-248-16,1 0-21 16,2-1-40-16,3-2 6 15,1-5-16-15,2 5 17 16,-3-1-9-16,5-1 32 15,0 4-2-15,-1-2 26 16,-1 0-20-16,5 1 6 16,3 1-33-16,0-1 2 15,-2 2-27-15,8 0 8 16,-4 1-16-16,4-3 9 16,-1 6-11-16,5-9 11 15,-1 5-12-15,6 0 11 16,0 5-8-16,5-5 8 0,0 5-12 15,-1-2 12-15,1-5-10 16,0 4 10-16,-2 7-8 16,0 5 12-16,0-6-13 15,0 3 12-15,-3-3-14 16,2-10 12-16,-2 1-12 16,0-2 12-16,-3 0-13 15,3-2 13-15,-5-7-13 0,3 6 12 16,-6 5-11-16,3-2 11 15,-5 3-10-15,5 7 10 16,-2-8-11-16,2-1 10 16,-4 1-10-16,9-2 10 15,-9-2-10-15,11 2 10 16,-4 0-10-16,7 2 10 16,-1-2-11-16,6 5 11 15,-4-2-11-15,5 3 11 16,-2-5-10-16,6 2 12 15,-2-3-13-15,5 0 11 16,-5-1 1-16,4-16-2 16,-10 15-10-16,6-13 11 15,-15-7-10-15,5 5-1 16,-9 16 2-16,5-16 10 0,-7 14-10 16,7 6 9-16,-2-5-10 15,4-2 9-15,-4-1-9 16,6-1 11-16,-2 4-12 15,0-2 12-15,-2-1-11 16,2 4 11-16,-1-1-13 16,4-4 13-16,-4 5-12 15,4-6 13-15,-2 1-13 16,1-3 13-16,-3 2-13 0,2 0 12 16,-5 1-12-16,1-1 11 15,-2 4-9-15,-1 0 9 16,-1 2-10-16,3 1 10 15,-8 3-9-15,2-2-2 16,-1-1 1-16,2 3 10 16,-10-3-10-16,12 0 11 15,-6 0-1-15,-2 0 1 16,-1 2-10-16,2 0 18 16,-7-2-11-16,4 4 14 15,-3-2-11-15,-2 1 17 16,0 1-14-16,-5 1 20 15,1-5-7-15,-1 1 17 16,0 1-15-16,0-2 9 0,2 2-21 16,-2-4 7-1,0 4-17-15,0-2 17 16,0 0-9-16,0 0 16 0,0 1-8 16,0-2 9-16,0-3-18 15,-2 4 8-15,2 0-17 16,0 4 7-16,0-4-11 15,2 3 11-15,-2-3-12 16,0-2 11-16,0 1-10 0,0 1 10 16,0 1-10-16,1-2 9 15,-1 4-11-15,0-3 10 16,2 0-10-16,-4-2 9 16,1 4-9-16,-1-4 11 15,2 1-11-15,-1 1 2 16,1 3-21-16,-2 1-48 15,-1 6-69-15,0 25-373 16,-5 7 57-16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3:41.9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EBB154-9721-4DD7-AB13-20BC0A0493F1}" emma:medium="tactile" emma:mode="ink">
          <msink:context xmlns:msink="http://schemas.microsoft.com/ink/2010/main" type="inkDrawing" rotatedBoundingBox="8513,5677 10193,5645 10209,6466 8529,6499" semanticType="enclosure" shapeName="Other"/>
        </emma:interpretation>
      </emma:emma>
    </inkml:annotationXML>
    <inkml:trace contextRef="#ctx0" brushRef="#br0">392 125 666 0,'-9'2'226'0,"-6"-8"29"16,4 7-179-16,-9-4-25 15,6-1-20-15,-4-6 2 16,4 12 10-16,-6-11 2 16,6 3 14-16,-1 4 0 15,0 4-5-15,-2 2-13 16,2 5-6-16,-2 7-15 16,1 1-3-16,-4 6-11 15,4-3 6-15,-4 6-9 16,4-6 5-16,-2 3-8 15,6-3 7-15,-4 3-6 16,5-2 9-16,1 7-10 0,1-1 10 16,-1 4-10-16,7-2 7 15,2 6-10-15,5-9 9 16,2 7-8-16,1-9 8 16,2 7-9-16,-2-7 9 15,3-1-8-15,-1-6 10 16,6 3-5-16,1-8 8 15,2-2-6-15,2 0 5 0,6 1-7 16,-1-8 4-16,4 5-8 16,-2-4 7-16,2 4-7 15,-2-5 5-15,-3 5-5 16,-2-7 4-16,2 4-6 16,-6 0 6-16,10 1-6 15,-2-2 6-15,6 6-6 16,-2 0 8-16,6 1-7 15,-8-2 6-15,6 2-6 16,-7-3 6-16,5-7-10 16,-4-2 8-16,3-1-7 15,-2-3 8-15,8-4-8 16,-4 2 11-16,9-3-8 16,-1-3 6-16,2 5-6 15,-6-1 7-15,1 0-6 16,-5 1 5-16,3 3-5 0,0-2 4 15,4 0-6-15,-1 1 6 16,3 2-8-16,-5-1 6 16,3-6-7-16,-8 1 7 15,5-4-5-15,-7-5 8 16,6-2-6-16,-7 4 7 16,3-3-6-16,-1 2 5 15,-2-1-7-15,-5 1 7 0,-1-2-7 16,-9 2 8-16,0-4-6 15,-8 2 6-15,2 0-6 16,-5 3 6-16,3-1-1 16,0 4 1-16,2-1-1 15,-4 1 7-15,-4 2-2 16,-1-2 1-16,-1-1 2 16,-7 1 2-16,3-3-8 15,1 0 4-15,1-3-7 16,-7 0 3-16,3 2-6 15,-7 1 4-15,-7 3-4 16,-1-1 6-16,-9 1-3 16,0 2 7-16,-6 1-4 15,2-3 6-15,-7 8-2 16,7 3 5-16,-6-3-4 16,7 0 5-16,-3 4-8 15,4 1 2-15,-4-9-8 0,5 4 2 16,-3 2-5-16,2-7 6 15,-3 2-8-15,0 3 7 16,-7-7-6-16,1 1 5 16,-5 4-8-16,4 1 9 15,-4-3-5-15,7 14 8 16,-2-1-5-16,4 0 7 16,1 9-8-16,4-1 2 0,-2-1-6 15,0 6 4-15,-7 4-5 16,3-5 7-16,-3 8-3 15,7 0 4-15,-4 3-16 16,6-4-9-16,-4 4-58 16,5-2 144-16,-9 12-487 15,5-4 169-15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9:40.0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062313F-81C7-4557-A271-2E8AD29EDF52}" emma:medium="tactile" emma:mode="ink">
          <msink:context xmlns:msink="http://schemas.microsoft.com/ink/2010/main" type="inkDrawing" rotatedBoundingBox="10654,5908 12396,5940 12394,6052 10652,6021" shapeName="Other">
            <msink:destinationLink direction="to" ref="{04712F45-05CC-4615-9950-365E7DC2F129}"/>
            <msink:destinationLink direction="from" ref="{04712F45-05CC-4615-9950-365E7DC2F129}"/>
          </msink:context>
        </emma:interpretation>
      </emma:emma>
    </inkml:annotationXML>
    <inkml:trace contextRef="#ctx0" brushRef="#br0">-19575 5287 367 0,'3'-9'106'16,"2"1"24"-16,-1 0-99 15,3 2-12-15,-4 0 3 0,0 5 26 16,1-3 28-16,-2 4 25 16,-4 0 20-16,4 2 1 15,-4-4-21-15,1 1-18 16,-2 1-18-16,0 0-9 16,1 0-1-16,1 0-15 15,1 3-3-15,1-3-17 16,-1 0-2-16,2 0-16 15,-1-2 8-15,-1 2-8 16,2 2 14-16,-4-2-1 16,2 0 16-16,0 0-3 15,2 0 12-15,-4-2-9 16,2 1 5-16,2 1-13 16,-1 0 4-16,1 0-12 15,-1 1 7-15,4-1-13 0,-3 2 7 16,4-4-13-16,0 2 9 15,3-1-13-15,2-2 8 16,1 0-11-16,-4 0 11 16,1 0-12-16,0-5 11 15,2 3-12-15,-2 2 13 16,5 0-12-16,-3 2 11 16,-2 1-11-16,-3 1 12 0,3-1-12 15,-1 0 11-15,1 0-11 16,5-1 10-16,9 1-10 15,-3-3 12-15,1 0-12 16,4 0 11-16,-1 1-12 16,-4-1 11-16,0 0-10 15,0 1 11-15,-2 2-12 16,-2 2 13-16,1-2-12 16,0 1 11-16,3-1-12 15,-2 0 11-15,5-3-11 16,0 2 11-16,1-1-11 15,-2 1 12-15,1-2-11 16,-5 4 11-16,2-2-11 16,0 2 10-16,3 2-11 15,-3 0 12-15,2 2-1 0,2 0 1 16,-2-1-11-16,-2-1 11 16,0 3-11-16,-4-3-1 15,0 4 2-15,-2-3 9 16,1 2-10-16,2-1 11 15,4-2-12-15,1 0 11 16,1 3-11-16,-5-1 12 16,2-1-12-16,-2 2 12 15,-1-1-12-15,2-2 12 16,-2 0-12-16,1-1 12 0,-1-1-11 16,1-1 11-16,2 2-12 15,-1-2 12-15,1 0-12 16,-2 0 12-16,3-2-12 15,-2 2 11-15,2-1-10 16,-2-2 11-16,2 0-12 16,-4 1 12-16,0 1-12 15,-2-1 12-15,2 0-12 16,-5 1 12-16,1-2-11 16,1 1 11-16,-4 1-12 15,-1-1 12-15,5-1-11 16,-3 5 11-16,0-4-12 15,-4 1 12-15,4-1-11 16,-3 2 10-16,6 0-10 0,-2-1 10 16,5 1-11-16,-5-2 11 15,2 1-9-15,-3-1 9 16,2 2-11-16,-6-2 12 16,5 2-12-16,-5-1 11 15,4 1-10-15,-5 0 11 16,7 0-12-16,-6 3 11 15,2-1-10-15,-1-1 10 16,0 1-10-16,-1-1 11 16,0 1-12-16,-1-2 12 0,0 0-11 15,-2 1 10-15,0-1-11 16,0 0 12-16,-1 0-10 16,0 2 9-16,0-4-9 15,0 4 9-15,0-2-9 16,-1 1 10-16,1-1-14 15,-3-1 22-15,0 2-1 16,2-1 12-16,-2 0-6 16,-3 0 14-16,1 0-22 15,0 0 3-15,2 0-13 16,2 0 8-16,0 2-10 16,-1-1 15-16,-1-1-5 15,-1-1 15-15,1 1-7 16,0 1 10-16,1-1-15 15,-1 0 5-15,0 0-17 0,0-1 6 16,0 1-12-16,0 0 11 16,0 1-11-16,0-2 11 15,0 1-12-15,0 0 10 16,0 0-38-16,2 0-10 16,1 3-70-16,1 1 219 15,6 4-552-15,-4-5 222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9:46.8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712F45-05CC-4615-9950-365E7DC2F129}" emma:medium="tactile" emma:mode="ink">
          <msink:context xmlns:msink="http://schemas.microsoft.com/ink/2010/main" type="inkDrawing" rotatedBoundingBox="9267,5974 10185,6043 10182,6093 9263,6025" semanticType="callout" shapeName="Other">
            <msink:sourceLink direction="to" ref="{9062313F-81C7-4557-A271-2E8AD29EDF52}"/>
            <msink:sourceLink direction="from" ref="{9062313F-81C7-4557-A271-2E8AD29EDF52}"/>
          </msink:context>
        </emma:interpretation>
      </emma:emma>
    </inkml:annotationXML>
    <inkml:trace contextRef="#ctx0" brushRef="#br0">-20955 5261 950 0,'-3'-6'237'16,"1"1"73"-16,4 4-278 15,1 2-15-15,6 1-15 16,3-2-1-16,1 1-1 16,3 1 0-16,1 1 1 15,3-2 0-15,-1 2 1 0,2 0 0 16,1 4 1-16,5-3 0 16,2 2-1-16,2-1 0 15,0-5-1-15,2 3 0 16,-3-2-1-16,0 1 1 15,-1 1-1-15,2 3 14 16,-3-3 1-16,2 3 1 16,-1-3 1-16,7 2-1 15,-4 1-12-15,5-1-2 16,-2 1 0-16,2 0-2 16,-8-3 2-16,3-1-1 15,-9-4 0-15,0-1 0 16,-6 0 1-16,2-2-1 15,-9 1 2-15,6-1 7 16,-9 2 8-16,6-1-3 0,-7 2-1 16,0 0 4-16,-3 1-7 15,-2 1 0-15,-2-2 9 16,-1 2 13-16,-1 0 4 16,3 2 11-16,2-2-1 15,-2 0 1-15,-2 0-11 16,4 0-9-16,-4-5-12 15,4 5-7-15,-2 0-7 16,0-1 2-16,1 2-45 0,13 12-328 16,-2-1-49-16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9:45.2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9A5EA8-D446-44EF-BD2D-ADB77CAB07FB}" emma:medium="tactile" emma:mode="ink">
          <msink:context xmlns:msink="http://schemas.microsoft.com/ink/2010/main" type="inkDrawing" rotatedBoundingBox="13013,6002 13904,5994 13905,6060 13014,6067" shapeName="Other"/>
        </emma:interpretation>
      </emma:emma>
    </inkml:annotationXML>
    <inkml:trace contextRef="#ctx0" brushRef="#br0">-17194 5299 793 0,'-9'-1'206'16,"1"-2"60"-16,6 1-228 16,2 0-15-16,2-1-16 15,2 2 1-15,0-2-4 16,-1 0 2-16,-2 1 13 0,-1 2 35 16,-1-1 13-16,-1 1 12 15,2 1 1-15,0-1-14 16,0 2-35-16,2-2-12 15,-2 0-14-15,0 1-3 16,0-1 0-16,1 0 0 16,2 0-1-16,3-1 0 15,2 2 1-15,1 1 0 16,3-1-1-16,5 1 1 16,-3 1-2-16,5-2 0 15,-3 1 1-15,4 1-1 16,-1 0 0-16,4 0 1 15,0 0-1-15,6 0 1 16,-3-1 0-16,8 2 1 16,-1 0 0-16,4-1-1 15,-3 0 2-15,6 1-2 16,-8-5 1-16,10 1 1 0,-10-2 0 16,5-1-5-16,-5 0 16 15,-2 2 7-15,-10-3 2 16,5 1 4-16,-5 3 5 15,1-1-12-15,-1-2-7 16,3-3-4-16,-3 3-3 16,2-7-2-16,-2 4-2 15,-3 2 0-15,-2-1 0 0,-3 2-4 16,-4 1 16-16,-5-1 17 16,1 3 11-16,-4 0 18 15,0 0 11-15,-1 0 0 16,2 0-11-16,-4-1-3 15,3 1-17-15,-1-2-8 16,-1 1-15-16,2 2-7 16,-1-1-8-16,1 0-4 15,-2 2-2-15,-2 1-50 16,1 0-44-16,-7 12 323 16,-3 7-720-16,-15-2 304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59:42.9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A3A7E4-99EB-4A26-A625-26E8E41E1650}" emma:medium="tactile" emma:mode="ink">
          <msink:context xmlns:msink="http://schemas.microsoft.com/ink/2010/main" type="inkDrawing" rotatedBoundingBox="14523,5951 16240,6008 16239,6062 14521,6005" shapeName="Other"/>
        </emma:interpretation>
      </emma:emma>
    </inkml:annotationXML>
    <inkml:trace contextRef="#ctx0" brushRef="#br0">-15699 5265 604 0,'-3'-4'215'0,"0"-1"30"15,3 5-171-15,0-4-5 16,2 2-32-16,-1 1 19 16,1 2-13-16,-1-4 21 15,1 3-18-15,-1-2 10 16,1 2-24-16,5 0 10 15,1 0-21-15,-2 2 14 16,0-2-17-16,1-2 10 16,-9 4-18-16,8-4 9 0,0 1-18 15,5 1 13-15,-2 0-13 16,2-3 12-16,-2 3-11 16,0-2 12-16,2 2-14 15,0-3 13-15,-2 0-14 16,0 2 13-16,2 1-11 15,-3-3 20-15,-5 4-11 16,6 1 16-16,-3-2-10 16,-1 0 9-16,-1 0-19 15,9 1 8-15,-4-1-16 16,3-1 10-16,0-1-13 0,2 1 12 16,1 1-12-16,-2-2 11 15,4 5-9-15,2 2 10 16,1-2-10-16,3 1 10 15,3 3-11-15,4-3 10 16,-4-1-11-16,6 2 10 16,-4-2-11-16,2-2 13 15,-5 1-11-15,2-2 11 16,-2 0-12-16,1-3 12 16,-1 1-12-16,5 2 10 15,-4 2-10-15,2-1 12 16,-4 1-12-16,4-1 10 15,-3-1-11-15,-1 4 12 16,1-4-12-16,1 4 11 0,0-2-11 16,-3-1 13-1,1-1-13-15,-1 2 13 0,-1-1-11 16,-4-1 10-16,-1 0-12 16,3 0 12-16,-3 2-11 15,1-1 12-15,2 2-8 16,2-1 12-16,1 3-11 15,4-2 11-15,2 1-12 0,4-1 8 16,-4 2-11 0,2-2 10-16,-2 0-12 0,-2-5 12 15,-4 4-11-15,-1-5 11 16,-4 3-11-16,-2 0 13 16,-1 0-14-16,2 1 12 15,-5 1-12-15,5-7 13 16,1 1-13-16,4 2 13 15,-5-5-13-15,7 2 13 16,-5 2-13-16,-3 0 12 16,-5-3-11-16,1 4 23 15,-5-1-9-15,0 3 15 16,-1 0-13-16,1 2 13 16,-3-4-21-16,2 5 8 15,-1-3-14-15,-1 0 11 16,0 0-12-16,-1 3 18 15,-2-3-6-15,-1 2 24 0,-1-1-5 16,1-2 19-16,0 1-18 16,0-3 10-16,0 3-25 15,0 0 5-15,1 0-19 16,-2-2 10-16,2 5-16 16,1-3 12-16,-1-1-11 15,-1 2-28-15,3 1-49 0,2 7-372 16,-2 2 74-16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3:06.6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BC5AE8-253C-4D04-BEEC-BD92665749B2}" emma:medium="tactile" emma:mode="ink">
          <msink:context xmlns:msink="http://schemas.microsoft.com/ink/2010/main" type="writingRegion" rotatedBoundingBox="25024,8018 32442,7071 32855,10302 25436,11249"/>
        </emma:interpretation>
      </emma:emma>
    </inkml:annotationXML>
    <inkml:traceGroup>
      <inkml:annotationXML>
        <emma:emma xmlns:emma="http://www.w3.org/2003/04/emma" version="1.0">
          <emma:interpretation id="{9DCCF76C-7354-4914-9AA6-00B81662D0E9}" emma:medium="tactile" emma:mode="ink">
            <msink:context xmlns:msink="http://schemas.microsoft.com/ink/2010/main" type="paragraph" rotatedBoundingBox="25051,7991 30860,7505 30951,8591 25142,9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ED5AA5-6BB9-408D-93D4-D4F00BD70E75}" emma:medium="tactile" emma:mode="ink">
              <msink:context xmlns:msink="http://schemas.microsoft.com/ink/2010/main" type="line" rotatedBoundingBox="25051,7991 30860,7505 30951,8591 25142,9078"/>
            </emma:interpretation>
          </emma:emma>
        </inkml:annotationXML>
        <inkml:traceGroup>
          <inkml:annotationXML>
            <emma:emma xmlns:emma="http://www.w3.org/2003/04/emma" version="1.0">
              <emma:interpretation id="{D021BE40-8D3F-4621-B569-93CA9E8A7269}" emma:medium="tactile" emma:mode="ink">
                <msink:context xmlns:msink="http://schemas.microsoft.com/ink/2010/main" type="inkWord" rotatedBoundingBox="25051,7991 30860,7505 30951,8591 25142,9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1133 10 902 0,'-30'-59'302'16,"17"19"45"0,16 4-225-16,6 3-49 0,12-11-13 15,7 4-18-15,19-9-3 16,3 1-12-16,19 2-14 16,-2 22-3-16,13 4-9 15,-11 14 2-15,3 4-6 16,-18 7 6-16,-5 4-7 15,-17 3 7-15,-9 4-4 16,-14 2 8-16,-1 4 5 16,-10 2 7-16,-8 8 18 15,-6-1 11-15,-7 6 2 16,-7-2-2-16,-9 2 5 0,2-3-15 16,-7-1-10-16,6 1-4 15,4-2-8-15,9-7-4 16,7-4-76-16,9-7 26 15,6-2-429-15,1-4 83 16</inkml:trace>
          <inkml:trace contextRef="#ctx0" brushRef="#br0" timeOffset="-297.3779">1536-408 930 0,'8'-9'238'0,"1"11"66"16,0 9-256-16,3 19-28 15,-1 10 0-15,3 21-7 0,-7 13 8 16,6 24-7-16,-4-1-1 15,-3 16-8-15,-1-10 6 16,2-6-7-16,-7-25 6 16,2-9-6-16,-1-30 6 15,-8-5-8-15,-4-16-1 16,-7-13-39-16,-10-5-99 16,-15-19-199-16,-4-18-1 0</inkml:trace>
          <inkml:trace contextRef="#ctx0" brushRef="#br0" timeOffset="-2284.0906">123 442 1207 0,'6'0'294'15,"14"2"90"-15,10 1-332 0,23-2-54 16,10-5 13-16,17-10 11 16,-20-1 36-1,-1-1-26-15,72-22-62 16,-22 0-330-16,-16-10-54 16</inkml:trace>
          <inkml:trace contextRef="#ctx0" brushRef="#br0" timeOffset="-2492.5867">21 263 1167 0,'-16'4'405'0,"10"-5"47"16,3-2-326-16,12-2-49 16,13 2-44-16,13-8-21 15,14-7 1-15,31-11 0 16,6-2 0-16,20-9-4 16,-4 2 1-16,3 9-9 15,-24 6 9-15,-9 3-41 16,-25 12-28-16,-8 5-64 15,-24 3-11-15,-18 14-341 16,-17 4 88-16</inkml:trace>
          <inkml:trace contextRef="#ctx0" brushRef="#br0" timeOffset="809.9754">148 60 1015 0,'-14'2'310'0,"2"1"75"16,4 0-272-16,3 0-14 15,5-3-27-15,5-2-21 16,4-2-14-16,10-11-12 15,4-7 1-15,10-18 0 16,3-4 8-16,5-19-5 0,2 1-2 16,3-14-18-16,-9 11-2 15,-5 1-4-15,-6 18 1 16,-15 11-5-16,-8 22-1 16,2 15-8-16,-2 10 4 15,1 14-6-15,7 6 6 16,3 16 0-16,-5 0 8 15,3 1-3-15,4-6 6 0,2-2 10 16,3-12-50-16,10-7-413 16,3-22 134-16</inkml:trace>
          <inkml:trace contextRef="#ctx0" brushRef="#br0" timeOffset="1659.3071">2045-188 1320 0,'-12'23'276'0,"1"20"125"16,2 0-382-16,7 13-25 15,7 0 10-15,4 8-7 16,7-7 6-16,2 7-6 16,-3-13 7-16,2-5-5 15,-8-15 8-15,-1-12 29 16,-5-15 25-16,-1-15 6 16,-7-14 9-16,-1-18-8 15,-2-10-29-15,-2-16-24 16,-6-2-7-16,-2 1-7 15,2 14 5-15,1 15-8 16,1 18 4-16,7 14-16 16,5 15 5-16,4 14-7 15,7 1 6-15,6 10-5 16,7 1 16-16,8 0-9 16,1-13 7-16,9-9-5 0,-2-13 8 15,11-18-4-15,-1-13 10 16,6-15-3-16,-13-94 10 15,-9-2-7 1,-15 96-4-16,-8 10 2 16,-16 25-13-16,-10 108 2 0,0 35-7 15,-2-72 1 1,1 22 0-16,0-2 12 0,13 12 3 16,10-15 6-16,7-7-4 15,8-22 4-15,9-10-3 16,-1-26 0-16,8-24 2 15,1-20 4-15,3-21-2 16,-5-7 4-16,-2-12-5 16,-18 6 0-16,-9 12-3 15,-9 21 2-15,-11 11-16 16,-1 25 3-16,-4 28-9 16,6 10 5-16,0 16-5 15,9 1 13-15,4 6-3 16,9-13 4-16,5-2-5 15,4-17 4-15,7-4-3 16,-1-16 14-16,5-12-77 16,-6-17-51-16,-1-22-364 15,-8-8 30-15</inkml:trace>
          <inkml:trace contextRef="#ctx0" brushRef="#br0" timeOffset="1859.7706">2607-532 1398 0,'-4'-3'372'16,"8"9"85"-16,5 5-394 0,6 9-50 16,3 6-20-16,10 14-39 15,4 3-37-15,8 14-153 16,-1-5-219-16,0 1-26 16</inkml:trace>
          <inkml:trace contextRef="#ctx0" brushRef="#br0" timeOffset="2142.3489">2942-190 1230 0,'-26'11'289'0,"0"12"114"16,3 3-342-16,3 5-20 15,11-2-2-15,8 2-7 16,8-10-8-16,12-6-16 16,4-9 0-16,10-4-5 15,3-7 4-15,10-1-7 16,-6 0 5-16,3 5-10 15,-14 2 4-15,-2 4-10 0,-16 5 5 16,-9 7-3-16,-10 2 5 16,-4 8 11-16,-4 1 22 15,-4 3 32-15,-3-2 14 16,-12 0 17-16,-5-3-4 16,-6-4-13-16,3-3-29 15,3-5-16-15,13-6-12 16,10-8-104-16,8-5-72 15,4-7-371-15,5-8 9 0</inkml:trace>
          <inkml:trace contextRef="#ctx0" brushRef="#br0" timeOffset="3263.022">3337-240 1008 0,'1'21'269'16,"-1"1"70"-16,0 16-270 15,2 2-52-15,2 13 6 16,4-8 13-16,3 3 3 15,4-10 2-15,5-7-11 16,1-16-4-16,9-14-8 16,2-17 0-16,11-23-5 15,1-8 5-15,2-12-7 0,-4-92 2 16,-9-4-7 0,-11 121-8-16,-10 40 8 15,-12 111 6-15,-3 16 8 16,0-99 10-16,-6-4 9 15,9 10 4-15,4-6-4 16,4-3-5-16,4-13-7 16,13-7-5-16,-1-14-6 0,15-16 0 15,2-7 1-15,11-11-5 16,2-1 3-16,0 3-4 16,-14 12-3-16,-7 4-4 15,-14 10 3-15,-5 8-7 16,-11 1 7-16,-3 0-44 15,-7-5-19-15,-9 5-33 16,-9-1-384-16,-7-16 94 16</inkml:trace>
          <inkml:trace contextRef="#ctx0" brushRef="#br0" timeOffset="3444.061">3843-432 1113 0,'-2'-14'306'0,"10"5"74"16,3 4-314-16,7 5-36 15,7 5-19-15,11 4-10 0,3 5 2 16,13 0-33-16,0-4 92 16,6 1-445-16,-9-3 149 15</inkml:trace>
          <inkml:trace contextRef="#ctx0" brushRef="#br0" timeOffset="3945.4043">4334-329 1083 0,'-45'46'321'0,"11"-6"73"16,1 6-268-16,13-3-53 0,11-2-5 16,13-13-12-16,15-1-11 15,11-13-25-15,15-22-9 16,-1-15-2-16,14-26 1 16,-7-14 4-16,4-24-1 15,-10 3 3-15,-5-15-10 16,-16 17 4-16,-12 0-3 15,-10 30 3-15,-10 15-16 16,-4 31 7-16,-9 25-9 16,2 20 2-16,-4 20-3 15,2 8 15-15,5 13 1 16,12-6 9-16,7 2-3 16,11-14 3-16,13-6-6 15,5-16-5-15,13-18-6 16,1-8 3-16,9-19-3 0,-1-9 6 15,0-17 1 1,-5-1 4-16,-8-23-2 0,-12 4 4 16,-12-13-2-16,-6 6 3 15,-13 1 10-15,-1 19 6 16,-6 8 5-16,6 17 2 16,-12 13-4-16,-1 10-11 15,-4 18-7-15,-1 9-7 0,-1 13-4 16,10 4 0-16,11 9-4 15,7-14 1-15,12-1-5 16,7-16 3-16,5-9-3 16,1-12 6-16,1-10-29 15,-4-7-33-15,9-17-112 16,-4-12 22-16,15-24-369 16,-4 1 46-16</inkml:trace>
          <inkml:trace contextRef="#ctx0" brushRef="#br0" timeOffset="4325.8047">5165-576 814 0,'0'-6'510'0,"8"9"-89"0,12 6-108 15,9 6-273-15,18 13-37 16,7 6 1-16,23 10-2 16,1 1 3-16,17 8 18 15,-8-4-57-15,-4-7-390 16,-23-24 132-16</inkml:trace>
          <inkml:trace contextRef="#ctx0" brushRef="#br0" timeOffset="4156.0493">5579-737 1028 0,'-11'18'347'15,"-19"19"54"-15,-18 15-236 16,8 11-94-16,-6 14 16 0,11-4-9 16,1 2-4-16,14-9-11 15,3-7-15-15,8-19-20 16,8-10-11-16,4-13-8 15,0-9-2-15,4-7-7 16,0-13-89-16,-7-3-45 16,-7-27-349-16,-3-4 9 15</inkml:trace>
        </inkml:traceGroup>
      </inkml:traceGroup>
    </inkml:traceGroup>
    <inkml:traceGroup>
      <inkml:annotationXML>
        <emma:emma xmlns:emma="http://www.w3.org/2003/04/emma" version="1.0">
          <emma:interpretation id="{5C97EC9E-55FB-4FD3-AE65-41BD587FD1EC}" emma:medium="tactile" emma:mode="ink">
            <msink:context xmlns:msink="http://schemas.microsoft.com/ink/2010/main" type="paragraph" rotatedBoundingBox="26609,9190 31524,8563 31644,9504 26729,10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81BA09-6C27-4BC9-B1F1-F84B2783E3EC}" emma:medium="tactile" emma:mode="ink">
              <msink:context xmlns:msink="http://schemas.microsoft.com/ink/2010/main" type="line" rotatedBoundingBox="26609,9190 31524,8563 31644,9504 26729,10131">
                <msink:destinationLink direction="with" ref="{C9567061-01C4-4D4F-BB8B-674D535BE3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534900-B86E-4474-B793-72759A1257F6}" emma:medium="tactile" emma:mode="ink">
                <msink:context xmlns:msink="http://schemas.microsoft.com/ink/2010/main" type="inkWord" rotatedBoundingBox="26609,9190 31524,8563 31644,9504 26729,101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06.4366">1867 1227 908 0,'-11'-38'710'0,"2"1"-563"16,-35 25-89-16,-4 24-24 15,4 28-3-15,-5 14-2 0,16 7 6 16,15 2 11-16,3 6 2 16,10-11-1-16,10-4-9 15,7-12-7-15,13-13-13 16,7-25-6-16,8-24-4 16,4-24 2-16,19-34 0 15,-3-16 2-15,10-26-2 16,-7 2 0-16,-4-6-4 15,-23 27 3-15,-11 16-5 16,-17 35 3-16,-13 31-20 16,-9 32 7-16,-9 38-10 15,-4 12 6-15,-7 24-4 16,3 1 18-16,4 14-4 16,10-23 6-16,12 2-5 15,14-16 4-15,14-12-9 0,11-23 4 16,15-20-6-1,0-23 6-15,11-27 1 0,-8-16 10 16,3-23-6-16,-16-3 8 16,-2-5-6-16,-19 12 4 15,-7 12-4-15,-17 20 4 16,-5 25-9-16,-12 19 5 16,-6 23-8-16,-4 18 1 15,-2 29-2-15,3-3 13 0,6 9-2 16,14-9 8-16,10-6-3 15,14-26 0-15,21-11-11 16,5-16 1-16,17-17-5 16,0-14 2-16,5-11 0 15,-6-2 6-15,-5 2-2 16,-14 9 2-16,-7 5-1 16,-10 10 2-16,-10 2 2 15,-7-1 21-15,-1-4 20 16,-4-3 9-16,-2-10 4 15,0-2-2-15,-2-14-21 16,2-8-22-16,-5-4-8 16,0 5-6-16,1 1-4 15,3 20 0-15,1 9-5 16,6 6-1-16,11 11-6 16,1 7 1-16,13 0-44 0,7 3-23 15,22-1-108-15,4 2 462 16,19-7-819-16,7-20 361 15</inkml:trace>
          <inkml:trace contextRef="#ctx0" brushRef="#br0" timeOffset="6128.3671">3487 612 1120 0,'0'-43'412'0,"-9"10"72"16,-10 17-299-16,-11 13-44 15,-6 16-54-15,-14 28-36 16,-1 14-36-16,-9 22-16 15,5 6-1-15,3 23 4 16,35-44 15 0,0 3-7-16,-3 64-3 15,17-20-4-15,25-8-1 16,7-29-3-16,15-49-2 0,-2-17 5 16,5-11-1-16,-7-14 5 15,-2-15 0-15,-10-6 7 16,-5-11 1-16,-9-4-2 15,-9 4-5-15,-12 13 5 16,-8 4-6-16,-9 13-3 16,-7 10-6-16,2 11 1 15,0 8-7-15,7 7 3 0,8-1-6 16,8 3 10-16,11-5-6 16,10-4 2-16,13-5-5 15,4-3 5-15,17-12-2 16,2-10 6-16,5-7-2 15,-8 3 6-15,-4 1-4 16,-18 8 4-16,-9 11-11 16,-15 9 1-16,-7 17-2 15,-5 5 4-15,-4 21 0 16,0 6 11-16,0 8-2 16,3-9 3-16,5 8 0 15,5-16 1-15,4-9-7 16,4-13 8-16,4-16-23 15,6-17-56-15,0-16-438 16,-2-13 112-16</inkml:trace>
          <inkml:trace contextRef="#ctx0" brushRef="#br0" timeOffset="6447.4232">3789 994 750 0,'-12'28'468'16,"7"-10"-75"-16,8 1-100 15,8-7-247-15,11-4-34 16,8-10-2-16,2-4-2 0,10-22-2 16,-5-5 5-16,-2-16-3 15,-11 1 6-15,-8-9-1 16,-15 16 9-16,-10 3 0 16,-12 18 10-16,-13 12 1 15,0 19 2-15,-4 19-8 16,4 19 0-16,-1 16 2 15,13 4 3-15,2 9 5 16,11-9 3-16,8 0-1 16,7-12-13-16,8 3-11 15,9-20-9-15,7-8-11 16,4-18-39-16,10-24-105 16,-5-16-341-16,2-26 42 15</inkml:trace>
          <inkml:trace contextRef="#ctx0" brushRef="#br0" timeOffset="6839.7835">4145 757 1375 0,'-12'13'337'15,"-13"10"109"-15,4 7-383 16,1 3-45-16,4-2 1 16,3-2-8-16,11-6 2 15,7-3-7 1,1-6-2-16,14 0-7 0,1-1 4 0,10-3-5 15,1-1 7-15,11 0-6 16,-5-3 7-16,5 2-6 16,-6 3 6-16,-3 1-5 15,-10 3 2-15,-7 2-1 16,-9 0-1-16,-3 0 19 16,-7-3 12-16,-6 4 21 15,-1 0 9-15,-17 1 13 16,-6-1-14-16,-10 2-7 15,-8-3-20-15,-8-3-8 16,7-10-8-16,6 1-24 16,15-6-18-16,8-7-56 15,15-1-37-15,17-4-75 16,10-5 5-16,16-5-13 16,7 3 32-16,21-8-253 0,-1 2 137 15</inkml:trace>
          <inkml:trace contextRef="#ctx0" brushRef="#br0" timeOffset="9282.874">3904 1849 789 0,'-1'-17'661'16,"1"1"-494"-16,-3-10-10 16,1 10-37-16,-1 11-18 15,0 16-34-15,-6 24-20 16,1 8-26-16,-1 14-1 15,6 1 1-15,4 9-2 16,7-10-2-16,9-3-4 16,4-16-4-16,7-13-6 15,1-25 0-15,12-26-1 16,1-19 5-16,5-21-1 16,-4-4 7-16,-1-4-6 15,-15 13 0-15,-10 12-3 16,-14 21 2-16,-4 22-15 15,-11 17 0-15,-5 30-1 16,3 8 1-16,2 19 1 16,4-4 18-16,11 7 3 0,8-16 2 15,12-3-5-15,6-18-3 16,6-17-6-16,0-17 1 16,7-23 4-16,-5-13 4 15,1-17 1-15,-6-1 3 16,-3-7-3-16,-10 10-2 15,-12 2 1-15,-10 18-1 16,-7 11-1-16,-6 14 0 16,-2 14-1-16,1 10 1 0,2 13 0 15,1 3 1-15,5 5 1 16,2-6-1-16,9-1-3 16,4-12-5-16,16-8-2 15,4-13-3-15,15-13 0 16,5-14 4-16,11-3 0 15,-6 4 4-15,1 5-2 16,-11 13 0-16,-3 18-7 16,-15 10 3-16,-1 5-4 15,-10 2 5-15,-3 4 1 16,-4-9 4-16,0-3 0 16,-1-10 4-16,-1-6-5 15,0-9 2-15,5-12 0 16,6-8 0-16,6-3-4 0,0-1 3 15,7-6-19-15,-1 13-28 16,0 2-97-16,-7 4-21 16,4-2-351-16,-2 3 28 15</inkml:trace>
          <inkml:trace contextRef="#ctx0" brushRef="#br0" timeOffset="7865.2424">4633 835 560 0,'33'-46'467'0,"-16"21"-75"16,-14 10 1-16,-13 16-236 15,-15 18-36-15,-1 16-19 16,-9 23-27-16,1 13-32 0,0 9 16 16,11-7 5-16,3-1-5 15,14-22-6-15,14-8-17 16,10-17-27-16,13-19-10 15,9-18 1-15,12-25 1 16,-3-15 6-16,8-20-11 16,-13-6-3-16,-5-7-49 15,-16 16-1-15,-10 11-7 16,-14 26 14-16,-11 26-12 16,-7 22 47-16,-5 26 6 15,1 9 14-15,-5 11 19 16,11-3 29-16,3-6 10 15,11-16-3-15,8-2-15 16,7-22-20-16,16-7-15 16,6-11-11-16,22-15-1 15,-4-23 9-15,16-10-24 0,-8-7-12 16,-2-1-33-16,-24 13 0 16,-2 17-10-16,-23 24 21 15,-12 23 27-15,-14 14 41 16,-6 11 18-16,0 5 17 15,2 5 19-15,4-10-4 16,8-7-6-16,4-11-22 16,8-9-15-16,6-16-17 15,11-9-7-15,5-5-2 0,12-14-3 16,-1-6-9-16,3 5-19 16,-10 3 2-16,-4 11-11 15,-15 17 6-15,-7 19 9 16,-7 8 23-16,-4 9-1 15,-3-3 12-15,4 1 2 16,5-15 6-16,5-10-11 16,6-8 2-16,14-14-2 15,7-18 0-15,12-18-3 16,6-13 9-16,12-27-4 16,-6-4-3-16,4-13-21 15,-15 11-20-15,-6 9-24 16,-14 28 4-16,-10 16-8 15,-10 30 18-15,-3 20 33 16,-7 9 33-16,-2 10 3 16,2 5 13-16,-2 8 7 15,5-3-10-15,4 12-11 0,1-3-6 16,5 11-5-16,3 1-5 16,5 11-3-16,-4-9 0 15,6 6 0-15,-3-15 3 16,-4-10-2-16,-3-16 3 15,-4-10 0-15,-4-12 3 16,-7-1 0-16,0-10 2 0,-7-6-7 16,2-1 3-16,-4-14-1 15,-2-2 1-15,-8-4-2 16,-1 1 7-16,-9-6-5 16,1 9 3-16,-1 1 14 15,9 7 13-15,6 3 2 16,12 9 7-16,5 0-10 15,9 4-16-15,9-1-17 16,10 0-4-16,14 4-6 16,9 1 5-16,7-4-2 15,-1 3 3-15,12-4-17 16,-8 2-46-16,2 0-465 16,-10 3 123-16</inkml:trace>
        </inkml:traceGroup>
      </inkml:traceGroup>
    </inkml:traceGroup>
    <inkml:traceGroup>
      <inkml:annotationXML>
        <emma:emma xmlns:emma="http://www.w3.org/2003/04/emma" version="1.0">
          <emma:interpretation id="{F7A0F8C2-254D-4923-9732-91D3BF699997}" emma:medium="tactile" emma:mode="ink">
            <msink:context xmlns:msink="http://schemas.microsoft.com/ink/2010/main" type="paragraph" rotatedBoundingBox="28871,10035 32666,9145 32886,10082 29091,109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593CB10-0A91-4167-BFB4-61B9EDBF5430}" emma:medium="tactile" emma:mode="ink">
              <msink:context xmlns:msink="http://schemas.microsoft.com/ink/2010/main" type="line" rotatedBoundingBox="28871,10035 32666,9145 32886,10082 29091,10972">
                <msink:destinationLink direction="with" ref="{5F02AAB1-11D0-4C49-B156-1822009EAC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879824A-CCE5-4A3E-B903-1D6A5571B509}" emma:medium="tactile" emma:mode="ink">
                <msink:context xmlns:msink="http://schemas.microsoft.com/ink/2010/main" type="inkWord" rotatedBoundingBox="28871,10035 32666,9145 32886,10082 29091,109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75.0548">6001 853 1076 0,'-12'11'548'16,"1"-13"-49"-16,14 4-197 0,12-4-262 16,24-4-31-16,13-4-14 15,24-9 0-15,3-7 20 16,13-11-141-16,-13 2-364 15,-10 3 87-15</inkml:trace>
          <inkml:trace contextRef="#ctx0" brushRef="#br0" timeOffset="9944.5904">5108 1537 848 0,'-7'-24'437'0,"-4"10"15"16,3 11-209-16,0 24-86 15,1 12-67-15,5 19-40 16,-4 6-40-16,2 17 14 16,0-3 8-16,1 6 13 15,0-15-1-15,9 5-1 16,2-13-17-16,3-7-7 16,1-15-15-16,-4-5-4 15,-4-19 1-15,-2-10 3 16,-5-16 3-16,0-14 1 15,-2-12 3-15,-1-21-13 16,-5-5-3-16,1-8-6 16,-1 10 1-16,2 10-2 15,2 25 12-15,7 15-2 16,-1 14-2-16,7 12-4 16,3 6 0-16,2 5-2 0,4 2 5 15,11 5 2 1,-1-4 4-16,10-3-1 0,2-14-23 15,4-7-66-15,-2-18-18 16,2-5-26-16,-7-10-7 16,-6-6 15-16,-10 5 70 15,-10 4 12-15,-11 10 39 16,-7 8 29-16,-5 13 25 16,-5 8 8-16,2 9 12 0,-2 6-8 15,1 2-15 1,4 4-4-16,6-8-6 0,3 4-7 15,10-8-3-15,4-1-9 16,7-3-10-16,13 2-8 16,3-3 4-16,10 4-3 15,2-3 4-15,5 7-3 16,-7 2 5-16,-7-2-4 16,-10-3 2-16,-8-2-3 15,-13-3 5-15,-13 1 19 16,0-1 10-16,-21 2 12 15,-3 4 11-15,-9 0 8 16,3-2-14-16,-6-2-9 16,13-7-12-16,0-4-16 15,12-7-21-15,7-7-98 16,14-3-48-16,9-4 61 0,8-2-438 16,11-3 131-16</inkml:trace>
          <inkml:trace contextRef="#ctx0" brushRef="#br0" timeOffset="10448.2144">5835 1723 904 0,'-7'0'380'15,"-15"12"30"-15,-1 8-221 0,-6 17-60 16,7 7-29-16,-2 18-8 16,10-4-15-16,5 3 1 15,12-13-25-15,6-8-16 16,10-19-21-16,8-16-9 15,5-22-4-15,13-26 1 16,-1-17 6-16,10-24 1 16,-5-13 2-16,0-33-7 15,-18 7 3-15,-14-4-33 16,-16 20-15-16,-13 19-29 16,-11 48 1-16,-12 31-17 15,-2 34 33-15,-6 27 22 16,2 14 42-16,-4 23 26 15,11-7 27-15,5 3 12 16,14-21-5-16,6-4-17 0,13-28-26 16,15-10-18-1,10-15-16-15,18-13 0 0,9-12-7 16,16-16-19-16,-3-1-14 16,0 1-24-16,-16 13-3 15,-10 13 4-15,-26 23 22 16,-14 13 30-16,-9 7 38 15,-11 5 23-15,-4-3 13 16,1 1 9-16,6-4-9 0,0-10-15 16,8-7-23-16,9-6-15 15,6-12-33-15,11-16-89 16,11-6-36-16,10-13-349 16,4-3 26-16</inkml:trace>
          <inkml:trace contextRef="#ctx0" brushRef="#br0" timeOffset="11914.3115">6492 1591 650 0,'-3'-2'491'0,"-11"9"-61"16,-6 3-92-16,-5 13-174 15,1 5-63-15,-2 21-20 16,4 0-28-16,4 9 6 16,10-4-9-16,8-8-8 15,5-14-13-15,16-15-11 0,5-17-14 16,11-21-3-16,1-12 4 15,10-17 1-15,-8-4 4 16,3-22-22-16,-16 6-13 16,-7-2-34-16,-12 16-4 15,-11 10-16-15,-12 33 16 16,-7 21 10-16,-1 18 38 16,-3 20 16-16,2 3 25 15,2 6 26-15,7-5 11 16,6-4-2-16,7-17-13 15,7-3-14-15,11-11-21 0,9-12-11 16,4-15-5-16,8-11-47 16,1-8-29-16,2-19-60 15,-9-1-19-15,-3 3-19 16,-15 12 52-16,-8 5 43 16,-10 23 75-16,-5 17 36 15,-6 13 32-15,-2 15 19 16,1 3 2-16,2 3 3 15,4-8-10-15,3-3-7 16,7-14-21-16,4-5-19 16,3-6-14-16,11-5-11 15,3-8-3-15,10-5 0 16,4-4 7-16,6-17-1 16,-2-7 3-16,5-21-2 15,-7-9-1-15,13-30-6 0,-8-4 3 16,4-12-4-16,-7 11 4 15,2-10-4 1,-16 33 6-16,-1 12-7 0,-7 24 6 16,-9 18-9-16,-7 25 2 15,-7 17-2-15,-9 11 9 16,-2 21 1-16,-2 5 15 16,-2 15 16-16,4 1 7 0,0 22 4 15,5-4-2-15,4 17-8 16,3-7-15-16,6 6-6 15,6-26-10-15,0-8-1 16,-1-27-1-16,0-15-2 16,-5-15-2-16,1-8 3 15,-4-12 3-15,3-9 5 16,-2-13 2-16,4-20-1 16,-4-6-1-16,6-5-6 15,-1 8-1-15,3 0-5 16,-2 17 3-16,4 7-12 15,-2 7 2-15,0 3-9 16,-3 12 5-16,-3 5-6 16,-3 5 11-16,-1 11-11 15,-2 7 8-15,1 16-2 16,0 3 7-16,2 12-3 0,3-2 13 16,2 0-4-16,-1-13 2 15,-1-4-3-15,0-14 4 16,-1-6-4-16,-1-7 2 15,1 1-1-15,2-6 2 16,-1 2-2-16,0 2 3 16,0 1-2-16,0-2 1 0,-1 3-1 15,-1 3 3-15,2-10-7 16,0 1 3-16,3-3-5 16,3-16 5-16,5-14-3 15,3-4 6-15,6-22-2 16,1-2 5-16,10-11-7 15,1 5 3-15,5-6-4 16,-2 18 2-16,4-5-3 16,-6 21 4-16,1-7-4 15,-5 4 5-15,0-12-4 16,-6 2 4-16,-1-4-5 16,-7 14 4-16,-2 7-5 15,-7 21 2-15,-6 17-1 16,-10 14 4-16,-6 17 3 15,-4 9 6-15,-6 15 1 16,3 5 1-16,4 9 8 16,5-2 4-16,2 12 5 15,8-12 3-15,4 4-3 0,3-10-7 16,1-4-10-16,5-17-7 16,-1-6-5-16,-2-17 2 15,-3-9-1-15,-3-11 4 16,-7-11-5-16,-4-11 1 15,-8-13-11-15,-2-5 2 16,-11-23-24-16,3 0-4 16,-7-9-6-16,6 9 13 0,2 4-5 15,11 23 25-15,6 9 19 16,11 19 12-16,10 0 3 16,3 10 2-16,15 0 0 15,6-1-14-15,15-1-6 16,3 8-6-16,16-5-1 15,-9-3 2-15,0 3-38 16,-10-5 283-16,-11-27-790 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3:19.7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567061-01C4-4D4F-BB8B-674D535BE3E2}" emma:medium="tactile" emma:mode="ink">
          <msink:context xmlns:msink="http://schemas.microsoft.com/ink/2010/main" type="inkDrawing" rotatedBoundingBox="28389,10111 31467,9589 31504,9803 28425,10325" semanticType="underline" shapeName="Other">
            <msink:sourceLink direction="with" ref="{8F81BA09-6C27-4BC9-B1F1-F84B2783E3EC}"/>
          </msink:context>
        </emma:interpretation>
      </emma:emma>
    </inkml:annotationXML>
    <inkml:trace contextRef="#ctx0" brushRef="#br0">109 512 794 0,'-39'8'301'16,"3"0"50"-16,16-2-209 15,7 2-12-15,12-2-53 16,12 1-11-16,7 1-41 16,22-2 0-16,12-4-7 0,31-2 23 15,18-3 51 17,2 0-28-32,119-4-55 0,34-5-1 15,17-6-5-15,20-16 3 16,-102 2-5-16,33-16 2 15,-34-1-2-15,14-3 4 16,-36 4-7-16,12-7 6 16,-44 5-3-16,-11 2 11 15,-36 7-1-15,-16 7 10 16,-41 14-3-16,-21 9 26 16,-17 5-11-16,-28 14 10 15,-18 4-59-15,-29 20-437 16,-5 7 114-16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0:17.2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E82265-F9B5-4A62-84B7-C6A2612D34F7}" emma:medium="tactile" emma:mode="ink">
          <msink:context xmlns:msink="http://schemas.microsoft.com/ink/2010/main" type="writingRegion" rotatedBoundingBox="11799,10332 22763,9989 22803,11257 11838,11600"/>
        </emma:interpretation>
      </emma:emma>
    </inkml:annotationXML>
    <inkml:traceGroup>
      <inkml:annotationXML>
        <emma:emma xmlns:emma="http://www.w3.org/2003/04/emma" version="1.0">
          <emma:interpretation id="{511629F5-DCD1-45A9-96B7-268D6904CD45}" emma:medium="tactile" emma:mode="ink">
            <msink:context xmlns:msink="http://schemas.microsoft.com/ink/2010/main" type="paragraph" rotatedBoundingBox="11799,10332 22763,9989 22803,11257 11838,11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2DB5BD-C7E0-4845-9C2E-B3828DB453DB}" emma:medium="tactile" emma:mode="ink">
              <msink:context xmlns:msink="http://schemas.microsoft.com/ink/2010/main" type="line" rotatedBoundingBox="11799,10332 22763,9989 22803,11257 11838,11600"/>
            </emma:interpretation>
          </emma:emma>
        </inkml:annotationXML>
        <inkml:traceGroup>
          <inkml:annotationXML>
            <emma:emma xmlns:emma="http://www.w3.org/2003/04/emma" version="1.0">
              <emma:interpretation id="{0C1DFC57-13E1-4AE1-A943-71BD04AD93D0}" emma:medium="tactile" emma:mode="ink">
                <msink:context xmlns:msink="http://schemas.microsoft.com/ink/2010/main" type="inkWord" rotatedBoundingBox="11799,10332 15798,10207 15836,11421 11836,115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-13236 2293 1044 0,'-9'5'285'0,"-2"8"75"16,0 10-306-16,0 19-17 16,4 4-28-16,-1 15 21 15,6 0-11-15,7 18 17 0,6-7-13 16,3 5 7-16,6-15-23 15,1-3 11-15,0-27-16 16,4-6 17-16,0-23-6 16,4-17 23-16,-3-15-11 15,4-20 12-15,1-9-14 16,0-19 4-16,-8 0-22 16,4-5 8-16,-5 23-15 15,-7 7 10-15,-4 18-13 0,0 25 6 16,-10 21-10-16,1 19 13 15,-1 14-12-15,-1 21 14 16,3-1-5-16,10 9 12 16,2-9-11-16,3-10 11 15,4-17-10-15,4-16 18 16,-5-18-4-16,7-24 27 16,-2-15-6-16,6-22 16 15,-4-7-19-15,-2-18 5 16,-6 10-26-16,-8 3 17 15,-7 22-14-15,-5 5 13 16,-3 22-9-16,-2 2 7 16,1 13-19-16,-3 2 5 15,4 6-16-15,-1 1 9 16,2 5-11-16,2 0-49 16,6-8-53-16,4 6 62 15,5-1-478-15,5 8 131 0</inkml:trace>
          <inkml:trace contextRef="#ctx0" brushRef="#br0" timeOffset="443.0519">-12422 2572 1017 0,'2'23'297'0,"-2"-1"84"16,7-1-287-16,4-3-23 15,1-8-27-15,5-10 9 16,0-6-28-16,3-11 10 15,-3-5-13-15,4-8 28 16,-7 2-15-16,-1 0 15 16,-6 11-13-16,-7 7 16 15,-11 10-12-15,-2 7-12 16,0 13-18-16,-5 14 7 16,1 4-20-16,6 8-9 15,2 0 8-15,3-4 12 16,4-13-13-16,7-9 10 15,0-12-13-15,10-15 11 16,7-9-11-16,10-15 13 16,0 0-11-16,6-3 11 15,-2 13-12-15,-10 9 11 0,-10 13-15 16,0 10 13-16,-10 6-11 16,-1 7 14-16,-5-1-12 15,1-1 14-15,2-7-12 16,-1-9 11-16,4-16-12 15,8-13-7-15,1-17-41 16,6-20-60-16,7-8-36 16,6-17-318-16,0-1 45 0</inkml:trace>
          <inkml:trace contextRef="#ctx0" brushRef="#br0" timeOffset="773.8856">-11807 2071 821 0,'6'-7'339'0,"-10"26"47"15,-2 18-215-15,-11 22-36 16,-6 4-41-16,4 19 11 15,6-7-44-15,-3 9 9 16,12-15-31-16,5 6 0 16,7-9-35-16,7-6 5 15,1-20-18-15,3-12 13 16,-2-18-12-16,-4-20 8 16,-12-20-22-16,-5-8-8 15,-7-3-21-15,-11-10 6 16,-2 5-9-16,-7 2 24 15,5 8 11-15,-5 6 27 16,8 10 4-16,5 6 34 0,9 9-9 16,7 10 11-16,10 1-18 15,12 11 1-15,4-2-35 16,18-1 9-16,-1-9-12 16,21-2 12-16,-6-9-16 15,13-10-64-15,-13 4-41 16,3-13-325-16,-17 1 23 15</inkml:trace>
          <inkml:trace contextRef="#ctx0" brushRef="#br0" timeOffset="1160.8911">-11383 2034 958 0,'18'-11'299'15,"-1"13"68"-15,-2 17-221 16,-3 14-58-16,-4 22 30 16,-6 14-24-16,-2 17 12 15,-3-2-32-15,0 13 7 16,3-16-41-16,1 0 2 16,2-15-27-16,3-10 3 15,-1-27-22-15,3-11 14 16,1-22-12-16,9-24 12 0,4-12-11 15,5-14 14-15,1 2-14 16,3 5 10-16,-8 19-13 16,-5 13 8-16,-6 18-13 15,-6 17 9-15,-4 9-11 16,-4 9 14-16,-1 2-8 16,0 3 2-16,6-11 1 0,-4-9 21 15,4-9-45-15,4-15-89 16,0-10-31-16,14-20-346 15,7-4-8-15</inkml:trace>
          <inkml:trace contextRef="#ctx0" brushRef="#br0" timeOffset="1764.6148">-10883 2506 1138 0,'0'17'294'15,"3"0"94"-15,4 3-295 16,1-3-52-16,6 0 16 15,1-7-27-15,4-7 4 16,-1-6-24-16,2-15 9 16,-5-4-14-16,-2-11 15 15,-9-1-13-15,-5-4 17 16,-10 10-7-16,-4 8 18 16,-4 12-11-16,-1 19 13 0,0 15-17 15,2 14 4-15,4 5-20 16,6 10 14-1,7-9-12-15,7-2 11 0,8-10-11 16,7-11 11-16,4-9-18 16,10-17 10-16,3-13-13 15,7-17 14-15,-8-7-12 16,-5-9 12-16,-14 10-12 0,-8 4 11 16,-14 17-17-16,-2 15 11 15,-6 15-13-15,-3 15 13 16,1 12-12-16,2 5 20 15,2-2-8-15,9-1 14 16,4-13-13-16,11-14 15 16,3-10-17-16,13-18 10 15,4-16-13-15,14-19 12 16,-10-4-14-16,-1-8 11 16,-7 14-12-16,-8 7 8 15,-16 23-14-15,-3 18 12 16,-4 18-10-16,-10 18 15 15,5 10-6-15,0 4 27 16,7 1-7-16,1-3 11 16,5-14-14-16,4-10 7 15,4-11-22-15,4-27 7 16,7-14-11-16,6-22-7 0,3-11-29 16,2-15-75-16,-3 3-59 15,-5-17-36-15,-7 13-302 16,-7 1 62-16</inkml:trace>
          <inkml:trace contextRef="#ctx0" brushRef="#br0" timeOffset="2899.82">-11373 1856 1144 0,'-15'-11'362'0,"-6"13"78"0,-1 10-328 15,-12 20-31-15,1 13-51 16,-1 31-1-16,3 15-31 16,5 28 21-16,14 3-8 15,13 22 12-15,13-17-12 16,21 6 11-16,10-25-29 0,21-15-48 16,9-30-404-16,20-18 107 15</inkml:trace>
          <inkml:trace contextRef="#ctx0" brushRef="#br0" timeOffset="2237.6267">-10097 2094 962 0,'7'0'348'16,"-6"12"67"-16,-1 9-259 0,0 16-6 15,-1 8-47-15,-1 10-8 16,1 2-45-16,4 10-6 16,3-10-36-16,4 6 3 15,1-11-16-15,1-5 12 16,-4-16-13-16,-2-6 0 15,-4-18-24-15,-2-21-13 16,-2-18-35-16,2-23-22 16,2-6-9-16,-5-8 24 15,1 12 13-15,-1 8 38 16,-1 21 38-16,-1 13 48 16,2 18 1-16,1 11 36 15,7 16-6-15,4 9 5 16,5 2-38-16,10-4 1 15,7-5-35-15,9-10 3 16,0-10-18-16,9-15 12 16,-8-8-15-16,1-13 13 15,-13-2-9-15,-6-5 13 0,-12 5-13 16,-11 3 15-16,-9 17-16 16,-5 0 16-16,-5 10-11 15,-1 10 12-15,4 10-13 16,-8 12 19-16,3 4-14 15,3 9 18-15,7-5-10 16,2-2 9-16,13-16-18 0,10-5 7 16,4-12-18-16,9-13 7 15,8-10-12-15,12-11-39 16,-2-2-71-16,10-15-386 16,-7 12 56-16</inkml:trace>
          <inkml:trace contextRef="#ctx0" brushRef="#br0" timeOffset="2557.299">-9506 1949 1225 0,'6'10'314'0,"8"8"100"15,7 13-307-15,4 5-57 16,6 14 26-16,-1 0-13 16,1 12 3-16,-6-4-35 15,-6 6 1-15,-11 1-28 16,-14 8 8-16,-19-4-15 16,-25 16 14-16,-15-6-44 15,-25 7 233-15,-21-23-682 16,-30 0 267-16</inkml:trace>
        </inkml:traceGroup>
        <inkml:traceGroup>
          <inkml:annotationXML>
            <emma:emma xmlns:emma="http://www.w3.org/2003/04/emma" version="1.0">
              <emma:interpretation id="{A0CE564C-FE04-456C-8A00-A1FE452A4E7A}" emma:medium="tactile" emma:mode="ink">
                <msink:context xmlns:msink="http://schemas.microsoft.com/ink/2010/main" type="inkWord" rotatedBoundingBox="17003,10920 17397,10908 17398,10951 17005,109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8.5467">-8109 2537 872 0,'5'-14'485'15,"-2"8"-63"-15,17 1-136 0,12-1-259 16,13-2-28-16,4 4 5 15,12-1-10-15,-4 1 23 16,7 10-438-16,-7 5 151 0</inkml:trace>
        </inkml:traceGroup>
        <inkml:traceGroup>
          <inkml:annotationXML>
            <emma:emma xmlns:emma="http://www.w3.org/2003/04/emma" version="1.0">
              <emma:interpretation id="{2A91739D-F7C2-4652-B784-B74A04BE73A2}" emma:medium="tactile" emma:mode="ink">
                <msink:context xmlns:msink="http://schemas.microsoft.com/ink/2010/main" type="inkWord" rotatedBoundingBox="18153,10305 20266,10188 20310,10980 18197,110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74.9281">-6911 2040 1048 0,'0'6'243'0,"-3"9"92"0,0 8-303 15,2 22-3 1,-3 7-1-16,0 19 10 0,1-4 1 16,1 7 7-16,4-16-4 15,4-4-2-15,2-22-7 16,5-14-1-16,7-21-6 0,9-21 2 15,5-15-4-15,12-21-4 16,-1-13-1-16,4-16-5 16,-11 11-7-16,-6 4-3 15,-13 25 1-15,-8 23-12 16,-13 27 4-16,-4 36 2 16,0 17 3-16,-2 20 8 15,3 2 16-15,9 16-1 16,2-24-1-16,7-7-4 15,4-18-10-15,6-15-2 16,3-28-3-16,16-22 7 16,-4-19 3-16,10-19 3 15,-7-9-2-15,-1-17 2 16,-20 15-8-16,-5 1-1 16,-12 19-2-16,-4 13-3 0,-5 24-7 15,-5 19-24-15,-1 13-51 16,-4 14-396-16,4 4 94 15</inkml:trace>
          <inkml:trace contextRef="#ctx0" brushRef="#br0" timeOffset="4634.7379">-6210 2426 768 0,'14'5'360'0,"-3"0"7"15,-2-4-159-15,3-7-125 16,-1-3-21-16,4-2 14 15,-1-9-26-15,0-1-2 16,-5 5-5-16,-1 4 5 16,-7 6-10-16,-4 7 8 15,-1 10-1-15,-6 6 0 16,4 11-19-16,3 1-10 16,5 0-10-16,7-5-4 15,11-5-1-15,12-11-1 16,3-12 0-16,16-3-2 15,0-2 2-15,1-7-2 16,-9 7 3-16,-3 4-1 16,-16 4 1-16,-7-1-3 15,-11 9 1-15,-3-6-14 16,-3 1-21-16,0-13-57 0,5-3-26 16,6-15 34-16,5-8-296 15,9-27-49-15,4-1 10 16</inkml:trace>
          <inkml:trace contextRef="#ctx0" brushRef="#br0" timeOffset="4987.0882">-5478 1856 929 0,'14'-12'334'16,"-14"18"50"-16,-3 24-221 15,-10 9-72 1,-5 24-3-16,-4 10-20 0,-4 22 3 16,3-15-15-16,8 7-7 15,9-10-14-15,6-5-13 16,9-23-18-16,0-4-5 15,0-18-14-15,2-19-18 16,-5-20-8-16,-3-17-7 16,0-8-3-16,-4-11 12 15,-5 7 19-15,-7-5 10 16,-3 9 7-16,-3-1 8 16,4 6 9-16,0 1 22 15,7 14 9-15,8 5 1 16,3 7-2-16,9 11-8 15,7 3-22-15,11 8-12 16,6 0-2-16,13 3-1 16,-2-11 3-16,11-4-57 0,-7-14-49 15,15-19-351-15,-9-12 43 16</inkml:trace>
          <inkml:trace contextRef="#ctx0" brushRef="#br0" timeOffset="5201.9239">-4848 1761 1244 0,'-7'9'303'0,"-9"22"103"16,-2 11-359-16,-11 14 5 16,-1 9 2-16,0 25 5 15,5-5 3-15,4 5 1 16,10-7-27-16,8-2-16 15,6-24-10-15,8-11-9 16,7-17 3-16,8-14-85 16,8-15 429-16,4-6-821 15,-2-4 337-15</inkml:trace>
        </inkml:traceGroup>
        <inkml:traceGroup>
          <inkml:annotationXML>
            <emma:emma xmlns:emma="http://www.w3.org/2003/04/emma" version="1.0">
              <emma:interpretation id="{143A6AFA-EC0E-491E-9228-5569261B1BA1}" emma:medium="tactile" emma:mode="ink">
                <msink:context xmlns:msink="http://schemas.microsoft.com/ink/2010/main" type="inkWord" rotatedBoundingBox="20578,10242 22769,10173 22803,11257 20612,11326"/>
              </emma:interpretation>
            </emma:emma>
          </inkml:annotationXML>
          <inkml:trace contextRef="#ctx0" brushRef="#br0" timeOffset="5948.6044">-4369 2105 1359 0,'-22'7'324'0,"-5"15"110"16,5 9-392-16,-4 15-30 16,5 0-4-16,2 6 16 15,10-5 2-15,7 2-1 16,12-13-1-16,7-6-7 15,7-13-15-15,8-15 1 16,1-13 2-16,2-13 1 16,-5-1 1-16,1-3 2 15,-9 5-4-15,-4 10-5 16,-6 13-6-16,1 12-3 0,-6 9-1 16,1 19 3-16,-3 3 4 15,1 14 4-15,-5-3 1 16,4 8 1-16,-4-9 0 15,-2-1 14-15,-2-14 9 16,-3 2 19-16,-4-17 8 16,-5-5 7-16,0-7-8 15,-5-9-4-15,0-12-18 16,-5-9-9-16,5-8-12 16,3-8-7-16,7-2-5 0,8-4-3 15,10 4 1-15,12-6 1 16,6 0 1-16,12-4 0 15,1-1 2-15,11-4 1 16,2 8 0-16,0-1 0 16,-12 2 0-16,-4 3 1 15,-15 6-1-15,-13 2 3 16,-11 9 0-16,-3 11-1 16,-4 10 1-16,-6 15-2 15,0 8-2-15,-7 14-1 16,6-1 3-16,0 6-3 15,8-8 3-15,3-6-37 16,12-4-42-16,3-5-109 16,5-17 475-16,12-6-821 0,5-7 362 15</inkml:trace>
          <inkml:trace contextRef="#ctx0" brushRef="#br0" timeOffset="6284.3842">-3805 2111 1051 0,'-11'-8'431'15,"-5"7"32"-15,-3 10-286 16,-4 12-48-16,0 10-69 16,0 7-27-16,6 1-22 0,2-2-4 15,9-13-3-15,7-4-3 16,4-12-1-16,16-7-4 16,5 1-2-16,10-8-3 15,4 0-2-15,9-5-1 16,-6 5 3-16,-5 1 1 15,-12 7 2-15,-11 2-7 16,-10 8 8-16,-11 10 21 16,-6-1 13-16,-10 10 16 15,-4 0 17-15,-6 6 3 16,0-7-20-16,-5-1-11 16,8-9-14-16,6-1-12 15,7-13-31-15,9-14-71 16,10-13-60-16,9-22 88 15,6-11-453-15,19-33 145 16</inkml:trace>
          <inkml:trace contextRef="#ctx0" brushRef="#br0" timeOffset="6905.872">-3507 1820 1065 0,'10'-10'349'16,"-3"12"78"-16,-10 12-290 15,-7 16-13-15,-3 12-33 16,-4 16-11-16,-5 6-26 0,1 16-8 15,7-5-19-15,6 2-10 16,5-17-6-16,5-6-2 16,2-16-6-16,1-10-1 15,0-12 0-15,-1-2-2 16,-1-6 0-16,2-8 1 16,2-5 1-16,4-9 2 15,1-5 2-15,8-6 2 16,-1-3-2-16,-1-5-2 15,-4 2 0-15,-3 2 0 16,-10 6-1-16,2 3-2 16,-3 14-2-16,-1 7-5 15,-1 15 0-15,5 5-1 16,-3 4 3-16,5-1 2 16,4-4 3-16,5-3-1 15,4-9 0-15,7-10-2 16,3-13 4-16,2-11-1 15,1-10 3-15,-2 0-1 16,-4 2 3-16,-7 15-6 0,-7 13-2 16,-13 20-2-16,-1 15 2 15,-11 14 4-15,5 5 7 16,-5 4 8-16,8-12 5 16,5-10-4-16,7-13-3 15,6-9-6-15,8-8-5 0,12-14-2 16,0-6 1-16,13-6-1 15,-1 2 1-15,2-1-3 16,-10 13-2-16,-6 0-5 16,-10 10 1-16,-6 7-2 15,-8-1 4-15,0 7 2 16,-1-2 3-16,1-1-4 16,0-10-8-16,6-1-34 15,4-14-32-15,7-1-81 16,3-11 351-16,12-19-690 15,1-4 301-15</inkml:trace>
          <inkml:trace contextRef="#ctx0" brushRef="#br0" timeOffset="7173.9607">-2570 1766 1084 0,'-5'-8'407'0,"4"4"50"0,1 4-302 15,3 3-47-15,5 7-55 16,7 1-22-16,2 3-18 15,7 6 2-15,1 6 4 16,7 14-2-16,-3 6-2 16,5 11-4-16,-8 2-2 15,-5 13-2-15,-10-10 2 0,-18 10 10 16,-16-9 4 0,-20 14 0-16,-10-8 0 0,-17 9 7 15,5-15-32 1,-19 0-501-16,0-30 168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3:19.1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02AAB1-11D0-4C49-B156-1822009EACE7}" emma:medium="tactile" emma:mode="ink">
          <msink:context xmlns:msink="http://schemas.microsoft.com/ink/2010/main" type="inkDrawing" rotatedBoundingBox="29103,11181 32458,10531 32483,10660 29128,11310" semanticType="underline" shapeName="Other">
            <msink:sourceLink direction="with" ref="{1593CB10-0A91-4167-BFB4-61B9EDBF5430}"/>
          </msink:context>
        </emma:interpretation>
      </emma:emma>
    </inkml:annotationXML>
    <inkml:trace contextRef="#ctx0" brushRef="#br0">0 625 1267 0,'6'6'275'0,"26"-3"113"16,23-1-370-16,37-11-22 16,20-10 5-16,45-11 17 15,10-7-1-15,37-6 7 16,-5 6-6-16,37 3-1 15,-21 5-12-15,26 0 4 16,-29 1-4-16,19-5 3 16,-37-4-5-16,11 2 2 15,-104 7 5 1,1 2 20-16,95-28 21 16,-45 10-1-16,-18 5 7 0,-47 4-4 15,-62 24 30-15,-22 10-7 16,-17-2 12-16,-9 3-11 15,-12 3 0-15,-4 2-60 16,-8 1-72-16,-1-2-109 16,-2-2-386-16,-4-10 36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04:08.8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D71FD34-4154-489B-A564-F046AADA15CB}" emma:medium="tactile" emma:mode="ink">
          <msink:context xmlns:msink="http://schemas.microsoft.com/ink/2010/main" type="writingRegion" rotatedBoundingBox="3074,373 11470,373 11470,2295 3074,2295"/>
        </emma:interpretation>
      </emma:emma>
    </inkml:annotationXML>
    <inkml:traceGroup>
      <inkml:annotationXML>
        <emma:emma xmlns:emma="http://www.w3.org/2003/04/emma" version="1.0">
          <emma:interpretation id="{5C4AE67F-789C-4F23-B0E5-F78D4C9B8D66}" emma:medium="tactile" emma:mode="ink">
            <msink:context xmlns:msink="http://schemas.microsoft.com/ink/2010/main" type="paragraph" rotatedBoundingBox="3074,373 11470,373 11470,2295 3074,2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2E9D6F-C590-4DDF-A370-1DEE5C4D1ACC}" emma:medium="tactile" emma:mode="ink">
              <msink:context xmlns:msink="http://schemas.microsoft.com/ink/2010/main" type="line" rotatedBoundingBox="3074,373 11470,373 11470,2295 3074,2295"/>
            </emma:interpretation>
          </emma:emma>
        </inkml:annotationXML>
        <inkml:traceGroup>
          <inkml:annotationXML>
            <emma:emma xmlns:emma="http://www.w3.org/2003/04/emma" version="1.0">
              <emma:interpretation id="{B7285D9A-912A-4583-AA49-6D5AC8007B2F}" emma:medium="tactile" emma:mode="ink">
                <msink:context xmlns:msink="http://schemas.microsoft.com/ink/2010/main" type="inkWord" rotatedBoundingBox="3074,373 11470,373 11470,2295 3074,2295"/>
              </emma:interpretation>
              <emma:one-of disjunction-type="recognition" id="oneOf0">
                <emma:interpretation id="interp0" emma:lang="" emma:confidence="0">
                  <emma:literal>0000</emma:literal>
                </emma:interpretation>
                <emma:interpretation id="interp1" emma:lang="" emma:confidence="0">
                  <emma:literal>00 00</emma:literal>
                </emma:interpretation>
                <emma:interpretation id="interp2" emma:lang="" emma:confidence="0">
                  <emma:literal>000 O</emma:literal>
                </emma:interpretation>
                <emma:interpretation id="interp3" emma:lang="" emma:confidence="0">
                  <emma:literal>000 o</emma:literal>
                </emma:interpretation>
                <emma:interpretation id="interp4" emma:lang="" emma:confidence="0">
                  <emma:literal>000</emma:literal>
                </emma:interpretation>
              </emma:one-of>
            </emma:emma>
          </inkml:annotationXML>
          <inkml:trace contextRef="#ctx0" brushRef="#br0">659-5 1213 0,'-68'-4'695'0,"1"1"-656"0,-55 53-23 0,10 7-22 16,2 18 5-16,13 13-10 16,65-10 10-16,8-4-12 15,7 15 11-15,9 16-8 16,11 6 0-16,11 4 16 15,6 4-10-15,17 10 15 16,9-23-11-16,18 9 12 16,2-18-14-16,22-2 10 15,-3-25-21-15,26-14 3 16,-8-24-16-16,22-17-2 16,-10-24-12-16,16-25 17 15,-18-16-14-15,7-25 0 16,-20-5-6-16,4-29 12 15,-23 8-7-15,-3-17 29 16,-19 9 17-16,-13-8 42 16,-20 27 6-16,-8-13 44 15,-16 20-3-15,-18-8 23 16,-7 12-30-16,-20-9 1 16,-6 16-43-16,-14 2 6 0,4 24-24 15,-13 10 11-15,3 18-16 16,-13 16 6-16,6 13-26 15,-20 12-11-15,11 6-32 16,-17 20-57-16,10 2-39 16,-10 24-209-16,14-4-135 15,-18 4-40-15</inkml:trace>
          <inkml:trace contextRef="#ctx0" brushRef="#br0" timeOffset="2361.8738">-1527-72 1179 0,'-42'-20'297'0,"-4"5"91"15,3 10-344-15,-3 8-17 16,7 9-17-16,-3 8-7 16,8 2 1-16,-2 15-4 15,5-1-5-15,-4 21-3 16,2 8 2-16,3 25 2 15,-1 2 6-15,8 23 5 16,17-43 11 0,1 2-11-16,8 79-3 15,8-16-2-15,21 4-2 0,13-23-1 16,19-43-3-16,4-23-2 16,22-6-19-16,33-29-33 15,3-9 30 1,6-25 2-16,1-14 20 0,4-25 4 15,-36-6 3-15,9-30-9 16,-19-8-2-16,1-16-1 16,-23 2 0-16,-2-22 3 15,-22 15 17-15,-11-5 18 16,-21 20 12-16,-19 5 13 16,-20 26-1-16,-26-8-7 15,-12 14-16-15,-18 0-18 16,1 8-15-16,-28 19-11 15,8 31-4-15,-28 36-41 16,0 33-11-16,-32 62-327 16,17 12 73-16</inkml:trace>
          <inkml:trace contextRef="#ctx0" brushRef="#br0" timeOffset="-1036.699">-3653 57 668 0,'-21'-6'351'16,"-6"3"-32"-16,4 0-116 16,-4-4-153-16,5 6-18 15,-7-2-17-15,3 0 2 0,-3 1-12 16,-9 13 4 0,-4 3 4-16,1 7-7 15,-5 5 13-15,-2 11-7 16,10-2 9-16,-4 5-6 15,9 3 15-15,4 8 2 16,10-4 10-16,7 12-10 16,12-3 3-16,6 12-17 15,6-7-6-15,13 13-15 16,1-10 8-16,12 8-10 16,1-10 8-16,13 5-10 15,-3-13 11-15,21 3-9 16,-5-16 9-16,21 2-9 15,-5-14 11-15,14-6-7 16,-15-11 8-16,13-7-8 16,-16-11 13-16,6-14-13 15,-16-5 10-15,9-14-9 16,-20-9 8-16,3-16-8 0,-15-4 11 16,-4-13-10-16,-12 6 10 15,-7-13-5-15,-12 12 10 16,-12-7 1-16,-9 9 17 15,-16-6-1-15,-10 10 11 16,-17-2-5-16,0 13 1 0,-18 9-7 16,8 13 1-16,-8 12-7 15,12 16 3-15,-13 11-10 16,12 8-3-16,-7 12-19 16,6 6-15-16,-5 14-83 15,22 6-30-15,9 18-354 16,17-3 41-16</inkml:trace>
          <inkml:trace contextRef="#ctx0" brushRef="#br0" timeOffset="1389.9376">-5780 215 1050 0,'-33'-83'291'0,"-10"35"-224"16,-6 4-37-16,-3 7-12 16,-3 6-16-16,12 15-1 15,-1 6 1-15,-7 4 9 16,2 6-1-16,-11 14 10 16,8 11 4-16,-9 7 1 15,7 5-7-15,-4 15 2 16,18-3-7-16,0 8-4 0,14 7-3 15,1 14-2-15,8-6-1 16,10 11-2-16,8-2 2 16,13 11-2-16,11-6 1 15,16 9-1-15,5-7 0 16,17 10 0-16,1-18 1 16,19-8-2-16,-5-15-1 0,20-16-1 15,-4-19 0 1,16-16-2-16,-8-8 2 0,16-21 0 15,-15 0 0-15,2-31 0 16,-19-10 3-16,2-33-1 16,-25-5 4-16,-11-29 1 15,-18 7 0-15,-13-20 9 16,-19 20 11-16,-18 2 25 16,-13 26 12-16,-14 11 15 15,-11 33-6-15,-16 9-11 16,-1 17-21-16,-16 6-11 15,6 11-18-15,-11 8-11 16,12 10 0-16,-2 5-25 16,15 9-17-16,-2 9-37 15,21-2-7-15,16 16-322 16,9 5 83-16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5:46.0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09D9F62-D8E5-4688-879C-0A675DD84CE9}" emma:medium="tactile" emma:mode="ink">
          <msink:context xmlns:msink="http://schemas.microsoft.com/ink/2010/main" type="inkDrawing" rotatedBoundingBox="4062,11163 8956,10956 9020,12469 4126,12676" hotPoints="8952,11777 6186,12446 3415,11796 6181,11127" semanticType="enclosure" shapeName="Ellipse"/>
        </emma:interpretation>
      </emma:emma>
    </inkml:annotationXML>
    <inkml:trace contextRef="#ctx0" brushRef="#br0">4291 199 586 0,'-7'1'354'0,"-3"1"-42"16,4-1-99-16,-4-1-131 15,3 0-38-15,-6-1-17 16,9-1-6-16,-5 2-10 16,1-1-3-16,-3 1-7 15,2 1 7-15,-5-1 0 16,0 0 10-16,-4 0 5 15,0 2 9-15,-9-1 3 16,1-1 0-16,-4 2-3 0,1 1-2 16,-1-5-4-1,4 2 1-15,-3-1-8 0,-1-1 3 16,-1 1-9-16,0-1 0 16,-7-4-9-16,6 3 5 15,-7-5-8-15,1 2 4 0,-8-1-5 16,6 2 6-16,0-4 0 15,3 1 9-15,-12 0 1 16,6 1 8-16,-12-1-5 16,-2 0 2-16,-7 5-6 15,9-4-1-15,-14 2-7 16,12-1 2-16,-11 1-5 16,6 1 3-16,-20 1-7 15,7 1 4-15,-18 1-4 16,5 2 4-16,-9 2 4 15,12-1 5-15,-7-2-2 16,10 0 3-16,-17-6-5 16,10 2-3-16,-14-2-7 15,6 2 5-15,-9 4-4 16,14 0 2-16,-17 1-4 16,13 7 5-16,-8 4-6 15,8 0 6-15,-3 8-6 0,19 0 2 16,-7 10-3-16,10-4 2 15,-8 4-5-15,12-2 8 16,-10 4-1-16,16-6 2 16,-7 0-1-16,14-4 4 15,-1-1-5-15,16-5 2 16,-4 2-2-16,11-3 1 16,-4 4-4-16,4 1 3 15,-3-2-2-15,7-1 2 0,-1 3-4 16,9-2 5-16,1 4-6 15,8-4 4-15,3 8-12 16,5-6 0-16,1 6-20 16,7-3 1-16,2 6-11 15,3-4 13-15,2 6-1 16,1-10 21-16,6 8-2 16,0-4 12-16,12 5-4 15,4 0 4-15,17 6-4 16,5 0 5-16,10 8-3 15,0-4 4-15,21 9-4 16,-6-4 4-16,21 4-4 16,3-8 2-16,16 7-2 15,-8-13 4-15,21 6-5 16,-13-9 6-16,22 2-6 0,-12-8 5 16,17 8-4-16,-21-8 5 15,22-3-7-15,-15-4 6 16,19-12-6-16,-12-13-1 15,27-15-10-15,-16-9 5 16,12-16-10-16,-17 3 5 16,14-6 1-16,-21 8 12 15,12 6-4-15,-15 16 8 16,12 7-3-16,-16 11 5 0,13 5-7 16,-22 2 6-16,13 0-4 15,-18-6 4-15,7-1-6 16,-21-5 5-16,9-8-6 15,-24-1 7-15,0-10-15 16,-21-1 5-16,-2-6-5 16,-23 1 4-16,-5-6-8 15,-17 4 15-15,-5-17-3 16,-12 1 5-16,-9-14 1 16,-3 2 10-16,-10-8-2 15,-1 8 4-15,-17-10 0 16,-2 16 7-16,-20-13-7 15,-2 13-2-15,-22-9 5 16,5 6 0-16,-18-15-11 0,7 12 3 16,-18-5-1-1,10 14 3-15,-18 8 6 0,9 21 4 16,-15 9-6-16,9 15-6 16,-35 22-50-16,4 23-6 15,-44 59-379-15,9 20 91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1:42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87E38D-E91F-4ED9-B155-7ABEB85D80F9}" emma:medium="tactile" emma:mode="ink">
          <msink:context xmlns:msink="http://schemas.microsoft.com/ink/2010/main" type="inkDrawing" rotatedBoundingBox="5679,6213 8613,6198 8614,6410 5680,6426" shapeName="Other"/>
        </emma:interpretation>
      </emma:emma>
    </inkml:annotationXML>
    <inkml:trace contextRef="#ctx0" brushRef="#br0">59 86 537 0,'-12'4'126'15,"-3"-2"42"-15,7 3-149 16,0-1-17-16,2-5 2 0,-1-1-73 16,8 1-13-16,-4-4-6 15,5 2 27-15,-5-2 69 16,6 2 111-16,-6 0 60 15,6 6 17-15,-6-3-18 16,7 2-62-16,-4 2-44 16,2-1-35-16,-7-6-20 15,7 8 3-15,1 0-15 16,-6-4 6-16,4-1-12 16,5 3 12-16,-1-4-10 15,-5-1 11-15,3 2-7 16,3 0 12-16,-3-1-6 15,0 1 11-15,2 1-10 16,-1-2 10-16,6 7-12 16,-1-2 4-16,2 4-13 15,1-2 9-15,5 5-13 0,-7-2 10 16,7 0-12-16,-1-4 12 16,1 3-12-16,-4-5 11 15,4 0-11-15,-6-3 12 16,3 1-12-16,0 1 11 15,-1-2-11-15,0 0 11 16,4 1-11-16,-4 2 10 16,3 2-10-16,-1-4 11 0,5 7-12 15,-2 1 12 1,5-4-11-16,0 0 11 0,5 4-12 16,-5-8 12-16,5-4-12 15,-4 5 12-15,4-5-12 16,-5 1 12-16,1-2-11 15,-4 0 11-15,0-2-10 16,-4 2 10-16,-3-4-10 16,-2 5 10-16,3-3-11 15,-6 3 10-15,5 0-9 16,0 1 10-16,0 4-11 16,1-2 11-16,6-2-12 15,-3-5 11-15,3 5-10 16,-3-4 10-16,1 6-10 15,-2 0 10-15,-1 0-10 16,-3-5 11-16,5-1-12 16,-2 2 12-16,4-3-11 0,-1 4 10 15,5 0-9-15,0 2 15 16,3-5-7-16,-1 4 12 16,6 1-12-16,-4 1 11 15,7-2-15-15,-2 4 7 16,3-7-11-16,-4 0 11 15,-2-4-12-15,-4 1 12 16,-4 4-12-16,-1-4 10 0,2-3-10 16,-2 8 10-16,-2-3-10 15,0-1 10-15,1 2-10 16,-5 2 11-16,2-3-11 16,0 4 11-16,4-2-10 15,-3 4 10-15,3-3-12 16,-2 1 12-16,3-1-11 15,-4 0 10-15,3-6-11 16,0 7 13-16,0-2-13 16,-3 0 12-16,4 3-12 15,-1 1 13-15,5 1-2 16,-4 3 0-16,5 2-11 16,-3 0 11-16,5 0-10 15,-3 0-1-15,-1 2 2 16,-4-2 10-16,5-2-12 15,-2 1 12-15,-3 0-11 0,-2-4 11 16,7 1-12-16,-9 2 13 16,4-1-13-16,-1 0 12 15,4 4-12-15,-3-6 12 16,0-2-12-16,-5 2 12 16,0 1-12-16,-2-4 12 15,-1 7-11-15,0-4 12 16,3 2-4-16,-1 0 12 0,5 2-11 15,-2-3 11-15,4 1-12 16,-4-6 5-16,6 1-13 16,-3 2 12-16,3-2-10 15,-2-1 10-15,4 5-12 16,-2-1 12-16,4-4-12 16,-5 0 12-16,1 3-12 15,3 3 11-15,-3 2-10 16,-1 0 8-16,5 7 1 15,-4-1 11-15,2-4-11 16,-2 4 11-16,0-3-10 16,-5-4 2-16,7 1-12 15,-10-2 11-15,2-3-11 16,-3 2 11-16,-1 4-10 0,-5-5 10 16,6 2-9-16,-5-3 12 15,0 3-11-15,-1-7 10 16,0 4-9-16,-4-2 19 15,1 4-2-15,-2-5 13 16,-2 1-4-16,3 4 13 16,-3-4-21-16,1-2 3 15,4 4-15-15,-2-4 5 16,1-3-14-16,3 4 9 16,4-2-12-16,-1-1 0 0,1 8-84 15,2 10-323-15,-11 15 72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5:54.1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620246-5B8A-43AD-91BC-C0E2BF9DCED4}" emma:medium="tactile" emma:mode="ink">
          <msink:context xmlns:msink="http://schemas.microsoft.com/ink/2010/main" type="inkDrawing" rotatedBoundingBox="19041,13779 19184,15802 18933,15820 18790,13797" shapeName="Other"/>
        </emma:interpretation>
      </emma:emma>
    </inkml:annotationXML>
    <inkml:trace contextRef="#ctx0" brushRef="#br0">105 153 562 0,'-9'21'266'15,"1"4"4"-15,5 7-130 16,6 13-60-16,4 4-28 16,2 18 1-16,-2-2-10 15,6 14 6-15,-4-3-8 0,6 5 2 16,1-4-13-16,4 16-4 16,-4-10-9-16,3 7-3 15,-2-2-7-15,0 4-2 16,-1-5 0-1,-3-4-2-15,-1-6 5 16,-7-7 1-16,-4-5 5 16,-4-18 1-16,2 7-1 15,1-9-4-15,-2 1-2 16,0-7-4-16,-2 0-1 16,1-5-1-16,-2-2 0 15,2-9-1-15,0-8 2 16,3-3-1-16,-2-7 8 15,-1-10 0-15,2-8 2 16,-5-9-1-16,-2-27-1 0,-4-19-7 16,-2-34-1-16,2-6-2 15,4-36 2-15,-1 5-2 16,1-18-2-16,4 21 0 16,1-25-8-16,-4 29-5 15,3-17-12-15,2 23-3 16,2-4-11-16,-1 30 4 15,-4 7 6-15,1 36 10 0,-4 14 7 16,2 21 11-16,-7 13 4 16,6 17 0-16,-4 18 3 15,0 8 0-15,-1 32 5 16,0 12 3-16,1 29 5 16,5-1-1-16,3 18 1 15,4-21-5-15,7 6-3 16,1-19-6-16,2 10 0 15,-2-14-2-15,0 15 1 16,-1-12 0-16,1 6-1 16,-3-15-2-16,2 3 2 15,0-17 0-15,-2 6 0 16,-2-14 0-16,1-4 1 16,0-10-1-16,-4-8 0 15,2-16-2-15,-1-7-1 0,-1-6-2 16,-1-7 1-16,2-4 1 15,-1-9 0-15,-1-10 3 16,-1-36 2-16,-2-19-3 16,-2-48-12-16,1-19-11 15,-6-50-26-15,3 5-74 16,-2-27-91-16,-4 30 11 16,-4 11 11-16,8 50 33 0,-5 26 111 15,5 47 106-15,1 22 8 16,4 19 2-16,-1 15-3 15,-1 5-36-15,2 11-5 16,-4 8 4-16,0 22 19 16,-1 4 9-16,6 26 19 15,1 5-2-15,12 23-6 16,3 1-24-16,9 22-10 16,-2-10-19-16,4 15-6 15,-1-17-3-15,-1-2 1 16,-7-24-3-16,5 8 2 15,-9-23-2-15,-3 4 1 16,-5-10-2-16,-2 4 2 16,-2-22-2-16,-2-5 1 15,-1-19 0-15,1-7 0 16,2-16-1-16,-5-11 1 16,6-4 0-16,-3-17 2 15,0-9 0-15,-4-28 0 0,3-11-1 16,-7-40-6-16,2-16-10 15,-5-55-31-15,3-1-30 16,2-44-37-16,0 17-2 16,-2-1 7-16,7 58 33 15,1 13 35-15,-2 62 40 16,3 23 10-16,1 32-6 0,1 20 4 16,0 21-10-16,0 22 3 15,1 13-1-15,1 38 29 16,-2 13 10-16,-2 45 19 15,2-1-1-15,2 27 3 16,-2-15-22-16,3 16-9 16,-1-41-15-16,2 4 0 15,-2-22-7-15,-2-2 0 16,0-26-5-16,0 7 2 16,-2-18-3-16,2-5 2 15,6-18 0-15,0-11 1 16,1-21-3-16,0-6-7 15,-2-13-7-15,-1-7-1 16,-2-12 2-16,1-24 3 16,-3-11 6-16,0-45 6 15,-3-16-2-15,1-45-3 16,-4-4-2-16,-1-26 1 0,-1 24 1 16,-4-9 3-16,-2 45 0 15,0 14 4-15,0 37-3 16,2 21 1-16,3 28-2 15,3 11-3-15,1 15-3 16,2 6-1-16,0 2-4 0,-2 8-6 16,-1 9 0-1,3 19-8-15,0 11-2 0,0 37-10 16,5 16-7-16,2 42-142 16,5 9-84-16,2 38-25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6:02.5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B01A4D-A42A-478D-981D-D9A6328502A2}" emma:medium="tactile" emma:mode="ink">
          <msink:context xmlns:msink="http://schemas.microsoft.com/ink/2010/main" type="inkDrawing" rotatedBoundingBox="10542,15321 18052,15297 18053,15522 10543,15545" shapeName="Other"/>
        </emma:interpretation>
      </emma:emma>
    </inkml:annotationXML>
    <inkml:trace contextRef="#ctx0" brushRef="#br0">-1 43 423 0,'0'1'234'0,"2"-1"-24"16,-1 3-98-16,4-1-50 16,1-4-42-16,3 4 5 15,1-2-4-15,3 0 13 16,0-2 0-16,0 5 20 15,-2-6-5-15,3 8 9 16,-3-5-13-16,2 2 2 16,3-1-21-16,4 4-2 15,-3-4-11-15,4 5 1 16,1-1-9-16,-4 0 2 16,-3-2-4-16,5 1 5 15,-4-4-1-15,-3 0 4 16,1 0 0-16,5-1 3 15,-2-1-4-15,-1-1 0 16,-2 0 6 0,0 1-11-16,12-4 4 15,-4 0 5-15,-1 0 4 0,-1 1-2 16,-6 1 2-16,1 2-6 16,2-4-4-16,0 0-7 15,3 1 2-15,-2-1-3 16,2-1 3-16,2 5-3 15,-1-2 1-15,-1 2-1 0,6-1 1 16,-4 3-1-16,4-2 1 16,-6 2 0-1,0 2-1-15,24-5 0 16,-3 3 0-16,7 3 0 16,-1 0 1-16,-10-1-1 15,-1 4 1-15,8-2-1 16,-3-1 0-16,4-1 1 15,-2 2-2-15,4 0 2 16,-2-1-3-16,6 3 3 16,-4 0-2-16,7 3 2 15,-10 0-1-15,8 4 1 16,-9-6-1-16,6 5 0 16,-6-2 1-16,8-1 0 15,-7-3 0-15,9 2 1 16,-7-5-2-16,9 0 1 0,-8 0-2 15,9 0 3-15,-6 2-3 16,2 1 2-16,-9 1-1 16,8 1 0-16,-11-2 1 15,4-1-1-15,-1-4 0 16,8 2 1-16,-10-1-2 16,10 1 2-16,-7 0-2 15,5 2 2-15,-4-1-2 16,7-1 3-16,-6 0-3 0,3 2 2 15,-6-2-2 1,3-1 1-16,-11-4 0 16,4 4 0-16,-4-5 1 0,5 4-1 15,-3-1 0-15,6 2 1 16,-3-2-2-16,6 0 2 16,-3-2-2-16,4 2 2 15,-2 0-2-15,5 2 2 16,-8-2-1-16,1 1 0 15,-7-2 0-15,6-1 0 16,-7 2 0-16,8-1 0 16,-3-3-1-16,4 1 2 15,-4 2-1-15,3-4 1 16,-6 2-1-16,4 0 1 16,-4 0-2-16,8 0 1 15,-4 1 0-15,7 1 0 0,-5-1-1 16,6 1 2-16,-8-1-1 15,7-1 0-15,-5 0 0 16,6-1 0-16,-5-1 0 16,5-1 0-16,-6 0 0 15,5 0 1-15,-2-2-2 16,4-1 2-16,-2 1-2 0,4 0 2 16,-7 2-2-16,1 0 1 15,-7 1 0-15,4-1 1 16,-3 2-1-16,6-1 1 15,-3 1-1-15,3-1 0 16,-6 0 0-16,5 2 0 16,-6 2 0-16,6-4 0 15,-2 4 0-15,1-2 0 16,-2 1 0-16,-1 4 0 16,-6-1 0-16,1 1 0 15,-7-1 1-15,2-1-1 16,-2-1 0-16,6 4 0 15,-3-5 1-15,5 5-1 16,-5-1 0-16,5 1 0 16,-5 0 0-16,5 1 0 15,-3 0 0-15,4-1 1 16,-1 0-2-16,3-2 2 0,-6-2-1 16,2-1 0-16,-3 2 0 15,-1-1 0-15,-6-1 0 16,11 1-1-16,-7-3 2 15,7 0-1-15,-3-1 0 16,10-1 0-16,-11 0 0 16,7 1 0-16,-5-2 0 15,6 2 1-15,-4-1-2 0,6 0 2 16,-8 0-2-16,5 4 1 16,-3 1 0-16,1-1 0 15,-6 2 0-15,2-1-1 16,-3 1 2-16,1-2-2 15,-1 2 2-15,3 2-1 16,-2 1 1-16,1-5-1 16,-3 2 1-16,-1 0-2 15,-6-1 1-15,4-1 1 16,-2 5-2-16,-2-1 1 16,-2-1 0-16,4 1 1 15,-4 2-2-15,-1-7 2 16,2 6-1-16,-1 0 0 15,-2-1 0-15,1-1 0 16,-2 4 0-16,0 1 0 16,2-6 0-16,-1 5-1 15,-4-1 2-15,4-1-1 0,-6-3 0 16,0 7-1-16,-1-4 3 16,2-3-3-16,-2 1 3 15,-1 1-3-15,1-2 2 16,0 0-2-16,-1 0 2 15,0 1-1-15,-2-1 3 16,-1-1 1-16,-1 1 12 0,1 1 4 16,-3-1 2-16,1 0-2 15,-5 0-1-15,1 0-9 16,-1-1-4-16,-1 1 0 16,0 1-1-16,3-1 6 15,-1 2 2-15,-2-1 7 16,0 1 6-16,-2-2 7 15,4 0-4-15,-2-2-2 16,-2 2-8-16,-1-1-6 16,5 1-7-16,-4 0-4 15,2 1-3-15,0 2-34 16,-4 5-33-16,4 10-347 16,-5 1 72-16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6:15.9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27EB34-CB18-4F3C-8A27-FBAE1DC15A03}" emma:medium="tactile" emma:mode="ink">
          <msink:context xmlns:msink="http://schemas.microsoft.com/ink/2010/main" type="inkDrawing" rotatedBoundingBox="6026,16449 13013,16571 12989,17974 6001,17851" hotPoints="13851,16958 9690,17860 5443,17543 9605,16641" semanticType="enclosure" shapeName="Ellipse"/>
        </emma:interpretation>
      </emma:emma>
    </inkml:annotationXML>
    <inkml:trace contextRef="#ctx0" brushRef="#br0">21 14 205 0,'-6'-3'163'0,"0"0"15"15,1 3-22-15,4-2 26 16,-4-2-21-16,5 2 2 16,0 2-34-16,0-1-19 15,0 1-38-15,3 3-20 16,-6-3-21-16,6 0-12 16,-3 0-9-16,2 0-7 15,-2 0 0-15,1 0-2 0,-1 1 1 16,2 1-2-16,1 2 2 15,3-1-2-15,0 0 2 16,-1 0-1-16,1 4 2 16,2-3-1-16,-1 1 2 31,-4-4 2-15,2 2-4-16,12 5 0 0,1 0-1 0,2-1 1 15,2 0-1-15,-8-7-1 16,1 3 1-16,3 3 0 15,-2 0-1-15,1-2 1 16,1 4-1-16,0-2 0 16,1-1 1-16,2-4-2 15,1-1 2-15,-4 0-2 16,1 7 2-16,-4-7-1 16,2-4 6-16,0 4 4 15,-1-1 1-15,7-7-1 16,0 7 4-16,5-4-9 15,-3-1-3-15,2-2-1 16,-4-1 2-16,5 5-4 16,-4 4 3-16,2 0-1 15,2 1 0-15,1 1-1 16,-3-5 0-16,0-2 0 0,2 3 0 16,-3 1 1-16,-7 7-1 15,2-4 1-15,0 2-2 16,-5-1 2-16,2-1-1 15,6-2 1-15,-1 3-1 16,-1 3 1-16,0-3-1 16,2 5 2-16,-6-2-2 15,2 3 1-15,-1-1 0 16,1-1 0-16,-4-7 1 0,3 3-1 16,-1-3 0-16,2-3-1 15,-4 6 0-15,5 4 1 16,-5-9-1-16,5 5 1 15,-1 2 0-15,4-5-1 16,0 3-1-16,3 4 1 16,-5-2 0-16,7-3-1 15,-5 2 1-15,-2-1 0 16,-2 2 0-16,1-2 1 16,-7-2-1-16,3 4 0 15,-1-2-1-15,2-6 1 16,1 6-1-16,4 0 2 15,-2-1-1-15,1-1 2 16,-2 2-2-16,-1-1 1 16,-4 1-1-16,1-3 1 15,-1 3-1-15,1 0 0 0,2-1-1 16,2-1 0-16,-4 7 1 16,2-7 1-16,-2 1-1 15,4 6 1-15,-7-4-1 16,6-4 0-16,-4 2 1 15,1 2-1-15,-1-2 0 16,1 2 0-16,-1-1 0 16,8 4-1-16,-5-6 2 0,9 2-2 15,1-4 1-15,1-1-1 16,-4-1 1-16,6-5 0 16,-9 1 0-16,-1-4 1 15,6 9-2-15,3-2 2 16,-1 2-1-16,4-1 0 15,0 0-2-15,0-3 2 16,-4-3 0-16,6 0 0 16,-5 4 1-16,5 4-1 15,-4-6 0-15,4 6 0 16,-2 1-1-16,7-2 1 16,-4 1-1-16,0-2 1 15,5 0-1-15,2-2 2 16,-12 5-2-16,7-5 2 15,-6 2-1-15,-1 6 2 16,-4 2-3-16,8-5 2 0,-6 3-2 16,4 5 2-16,-6-8-2 15,5 1 1-15,-1 2 0 16,3 2 1-16,-6-2-1 16,5-3 0-16,-2 3 1 15,0 2-2-15,-2-4 1 16,3-1 1-16,-1 5-1 0,2-2 1 15,-2 2-2-15,3-2 1 16,-7 4 0-16,4-7 0 16,-3 2-1-16,5-5 2 15,-6 4-2-15,10-2 1 16,-7 2 0-16,5-2 0 16,-2-1 0-16,5-1-1 15,-1-1 2-15,4 2 0 16,-4 0-1-16,8 6 0 15,-7-3 1-15,4 4-2 16,-5-4 1-16,0 2 0 16,-5-3 0-16,6-3-1 15,-2 5 1-15,5-1 0 16,-2 1 0-16,5-1 0 16,-6 5 1-16,5-12-1 15,-9 9-1-15,7-1 2 16,-3-1-1-16,1 1 0 0,-5 6-1 15,8-4 2-15,-7 2-1 16,4 1 0-16,-6 0-1 16,2 2 3-16,-11-9-2 15,6 0 0-15,-9 0 0 16,8 0 1-16,-4-3-1 16,7 5 0-16,-3 1 0 0,2-3 0 15,-2-2 0-15,2 5 0 16,-2-6 0-16,1 2 0 15,-1 4 0-15,3-2 1 16,-4-2 0-16,4 6-2 16,-4-5 2-16,6 0-1 15,-6 0-2-15,7 4 2 16,-6-4-1-16,1 0 1 16,-3-1 0-16,1 1 0 15,-4-3 0-15,7 4 1 16,-3 1-2-16,4-2 2 15,-2 1-2-15,6-2 2 16,-7-1-1-16,6-3 0 16,-7 2 0-16,4-1 0 15,-5-1 0-15,3 1 0 16,-3 1 0-16,5-2 0 16,-7 6-1-16,9 1 2 0,-6 0-1 15,5 2 1-15,-7-1-1 16,6 0 1-16,-11-6-3 15,1 2 4-15,-3-2-3 16,4 0 2-16,-5-5-2 16,4 6 8-16,-1-2-1 15,2 1 7-15,-2-2-2 16,1 7 2-16,2-4-6 0,0 4-4 16,-3-1-2-16,5-1 0 15,-7 2 0-15,5-4-1 16,-1-1 1-16,2 0-1 15,-1 1 0-15,2-2 0 16,-2 2 1-16,3-1 0 16,-3 0-1-16,4-1 1 15,1-3-1-15,1 1 0 16,-3 5 0-16,-1-4 1 16,-2 2-1-16,-3 5 1 15,-4-1-1-15,0-4 1 16,-2 5-2-16,3-5 3 15,-2 1-3-15,2 1 2 16,-3-3-2-16,4 0 9 16,-9 4 3-16,6 0 2 15,-2-2 1-15,-1 2 1 0,-1-1-9 16,-1 1-2-16,-5-2-3 16,1-1 1-16,-1 3-4 15,-2 0 20-15,-2-1 4 16,1-2 10-16,-2 4 5 15,0 1 13-15,0-1-16 16,0-1 4-16,1 3-7 16,-2-6 1-16,2 2-11 0,-2-4-1 15,1 7-9-15,-2-2-3 16,4 6-7-16,-2-6 3 16,0 3-26-16,0-8-84 15,1 7-346-15,-11-13 65 16</inkml:trace>
    <inkml:trace contextRef="#ctx0" brushRef="#br0" timeOffset="39030.8457">575-1011 341 0,'-9'0'155'0,"-2"-1"20"15,3 2-88-15,-4-4-5 16,5 5-31-16,-4-5-10 15,3 7-24-15,-1-1-5 16,1 3-1-16,-3-1 15 16,4 4 8-16,-9 0 13 15,6 1 1-15,-6 2 4 16,1-1-13-16,-2 4-3 16,2-3-14-16,-2 4-10 15,0 2-8-15,-3 5-2 16,0-1-4-16,-4 2 7 15,-2-1 4-15,-2 3 7 16,7-6-2-16,-6 2 5 16,8-6-7-16,0 1 6 15,-1-1-7-15,-4 2 3 16,4-1-8-16,-8 7 4 0,2-1-4 16,0-3 4-16,3 3-4 15,-3 2 4-15,9-5-7 16,-4 0 2-16,8 3-5 15,-2-6 3-15,4-2-5 16,0 3 4-16,4 2-2 16,1 2 1-16,1 2-3 15,7 7 2-15,1-5-2 0,3 3 0 16,0-4 0-16,5-1-1 16,-4-2-1-16,4 2 1 15,0-4 1-15,7 2-2 16,-1-1 2-16,9 1 4 15,-3-4-3-15,8 2 2 16,-4-3-1-16,4-2 2 16,-6-2-5-16,4 0 4 15,1 3-2 1,6-2-1-16,2 1 5 16,2 2-5-16,-2-2 6 15,-4-7-5-15,-3 4 4 16,-4-4-3-16,6 1 3 15,-1 0-4-15,2 5 4 16,-4-5-4-16,5 3 5 16,-7 1-5-16,3-3 4 0,-5 0-3 15,4 3 3-15,0-2-6 16,2-5-1-16,-1 0-1 16,2 4 5-16,-1-7-4 15,2-2 6-15,-3 7 3 16,7-4 5-16,-1-2-3 15,3 0 4-15,0 2-4 16,10-2 2-16,-5-2-8 16,9 3 3-16,-5-5-5 0,1-1 4 15,-8 3-4-15,4-1 3 16,-8 1-3-16,2-2 4 16,-5 1-5-16,7-6 6 15,-9 0-7-15,6-4 6 16,-6 3-5-16,4-2 5 15,-6 2-4-15,3 3 5 16,-7 5-5-16,6 2 4 16,-7 1-5-16,4 3 4 15,-1-3-3-15,5 3 4 16,-3-3-5-16,1 5 5 16,-1-3-5-16,-4-1 5 15,-4-1-6-15,6 2 6 16,-4-5-5-16,1 1 5 15,3 1-6-15,7 1 6 0,-9-5-5 16,7-1 4-16,0 3-5 16,2-1 6-16,0-2-5 15,7 3 4-15,-2 1-4 16,10-7 4-16,-5-1-5 16,7-1 5-16,-7-4-5 15,5-2 5-15,-8 2-5 16,9 1 6-16,-6 2-5 0,9 1 5 15,-6 0-6-15,13 4 6 16,-10-1-6-16,9-4 6 16,-6 3-6-16,5 3 6 15,-8-7-6-15,8 6 6 16,-9-4-6-16,7 5 7 16,-6-5-7-16,11 5 7 15,-6 0-5-15,9 6 5 16,-3-9-6-16,7 6 5 15,-7-4-6-15,2-1 6 16,-12 0-5-16,7 2 5 16,-11 3-5-16,8 3 6 15,-5 4-7-15,8-1 6 16,-5 4-6-16,7-5 6 16,-9-5-5-16,2-2 5 0,-7 1-6 15,-4-2 6-15,-7 1-6 16,8 4 6-16,-4 1-6 15,7-3 5-15,-1 0-4 16,7-6 5-16,-10 1-6 16,7 4 5-16,-5-2-3 15,8 4 3-15,-5 5-5 16,6-1 6-16,-12-2-4 16,5 5 4-16,-9-4-6 0,1 4 6 15,-11-2-5-15,10 2 5 16,-7-2-6-16,0-2 6 15,-3 3-4-15,5-4 4 16,-3-2-6-16,4 1 5 16,-3 1-4-16,7-2 4 15,-6 4-3-15,7-5 4 16,-6 3-6-16,6-1 6 16,-9-4-5-16,1 5 5 15,-8-3-6-15,5-1 5 16,-7-1-4-16,2 2 4 15,-1-3-5-15,5 1 7 16,-6 2-6-16,2 0 4 16,-1-1-4-16,5 5 4 0,-5-2-5 15,4-5 7 1,2 3-7-16,4-3 6 0,-6-5-5 16,7 7 5-16,-3-1-6 15,-1-1 6-15,-2 0-5 16,3-5 5-16,-5 1-5 15,6-3 5-15,-6 3-5 16,0-1 4-16,-1 5-4 16,-1-6 5-16,-8 6-7 15,5-5 7-15,-1 3-6 0,-2-2 5 16,-1 1-5-16,3-2 6 16,-5-1-4-16,1-2 5 15,-1 3-5-15,-1-2 4 16,-2-1-6-16,-1 3 5 15,-2-1-4-15,-3 0 6 16,-3 6 1-16,-1-5 13 16,-4 2 0-16,1-2 8 15,-4-2-2-15,-4-6 2 16,-2 1-11-16,-1-8-4 16,0 4-7-16,-1-4 3 15,6 5-6-15,-4-6 4 16,3 4-2-16,1-5 1 15,-1 4-5-15,0-4 4 16,2 4-5-16,0-1 5 16,0 4-5-16,0-4 5 15,1 2-5-15,-1-1 5 0,-3 4-5 16,1-3 6-16,-1 5-6 16,-8-5 8-16,3 6-4 15,-1-5 12-15,0 3-6 16,-4-9 12-16,10 5-9 15,-9-6 5-15,5 6-10 16,-5-9 4-16,3 8-9 0,-7-4 3 16,4 3-5-16,-4-1 5 15,1 8-3-15,-2 0 4 16,1 1-3-16,-1 0 4 16,0 2-5-16,-3-3 3 15,0 2-4-15,-6 1 6 16,3 0-2-16,-3 1 7 15,4 2-2-15,-6 1 3 16,7 1-8-16,-6-1 3 16,4 3-8-16,-4-2 5 15,3-1-6-15,-6 2 6 16,3-2-5-16,-5 0 5 16,3 1-5-16,-5-2 4 15,5 2-5-15,-7 0 5 16,5 1-6-16,-4-2 5 15,3 0-4-15,-4-1 4 0,5 3-3 16,-7-3 4-16,7 4-6 16,-4-4 5-16,5 4-6 15,-7-2 4-15,7 1-7 16,-12-2 6-16,7 8-5 16,-8 1 9-16,9-2-5 15,-6 5 8-15,7-2-6 16,-7 0 2-16,5-2-5 0,-10 4 4 15,5-2-7-15,-9 2 4 16,9 7-3-16,-8-3 4 16,8 1-2-16,-7 2 8 15,7-2-5-15,-11 0 3 16,8 2-7-16,-11 1 3 16,8-1-4-16,-6 1 6 15,4-4 1-15,-6 1 4 16,11 0-4-16,-8-1 3 15,5-1-6-15,-9 3 5 16,1-3-4-16,-11-1 3 16,9 1-3-16,-9 0 2 15,13 1-4-15,-10 0 4 16,11-2-4-16,-12 0 4 16,8-2-4-16,-13 3 3 15,8-4-3-15,-12 3 4 0,12 0-3 16,-7-3 4-16,10-3-5 15,-2 0 5-15,13-3-6 16,-1-3 4-16,5 1-3 16,-6-1 3-16,7 0-3 15,-8-2 3-15,2 1-4 16,-2-4 2-16,8 0-4 16,-7-1 5-16,6 0-2 15,-4-1 6-15,5 1-3 0,-5 1 4 16,2 2-4-16,-2 0 3 15,3 3-5-15,-6 1 4 16,7 1-4-16,-5 0 3 16,4-2-5-16,-3 2 5 15,2 4-4-15,-3 1 3 16,5 1-2-16,-5 2 5 16,7 1-5-16,-8-2 2 15,2 0-5-15,-10 3 3 16,9 0-5-16,-15 4 5 15,11-1-2-15,-9 0 5 16,11 0-2-16,-6 0 5 16,9-1-5-16,-14-2 4 15,3 0-4-15,-12-4 2 0,1-2-3 16,-15 0 4-16,12-2-5 16,-7-5 3-16,12 2-4 15,-6-3-7-15,9-1-10 16,-11 2-21-16,14 2-16 15,-18 10-321-15,12 10 89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7:24.9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B00F6F-5F0C-4C88-9048-620E3C59CD08}" emma:medium="tactile" emma:mode="ink">
          <msink:context xmlns:msink="http://schemas.microsoft.com/ink/2010/main" type="inkDrawing" rotatedBoundingBox="25529,3819 25602,815 25680,816 25607,3821" semanticType="callout" shapeName="Other">
            <msink:sourceLink direction="with" ref="{37B0080D-8AE5-4EB3-8619-A1CF6C800B18}"/>
          </msink:context>
        </emma:interpretation>
      </emma:emma>
    </inkml:annotationXML>
    <inkml:trace contextRef="#ctx0" brushRef="#br0">143 0 1145 0,'-26'7'295'0,"2"7"86"16,7 9-334-16,4 17-15 16,12 8-17-16,2 22-19 15,1 8 5-15,4 27-6 16,-3-27 1 15,0 2 7-31,2 101-7 0,-8-76 4 16,1 1 5-16,-5 124-8 0,-1-12 9 15,-3-49-6-15,-3-25 10 16,4-37-8-16,5 21 8 16,0 25-8-16,2-13 7 15,3 4-10-15,-1-6 7 16,2-34-8-16,-1-33 8 0,0 5-9 16,0-10 9-16,3-4-8 15,0-18 8-15,5-8-10 16,-3-17 8-16,-5-5-10 15,4-8-2-15,-4-6-35 16,-4-7-13-16,-4-12-336 16,-4-10 79-16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7:28.2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65F2DF-3DB3-46D1-8234-0346FF5E7874}" emma:medium="tactile" emma:mode="ink">
          <msink:context xmlns:msink="http://schemas.microsoft.com/ink/2010/main" type="writingRegion" rotatedBoundingBox="27552,3164 29759,2748 30050,4292 27842,4708">
            <msink:destinationLink direction="with" ref="{7A151E23-30A3-41C5-A921-9890DEE84BE3}"/>
          </msink:context>
        </emma:interpretation>
      </emma:emma>
    </inkml:annotationXML>
    <inkml:traceGroup>
      <inkml:annotationXML>
        <emma:emma xmlns:emma="http://www.w3.org/2003/04/emma" version="1.0">
          <emma:interpretation id="{167B1D23-49E0-4310-9DED-067972EB72B3}" emma:medium="tactile" emma:mode="ink">
            <msink:context xmlns:msink="http://schemas.microsoft.com/ink/2010/main" type="paragraph" rotatedBoundingBox="27552,3164 29759,2748 30050,4292 27842,4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89F2BB-0337-4305-B52E-BF37B333F280}" emma:medium="tactile" emma:mode="ink">
              <msink:context xmlns:msink="http://schemas.microsoft.com/ink/2010/main" type="line" rotatedBoundingBox="27552,3164 29759,2748 30050,4292 27842,4708"/>
            </emma:interpretation>
          </emma:emma>
        </inkml:annotationXML>
        <inkml:traceGroup>
          <inkml:annotationXML>
            <emma:emma xmlns:emma="http://www.w3.org/2003/04/emma" version="1.0">
              <emma:interpretation id="{754F0C82-402F-4712-A674-DF2A94B724DB}" emma:medium="tactile" emma:mode="ink">
                <msink:context xmlns:msink="http://schemas.microsoft.com/ink/2010/main" type="inkWord" rotatedBoundingBox="27552,3164 29759,2748 30050,4292 27842,47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3359 2949 524 0,'2'-34'354'15,"6"-2"-35"-15,-2 11-110 16,-3 3-48-16,0 6-67 16,3 8-27-16,-5 3-20 15,1 8-19-15,-2 8-12 0,-3 15-8 16,-6 22 4-16,-2 9-6 16,-1 2 12-16,-13 4-7 15,1-9 3-15,-5-11-10 16,-2-3 8-16,-3-3-6 15,8-13 8-15,-3 1-6 16,4-19 4-16,-5-14-37 16,2-15-22-16,-4-5-46 15,7-13-142-15,2-6-4 16,8 5 105-16,3 8 87 16,4 10 54-16,5 8 151 15,1 9 4-15,5 5-79 16,4 4-62-16,8 1-14 15,3 3-3-15,12 9-2 16,2-1 10-16,14 9-6 16,1-3 5-16,13 5-7 0,-2-4 4 15,2-1-7-15,-8-6 11 16,8-14-336-16,-12 11 114 16</inkml:trace>
          <inkml:trace contextRef="#ctx0" brushRef="#br0" timeOffset="-2441.2721">3201 2092 653 0,'13'-31'295'0,"4"-3"-1"16,-1-4-152-16,10-13-75 15,4-25-31-15,8 5-20 16,-3 14-3-16,14 4-9 16,0 8 2-16,5 47-8 15,-5-1 5-15,2 47-6 16,-11-1 8-16,-4 9 2 15,-11 9 14-15,-4 24 15 16,-7-39 19-16,-12 11 1 16,-8-4 21-16,-16-4 10 15,-10-16 1-15,-14 11-5 16,-5-15 7-16,-8 26-34 16,6 2-17-16,-2 10-20 15,12-15-9-15,-1 15-45 16,10-30-33-16,-10 8-187 15,-4-10-192-15,-9-29-42 0</inkml:trace>
          <inkml:trace contextRef="#ctx0" brushRef="#br0" timeOffset="6890.5177">1687 2948 564 0,'-19'1'313'15,"8"-4"-13"-15,8-15-130 16,6 13-81-16,9-7-48 16,6-7-29-16,12-10-13 0,3-5 9 15,15-4-4-15,-1-2 13 16,7-6 3-16,-3 14-77 16,-5-6-248-16,-14 2 64 15</inkml:trace>
          <inkml:trace contextRef="#ctx0" brushRef="#br0" timeOffset="6721.7243">1704 2748 982 0,'-6'-20'308'16,"5"19"47"-16,4-1-274 15,7 4-40-15,9 10-28 0,7 5-18 16,6-5 7-16,8 14-7 16,0 2 8-16,6-4-7 15,-8-1 11-15,1-3-9 16,-10-6 8-16,-5-3-8 15,-11-7 4-15,-1 1-23 16,-8-3 5-16,-7-2-25 16,-6 0-5-16,-8-7-109 15,-12 1-99-15,-14 0-86 16,0 2-97-16</inkml:trace>
          <inkml:trace contextRef="#ctx0" brushRef="#br0" timeOffset="7561.5416">2333 2454 935 0,'-26'27'243'15,"-1"-1"72"-15,-1 19-268 16,6-4-23-16,-2 1-16 0,30-351-232 109,-9 357 239-93,0-31 9-16,0-8 16 15,1 3-6-15,1 8-1 0,-2-15-5 16,0 1-9-16,3 6-12 16,3 2 5-16,6 17-8 15,5-1 3-15,6 15-9 16,6-8 9-16,1 1-10 16,-1-7 8-16,4-2-7 15,-10-18 7-15,-4-4-9 16,-6-1 10-16,-4-7 2 15,-9-2 17-15,-7-19-4 16,-3 13 8-16,-13-22-8 16,-7 4-2-16,-5-13-16 15,0 18 3-15,-4-17-9 16,12 16 9-16,3-4-9 0,15 14 10 16,3 2-12-16,14 6 9 15,11-2-11-15,12 5 7 16,14 2-9-16,11 0 10 15,19 3-5-15,-1 2-335 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7:25.4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B0080D-8AE5-4EB3-8619-A1CF6C800B18}" emma:medium="tactile" emma:mode="ink">
          <msink:context xmlns:msink="http://schemas.microsoft.com/ink/2010/main" type="inkDrawing" rotatedBoundingBox="25130,3511 29433,3339 29436,3422 25134,3594" semanticType="underline" shapeName="Other">
            <msink:sourceLink direction="with" ref="{1C6B6F99-4E1E-4A93-9CC2-696C96AA4D2B}"/>
            <msink:sourceLink direction="with" ref="{3B8F6488-86E1-4301-95BD-77D957DC7A0E}"/>
            <msink:destinationLink direction="with" ref="{1DB00F6F-5F0C-4C88-9048-620E3C59CD08}"/>
          </msink:context>
        </emma:interpretation>
      </emma:emma>
    </inkml:annotationXML>
    <inkml:trace contextRef="#ctx0" brushRef="#br0">34 185 1169 0,'-16'0'308'0,"2"-2"82"16,8 2-334-16,9 2-37 0,7-4-16 16,16 4-10-16,5 4 4 15,18-5-4-15,6 3 7 16,18-3-5-16,-4-1 4 15,15-9-8-15,-3-7 8 16,14-3-3-16,-7 0 7 16,22-2-3-16,-9 7 9 15,18 5-8-15,-9 6 5 16,13 0-7-16,-8 6 4 0,18-2-5 16,-6 8 7-16,21-3-8 15,-4 2 6-15,26-9-6 16,-12 2 6-16,22-10-8 15,-16 1 7-15,14-7-7 16,-23 1 7-16,10-4-6 16,-24 4 6-16,11 0-5 15,-28 3 7-15,4 4-6 16,-24 4 7-16,-1 1-5 16,-25 2 4-16,2 3-5 15,-19 2 6-15,-3-2-6 16,-12 0 6-16,0 0-6 15,-13 0 7-15,-4 0-9 0,-6-1 8 16,-8 1-9-16,-4-2 6 16,-5 5-60-1,-5-6-9-15,-8 8-325 0,-10-6 53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7:29.1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30D614-E8BF-486E-B35B-A406BB327E92}" emma:medium="tactile" emma:mode="ink">
          <msink:context xmlns:msink="http://schemas.microsoft.com/ink/2010/main" type="writingRegion" rotatedBoundingBox="30112,422 30116,1354 29433,1357 29429,425">
            <msink:destinationLink direction="with" ref="{7A151E23-30A3-41C5-A921-9890DEE84BE3}"/>
          </msink:context>
        </emma:interpretation>
      </emma:emma>
    </inkml:annotationXML>
    <inkml:traceGroup>
      <inkml:annotationXML>
        <emma:emma xmlns:emma="http://www.w3.org/2003/04/emma" version="1.0">
          <emma:interpretation id="{BCA95B91-0164-4CA2-BD10-E6105A5E7D82}" emma:medium="tactile" emma:mode="ink">
            <msink:context xmlns:msink="http://schemas.microsoft.com/ink/2010/main" type="paragraph" rotatedBoundingBox="30112,422 30116,1354 29433,1357 29429,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699829-C7F7-4529-B248-5D37E2CF6FC1}" emma:medium="tactile" emma:mode="ink">
              <msink:context xmlns:msink="http://schemas.microsoft.com/ink/2010/main" type="line" rotatedBoundingBox="30112,422 30116,1354 29433,1357 29429,425"/>
            </emma:interpretation>
          </emma:emma>
        </inkml:annotationXML>
        <inkml:traceGroup>
          <inkml:annotationXML>
            <emma:emma xmlns:emma="http://www.w3.org/2003/04/emma" version="1.0">
              <emma:interpretation id="{3CD26554-66F4-4D7B-8B30-14FBC5AC7794}" emma:medium="tactile" emma:mode="ink">
                <msink:context xmlns:msink="http://schemas.microsoft.com/ink/2010/main" type="inkWord" rotatedBoundingBox="30112,422 30116,1354 29433,1357 29429,425"/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3522-649 824 0,'29'-32'217'16,"3"1"61"-16,-3 17-232 15,-2 11-40-15,-8 14-14 16,-5 16 9-16,-14 10-5 16,-10 21 22-16,-10 5 9 15,-14 12 37-15,-1-7-5 16,-5 12 10-16,3-8-22 0,0 4-3 16,13-8-35-16,4-1 6 15,3-21-15-15,6-3 11 16,2-16-12-16,3-14 6 15,-4-14-21-15,13-21-21 16,2-21-91-16,17-32-216 16,2-14 19-16</inkml:trace>
          <inkml:trace contextRef="#ctx0" brushRef="#br0" timeOffset="223.5368">3603-712 596 0,'6'-8'281'0,"4"7"3"16,-6 8-136-16,1 16-57 15,-1 14-27-15,3 15-4 16,-3 13-21-16,5 25 7 16,2-1-31-16,6 17 0 15,3-3-12-15,9 1 8 0,0-23-9 16,5-7 8-16,-7-28-8 16,1-14 5-16,-9-18-10 15,-4-19 10-15,-9-16-8 16,-3-28-6-16,-3-19 6 15,-9-33-331-15,-8 3 97 16</inkml:trace>
          <inkml:trace contextRef="#ctx0" brushRef="#br0" timeOffset="432.3399">3603-450 350 0,'-26'17'230'16,"8"-5"-21"-16,5 4-71 15,10 5-63-15,6-1-24 16,7-3-54-16,3 4 0 15,4-2-8-15,11-7 6 16,0-6-4-16,11-4 12 16,1-8-3-16,8-10 13 15,-1-1-1-15,10-4 9 16,-9 1-6-16,-2-6-69 16,-6 11-69-16,-16-2-93 15,-12 11-70-15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8:00.2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151E23-30A3-41C5-A921-9890DEE84BE3}" emma:medium="tactile" emma:mode="ink">
          <msink:context xmlns:msink="http://schemas.microsoft.com/ink/2010/main" type="inkDrawing" rotatedBoundingBox="23380,81 31344,200 31273,4933 23309,4814" hotPoints="32562,1660 28745,4381 24242,3080 28059,359" semanticType="enclosure" shapeName="Ellipse">
            <msink:sourceLink direction="with" ref="{3130D614-E8BF-486E-B35B-A406BB327E92}"/>
            <msink:sourceLink direction="with" ref="{6365F2DF-3DB3-46D1-8234-0346FF5E7874}"/>
            <msink:sourceLink direction="with" ref="{4E5693EB-C3BC-43E7-99E1-C058FFA51829}"/>
          </msink:context>
        </emma:interpretation>
      </emma:emma>
    </inkml:annotationXML>
    <inkml:trace contextRef="#ctx0" brushRef="#br0">6536 157 590 0,'-20'-15'249'15,"0"3"9"-15,1 3-124 16,4-1-89-16,0 6-10 16,-1-1-22-16,2 2-7 15,-1-1-11-15,-3-1-4 0,2 2 3 16,-5-3 2-16,1 0 1 16,2 0 3-16,1-1 1 15,-8-5 3-15,7 3 8 16,-4 0 18-16,-1 3 11 15,-3-1 13-15,3 3-1 16,-4 2-6-16,-1 2-18 16,-3-1-11-16,4 1-16 15,-6 0-11-15,3 1-7 0,-7 2-6 16,0-3 0-16,-7 2 2 16,1-4 9-16,-9 1 7 15,4-2 11-15,-7 1 12 16,1-1 7-16,-6 2 9 15,4-2 0-15,-9 1 1 16,8 0-8-16,-5 2-5 16,6 0-10-16,-7 2-2 15,5 0-7-15,-9 1-1 16,4 1-2-16,-12 2-1 16,4-3 0-16,-6 4 2 15,5-3-1-15,-1 1 1 16,7-1 0-16,-8-2 0 15,10-2-1-15,-7 0 1 16,4 0 0-16,-12-3-1 0,12 3 0 16,-10 0-1-16,16 1-1 15,-8-1 1-15,7 2-2 16,-8-2 3-16,9 1-1 16,-16-1 2-16,11 0-1 15,-9 4 2-15,9 0 0 16,-5 1 0-16,8 1-1 15,-3 0 0-15,10-1-1 16,-7 1 0-16,6-3 0 16,-7 0 0-16,5-2 0 0,-5-1-1 15,6 2 0-15,-5-1 1 16,11 1-1-16,-8-2-6 16,8 0-1-16,-7-2 0 15,3 1 0-15,-10-4 0 16,3-2 7-16,-6 2 1 15,6-3 2-15,-9 1 4 16,9-1 2-16,-6 5 5 16,9-2 1-16,-9 4 0 15,12-2-4-15,-4 3-3 16,7 1-6-16,-6 1-2 16,11-2 1-16,-3 1-2 15,3 1 0-15,-8-4 0 0,8 1 1 16,-6 1 0-1,11-2-1-15,-12 4 2 0,10 2-1 16,-9 1 1-16,3 3-2 16,-11 4 2-16,11 3-1 15,-5 5 0-15,8 2 0 16,-3 5-1-16,6-2 0 16,-3 6-1-16,9-4-2 31,20-13 0-31,2 0 4 15,-67 53 0-15,9-1 0 0,-7 8 0 16,8-2 1-16,35-20-2 16,6-6 1-16,2 3 0 15,6-3 0-15,0 3 0 16,6-7-1-16,0 1 1 16,1-3-1-16,2 6 1 15,7-4-2-15,-6 12 2 16,4-2-1-16,0 11 1 15,1-6 0-15,0 10-1 16,4-2 1-16,-1 4-1 16,0-9-1-16,4 1 1 15,-2-9-1-15,1-3 1 16,2-7-1-16,3 5 1 16,-2-5 1-16,7 8-1 0,0 4 1 15,4 10-1-15,0-1 1 16,2 8 0-16,-1-8-1 15,4-5 0-15,-1-12 0 16,5-2-1-16,-1-7 0 16,1 0 1-16,1-3 0 15,4-7-1-15,-8 26 1 16,5 5 2-16,-3 5-1 16,0 20 0-16,-4 6 1 0,7-23-2 15,-1-10 1-15,4-5-2 16,1-20 2-16,2 2 0 15,1-8 0-15,-1 6 1 16,-2-5-1-16,2 10-1 16,-1-2 0-16,1 1 0 15,-5-1 0-15,5 3-4 16,-3-8-1-16,5-1 1 16,-5 2 1-16,5 1 1 15,-4-3 5-15,7 5 2 16,-2-6-1-16,8-1-1 15,0 0-1-15,10 4 0 16,-2-7 0-16,8 10 0 16,-2-9-1-16,9 2 1 15,-7-4 0-15,4 2-1 0,-5 4 1 16,7-5-1-16,-12-2 1 16,13 4-1-16,-5-7 1 15,8-4-1-15,-5 1 1 16,14 2-1-16,-9 0 0 15,9 0 0-15,-3-8 0 16,10 2 0-16,-10-3 0 16,10-1 0-16,-6-4 0 0,5 5 0 15,-3 0 0-15,9 2 0 16,-10-2 1-16,10 1-1 16,-10 2 1-16,7-6-2 15,-12 1 2-15,14 1-2 16,-11 3 2-16,11-4-1 15,-8 8 0-15,11-10 1 16,-14 5-1-16,11-9 0 16,-6 3 0-16,7-6 0 15,-7 5 0-15,15-1-1 16,-14-8 1-16,12 4 0 16,-8-3-1-16,13-1 1 15,-12-5 0-15,19 12 0 16,-7-4 0-16,13-7 0 15,-10 3-1-15,14-6 0 16,-14 2 0-16,10-3 0 16,-10 4 0-16,9-3 0 0,-13 3 1 15,13-2 1-15,-15-1-2 16,12-3 2-16,-12 2 0 16,13-2-2-16,-16 6 1 15,10-17 0-15,-16 2 1 16,3-4-2-16,-12-3 2 15,7-9-3-15,-12 11-1 16,8-4 0-16,-8-2 0 0,3-2-2 16,-11 1 2-16,7-14-3 15,-12 1-1-15,9-5 0 16,-8-4 2-16,7-5 0 16,-9 16 4-16,8-1 1 15,-5 5 0-15,2 10 0 16,-9-5 0-16,2-32 0 15,-3-46 0-15,3-3 0 16,-4-5 1-16,8 0 0 16,-6 32 0-16,1 41 0 15,-11 2 2-15,4-16 1 16,-12 1 0-16,0-12 0 16,-7 5-1-16,1-9-1 15,-8 11-1-15,-4-3 0 16,-3 13 3-16,-6-9 2 0,-10 5 1 15,-7-2 4-15,-4 7 3 16,-14-3 3-16,-4 11 2 16,-8-5 0-16,-3 8-5 15,-9-9-2-15,7 7-6 16,-12-1-1-16,0 4 1 16,-5-5 4-16,6 7 1 15,-13-10 1-15,2 1-2 16,-7-8-2-16,1 10-5 0,-12-12-2 15,7 7-2-15,-7-5-1 16,8 11-1-16,-11-9 1 16,12 10 1-16,-6 2-15 15,14 4-10-15,-8 2-29 16,15 17-331-16,-3-4 91 16</inkml:trace>
    <inkml:trace contextRef="#ctx0" brushRef="#br0" timeOffset="97799.9337">931 184 279 0,'-11'9'32'0,"-1"-6"-12"16,6 4-92-16,-3 1-15 15,1-5-38-15,2-3 93 16,-2 2 50-16,-1-4 86 16,1-4 32-16,1 3-31 15,-1 1-15-15,2-2-46 16,3 1-24-16,0 1-17 15,3-1 1-15,-3-1-9 16,3 2 8-16,-5-1 0 16,2 8 21-16,-6-5 11 15,4 3 14-15,-6 1 12 16,2 2 9-16,-2-1 2 16,4-2 60-1,1 2-43-15,-13 5-64 16,5 3-16-16,-1-9 2 15,-2 6-8-15,8-4 12 16,-3-3 1-16,1 1 15 16,-1 4-3-16,1-2 10 15,-3 3-12-15,4-1-1 16,-4 1-15-16,1 3 1 16,-2 2-13-16,4-3 8 0,-6 6-7 15,-1 0 14-15,-3 0 3 16,-1-2 14-16,-5 8-7 15,2-2 6-15,-6 6-13 16,1 2-2-16,-6 6-11 16,3-1 6-16,-4 4 1 15,8-3 13-15,-7 4-3 16,4-6 11-16,-2 4-4 16,5-3 1-16,0 6-13 15,3-3 2-15,5 3-15 16,8-5 6-16,3 6-12 15,3-7 9-15,6 4-10 16,4-4 10-16,-3 3-11 16,0-6 10-16,2 7-9 15,-6 0 10-15,3 10-11 16,6 1 10-16,-1 8-14 0,-2-4 11 16,4-4-11-16,-8-6 10 15,5 5 3-15,-4-10 1 16,5 2-9-16,-1 3 10 15,7 2-10-15,-7-1 0 16,4 7 2-16,-4-7 8 16,7 7-8-16,-6-2 9 15,9 4-10-15,0-3 11 16,15 8-9-16,-5-11 9 0,9 13-9 16,0-14 9-16,2 6-12 15,-8-13 9-15,8 36-9 16,-3-8 9-16,4 27-8 15,-1 1 10-15,9 12-9 16,-4-35 8-16,9 2-12 16,-7-23 11-16,4 2-10 15,-4-4 10-15,2 8-10 16,-3-2 11-16,8 4-11 16,-10-12 10-16,5 2-13 15,-5-9 9-15,2-3-8 16,-6-6 10-16,6-1-10 15,-2-2 11-15,4 7-7 16,-4-4 9-16,8 6-9 16,-11 7 10-16,8-1-8 0,-9-3 9 15,6 1-11 1,-6-5 6-16,10-10-10 0,-6-3 10 16,4-6-9-16,-7-5 10 15,5 2-5-15,-8-2 9 16,7-3-9-16,-7 2 9 15,6 9-11-15,-6-3 11 0,8 4-11 16,-6-1 10-16,4 6-10 16,-1-6 12-16,1 2-12 15,-4-2 11-15,6 0-11 16,-2-7 11-16,4 0-11 16,-2 0 10-16,1 1-9 15,-3 2 9-15,4 4-9 16,-5-2 9-16,6-1-9 15,-4-3 9-15,9 27-12 16,-7-4 10-16,10-33-9 16,-10 30 12-16,5 5-9 15,-3-39 12-15,11 0-8 16,-9 30 8-16,14-30-10 16,-3-38 6-16,5 36-8 15,-3 7 9-15,10-4-11 16,-8 3 11-16,4 31-10 15,-9-31 9-15,8-7-11 16,-8 3 10-16,10-1-11 0,-9-4 10 16,10 4-11-16,-6 1 11 15,6 3-10-15,-8-3 11 16,10-37-8-16,-16-4 12 16,11-2-8-16,-9-6 10 15,9-1-8-15,-7 40 7 0,19-3-10 16,-10 4 8-16,13 5-9 15,-6-3 7-15,5 0-9 16,-8 2 9-16,6-13-10 16,-10-4 9-16,5-7-9 15,-4-3 9-15,6-6-11 16,-11 10 12-16,12 5-11 16,-11 6 10-16,4 3-10 15,-4 4 10-15,11-1-10 16,-8-1 11-16,10 1-10 15,-3 2 9-15,6 4-9 16,-10 0 10-16,8 1-10 16,-14 1 9-16,13-5-9 15,-11 2 9-15,10-3-9 16,-10 1 8-16,12-3-9 16,-18-2 10-16,8-9-10 0,-14 4 10 15,6-5 1-15,-12 13 0 16,3-13-11-16,-12 4 11 15,8-1-11-15,-7 3-1 16,8-12 1-16,-5 15 11 16,10-5-12-16,-6-2 9 15,2-5-10-15,-6-6 9 16,7-8-11-16,-8 6 10 16,3-7-18-16,-6 1 6 15,-2-6-20-15,-7 1 11 0,-1-19-10 16,-8 9 19-16,-3-4-5 15,1 7 19-15,5 3-8 16,-2 17 10-16,0-5-9 16,1-1 9-16,1-25-9 15,-7-2 9-15,6-42-9 16,2 1 8-16,0-1-8 16,0 30 7-16,4-4-11 15,-8 39 7-15,6-2-10 16,-7-1 10-16,5-13-9 15,-9-2 12-15,6-7-7 16,-5 4 10-16,4-1-10 16,-4 11 9-16,4 1-10 15,-4 9 9-15,-1-3-18 16,-2 2 5-16,3-5-15 0,-2 6 10 16,-4-12-9-16,-1 5 20 15,-7-2-7-15,-6 8 20 16,-2-10-8-16,-5 8 8 15,-4-11-10-15,-2 2 11 16,-2-9-13-16,-2 7 11 16,-7-1 1-16,3 7 12 15,-8 1 0-15,4 7 11 0,-7 0-11 16,8 6 1-16,-5 2-11 16,6 8 3-16,-2 1-11 15,4 9 7-15,-5-4-9 16,3 1 7-16,-1-4-12 15,-5 2 8-15,-4-12-12 16,0 5 8-16,-11-9-11 16,0-2 9-16,-4 0-8 15,6 6 13-15,-5-2 2 16,7 6 17-16,-5 7 6 16,4 3 16-16,-8 0-7 15,8 11 0-15,-17 2-15 16,8 5-6-16,-8-1-16 15,8 0 6-15,-8-3-10 16,15 1 9-16,-7-7-10 16,9 0 10-16,-8-1-12 15,2 0 10-15,-6-9-12 0,4 5 12 16,-15-1-9-16,6 3 10 16,-13 1-10-16,1 6 12 15,-11 2-10-15,10 4 11 16,-5 1-10-16,15-1 10 15,-4 2-9-15,13-1 10 16,-11-2-11-16,10 1 9 0,-11-2-11 16,5-1 10-16,-14-4-9 15,10 1 9-15,-9-3-9 16,11 5 10-16,-12 2-10 16,8 4 9-16,-9 3-10 15,7 3 10-15,-9 0-11 16,17 0 11-16,-7-4-10 15,11-9 10-15,2 1-10 16,7 0 10-16,-13-6-10 16,9 1 9-16,-11-1-9 15,-2 1 9-15,-8-3-11 16,8 4 11-16,-13-6-9 16,15 6 10-16,-9-6-11 15,6 2 8-15,-3-2-9 16,9 3 9-16,-14-1-11 15,8 5 13-15,-9-1-10 0,4 2 11 16,-6-3-10-16,8 7 10 16,-17-6-10-16,13 9 9 15,-15 1-10-15,7 6 9 16,-7 0-16-16,19 5 12 16,-5 1-11-16,16 0 12 15,-8 2-12-15,12 0 15 16,-9 6-10-16,8-2 9 0,-12 10-9 15,11 0 10-15,-11 4-13 16,10-2 6-16,-8 7-13 16,4-6 8-16,-20 6-11 15,7-11 14-15,-26-3-5 16,0-6 12-16,-12-8-9 16,13-6 11-16,-21-2-9 15,15-2 9-15,-11-1-14 16,10 2 7-16,-11 0-29 15,14 3-2-15,-16 2-184 16,13 7-116-16,-8 8-25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7:27.1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E5693EB-C3BC-43E7-99E1-C058FFA51829}" emma:medium="tactile" emma:mode="ink">
          <msink:context xmlns:msink="http://schemas.microsoft.com/ink/2010/main" type="writingRegion" rotatedBoundingBox="24383,578 30050,721 29982,3424 24316,3282">
            <msink:destinationLink direction="with" ref="{7A151E23-30A3-41C5-A921-9890DEE84BE3}"/>
          </msink:context>
        </emma:interpretation>
      </emma:emma>
    </inkml:annotationXML>
    <inkml:traceGroup>
      <inkml:annotationXML>
        <emma:emma xmlns:emma="http://www.w3.org/2003/04/emma" version="1.0">
          <emma:interpretation id="{7C7BFC75-E28C-478C-BE7C-81FC9566FCAA}" emma:medium="tactile" emma:mode="ink">
            <msink:context xmlns:msink="http://schemas.microsoft.com/ink/2010/main" type="paragraph" rotatedBoundingBox="24376,591 26375,591 26375,1571 24376,15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0E593E-73BC-467D-A7D6-5F53156B3C6D}" emma:medium="tactile" emma:mode="ink">
              <msink:context xmlns:msink="http://schemas.microsoft.com/ink/2010/main" type="inkBullet" rotatedBoundingBox="26373,1586 24370,1568 24378,586 26381,604"/>
            </emma:interpretation>
          </emma:emma>
        </inkml:annotationXML>
        <inkml:trace contextRef="#ctx0" brushRef="#br0">-1535-453 1013 0,'-22'-17'273'0,"9"3"68"15,8 16-293-15,7 15-24 16,4 6-18-16,6 32-12 15,2 19 7-15,6 28-6 16,-3-2 14-16,6 20-8 0,-5-19 6 16,-1 0-6-16,-8-26 5 15,-4-12-5-15,-7-20 5 16,-5-20-6-16,-4-20 6 16,-9-20-10-16,-2-15-1 15,-5-23-25-15,-2-9 5 16,-7-24-3-16,6 4 11 15,2-8 1-15,5 18 29 16,6 2-4-16,9 21 8 0,5 4-9 16,5 13 7-16,7-3-12 15,10 5 4-15,11-5-10 16,6 7 6-16,14-6-8 16,5 4 8-16,16 0-8 15,-1 14 6-15,12 4-7 16,-12 12 7-16,4 13-9 15,-17 9 8-15,-11 9-12 16,-20 2 11-16,-12 2-2 16,-21 0 19-16,-14 6 14 15,-10-6 27-15,-9 2 10 16,-7-3 9-16,-14 2-14 16,2-8-14-16,-4-1-21 15,11-7-10-15,8-4-22 0,18-5-30 16,7-3-375-16,13-9 106 15</inkml:trace>
        <inkml:trace contextRef="#ctx0" brushRef="#br0" timeOffset="-726.8688">-598-160 218 0,'-29'15'95'0,"6"-4"12"16,3 0 0-16,3-2-8 16,-1 2 75-16,2-5 24 15,6 0 6-15,4-1-37 16,-1-4-25-16,7-1-69 0,2 2-24 16,3-2-18-16,7-3-11 15,3-3-7-15,13-8-14 16,4-12 2-16,9-17-9 15,2-6 10-15,5-19-2 16,-27 36 21 15,2 1 9-31,17-19-16 0,-9 19-11 16,-7 8 5-16,-1 32-12 16,-6 14 8-16,2 11-11 15,4 6 9-15,3 17-7 16,-3-5 8-16,3 9-4 15,-5-4 0-15,-2 13 68 16,-10-4-418-16,-12-12 154 16</inkml:trace>
        <inkml:trace contextRef="#ctx0" brushRef="#br0" timeOffset="-1104.5263">304 250 738 0,'-123'-115'-4'0,"24"36"4"16,17 23-249-16</inkml:trace>
      </inkml:traceGroup>
    </inkml:traceGroup>
    <inkml:traceGroup>
      <inkml:annotationXML>
        <emma:emma xmlns:emma="http://www.w3.org/2003/04/emma" version="1.0">
          <emma:interpretation id="{C46E3672-3190-42E3-8416-C6BA998FF1CC}" emma:medium="tactile" emma:mode="ink">
            <msink:context xmlns:msink="http://schemas.microsoft.com/ink/2010/main" type="paragraph" rotatedBoundingBox="24777,813 30045,945 29982,3424 24715,3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879FC3-7484-433F-B7CF-81F2AB4B7A95}" emma:medium="tactile" emma:mode="ink">
              <msink:context xmlns:msink="http://schemas.microsoft.com/ink/2010/main" type="inkBullet" rotatedBoundingBox="24743,2167 25081,2175 25066,2784 24728,277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6336.5199">-1274 1043 957 0,'-19'-2'246'15,"1"14"69"-15,7 14-277 0,3 26-20 16,7 14-14 0,1 17-8-16,1-9 9 0,7 7-8 15,3-23 11-15,-3-8-7 16,2-27 6-16,-1 9-7 15,-5-17 8-15,-4-4 14 16,-2-13 18-16,-4 4-3 16,-2-11 6-16,1-11-4 15,0-3-15-15,3-6-17 16,2 1 3-16,5-10-7 16,3-4 5-16,5-13-8 15,1-3 7-15,4-11-9 16,-1 9 8-16,4 2-8 15,-1 16 7-15,5 10-10 16,-5 12 8-16,5 5-11 16,2 9 10-16,-1 6-9 15,-1 1 10-15,4 7-8 16,-3 1 9-16,-7 2-11 0,-5-1 8 16,-4 0-8-16,-7-4 9 15,-8 8-7-15,-1 1 12 16,-9 8-5-16,-6 1 10 15,-1 9-7-15,-1-4 8 16,-4 0-9-16,12-18 9 16,0 1-3-1,-7 8-7-15,-2-12-4 0,9-16-6 16,6-12-344-16,22-26-30 16,7-12-106-16</inkml:trace>
      </inkml:traceGroup>
      <inkml:traceGroup>
        <inkml:annotationXML>
          <emma:emma xmlns:emma="http://www.w3.org/2003/04/emma" version="1.0">
            <emma:interpretation id="{18C49797-2D63-4E1E-9D0A-E19CD5EF4A15}" emma:medium="tactile" emma:mode="ink">
              <msink:context xmlns:msink="http://schemas.microsoft.com/ink/2010/main" type="line" rotatedBoundingBox="25163,823 30045,945 29982,3424 25101,3302"/>
            </emma:interpretation>
          </emma:emma>
        </inkml:annotationXML>
        <inkml:traceGroup>
          <inkml:annotationXML>
            <emma:emma xmlns:emma="http://www.w3.org/2003/04/emma" version="1.0">
              <emma:interpretation id="{1C6B6F99-4E1E-4A93-9CC2-696C96AA4D2B}" emma:medium="tactile" emma:mode="ink">
                <msink:context xmlns:msink="http://schemas.microsoft.com/ink/2010/main" type="inkWord" rotatedBoundingBox="25143,1606 26262,1634 26239,2575 25120,2547">
                  <msink:destinationLink direction="with" ref="{37B0080D-8AE5-4EB3-8619-A1CF6C800B1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33.8868">-294 1405 984 0,'3'3'598'31,"-2"-2"-522"-31,2 1-67 0,33-33-14 0,19-6 8 15,23-3-5-15,10-6-10 16,-15 3-194-16,-14 14-124 16,14 0-38-16</inkml:trace>
          <inkml:trace contextRef="#ctx0" brushRef="#br0" timeOffset="6910.2582">-788 480 1017 0,'1'-16'317'0,"-5"9"50"16,-4 7-289-16,1 15-31 16,-3 9-35-16,-5 19-17 15,0 10 7-15,-2 14-6 16,3-7 13-16,0 6-6 15,5-20 8-15,1-5-8 16,4-15 6-16,1-4-7 0,0-13 8 16,1-1-9-16,0-8 8 15,2 0-12-15,-1-5 5 16,1-7-9-16,1-4 8 16,3-10-9-16,-1-4 11 15,-3-10-6-15,0 2 9 16,-2-5-8-16,-1 12 8 15,-2 0-10-15,1 17 8 16,2 4-14-16,1 11 6 0,1 5-10 16,3 13 9-16,6 8-9 15,2 10 13-15,9 9-6 16,1 0 9-16,10 8-6 16,-2-4 10-16,6-2-9 15,-4-8 8-15,0-6-7 16,-11-16 5-16,-5-7-5 15,-12-11 9-15,-6-12-8 16,-8-10 9-16,-6-15-4 16,-3-9 6-16,-6-15-9 15,-3 1 7-15,-5-6-8 16,2 11 5-16,0 7-9 16,7 16 8-16,5 11-4 15,11 10 3-15,9 11-11 0,8 8 6 16,9 5-21-16,7 6 0 15,16 5-20-15,5-1 5 16,18 0-17-16,9-4-298 16,17-22 98-16</inkml:trace>
        </inkml:traceGroup>
        <inkml:traceGroup>
          <inkml:annotationXML>
            <emma:emma xmlns:emma="http://www.w3.org/2003/04/emma" version="1.0">
              <emma:interpretation id="{3B8F6488-86E1-4301-95BD-77D957DC7A0E}" emma:medium="tactile" emma:mode="ink">
                <msink:context xmlns:msink="http://schemas.microsoft.com/ink/2010/main" type="inkWord" rotatedBoundingBox="26754,863 30045,945 29982,3424 26692,3342">
                  <msink:destinationLink direction="with" ref="{37B0080D-8AE5-4EB3-8619-A1CF6C800B1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65.2374">1925 914 1163 0,'-3'-6'278'15,"-3"6"98"-15,3 9-339 16,6 5-24-16,2 12-14 15,4 1 3-15,2 13-29 16,-2 6 4-16,-2 17-24 16,-2 3 0-16,-5 11-22 15,-3-10 22-15,0 5-7 16,0-15 22-16,1-5 3 16,-2-12 22-16,1-3-2 15,-2 30 12-15,-1 16-6 16,1 6 6-16,4 15-6 15,1 8 7-15,3-46-6 16,3-26 7-16,-1-12-8 0,-1-17 8 16,-4-13 4-16,2 4 19 15,-5 1 8-15,1-3 14 16,-1-2-7-16,3 2-2 16,0 0-19-16,0 0-8 15,3 3-29-15,-1 0 279 16,-5 5-612-16,-10-2 279 15</inkml:trace>
          <inkml:trace contextRef="#ctx0" brushRef="#br0" timeOffset="3865.306">3537 974 1091 0,'-14'-7'294'0,"1"12"78"15,5 12-323-15,-3 20-15 16,5 7-33-16,0 27 8 16,3 7-12-16,1 2 11 15,1-14-7-15,-1-2 9 16,-2-27-11-16,-4-13 10 15,0-10-9-15,7-6 10 16,-5-10-8-16,3 2 8 16,0-7-10-16,-2-9 5 0,-3 1-8 15,4-17 8-15,1-16-7 16,3-16 7-16,4-2-5 16,-1-14 7-16,3 16-11 15,1 13 9-15,-3 22-9 16,1 11 7-16,2 16-12 15,4 10 8-15,0 4-9 16,9 20 8-16,1 10-6 0,12 20 11 16,2 11-7-16,9 0 10 15,-1-16-9-15,8-14 9 16,-8-19-10-16,1-16 7 16,-8-9-8-16,-4-12 11 15,-11-10-7-15,-1-30 20 16,-8-13-1-16,-5-26 17 15,-4-5-10-15,-9-3 21 16,-1 25-9-16,-5 5 10 16,6 33-17-16,-2 12 8 15,5 14-24-15,-3 7 0 16,6 7-50-16,0 12-59 16,-1 8 116-16,-15 23 129 15,-2-6-595-15</inkml:trace>
          <inkml:trace contextRef="#ctx0" brushRef="#br0" timeOffset="3144.2717">689 115 945 0,'-12'-23'211'15,"10"-2"87"-15,18 11-286 16,20 13 1-16,13 4-14 16,25 18 6-16,1 18-8 0,19 30 10 15,-1 10-7-15,19 35 9 16,-10 1-8-16,17 17 8 15,-15-14-9-15,19 6 6 16,-15-16-9-16,16-1 7 16,-9-12-8-16,18-1 9 15,-15-18-9-15,25-8 10 16,-20-21-9-16,7-7 9 16,-20-11-9-16,-4-3 8 15,-29-7-7-15,-3-7 5 16,-24-13-13-16,-8-6-15 15,-16-8-87-15,-14-10-191 16,-14-11 15-16</inkml:trace>
          <inkml:trace contextRef="#ctx0" brushRef="#br0" timeOffset="1708.533">827 1457 509 0,'-37'38'178'0,"19"-12"-40"15,10-12-89-15,17 3-7 0,11-11-32 16,11-2 11-16,4-8-3 16,14-8 13-16,3-8 14 15,25-8 30-15,8-26-13 16,28-42 4-16,7-19-18 16,30-42-14-16,0-16-28 15,17-20 9-15,-13 26-9 0,1-1 9 16,-23 35-12-16,0 6 8 15,-24 39-9-15,-6 11 11 16,-16 22-9-16,-4 8 9 16,-22 14-8-16,-3 7 9 15,-13 13-11-15,-11 5 4 16,-18 8-26-16,-9 12-266 16,-7 7 77-16</inkml:trace>
          <inkml:trace contextRef="#ctx0" brushRef="#br0" timeOffset="4702.0976">904 1015 1122 0,'15'-2'229'0,"3"-1"103"15,13 2-327-15,17-5-173 16,8 1-170-16,4-3 6 16</inkml:trace>
          <inkml:trace contextRef="#ctx0" brushRef="#br0" timeOffset="4842.8336">1620 911 647 0,'17'-10'162'0,"7"-3"50"0,-1 0-182 16,10 3-12-16,-6 2 12 16,2 2-244-16,-7 13 87 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19:58.5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9F1FF6-C68E-4B21-81CC-D3F9B043002A}" emma:medium="tactile" emma:mode="ink">
          <msink:context xmlns:msink="http://schemas.microsoft.com/ink/2010/main" type="inkDrawing" rotatedBoundingBox="5745,5253 24697,5492 24691,5922 5740,5683" shapeName="Other"/>
        </emma:interpretation>
      </emma:emma>
    </inkml:annotationXML>
    <inkml:trace contextRef="#ctx0" brushRef="#br0">-3 227 803 0,'-2'-2'270'15,"2"-1"30"-15,3-1-202 16,3-3-75-16,3 1-9 0,1-3-7 15,2 1 2-15,2 2 1 16,1 0 3-16,-1 0-1 16,3 1 3-16,-2 2-1 15,2-1 8-15,-3 2-1 16,1-1 6-16,-3 6 1 16,2-4 3-16,-3 4-6 15,4 0-1-15,-2 0-6 16,5-2-4-16,-1 1-6 15,4-4-3-15,-2-1-2 0,5 3-1 16,1-3-1-16,2 2 1 16,3 5-1-16,5-2-1 15,-6 1 1-15,2 3 0 16,-5 0-1-16,0-1 0 16,-3 1 1-16,7 2-1 15,1-2 0-15,8 1 1 16,-6-2-2-16,4 3 1 15,-6-7 0-15,4 2 0 16,-4-3 1-16,5-3-1 16,-3 0 1-16,8-1-1 15,-6-1 1-15,10 0-1 16,-7 2 0-16,8 0 0 16,-9 2 0-16,11 1 2 0,-9 1-1 15,14-1 2-15,-7 0-1 16,10 0 0-16,-3-4-1 15,11 1-1-15,-7-2 0 16,13-3 0-16,-8 1 0 16,7-1 1-16,-10-1-1 15,12-2 0-15,-13 2 1 16,16-2 0-16,-7 3 0 0,12-7 0 16,-10 3 0-16,7 1-1 15,-10 2 2-15,9-3 2 16,-10 7 1-16,13 3 1 15,-10-1 0-15,10 0 0 16,-9 0-2-16,9 2-1 16,-14-7-1-16,9 2-1 15,-15 0 0-15,5-2-1 16,-10-1 0-16,6 4 1 16,-10 1 0-16,6-1-1 15,-9 2 2-15,5 0 0 16,-7 1 3-16,7 7 3 15,-7 3 2-15,7-1 2 16,-10 6-2-16,7 2-1 16,-11-4-4-16,12 1 0 15,-8 0-4-15,10 1 2 0,-10-3-1 16,13-1-2-16,-13-2 0 16,7 2 0-16,-5-5 0 15,7 4 0-15,-5 1 1 16,2 2-1-16,-5-2 0 15,2 2 0-15,-5-2 0 16,8 5 0-16,-2-3 1 16,8-1-1-16,-2 0 0 15,7 2 0-15,-7-7 0 0,7 2 0 16,-4-1 0-16,6 2 0 16,-11-2 0-16,7 5 0 15,-6-3 1-15,5 1 0 16,-23-3-1-1,2 2 1-15,44 5-1 16,-3 7 1-16,2 0 2 16,-28-12 2-1,0 1-2-15,37 3-1 16,-9-1-1-16,4-11-1 16,-3 6 1-16,-21-4-1 15,-8-1 1-15,9 2-1 16,-6 2 1-16,7-3 0 15,-7-1-1-15,9 7 0 16,-10-4 0-16,5 1 0 16,-5-5-1-16,10 6 1 0,-11-6 1 15,11 3 0-15,-6 2 0 16,6-2 0-16,-7-5-1 16,11-2 0-16,-7 4 0 15,2-10 1-15,-8 7-1 16,1 3 1-16,-5 3-1 15,4-4 1-15,-3 10-1 0,8-6 0 16,-5 0 0-16,8-4 1 16,-6 4-1-16,5-3 0 15,-2 1 0-15,2-4 1 16,-9 8-2-16,10-7 1 16,-8 4 0-16,8-4-1 15,-3 7 1-15,7-7 0 16,-6 4 1-16,7-2-2 15,-7 1 2-15,8-2-1 16,-9-1 0-16,7-4 0 16,-7 3 0-16,6 5 1 15,-6-5-1-15,12 0 0 16,-6 4 0-16,13-4 0 16,-8-6-1-16,5 1 1 15,-7 4 0-15,9-4 0 16,-9 2 0-16,10 3 1 15,-7 1 0-15,9-4 0 0,-8 3-1 16,9 5 0-16,-10-6 1 16,7-3-2-16,-7 7 1 15,8 0 1-15,-8-3 0 16,8 4-2-16,-7 1 1 16,8-1 1-16,-5-7-1 15,3-1 0-15,-7 0 1 0,11 4-2 16,-12-4 1-16,8 4-1 15,-5-1 1-15,9-5 0 16,-11 5 1-16,10-1-1 16,-10 4 1-16,8-3-1 15,-8 8 1-15,8-4-2 16,-7 0 2-16,10-4-1 16,-5 6 0-16,7-4 0 15,-10 2 0-15,7 2 0 16,-8-2 0-16,4 5-1 15,-7-2 2-15,10-3-1 16,-9 4 0-16,11 2 0 16,-7-6 0-16,2 7 0 15,-7 3-1-15,7-4 1 16,-11 5 0-16,5-3 0 16,-3-4 1-16,5-2-1 0,-5 1 0 15,6-4 0-15,-8-1-1 16,4-3 2-16,-11 5-1 15,7-3 0-15,-7 2 0 16,4 2 0-16,-1 4 1 16,7-4-2-16,-10 3 2 15,11-1-2-15,-8-5 2 16,5 4-1-16,-6 1 0 16,7-3 0-16,-11 1 0 15,9 7 0-15,-5-5 1 0,5 0-1 16,-6-1 0-16,8 1 0 15,-6-6 0-15,3 1-1 16,-9-1 1-16,6 1 0 16,-11-1 0-16,6 5 0 15,-3 1 0-15,3-3 0 16,-3 5 1-16,7 2-1 16,-7-4 0-16,11-3 0 15,-8 3 0-15,3-6-1 16,-7 5 1-16,9-2-1 15,-11-2 1-15,12 2 1 16,-3 2-1-16,8-8 0 16,-7 1-1-16,8 7-2 15,-7-10 1-15,6 0 0 0,-6 1 0 16,6 2 3-16,-8-4 1 16,8 4-1-16,-6 1 2 15,6-1-1-15,-5-1-1 16,10 3 0-16,-9 0 0 15,7-2-1-15,-9 5 0 16,9-5 0-16,-6 2 0 16,6-1 0-16,-3 2 1 15,9-1-1-15,-9 5 0 0,5-2 0 16,-5 3 0-16,3-3 1 16,-11 0-1-16,11 0 0 15,-12-2 0-15,10 5 0 16,-7-3 0-16,11 0 0 15,-10-4 0-15,11 1 0 16,-14-2 0-16,10-1-1 16,-13 6 2-16,5 0-1 15,-8 1 0-15,6-1 0 16,-5 2 1-16,6-2-1 16,-7-2 0-16,11 2 0 15,-7-3 0-15,6 2 0 16,-2-1 1-16,5 2 0 15,-13-1-2-15,11 2 2 16,-11-1-1-16,5 0 0 16,-5 2 1-16,6-1-1 0,-9-1 0 15,8 3 0-15,-10-3 0 16,9 2 0-16,-13-2 0 16,4 3 0-16,-8 3 1 15,3-3-1-15,-6 2 0 16,10 1 0-16,-8 3 1 15,4-9-1-15,-7 0 1 16,0 2 4-16,-9-2 2 0,0-3 6 16,-4 4 5-1,-2 4 9-15,-7-5 0 0,3-3 1 16,-5 4-5-16,-2-5-5 16,-3 2-9-16,-2 1-5 15,-4 2-4-15,-4-1-37 16,-7 8-17-16,-12 4-46 15,-8 3-12-15,-12 13 19 16,-4 3-183-16,-11 4-108 16,1-7 34-16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2:34:32.8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46A4AD1-A6CD-4641-89AF-A14E6D50D2E2}" emma:medium="tactile" emma:mode="ink">
          <msink:context xmlns:msink="http://schemas.microsoft.com/ink/2010/main" type="inkDrawing" rotatedBoundingBox="4809,8958 10340,9494 10133,11627 4602,11090" hotPoints="10583,10532 7385,11330 4283,10216 7481,9417" semanticType="enclosure" shapeName="Ellipse"/>
        </emma:interpretation>
      </emma:emma>
    </inkml:annotationXML>
    <inkml:trace contextRef="#ctx0" brushRef="#br0">1503 248 278 0,'-20'-4'225'16,"4"-2"-54"-16,-1-1-10 16,2 4-143-16,3-1-8 15,0-2 11-15,-4-4 0 16,4 3 18-16,-3-5 20 15,1 2 22-15,-5 0 8 16,3 3 7-16,-6 6-12 16,1 6-20-16,-5-5-23 15,1 6-8-15,-6 1-17 0,2-2 5 16,-6 3-11-16,4 1 20 47,16-5 2-47,0 3-16 0,-56 12-16 0,4 4 7 15,-9 1-9-15,3 3 3 16,24-15-2-16,7 7 14 16,-4-1-6-16,8 4 9 15,-5-2 0-15,5 6 1 0,-7 1-13 16,8-2 5-16,0 10-10 16,4-3 9-16,-6 2 0 15,7 0 16-15,-8 1-3 16,5-6 13-16,-2 8-11 15,10-2 1-15,-4 2-15 16,9 1 3-16,-2 1-14 16,5-9 10-16,1 6-6 15,4-7 10-15,-1 3-10 16,6 0 9-16,3 10-12 16,1-5 8-16,5 9-10 15,5-7 10-15,2 7-9 16,4-6 11-16,6 9-11 15,-2-6 11-15,7 10-12 16,1-6 10-16,4 1-11 16,4-12 8-16,9 1-8 0,0-9 8 15,3-2-8-15,-3 0 10 16,4-1-12-16,-4-4 8 16,6-3-7-16,-2-1 10 15,9-3-11-15,-6 0 14 16,10 4-10-16,-5-2 9 15,11 1-13-15,-3-2 10 16,9 0-8-16,-9-4 10 0,10 0-11 16,-7-4 13-16,11 1-9 15,-8-3 7-15,10-4-10 16,-10-1 10-16,9 2-10 16,-12-1 10-16,5-1-10 15,-8 0 9-15,7 3-9 16,-9 0 9-16,8-3-9 15,-6 3 10-15,6 0-9 16,-12 1 9-16,7 0-10 16,-9 4 10-16,5-4-10 15,-14-1 10-15,8 5-9 16,-8-6 8-16,4 7-9 16,-2 0 9-16,14 8-10 15,-10-5 11-15,16 8-6 16,-5-4 13-16,15 3-7 0,-9 1 13 15,18 5-10-15,-7-1 8 16,18-2-14-16,-9 4 6 16,18-1-11-16,-9-10 7 15,10-6-9-15,-13 0 10 16,16-6-12-16,-14-4 10 16,7-1-10-16,-7 2 10 15,7-6-9-15,-21-5 10 16,12-1-10-16,-14 3 10 15,6-5-9-15,-8 6 9 0,9-4-9 16,-8 3 10-16,9-12-8 16,-12 2 9-16,10-8-11 15,-6 2 10-15,4-6-10 16,-10 7 10-16,6-8-10 16,-14 9 10-16,2-8-11 15,-12 5 10-15,0-8-11 16,-13 6 10-16,-4-10-10 15,-11 4 11-15,-5-6-6 16,-7 11 12-16,-5-3-6 16,-6 8 13-16,-3-6-8 15,0 9 9-15,-7-17-11 16,1 5 7-16,-5-10-13 16,5 2 8-16,-8-3-11 15,6 11 8-15,-1-2-6 16,1 14 9-16,2-1-9 0,6 5 9 15,-1 2-9-15,-2 3 6 16,0-5-10-16,3 1 9 16,-8 0-12-16,0-1 10 15,-2-8-10-15,-3-1 10 16,-4-5-14-16,-2 2 10 16,-6-3-14-16,0 3 10 15,-7-6-10-15,-2 4 12 0,-7-10-7 16,-2-1 14-16,-9-5-9 15,-2 1 13-15,-7-2-5 16,4 8 12-16,-1-3-10 16,3 5 10-16,-14 1-12 15,4 5 3-15,-15-5-10 16,1 8 9-16,-12 0-9 16,10 1 10-16,-16 1-8 15,13 2 8-15,-19 0-9 16,11 1 9-16,-17 2-9 15,14 1 10-15,-9 1-9 16,12 0 8-16,-14 2-9 16,14 5 8-16,-15 1-11 15,10 3 10-15,-6 0-9 16,14 1 10-16,-14-1-9 16,11 1 9-16,-12-4-11 0,4 1 11 15,-8-4-9-15,12-2 8 16,-12-3-7-16,8 6 15 15,-9 2-9-15,6 7 10 16,-9 8-11-16,11 10 4 16,-20 8-21-16,4 7-9 15,-30 21-93-15,-2 23-335 0,-36 31 71 16</inkml:trace>
    <inkml:trace contextRef="#ctx0" brushRef="#br0" timeOffset="99298.7178">3734 320 842 0,'-47'-13'357'0,"1"-1"-320"16,-2 0-2-16,11-6-33 0,-2 2 29 15,3-7-2-15,10 13 24 16,2 3-7-16,-7 1 26 15,0 3-30-15,-9 5 3 16,7 3-25-16,-6 1 9 16,9 0-24-16,-6-1 10 15,7-7-6-15,-3-4 14 16,4 0-13-16,-4-1 12 16,2 0-12-16,-4-3 9 15,2 4-9-15,-2-7 13 16,5-1-12-16,-7-1 10 15,4 4-14-15,-6-6 4 16,1 4-14-16,-4 1 9 16,7 0-11-16,-6 2 11 0,8 1-10 15,-7 2 10-15,4 1-6 16,-5 5 15-16,3-3-11 16,-5 6 13-16,6 2-10 15,-5 1 5-15,1-2-12 16,-11 4 8-16,-1-4-11 15,-14 2 10-15,2 2-10 0,-10 0 7 16,10 1-8-16,-7 3 10 16,10 2-11-16,-7 7 13 15,13 1-9-15,-12 10 10 16,7 3-11-16,-15 9 12 16,7 1-12-16,-13 2 8 15,12-5-10-15,-8-6 9 16,20-7-9-16,-5-1 9 15,12-5-9-15,-2 0 9 16,6 3-9-16,-6 4 9 16,11-1-11-16,-5 8 10 15,6-2-9-15,-3 8 8 16,6-1-9-16,-1 5 11 16,10-4-11-16,4 3 9 15,11-3-9-15,9 3 9 0,5-6-11 16,5 12 10-16,2-6-10 15,3 6 12-15,0-2-9 16,1 7 10-16,-1-8-11 16,5 2 9-16,-2-13-11 15,5 2 11-15,-3-7-10 16,7 1 12-16,-3-3-11 16,8 7 12-16,0-1-11 15,5-1 11-15,1 0-12 16,9 5 10-16,0 0-9 0,8 1 9 15,-4-1-10-15,13 5 10 16,-3-6-11-16,9 1 10 16,0-4-9-16,12-4 10 15,-6-8-11-15,9-2 13 16,-15-6-10-16,14-4 10 16,-13 0-9-16,7 2 11 15,-8-3-11-15,12 3 10 16,-13-1-11-16,13 8 10 15,-9-4-9-15,6 3 8 16,-6 1-9-16,11-1 10 16,-10-4-11-16,15 0 7 15,-1-5-9-15,14-3 10 16,-12-4-9-16,17-1 11 16,-14 2-8-16,8-1 11 15,-13 1-12-15,13 4 10 0,-19 1-10 16,9 0 9-16,-13 2-9 15,12 0 10-15,-13-7-12 16,10-3 10-16,-12-8-10 16,5-10 10-16,-10 4-9 15,6-5 12-15,-13 1-10 0,7 0 10 16,-13 5-10-16,10-2 10 16,-9-2-11-16,12 2 10 15,-8 3-10-15,10-5 9 16,-10-2-11-16,6 2 12 15,-11-1-11-15,3-3 11 16,-7 1-10-16,4-2 12 16,-6 1-11-16,5-2 9 15,-4 1-9-15,4-1 10 16,-9 0-10-16,1-4 11 16,-7 0-6-16,5-2 13 15,-10 5-8-15,3-2 10 16,-7 9-10-16,4 3 5 15,-9-4-12-15,0-1 7 16,-8 5-8-16,-2-9 8 16,-7 0-9-16,0-1 30 15,-6-2-4-15,-2-8 17 16,-4 8-6-16,-3-9 14 0,-5-1-29 16,-6-8 3-16,0 3-16 15,-7-16 5-15,-1 6-8 16,-4-6 22-16,1 10-5 15,-3-1 15-15,5 10-7 16,-8-3 13-16,8 10-21 16,-11-4 5-16,2 7-16 0,-8-1 7 15,8 6-15-15,-5-2 7 16,6 4-8-16,-8-8 9 16,4 1-12-16,-16-4 9 15,4 0-9-15,-10-4 5 16,3 6-10-16,-8-3 9 15,9 9-10-15,-7 2 8 16,4 9-3-16,-7 2 9 16,9 3-9-16,-12-1 9 15,5 1-8-15,-11 2 5 16,7 2-7-16,-10-6 9 16,10 7-7-16,-12-4 6 15,11-7-7-15,-14 2 9 16,8 2-11-16,-17-2 10 15,11 8-10-15,-11 4 9 16,9-2-9-16,-9 7 9 16,10 2-10-16,-16 3 10 0,11-4-9 15,-15-2 9-15,13-4-8 16,-9-12 8-16,14-5-10 16,-19-7-1-16,14-1-18 15,-20 5-25-15,6 6-25 16,-23 16-29-16,8 19-38 15,-25 31-336-15,7 11 96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1:02.8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B65DD6-E66C-4791-8C8A-7215875ED6DE}" emma:medium="tactile" emma:mode="ink">
          <msink:context xmlns:msink="http://schemas.microsoft.com/ink/2010/main" type="inkDrawing" rotatedBoundingBox="5572,3680 10685,4090 10492,6491 5379,6081" hotPoints="10916,5326 8075,6298 5350,5038 8191,4066" semanticType="enclosure" shapeName="Ellipse"/>
        </emma:interpretation>
      </emma:emma>
    </inkml:annotationXML>
    <inkml:trace contextRef="#ctx0" brushRef="#br0">673 398 856 0,'-33'3'235'16,"-3"-1"56"-16,1 6-230 16,7-5-46-16,1 4-2 15,5-2-3-15,-1-3 0 0,5 2-5 16,0 5-4-16,1-7-5 15,-5 1-2-15,5 6 0 16,-7 2 2-16,4-5 3 16,-5 11 10-16,4 9 10 15,-4-1 13-15,7-6 6 16,-4 14 8-16,6-1-6 16,-1-1-2-16,1 1-10 0,-7 11-9 15,5-6-9-15,-4 10-4 16,1-2-3-16,-2 1-4 15,8-5 2-15,-1 3 0 16,2-7 0-16,5 6 1 16,2-14 2-16,2 4 2 15,5-4 0-15,3 3 1 16,0-11-1-16,3 21-2 16,3-4-3-16,7 8 1 15,-2-1-1-15,4 7 0 16,2-5 0-16,6 5 1 15,-3-9 0-15,8 10-1 16,1-7 0-16,9 3 1 16,2-2-2-16,8-4 0 15,1-1 0-15,9 2 1 0,-5-7-1 16,13 1 0-16,-10 5 1 16,20-1 1-16,-10-7 0 15,10 5 0-15,-8-10 0 16,12 4 1-16,-13-9-1 15,16-2 1-15,-7-6 0 16,6-2 0-16,-5-7 2 16,9 1 1-16,-14-2-2 15,8 7 1-15,-5-1-2 0,13 2-1 16,-7-3-1-16,13 0 0 16,-10-4-1-16,10-5 1 15,-13-4-1-15,13 1-1 16,-10-5 1-16,10-1 0 15,-16 4 1-15,10 7 1 16,-21-2-1-16,10 3 0 16,-14 3 0-16,17-4 0 15,-11-4 1-15,18 1 0 16,-10-5 0-16,12 0 0 16,-9-3-2-16,14-2 0 15,-18 0 1-15,23 2-1 16,-15-3 1-16,8 0-1 15,-10-3 0-15,10-8 0 16,-16-2-1-16,12-5-2 0,-10-4 2 16,7-3-1-16,-15 5 1 15,4-6 0-15,-14 6 1 16,9-7 0-16,-14 4 0 16,4-3-2-16,-10 3 3 15,0-7-2-15,-15 6 0 16,-1-3-1-16,-8 1 2 15,-3-6-1-15,-9 5 2 0,-2-10 1 16,-5 8 1-16,-4-5 0 16,-3 5 1-16,-4-7 2 15,-3 10 0-15,-2-11 3 16,-2 1-1-16,-4-8-1 16,1 5-2-16,-2-4-1 15,4 8-2-15,-3 5 0 16,6 12-1-16,-4-1 0 15,0 2 1-15,-3-2-1 16,-1 1 0-16,-8-6-6 16,1 4-1-16,-4-12-2 15,0-2-1-15,-6 0 0 16,3 6 6-16,-5-6 2 16,2 9 3-16,-5 4-1 15,5-9 1-15,-16-2-2 0,2 1-1 16,-12 3-3-16,1 2 2 15,-12 1 1-15,6 10 4 16,-16-7 1-16,8 0 1 16,-21-5-1-16,5 0-1 15,-21-7-3-15,9 2-2 16,-21-2-1-16,14 8 0 16,-26-4-2-16,14 10 1 15,-20 3 0-15,8 5 4 16,-28-1 4-16,23 8 3 0,-31 2 6 15,19 8 0-15,-26 8-1 16,16 10-3-16,-27 7-3 16,28 1-4-16,-30 10-3 15,19-1-6-15,-20 4-6 16,26 0-2-16,-33 13-18 16,29-1-22-16,-21 26-329 15,17 11 92-15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2:16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FF4EC7-7EC0-4897-9FE0-A9D65964CF44}" emma:medium="tactile" emma:mode="ink">
          <msink:context xmlns:msink="http://schemas.microsoft.com/ink/2010/main" type="inkDrawing" rotatedBoundingBox="12647,7576 19787,7513 19789,7710 12649,7773" shapeName="Other">
            <msink:destinationLink direction="with" ref="{5C556E2D-B1FA-4E00-87B5-25B04731B8C4}"/>
          </msink:context>
        </emma:interpretation>
      </emma:emma>
    </inkml:annotationXML>
    <inkml:trace contextRef="#ctx0" brushRef="#br0">-4 156 816 0,'-2'1'238'0,"1"-1"51"15,4 0-239-15,0 2-14 0,-1-2-33 16,7 0 6-16,3 0-14 16,0-2 9-16,4 1-11 15,0 2 10-15,-2-2-8 16,0 1 11-16,0 0-9 16,3 3 10-16,-3-5-10 15,7 2 14-15,-4 0-7 16,7 2 20-16,-4-4-5 0,5 4 16 15,-1-4-12 1,4-4 8-16,-2 4-18 0,5 2 5 16,-2-4-15-16,8 4 8 15,0 3-10-15,7-2 10 16,-6-2-10-16,8 2 9 16,-3-4-11-16,3-3 8 15,-6 0-11-15,12 0 10 16,-6 0-12-16,11 1 12 15,-5 1-11-15,14-1 11 16,-7 2-10-16,16 1 10 16,-8 4-9-16,11-4 9 15,-9-5-9-15,13 2 9 16,-10 2-9-16,12-6 10 16,-4 7-10-16,12 5 9 15,-14-6-10-15,11 0 9 0,-15 0-10 16,7-6 11-16,-10 1-11 15,10 4 10-15,-10-4-10 16,14 3 11-16,-8 4-12 16,7 1 12-16,-10-2-11 15,12-1 10-15,-11 3-10 16,11-6 11-16,-8-1-11 16,16-1 11-16,-10 5-10 0,11-8 11 15,-7 5-11-15,13-2 10 16,-8 4-10-16,16-3 9 15,-4 6-11-15,8 7 11 16,-7 3-10-16,8 0 9 16,-15 5-9-16,16 2 11 15,-10-3-12-15,14 0 12 16,-13-1-11-16,11-4 10 16,-12 4-10-16,15-1 10 15,-16-2-11-15,14 3 12 16,-12-3-11-16,9-1 9 15,-15 0-8-15,12-5 9 16,-15-2-10-16,5 4 11 16,-8-5-11-16,7-6 10 15,-15 1-10-15,9-1 11 16,-9 3-11-16,3-5 10 16,-17 5-8-16,8-1 9 0,-11 1-10 15,5-7 12-15,-13 4-8 16,6-3 16-16,-11 4-5 15,-3-2 18-15,-11 1-9 16,-1 1 18-16,-10 3-11 16,-2-2 13-16,-9 2-18 15,1 1 9-15,-5 2-20 0,-3-2 4 16,-2 1-19-16,-3-2 0 16,1 5-33-16,5 5 131 15,3 10-488-15,-28 10 183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2:29.8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75E397-0746-4CC2-9FDB-2EBCAE786AA9}" emma:medium="tactile" emma:mode="ink">
          <msink:context xmlns:msink="http://schemas.microsoft.com/ink/2010/main" type="inkDrawing" rotatedBoundingBox="11266,2044 19992,1931 19995,2106 11269,2219" shapeName="Other"/>
        </emma:interpretation>
      </emma:emma>
    </inkml:annotationXML>
    <inkml:trace contextRef="#ctx0" brushRef="#br0">0 57 1112 0,'3'2'233'0,"8"-5"105"16,4 7-325-16,10 2-13 15,4-3 6-15,11 2-10 16,1 3 9-16,11-7-16 16,-3-4 6-16,14 6-14 15,-11-4 5-15,10 4-10 16,-9 1 14-16,9 1-5 15,-10 4 13-15,8 4-4 0,-10-1 11 16,12 3-8-16,-12 0 10 16,13 1-8-16,-8-2 8 15,16-2-9-15,-7-6 9 16,18-1-8-16,-12-4 7 16,15 1-6-16,-13-4 7 15,10 2-8-15,-8-1 9 16,12-1-10-16,-8 1 8 15,19-4-10-15,-10-1 10 0,14 0-10 16,-10 1 11-16,16-4-10 16,-15 4 10-16,20-1-8 15,-12 3 11-15,15 0-10 16,-14 3 11-16,16-2-11 16,-14 1 7-16,19-1-9 15,-14 1 8-15,17-1-11 16,-13 1 11-16,17-5-10 15,-15-2 9-15,19-3-9 16,-16 2 1-16,21-2-1 16,-14 4 7-16,23 0-6 15,-16 4 7-15,17-3 1 16,-17-1-1-16,18-6-7 16,-22 9 7-16,19-4-9 15,-13 0 16-15,17 2-4 16,-13 6 12-16,18-1-8 0,-16 1 10 15,21 6-15-15,-13 5 4 16,19 4-12-16,-19-4 9 16,22 1-11-16,-19-3 9 15,16-3-9-15,-22-9 11 16,14-1-11-16,-19-6 8 16,15 1-8-16,-27 2 10 0,14-1-11 15,-23 0 10-15,4-1-8 16,-27 1 9-16,7-1-1 15,-20 5 17-15,-1 0 5 16,-24 1 11-16,6 3-2 16,-20 0 7-16,-4-3-10 15,-11 2 0-15,3 1-10 16,-17 1 5-16,1-2-13 16,-6 2 2-16,-3-1-12 15,-4 3 7-15,-1-1-16 16,-1 1-13-16,0-3-73 15,-3 8 274-15,-4 9-610 16,-23-4 232-16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2:44.6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9CC9C2-B2C8-48B3-B05B-93C9E0B1ECC2}" emma:medium="tactile" emma:mode="ink">
          <msink:context xmlns:msink="http://schemas.microsoft.com/ink/2010/main" type="inkDrawing" rotatedBoundingBox="6622,8255 21870,8420 21852,10135 6603,9970" hotPoints="20624,8486 20620,9864 6708,9823 6712,8445" semanticType="enclosure" shapeName="Rectangle"/>
        </emma:interpretation>
      </emma:emma>
    </inkml:annotationXML>
    <inkml:trace contextRef="#ctx0" brushRef="#br0">981 1127 899 0,'-17'-8'261'0,"0"1"58"15,5 0-259-15,4 7-10 16,5-3-28-16,0 2 3 16,5 5-11-16,1-5 8 15,-2-2-18-15,4 1 12 0,1 2-8 16,2-1 14-16,1 5-8 15,5-2 7-15,-4-2-16 16,4 0 8-16,-3-2-15 16,0 1 7-16,-2 4-8 15,0 0 10-15,2 0-10 16,-2 5 11-16,5-4-10 16,-2-2 10-16,2 4-10 15,4 2 11-15,2-1-12 16,6 3 10-16,-1-3-10 15,4 7 10-15,-1-3-11 0,5-1 10 16,-7 0-10-16,2 0 10 16,-3-7-11-16,-1 1 11 15,-2-4-11-15,5 3 11 16,-1-2-10-16,6 2 9 16,-1 2-10-16,4-1 10 15,-1-4-11-15,6-1 11 16,-2-1-10-16,5 4 10 15,-4-7-9-15,7 8 10 16,-9-3-10-16,4 5 10 16,-4-4-10-16,-2 6 10 15,-4-1-9-15,9 0 13 16,-10 0-8-16,9-4 11 16,0 1-8-16,6-5 15 0,-4 8-10 15,8-6 13-15,-1 6-11 16,7-1 8-16,-3 0-17 15,10 2 8-15,-7 1-15 16,6-3 10-16,-2-2-10 16,10-2 9-16,-8-1-10 15,16-1 11-15,-8 1-9 0,10 1 13 16,-6 5-11-16,6-3 12 16,-10 2-11-16,16-2 8 15,-12 0-13-15,10-6 10 16,-3 3-10-16,12-3 10 15,-17 3-10-15,6 1 12 16,-7 3-11-16,9-1 9 16,-13 6-9-16,15-2 9 15,-6-3-10-15,12 0 10 16,-11-1-11-16,9 2 12 16,-14-5-11-16,11 4 10 15,-14 4-10-15,9-3 10 16,-7 1-9-16,10 1 9 15,-7 0-11-15,3-4 12 16,-15-2-11-16,8 1 11 16,-12 1-12-16,3-2 18 15,-5 1-6-15,11 4 15 16,-8-3-11-16,10 0 13 0,-5-1-19 16,10-1 7-16,-8-2-15 15,8-2 10-15,-10 3-11 16,5-3 10-16,-6 3-10 15,3 0 11-15,-8 3-10 16,5-2 10-16,-6 5-10 16,2-3 10-16,-9 5-10 0,10 0 10 15,-9-1-11-15,9 3 10 16,-3 2-10-16,9-5 10 16,-11 1-11-16,12 1 10 15,-7-2-9-15,5 2 0 16,-13-3 0-16,12 3 11 15,-10-1-11-15,8-2 10 16,-7-2 0-16,16 0-1 16,-12-4-10-16,11 0 10 15,-11 1-9-15,7-2 10 16,-15 1-10-16,7 1 11 16,-8-1-12-16,5-3 11 15,-4 3-13-15,8-6 10 16,-8 0-10-16,6-3 12 15,-11-1-10-15,12 0 13 16,-10-4-10-16,4 0 10 0,-9 0-12 16,9-1 11-16,-10 3-11 15,9-2 10-15,-7 1-10 16,4 1 10-16,-10 0-10 16,4 0 9-16,-10 2-9 15,5 1 10-15,-6 0-10 16,2 3 10-16,-6-2-10 15,-3-1 11-15,-2 0-11 16,-2-2 10-16,-3 0-10 16,-3 2 10-16,-1 1-11 0,-5-4 12 15,4 1-11-15,-10-4 8 16,1 1-10-16,-1-3 11 16,-4-1-11-16,-4-3 12 15,5 5-8-15,-4 1 9 16,7 1-10-16,3 2 11 15,-1 4-13-15,5-9 12 16,1-4-12-16,1-4 12 16,-7 7-11-16,5-11 9 15,-2 4-11-15,0-1 7 16,-3 0-14-16,0-3 4 16,-1 6-10-16,-1-3 6 15,-4 3-5-15,-4-8 9 16,-3-1-2-16,-4-6 11 0,-1-1-7 15,-5-5 13-15,0 5-5 16,0 4 15-16,1 8-4 16,-3-1 19-16,-1 6-9 15,-5 1 14-15,-2 1-15 16,-10 2 6-16,2 2-19 16,-7-2 7-16,4 3-15 15,-9-5 9-15,3 0-12 16,-4-8 11-16,1 7-11 0,-5-5 9 15,5 7-11-15,-9-2 8 16,10 7-12-16,-2 2 8 16,1 2-11-16,-9-2 6 15,7 6-13-15,-18-3 0 16,5 0-12-16,-8-4 4 16,4 4-5-16,-7-2 14 15,14 4 1-15,-8 1 16 16,8 2-1-16,-13 3 14 15,11-2-9-15,-13 1 9 16,2-1-12-16,-7-1 7 16,12-4-15-16,-12 0 10 15,13-4-9-15,-10-2 10 16,6 4-8-16,-14-4 13 16,10 0-10-16,-18 3 12 0,10 2-9 15,-8 0 12-15,17 6-13 16,-16 0 10-16,10 4-12 15,-14 4 9-15,9 1-12 16,-16 0 10-16,10 0-8 16,-3-1 10-16,12-5-10 15,-15 1 10-15,12-1-10 16,-14 2 9-16,4-5-11 16,-11 3 0-16,16 0-1 0,-15 1 10 15,10-1-9-15,-13 5 10 16,8-1 0-16,-14 4 0 15,20-2-9-15,-13 0 9 16,12-1-1-16,-10 1-2 16,8-4-10-16,-17 1 7 15,22 0-10-15,-15-3 2 16,15 0 1-16,-15 0 11 16,17 0-7-16,-20 1 10 15,16 4-9-15,-8 0 10 16,16-2-11-16,-13 0 9 15,15-3-10-15,-9 1 10 16,8-4-10-16,-7 2 11 16,15 1-10-16,-4 0 11 15,12 0-10-15,-10 3 9 16,10 3-11-16,-10 0 3 0,6 0-12 16,-8 2 6-16,10 1-10 15,-3 0 12-15,9 0-4 16,-2 2 17-16,10 0-5 15,-8 3 12-15,5-1-11 16,-6 6 10-16,5 1-15 16,-2 0 6-16,10-3-11 0,-4 3 10 15,11-4-11-15,-9 4 10 16,7 0-11-16,-7 3 8 16,7-3-13-16,-11-3 8 15,6-5-8-15,-13-2 14 16,9-4-9-16,-16-3 14 15,10-2-7-15,-11 4 14 16,12-5-5-16,-1-2 13 16,8 10-11-16,-3-3 10 15,11-1-14-15,-2 1 6 16,4 1-16-16,-3 2 12 16,7-1-14-16,-7 4 12 15,8 3-9-15,-7 6 11 16,9-6-10-16,-4 7 12 15,6 1-12-15,-6 7 8 16,11 1-9-16,-2 9 9 16,8-5-11-16,2 5 12 15,5-2-10-15,0 5 10 0,5-3-9 16,-4 6 9-16,5-2-9 16,6 1 10-16,1-5-11 15,9 1 10-15,8-5-10 16,1 2 9-16,2-2-11 15,10 2 7-15,1-8-13 0,6 0 8 16,6-7-10 0,13-7 9-16,3-7-11 0,13-10 6 15,0-7-15-15,18-13-2 16,-6-5-188-16,16-9-143 16,-13-10-17-16</inkml:trace>
    <inkml:trace contextRef="#ctx0" brushRef="#br0" timeOffset="60170.0906">-5788 1311 997 0,'-7'0'278'0,"3"3"67"16,0-1-278-16,1-1-40 15,1 2-17-15,5-1 0 16,5-2-9-16,4 0 6 16,2 1-8-16,-3-4 5 15,3 3-7-15,-1 2 9 0,3-5-9 16,2-2 9-16,8-1-9 16,2-2 11-16,7-3 1 15,-3 4 12-15,5 1-3 16,-5 0 11-16,2 1-10 15,-2 3 0-15,5 2-14 16,-5-1 4-16,5 4-9 16,-2 0 6-16,4 3-9 15,-1 2 10-15,2 4-8 16,-6 0 9-16,6-1-7 16,-10 0 9-16,4-2-9 15,0-3 9-15,6-1-7 16,-8 2 9-16,9-2-6 15,-7 0 10-15,4-1-5 16,-5-1 6-16,10 2-11 16,-4-2 6-16,9 3-11 15,-7 0 5-15,7 2-10 0,-10 4 14 16,7-1-6-16,-8-3 10 16,7 2-5-16,-4 0 14 15,11-3-15-15,-4 5 7 16,10 2-11-16,-5-1 4 15,11-1-11-15,-5-3 8 16,10 0-9-16,-7-3 10 16,2 2-10-16,-6-5 9 0,7 0-9 15,-9 0 9-15,8 2-10 16,0-2 9-16,9 3-9 16,-7-1 10-16,7-2-8 15,-6-3 8-15,10 3-9 16,-11 0 10-16,14 1-11 15,-2 0 9-15,12 0-9 16,-6 1 10-16,12-8-10 16,-14 1 10-16,14 1-10 15,-12-2 10-15,8-5-10 16,-10 2 8-16,14 0-9 16,-14-4 11-16,8 1-9 15,-12 5 10-15,9-1-10 16,-9 3 9-16,7 2-10 15,-9 2 10-15,16 0-11 0,-13 1 12 16,8-3-11-16,-8 1 10 16,8 2-10-16,-11-3 10 15,9 0-10-15,-5 2 10 16,11-4-10-16,-10-1 10 16,1 2-10-16,-9-2 10 15,11-1-10-15,-18 6 10 16,7 1-10-16,-5 0 9 15,7 2-9-15,-16-1 10 0,9-1-9 16,-11-3 10-16,2 2-10 16,-14-2 9-16,2 1-9 15,-7-1 9-15,-4 2-9 16,-1-4 9-16,3-1-5 16,-5 0 9-16,0-3-7 15,-3 0 10-15,0 1-7 16,-7 1 6-16,4 1-1 15,-8 1 9-15,1 1-7 16,-5-2 7-16,1 0-8 16,-6 0 4-16,-1 1-5 15,-2 2 12-15,-3 0 1 16,-2 0 13-16,-1 2 0 16,0-2 10-16,0-2-6 15,2 2 0-15,-2 3-16 16,0-4-3-16,2 2-13 0,-2 1-2 15,0-2-8-15,0-3 11 16,-2 4-8-16,4-1 11 16,-4 0-10-16,2-1 9 15,-2 2-12-15,4-4 8 16,1 1-12-16,2 2 8 16,4 0-10-16,2-1 10 0,2 2-10 15,0-1 11-15,2-3-9 16,-1 3 10-16,0-3-11 15,-2 0 11-15,0-1-11 16,-3 1 10-16,-1-1-10 16,3 1 11-16,-2 0-10 15,0 3 10-15,3-3-10 16,-1-3 11-16,-3 3-12 16,-2-3 12-16,0 3-11 15,-7-2 10-15,2 4-10 16,1-2 10-16,1 1-11 15,-2-2 12-15,8 2-12 16,-7-1 11-16,-2 1-9 16,0 1 9-16,0-1-10 15,-2-1 10-15,2 2-17 16,2-5 11-16,4-7-13 16,-4 3 10-16,4-9-12 0,-3 1 13 15,8-4-15-15,-7 4 10 16,5-8-18-16,-2 4 13 15,0-5-11-15,-2 4 17 16,1-6-8-16,2 4 17 16,-1-4-9-16,3 9 11 15,-4-8-9-15,-2 5 10 0,-1 0-10 16,2 5 11-16,-4-10-11 16,4 8 11-16,-3-3-11 15,2-4 11-15,-1 1-12 16,-1 0 11-16,-4-4-12 15,2 7 11-15,0 2-11 16,-4-2 11-16,-1 5-13 16,0-1 9-16,-2-2-10 15,-7-2 11-15,5 1-11 16,0-1 12-16,1-1-9 16,-3-1 10-16,2 4-11 15,0 1 10-15,-4 1-9 16,1 4 12-16,8 3-10 15,-4-1 11-15,0 1-10 16,10 1 10-16,-4 2-11 16,-1-3 10-16,2 0-11 15,2 4 10-15,-2-3-11 0,-4-1 11 16,7 4-11-16,2 2 12 16,-1-3-11-16,-1 4 11 15,4 1-11-15,-3 2 12 16,-6-2-11-16,3-1 11 15,-2 2-11-15,1-2 11 16,-2-1-10-16,1 2 11 16,-4-1-10-16,3-3 9 0,-3 2-10 15,0-3 10-15,-3-2-11 16,1 5 9-16,-4-3-8 16,2 3 9-16,-2-2-9 15,0 2 10-15,-2-2-11 16,3 1 9-16,-4-1-9 15,3 2 9-15,-2 0-10 16,5 1 11-16,-5 2-12 16,2-1 11-16,-2 2-11 15,3 0 11-15,-3-1-9 16,4 0 10-16,-3 5-9 16,1-5 9-16,-5 0-10 15,6 1 9-15,-5-2-11 16,0-1 10-16,-4 0-11 15,3 2 8-15,-6-1-11 16,3 1 9-16,-3-2-14 0,-1 0 11 16,-5 1-10-16,0 1 13 15,-4 1-8-15,0 1 12 16,-7 2-9-16,3-1 9 16,-11 2-14-16,-2-1 9 15,-8 2-9-15,4-1 10 16,-14-1-7-16,12 1 12 15,-10-2-8-15,4 0 10 0,3-5-9 16,6 4 10-16,-8-2-9 16,6 0 10-16,-3-2-11 15,1 7 9-15,-9-9-9 16,12 7 7-16,-7-4-9 16,9-1 10-16,-10-1-10 15,13 0 9-15,-4-5-10 16,8 2 9-16,-12 0-14 15,11-2 8-15,-10 2-10 16,0 1 10-16,-4 2-10 16,8 2 15-16,-6-1-7 15,6 2 10-15,-8 3-9 16,9-3 11-16,-1 3-9 16,6 0 9-16,-3 0-9 15,5 0 9-15,-11-2-12 0,1-1 12 16,-8 0-12-16,6 0 11 15,-4-2-10-15,5 1 10 16,-7-2-10-16,10 1 10 16,-6-3-10-16,10 2 11 15,-11 2-12-15,5-2 11 16,-14-1-10-16,9 4 9 16,-14-1-12-16,11-1 8 15,-9 1-16-15,11 0 9 16,-12 0-8-16,11-2 11 0,-13 3-7 15,5 1 15-15,-9-1-7 16,7 2 8-16,-12 2-10 16,13-1 12-16,-5 3-11 15,10-3 9-15,-8 0-10 16,5-1 10-16,-10-1-22 16,1-1 2-16,-13 0-23 15,7 3 6-15,-1 1-9 16,10-1 20-16,-9 4-1 15,14 2 24-15,-8 0-6 16,5 3 9-16,-7-3-7 16,14 0 7-16,-7-3-7 15,14-1 7-15,-4-4-7 16,15 1 8-16,-8-2-9 16,10 0 8-16,-5-2-9 0,5 0 7 15,-2 2-12-15,5 0 9 16,-1-1-19-16,8-1 6 15,-6-4-12-15,5 0 9 16,-2 0-11-16,3-4 18 16,-5-1-7-16,6 4 15 15,-1 2-3-15,7-3 15 16,-3 7-10-16,8 2 11 0,0 4-13 16,5-4 7-16,0 7-11 15,2-5 10-15,-1 0-10 16,4 1 9-16,-3 7-13 15,1 0 7-15,1-2-10 16,2 0 9-16,-5 2-10 16,5-2 11-16,-4 3-7 15,4 6 10-15,-3 5-7 16,1 0 10-16,0 6-5 16,2 3 8-16,3 7-7 15,3-1 6-15,1 9-8 16,2 1 9-16,3 10-11 15,1-4 10-15,-2 5-9 16,1-2 8-16,0 1-9 16,0-9 10-16,3 8-10 0,2-5 9 15,4 3-8-15,3-1 8 16,2 7-7-16,-2-9 9 16,2 10-7-16,-2-7 8 15,-1 1-7-15,-3-8 7 16,1-4-9-16,-5-8 7 15,1 2-8-15,-3-11 8 16,-2 1-10-16,-4-1 10 16,1-2-5-16,-1-10 13 0,1 2-2 15,0-9 12-15,3-2-8 16,-2 0 5-16,2-3-13 16,0 1 1-16,0-1-12 15,2 0-4-15,-1-3-45 16,4 2-18-16,-2 5-333 15,-6 2 70-15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3:56.9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8CF7CC8-5185-4A52-9766-7CFF2AA15D10}" emma:medium="tactile" emma:mode="ink">
          <msink:context xmlns:msink="http://schemas.microsoft.com/ink/2010/main" type="inkDrawing" rotatedBoundingBox="11686,2128 19682,2032 19684,2222 11689,2319" shapeName="Other"/>
        </emma:interpretation>
      </emma:emma>
    </inkml:annotationXML>
    <inkml:trace contextRef="#ctx0" brushRef="#br0">0 238 212 0,'26'-9'226'0,"4"-3"-67"16,1 3 1-16,4-4-128 15,1 6-22-15,7-7-9 16,-7 0 2-16,7 0-4 16,-6 1 6-16,2-1 36 15,-10 3 34-15,6 2 31 16,-4 3 19-16,2-2 14 15,0 3-29-15,3 1-17 16,-3 2-23-16,2 1-7 16,-1 4-10-16,7 0-11 15,2 0-9-15,8-1-14 16,-2-1-5-16,11-1-12 16,-11 2 5-16,7-1-9 15,-5 2 7-15,6 3-10 16,-5 4 9-16,14 2-9 15,-5 2 10-15,13 9-7 16,-7-11 8-16,13 2-7 0,-6-2 8 16,13-3-9-16,-6-6 7 15,13 5-8-15,-7-2 7 16,19-4-7-16,-11-1 8 16,13 1-8-16,-10-2 7 15,17-2-8-15,-15 1 7 0,16-3-8 16,-12 0 9-16,16-4-7 15,-16 1 7-15,18-9-7 16,-18 4 7-16,22-5-7 16,-19 2 9-16,17-4-7 15,-13 6 8-15,14-6-6 16,-13 5 4-16,13-4-7 16,-18 4 8-16,14 3-6 15,-15 2 9-15,11 3-7 16,-12 6 7-16,12-2-8 15,-14-1 5-15,10 3-8 16,-13 0 6-16,9-6-8 16,-13 5 9-16,10 1-9 15,-14-3 9-15,11-2-7 16,-14 8 10-16,14 0-8 16,-11-3 10-16,14 6-9 15,-20 2 8-15,16-2-10 0,-14-1 7 16,10 2-9-16,-12-2 9 15,18 0-10-15,-15-1 9 16,3 4-8-16,-12-2 8 16,10 0-9-16,-11-1 8 15,3-2-8-15,-5-3 8 16,6 0-9-16,-14-2 10 0,3 2-8 16,-14-3 7-1,8 2-1-15,-12-1 11 0,3 2 1 16,-8-1 13-16,8 2 2 15,-16-1 6-15,8 2-6 16,-11-1 3-16,4 1-3 16,-10-4 2-16,0 4-5 15,-7-1 8-15,-4 1-5 16,-4-2 2-16,-3 1-8 16,-5 2 6-16,-3 1-14 15,0-4 4-15,-3 1-6 16,-3 1 5-16,-1-4-12 15,-1 2 10-15,2 2-22 16,-1-2-18-16,-4 3-83 16,-2 4-33-16,-13 10-352 15,-9 8 42-15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4:03.3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556E2D-B1FA-4E00-87B5-25B04731B8C4}" emma:medium="tactile" emma:mode="ink">
          <msink:context xmlns:msink="http://schemas.microsoft.com/ink/2010/main" type="inkDrawing" rotatedBoundingBox="20396,6349 24845,9470 24327,10208 19878,7088" semanticType="callout" shapeName="Other">
            <msink:sourceLink direction="with" ref="{01FF4EC7-7EC0-4897-9FE0-A9D65964CF44}"/>
            <msink:sourceLink direction="with" ref="{55E5EFB9-8571-40E4-A919-73337983A10B}"/>
          </msink:context>
        </emma:interpretation>
      </emma:emma>
    </inkml:annotationXML>
    <inkml:trace contextRef="#ctx0" brushRef="#br0">14-1 843 0,'-7'3'268'0,"-2"2"43"0,8-1-239 15,2 4-25-15,5 0-33 16,8 5-5-16,5 0-5 15,2-1-1-15,1 5-2 16,4-2 0-16,-3-6 0 16,3 1 0-16,-3-1 0 15,6-2 3-15,-3 0 2 16,9 0 8-16,-1-1 1 0,14 1 5 16,-2-3-1-16,7-2 1 15,-4-1-6-15,11-1-1 16,-3 0-4-16,10 3-2 15,-1 0-3-15,13 3-2 16,-6 2-1-16,13 3 0 16,-12 1-2-16,13 2 1 15,-10 0 0-15,13 4 0 16,-11 1 1-16,14 4 0 16,-5 0-1-16,10 6 0 15,-9 0 0-15,12 9 0 16,-11-1-1-16,9 6 1 15,-9-5-1-15,13 10-1 16,-16-4-1-16,13 13 0 16,-14-5 0-16,9 13 2 15,-15-10-1-15,13 6 2 16,-11-10-1-16,0 7 2 0,-8-6-2 16,3 3 0-16,-14-10 1 15,-1 7 0-15,-3-6-1 16,2 3 2-16,-9-3 1 15,10 8-2-15,-7-8 1 16,8 5 0-16,-11-10 0 0,5 8 0 16,-10-6 0-16,2 8 0 15,-9-7 1-15,8 4-1 16,-10-10 1-16,5 8-2 16,-6-8 3-16,7 4-3 15,-7-4 1-15,6 7 0 16,-5-9 0-16,4 4-1 15,-10-6 1-15,2 6-1 16,-5-6 0-16,2 4 3 16,-4-1 4-16,-2 4 4 15,-8-6 5-15,-1 4 6 16,-5-12-1-16,-5 9 0 16,5-9-4-16,3 6-3 15,-2-4-5-15,0 7-3 16,1-5-4-16,-6 3 0 15,-1 1-1-15,-1 0 0 0,1-1-1 16,-1 1 2-16,-4-4 2 16,1 3 2-16,2-5 2 15,-4-1 2-15,0-1-1 16,0-2-1-16,-1-5-3 16,-4-3 3-16,1-2 2 15,-2-7 8-15,1 1 3 16,-3 0 6-16,4 2 0 15,-1-7 2-15,0 6-5 0,-4-4 4 16,3-2-3-16,-3 1 1 16,1 0-7-16,1-1-2 15,5 2-7-15,-4-1-3 16,1 4-5-16,2-4 2 16,-1 2 1-16,-4-5 3 15,8 2-1-15,-2-5-1 16,1 1 0-16,1-3-3 15,1 4 0-15,-2-1-3 16,2-1-2-16,-4-1-26 16,2 2-14-16,1 0-33 15,3 0-19-15,-3 0-21 16,5-1-313-16,7 1 101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4:04.4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6C56BE-8FE9-448C-BB3F-65991A9E1C10}" emma:medium="tactile" emma:mode="ink">
          <msink:context xmlns:msink="http://schemas.microsoft.com/ink/2010/main" type="inkDrawing" rotatedBoundingBox="24589,9976 24618,10569 24123,10594 24093,10000" semanticType="callout" shapeName="Other">
            <msink:sourceLink direction="with" ref="{55E5EFB9-8571-40E4-A919-73337983A10B}"/>
          </msink:context>
        </emma:interpretation>
      </emma:emma>
    </inkml:annotationXML>
    <inkml:trace contextRef="#ctx0" brushRef="#br0">118 85 513 0,'-15'-6'262'16,"0"-3"-10"-16,1 0-126 16,3-2-33-16,2 2-45 0,-3-5 10 15,3 3-3-15,1 4 14 16,3 2-2-16,1 1 6 16,-1 4-16-16,4 4-7 15,-3 10-18-15,0 14-3 16,2 5-14-16,4 24-3 15,1 11-3-15,0 11-1 16,2-10-3-16,-1 3-1 16,-1-16 1-16,2-10-1 15,3-19 0-15,-4-4 0 16,2-12-2-16,0-5 0 16,2-7 0-16,3-9 5 15,0-2 3-15,5-12 12 16,4-7 4-16,5-4 7 15,-1-1-4-15,7-8-4 0,0 4-10 16,9 2-5-16,-4 4-9 16,6-1-2-16,-4 10 1 15,4 11-44-15,-12 2-27 16,-1 20-337-16,-10 13 61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4:05.5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B1D444-DB72-4DB7-8AA3-B91C8E0517CB}" emma:medium="tactile" emma:mode="ink">
          <msink:context xmlns:msink="http://schemas.microsoft.com/ink/2010/main" type="inkDrawing" rotatedBoundingBox="14823,13088 22503,11707 22579,12131 14899,13511" shapeName="Other"/>
        </emma:interpretation>
      </emma:emma>
    </inkml:annotationXML>
    <inkml:trace contextRef="#ctx0" brushRef="#br0">7643-14 1035 0,'-34'-3'301'16,"9"2"61"-16,7 1-280 16,1 0-63-16,5 3-15 15,1 0-7-15,-1-2-2 16,0 4-1-16,-5 4 0 16,-5 2 3-16,-2 7 3 15,-5 5 2-15,-14 8 3 16,3 0 1-16,-12 13 0 15,-2-3-2-15,-11 4 1 16,3-7-1-16,-10 2 2 16,4-8 3-16,-15 2 6 15,8 0 0-15,-19 6 2 16,7-3-3-16,-17 6-2 16,15-7-6-16,-22 3 1 0,13-9-3 15,-23 1 1-15,14-14-2 16,-27 3 4-16,15-11 2 15,-26 0 6-15,15 0 3 16,-25 1 2-16,17 0-5 16,-31 3-2-16,22 0-8 15,-20 0-4-15,21-3-3 16,-26 4-5-16,27-1-5 0,-21 5-3 16,22-3-1-16,-25 7 3 15,22-4 4-15,-19 10 6 16,24-8 4-16,-24 7 3 15,20-1 0-15,-16 10 1 16,21-6-1-16,-19 6-2 16,19-4 0-16,-16 3 0 15,21-7 0-15,-14-1 0 16,13-5 2-16,-9-2-1 16,21-6-1-16,-13-5-1 15,18-3 1-15,-10-2-3 16,16 0 1-16,-9-1 11 15,18 0 6-15,-7 6 10 16,21 0 4-16,4 8 0 16,15 1-9-16,-2 5-5 15,17-1-8-15,-3 4 2 0,11-9 1 16,2 0-1-16,11-2 1 16,3-4-4-16,10-5-5 15,3 0-5-15,6-6-6 16,5-5-23-16,3 7-12 15,1-2-26-15,3-2-18 16,2 1 298-16,5-1-624 16,1-15 307-16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6:44.9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42A7D7-4B48-40D4-9977-F78AFDFA147D}" emma:medium="tactile" emma:mode="ink">
          <msink:context xmlns:msink="http://schemas.microsoft.com/ink/2010/main" type="inkDrawing" rotatedBoundingBox="3781,13658 13492,13710 13490,14008 3780,13956" shapeName="Other"/>
        </emma:interpretation>
      </emma:emma>
    </inkml:annotationXML>
    <inkml:trace contextRef="#ctx0" brushRef="#br0">0 291 1177 0,'23'-6'239'15,"25"-10"114"-15,21 3-342 16,32-10-21-16,7-4 12 15,28-8-15-15,-4 0 9 16,26 1-7-16,-17 7 9 16,22 5-9-16,-21 7 16 0,27 6-9 15,-19-1 7-15,31 1-9 16,-15 3 9-16,30 6-9 16,-19 2 10-16,30 4-8 15,-17 4 9-15,34 4-9 16,-20-2 10-16,41-2-12 15,-18-3 10-15,37 3-10 16,-23-4 27-16,35 3-5 16,-26 2 12-16,37 9-9 15,-28-2 12-15,39 3-27 16,-27-4 4-16,39-6-9 16,-32-6 10-16,30-13-10 15,-37 0 9-15,24-2-9 16,-47 3 9-16,24 4-11 0,-45 11 10 15,17 0-10-15,-37-1 10 16,12-2-11-16,-40-2 11 16,12-3-10-16,-36-3 9 15,-2 1-7-15,-27 1 9 16,-2-13 108-16,-20-17-491 16,-6-22 203-16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3:26:51.7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029082-2F33-4569-BB07-A7E31ABA9494}" emma:medium="tactile" emma:mode="ink">
          <msink:context xmlns:msink="http://schemas.microsoft.com/ink/2010/main" type="inkDrawing" rotatedBoundingBox="11040,16198 14412,16053 14415,16125 11044,16270" semanticType="underline" shapeName="Other">
            <msink:sourceLink direction="with" ref="{D791C4F4-13A5-4783-BCB7-273422835DDD}"/>
            <msink:sourceLink direction="with" ref="{8643326B-7CCA-4900-97CA-4341AF5E2FA7}"/>
            <msink:sourceLink direction="with" ref="{7FFB7375-784D-4229-B892-7857B6A0765F}"/>
          </msink:context>
        </emma:interpretation>
      </emma:emma>
    </inkml:annotationXML>
    <inkml:trace contextRef="#ctx0" brushRef="#br0">-2 141 924 0,'-11'0'250'0,"8"1"61"16,10 4-263-16,8 1-28 15,6 2-19-15,16-1 3 16,8 1 2-16,21-3 6 15,4-4 2-15,21-4 2 16,-2 0-4-16,20-5-2 16,-8 2-7-16,21 2-1 15,-5-1-2-15,23-1 1 16,-13 3-1-16,29-2 0 16,-16 5 0-16,26-1 1 15,-16-2-1-15,26-2 0 16,-25-3-2-16,20-7 2 15,-25 1 2-15,7 5 1 16,-30 1 0-16,3 4 19 0,-28 4 0 16,2-3 2-16,-20-2-2 15,-4-6 1-15,-13-1-17 16,-5-2 1-16,-19 4-2 16,-10-1 3-16,-15 6-3 15,-16 4-28-15,-15 1-55 16,-10 9-279-16,-5 2 45 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11.05.2021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965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019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73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187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74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020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33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004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416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83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11.05.2021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11.05.2021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11.05.2021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11.05.2021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11.05.2021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ernhardkoester.de/vorlesungen/inhalt.html" TargetMode="External"/><Relationship Id="rId4" Type="http://schemas.openxmlformats.org/officeDocument/2006/relationships/hyperlink" Target="http://www.bernhardkoester.de/video/inhalt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emf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137.emf"/><Relationship Id="rId21" Type="http://schemas.openxmlformats.org/officeDocument/2006/relationships/image" Target="../media/image128.emf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41.emf"/><Relationship Id="rId50" Type="http://schemas.openxmlformats.org/officeDocument/2006/relationships/customXml" Target="../ink/ink138.xml"/><Relationship Id="rId55" Type="http://schemas.openxmlformats.org/officeDocument/2006/relationships/image" Target="../media/image145.emf"/><Relationship Id="rId7" Type="http://schemas.openxmlformats.org/officeDocument/2006/relationships/image" Target="../media/image121.emf"/><Relationship Id="rId12" Type="http://schemas.openxmlformats.org/officeDocument/2006/relationships/customXml" Target="../ink/ink119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33" Type="http://schemas.openxmlformats.org/officeDocument/2006/relationships/image" Target="../media/image134.emf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29" Type="http://schemas.openxmlformats.org/officeDocument/2006/relationships/image" Target="../media/image132.emf"/><Relationship Id="rId41" Type="http://schemas.openxmlformats.org/officeDocument/2006/relationships/image" Target="../media/image138.emf"/><Relationship Id="rId54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6.xml"/><Relationship Id="rId11" Type="http://schemas.openxmlformats.org/officeDocument/2006/relationships/image" Target="../media/image123.emf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36.emf"/><Relationship Id="rId40" Type="http://schemas.openxmlformats.org/officeDocument/2006/relationships/customXml" Target="../ink/ink133.xml"/><Relationship Id="rId45" Type="http://schemas.openxmlformats.org/officeDocument/2006/relationships/image" Target="../media/image140.emf"/><Relationship Id="rId53" Type="http://schemas.openxmlformats.org/officeDocument/2006/relationships/image" Target="../media/image144.emf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42.emf"/><Relationship Id="rId57" Type="http://schemas.openxmlformats.org/officeDocument/2006/relationships/image" Target="../media/image146.emf"/><Relationship Id="rId10" Type="http://schemas.openxmlformats.org/officeDocument/2006/relationships/customXml" Target="../ink/ink118.xml"/><Relationship Id="rId19" Type="http://schemas.openxmlformats.org/officeDocument/2006/relationships/image" Target="../media/image127.emf"/><Relationship Id="rId31" Type="http://schemas.openxmlformats.org/officeDocument/2006/relationships/image" Target="../media/image133.emf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4" Type="http://schemas.openxmlformats.org/officeDocument/2006/relationships/customXml" Target="../ink/ink115.xml"/><Relationship Id="rId9" Type="http://schemas.openxmlformats.org/officeDocument/2006/relationships/image" Target="../media/image122.emf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31.emf"/><Relationship Id="rId30" Type="http://schemas.openxmlformats.org/officeDocument/2006/relationships/customXml" Target="../ink/ink128.xml"/><Relationship Id="rId35" Type="http://schemas.openxmlformats.org/officeDocument/2006/relationships/image" Target="../media/image135.emf"/><Relationship Id="rId43" Type="http://schemas.openxmlformats.org/officeDocument/2006/relationships/image" Target="../media/image139.emf"/><Relationship Id="rId48" Type="http://schemas.openxmlformats.org/officeDocument/2006/relationships/customXml" Target="../ink/ink137.xml"/><Relationship Id="rId56" Type="http://schemas.openxmlformats.org/officeDocument/2006/relationships/customXml" Target="../ink/ink141.xml"/><Relationship Id="rId8" Type="http://schemas.openxmlformats.org/officeDocument/2006/relationships/customXml" Target="../ink/ink117.xml"/><Relationship Id="rId51" Type="http://schemas.openxmlformats.org/officeDocument/2006/relationships/image" Target="../media/image143.emf"/><Relationship Id="rId3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3.xml"/><Relationship Id="rId50" Type="http://schemas.openxmlformats.org/officeDocument/2006/relationships/image" Target="../media/image25.emf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4.emf"/><Relationship Id="rId76" Type="http://schemas.openxmlformats.org/officeDocument/2006/relationships/image" Target="../media/image38.emf"/><Relationship Id="rId84" Type="http://schemas.openxmlformats.org/officeDocument/2006/relationships/image" Target="../media/image42.emf"/><Relationship Id="rId89" Type="http://schemas.openxmlformats.org/officeDocument/2006/relationships/customXml" Target="../ink/ink4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40" Type="http://schemas.openxmlformats.org/officeDocument/2006/relationships/image" Target="../media/image20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emf"/><Relationship Id="rId66" Type="http://schemas.openxmlformats.org/officeDocument/2006/relationships/image" Target="../media/image33.emf"/><Relationship Id="rId74" Type="http://schemas.openxmlformats.org/officeDocument/2006/relationships/image" Target="../media/image37.emf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emf"/><Relationship Id="rId90" Type="http://schemas.openxmlformats.org/officeDocument/2006/relationships/image" Target="../media/image45.emf"/><Relationship Id="rId19" Type="http://schemas.openxmlformats.org/officeDocument/2006/relationships/customXml" Target="../ink/ink9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64" Type="http://schemas.openxmlformats.org/officeDocument/2006/relationships/image" Target="../media/image32.emf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emf"/><Relationship Id="rId51" Type="http://schemas.openxmlformats.org/officeDocument/2006/relationships/customXml" Target="../ink/ink25.xml"/><Relationship Id="rId72" Type="http://schemas.openxmlformats.org/officeDocument/2006/relationships/image" Target="../media/image36.emf"/><Relationship Id="rId80" Type="http://schemas.openxmlformats.org/officeDocument/2006/relationships/image" Target="../media/image40.emf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emf"/><Relationship Id="rId41" Type="http://schemas.openxmlformats.org/officeDocument/2006/relationships/customXml" Target="../ink/ink20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70" Type="http://schemas.openxmlformats.org/officeDocument/2006/relationships/image" Target="../media/image35.emf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emf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emf"/><Relationship Id="rId31" Type="http://schemas.openxmlformats.org/officeDocument/2006/relationships/customXml" Target="../ink/ink15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emf"/><Relationship Id="rId81" Type="http://schemas.openxmlformats.org/officeDocument/2006/relationships/customXml" Target="../ink/ink40.xml"/><Relationship Id="rId86" Type="http://schemas.openxmlformats.org/officeDocument/2006/relationships/image" Target="../media/image43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51.xml"/><Relationship Id="rId18" Type="http://schemas.openxmlformats.org/officeDocument/2006/relationships/image" Target="../media/image54.emf"/><Relationship Id="rId26" Type="http://schemas.openxmlformats.org/officeDocument/2006/relationships/image" Target="../media/image58.emf"/><Relationship Id="rId3" Type="http://schemas.openxmlformats.org/officeDocument/2006/relationships/customXml" Target="../ink/ink46.xml"/><Relationship Id="rId21" Type="http://schemas.openxmlformats.org/officeDocument/2006/relationships/customXml" Target="../ink/ink55.xml"/><Relationship Id="rId7" Type="http://schemas.openxmlformats.org/officeDocument/2006/relationships/customXml" Target="../ink/ink48.xml"/><Relationship Id="rId12" Type="http://schemas.openxmlformats.org/officeDocument/2006/relationships/image" Target="../media/image51.emf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emf"/><Relationship Id="rId20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customXml" Target="../ink/ink50.xml"/><Relationship Id="rId24" Type="http://schemas.openxmlformats.org/officeDocument/2006/relationships/image" Target="../media/image57.emf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59.emf"/><Relationship Id="rId10" Type="http://schemas.openxmlformats.org/officeDocument/2006/relationships/image" Target="../media/image50.emf"/><Relationship Id="rId19" Type="http://schemas.openxmlformats.org/officeDocument/2006/relationships/customXml" Target="../ink/ink54.xml"/><Relationship Id="rId4" Type="http://schemas.openxmlformats.org/officeDocument/2006/relationships/image" Target="../media/image47.emf"/><Relationship Id="rId9" Type="http://schemas.openxmlformats.org/officeDocument/2006/relationships/customXml" Target="../ink/ink49.xml"/><Relationship Id="rId14" Type="http://schemas.openxmlformats.org/officeDocument/2006/relationships/image" Target="../media/image52.emf"/><Relationship Id="rId22" Type="http://schemas.openxmlformats.org/officeDocument/2006/relationships/image" Target="../media/image56.emf"/><Relationship Id="rId27" Type="http://schemas.openxmlformats.org/officeDocument/2006/relationships/customXml" Target="../ink/ink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64.xml"/><Relationship Id="rId18" Type="http://schemas.openxmlformats.org/officeDocument/2006/relationships/image" Target="../media/image67.emf"/><Relationship Id="rId26" Type="http://schemas.openxmlformats.org/officeDocument/2006/relationships/image" Target="../media/image71.emf"/><Relationship Id="rId39" Type="http://schemas.openxmlformats.org/officeDocument/2006/relationships/customXml" Target="../ink/ink77.xml"/><Relationship Id="rId3" Type="http://schemas.openxmlformats.org/officeDocument/2006/relationships/customXml" Target="../ink/ink59.xml"/><Relationship Id="rId21" Type="http://schemas.openxmlformats.org/officeDocument/2006/relationships/customXml" Target="../ink/ink68.xml"/><Relationship Id="rId34" Type="http://schemas.openxmlformats.org/officeDocument/2006/relationships/image" Target="../media/image75.emf"/><Relationship Id="rId7" Type="http://schemas.openxmlformats.org/officeDocument/2006/relationships/customXml" Target="../ink/ink61.xml"/><Relationship Id="rId12" Type="http://schemas.openxmlformats.org/officeDocument/2006/relationships/image" Target="../media/image64.emf"/><Relationship Id="rId17" Type="http://schemas.openxmlformats.org/officeDocument/2006/relationships/customXml" Target="../ink/ink66.xml"/><Relationship Id="rId25" Type="http://schemas.openxmlformats.org/officeDocument/2006/relationships/customXml" Target="../ink/ink70.xml"/><Relationship Id="rId33" Type="http://schemas.openxmlformats.org/officeDocument/2006/relationships/customXml" Target="../ink/ink74.xml"/><Relationship Id="rId38" Type="http://schemas.openxmlformats.org/officeDocument/2006/relationships/image" Target="../media/image77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29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11" Type="http://schemas.openxmlformats.org/officeDocument/2006/relationships/customXml" Target="../ink/ink63.xml"/><Relationship Id="rId24" Type="http://schemas.openxmlformats.org/officeDocument/2006/relationships/image" Target="../media/image70.emf"/><Relationship Id="rId32" Type="http://schemas.openxmlformats.org/officeDocument/2006/relationships/image" Target="../media/image74.emf"/><Relationship Id="rId37" Type="http://schemas.openxmlformats.org/officeDocument/2006/relationships/customXml" Target="../ink/ink76.xml"/><Relationship Id="rId40" Type="http://schemas.openxmlformats.org/officeDocument/2006/relationships/image" Target="../media/image78.emf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23" Type="http://schemas.openxmlformats.org/officeDocument/2006/relationships/customXml" Target="../ink/ink69.xml"/><Relationship Id="rId28" Type="http://schemas.openxmlformats.org/officeDocument/2006/relationships/image" Target="../media/image72.emf"/><Relationship Id="rId36" Type="http://schemas.openxmlformats.org/officeDocument/2006/relationships/image" Target="../media/image76.emf"/><Relationship Id="rId10" Type="http://schemas.openxmlformats.org/officeDocument/2006/relationships/image" Target="../media/image63.emf"/><Relationship Id="rId19" Type="http://schemas.openxmlformats.org/officeDocument/2006/relationships/customXml" Target="../ink/ink67.xml"/><Relationship Id="rId31" Type="http://schemas.openxmlformats.org/officeDocument/2006/relationships/customXml" Target="../ink/ink73.xml"/><Relationship Id="rId4" Type="http://schemas.openxmlformats.org/officeDocument/2006/relationships/image" Target="../media/image60.emf"/><Relationship Id="rId9" Type="http://schemas.openxmlformats.org/officeDocument/2006/relationships/customXml" Target="../ink/ink62.xml"/><Relationship Id="rId14" Type="http://schemas.openxmlformats.org/officeDocument/2006/relationships/image" Target="../media/image65.emf"/><Relationship Id="rId22" Type="http://schemas.openxmlformats.org/officeDocument/2006/relationships/image" Target="../media/image69.emf"/><Relationship Id="rId27" Type="http://schemas.openxmlformats.org/officeDocument/2006/relationships/customXml" Target="../ink/ink71.xml"/><Relationship Id="rId30" Type="http://schemas.openxmlformats.org/officeDocument/2006/relationships/image" Target="../media/image73.emf"/><Relationship Id="rId35" Type="http://schemas.openxmlformats.org/officeDocument/2006/relationships/customXml" Target="../ink/ink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customXml" Target="../ink/ink7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customXml" Target="../ink/ink79.xml"/><Relationship Id="rId7" Type="http://schemas.openxmlformats.org/officeDocument/2006/relationships/customXml" Target="../ink/ink8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customXml" Target="../ink/ink80.xml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customXml" Target="../ink/ink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88.xml"/><Relationship Id="rId18" Type="http://schemas.openxmlformats.org/officeDocument/2006/relationships/image" Target="../media/image92.emf"/><Relationship Id="rId26" Type="http://schemas.openxmlformats.org/officeDocument/2006/relationships/image" Target="../media/image96.emf"/><Relationship Id="rId39" Type="http://schemas.openxmlformats.org/officeDocument/2006/relationships/customXml" Target="../ink/ink101.xml"/><Relationship Id="rId3" Type="http://schemas.openxmlformats.org/officeDocument/2006/relationships/customXml" Target="../ink/ink83.xml"/><Relationship Id="rId21" Type="http://schemas.openxmlformats.org/officeDocument/2006/relationships/customXml" Target="../ink/ink92.xml"/><Relationship Id="rId34" Type="http://schemas.openxmlformats.org/officeDocument/2006/relationships/image" Target="../media/image100.emf"/><Relationship Id="rId42" Type="http://schemas.openxmlformats.org/officeDocument/2006/relationships/image" Target="../media/image104.emf"/><Relationship Id="rId47" Type="http://schemas.openxmlformats.org/officeDocument/2006/relationships/customXml" Target="../ink/ink105.xml"/><Relationship Id="rId7" Type="http://schemas.openxmlformats.org/officeDocument/2006/relationships/customXml" Target="../ink/ink85.xml"/><Relationship Id="rId12" Type="http://schemas.openxmlformats.org/officeDocument/2006/relationships/image" Target="../media/image89.emf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33" Type="http://schemas.openxmlformats.org/officeDocument/2006/relationships/customXml" Target="../ink/ink98.xml"/><Relationship Id="rId38" Type="http://schemas.openxmlformats.org/officeDocument/2006/relationships/image" Target="../media/image102.emf"/><Relationship Id="rId46" Type="http://schemas.openxmlformats.org/officeDocument/2006/relationships/image" Target="../media/image106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1.emf"/><Relationship Id="rId20" Type="http://schemas.openxmlformats.org/officeDocument/2006/relationships/image" Target="../media/image93.emf"/><Relationship Id="rId29" Type="http://schemas.openxmlformats.org/officeDocument/2006/relationships/customXml" Target="../ink/ink96.xml"/><Relationship Id="rId41" Type="http://schemas.openxmlformats.org/officeDocument/2006/relationships/customXml" Target="../ink/ink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11" Type="http://schemas.openxmlformats.org/officeDocument/2006/relationships/customXml" Target="../ink/ink87.xml"/><Relationship Id="rId24" Type="http://schemas.openxmlformats.org/officeDocument/2006/relationships/image" Target="../media/image95.emf"/><Relationship Id="rId32" Type="http://schemas.openxmlformats.org/officeDocument/2006/relationships/image" Target="../media/image99.emf"/><Relationship Id="rId37" Type="http://schemas.openxmlformats.org/officeDocument/2006/relationships/customXml" Target="../ink/ink100.xml"/><Relationship Id="rId40" Type="http://schemas.openxmlformats.org/officeDocument/2006/relationships/image" Target="../media/image103.emf"/><Relationship Id="rId45" Type="http://schemas.openxmlformats.org/officeDocument/2006/relationships/customXml" Target="../ink/ink104.xml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28" Type="http://schemas.openxmlformats.org/officeDocument/2006/relationships/image" Target="../media/image97.emf"/><Relationship Id="rId36" Type="http://schemas.openxmlformats.org/officeDocument/2006/relationships/image" Target="../media/image101.emf"/><Relationship Id="rId10" Type="http://schemas.openxmlformats.org/officeDocument/2006/relationships/image" Target="../media/image88.emf"/><Relationship Id="rId19" Type="http://schemas.openxmlformats.org/officeDocument/2006/relationships/customXml" Target="../ink/ink91.xml"/><Relationship Id="rId31" Type="http://schemas.openxmlformats.org/officeDocument/2006/relationships/customXml" Target="../ink/ink97.xml"/><Relationship Id="rId44" Type="http://schemas.openxmlformats.org/officeDocument/2006/relationships/image" Target="../media/image105.emf"/><Relationship Id="rId4" Type="http://schemas.openxmlformats.org/officeDocument/2006/relationships/image" Target="../media/image85.emf"/><Relationship Id="rId9" Type="http://schemas.openxmlformats.org/officeDocument/2006/relationships/customXml" Target="../ink/ink86.xml"/><Relationship Id="rId14" Type="http://schemas.openxmlformats.org/officeDocument/2006/relationships/image" Target="../media/image90.emf"/><Relationship Id="rId22" Type="http://schemas.openxmlformats.org/officeDocument/2006/relationships/image" Target="../media/image94.emf"/><Relationship Id="rId27" Type="http://schemas.openxmlformats.org/officeDocument/2006/relationships/customXml" Target="../ink/ink95.xml"/><Relationship Id="rId30" Type="http://schemas.openxmlformats.org/officeDocument/2006/relationships/image" Target="../media/image98.emf"/><Relationship Id="rId35" Type="http://schemas.openxmlformats.org/officeDocument/2006/relationships/customXml" Target="../ink/ink99.xml"/><Relationship Id="rId43" Type="http://schemas.openxmlformats.org/officeDocument/2006/relationships/customXml" Target="../ink/ink103.xml"/><Relationship Id="rId48" Type="http://schemas.openxmlformats.org/officeDocument/2006/relationships/image" Target="../media/image10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111.xml"/><Relationship Id="rId18" Type="http://schemas.openxmlformats.org/officeDocument/2006/relationships/image" Target="../media/image115.emf"/><Relationship Id="rId3" Type="http://schemas.openxmlformats.org/officeDocument/2006/relationships/customXml" Target="../ink/ink106.xml"/><Relationship Id="rId7" Type="http://schemas.openxmlformats.org/officeDocument/2006/relationships/customXml" Target="../ink/ink108.xml"/><Relationship Id="rId12" Type="http://schemas.openxmlformats.org/officeDocument/2006/relationships/image" Target="../media/image112.emf"/><Relationship Id="rId17" Type="http://schemas.openxmlformats.org/officeDocument/2006/relationships/customXml" Target="../ink/ink113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emf"/><Relationship Id="rId11" Type="http://schemas.openxmlformats.org/officeDocument/2006/relationships/customXml" Target="../ink/ink110.xml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customXml" Target="../ink/ink109.xml"/><Relationship Id="rId14" Type="http://schemas.openxmlformats.org/officeDocument/2006/relationships/image" Target="../media/image1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5" Type="http://schemas.openxmlformats.org/officeDocument/2006/relationships/image" Target="../media/image4.png"/><Relationship Id="rId4" Type="http://schemas.openxmlformats.org/officeDocument/2006/relationships/hyperlink" Target="https://www.destatis.de/DE/Service/Statistik-Visualisiert/persoenlicher-inflationsrechner-uebersich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96371" y="83114"/>
            <a:ext cx="3613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Makroökonomie</a:t>
            </a:r>
          </a:p>
          <a:p>
            <a:pPr algn="ctr"/>
            <a:r>
              <a:rPr lang="de-DE" sz="2800" b="1" dirty="0" smtClean="0"/>
              <a:t>Sommersemester 2021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1" y="5472592"/>
            <a:ext cx="4766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Zusammenfassung vom 21.04.2021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 smtClean="0"/>
          </a:p>
          <a:p>
            <a:pPr algn="ctr"/>
            <a:r>
              <a:rPr lang="de-DE" sz="1400" b="1" dirty="0">
                <a:hlinkClick r:id="rId5"/>
              </a:rPr>
              <a:t>http://</a:t>
            </a:r>
            <a:r>
              <a:rPr lang="de-DE" sz="1400" b="1" dirty="0" smtClean="0">
                <a:hlinkClick r:id="rId5"/>
              </a:rPr>
              <a:t>www.bernhardkoester.de/vorlesungen/inhalt.html</a:t>
            </a:r>
            <a:endParaRPr lang="de-DE" sz="1400" b="1" dirty="0"/>
          </a:p>
          <a:p>
            <a:pPr algn="ctr"/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685562" y="3810982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u="sng" dirty="0" smtClean="0"/>
              <a:t>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68780" y="1595182"/>
            <a:ext cx="266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smtClean="0"/>
              <a:t>3. Online-Termin</a:t>
            </a:r>
          </a:p>
        </p:txBody>
      </p:sp>
    </p:spTree>
    <p:extLst>
      <p:ext uri="{BB962C8B-B14F-4D97-AF65-F5344CB8AC3E}">
        <p14:creationId xmlns:p14="http://schemas.microsoft.com/office/powerpoint/2010/main" val="1733914887"/>
      </p:ext>
    </p:extLst>
  </p:cSld>
  <p:clrMapOvr>
    <a:masterClrMapping/>
  </p:clrMapOvr>
  <p:transition spd="med" advTm="209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04" y="404354"/>
            <a:ext cx="10407311" cy="267894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329858" y="3244334"/>
            <a:ext cx="123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 smtClean="0">
                <a:solidFill>
                  <a:srgbClr val="000000"/>
                </a:solidFill>
              </a:rPr>
              <a:t>Siehe Excel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64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3" y="1086365"/>
            <a:ext cx="8161273" cy="5009333"/>
          </a:xfrm>
          <a:prstGeom prst="rect">
            <a:avLst/>
          </a:prstGeom>
        </p:spPr>
      </p:pic>
      <p:sp>
        <p:nvSpPr>
          <p:cNvPr id="5" name="TextShape 2"/>
          <p:cNvSpPr txBox="1"/>
          <p:nvPr/>
        </p:nvSpPr>
        <p:spPr>
          <a:xfrm>
            <a:off x="938116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 smtClean="0"/>
              <a:t>BIP-</a:t>
            </a:r>
            <a:r>
              <a:rPr lang="de-DE" sz="3266" b="1" dirty="0" err="1" smtClean="0"/>
              <a:t>Deflator</a:t>
            </a:r>
            <a:r>
              <a:rPr lang="de-DE" sz="3266" b="1" dirty="0" smtClean="0"/>
              <a:t> </a:t>
            </a:r>
            <a:r>
              <a:rPr lang="de-DE" sz="3266" b="1" dirty="0" err="1" smtClean="0"/>
              <a:t>vs</a:t>
            </a:r>
            <a:r>
              <a:rPr lang="de-DE" sz="3266" b="1" dirty="0" smtClean="0"/>
              <a:t> VPI</a:t>
            </a:r>
            <a:endParaRPr lang="de-DE" sz="3266" b="1" dirty="0"/>
          </a:p>
        </p:txBody>
      </p:sp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3121247" y="102561"/>
              <a:ext cx="2224800" cy="63288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4687" y="85641"/>
                <a:ext cx="22579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/>
              <p14:cNvContentPartPr/>
              <p14:nvPr/>
            </p14:nvContentPartPr>
            <p14:xfrm>
              <a:off x="2799047" y="431241"/>
              <a:ext cx="8110440" cy="13982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4287" y="415401"/>
                <a:ext cx="8142120" cy="14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1" name="Freihand 90"/>
              <p14:cNvContentPartPr/>
              <p14:nvPr/>
            </p14:nvContentPartPr>
            <p14:xfrm>
              <a:off x="5967767" y="602601"/>
              <a:ext cx="1558800" cy="701280"/>
            </p14:xfrm>
          </p:contentPart>
        </mc:Choice>
        <mc:Fallback xmlns="">
          <p:pic>
            <p:nvPicPr>
              <p:cNvPr id="91" name="Freihand 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1927" y="589281"/>
                <a:ext cx="159048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Freihand 120"/>
              <p14:cNvContentPartPr/>
              <p14:nvPr/>
            </p14:nvContentPartPr>
            <p14:xfrm>
              <a:off x="8373647" y="1383801"/>
              <a:ext cx="3470400" cy="1100880"/>
            </p14:xfrm>
          </p:contentPart>
        </mc:Choice>
        <mc:Fallback xmlns="">
          <p:pic>
            <p:nvPicPr>
              <p:cNvPr id="121" name="Freihand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6367" y="1365801"/>
                <a:ext cx="350496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0" name="Freihand 139"/>
              <p14:cNvContentPartPr/>
              <p14:nvPr/>
            </p14:nvContentPartPr>
            <p14:xfrm>
              <a:off x="5711087" y="118041"/>
              <a:ext cx="972720" cy="505800"/>
            </p14:xfrm>
          </p:contentPart>
        </mc:Choice>
        <mc:Fallback xmlns="">
          <p:pic>
            <p:nvPicPr>
              <p:cNvPr id="140" name="Freihand 1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6327" y="104001"/>
                <a:ext cx="100404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1" name="Freihand 140"/>
              <p14:cNvContentPartPr/>
              <p14:nvPr/>
            </p14:nvContentPartPr>
            <p14:xfrm>
              <a:off x="3693647" y="1128561"/>
              <a:ext cx="2147760" cy="1020960"/>
            </p14:xfrm>
          </p:contentPart>
        </mc:Choice>
        <mc:Fallback xmlns="">
          <p:pic>
            <p:nvPicPr>
              <p:cNvPr id="141" name="Freihand 1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7807" y="1113081"/>
                <a:ext cx="2179800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Freihand 143"/>
              <p14:cNvContentPartPr/>
              <p14:nvPr/>
            </p14:nvContentPartPr>
            <p14:xfrm>
              <a:off x="2198207" y="2183721"/>
              <a:ext cx="2323800" cy="668160"/>
            </p14:xfrm>
          </p:contentPart>
        </mc:Choice>
        <mc:Fallback xmlns="">
          <p:pic>
            <p:nvPicPr>
              <p:cNvPr id="144" name="Freihand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87047" y="2164641"/>
                <a:ext cx="235188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Freihand 145"/>
              <p14:cNvContentPartPr/>
              <p14:nvPr/>
            </p14:nvContentPartPr>
            <p14:xfrm>
              <a:off x="2461727" y="3120801"/>
              <a:ext cx="1990440" cy="778320"/>
            </p14:xfrm>
          </p:contentPart>
        </mc:Choice>
        <mc:Fallback xmlns="">
          <p:pic>
            <p:nvPicPr>
              <p:cNvPr id="146" name="Freihand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7687" y="3102081"/>
                <a:ext cx="202284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7" name="Freihand 146"/>
              <p14:cNvContentPartPr/>
              <p14:nvPr/>
            </p14:nvContentPartPr>
            <p14:xfrm>
              <a:off x="5040407" y="2238801"/>
              <a:ext cx="750240" cy="338760"/>
            </p14:xfrm>
          </p:contentPart>
        </mc:Choice>
        <mc:Fallback xmlns="">
          <p:pic>
            <p:nvPicPr>
              <p:cNvPr id="147" name="Freihand 1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25287" y="2220801"/>
                <a:ext cx="7830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9" name="Freihand 148"/>
              <p14:cNvContentPartPr/>
              <p14:nvPr/>
            </p14:nvContentPartPr>
            <p14:xfrm>
              <a:off x="5078927" y="3089841"/>
              <a:ext cx="749160" cy="427680"/>
            </p14:xfrm>
          </p:contentPart>
        </mc:Choice>
        <mc:Fallback xmlns="">
          <p:pic>
            <p:nvPicPr>
              <p:cNvPr id="149" name="Freihand 1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7047" y="3074361"/>
                <a:ext cx="7761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1" name="Freihand 150"/>
              <p14:cNvContentPartPr/>
              <p14:nvPr/>
            </p14:nvContentPartPr>
            <p14:xfrm>
              <a:off x="6055247" y="2599521"/>
              <a:ext cx="892440" cy="97200"/>
            </p14:xfrm>
          </p:contentPart>
        </mc:Choice>
        <mc:Fallback xmlns="">
          <p:pic>
            <p:nvPicPr>
              <p:cNvPr id="151" name="Freihand 1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1207" y="2584761"/>
                <a:ext cx="924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3" name="Freihand 152"/>
              <p14:cNvContentPartPr/>
              <p14:nvPr/>
            </p14:nvContentPartPr>
            <p14:xfrm>
              <a:off x="9625367" y="1268961"/>
              <a:ext cx="375120" cy="295920"/>
            </p14:xfrm>
          </p:contentPart>
        </mc:Choice>
        <mc:Fallback xmlns="">
          <p:pic>
            <p:nvPicPr>
              <p:cNvPr id="153" name="Freihand 1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07007" y="1249881"/>
                <a:ext cx="412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4" name="Freihand 153"/>
              <p14:cNvContentPartPr/>
              <p14:nvPr/>
            </p14:nvContentPartPr>
            <p14:xfrm>
              <a:off x="6225887" y="3553521"/>
              <a:ext cx="846360" cy="142560"/>
            </p14:xfrm>
          </p:contentPart>
        </mc:Choice>
        <mc:Fallback xmlns="">
          <p:pic>
            <p:nvPicPr>
              <p:cNvPr id="154" name="Freihand 1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10767" y="3533361"/>
                <a:ext cx="880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6" name="Freihand 155"/>
              <p14:cNvContentPartPr/>
              <p14:nvPr/>
            </p14:nvContentPartPr>
            <p14:xfrm>
              <a:off x="6098087" y="2543361"/>
              <a:ext cx="811800" cy="92160"/>
            </p14:xfrm>
          </p:contentPart>
        </mc:Choice>
        <mc:Fallback xmlns="">
          <p:pic>
            <p:nvPicPr>
              <p:cNvPr id="156" name="Freihand 1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80087" y="2524281"/>
                <a:ext cx="848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8" name="Freihand 157"/>
              <p14:cNvContentPartPr/>
              <p14:nvPr/>
            </p14:nvContentPartPr>
            <p14:xfrm>
              <a:off x="6224807" y="3532641"/>
              <a:ext cx="960480" cy="261000"/>
            </p14:xfrm>
          </p:contentPart>
        </mc:Choice>
        <mc:Fallback xmlns="">
          <p:pic>
            <p:nvPicPr>
              <p:cNvPr id="158" name="Freihand 1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2567" y="3513921"/>
                <a:ext cx="9896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1" name="Freihand 160"/>
              <p14:cNvContentPartPr/>
              <p14:nvPr/>
            </p14:nvContentPartPr>
            <p14:xfrm>
              <a:off x="5747447" y="98601"/>
              <a:ext cx="799560" cy="586440"/>
            </p14:xfrm>
          </p:contentPart>
        </mc:Choice>
        <mc:Fallback xmlns="">
          <p:pic>
            <p:nvPicPr>
              <p:cNvPr id="161" name="Freihand 16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1607" y="83121"/>
                <a:ext cx="8319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2" name="Freihand 161"/>
              <p14:cNvContentPartPr/>
              <p14:nvPr/>
            </p14:nvContentPartPr>
            <p14:xfrm>
              <a:off x="2164007" y="2304321"/>
              <a:ext cx="3544200" cy="339480"/>
            </p14:xfrm>
          </p:contentPart>
        </mc:Choice>
        <mc:Fallback xmlns="">
          <p:pic>
            <p:nvPicPr>
              <p:cNvPr id="162" name="Freihand 1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46007" y="2287761"/>
                <a:ext cx="35787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3" name="Freihand 162"/>
              <p14:cNvContentPartPr/>
              <p14:nvPr/>
            </p14:nvContentPartPr>
            <p14:xfrm>
              <a:off x="4442807" y="2500161"/>
              <a:ext cx="167760" cy="6120"/>
            </p14:xfrm>
          </p:contentPart>
        </mc:Choice>
        <mc:Fallback xmlns="">
          <p:pic>
            <p:nvPicPr>
              <p:cNvPr id="163" name="Freihand 1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5607" y="2493321"/>
                <a:ext cx="1814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6" name="Freihand 165"/>
              <p14:cNvContentPartPr/>
              <p14:nvPr/>
            </p14:nvContentPartPr>
            <p14:xfrm>
              <a:off x="2578007" y="3506361"/>
              <a:ext cx="3186000" cy="361440"/>
            </p14:xfrm>
          </p:contentPart>
        </mc:Choice>
        <mc:Fallback xmlns="">
          <p:pic>
            <p:nvPicPr>
              <p:cNvPr id="166" name="Freihand 1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65767" y="3493401"/>
                <a:ext cx="32115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7" name="Freihand 166"/>
              <p14:cNvContentPartPr/>
              <p14:nvPr/>
            </p14:nvContentPartPr>
            <p14:xfrm>
              <a:off x="4534607" y="3616881"/>
              <a:ext cx="286920" cy="12960"/>
            </p14:xfrm>
          </p:contentPart>
        </mc:Choice>
        <mc:Fallback xmlns="">
          <p:pic>
            <p:nvPicPr>
              <p:cNvPr id="167" name="Freihand 16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28847" y="3611121"/>
                <a:ext cx="298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1" name="Freihand 170"/>
              <p14:cNvContentPartPr/>
              <p14:nvPr/>
            </p14:nvContentPartPr>
            <p14:xfrm>
              <a:off x="6062447" y="2522841"/>
              <a:ext cx="800280" cy="119160"/>
            </p14:xfrm>
          </p:contentPart>
        </mc:Choice>
        <mc:Fallback xmlns="">
          <p:pic>
            <p:nvPicPr>
              <p:cNvPr id="171" name="Freihand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43727" y="2506641"/>
                <a:ext cx="834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2" name="Freihand 171"/>
              <p14:cNvContentPartPr/>
              <p14:nvPr/>
            </p14:nvContentPartPr>
            <p14:xfrm>
              <a:off x="6100967" y="3508521"/>
              <a:ext cx="1008000" cy="273600"/>
            </p14:xfrm>
          </p:contentPart>
        </mc:Choice>
        <mc:Fallback xmlns="">
          <p:pic>
            <p:nvPicPr>
              <p:cNvPr id="172" name="Freihand 1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95207" y="3495561"/>
                <a:ext cx="10278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3" name="Freihand 172"/>
              <p14:cNvContentPartPr/>
              <p14:nvPr/>
            </p14:nvContentPartPr>
            <p14:xfrm>
              <a:off x="6292127" y="3705801"/>
              <a:ext cx="320040" cy="37800"/>
            </p14:xfrm>
          </p:contentPart>
        </mc:Choice>
        <mc:Fallback xmlns="">
          <p:pic>
            <p:nvPicPr>
              <p:cNvPr id="173" name="Freihand 17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78807" y="3695001"/>
                <a:ext cx="344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5" name="Freihand 174"/>
              <p14:cNvContentPartPr/>
              <p14:nvPr/>
            </p14:nvContentPartPr>
            <p14:xfrm>
              <a:off x="5839607" y="2025681"/>
              <a:ext cx="1274040" cy="2400480"/>
            </p14:xfrm>
          </p:contentPart>
        </mc:Choice>
        <mc:Fallback xmlns="">
          <p:pic>
            <p:nvPicPr>
              <p:cNvPr id="175" name="Freihand 17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25207" y="2012001"/>
                <a:ext cx="1302840" cy="24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8" name="Freihand 177"/>
              <p14:cNvContentPartPr/>
              <p14:nvPr/>
            </p14:nvContentPartPr>
            <p14:xfrm>
              <a:off x="7852367" y="2265441"/>
              <a:ext cx="857160" cy="1680840"/>
            </p14:xfrm>
          </p:contentPart>
        </mc:Choice>
        <mc:Fallback xmlns="">
          <p:pic>
            <p:nvPicPr>
              <p:cNvPr id="178" name="Freihand 17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38687" y="2249241"/>
                <a:ext cx="888480" cy="17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2" name="Freihand 181"/>
              <p14:cNvContentPartPr/>
              <p14:nvPr/>
            </p14:nvContentPartPr>
            <p14:xfrm>
              <a:off x="8072687" y="2557041"/>
              <a:ext cx="421920" cy="1240920"/>
            </p14:xfrm>
          </p:contentPart>
        </mc:Choice>
        <mc:Fallback xmlns="">
          <p:pic>
            <p:nvPicPr>
              <p:cNvPr id="182" name="Freihand 18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57207" y="2542641"/>
                <a:ext cx="45180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8" name="Freihand 187"/>
              <p14:cNvContentPartPr/>
              <p14:nvPr/>
            </p14:nvContentPartPr>
            <p14:xfrm>
              <a:off x="9198407" y="2087241"/>
              <a:ext cx="2521440" cy="742320"/>
            </p14:xfrm>
          </p:contentPart>
        </mc:Choice>
        <mc:Fallback xmlns="">
          <p:pic>
            <p:nvPicPr>
              <p:cNvPr id="188" name="Freihand 18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84367" y="2070321"/>
                <a:ext cx="2548800" cy="7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764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085610" y="261920"/>
            <a:ext cx="58039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Magisches Viereck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766930" y="2763078"/>
            <a:ext cx="1088334" cy="4572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929270" y="3554137"/>
            <a:ext cx="16388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sz="1400" dirty="0"/>
              <a:t>Preisniveaustabilität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55264" y="3514380"/>
            <a:ext cx="21037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sz="1400" dirty="0"/>
              <a:t>Hoher Beschäftigungsgrad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929270" y="2013847"/>
            <a:ext cx="183766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sz="1400" dirty="0"/>
              <a:t>Angemessenes stetiges</a:t>
            </a:r>
          </a:p>
          <a:p>
            <a:pPr>
              <a:buClrTx/>
              <a:buFontTx/>
              <a:buNone/>
            </a:pPr>
            <a:r>
              <a:rPr lang="de-DE" sz="1400" dirty="0"/>
              <a:t>Wirtschaftswachstum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88885" y="2013846"/>
            <a:ext cx="17991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sz="1400" dirty="0"/>
              <a:t>Außenwirtschaftliches</a:t>
            </a:r>
          </a:p>
          <a:p>
            <a:pPr>
              <a:buClrTx/>
              <a:buFontTx/>
              <a:buNone/>
            </a:pPr>
            <a:r>
              <a:rPr lang="de-DE" sz="1400" dirty="0"/>
              <a:t>Gleichgewicht</a:t>
            </a:r>
          </a:p>
        </p:txBody>
      </p:sp>
      <p:sp>
        <p:nvSpPr>
          <p:cNvPr id="55" name="Rechteck 5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/>
              <p14:cNvContentPartPr/>
              <p14:nvPr/>
            </p14:nvContentPartPr>
            <p14:xfrm>
              <a:off x="675407" y="738321"/>
              <a:ext cx="2845440" cy="151740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647" y="722841"/>
                <a:ext cx="2872080" cy="15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/>
              <p14:cNvContentPartPr/>
              <p14:nvPr/>
            </p14:nvContentPartPr>
            <p14:xfrm>
              <a:off x="1842527" y="1784481"/>
              <a:ext cx="1936800" cy="9360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7767" y="1769361"/>
                <a:ext cx="196740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Freihand 24"/>
              <p14:cNvContentPartPr/>
              <p14:nvPr/>
            </p14:nvContentPartPr>
            <p14:xfrm>
              <a:off x="971687" y="1211721"/>
              <a:ext cx="988920" cy="30456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847" y="1192281"/>
                <a:ext cx="10234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Freihand 28"/>
              <p14:cNvContentPartPr/>
              <p14:nvPr/>
            </p14:nvContentPartPr>
            <p14:xfrm>
              <a:off x="3087047" y="1976001"/>
              <a:ext cx="581040" cy="34812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1567" y="1958001"/>
                <a:ext cx="6123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Freihand 37"/>
              <p14:cNvContentPartPr/>
              <p14:nvPr/>
            </p14:nvContentPartPr>
            <p14:xfrm>
              <a:off x="3083447" y="1977801"/>
              <a:ext cx="644040" cy="335520"/>
            </p14:xfrm>
          </p:contentPart>
        </mc:Choice>
        <mc:Fallback xmlns="">
          <p:pic>
            <p:nvPicPr>
              <p:cNvPr id="38" name="Freihand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327" y="1962321"/>
                <a:ext cx="6735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Freihand 55"/>
              <p14:cNvContentPartPr/>
              <p14:nvPr/>
            </p14:nvContentPartPr>
            <p14:xfrm>
              <a:off x="786647" y="1567761"/>
              <a:ext cx="1170720" cy="676440"/>
            </p14:xfrm>
          </p:contentPart>
        </mc:Choice>
        <mc:Fallback xmlns="">
          <p:pic>
            <p:nvPicPr>
              <p:cNvPr id="56" name="Freihand 5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247" y="1554081"/>
                <a:ext cx="119952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Freihand 56"/>
              <p14:cNvContentPartPr/>
              <p14:nvPr/>
            </p14:nvContentPartPr>
            <p14:xfrm>
              <a:off x="3067967" y="2040441"/>
              <a:ext cx="604800" cy="29556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2847" y="2023521"/>
                <a:ext cx="6357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" name="Freihand 60"/>
              <p14:cNvContentPartPr/>
              <p14:nvPr/>
            </p14:nvContentPartPr>
            <p14:xfrm>
              <a:off x="2044847" y="2234121"/>
              <a:ext cx="1055880" cy="78840"/>
            </p14:xfrm>
          </p:contentPart>
        </mc:Choice>
        <mc:Fallback xmlns="">
          <p:pic>
            <p:nvPicPr>
              <p:cNvPr id="61" name="Freihand 6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1887" y="2219001"/>
                <a:ext cx="1081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Freihand 62"/>
              <p14:cNvContentPartPr/>
              <p14:nvPr/>
            </p14:nvContentPartPr>
            <p14:xfrm>
              <a:off x="1683767" y="3310161"/>
              <a:ext cx="1993680" cy="80964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67927" y="3294321"/>
                <a:ext cx="202680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" name="Freihand 79"/>
              <p14:cNvContentPartPr/>
              <p14:nvPr/>
            </p14:nvContentPartPr>
            <p14:xfrm>
              <a:off x="1001567" y="4194321"/>
              <a:ext cx="3065040" cy="1438920"/>
            </p14:xfrm>
          </p:contentPart>
        </mc:Choice>
        <mc:Fallback xmlns="">
          <p:pic>
            <p:nvPicPr>
              <p:cNvPr id="80" name="Freihand 7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8967" y="4181361"/>
                <a:ext cx="309600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9" name="Freihand 128"/>
              <p14:cNvContentPartPr/>
              <p14:nvPr/>
            </p14:nvContentPartPr>
            <p14:xfrm>
              <a:off x="1124327" y="4478721"/>
              <a:ext cx="2602440" cy="27360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0647" y="4468281"/>
                <a:ext cx="2631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" name="Freihand 183"/>
              <p14:cNvContentPartPr/>
              <p14:nvPr/>
            </p14:nvContentPartPr>
            <p14:xfrm>
              <a:off x="6350807" y="4368921"/>
              <a:ext cx="748080" cy="568800"/>
            </p14:xfrm>
          </p:contentPart>
        </mc:Choice>
        <mc:Fallback xmlns="">
          <p:pic>
            <p:nvPicPr>
              <p:cNvPr id="184" name="Freihand 18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31367" y="4361001"/>
                <a:ext cx="7873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5" name="Freihand 194"/>
              <p14:cNvContentPartPr/>
              <p14:nvPr/>
            </p14:nvContentPartPr>
            <p14:xfrm>
              <a:off x="6197087" y="4379721"/>
              <a:ext cx="1243800" cy="668880"/>
            </p14:xfrm>
          </p:contentPart>
        </mc:Choice>
        <mc:Fallback xmlns="">
          <p:pic>
            <p:nvPicPr>
              <p:cNvPr id="195" name="Freihand 1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83767" y="4365321"/>
                <a:ext cx="127224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1" name="Freihand 200"/>
              <p14:cNvContentPartPr/>
              <p14:nvPr/>
            </p14:nvContentPartPr>
            <p14:xfrm>
              <a:off x="4847807" y="1801761"/>
              <a:ext cx="2275200" cy="934920"/>
            </p14:xfrm>
          </p:contentPart>
        </mc:Choice>
        <mc:Fallback xmlns="">
          <p:pic>
            <p:nvPicPr>
              <p:cNvPr id="201" name="Freihand 2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31607" y="1784481"/>
                <a:ext cx="230724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" name="Freihand 234"/>
              <p14:cNvContentPartPr/>
              <p14:nvPr/>
            </p14:nvContentPartPr>
            <p14:xfrm>
              <a:off x="6911687" y="396321"/>
              <a:ext cx="1056600" cy="547200"/>
            </p14:xfrm>
          </p:contentPart>
        </mc:Choice>
        <mc:Fallback xmlns="">
          <p:pic>
            <p:nvPicPr>
              <p:cNvPr id="235" name="Freihand 23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95487" y="379041"/>
                <a:ext cx="10900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8" name="Freihand 257"/>
              <p14:cNvContentPartPr/>
              <p14:nvPr/>
            </p14:nvContentPartPr>
            <p14:xfrm>
              <a:off x="8131367" y="253041"/>
              <a:ext cx="605520" cy="70920"/>
            </p14:xfrm>
          </p:contentPart>
        </mc:Choice>
        <mc:Fallback xmlns="">
          <p:pic>
            <p:nvPicPr>
              <p:cNvPr id="258" name="Freihand 2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16247" y="236121"/>
                <a:ext cx="6375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0" name="Freihand 259"/>
              <p14:cNvContentPartPr/>
              <p14:nvPr/>
            </p14:nvContentPartPr>
            <p14:xfrm>
              <a:off x="8008607" y="342681"/>
              <a:ext cx="2281680" cy="1429200"/>
            </p14:xfrm>
          </p:contentPart>
        </mc:Choice>
        <mc:Fallback xmlns="">
          <p:pic>
            <p:nvPicPr>
              <p:cNvPr id="260" name="Freihand 25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97807" y="325761"/>
                <a:ext cx="2308320" cy="14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2" name="Freihand 261"/>
              <p14:cNvContentPartPr/>
              <p14:nvPr/>
            </p14:nvContentPartPr>
            <p14:xfrm>
              <a:off x="8923367" y="74121"/>
              <a:ext cx="1821960" cy="430560"/>
            </p14:xfrm>
          </p:contentPart>
        </mc:Choice>
        <mc:Fallback xmlns="">
          <p:pic>
            <p:nvPicPr>
              <p:cNvPr id="262" name="Freihand 26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07167" y="57921"/>
                <a:ext cx="18543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4" name="Freihand 263"/>
              <p14:cNvContentPartPr/>
              <p14:nvPr/>
            </p14:nvContentPartPr>
            <p14:xfrm>
              <a:off x="9634727" y="284721"/>
              <a:ext cx="639360" cy="1312560"/>
            </p14:xfrm>
          </p:contentPart>
        </mc:Choice>
        <mc:Fallback xmlns="">
          <p:pic>
            <p:nvPicPr>
              <p:cNvPr id="264" name="Freihand 26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21407" y="273561"/>
                <a:ext cx="66564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5" name="Freihand 264"/>
              <p14:cNvContentPartPr/>
              <p14:nvPr/>
            </p14:nvContentPartPr>
            <p14:xfrm>
              <a:off x="3195407" y="2197041"/>
              <a:ext cx="1781280" cy="1096920"/>
            </p14:xfrm>
          </p:contentPart>
        </mc:Choice>
        <mc:Fallback xmlns="">
          <p:pic>
            <p:nvPicPr>
              <p:cNvPr id="265" name="Freihand 26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84967" y="2183721"/>
                <a:ext cx="180216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6" name="Freihand 265"/>
              <p14:cNvContentPartPr/>
              <p14:nvPr/>
            </p14:nvContentPartPr>
            <p14:xfrm>
              <a:off x="3064727" y="3016041"/>
              <a:ext cx="414720" cy="433080"/>
            </p14:xfrm>
          </p:contentPart>
        </mc:Choice>
        <mc:Fallback xmlns="">
          <p:pic>
            <p:nvPicPr>
              <p:cNvPr id="266" name="Freihand 26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48887" y="3004161"/>
                <a:ext cx="4424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7" name="Freihand 266"/>
              <p14:cNvContentPartPr/>
              <p14:nvPr/>
            </p14:nvContentPartPr>
            <p14:xfrm>
              <a:off x="5518847" y="2611041"/>
              <a:ext cx="226800" cy="726480"/>
            </p14:xfrm>
          </p:contentPart>
        </mc:Choice>
        <mc:Fallback xmlns="">
          <p:pic>
            <p:nvPicPr>
              <p:cNvPr id="267" name="Freihand 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10207" y="2598081"/>
                <a:ext cx="2502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9" name="Freihand 268"/>
              <p14:cNvContentPartPr/>
              <p14:nvPr/>
            </p14:nvContentPartPr>
            <p14:xfrm>
              <a:off x="5384207" y="3204321"/>
              <a:ext cx="437040" cy="222840"/>
            </p14:xfrm>
          </p:contentPart>
        </mc:Choice>
        <mc:Fallback xmlns="">
          <p:pic>
            <p:nvPicPr>
              <p:cNvPr id="269" name="Freihand 26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66927" y="3193161"/>
                <a:ext cx="465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0" name="Freihand 269"/>
              <p14:cNvContentPartPr/>
              <p14:nvPr/>
            </p14:nvContentPartPr>
            <p14:xfrm>
              <a:off x="5528207" y="2460921"/>
              <a:ext cx="241920" cy="404640"/>
            </p14:xfrm>
          </p:contentPart>
        </mc:Choice>
        <mc:Fallback xmlns="">
          <p:pic>
            <p:nvPicPr>
              <p:cNvPr id="270" name="Freihand 26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09127" y="2442561"/>
                <a:ext cx="2775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1" name="Freihand 270"/>
              <p14:cNvContentPartPr/>
              <p14:nvPr/>
            </p14:nvContentPartPr>
            <p14:xfrm>
              <a:off x="3140687" y="2484321"/>
              <a:ext cx="1400760" cy="1227240"/>
            </p14:xfrm>
          </p:contentPart>
        </mc:Choice>
        <mc:Fallback xmlns="">
          <p:pic>
            <p:nvPicPr>
              <p:cNvPr id="271" name="Freihand 27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25927" y="2469561"/>
                <a:ext cx="143136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72" name="Freihand 271"/>
              <p14:cNvContentPartPr/>
              <p14:nvPr/>
            </p14:nvContentPartPr>
            <p14:xfrm>
              <a:off x="4225367" y="3332481"/>
              <a:ext cx="308520" cy="518400"/>
            </p14:xfrm>
          </p:contentPart>
        </mc:Choice>
        <mc:Fallback xmlns="">
          <p:pic>
            <p:nvPicPr>
              <p:cNvPr id="272" name="Freihand 27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13127" y="3320601"/>
                <a:ext cx="3369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3" name="Freihand 272"/>
              <p14:cNvContentPartPr/>
              <p14:nvPr/>
            </p14:nvContentPartPr>
            <p14:xfrm>
              <a:off x="3282527" y="2167161"/>
              <a:ext cx="1495080" cy="1392480"/>
            </p14:xfrm>
          </p:contentPart>
        </mc:Choice>
        <mc:Fallback xmlns="">
          <p:pic>
            <p:nvPicPr>
              <p:cNvPr id="273" name="Freihand 27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0647" y="2158161"/>
                <a:ext cx="1515960" cy="14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4" name="Freihand 273"/>
              <p14:cNvContentPartPr/>
              <p14:nvPr/>
            </p14:nvContentPartPr>
            <p14:xfrm>
              <a:off x="4387367" y="2104881"/>
              <a:ext cx="528120" cy="338400"/>
            </p14:xfrm>
          </p:contentPart>
        </mc:Choice>
        <mc:Fallback xmlns="">
          <p:pic>
            <p:nvPicPr>
              <p:cNvPr id="274" name="Freihand 27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72247" y="2089761"/>
                <a:ext cx="5587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5" name="Freihand 274"/>
              <p14:cNvContentPartPr/>
              <p14:nvPr/>
            </p14:nvContentPartPr>
            <p14:xfrm>
              <a:off x="3174527" y="3225921"/>
              <a:ext cx="486720" cy="495720"/>
            </p14:xfrm>
          </p:contentPart>
        </mc:Choice>
        <mc:Fallback xmlns="">
          <p:pic>
            <p:nvPicPr>
              <p:cNvPr id="275" name="Freihand 27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59047" y="3213321"/>
                <a:ext cx="5137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9" name="Freihand 278"/>
              <p14:cNvContentPartPr/>
              <p14:nvPr/>
            </p14:nvContentPartPr>
            <p14:xfrm>
              <a:off x="4435967" y="3341481"/>
              <a:ext cx="2808000" cy="816480"/>
            </p14:xfrm>
          </p:contentPart>
        </mc:Choice>
        <mc:Fallback xmlns="">
          <p:pic>
            <p:nvPicPr>
              <p:cNvPr id="279" name="Freihand 27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19047" y="3329601"/>
                <a:ext cx="283896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0" name="Freihand 279"/>
              <p14:cNvContentPartPr/>
              <p14:nvPr/>
            </p14:nvContentPartPr>
            <p14:xfrm>
              <a:off x="5001887" y="3921081"/>
              <a:ext cx="1834920" cy="420120"/>
            </p14:xfrm>
          </p:contentPart>
        </mc:Choice>
        <mc:Fallback xmlns="">
          <p:pic>
            <p:nvPicPr>
              <p:cNvPr id="280" name="Freihand 27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88567" y="3907401"/>
                <a:ext cx="18601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1" name="Freihand 280"/>
              <p14:cNvContentPartPr/>
              <p14:nvPr/>
            </p14:nvContentPartPr>
            <p14:xfrm>
              <a:off x="5320127" y="5205201"/>
              <a:ext cx="1235520" cy="430560"/>
            </p14:xfrm>
          </p:contentPart>
        </mc:Choice>
        <mc:Fallback xmlns="">
          <p:pic>
            <p:nvPicPr>
              <p:cNvPr id="281" name="Freihand 28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05367" y="5187561"/>
                <a:ext cx="12668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4" name="Freihand 333"/>
              <p14:cNvContentPartPr/>
              <p14:nvPr/>
            </p14:nvContentPartPr>
            <p14:xfrm>
              <a:off x="7861727" y="3353361"/>
              <a:ext cx="1206000" cy="734760"/>
            </p14:xfrm>
          </p:contentPart>
        </mc:Choice>
        <mc:Fallback xmlns="">
          <p:pic>
            <p:nvPicPr>
              <p:cNvPr id="334" name="Freihand 333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48767" y="3339681"/>
                <a:ext cx="123228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5" name="Freihand 334"/>
              <p14:cNvContentPartPr/>
              <p14:nvPr/>
            </p14:nvContentPartPr>
            <p14:xfrm>
              <a:off x="8186447" y="3163281"/>
              <a:ext cx="1049400" cy="1163520"/>
            </p14:xfrm>
          </p:contentPart>
        </mc:Choice>
        <mc:Fallback xmlns="">
          <p:pic>
            <p:nvPicPr>
              <p:cNvPr id="335" name="Freihand 334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69527" y="3146001"/>
                <a:ext cx="108036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36" name="Freihand 335"/>
              <p14:cNvContentPartPr/>
              <p14:nvPr/>
            </p14:nvContentPartPr>
            <p14:xfrm>
              <a:off x="5987207" y="105081"/>
              <a:ext cx="5696280" cy="1324800"/>
            </p14:xfrm>
          </p:contentPart>
        </mc:Choice>
        <mc:Fallback xmlns="">
          <p:pic>
            <p:nvPicPr>
              <p:cNvPr id="336" name="Freihand 335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70287" y="90321"/>
                <a:ext cx="572688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7" name="Freihand 336"/>
              <p14:cNvContentPartPr/>
              <p14:nvPr/>
            </p14:nvContentPartPr>
            <p14:xfrm>
              <a:off x="8958647" y="80961"/>
              <a:ext cx="1647720" cy="478800"/>
            </p14:xfrm>
          </p:contentPart>
        </mc:Choice>
        <mc:Fallback xmlns="">
          <p:pic>
            <p:nvPicPr>
              <p:cNvPr id="337" name="Freihand 33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943167" y="65121"/>
                <a:ext cx="16804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40" name="Freihand 339"/>
              <p14:cNvContentPartPr/>
              <p14:nvPr/>
            </p14:nvContentPartPr>
            <p14:xfrm>
              <a:off x="6542327" y="711321"/>
              <a:ext cx="1470600" cy="1151640"/>
            </p14:xfrm>
          </p:contentPart>
        </mc:Choice>
        <mc:Fallback xmlns="">
          <p:pic>
            <p:nvPicPr>
              <p:cNvPr id="340" name="Freihand 339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27927" y="696201"/>
                <a:ext cx="150012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41" name="Freihand 340"/>
              <p14:cNvContentPartPr/>
              <p14:nvPr/>
            </p14:nvContentPartPr>
            <p14:xfrm>
              <a:off x="8156207" y="315681"/>
              <a:ext cx="855000" cy="653760"/>
            </p14:xfrm>
          </p:contentPart>
        </mc:Choice>
        <mc:Fallback xmlns="">
          <p:pic>
            <p:nvPicPr>
              <p:cNvPr id="341" name="Freihand 340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40367" y="304521"/>
                <a:ext cx="8863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3" name="Freihand 342"/>
              <p14:cNvContentPartPr/>
              <p14:nvPr/>
            </p14:nvContentPartPr>
            <p14:xfrm>
              <a:off x="8141447" y="294441"/>
              <a:ext cx="848520" cy="743760"/>
            </p14:xfrm>
          </p:contentPart>
        </mc:Choice>
        <mc:Fallback xmlns="">
          <p:pic>
            <p:nvPicPr>
              <p:cNvPr id="343" name="Freihand 34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25967" y="276801"/>
                <a:ext cx="87912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58" name="Freihand 357"/>
              <p14:cNvContentPartPr/>
              <p14:nvPr/>
            </p14:nvContentPartPr>
            <p14:xfrm>
              <a:off x="10645607" y="557241"/>
              <a:ext cx="1139760" cy="946800"/>
            </p14:xfrm>
          </p:contentPart>
        </mc:Choice>
        <mc:Fallback xmlns="">
          <p:pic>
            <p:nvPicPr>
              <p:cNvPr id="358" name="Freihand 357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30127" y="539601"/>
                <a:ext cx="117252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59" name="Freihand 358"/>
              <p14:cNvContentPartPr/>
              <p14:nvPr/>
            </p14:nvContentPartPr>
            <p14:xfrm>
              <a:off x="10634447" y="1412961"/>
              <a:ext cx="1199520" cy="322200"/>
            </p14:xfrm>
          </p:contentPart>
        </mc:Choice>
        <mc:Fallback xmlns="">
          <p:pic>
            <p:nvPicPr>
              <p:cNvPr id="359" name="Freihand 358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616447" y="1396401"/>
                <a:ext cx="12337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60" name="Freihand 359"/>
              <p14:cNvContentPartPr/>
              <p14:nvPr/>
            </p14:nvContentPartPr>
            <p14:xfrm>
              <a:off x="7798007" y="1762161"/>
              <a:ext cx="3557880" cy="2350080"/>
            </p14:xfrm>
          </p:contentPart>
        </mc:Choice>
        <mc:Fallback xmlns="">
          <p:pic>
            <p:nvPicPr>
              <p:cNvPr id="360" name="Freihand 359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82527" y="1751001"/>
                <a:ext cx="3586320" cy="23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3" name="Freihand 362"/>
              <p14:cNvContentPartPr/>
              <p14:nvPr/>
            </p14:nvContentPartPr>
            <p14:xfrm>
              <a:off x="8886647" y="559041"/>
              <a:ext cx="1119240" cy="1110960"/>
            </p14:xfrm>
          </p:contentPart>
        </mc:Choice>
        <mc:Fallback xmlns="">
          <p:pic>
            <p:nvPicPr>
              <p:cNvPr id="363" name="Freihand 362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872607" y="543921"/>
                <a:ext cx="114624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64" name="Freihand 363"/>
              <p14:cNvContentPartPr/>
              <p14:nvPr/>
            </p14:nvContentPartPr>
            <p14:xfrm>
              <a:off x="9206687" y="470121"/>
              <a:ext cx="720720" cy="1276920"/>
            </p14:xfrm>
          </p:contentPart>
        </mc:Choice>
        <mc:Fallback xmlns="">
          <p:pic>
            <p:nvPicPr>
              <p:cNvPr id="364" name="Freihand 36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192647" y="456441"/>
                <a:ext cx="74736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65" name="Freihand 364"/>
              <p14:cNvContentPartPr/>
              <p14:nvPr/>
            </p14:nvContentPartPr>
            <p14:xfrm>
              <a:off x="4930607" y="1794561"/>
              <a:ext cx="1917720" cy="972360"/>
            </p14:xfrm>
          </p:contentPart>
        </mc:Choice>
        <mc:Fallback xmlns="">
          <p:pic>
            <p:nvPicPr>
              <p:cNvPr id="365" name="Freihand 36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14767" y="1779801"/>
                <a:ext cx="1949400" cy="10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b="1" dirty="0"/>
              <a:t>Nominales und reales Wirtschaftswachstum</a:t>
            </a: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36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Die relative Veränderung des nominalen BIP gegenüber der Vorperiode (Vorjahr)</a:t>
            </a:r>
          </a:p>
        </p:txBody>
      </p:sp>
      <p:sp>
        <p:nvSpPr>
          <p:cNvPr id="9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6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Veränderung aufgrund von Preisänderungen</a:t>
            </a:r>
          </a:p>
        </p:txBody>
      </p: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36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Veränderung der Produktionsmenge</a:t>
            </a:r>
          </a:p>
        </p:txBody>
      </p: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509008" y="4234697"/>
            <a:ext cx="8023077" cy="147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Um den Effekt von Preisänderungen auszuschließen, wird das reale BIP mithilfe der Preise des Vorjahres berechnet.</a:t>
            </a:r>
          </a:p>
          <a:p>
            <a:pPr algn="ctr"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Denn ein wertmäßiger Anstieg des BIP allein aufgrund von Preissteigerungen stellt keine Erhöhung der Wirtschaftsleistung bzw. einen Wohlstandszuwachs dar</a:t>
            </a:r>
          </a:p>
        </p:txBody>
      </p:sp>
      <p:cxnSp>
        <p:nvCxnSpPr>
          <p:cNvPr id="101" name="Gerade Verbindung mit Pfeil 100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8689605" y="423189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/>
              <p14:cNvContentPartPr/>
              <p14:nvPr/>
            </p14:nvContentPartPr>
            <p14:xfrm>
              <a:off x="3746927" y="162321"/>
              <a:ext cx="824400" cy="8989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6127" y="147921"/>
                <a:ext cx="85176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Freihand 74"/>
              <p14:cNvContentPartPr/>
              <p14:nvPr/>
            </p14:nvContentPartPr>
            <p14:xfrm>
              <a:off x="2396927" y="571641"/>
              <a:ext cx="3936240" cy="66168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2167" y="555081"/>
                <a:ext cx="396324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Freihand 75"/>
              <p14:cNvContentPartPr/>
              <p14:nvPr/>
            </p14:nvContentPartPr>
            <p14:xfrm>
              <a:off x="3532007" y="538881"/>
              <a:ext cx="987480" cy="820800"/>
            </p14:xfrm>
          </p:contentPart>
        </mc:Choice>
        <mc:Fallback xmlns="">
          <p:pic>
            <p:nvPicPr>
              <p:cNvPr id="76" name="Freihand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7247" y="523041"/>
                <a:ext cx="101772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0" name="Freihand 79"/>
              <p14:cNvContentPartPr/>
              <p14:nvPr/>
            </p14:nvContentPartPr>
            <p14:xfrm>
              <a:off x="3667727" y="1057641"/>
              <a:ext cx="2738160" cy="261000"/>
            </p14:xfrm>
          </p:contentPart>
        </mc:Choice>
        <mc:Fallback xmlns="">
          <p:pic>
            <p:nvPicPr>
              <p:cNvPr id="80" name="Freihand 7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2965" y="1043241"/>
                <a:ext cx="2768404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4" name="Freihand 83"/>
              <p14:cNvContentPartPr/>
              <p14:nvPr/>
            </p14:nvContentPartPr>
            <p14:xfrm>
              <a:off x="2958527" y="1929921"/>
              <a:ext cx="1100880" cy="712080"/>
            </p14:xfrm>
          </p:contentPart>
        </mc:Choice>
        <mc:Fallback xmlns="">
          <p:pic>
            <p:nvPicPr>
              <p:cNvPr id="84" name="Freihand 8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3047" y="1914441"/>
                <a:ext cx="113184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Freihand 86"/>
              <p14:cNvContentPartPr/>
              <p14:nvPr/>
            </p14:nvContentPartPr>
            <p14:xfrm>
              <a:off x="4986047" y="1986081"/>
              <a:ext cx="1247400" cy="539280"/>
            </p14:xfrm>
          </p:contentPart>
        </mc:Choice>
        <mc:Fallback xmlns="">
          <p:pic>
            <p:nvPicPr>
              <p:cNvPr id="87" name="Freihand 8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0207" y="1970241"/>
                <a:ext cx="127872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8" name="Freihand 87"/>
              <p14:cNvContentPartPr/>
              <p14:nvPr/>
            </p14:nvContentPartPr>
            <p14:xfrm>
              <a:off x="5809007" y="2261841"/>
              <a:ext cx="503280" cy="349920"/>
            </p14:xfrm>
          </p:contentPart>
        </mc:Choice>
        <mc:Fallback xmlns="">
          <p:pic>
            <p:nvPicPr>
              <p:cNvPr id="88" name="Freihand 8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91727" y="2250321"/>
                <a:ext cx="5389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" name="Freihand 91"/>
              <p14:cNvContentPartPr/>
              <p14:nvPr/>
            </p14:nvContentPartPr>
            <p14:xfrm>
              <a:off x="2976527" y="4878681"/>
              <a:ext cx="3216600" cy="9792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61047" y="4863201"/>
                <a:ext cx="3248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5" name="Freihand 94"/>
              <p14:cNvContentPartPr/>
              <p14:nvPr/>
            </p14:nvContentPartPr>
            <p14:xfrm>
              <a:off x="1204247" y="2359041"/>
              <a:ext cx="1339920" cy="1191960"/>
            </p14:xfrm>
          </p:contentPart>
        </mc:Choice>
        <mc:Fallback xmlns="">
          <p:pic>
            <p:nvPicPr>
              <p:cNvPr id="95" name="Freihand 9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2007" y="2348241"/>
                <a:ext cx="136656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" name="Freihand 104"/>
              <p14:cNvContentPartPr/>
              <p14:nvPr/>
            </p14:nvContentPartPr>
            <p14:xfrm>
              <a:off x="1553087" y="2044041"/>
              <a:ext cx="1174320" cy="1932120"/>
            </p14:xfrm>
          </p:contentPart>
        </mc:Choice>
        <mc:Fallback xmlns="">
          <p:pic>
            <p:nvPicPr>
              <p:cNvPr id="105" name="Freihand 10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38687" y="2032881"/>
                <a:ext cx="1199880" cy="19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1" name="Freihand 110"/>
              <p14:cNvContentPartPr/>
              <p14:nvPr/>
            </p14:nvContentPartPr>
            <p14:xfrm>
              <a:off x="8948207" y="648681"/>
              <a:ext cx="3049920" cy="2671200"/>
            </p14:xfrm>
          </p:contentPart>
        </mc:Choice>
        <mc:Fallback xmlns="">
          <p:pic>
            <p:nvPicPr>
              <p:cNvPr id="111" name="Freihand 1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32007" y="630321"/>
                <a:ext cx="3080520" cy="27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" name="Freihand 127"/>
              <p14:cNvContentPartPr/>
              <p14:nvPr/>
            </p14:nvContentPartPr>
            <p14:xfrm>
              <a:off x="4775807" y="406761"/>
              <a:ext cx="1630440" cy="904320"/>
            </p14:xfrm>
          </p:contentPart>
        </mc:Choice>
        <mc:Fallback xmlns="">
          <p:pic>
            <p:nvPicPr>
              <p:cNvPr id="128" name="Freihand 1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61404" y="390921"/>
                <a:ext cx="1659246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9" name="Freihand 128"/>
              <p14:cNvContentPartPr/>
              <p14:nvPr/>
            </p14:nvContentPartPr>
            <p14:xfrm>
              <a:off x="1095887" y="2258241"/>
              <a:ext cx="1701360" cy="173016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0047" y="2241681"/>
                <a:ext cx="1733760" cy="17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078" y="32930"/>
            <a:ext cx="8521088" cy="350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 dirty="0" smtClean="0">
                <a:solidFill>
                  <a:srgbClr val="000000"/>
                </a:solidFill>
              </a:rPr>
              <a:t>Berechnung des Index des realen Bruttoinlandsprodukts</a:t>
            </a:r>
            <a:endParaRPr lang="de-DE" altLang="de-DE" sz="1800" dirty="0" smtClean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</a:t>
            </a:r>
            <a:r>
              <a:rPr lang="de-DE" altLang="de-DE" sz="1800" dirty="0" smtClean="0">
                <a:solidFill>
                  <a:srgbClr val="000000"/>
                </a:solidFill>
              </a:rPr>
              <a:t>BIP(t+1</a:t>
            </a:r>
            <a:r>
              <a:rPr lang="de-DE" altLang="de-DE" sz="1800" dirty="0">
                <a:solidFill>
                  <a:srgbClr val="000000"/>
                </a:solidFill>
              </a:rPr>
              <a:t>)	zu Preisen von t</a:t>
            </a:r>
          </a:p>
          <a:p>
            <a:pPr eaLnBrk="1" hangingPunct="1">
              <a:buClrTx/>
            </a:pPr>
            <a:r>
              <a:rPr lang="de-DE" altLang="de-DE" sz="1800" dirty="0" smtClean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real</a:t>
            </a:r>
            <a:r>
              <a:rPr lang="de-DE" altLang="de-DE" sz="1800" dirty="0" smtClean="0">
                <a:solidFill>
                  <a:srgbClr val="000000"/>
                </a:solidFill>
              </a:rPr>
              <a:t>(t+1)</a:t>
            </a:r>
            <a:r>
              <a:rPr lang="de-DE" altLang="de-DE" sz="1800" dirty="0">
                <a:solidFill>
                  <a:srgbClr val="000000"/>
                </a:solidFill>
              </a:rPr>
              <a:t>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</a:t>
            </a:r>
            <a:r>
              <a:rPr lang="de-DE" altLang="de-DE" sz="1800" dirty="0" smtClean="0">
                <a:solidFill>
                  <a:srgbClr val="000000"/>
                </a:solidFill>
              </a:rPr>
              <a:t> BIP(t)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smtClean="0">
                <a:solidFill>
                  <a:srgbClr val="000000"/>
                </a:solidFill>
              </a:rPr>
              <a:t>zu </a:t>
            </a:r>
            <a:r>
              <a:rPr lang="de-DE" altLang="de-DE" sz="1800" dirty="0">
                <a:solidFill>
                  <a:srgbClr val="000000"/>
                </a:solidFill>
              </a:rPr>
              <a:t>Preisen von 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 dirty="0" smtClean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1</a:t>
            </a:r>
            <a:r>
              <a:rPr lang="de-DE" altLang="de-DE" sz="1800" dirty="0" smtClean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1</a:t>
            </a:r>
            <a:r>
              <a:rPr lang="de-DE" altLang="de-DE" sz="1800" dirty="0" smtClean="0">
                <a:solidFill>
                  <a:srgbClr val="000000"/>
                </a:solidFill>
              </a:rPr>
              <a:t>(t+1</a:t>
            </a:r>
            <a:r>
              <a:rPr lang="de-DE" altLang="de-DE" sz="1800" dirty="0">
                <a:solidFill>
                  <a:srgbClr val="000000"/>
                </a:solidFill>
              </a:rPr>
              <a:t>)+</a:t>
            </a:r>
            <a:r>
              <a:rPr lang="de-DE" altLang="de-DE" sz="1800" dirty="0" smtClean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</a:t>
            </a:r>
            <a:r>
              <a:rPr lang="de-DE" altLang="de-DE" sz="1800" dirty="0" smtClean="0">
                <a:solidFill>
                  <a:srgbClr val="000000"/>
                </a:solidFill>
              </a:rPr>
              <a:t>X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2</a:t>
            </a:r>
            <a:r>
              <a:rPr lang="de-DE" altLang="de-DE" sz="1800" dirty="0" smtClean="0">
                <a:solidFill>
                  <a:srgbClr val="000000"/>
                </a:solidFill>
              </a:rPr>
              <a:t>(t+1</a:t>
            </a:r>
            <a:r>
              <a:rPr lang="de-DE" altLang="de-DE" sz="1800" dirty="0">
                <a:solidFill>
                  <a:srgbClr val="000000"/>
                </a:solidFill>
              </a:rPr>
              <a:t>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</a:t>
            </a:r>
            <a:r>
              <a:rPr lang="de-DE" altLang="de-DE" sz="1800" dirty="0" smtClean="0">
                <a:solidFill>
                  <a:srgbClr val="000000"/>
                </a:solidFill>
              </a:rPr>
              <a:t>=</a:t>
            </a:r>
            <a:r>
              <a:rPr lang="de-DE" altLang="de-DE" sz="1800" dirty="0">
                <a:solidFill>
                  <a:srgbClr val="000000"/>
                </a:solidFill>
              </a:rPr>
              <a:t>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</a:t>
            </a:r>
            <a:r>
              <a:rPr lang="de-DE" altLang="de-DE" sz="1800" dirty="0" smtClean="0">
                <a:solidFill>
                  <a:srgbClr val="000000"/>
                </a:solidFill>
              </a:rPr>
              <a:t>   P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</a:t>
            </a:r>
            <a:r>
              <a:rPr lang="de-DE" altLang="de-DE" sz="1800" dirty="0" smtClean="0">
                <a:solidFill>
                  <a:srgbClr val="000000"/>
                </a:solidFill>
              </a:rPr>
              <a:t>X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1</a:t>
            </a:r>
            <a:r>
              <a:rPr lang="de-DE" altLang="de-DE" sz="1800" dirty="0" smtClean="0">
                <a:solidFill>
                  <a:srgbClr val="000000"/>
                </a:solidFill>
              </a:rPr>
              <a:t>(t</a:t>
            </a:r>
            <a:r>
              <a:rPr lang="de-DE" altLang="de-DE" sz="1800" dirty="0">
                <a:solidFill>
                  <a:srgbClr val="000000"/>
                </a:solidFill>
              </a:rPr>
              <a:t>)+</a:t>
            </a:r>
            <a:r>
              <a:rPr lang="de-DE" altLang="de-DE" sz="1800" dirty="0" smtClean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</a:t>
            </a:r>
            <a:r>
              <a:rPr lang="de-DE" altLang="de-DE" sz="1800" dirty="0" smtClean="0">
                <a:solidFill>
                  <a:srgbClr val="000000"/>
                </a:solidFill>
              </a:rPr>
              <a:t>X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2</a:t>
            </a:r>
            <a:r>
              <a:rPr lang="de-DE" altLang="de-DE" sz="1800" dirty="0" smtClean="0">
                <a:solidFill>
                  <a:srgbClr val="000000"/>
                </a:solidFill>
              </a:rPr>
              <a:t>(t</a:t>
            </a:r>
            <a:r>
              <a:rPr lang="de-DE" altLang="de-DE" sz="1800" dirty="0">
                <a:solidFill>
                  <a:srgbClr val="000000"/>
                </a:solidFill>
              </a:rPr>
              <a:t>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mit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2,</a:t>
            </a:r>
            <a:r>
              <a:rPr lang="de-DE" altLang="de-DE" sz="1800" dirty="0">
                <a:solidFill>
                  <a:srgbClr val="000000"/>
                </a:solidFill>
              </a:rPr>
              <a:t>… Preise der Güter 1,2</a:t>
            </a:r>
            <a:r>
              <a:rPr lang="de-DE" altLang="de-DE" sz="1800" dirty="0" smtClean="0">
                <a:solidFill>
                  <a:srgbClr val="000000"/>
                </a:solidFill>
              </a:rPr>
              <a:t>,…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smtClean="0">
                <a:solidFill>
                  <a:srgbClr val="000000"/>
                </a:solidFill>
              </a:rPr>
              <a:t>;X</a:t>
            </a:r>
            <a:r>
              <a:rPr lang="de-DE" altLang="de-DE" sz="1800" baseline="-25000" dirty="0" smtClean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,…  Mengen der Güter 1,2,…  und </a:t>
            </a:r>
            <a:r>
              <a:rPr lang="de-DE" altLang="de-DE" sz="1800" dirty="0" smtClean="0">
                <a:solidFill>
                  <a:srgbClr val="000000"/>
                </a:solidFill>
              </a:rPr>
              <a:t>t: Zeitindex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102530" y="1139596"/>
            <a:ext cx="35239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8"/>
          <p:cNvCxnSpPr/>
          <p:nvPr/>
        </p:nvCxnSpPr>
        <p:spPr>
          <a:xfrm>
            <a:off x="2818362" y="2238841"/>
            <a:ext cx="43869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078" y="3290107"/>
            <a:ext cx="8397032" cy="347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 b="1" dirty="0">
                <a:solidFill>
                  <a:srgbClr val="000000"/>
                </a:solidFill>
              </a:rPr>
              <a:t>         BIP-Index</a:t>
            </a:r>
            <a:r>
              <a:rPr lang="de-DE" altLang="de-DE" sz="2000" b="1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b="1" dirty="0">
                <a:solidFill>
                  <a:srgbClr val="000000"/>
                </a:solidFill>
              </a:rPr>
              <a:t>(t) – BIP-Index</a:t>
            </a:r>
            <a:r>
              <a:rPr lang="de-DE" altLang="de-DE" sz="2000" b="1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b="1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b="1" dirty="0">
                <a:solidFill>
                  <a:srgbClr val="000000"/>
                </a:solidFill>
              </a:rPr>
              <a:t>Wirtschaftswachstum = g(t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) =   </a:t>
            </a:r>
            <a:endParaRPr lang="de-DE" altLang="de-DE" sz="2000" b="1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b="1" dirty="0">
                <a:solidFill>
                  <a:srgbClr val="000000"/>
                </a:solidFill>
              </a:rPr>
              <a:t>								 				BIP-Index</a:t>
            </a:r>
            <a:r>
              <a:rPr lang="de-DE" altLang="de-DE" sz="2000" b="1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b="1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BIP-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</a:t>
            </a:r>
            <a:r>
              <a:rPr lang="de-DE" altLang="de-DE" sz="2000" dirty="0" smtClean="0">
                <a:solidFill>
                  <a:srgbClr val="000000"/>
                </a:solidFill>
              </a:rPr>
              <a:t>)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cxnSp>
        <p:nvCxnSpPr>
          <p:cNvPr id="38" name="Gerade Verbindung 3"/>
          <p:cNvCxnSpPr/>
          <p:nvPr/>
        </p:nvCxnSpPr>
        <p:spPr>
          <a:xfrm>
            <a:off x="4360249" y="4728532"/>
            <a:ext cx="35239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"/>
          <p:cNvCxnSpPr/>
          <p:nvPr/>
        </p:nvCxnSpPr>
        <p:spPr>
          <a:xfrm>
            <a:off x="3774095" y="6242483"/>
            <a:ext cx="2264964" cy="126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Freihand 24"/>
              <p14:cNvContentPartPr/>
              <p14:nvPr/>
            </p14:nvContentPartPr>
            <p14:xfrm>
              <a:off x="3315647" y="1215321"/>
              <a:ext cx="2518560" cy="4615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9807" y="1199841"/>
                <a:ext cx="25506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Freihand 57"/>
              <p14:cNvContentPartPr/>
              <p14:nvPr/>
            </p14:nvContentPartPr>
            <p14:xfrm>
              <a:off x="10881767" y="151521"/>
              <a:ext cx="1130040" cy="742680"/>
            </p14:xfrm>
          </p:contentPart>
        </mc:Choice>
        <mc:Fallback xmlns="">
          <p:pic>
            <p:nvPicPr>
              <p:cNvPr id="58" name="Freihand 5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62687" y="140361"/>
                <a:ext cx="116316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Freihand 81"/>
              <p14:cNvContentPartPr/>
              <p14:nvPr/>
            </p14:nvContentPartPr>
            <p14:xfrm>
              <a:off x="3827207" y="537441"/>
              <a:ext cx="8195040" cy="2210400"/>
            </p14:xfrm>
          </p:contentPart>
        </mc:Choice>
        <mc:Fallback xmlns="">
          <p:pic>
            <p:nvPicPr>
              <p:cNvPr id="82" name="Freihand 8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5687" y="521601"/>
                <a:ext cx="822276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7" name="Freihand 126"/>
              <p14:cNvContentPartPr/>
              <p14:nvPr/>
            </p14:nvContentPartPr>
            <p14:xfrm>
              <a:off x="11005967" y="886641"/>
              <a:ext cx="806040" cy="64080"/>
            </p14:xfrm>
          </p:contentPart>
        </mc:Choice>
        <mc:Fallback xmlns="">
          <p:pic>
            <p:nvPicPr>
              <p:cNvPr id="127" name="Freihand 1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90127" y="873321"/>
                <a:ext cx="842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2" name="Freihand 141"/>
              <p14:cNvContentPartPr/>
              <p14:nvPr/>
            </p14:nvContentPartPr>
            <p14:xfrm>
              <a:off x="3492047" y="2643801"/>
              <a:ext cx="2385000" cy="137880"/>
            </p14:xfrm>
          </p:contentPart>
        </mc:Choice>
        <mc:Fallback xmlns="">
          <p:pic>
            <p:nvPicPr>
              <p:cNvPr id="142" name="Freihand 1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8007" y="2628681"/>
                <a:ext cx="2414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3" name="Freihand 182"/>
              <p14:cNvContentPartPr/>
              <p14:nvPr/>
            </p14:nvContentPartPr>
            <p14:xfrm>
              <a:off x="4110167" y="5599041"/>
              <a:ext cx="1900800" cy="600120"/>
            </p14:xfrm>
          </p:contentPart>
        </mc:Choice>
        <mc:Fallback xmlns="">
          <p:pic>
            <p:nvPicPr>
              <p:cNvPr id="183" name="Freihand 18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5047" y="5583921"/>
                <a:ext cx="193212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5" name="Freihand 184"/>
              <p14:cNvContentPartPr/>
              <p14:nvPr/>
            </p14:nvContentPartPr>
            <p14:xfrm>
              <a:off x="4060127" y="6346761"/>
              <a:ext cx="1869480" cy="429480"/>
            </p14:xfrm>
          </p:contentPart>
        </mc:Choice>
        <mc:Fallback xmlns="">
          <p:pic>
            <p:nvPicPr>
              <p:cNvPr id="185" name="Freihand 18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43927" y="6329841"/>
                <a:ext cx="19022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8" name="Freihand 207"/>
              <p14:cNvContentPartPr/>
              <p14:nvPr/>
            </p14:nvContentPartPr>
            <p14:xfrm>
              <a:off x="7044167" y="5790561"/>
              <a:ext cx="1417680" cy="340560"/>
            </p14:xfrm>
          </p:contentPart>
        </mc:Choice>
        <mc:Fallback xmlns="">
          <p:pic>
            <p:nvPicPr>
              <p:cNvPr id="208" name="Freihand 20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32287" y="5772921"/>
                <a:ext cx="14472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2" name="Freihand 231"/>
              <p14:cNvContentPartPr/>
              <p14:nvPr/>
            </p14:nvContentPartPr>
            <p14:xfrm>
              <a:off x="5548007" y="5107641"/>
              <a:ext cx="3024360" cy="1721880"/>
            </p14:xfrm>
          </p:contentPart>
        </mc:Choice>
        <mc:Fallback xmlns="">
          <p:pic>
            <p:nvPicPr>
              <p:cNvPr id="232" name="Freihand 2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1807" y="5090721"/>
                <a:ext cx="3058920" cy="17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2" name="Freihand 251"/>
              <p14:cNvContentPartPr/>
              <p14:nvPr/>
            </p14:nvContentPartPr>
            <p14:xfrm>
              <a:off x="1854047" y="663801"/>
              <a:ext cx="1305720" cy="972360"/>
            </p14:xfrm>
          </p:contentPart>
        </mc:Choice>
        <mc:Fallback xmlns="">
          <p:pic>
            <p:nvPicPr>
              <p:cNvPr id="252" name="Freihand 25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36767" y="645801"/>
                <a:ext cx="134028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9" name="Freihand 258"/>
              <p14:cNvContentPartPr/>
              <p14:nvPr/>
            </p14:nvContentPartPr>
            <p14:xfrm>
              <a:off x="3372527" y="991761"/>
              <a:ext cx="820440" cy="66960"/>
            </p14:xfrm>
          </p:contentPart>
        </mc:Choice>
        <mc:Fallback xmlns="">
          <p:pic>
            <p:nvPicPr>
              <p:cNvPr id="259" name="Freihand 25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57767" y="973761"/>
                <a:ext cx="855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1" name="Freihand 260"/>
              <p14:cNvContentPartPr/>
              <p14:nvPr/>
            </p14:nvContentPartPr>
            <p14:xfrm>
              <a:off x="3834767" y="2131521"/>
              <a:ext cx="627840" cy="37080"/>
            </p14:xfrm>
          </p:contentPart>
        </mc:Choice>
        <mc:Fallback xmlns="">
          <p:pic>
            <p:nvPicPr>
              <p:cNvPr id="261" name="Freihand 26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27567" y="2114961"/>
                <a:ext cx="6483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2" name="Freihand 261"/>
              <p14:cNvContentPartPr/>
              <p14:nvPr/>
            </p14:nvContentPartPr>
            <p14:xfrm>
              <a:off x="3336527" y="2154561"/>
              <a:ext cx="330120" cy="34920"/>
            </p14:xfrm>
          </p:contentPart>
        </mc:Choice>
        <mc:Fallback xmlns="">
          <p:pic>
            <p:nvPicPr>
              <p:cNvPr id="262" name="Freihand 26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23207" y="2140881"/>
                <a:ext cx="355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3" name="Freihand 262"/>
              <p14:cNvContentPartPr/>
              <p14:nvPr/>
            </p14:nvContentPartPr>
            <p14:xfrm>
              <a:off x="4685087" y="2158881"/>
              <a:ext cx="321120" cy="24120"/>
            </p14:xfrm>
          </p:contentPart>
        </mc:Choice>
        <mc:Fallback xmlns="">
          <p:pic>
            <p:nvPicPr>
              <p:cNvPr id="263" name="Freihand 26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72847" y="2139441"/>
                <a:ext cx="351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4" name="Freihand 263"/>
              <p14:cNvContentPartPr/>
              <p14:nvPr/>
            </p14:nvContentPartPr>
            <p14:xfrm>
              <a:off x="5227967" y="2147001"/>
              <a:ext cx="618480" cy="31680"/>
            </p14:xfrm>
          </p:contentPart>
        </mc:Choice>
        <mc:Fallback xmlns="">
          <p:pic>
            <p:nvPicPr>
              <p:cNvPr id="264" name="Freihand 26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16447" y="2131161"/>
                <a:ext cx="6447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9" name="Freihand 268"/>
              <p14:cNvContentPartPr/>
              <p14:nvPr/>
            </p14:nvContentPartPr>
            <p14:xfrm>
              <a:off x="9041087" y="2768721"/>
              <a:ext cx="2751480" cy="1076400"/>
            </p14:xfrm>
          </p:contentPart>
        </mc:Choice>
        <mc:Fallback xmlns="">
          <p:pic>
            <p:nvPicPr>
              <p:cNvPr id="269" name="Freihand 26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23807" y="2757921"/>
                <a:ext cx="278748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6" name="Freihand 295"/>
              <p14:cNvContentPartPr/>
              <p14:nvPr/>
            </p14:nvContentPartPr>
            <p14:xfrm>
              <a:off x="10221887" y="3452721"/>
              <a:ext cx="1107360" cy="205560"/>
            </p14:xfrm>
          </p:contentPart>
        </mc:Choice>
        <mc:Fallback xmlns="">
          <p:pic>
            <p:nvPicPr>
              <p:cNvPr id="296" name="Freihand 29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206767" y="3434361"/>
                <a:ext cx="11404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7" name="Freihand 296"/>
              <p14:cNvContentPartPr/>
              <p14:nvPr/>
            </p14:nvContentPartPr>
            <p14:xfrm>
              <a:off x="4254887" y="3669441"/>
              <a:ext cx="3946320" cy="465480"/>
            </p14:xfrm>
          </p:contentPart>
        </mc:Choice>
        <mc:Fallback xmlns="">
          <p:pic>
            <p:nvPicPr>
              <p:cNvPr id="297" name="Freihand 29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39407" y="3652161"/>
                <a:ext cx="39808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8" name="Freihand 297"/>
              <p14:cNvContentPartPr/>
              <p14:nvPr/>
            </p14:nvContentPartPr>
            <p14:xfrm>
              <a:off x="10479287" y="3810201"/>
              <a:ext cx="1209600" cy="227520"/>
            </p14:xfrm>
          </p:contentPart>
        </mc:Choice>
        <mc:Fallback xmlns="">
          <p:pic>
            <p:nvPicPr>
              <p:cNvPr id="298" name="Freihand 29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67407" y="3789681"/>
                <a:ext cx="124092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428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9" y="100373"/>
            <a:ext cx="11036924" cy="254608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/>
              <p14:cNvContentPartPr/>
              <p14:nvPr/>
            </p14:nvContentPartPr>
            <p14:xfrm>
              <a:off x="1106687" y="134241"/>
              <a:ext cx="3021840" cy="6922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6167" y="110841"/>
                <a:ext cx="3065040" cy="73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hteck 1"/>
          <p:cNvSpPr/>
          <p:nvPr/>
        </p:nvSpPr>
        <p:spPr>
          <a:xfrm>
            <a:off x="3329858" y="3244334"/>
            <a:ext cx="123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 smtClean="0">
                <a:solidFill>
                  <a:srgbClr val="000000"/>
                </a:solidFill>
              </a:rPr>
              <a:t>Siehe Excel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07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/>
              <a:t>Preisniveaustabilität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008758" cy="43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	Allgemein akzeptiertes Maß für die Messung des </a:t>
            </a:r>
            <a:r>
              <a:rPr lang="de-DE" dirty="0" smtClean="0">
                <a:solidFill>
                  <a:schemeClr val="tx1"/>
                </a:solidFill>
              </a:rPr>
              <a:t>Preisniveaus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ist </a:t>
            </a:r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chemeClr val="tx1"/>
                </a:solidFill>
              </a:rPr>
              <a:t>Verbraucherpreisindex </a:t>
            </a:r>
            <a:r>
              <a:rPr lang="de-DE" dirty="0">
                <a:solidFill>
                  <a:schemeClr val="tx1"/>
                </a:solidFill>
              </a:rPr>
              <a:t>(VPI) bzw. im Umfeld </a:t>
            </a:r>
            <a:r>
              <a:rPr lang="de-DE" dirty="0" smtClean="0">
                <a:solidFill>
                  <a:schemeClr val="tx1"/>
                </a:solidFill>
              </a:rPr>
              <a:t>der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Eurozone </a:t>
            </a:r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chemeClr val="tx1"/>
                </a:solidFill>
              </a:rPr>
              <a:t> Harmonisierte </a:t>
            </a:r>
            <a:r>
              <a:rPr lang="de-DE" dirty="0">
                <a:solidFill>
                  <a:schemeClr val="tx1"/>
                </a:solidFill>
              </a:rPr>
              <a:t>Verbraucherpreisindex (HVPI).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 dirty="0">
                <a:solidFill>
                  <a:schemeClr val="tx1"/>
                </a:solidFill>
              </a:rPr>
              <a:t>Definition der Europäischen Zentralbank: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	Preisstabilität ist definiert als Anstieg des Harmonisierten Verbraucherpreisindex (HVPI) für das Euro-Währungsgebiet von </a:t>
            </a:r>
          </a:p>
          <a:p>
            <a:r>
              <a:rPr lang="de-DE" sz="2200" dirty="0">
                <a:solidFill>
                  <a:schemeClr val="tx1"/>
                </a:solidFill>
              </a:rPr>
              <a:t>		unter aber nahe 2 % gegenüber dem Vorjahr. Preisstabilität muss mittelfristig gewährleistet werden. 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998137" y="494619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</a:rPr>
              <a:t>„Das vorrangige Ziel des Europäischen Systems der Zentralbanken [...] ist es, die Preisstabilität zu gewährleisten.“ (Artikel 127 AEUV</a:t>
            </a:r>
            <a:r>
              <a:rPr lang="de-DE" altLang="de-DE" dirty="0" smtClean="0">
                <a:solidFill>
                  <a:srgbClr val="000000"/>
                </a:solidFill>
              </a:rPr>
              <a:t>)</a:t>
            </a:r>
          </a:p>
          <a:p>
            <a:endParaRPr lang="de-DE" altLang="de-DE" dirty="0">
              <a:solidFill>
                <a:srgbClr val="000000"/>
              </a:solidFill>
            </a:endParaRPr>
          </a:p>
          <a:p>
            <a:r>
              <a:rPr lang="de-DE" altLang="de-DE" dirty="0">
                <a:solidFill>
                  <a:srgbClr val="000000"/>
                </a:solidFill>
              </a:rPr>
              <a:t>Das Ziel von 2% ist dann im Mai 2003 in einer </a:t>
            </a:r>
            <a:r>
              <a:rPr lang="de-DE" altLang="de-DE" dirty="0" smtClean="0">
                <a:solidFill>
                  <a:srgbClr val="000000"/>
                </a:solidFill>
              </a:rPr>
              <a:t>Pressemitteilung der EZB </a:t>
            </a:r>
            <a:r>
              <a:rPr lang="de-DE" altLang="de-DE" dirty="0">
                <a:solidFill>
                  <a:srgbClr val="000000"/>
                </a:solidFill>
              </a:rPr>
              <a:t>zur geldpolitischen Strategie </a:t>
            </a:r>
            <a:r>
              <a:rPr lang="de-DE" altLang="de-DE" dirty="0" smtClean="0">
                <a:solidFill>
                  <a:srgbClr val="000000"/>
                </a:solidFill>
              </a:rPr>
              <a:t>quantifiziert </a:t>
            </a:r>
            <a:r>
              <a:rPr lang="de-DE" altLang="de-DE" dirty="0">
                <a:solidFill>
                  <a:srgbClr val="000000"/>
                </a:solidFill>
              </a:rPr>
              <a:t>worden.</a:t>
            </a:r>
          </a:p>
        </p:txBody>
      </p:sp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470287" y="3970401"/>
              <a:ext cx="1768320" cy="55548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007" y="3953121"/>
                <a:ext cx="18014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/>
              <p14:cNvContentPartPr/>
              <p14:nvPr/>
            </p14:nvContentPartPr>
            <p14:xfrm>
              <a:off x="6786407" y="4963641"/>
              <a:ext cx="108720" cy="73080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4167" y="4953201"/>
                <a:ext cx="13572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3795887" y="5515161"/>
              <a:ext cx="2703240" cy="792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6887" y="5500401"/>
                <a:ext cx="2728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/>
              <p14:cNvContentPartPr/>
              <p14:nvPr/>
            </p14:nvContentPartPr>
            <p14:xfrm>
              <a:off x="2166887" y="5957601"/>
              <a:ext cx="2512080" cy="47880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3567" y="5941773"/>
                <a:ext cx="2539080" cy="5079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14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06704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Warum Preisniveaustabilität?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59292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091" y="837642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 dirty="0"/>
              <a:t>Gründe:</a:t>
            </a:r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Erhaltung der Signalfunktion des Preises für die Knappheit eines Guts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Werterhaltung über die Zeit durch Geldaufbewahrung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Vermeidung von Transaktionskosten durch </a:t>
            </a:r>
            <a:r>
              <a:rPr lang="de-DE" sz="2400" dirty="0" err="1"/>
              <a:t>Umetikettierung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Vermeidung von Ungerechtigkeiten im Gläubiger-Schuldner-Verhältnis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Stabile Konsum-Sparentscheidungen</a:t>
            </a:r>
          </a:p>
        </p:txBody>
      </p:sp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/>
              <p14:cNvContentPartPr/>
              <p14:nvPr/>
            </p14:nvContentPartPr>
            <p14:xfrm>
              <a:off x="9193508" y="294441"/>
              <a:ext cx="51840" cy="108180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7308" y="283281"/>
                <a:ext cx="7920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/>
              <p14:cNvContentPartPr/>
              <p14:nvPr/>
            </p14:nvContentPartPr>
            <p14:xfrm>
              <a:off x="9983348" y="1003641"/>
              <a:ext cx="758520" cy="5997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70748" y="989961"/>
                <a:ext cx="78588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/>
              <p14:cNvContentPartPr/>
              <p14:nvPr/>
            </p14:nvContentPartPr>
            <p14:xfrm>
              <a:off x="9048788" y="1217841"/>
              <a:ext cx="1548720" cy="709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32588" y="1201641"/>
                <a:ext cx="1580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Freihand 24"/>
              <p14:cNvContentPartPr/>
              <p14:nvPr/>
            </p14:nvContentPartPr>
            <p14:xfrm>
              <a:off x="10599308" y="152961"/>
              <a:ext cx="242280" cy="3355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84548" y="140361"/>
                <a:ext cx="2638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Freihand 69"/>
              <p14:cNvContentPartPr/>
              <p14:nvPr/>
            </p14:nvContentPartPr>
            <p14:xfrm>
              <a:off x="8414468" y="47121"/>
              <a:ext cx="2860200" cy="1707840"/>
            </p14:xfrm>
          </p:contentPart>
        </mc:Choice>
        <mc:Fallback xmlns="">
          <p:pic>
            <p:nvPicPr>
              <p:cNvPr id="70" name="Freihand 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05828" y="31641"/>
                <a:ext cx="2883960" cy="17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" name="Freihand 70"/>
              <p14:cNvContentPartPr/>
              <p14:nvPr/>
            </p14:nvContentPartPr>
            <p14:xfrm>
              <a:off x="8775548" y="213081"/>
              <a:ext cx="2029320" cy="100260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61148" y="198681"/>
                <a:ext cx="206028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4" name="Freihand 73"/>
              <p14:cNvContentPartPr/>
              <p14:nvPr/>
            </p14:nvContentPartPr>
            <p14:xfrm>
              <a:off x="2069108" y="1913361"/>
              <a:ext cx="6819480" cy="185400"/>
            </p14:xfrm>
          </p:contentPart>
        </mc:Choice>
        <mc:Fallback xmlns="">
          <p:pic>
            <p:nvPicPr>
              <p:cNvPr id="74" name="Freihand 7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56508" y="1897521"/>
                <a:ext cx="68500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Freihand 75"/>
              <p14:cNvContentPartPr/>
              <p14:nvPr/>
            </p14:nvContentPartPr>
            <p14:xfrm>
              <a:off x="1967948" y="1396041"/>
              <a:ext cx="1839960" cy="863280"/>
            </p14:xfrm>
          </p:contentPart>
        </mc:Choice>
        <mc:Fallback xmlns="">
          <p:pic>
            <p:nvPicPr>
              <p:cNvPr id="76" name="Freihand 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52828" y="1379841"/>
                <a:ext cx="187092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8" name="Freihand 77"/>
              <p14:cNvContentPartPr/>
              <p14:nvPr/>
            </p14:nvContentPartPr>
            <p14:xfrm>
              <a:off x="4556348" y="2726961"/>
              <a:ext cx="2563200" cy="5688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43748" y="2712561"/>
                <a:ext cx="25898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" name="Freihand 79"/>
              <p14:cNvContentPartPr/>
              <p14:nvPr/>
            </p14:nvContentPartPr>
            <p14:xfrm>
              <a:off x="4056308" y="716001"/>
              <a:ext cx="3142800" cy="77040"/>
            </p14:xfrm>
          </p:contentPart>
        </mc:Choice>
        <mc:Fallback xmlns="">
          <p:pic>
            <p:nvPicPr>
              <p:cNvPr id="80" name="Freihand 7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44788" y="699081"/>
                <a:ext cx="3171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" name="Freihand 81"/>
              <p14:cNvContentPartPr/>
              <p14:nvPr/>
            </p14:nvContentPartPr>
            <p14:xfrm>
              <a:off x="2377628" y="2990121"/>
              <a:ext cx="5489640" cy="611280"/>
            </p14:xfrm>
          </p:contentPart>
        </mc:Choice>
        <mc:Fallback xmlns="">
          <p:pic>
            <p:nvPicPr>
              <p:cNvPr id="82" name="Freihand 8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62148" y="2974281"/>
                <a:ext cx="55216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5" name="Freihand 84"/>
              <p14:cNvContentPartPr/>
              <p14:nvPr/>
            </p14:nvContentPartPr>
            <p14:xfrm>
              <a:off x="4208228" y="744081"/>
              <a:ext cx="2877120" cy="85680"/>
            </p14:xfrm>
          </p:contentPart>
        </mc:Choice>
        <mc:Fallback xmlns="">
          <p:pic>
            <p:nvPicPr>
              <p:cNvPr id="85" name="Freihand 8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02828" y="728241"/>
                <a:ext cx="2901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Freihand 86"/>
              <p14:cNvContentPartPr/>
              <p14:nvPr/>
            </p14:nvContentPartPr>
            <p14:xfrm>
              <a:off x="7165628" y="2537601"/>
              <a:ext cx="1630080" cy="1133640"/>
            </p14:xfrm>
          </p:contentPart>
        </mc:Choice>
        <mc:Fallback xmlns="">
          <p:pic>
            <p:nvPicPr>
              <p:cNvPr id="87" name="Freihand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52308" y="2527521"/>
                <a:ext cx="165960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0" name="Freihand 89"/>
              <p14:cNvContentPartPr/>
              <p14:nvPr/>
            </p14:nvContentPartPr>
            <p14:xfrm>
              <a:off x="8676188" y="3600321"/>
              <a:ext cx="181080" cy="213840"/>
            </p14:xfrm>
          </p:contentPart>
        </mc:Choice>
        <mc:Fallback xmlns="">
          <p:pic>
            <p:nvPicPr>
              <p:cNvPr id="90" name="Freihand 8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61068" y="3585921"/>
                <a:ext cx="2077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3" name="Freihand 92"/>
              <p14:cNvContentPartPr/>
              <p14:nvPr/>
            </p14:nvContentPartPr>
            <p14:xfrm>
              <a:off x="5351228" y="4227441"/>
              <a:ext cx="2751840" cy="545760"/>
            </p14:xfrm>
          </p:contentPart>
        </mc:Choice>
        <mc:Fallback xmlns="">
          <p:pic>
            <p:nvPicPr>
              <p:cNvPr id="93" name="Freihand 9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33588" y="4211961"/>
                <a:ext cx="277992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7" name="Freihand 106"/>
              <p14:cNvContentPartPr/>
              <p14:nvPr/>
            </p14:nvContentPartPr>
            <p14:xfrm>
              <a:off x="1360988" y="4920081"/>
              <a:ext cx="3496680" cy="105120"/>
            </p14:xfrm>
          </p:contentPart>
        </mc:Choice>
        <mc:Fallback xmlns="">
          <p:pic>
            <p:nvPicPr>
              <p:cNvPr id="107" name="Freihand 10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49468" y="4905321"/>
                <a:ext cx="35215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9" name="Freihand 118"/>
              <p14:cNvContentPartPr/>
              <p14:nvPr/>
            </p14:nvContentPartPr>
            <p14:xfrm>
              <a:off x="3980708" y="5780841"/>
              <a:ext cx="1204560" cy="66600"/>
            </p14:xfrm>
          </p:contentPart>
        </mc:Choice>
        <mc:Fallback xmlns="">
          <p:pic>
            <p:nvPicPr>
              <p:cNvPr id="119" name="Freihand 1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67388" y="5765721"/>
                <a:ext cx="12330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7" name="Freihand 136"/>
              <p14:cNvContentPartPr/>
              <p14:nvPr/>
            </p14:nvContentPartPr>
            <p14:xfrm>
              <a:off x="2780828" y="5343081"/>
              <a:ext cx="2004120" cy="1204200"/>
            </p14:xfrm>
          </p:contentPart>
        </mc:Choice>
        <mc:Fallback xmlns="">
          <p:pic>
            <p:nvPicPr>
              <p:cNvPr id="137" name="Freihand 13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66428" y="5329401"/>
                <a:ext cx="203436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6" name="Freihand 145"/>
              <p14:cNvContentPartPr/>
              <p14:nvPr/>
            </p14:nvContentPartPr>
            <p14:xfrm>
              <a:off x="4237028" y="6202041"/>
              <a:ext cx="1607400" cy="159840"/>
            </p14:xfrm>
          </p:contentPart>
        </mc:Choice>
        <mc:Fallback xmlns="">
          <p:pic>
            <p:nvPicPr>
              <p:cNvPr id="146" name="Freihand 14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4428" y="6189441"/>
                <a:ext cx="16311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0" name="Freihand 159"/>
              <p14:cNvContentPartPr/>
              <p14:nvPr/>
            </p14:nvContentPartPr>
            <p14:xfrm>
              <a:off x="2136788" y="4624881"/>
              <a:ext cx="6420600" cy="2197800"/>
            </p14:xfrm>
          </p:contentPart>
        </mc:Choice>
        <mc:Fallback xmlns="">
          <p:pic>
            <p:nvPicPr>
              <p:cNvPr id="160" name="Freihand 1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21668" y="4613721"/>
                <a:ext cx="6450480" cy="22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6" name="Freihand 185"/>
              <p14:cNvContentPartPr/>
              <p14:nvPr/>
            </p14:nvContentPartPr>
            <p14:xfrm>
              <a:off x="6764948" y="5944641"/>
              <a:ext cx="1879200" cy="821520"/>
            </p14:xfrm>
          </p:contentPart>
        </mc:Choice>
        <mc:Fallback xmlns="">
          <p:pic>
            <p:nvPicPr>
              <p:cNvPr id="186" name="Freihand 18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49468" y="5925561"/>
                <a:ext cx="191376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7" name="Freihand 186"/>
              <p14:cNvContentPartPr/>
              <p14:nvPr/>
            </p14:nvContentPartPr>
            <p14:xfrm>
              <a:off x="7913708" y="5384481"/>
              <a:ext cx="771120" cy="1115280"/>
            </p14:xfrm>
          </p:contentPart>
        </mc:Choice>
        <mc:Fallback xmlns="">
          <p:pic>
            <p:nvPicPr>
              <p:cNvPr id="187" name="Freihand 18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99668" y="5369001"/>
                <a:ext cx="79920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9" name="Freihand 188"/>
              <p14:cNvContentPartPr/>
              <p14:nvPr/>
            </p14:nvContentPartPr>
            <p14:xfrm>
              <a:off x="7945388" y="5279721"/>
              <a:ext cx="451080" cy="684720"/>
            </p14:xfrm>
          </p:contentPart>
        </mc:Choice>
        <mc:Fallback xmlns="">
          <p:pic>
            <p:nvPicPr>
              <p:cNvPr id="189" name="Freihand 18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31708" y="5268201"/>
                <a:ext cx="478080" cy="7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066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570451" y="183874"/>
            <a:ext cx="7761950" cy="29731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b="1" dirty="0"/>
              <a:t>Bestimmung der Inflationsrate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6451" y="713758"/>
            <a:ext cx="8603154" cy="125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1800" dirty="0">
                <a:solidFill>
                  <a:srgbClr val="000000"/>
                </a:solidFill>
              </a:rPr>
              <a:t>Festlegung des Warenkorbs</a:t>
            </a: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Bestimmung der Güter und Dienstleistungen, die von einem typischen Haushalt konsumiert werden</a:t>
            </a: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Gewichtung der einzelnen Güter nach deren Bedeutung</a:t>
            </a: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451" y="1831638"/>
            <a:ext cx="8603154" cy="9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180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1800" dirty="0">
                <a:solidFill>
                  <a:srgbClr val="000000"/>
                </a:solidFill>
              </a:rPr>
              <a:t>Ermittlung von Preise:</a:t>
            </a: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Feststellung der Preise der Güter des Warenkorbs zu einem gegebenen </a:t>
            </a:r>
            <a:r>
              <a:rPr lang="de-DE" altLang="de-DE" sz="1800" dirty="0" smtClean="0">
                <a:solidFill>
                  <a:srgbClr val="000000"/>
                </a:solidFill>
              </a:rPr>
              <a:t>Zeitpunkt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6451" y="2640897"/>
            <a:ext cx="8603154" cy="133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1800" dirty="0">
                <a:solidFill>
                  <a:srgbClr val="000000"/>
                </a:solidFill>
              </a:rPr>
              <a:t>Preis des Warenkorbs:</a:t>
            </a: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Multiplikation jedes Preises mit seinem Gewicht und anschließende Aufsummierung ergibt den Preis des Warenkorbs zu einem gegebenen Zeitpunkt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236" y="3934258"/>
            <a:ext cx="8937326" cy="15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1800" dirty="0">
                <a:solidFill>
                  <a:srgbClr val="000000"/>
                </a:solidFill>
              </a:rPr>
              <a:t>Auswahl eines Basisjahrs:</a:t>
            </a: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Bestimmung eines Basisjahrs, welches auf 100 gesetzt wird.</a:t>
            </a: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Den Index des Jahres t erhält man, indem man den Preis </a:t>
            </a:r>
            <a:r>
              <a:rPr lang="de-DE" altLang="de-DE" sz="1800" dirty="0" smtClean="0">
                <a:solidFill>
                  <a:srgbClr val="000000"/>
                </a:solidFill>
              </a:rPr>
              <a:t>des Warenkorbs zum</a:t>
            </a:r>
          </a:p>
          <a:p>
            <a:pPr marL="414772" lvl="1"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</a:t>
            </a:r>
            <a:r>
              <a:rPr lang="de-DE" altLang="de-DE" sz="1800" dirty="0" smtClean="0">
                <a:solidFill>
                  <a:srgbClr val="000000"/>
                </a:solidFill>
              </a:rPr>
              <a:t>	Zeitpunkt </a:t>
            </a:r>
            <a:r>
              <a:rPr lang="de-DE" altLang="de-DE" sz="1800" dirty="0">
                <a:solidFill>
                  <a:srgbClr val="000000"/>
                </a:solidFill>
              </a:rPr>
              <a:t>t durch den Preis des Warenkorbs des Basisjahres </a:t>
            </a:r>
            <a:r>
              <a:rPr lang="de-DE" altLang="de-DE" sz="1800" dirty="0" smtClean="0">
                <a:solidFill>
                  <a:srgbClr val="000000"/>
                </a:solidFill>
              </a:rPr>
              <a:t>teilt </a:t>
            </a:r>
            <a:r>
              <a:rPr lang="de-DE" altLang="de-DE" sz="1800" dirty="0">
                <a:solidFill>
                  <a:srgbClr val="000000"/>
                </a:solidFill>
              </a:rPr>
              <a:t>und anschließend </a:t>
            </a:r>
            <a:r>
              <a:rPr lang="de-DE" altLang="de-DE" sz="1800" dirty="0" smtClean="0">
                <a:solidFill>
                  <a:srgbClr val="000000"/>
                </a:solidFill>
              </a:rPr>
              <a:t>		mit </a:t>
            </a:r>
            <a:r>
              <a:rPr lang="de-DE" altLang="de-DE" sz="1800" dirty="0">
                <a:solidFill>
                  <a:srgbClr val="000000"/>
                </a:solidFill>
              </a:rPr>
              <a:t>100 </a:t>
            </a:r>
            <a:r>
              <a:rPr lang="de-DE" altLang="de-DE" sz="1800" dirty="0" smtClean="0">
                <a:solidFill>
                  <a:srgbClr val="000000"/>
                </a:solidFill>
              </a:rPr>
              <a:t>multipliziert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5143601"/>
            <a:ext cx="8603154" cy="17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180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1800" dirty="0">
                <a:solidFill>
                  <a:srgbClr val="000000"/>
                </a:solidFill>
              </a:rPr>
              <a:t>Bestimmung der Inflationsrate:</a:t>
            </a: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rgbClr val="000000"/>
                </a:solidFill>
              </a:rPr>
              <a:t>Die Inflationsrate erhält man, indem man die jährliche Veränderungsrate des Preisindex bestimmt</a:t>
            </a:r>
          </a:p>
        </p:txBody>
      </p:sp>
      <p:sp>
        <p:nvSpPr>
          <p:cNvPr id="13" name="Rechteck 12"/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/>
              <p14:cNvContentPartPr/>
              <p14:nvPr/>
            </p14:nvContentPartPr>
            <p14:xfrm>
              <a:off x="705068" y="1021641"/>
              <a:ext cx="2567160" cy="6804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668" y="1002561"/>
                <a:ext cx="2601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/>
              <p14:cNvContentPartPr/>
              <p14:nvPr/>
            </p14:nvContentPartPr>
            <p14:xfrm>
              <a:off x="623348" y="2399721"/>
              <a:ext cx="2069640" cy="7992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588" y="2382441"/>
                <a:ext cx="2101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/>
              <p14:cNvContentPartPr/>
              <p14:nvPr/>
            </p14:nvContentPartPr>
            <p14:xfrm>
              <a:off x="693188" y="3219801"/>
              <a:ext cx="1957680" cy="8820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668" y="3205041"/>
                <a:ext cx="1986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Freihand 19"/>
              <p14:cNvContentPartPr/>
              <p14:nvPr/>
            </p14:nvContentPartPr>
            <p14:xfrm>
              <a:off x="4739948" y="4042041"/>
              <a:ext cx="1996560" cy="63324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4468" y="4026921"/>
                <a:ext cx="202932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/>
              <p14:cNvContentPartPr/>
              <p14:nvPr/>
            </p14:nvContentPartPr>
            <p14:xfrm>
              <a:off x="2004308" y="5694081"/>
              <a:ext cx="1722240" cy="4212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3508" y="5678601"/>
                <a:ext cx="17485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/>
              <p14:cNvContentPartPr/>
              <p14:nvPr/>
            </p14:nvContentPartPr>
            <p14:xfrm>
              <a:off x="4540148" y="5164521"/>
              <a:ext cx="3643560" cy="70488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9348" y="5149401"/>
                <a:ext cx="367380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Freihand 39"/>
              <p14:cNvContentPartPr/>
              <p14:nvPr/>
            </p14:nvContentPartPr>
            <p14:xfrm>
              <a:off x="4505948" y="5399601"/>
              <a:ext cx="3419280" cy="242280"/>
            </p14:xfrm>
          </p:contentPart>
        </mc:Choice>
        <mc:Fallback xmlns="">
          <p:pic>
            <p:nvPicPr>
              <p:cNvPr id="40" name="Freihand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91188" y="5387001"/>
                <a:ext cx="3446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Freihand 45"/>
              <p14:cNvContentPartPr/>
              <p14:nvPr/>
            </p14:nvContentPartPr>
            <p14:xfrm>
              <a:off x="6719228" y="5754201"/>
              <a:ext cx="1175400" cy="137880"/>
            </p14:xfrm>
          </p:contentPart>
        </mc:Choice>
        <mc:Fallback xmlns="">
          <p:pic>
            <p:nvPicPr>
              <p:cNvPr id="46" name="Freihand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06268" y="5738001"/>
                <a:ext cx="120564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2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938116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 smtClean="0"/>
              <a:t>Verbraucherpreisindex (VPI)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212861" y="575438"/>
                <a:ext cx="6441387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dirty="0" smtClean="0">
                    <a:solidFill>
                      <a:srgbClr val="000000"/>
                    </a:solidFill>
                  </a:rPr>
                  <a:t>Der Verbraucherpreisindex </a:t>
                </a:r>
                <a:r>
                  <a:rPr lang="de-DE" altLang="de-DE" dirty="0">
                    <a:solidFill>
                      <a:srgbClr val="000000"/>
                    </a:solidFill>
                  </a:rPr>
                  <a:t>berechnet </a:t>
                </a:r>
                <a:r>
                  <a:rPr lang="de-DE" altLang="de-DE" dirty="0" smtClean="0">
                    <a:solidFill>
                      <a:srgbClr val="000000"/>
                    </a:solidFill>
                  </a:rPr>
                  <a:t>sich aus einem </a:t>
                </a:r>
                <a:r>
                  <a:rPr lang="de-DE" altLang="de-DE" dirty="0">
                    <a:solidFill>
                      <a:srgbClr val="000000"/>
                    </a:solidFill>
                  </a:rPr>
                  <a:t>"Warenkorb</a:t>
                </a:r>
                <a:r>
                  <a:rPr lang="de-DE" altLang="de-DE" dirty="0" smtClean="0">
                    <a:solidFill>
                      <a:srgbClr val="000000"/>
                    </a:solidFill>
                  </a:rPr>
                  <a:t>", </a:t>
                </a:r>
                <a:r>
                  <a:rPr lang="de-DE" altLang="de-DE" dirty="0">
                    <a:solidFill>
                      <a:srgbClr val="000000"/>
                    </a:solidFill>
                  </a:rPr>
                  <a:t>der sämtliche von privaten Haushalten in Deutschland gekaufte Waren und Dienstleistungen repräsentiert</a:t>
                </a:r>
                <a:r>
                  <a:rPr lang="de-DE" altLang="de-DE" dirty="0" smtClean="0">
                    <a:solidFill>
                      <a:srgbClr val="000000"/>
                    </a:solidFill>
                  </a:rPr>
                  <a:t>. Jedem der in dem Warenkorb enthaltenen Güter wird gemäß seiner Bedeutung für die privaten Haushalte ein Gewicht zugeordnet. Formal berechnet sich der VPI damit als das </a:t>
                </a:r>
                <a:r>
                  <a:rPr lang="de-DE" altLang="de-DE" b="1" dirty="0" smtClean="0">
                    <a:solidFill>
                      <a:srgbClr val="000000"/>
                    </a:solidFill>
                  </a:rPr>
                  <a:t>gewichtete arithmetische </a:t>
                </a:r>
                <a:r>
                  <a:rPr lang="de-DE" altLang="de-DE" dirty="0" smtClean="0">
                    <a:solidFill>
                      <a:srgbClr val="000000"/>
                    </a:solidFill>
                  </a:rPr>
                  <a:t>Mittel aus den Preisen der im Warenkorb enthaltenen Güter und den zugeordneten Gewichten:</a:t>
                </a:r>
              </a:p>
              <a:p>
                <a:pPr eaLnBrk="1" hangingPunct="1">
                  <a:buClrTx/>
                </a:pPr>
                <a:endParaRPr lang="de-DE" altLang="de-DE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𝑉𝑃𝐼</m:t>
                    </m:r>
                    <m:r>
                      <a:rPr lang="de-DE" alt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dirty="0" smtClean="0">
                    <a:solidFill>
                      <a:srgbClr val="000000"/>
                    </a:solidFill>
                  </a:rPr>
                  <a:t>: Gewicht des i-</a:t>
                </a:r>
                <a:r>
                  <a:rPr lang="de-DE" altLang="de-DE" dirty="0" err="1" smtClean="0">
                    <a:solidFill>
                      <a:srgbClr val="000000"/>
                    </a:solidFill>
                  </a:rPr>
                  <a:t>ten</a:t>
                </a:r>
                <a:r>
                  <a:rPr lang="de-DE" altLang="de-DE" dirty="0" smtClean="0">
                    <a:solidFill>
                      <a:srgbClr val="000000"/>
                    </a:solidFill>
                  </a:rPr>
                  <a:t> Gutes</a:t>
                </a:r>
              </a:p>
              <a:p>
                <a:pPr eaLnBrk="1" hangingPunct="1">
                  <a:buClrTx/>
                </a:pPr>
                <a:r>
                  <a:rPr lang="de-DE" alt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dirty="0" smtClean="0">
                    <a:solidFill>
                      <a:srgbClr val="000000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dirty="0" smtClean="0">
                    <a:solidFill>
                      <a:srgbClr val="000000"/>
                    </a:solidFill>
                  </a:rPr>
                  <a:t>: Preis </a:t>
                </a:r>
                <a:r>
                  <a:rPr lang="de-DE" altLang="de-DE" dirty="0">
                    <a:solidFill>
                      <a:srgbClr val="000000"/>
                    </a:solidFill>
                  </a:rPr>
                  <a:t>des i-</a:t>
                </a:r>
                <a:r>
                  <a:rPr lang="de-DE" altLang="de-DE" dirty="0" err="1">
                    <a:solidFill>
                      <a:srgbClr val="000000"/>
                    </a:solidFill>
                  </a:rPr>
                  <a:t>ten</a:t>
                </a:r>
                <a:r>
                  <a:rPr lang="de-DE" altLang="de-DE" dirty="0">
                    <a:solidFill>
                      <a:srgbClr val="000000"/>
                    </a:solidFill>
                  </a:rPr>
                  <a:t> Gutes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61" y="575438"/>
                <a:ext cx="6441387" cy="4360177"/>
              </a:xfrm>
              <a:prstGeom prst="rect">
                <a:avLst/>
              </a:prstGeom>
              <a:blipFill>
                <a:blip r:embed="rId3"/>
                <a:stretch>
                  <a:fillRect l="-1419" t="-978" r="-1041" b="-5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558248" y="56900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www.destatis.de/DE/Service/Statistik-Visualisiert/persoenlicher-inflationsrechner-uebersicht.html</a:t>
            </a:r>
            <a:endParaRPr lang="de-DE" dirty="0" smtClean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6619461" y="744941"/>
                <a:ext cx="5526156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100" dirty="0" smtClean="0">
                    <a:solidFill>
                      <a:srgbClr val="000000"/>
                    </a:solidFill>
                  </a:rPr>
                  <a:t>Die Inflationsrate berechnet sich als die relative Veränderung des Verbraucherpreisindex gegenüber dem Vorjahr:</a:t>
                </a:r>
              </a:p>
              <a:p>
                <a:pPr eaLnBrk="1" hangingPunct="1">
                  <a:buClrTx/>
                </a:pPr>
                <a:endParaRPr lang="de-DE" altLang="de-DE" sz="21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1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𝐈𝐧𝐟𝐥𝐚𝐭𝐢𝐨𝐧</m:t>
                    </m:r>
                    <m:d>
                      <m:dPr>
                        <m:ctrlP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de-DE" altLang="de-DE" sz="21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1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𝑽𝑷𝑰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𝑽𝑷𝑰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𝑽𝑷𝑰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altLang="de-DE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altLang="de-DE" sz="2100" dirty="0" smtClean="0">
                    <a:solidFill>
                      <a:srgbClr val="000000"/>
                    </a:solidFill>
                  </a:rPr>
                  <a:t> 		t: Zeitindex </a:t>
                </a:r>
                <a:endParaRPr lang="de-DE" altLang="de-DE" sz="21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9461" y="744941"/>
                <a:ext cx="5526156" cy="2576092"/>
              </a:xfrm>
              <a:prstGeom prst="rect">
                <a:avLst/>
              </a:prstGeom>
              <a:blipFill>
                <a:blip r:embed="rId5"/>
                <a:stretch>
                  <a:fillRect l="-1545" t="-1655" r="-13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010567" y="3844761"/>
              <a:ext cx="1353240" cy="673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47" y="3828921"/>
                <a:ext cx="1378440" cy="7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925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Breitbild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533</cp:revision>
  <cp:lastPrinted>2021-03-24T06:50:32Z</cp:lastPrinted>
  <dcterms:created xsi:type="dcterms:W3CDTF">2019-02-11T10:45:01Z</dcterms:created>
  <dcterms:modified xsi:type="dcterms:W3CDTF">2021-05-11T09:29:14Z</dcterms:modified>
</cp:coreProperties>
</file>