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notesSlides/notesSlide4.xml" ContentType="application/vnd.openxmlformats-officedocument.presentationml.notesSlide+xml"/>
  <Override PartName="/ppt/ink/ink104.xml" ContentType="application/inkml+xml"/>
  <Override PartName="/ppt/ink/ink105.xml" ContentType="application/inkml+xml"/>
  <Override PartName="/ppt/ink/ink106.xml" ContentType="application/inkml+xml"/>
  <Override PartName="/ppt/notesSlides/notesSlide5.xml" ContentType="application/vnd.openxmlformats-officedocument.presentationml.notesSlide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notesSlides/notesSlide6.xml" ContentType="application/vnd.openxmlformats-officedocument.presentationml.notesSlide+xml"/>
  <Override PartName="/ppt/ink/ink130.xml" ContentType="application/inkml+xml"/>
  <Override PartName="/ppt/notesSlides/notesSlide7.xml" ContentType="application/vnd.openxmlformats-officedocument.presentationml.notesSlide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notesSlides/notesSlide8.xml" ContentType="application/vnd.openxmlformats-officedocument.presentationml.notesSlide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notesSlides/notesSlide9.xml" ContentType="application/vnd.openxmlformats-officedocument.presentationml.notesSlide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notesSlides/notesSlide10.xml" ContentType="application/vnd.openxmlformats-officedocument.presentationml.notesSlide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notesSlides/notesSlide11.xml" ContentType="application/vnd.openxmlformats-officedocument.presentationml.notesSlide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notesSlides/notesSlide12.xml" ContentType="application/vnd.openxmlformats-officedocument.presentationml.notesSlide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07.xml" ContentType="application/inkml+xml"/>
  <Override PartName="/ppt/ink/ink208.xml" ContentType="application/inkml+xml"/>
  <Override PartName="/ppt/notesSlides/notesSlide15.xml" ContentType="application/vnd.openxmlformats-officedocument.presentationml.notesSlide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361" r:id="rId2"/>
    <p:sldId id="972" r:id="rId3"/>
    <p:sldId id="1040" r:id="rId4"/>
    <p:sldId id="1360" r:id="rId5"/>
    <p:sldId id="424" r:id="rId6"/>
    <p:sldId id="426" r:id="rId7"/>
    <p:sldId id="384" r:id="rId8"/>
    <p:sldId id="385" r:id="rId9"/>
    <p:sldId id="1202" r:id="rId10"/>
    <p:sldId id="391" r:id="rId11"/>
    <p:sldId id="392" r:id="rId12"/>
    <p:sldId id="393" r:id="rId13"/>
    <p:sldId id="394" r:id="rId14"/>
    <p:sldId id="395" r:id="rId15"/>
    <p:sldId id="1362" r:id="rId16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43" autoAdjust="0"/>
    <p:restoredTop sz="94660"/>
  </p:normalViewPr>
  <p:slideViewPr>
    <p:cSldViewPr snapToGrid="0">
      <p:cViewPr varScale="1">
        <p:scale>
          <a:sx n="96" d="100"/>
          <a:sy n="96" d="100"/>
        </p:scale>
        <p:origin x="57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27:40.9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A0C97D5-0712-4855-9C96-96DFE850DBB8}" emma:medium="tactile" emma:mode="ink">
          <msink:context xmlns:msink="http://schemas.microsoft.com/ink/2010/main" type="inkDrawing" rotatedBoundingBox="7052,2619 10163,2912 10033,4297 6921,4003" hotPoints="10037,3455 8376,4075 6748,3374 8409,2754" semanticType="enclosure" shapeName="Ellipse"/>
        </emma:interpretation>
      </emma:emma>
    </inkml:annotationXML>
    <inkml:trace contextRef="#ctx0" brushRef="#br0">-2354 385 300 0,'-9'0'97'0,"0"1"31"16,-3 1-2-16,-1-2 10 15,4-5 46-15,-2 2 7 16,1 0 3-16,-3 0-67 15,4-3-28-15,-1 4-43 16,0-5-8-16,3 1-16 16,2-2 0-16,0-1-9 15,-1-5 2-15,-1 3-2 0,-1-1 10 16,-6 3 0-16,-3-1 4 16,0 4-2-16,-1 0 3 15,0 2-14-15,-2-3-3 16,3 4-8-16,-2 0-2 15,3 2-5-15,-1-1 0 16,3-1-1-16,-3 2 0 16,0-1-3-16,-3 1-2 15,0-1 1-15,-4 5 1 16,-1 0 0-16,-2 5 7 16,2 4 3-16,-4 2 4 15,7 1-2-15,-4 5 0 16,6-1-6-16,0 1-3 15,2-2-4-15,3 2 2 16,-1-5 0-16,1 2 0 0,0-5 1 16,2 2 0-16,4-5-1 15,-3 4 0-15,3-1-1 16,1 6 0-16,0-1-1 16,-4 5 0-16,7-5-2 15,2-1 2-15,3-2-1 16,2 2 1-16,1-6-1 15,2 3 1-15,-1-1 1 0,-4-3-1 16,2-4 0-16,2 7 2 16,-4-4-2-16,3 4 0 15,4 3-1-15,-3 8 0 16,-4-6-2-16,6 8 3 16,-4-5 1-16,2-1 1 15,0-3 0-15,-1-4 2 16,1-4-3-16,1-4 1 15,-1-1 0-15,-2-1 1 16,3-2-2-16,-2 3 2 16,1 3-2-16,1 3 1 15,6 4-2-15,2 5 0 16,3-1 1-16,5 6 0 16,2-3 0-16,5-2-1 15,-2-2-1-15,1-3 2 16,0-2-2-16,2 4 2 0,-5-4 0 15,4 6 2-15,-4-2-1 16,1 4 0-16,-2-7-2 16,3 7 2-16,-3-1-2 15,3-1 0-15,-3-6 1 16,6 5-1-16,-4-3 1 16,4-4-1-16,0 2 1 15,9 9 0-15,-7-11 0 0,9 8 0 16,-3-5 0-1,1 2 0-15,-6-2 1 0,5 3 0 16,-9-4 0-16,2-3 0 16,-7-2-1-16,8-2 0 15,-6-2-1-15,5 4 0 16,-4-6 0-16,7 3 0 16,-6 0 0-16,5 3 2 15,-2-3-1-15,3 10-1 16,-10-3 1-16,8 0 0 15,-3-3 0-15,4 4 1 16,-5-3-1-16,10-2 0 16,-6 0-1-16,3-6 0 15,-8 2-1-15,6-2 1 16,-6 0 1-16,8 0 3 16,-4 3-2-16,6-3 1 15,-3-5 0-15,12 5-3 0,-10-3-2 16,11-3 0-16,-3-3 0 15,6-2 0-15,-9-3 2 16,9-3 2-16,-9 0 0 16,5 7 1-16,-9-4 0 15,4-5 2-15,-9 7-3 16,1 9 0-16,-4-3 0 16,1 6 0-16,-5 9-1 0,10-6 0 15,-5-3 0-15,5-4 1 16,-6 2-1-16,5-1-1 15,-10 0 0-15,0-6 2 16,-6 1-3-16,6 0 2 16,-12-4 0-16,3 0 2 15,0 0-2-15,4 5 2 16,-9-2-1-16,13 8 0 16,-2 4-2-16,4 1 2 15,-4 2-1-15,9 8 0 16,-6-11 0-16,3 2 1 15,-1 1-1-15,-1-7 0 16,-5-4-1-16,-2 0 2 16,-7-2-1-16,0-4 1 15,-4 5 1-15,0 0-1 0,3 0 0 16,3 1 0-16,-2 2-1 16,3 6 0-16,1-8 0 15,0-2-1-15,0-4 0 16,1-4 1-16,-4-13-1 15,-2 8 2-15,-1 8 0 16,-5-5 0-16,-3 8 1 16,0-2 2-16,-2 5-1 15,1-10-1-15,1 4-1 0,3-6 0 16,0 2-4 0,3-7 2-16,-1 2 0 0,1-7 0 15,1 2 0-15,0-1 1 16,-1-1 0-16,-2-1 0 15,-2 3 1-15,-2 1 0 16,4-1 0-16,0 6 0 16,5 7-1-16,0 0 1 15,-1-1-2-15,-2 4 1 16,1 2 0-16,-7-1-1 16,3-2 1-16,-6 2 1 15,0 1 0-15,-6-3 1 16,0-5-2-16,-6-7 3 15,2 0 1-15,-7-10-1 16,4 1 1-16,-7 3 5 0,1 6 1 16,-7 0 7-16,6 6 1 15,-9 2 8 1,3 4-3-16,-2 0-3 0,6 4-6 16,-2-1-4-16,5-1-12 15,4-5-7-15,2 2-2 16,-2-7-1-16,-2 1 1 15,0-2 5-15,-4 5 4 0,-2-4 7 16,0 10 2-16,1 0 4 16,-1 3-1-16,0 1 2 15,3 2-4-15,-2-2-2 16,1 4-3-16,-1-4 0 16,2 2-4-16,-6 0 1 15,3 0 0-15,-8-3 1 16,4 1 0-16,-10-5 3 15,1-1-2-15,-7-1 1 16,3 1 3-16,-3 2 12 16,5 3 1-16,0-2 8 15,8 5 0-15,0 0 2 16,3 0-10-16,-5 1-2 16,4 4-7-16,-2-4-1 15,4 4-6-15,-4 1 0 16,12-3-3-16,-7 1 1 15,8 1-2-15,-6 1 0 0,3-3 0 16,-4 1 1-16,-1 1-2 16,-4 4 2-16,3-4-1 15,-4 1-1-15,6 3 1 16,1 1 0-16,3 1 1 16,0 1 1-16,6 2-1 15,0-3-1-15,0-2 1 0,0-2 0 16,3 0-2-16,-1-3 1 15,0 1-1-15,-10-1 0 16,-1 2 1-16,-9-1 0 16,-2 2 0-16,-6 2 2 15,6 4-1-15,-6 0 1 16,7 4 0-16,-4 0 0 16,8 0-1-16,-5 1 1 15,6-3 0-15,-3-1 0 16,5-5 0-16,-8-1 0 15,8-4 0-15,-6-1-1 16,1 2-6-16,-10-2-31 16,1 5-44-16,-19-2-414 15,-4 0 92-15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0:09.3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8FA0B58-0647-499F-9C9E-EEED8D00D014}" emma:medium="tactile" emma:mode="ink">
          <msink:context xmlns:msink="http://schemas.microsoft.com/ink/2010/main" type="inkDrawing" rotatedBoundingBox="11897,12251 17938,12161 17940,12275 11899,12366" shapeName="Other"/>
        </emma:interpretation>
      </emma:emma>
    </inkml:annotationXML>
    <inkml:trace contextRef="#ctx0" brushRef="#br0">-2 158 828 0,'5'-9'344'0,"-8"7"-1"15,0-1-172 1,6 3-154-16,1 2-13 0,4-1 3 16,6 1-10-16,4-1 7 15,4-1-8-15,4-1 7 16,1-2-7-16,-2 0 8 16,-1-2-6-16,-11 4 4 15,0-1 2-15,12-2-2 16,-3-1 7-16,5-3 1 15,-1 1 8-15,0-3-1 16,2 3 1-16,6-4-8 16,-4 2 0-16,12 1-8 15,-5 3 2-15,9-2-6 16,-4 1 6-16,8 6-6 16,-7-5 4-16,6-1-2 15,-6 6 8-15,4 0 4 16,-10-2 8-16,4 7 1 15,-4 0 4-15,6-1-7 16,-2 2-3-16,13 0-8 16,-6-6-1-16,13 4-5 15,-6-4 2-15,11 3-5 16,-3-3 4-16,5 4-4 0,-5-1 5 16,7 3-4-16,-9-2 4 15,10-1-5-15,-2 0 5 16,8 4-5-16,-5-5 4 15,9 2-5-15,-9 6 5 16,6-6-3-16,-6-1 2 16,10 3-3-16,-7-6 6 15,15-4-6-15,-5 1 4 16,7-5-4-16,-9 0 4 0,12-1-5 16,-12 3 5-16,10-3-5 15,-9-2 6-15,12 5-6 16,-9-3 7-16,5 1-6 15,-11-3 4-15,11 5-3 16,-10-1 4-16,7-1-5 16,-4 3 4-16,12 2-3 15,-16-1 2-15,11 2-2 16,-9 4 1-16,8-2-1 16,-13 4 2-16,16-5-4 15,-12-4 5-15,6 4-3 16,-12-1 2-16,9 1-3 15,-16 4 5-15,8 0-6 16,-8 3 7-16,6-3-5 16,-8 1 3-16,13 6-2 15,-14 0 3-15,9-2-3 0,-9 3 3 16,5-7-4-16,-16 1 3 16,8-8-4-16,-11 1 4 15,5-2-3-15,-11 1 3 16,4-2-5-16,-10 2 11 15,3-2 0-15,-11 4 7 16,4-4 6-16,-10 5 7 16,-2-3-3-16,-4 3-2 15,-3-6 2-15,-6 6-3 0,-4-1 6 16,-2-1 4-16,-2 2 1 16,-8 2-5-16,5-2-5 15,2-3-10-15,-2 1-9 16,3 0-3-16,6 2-45 15,-7 0-39-15,-1 10-107 16,-8 8-270-16,-39 8 16 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6:16.2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9C81A39-85AC-486D-831E-A715EAED51EF}" emma:medium="tactile" emma:mode="ink">
          <msink:context xmlns:msink="http://schemas.microsoft.com/ink/2010/main" type="inkDrawing" rotatedBoundingBox="17293,12110 18081,11663 18116,11723 17327,12170" semanticType="underline" shapeName="Other">
            <msink:sourceLink direction="with" ref="{A503EE42-10EB-4F46-A337-909F8A366512}"/>
          </msink:context>
        </emma:interpretation>
      </emma:emma>
    </inkml:annotationXML>
    <inkml:trace contextRef="#ctx0" brushRef="#br0">9546-1903 1122 0,'-86'47'600'0,"74"-59"-581"0,34-23-11 0,21-8-7 16,35-19 3-16,12 13-1 15,27-6 0-15,-13 5-15 16,19-7-260-16,-13 14-80 16,-5-3-75-16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2:29.8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74051E0-97F2-4038-A4AD-28C0EB5C6D6C}" emma:medium="tactile" emma:mode="ink">
          <msink:context xmlns:msink="http://schemas.microsoft.com/ink/2010/main" type="inkDrawing" rotatedBoundingBox="10459,18474 14987,17954 15037,18386 10509,18906" semanticType="underline" shapeName="Other">
            <msink:sourceLink direction="with" ref="{89FEAB3C-7954-48AF-96A1-844C7861B528}"/>
          </msink:context>
        </emma:interpretation>
      </emma:emma>
    </inkml:annotationXML>
    <inkml:trace contextRef="#ctx0" brushRef="#br0">341 749 109 0,'6'-11'181'0,"8"-8"7"16,7-4 21-16,16-6-9 15,3 2-23-15,9-2-18 16,0 7-56-16,8 5-26 15,-8 13-41-15,9 8-13 16,-3 2-13-16,14 11-2 16,-1 2-4-16,24-4 1 15,1-7-1-15,29-10 0 16,-4-12-1-16,29-9 2 16,-52 6-1-1,0 2-3-15,115-14 1 16,-87 14-1-1,0-1-1-15,142-18 2 0,-115 18-2 32,2 0 0-32,104-4 2 0,-23-4-2 15,-56 7 3-15,-25 9-3 16,-62 7 2-16,-24 1-1 16,-1 1 1-16,-22 4-1 15,-4-10 1-15,-13 4-3 16,1-7 17-16,-6-1 4 0,2-5 7 15,-8 3 6-15,-2-6 13 16,-7 2-13-16,-12-2 2 16,-8 3-6-16,-21 2-5 15,-16 12-9-15,-30 9-11 16,-14 10-18-16,-40 7-21 16,3 1-4-16,-20 0-2 15,12-11 6-15,-18 1 13 16,19-8 20-16,-25 2 3 15,12-3-1-15,-37 13 1 16,11 1-1-16,-20 7 0 16,13-1 2-16,-24 5-1 15,34-10 3-15,-6-6-1 16,23-9 1-16,-3 1 0 16,31-7 4-16,-2 1 3 0,25 4-2 15,-1 1 2-15,22 1-2 16,5 3-4-16,14-1-3 15,5-2 1-15,21-1 0 16,9-3 3-16,16-5 4 16,18-5 3-16,15-3 0 15,33-4-1-15,21-3-5 16,47-10-2-16,11-4-3 0,49-3 0 16,-4-5-2-16,38-12 2 15,-17 3 0-15,38-11 0 16,-23-3-2-16,34-2 3 15,-26 8-4-15,27-1 2 16,-27 15-1-16,21 1 1 16,-33 12-1-16,13 8 2 15,-42 10-2-15,-1 6 1 16,-44 8-1-16,-9 7-1 16,-41 2-1-16,-9 6-1 15,-30 1-2-15,-14 2-2 16,-16-3 1-16,-3 0 1 15,-9-9 3-15,-5-3 1 16,-4-7 2-16,-15-4 1 16,-9 0 1-16,-25 0-1 0,-14 3 0 15,-27 9 1-15,-20 8-2 16,-44 12-7-16,0 9-3 16,-25 4-3-16,8-1 0 15,-22 4-1-15,32-15 5 16,-30 3 5-16,16-4 3 15,-18-5 0-15,31-10 1 16,-17-3 0-16,37-13 1 0,-2-7-1 16,31-5 0-16,1-4 0 15,31 3 0-15,6-4 2 16,27 7 2-16,11 4 1 16,24 7-8-16,21 5 4 15,26 5-4-15,33 4 2 16,23-4-3-16,40-4 7 15,18-7-2-15,41-10 1 16,-3-16-3-16,40-9 3 16,-17-1-3-16,32-5 1 15,-23 5 1-15,34 5 0 16,-31 12-1-16,32 0 1 16,-28 7-5-16,14 1-13 15,-33 12-3-15,3 1-14 16,-43 3-3-16,-9 5 2 15,-45 2 13-15,-23 1-2 16,-36 3 13-16,-36 4-14 0,-36 7-70 16,-47-1-218-16,-38-5 37 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3:41.8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85CEEAC-D4BE-4F48-BD9F-AC16A03BD9E3}" emma:medium="tactile" emma:mode="ink">
          <msink:context xmlns:msink="http://schemas.microsoft.com/ink/2010/main" type="inkDrawing" rotatedBoundingBox="-4,9748 615,7456 2239,7895 1620,10187" semanticType="9" shapeName="Other">
            <msink:sourceLink direction="with" ref="{FEAFE738-32DF-4721-93CE-D5191D157728}"/>
          </msink:context>
        </emma:interpretation>
      </emma:emma>
    </inkml:annotationXML>
    <inkml:trace contextRef="#ctx0" brushRef="#br0">825 72 967 0,'37'-71'310'0,"-56"79"-86"16,-8 1-191-16,-10-2-18 16,-3-5-5-16,20-5-5 15,-1 3 4-15,-4 1-5 16,2 7 2-16,-6 9-4 16,1 6 5-16,-7 3-3 15,1 5 6-15,-5 6 2 16,5 1 5-16,-6 6 6 15,9-1 5-15,-2 11 2 16,6-5-2-16,-5 11-7 0,3 0-6 16,-5 12-8-16,4-8-5 15,-4 13-2-15,6-13 4 16,1 8-4-16,4-10 5 16,-2 11-3-16,5-11 2 15,3 11-3-15,4-4 6 0,6 8-3 16,6-9 4-1,4 2-4-15,6-7 3 0,5 3-6 16,0-9 0-16,6 3-3 16,0-5 3-16,9 2-2 15,-3-10 2-15,9 8-1 16,-1-4 3-16,1 7-3 16,-6-4 2-16,5 12-1 15,-12-12 0-15,1 1-2 16,-2-11 2-16,5-2-2 15,-3-16 1-15,12-5-2 16,-2-12 4-16,6-5-5 16,-2-14 4-16,11-14-3 15,-5-7 4-15,10-16-2 16,0 1 2-16,9-7-1 16,-6 7 1-16,5-1-1 15,-9 8 2-15,6-8 1 16,-4 5-1-16,11-7-1 0,-4 3 2 15,13-10-4-15,-4 4 1 16,7-11-2-16,-11 3 3 16,-3-8-4-16,-14 7 2 15,-6-7-1-15,-13 6 2 16,-5-9-2-16,-8 7 4 16,-5-10-2-16,-4 5 5 0,-5-6-4 15,-5 7 2 1,-5-5 1-16,-4 13 6 0,-4-6 4 15,-2 14 4-15,0 0 7 16,1 10-3-16,-2 2-1 16,10 14-7-16,-10-3-3 15,0 8-7-15,-9-4-1 16,0 1-3-16,-25-1 0 16,1 5 2-16,-15-3-1 15,-3 3 0-15,-15 0-1 16,9 3 2-16,-14-4-2 15,6 1 2-15,-14-2-3 16,8 10-1-16,-7 12-5 16,5 25-15-16,1 59 428 15,14 54-816-15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2:50.8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F5B6E99-6EEC-4933-8E60-64C7D079CF54}" emma:medium="tactile" emma:mode="ink">
          <msink:context xmlns:msink="http://schemas.microsoft.com/ink/2010/main" type="writingRegion" rotatedBoundingBox="2817,11666 3888,12238 3527,12913 2456,12341">
            <msink:destinationLink direction="with" ref="{33BE6379-178F-4C93-AE06-A0FB8E12B63B}"/>
          </msink:context>
        </emma:interpretation>
      </emma:emma>
    </inkml:annotationXML>
    <inkml:traceGroup>
      <inkml:annotationXML>
        <emma:emma xmlns:emma="http://www.w3.org/2003/04/emma" version="1.0">
          <emma:interpretation id="{4B20DFB4-BE8F-405B-AA31-041DE68B1075}" emma:medium="tactile" emma:mode="ink">
            <msink:context xmlns:msink="http://schemas.microsoft.com/ink/2010/main" type="paragraph" rotatedBoundingBox="2817,11666 3888,12238 3527,12913 2456,12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B3CC08-F2B4-49BE-84E1-5126B3EFE25B}" emma:medium="tactile" emma:mode="ink">
              <msink:context xmlns:msink="http://schemas.microsoft.com/ink/2010/main" type="line" rotatedBoundingBox="2817,11666 3888,12238 3527,12913 2456,12341"/>
            </emma:interpretation>
          </emma:emma>
        </inkml:annotationXML>
        <inkml:traceGroup>
          <inkml:annotationXML>
            <emma:emma xmlns:emma="http://www.w3.org/2003/04/emma" version="1.0">
              <emma:interpretation id="{BC178EB8-4B3A-4565-BB55-6A4E76C39CAD}" emma:medium="tactile" emma:mode="ink">
                <msink:context xmlns:msink="http://schemas.microsoft.com/ink/2010/main" type="inkWord" rotatedBoundingBox="2817,11666 3888,12238 3527,12913 2456,12341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-5043-2351 997 0,'-12'8'287'15,"-2"9"67"-15,0 7-272 16,4 6-46-16,0 10-11 16,4 3-10-16,6 6-3 15,0-4 2-15,2-2 1 16,1-9 2-16,-2-6-4 0,-1-11 0 15,5-1-7-15,-4-7-2 16,3-6-5-16,-1-2 0 16,3-1-1-16,-2-3 3 15,10 3-3-15,3 2 4 16,8 6-3-16,4-2 3 0,11 8-6 16,-2 1 4-16,9 7-5 15,-4 2 7-15,0 15-6 16,-9 0 7-16,-2 12-3 15,-12-5 6-15,-6 2 10 16,-11-10 22-16,-9-2 24 16,-8-8 21-16,-9-4 15 15,-11-8-1-15,-7-2-10 16,0-5-22-16,-1-1-19 16,10-1-17-16,11 4-18 15,13-3-6-15,14 0-10 16,6-8-2-16,8-11-116 15,2-9-38-15,-15-13-343 16,-5-4-11-16</inkml:trace>
          <inkml:trace contextRef="#ctx0" brushRef="#br0" timeOffset="1116.6088">-4488-1871 863 0,'0'9'281'0,"2"4"37"15,7 14-215-15,5 12-84 16,7 18-5-16,4 2-8 16,7 9 12-16,-1-13 0 15,3-4 3-15,-8-14-3 0,-2-14 0 16,-5-12-13-16,-9-15 2 15,-10-12-3-15,-9-18-18 16,-6-7-8-16,-10-20-319 16,1 3 82-16</inkml:trace>
          <inkml:trace contextRef="#ctx0" brushRef="#br0" timeOffset="1284.234">-4394-1860 842 0,'3'3'305'0,"3"11"29"16,5 4-223-16,10 13-48 15,5 5-37-15,8 9-5 16,0-2-9-16,3-2-2 16,-3-11-5-16,-4-7 0 15,-10-15-3-15,0-2 2 16,-14-3-1-16,2-2-8 16,-8-2-20-16,-5 2-323 0,-12-1 91 15</inkml:trace>
          <inkml:trace contextRef="#ctx0" brushRef="#br0" timeOffset="1447.9048">-4327-1533 1157 0,'-6'-15'307'0,"3"-8"99"16,8-4-333-1,4-4-20-15,3 1-21 0,8-3-10 16,0 5-15-16,0-3-57 15,-9 18-362-15,-14 13 104 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4:12.48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58C2D70-D836-4153-80F5-7E701C6670D0}" emma:medium="tactile" emma:mode="ink">
          <msink:context xmlns:msink="http://schemas.microsoft.com/ink/2010/main" type="writingRegion" rotatedBoundingBox="1533,2020 9575,2020 9575,10946 1533,10946"/>
        </emma:interpretation>
      </emma:emma>
    </inkml:annotationXML>
    <inkml:traceGroup>
      <inkml:annotationXML>
        <emma:emma xmlns:emma="http://www.w3.org/2003/04/emma" version="1.0">
          <emma:interpretation id="{FBE16665-C6C6-4575-9869-AD75C0471AE3}" emma:medium="tactile" emma:mode="ink">
            <msink:context xmlns:msink="http://schemas.microsoft.com/ink/2010/main" type="paragraph" rotatedBoundingBox="1533,2020 9575,2020 9575,10946 1533,10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D3A8E3-484D-4499-A34B-048DFDC05A39}" emma:medium="tactile" emma:mode="ink">
              <msink:context xmlns:msink="http://schemas.microsoft.com/ink/2010/main" type="line" rotatedBoundingBox="1533,2020 9575,2020 9575,10946 1533,10946"/>
            </emma:interpretation>
          </emma:emma>
        </inkml:annotationXML>
        <inkml:traceGroup>
          <inkml:annotationXML>
            <emma:emma xmlns:emma="http://www.w3.org/2003/04/emma" version="1.0">
              <emma:interpretation id="{1A4C934A-6EE8-48B8-953B-0BCC78138893}" emma:medium="tactile" emma:mode="ink">
                <msink:context xmlns:msink="http://schemas.microsoft.com/ink/2010/main" type="inkWord" rotatedBoundingBox="7615,2020 9575,2020 9575,3845 7615,38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588 86 1080 0,'-41'5'267'15,"-1"2"83"-15,2-2-321 16,-1 7-24-16,1 0-29 15,-4 8-14-15,2 5-11 0,-2 10 3 16,2 8 7-16,4 15 15 16,4 7 11-16,4 18 14 15,2-8 0-15,7 17 6 16,1-8-5-16,3 7 9 16,4-13-3-16,7 15 12 15,2-13 2-15,5 8 11 16,7-16-2-16,4 7 7 15,7-13-12-15,14 5-1 16,1-11-12-16,18 7-2 16,2-4-10-16,20 0 3 15,1-18-5-15,18 2 1 16,-8-12-5-16,22-18 3 16,-10-12-6-16,16-11 5 15,-12-20-2-15,20-16 4 16,-19-4-1-16,11-15 3 0,-18 1-4 15,10-7 4-15,-23-6-4 16,10-19 0-16,-18-1-4 16,-3-24 3-16,-19-2-3 15,-6-9 4-15,-19 15 2 16,-8-14 9-16,-16 22 1 16,-6-4 13-16,-14 16 1 15,-17 4 10-15,-10 29-3 0,-21 2 5 16,-7 18-10-16,-21 8 5 15,-2 10-8-15,-13-2 8 16,4 8-5-16,-22 9 4 16,10 7-12-16,-15 4-17 15,7 12-25-15,-20 14-46 16,12 2 127-16,-12 7-465 16,1-2 168-16</inkml:trace>
        </inkml:traceGroup>
        <inkml:traceGroup>
          <inkml:annotationXML>
            <emma:emma xmlns:emma="http://www.w3.org/2003/04/emma" version="1.0">
              <emma:interpretation id="{5B9AF638-433D-4D81-8897-AA65A22EFB0F}" emma:medium="tactile" emma:mode="ink">
                <msink:context xmlns:msink="http://schemas.microsoft.com/ink/2010/main" type="inkWord" rotatedBoundingBox="1533,8739 3084,8739 3084,10946 1533,10946"/>
              </emma:interpretation>
              <emma:one-of disjunction-type="recognition" id="oneOf1"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1037.1678">-5046 7111 1096 0,'-20'-14'253'0,"-1"-4"96"16,4-1-321-16,-1-4-12 0,-1 2-8 31,-2-5-4-31,-1 4 0 0,-7 1-4 0,3 12-1 16,-1 10-32-16,-4 11-5 15,-7 17-15-15,2 14 1 0,-11 23-16 16,5 8 19-16,-10 26-20 16,3 1 14-16,-9 15 3 15,6-13 23-15,-11 9 45 16,1-21 48-16,-5 4 40 16,7-17 21-16,-1 8 18 15,13-16-24-15,13 15-22 16,21-8-31-16,19 16-17 15,21-12-22-15,34 24-12 16,16-13-1-16,36 3-10 16,8-20-3-16,33-8-34 15,-15-28-11-15,20-35-35 16,-26-20-4-16,9-52-9 16,-36-30 31-16,2-46 12 15,-27-11 37-15,-10-55 8 16,-27 18 11-16,-18-29 6 15,-27 19 10-15,-19-13 19 16,-13 51 10-16,-10 0 34 0,1 46 11 16,0 22 19-16,6 38-11 15,-5 9-10-15,6 28-33 16,-9 7-21-16,4 12-29 16,-11 15-26-16,1 11-28 15,-13 27-96-15,5 18 212 16,-10 37-552-16,8-2 176 0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4:15.8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AA85B64-B4B0-41CA-9F46-66D60C67B2BD}" emma:medium="tactile" emma:mode="ink">
          <msink:context xmlns:msink="http://schemas.microsoft.com/ink/2010/main" type="writingRegion" rotatedBoundingBox="14219,8793 17646,8793 17646,18106 14219,18106"/>
        </emma:interpretation>
      </emma:emma>
    </inkml:annotationXML>
    <inkml:traceGroup>
      <inkml:annotationXML>
        <emma:emma xmlns:emma="http://www.w3.org/2003/04/emma" version="1.0">
          <emma:interpretation id="{8302207A-00C9-4976-A86A-C56FF64FD69F}" emma:medium="tactile" emma:mode="ink">
            <msink:context xmlns:msink="http://schemas.microsoft.com/ink/2010/main" type="paragraph" rotatedBoundingBox="14219,8793 17646,8793 17646,18106 14219,18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C92BFD-189A-459A-AF0C-499C3D9BA0A1}" emma:medium="tactile" emma:mode="ink">
              <msink:context xmlns:msink="http://schemas.microsoft.com/ink/2010/main" type="line" rotatedBoundingBox="14219,8793 17646,8793 17646,18106 14219,18106"/>
            </emma:interpretation>
          </emma:emma>
        </inkml:annotationXML>
        <inkml:traceGroup>
          <inkml:annotationXML>
            <emma:emma xmlns:emma="http://www.w3.org/2003/04/emma" version="1.0">
              <emma:interpretation id="{D4AABCA1-2BC7-4AAC-89F1-494CDA420330}" emma:medium="tactile" emma:mode="ink">
                <msink:context xmlns:msink="http://schemas.microsoft.com/ink/2010/main" type="inkWord" rotatedBoundingBox="15405,15335 17646,15335 17646,18106 15405,18106"/>
              </emma:interpretation>
              <emma:one-of disjunction-type="recognition" id="oneOf0">
                <emma:interpretation id="interp0" emma:lang="" emma:confidence="0">
                  <emma:literal>:</emma:literal>
                </emma:interpretation>
                <emma:interpretation id="interp1" emma:lang="" emma:confidence="0">
                  <emma:literal>G</emma:literal>
                </emma:interpretation>
                <emma:interpretation id="interp2" emma:lang="" emma:confidence="0">
                  <emma:literal>;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"</emma:literal>
                </emma:interpretation>
              </emma:one-of>
            </emma:emma>
          </inkml:annotationXML>
          <inkml:trace contextRef="#ctx0" brushRef="#br0">2062 6976 904 0,'-97'14'338'0,"-16"19"22"15,13 9-213-15,-9 24-117 16,17 4-16-16,-5 16-7 0,19-6-6 16,9 16-1-16,21-10-1 15,9 20 2-15,19 0-2 16,9 27 3-16,17 4 2 15,17 36 3-15,17-5 4 16,29 31 3-16,17-21-1 16,29 6-4-16,8-43-3 15,25-17-6-15,-3-49-5 0,28-35-3 16,-15-44-1-16,20-42 1 16,-13-39 3-16,16-60 8 15,-27-26 4-15,1-56 5 16,-31-7 0-16,-18-50 2 15,-42 20-6-15,-36-29-1 16,-39 35-2-16,-33-1 0 16,-32 64 5-16,-36 31 24 15,-13 66 2-15,-50 54-12 16,-12 59-23-16,-66 68-51 16,-5 53 79-16,-52 74-447 15,-7 34 148-15</inkml:trace>
          <inkml:trace contextRef="#ctx0" brushRef="#br0" timeOffset="-813.9431">779 0 1610 0,'-95'29'330'0,"-17"23"155"16,45 8-493-1,1 0-11-15,-66 96-7 16,22 1-2-16,5 21 2 16,68-65-9-1,1 1 29-15,20 84 2 16,19-17 1-16,22 19 0 16,16-14 0-16,16-45 1 15,4-29-1-15,30-12-2 16,1-28-1-16,32-15 1 15,-1-31-2-15,30-19 0 0,-13-22-4 16,22-40-10-16,-19-23-9 16,12-48-20-16,-31-11-1 15,-7-41 6-15,-33 4 12 16,-13-26 14-16,-36 19 27 16,-18-26 23-16,-23 35 9 0,-25 4 17 15,-16 42 3 1,-24 15 1-16,-10 49-20 0,-25 28-11 15,6 29-28-15,-10 21-38 16,10 20-39-16,-9 43 268 16,19 10-654-16,-1 47 287 15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4:14.3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B2AE439-F826-4717-A016-F13BE9B143CB}" emma:medium="tactile" emma:mode="ink">
          <msink:context xmlns:msink="http://schemas.microsoft.com/ink/2010/main" type="writingRegion" rotatedBoundingBox="7385,15572 8961,15572 8961,17520 7385,17520"/>
        </emma:interpretation>
      </emma:emma>
    </inkml:annotationXML>
    <inkml:traceGroup>
      <inkml:annotationXML>
        <emma:emma xmlns:emma="http://www.w3.org/2003/04/emma" version="1.0">
          <emma:interpretation id="{48B05359-4458-4732-A9D6-3DC826DE31A3}" emma:medium="tactile" emma:mode="ink">
            <msink:context xmlns:msink="http://schemas.microsoft.com/ink/2010/main" type="paragraph" rotatedBoundingBox="7385,15572 8961,15572 8961,17520 7385,17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8EECBE-E1FC-41C9-B923-C076D9D31381}" emma:medium="tactile" emma:mode="ink">
              <msink:context xmlns:msink="http://schemas.microsoft.com/ink/2010/main" type="line" rotatedBoundingBox="7385,15572 8961,15572 8961,17520 7385,17520"/>
            </emma:interpretation>
          </emma:emma>
        </inkml:annotationXML>
        <inkml:traceGroup>
          <inkml:annotationXML>
            <emma:emma xmlns:emma="http://www.w3.org/2003/04/emma" version="1.0">
              <emma:interpretation id="{09B3995F-DA0C-48A4-90D9-A223552E99E8}" emma:medium="tactile" emma:mode="ink">
                <msink:context xmlns:msink="http://schemas.microsoft.com/ink/2010/main" type="inkWord" rotatedBoundingBox="7385,15572 8961,15572 8961,17520 7385,17520"/>
              </emma:interpretation>
              <emma:one-of disjunction-type="recognition" id="oneOf0">
                <emma:interpretation id="interp0" emma:lang="" emma:confidence="0">
                  <emma:literal>°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0</emma:literal>
                </emma:interpretation>
              </emma:one-of>
            </emma:emma>
          </inkml:annotationXML>
          <inkml:trace contextRef="#ctx0" brushRef="#br0">614 13818 1132 0,'-75'0'314'16,"8"-3"87"-16,-13 2-304 15,11-1-38-15,-11-3-10 16,16 2-17-16,-8 5-5 15,16 6-13-15,-8 12-10 16,15 10-1-16,-3 21-6 16,12 12-2-16,0 33-5 15,18 13-4-15,9 35-18 16,14-2 5-16,10 19-1 0,9-22 8 16,17 4 5-16,6-31 20 15,10 3-4-15,6-26 0 16,19-2-2-16,-3-21 2 15,18-9-4-15,4-20 4 16,9-14-2-16,-3-19 2 16,12-21-2-16,-17-13 3 15,8-21-4-15,-16-6 4 0,5-35-1 16,-18-9 3-16,0-35 0 16,-24-7 3-16,-2-43 4 15,-25 5 2-15,-14-16 15 16,-13 26 12-16,-11-7 16 15,-18 43-2-15,-19 19-1 16,-9 38-14-16,-19 21-19 16,-5 35-33-16,-4 27-50 15,18 23-40 1,-28 35-39-16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5:03.7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E6F247C-E611-40AA-A58A-18602AF288D2}" emma:medium="tactile" emma:mode="ink">
          <msink:context xmlns:msink="http://schemas.microsoft.com/ink/2010/main" type="inkDrawing" rotatedBoundingBox="836,2273 1015,6939 827,6946 648,2281" semanticType="callout" shapeName="Other">
            <msink:sourceLink direction="with" ref="{B9EF0B76-98EC-4493-9F96-768D65632F1C}"/>
            <msink:sourceLink direction="with" ref="{81057667-46D5-4724-ADCF-E0705F347272}"/>
          </msink:context>
        </emma:interpretation>
      </emma:emma>
    </inkml:annotationXML>
    <inkml:trace contextRef="#ctx0" brushRef="#br0">146 99 827 0,'-20'57'190'0,"-5"24"77"15,8 7-243-15,2 33-3 16,7-3-6-16,2 29 0 15,0-9-4-15,2 22-1 16,4-22-5-16,1 32 0 16,-2-21-3-16,4 21 0 15,6-4 0-15,0 43 0 16,-3-24-1-16,6 48 2 16,-4-4-1-16,-2 22 0 15,-3-37-4-15,-1 22 23 16,-4-40 2-16,10-13 6 0,-2-35-2 15,5-8 6-15,3-30-22 16,1 2-4-16,0-13-5 16,2-4 1-16,-3-9-1 15,4-14-1-15,-4-32-2 16,2-16-20-16,-9-22 0 16,-1-28 5-16,-4-30 1 15,-7-45 1-15,-2-9 22 0,-10-33 0 16,0 0-3-16,-3-19 2 15,0 25 0-15,-1-12-1 16,4 16-2-16,1-33-2 31,1 21-2-31,0-55 0 0,5-7 0 0,0-75-1 16,2 15 3-16,3-80-2 16,5 39-1-16,-3-35 1 15,6 67-2-15,-4 4 1 16,-4 165 5-1,2 1 2-15,-7-78 5 16,0 66 1-16,-2 26 4 16,0 32-3-16,9 48-1 15,1 5-6-15,5 4-3 16,-1 2-5-16,5 5-3 16,0 4-6-16,-3 14-1 0,1 14 0 15,-4 38 2 1,-2 13 2-16,-7 51 6 0,5 19-1 15,-5 55 1-15,2 8 0 16,6 73 1-16,11 3 2 16,0 80 0-16,6 8-163 15,7 83-144-15,-5-46-6 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5:27.2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020F776-4A18-41EC-ACE2-5453714EC730}" emma:medium="tactile" emma:mode="ink">
          <msink:context xmlns:msink="http://schemas.microsoft.com/ink/2010/main" type="inkDrawing" rotatedBoundingBox="1524,6224 5465,6066 5471,6231 1531,6389" shapeName="Other"/>
        </emma:interpretation>
      </emma:emma>
    </inkml:annotationXML>
    <inkml:trace contextRef="#ctx0" brushRef="#br0">20 121 508 0,'-4'1'236'0,"-1"1"4"0,-1-2-107 15,4 4-61-15,1-4-11 16,-1 4-34-16,2-4-1 16,0 0-17-16,2 1 6 15,3 1-4-15,-1-2 16 16,1 1-3-16,2 1 13 15,1 1-7-15,0 1 1 16,3 2-15-16,1 2 2 16,3 0-12-16,5-1 2 15,2-2-6-15,7 1 2 16,0-4-5-16,0-1 4 16,-6-1-3-16,6 3 3 15,-7-3-3-15,2 3 3 16,1 2-2-16,5 0 1 15,-7 1-2-15,6 0 2 16,1-3-2-16,3 2 3 0,-5-2-1 16,9-6 5-16,-5 1-1 15,5 0 5-15,-5 6-4 16,8-3 4-16,-3 1-7 16,6-1 2-16,-3 1-5 15,9-7 3-15,-8 2-5 16,4 0 3-16,-9-2-2 0,9-1 2 15,-10 0-2-15,7 3 3 16,-4-2-4-16,5 7 4 16,-11-5-4-16,6 3 3 15,-5-3-3-15,3 4 4 16,-3-1-4-16,0-1 3 16,-4 4-4-16,2-2 6 15,-3-1-2-15,6 2 4 16,-7-2-3-16,7-3 4 15,-8 3-5-15,2-2 1 16,-5 1-3-16,6 2 1 16,-11-1-1-16,5 0 2 15,0 3-3-15,0-3 3 16,-4 3-2-16,2-1 2 16,-1 1-1-16,0-3 2 15,0 2-2-15,3-4 2 16,0-1-3-16,3 0 2 0,-5 0-3 15,2-2 7-15,-3 2-1 16,0 2 7-16,-3-1 0 16,2 2 5-16,-1 2-4 15,3-5 1-15,-2 4-6 16,4 1 0-16,0-2-5 0,3-2 0 16,-11 5-1-1,1 0-2 1,16-3 5-16,-3 3 1 0,5-3 4 15,-5 2 1-15,-3-5 0 16,2 4-4-16,2-5-1 16,-5 4-5-16,4-2 2 15,-3 1-4-15,5-5 4 16,-4-1-4-16,7 4 4 16,0-6-3-16,4-2 2 15,-4 5 1-15,4-4-1 16,-6-1-2-16,2 3 2 15,-9 7-2-15,2-10-2 16,-7 5 2-16,3 3 1 16,-4 0-2-16,-4-4 3 15,0 7-1-15,4 0 0 16,-4-3 0-16,2 3 0 0,6 0-1 16,-2-3 1-16,-2-3-2 15,5-1 3-15,-1-4-3 16,0 2 3-16,-3-1-3 15,5 6 3-15,-7 1-4 16,5 0 3-16,-1 0-2 16,4-1 3-16,0 3-3 0,1-2 3 15,0 1-4-15,-1-1 4 16,-3 0-4-16,-2 3 3 16,2 0-2-16,0 0 2 15,-1 0-1-15,-2-1 1 16,-2 1-1-16,-3-3 2 15,-1 6 1-15,0 1 0 16,-2 2 1-16,0-3-1 16,2-1-1-16,0 1-2 15,-2-6 2-15,5 8-2 16,-1 4 0-16,-3 5 2 16,3-10-2-16,-1 7 1 15,-1-5-1-15,4-7 1 16,-1 2-2-16,1 1 2 15,1-1-2-15,2 5 3 16,-2-3-4-16,2-1 5 0,-4-2-4 16,3 0 4-1,-6-8-5-15,1 7 6 0,-4-10-5 16,-2 11 10-16,-4 0 2 16,-1 0 18-16,-2-2 3 15,-2 10 22-15,-2-8-2 16,2 0 6-16,-1 2-16 15,2-1-4-15,-1 1-21 16,0-5-9-16,0 3-8 0,-1 9-82 16,-2 5-3-16,-13 18-361 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6:10.6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CB98E88-C874-4330-A1E3-95E860339C5A}" emma:medium="tactile" emma:mode="ink">
          <msink:context xmlns:msink="http://schemas.microsoft.com/ink/2010/main" type="inkDrawing" rotatedBoundingBox="5554,4956 9822,5152 9811,5388 5544,5193" shapeName="Other"/>
        </emma:interpretation>
      </emma:emma>
    </inkml:annotationXML>
    <inkml:trace contextRef="#ctx0" brushRef="#br0">146 166 995 0,'-77'0'279'0,"59"3"68"15,-1 3-286-15,4 0-21 16,-2-3-27-16,19-3-6 15,2-3-7-15,8-6-1 16,2 1 0-16,8-4 0 16,2 4 1-16,4-3 1 15,-8 7 0-15,1-5 0 16,-4 9 0-16,-3-10-1 0,1 6 1 16,2-1 2-16,0 8 0 15,11-9 1-15,2 9 1 16,7-4-1-1,3 1-2-15,14-9 0 0,-5-1-1 16,11-2 0-16,-2-5-1 0,6-3 1 16,-5 6-2-16,-1 1 1 15,-9 0 0-15,6 12 1 16,-7-1-2-16,5 5 3 16,-2 3-1-16,12 2 0 15,-9 0 0-15,10-1 0 16,-6-2-1-16,10-2-2 15,-15 2 1-15,7-4 1 16,-12 1-1-16,2-1 1 16,-7 1 2-16,5 4-1 15,-7-1-1-15,5 7 3 16,-7 0 0-16,7 4 1 16,-5-1 0-16,7 3 2 15,-2-5-3-15,3 0 0 16,-3-5-2-16,-2-6 1 15,-4 2-2-15,2-2 2 16,-3-1-1-16,1 2 2 0,0 3-1 16,2-3 0-1,-6-1-1-15,6 1 2 0,-7 2 1 16,8-5 7-16,-5 3 1 16,12 3 4-16,-6-3-2 15,8 3-1-15,2-6-7 16,10 0-1-16,-5-1-3 15,13-6 0-15,-8 0-1 16,10 7 0-16,-10-6-1 0,10-1 0 16,-11 6 0-16,1-5 0 15,-7 1 0-15,0 8 0 16,-15 2 1-16,4-2 1 16,-6 5-1-16,-1-2 1 15,-7-3-1-15,2 8 1 16,-7-4 0-16,4-1 2 15,-7-1 0-15,6-4 2 16,-3-5 0-16,5 7-2 16,-5-3-1-16,3 0-1 15,-4 8 0-15,2-1 1 16,-8-5 1-16,4 7 9 16,-7-3 4-16,5 3 8 15,-4-4 1-15,8 7 1 0,-3-3-8 16,8 5-4-1,-8-5-9-15,3 1-1 0,-6-10-2 16,0 3-1-16,-5-2-1 16,0-4 2-16,-4 6-2 15,-3 0 1-15,-3-1 3 16,-2-1-56-16,0 6-30 16,-11 14-342-16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0:37.9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4294410-8DD5-478D-AF26-8E3A04E23A49}" emma:medium="tactile" emma:mode="ink">
          <msink:context xmlns:msink="http://schemas.microsoft.com/ink/2010/main" type="inkDrawing" rotatedBoundingBox="2269,14341 16659,14336 16660,14626 2269,14630" shapeName="Other"/>
        </emma:interpretation>
      </emma:emma>
    </inkml:annotationXML>
    <inkml:trace contextRef="#ctx0" brushRef="#br0">0 1 942 0,'6'1'224'0,"-2"1"82"15,0-1-278-15,2 1-10 16,2-1-15-16,3 2 5 16,-1-1-10-16,3 0 7 15,2 1-9-15,0-2 13 16,-2 2-2-16,4-3 16 16,-1 2-1-16,0 1 15 15,-1-3-7-15,2 0 4 16,-2 1-15-16,-1 4 4 15,3-4-13-15,3 4 7 16,3 3-6-16,6-4 10 16,-1 1-7-16,1 0 7 15,0-1-8-15,0-1 6 16,-4 2-9-16,4-1 4 16,0 1-8-16,5 0 8 15,-2 1-10-15,8-3 7 0,-2 0-8 16,10 0 6-16,-5-1-9 15,6-1 4-15,-8-1-4 16,7 2 11-16,-9 1 0 16,12 1 10-16,-3 2-3 15,13 2 4-15,-6 1-10 16,13 0-1-16,-5-1-10 0,13 0 3 16,-13-2-6-16,12-3 4 15,-6 0-4-15,5 0 4 16,-10-1-4-16,15-1 4 15,-12 2-4-15,11-3 5 16,-9 2-5-16,5-1 4 16,-13 2-3-16,7 0 3 15,-10 2-4-15,8-2 5 16,-5 2-5-16,13-4 5 16,-6-1-5-16,10-1 5 15,-31-2-1 1,2 1-4-16,60 1 5 15,-11 4-3-15,14 0 8 16,-10 1-3-16,-12 6 5 16,-6-6-3-16,10-1 2 0,-10-3-8 15,15 3 3-15,-15-6-6 16,11 0 5-16,-4-1-4 16,5 2 3-16,-33 4 0 31,1 1-3-31,78 1 4 0,-7 5-4 15,12 2 3-15,-8-5-4 16,-24-1 4-16,-15-1-4 0,14-4 5 16,-10 7-5-1,11-6 3-15,-11 2-2 0,13-1 3 16,-16 4-5-16,13-6 5 16,-9 6-3-16,13-3 1 15,-10-3-2-15,13-1 2 16,-14-2-4-16,15-2 6 15,-14-1-4-15,11-2 3 16,-14 5-1-16,17 1 4 16,-15 2-5-16,19 0 5 15,-11 4-4-15,11-3 1 16,-13 1-2-16,16 1-2 16,-19 0 1-16,21 0 2 15,-16 1-1-15,15 0 3 16,-15-3-1-16,16 1 1 0,-16-5-7 15,12-8 4-15,-14 0-4 16,15-4 6-16,-15-1-5 16,16-2 8-16,-12 7-5 15,8-4 4-15,-7 4-3 16,11 0 5-16,-12 4-6 16,13-7 2-16,-9 5-3 15,13-7 3-15,-13 3-6 16,14-4 7-16,-11 4-3 0,7 1 3 15,-15 1-3-15,10 7 6 16,-17 2-7-16,14 4 5 16,-16 1-3-16,14 6 3 15,-15-3-6-15,12 5 7 16,-15-2-6-16,20-1 3 16,-21 0-2-16,15-2 4 15,-14-3-7-15,12 1 8 16,-14-2-7-16,14 1 6 15,-12 2-4-15,9 2 4 16,-14-1-7-16,9 4 8 16,-10-1-7-16,10-2 4 15,-15-4-2-15,9 1 2 16,-10-6-5-16,12-6 6 16,-17-1-8-16,16 0 7 15,-10-5-4-15,0 0 5 16,-15 5-3-16,4 1 4 15,-18 4-4-15,3 1 5 0,-11 3-6 16,5 0 6-16,-9-2-4 16,6 2 3-16,-11 0-5 15,7-3 6-15,-10 0-7 16,3-3 6-16,-13 0-5 16,-4 0 5-16,-14 0-4 15,0-1 10-15,-13 7 3 0,1-4 12 16,0 4 1-16,2-2 3 15,-8 2-10-15,3-1-14 16,0 1-35-16,1 1 395 16,-19-8-814-16,-31-7 380 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6:12.5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A59A9C2-47A1-481A-A31B-9DF700C8AFDE}" emma:medium="tactile" emma:mode="ink">
          <msink:context xmlns:msink="http://schemas.microsoft.com/ink/2010/main" type="inkDrawing" rotatedBoundingBox="5898,10967 10245,11272 10226,11543 5879,11238" semanticType="callout" shapeName="Other">
            <msink:sourceLink direction="with" ref="{2BC847CA-2E1F-4D84-A9AD-A8B6ADDFB7A3}"/>
            <msink:sourceLink direction="with" ref="{B9EF0B76-98EC-4493-9F96-768D65632F1C}"/>
          </msink:context>
        </emma:interpretation>
      </emma:emma>
    </inkml:annotationXML>
    <inkml:trace contextRef="#ctx0" brushRef="#br0">12 147 991 0,'-6'1'272'0,"1"-1"67"16,4 2-278-1,2-2-40-15,6 1-13 0,3-1-10 16,9 2-3-16,1-1-2 16,7-1 1-16,-1-1 1 15,2 1 0-15,-5-2 4 16,3-2 2-16,-4-2 0 15,4 1 0-15,-3-1 0 16,6-5 1-16,0 5 0 0,6 0 0 16,2-2 1-16,4 4 0 15,2 4-1-15,6 0 1 16,1-2-1-16,6 2 0 16,-2-1 0-16,6-7-1 15,-2 0 0-15,10-4 1 16,-7-3-2-16,5-1 0 15,-11 1 0-15,5 6 1 16,-14 1 0-16,6 7 3 16,-4 2-1-16,7 5 0 15,-8-3 0-15,9 5 0 16,-9-3-2-16,7-4 0 16,-8 4-1-16,6-4 1 15,-4-1-2-15,-1-1 2 0,-4 1-1 16,2-5 1-1,-7 0 0-15,5 4 1 0,-5-2-1 16,8 4 0-16,-8 2-1 16,10 7 1-16,-7-4-1 15,10 0 1-15,-3 0-1 16,5-1 0-16,-5-4-1 16,2 2 1-16,-7 2-1 15,0-4 1-15,-6-2 0 0,5 2 3 16,-6-1 1-16,3-1 7 15,-6 5-1-15,4 6 4 16,-4-6 1-16,8 7-2 16,-1-2-6-16,6 3 0 15,1-4-4-15,7 4-1 16,-6-4-1-16,2 1 1 16,-4-4-1-16,3 3 1 15,-7 1 0-15,7 3 1 16,-3-3-1-16,3 10 2 15,-3-4 2-15,8 6 3 16,-4 1 1-16,9 7 1 16,-12-15 5 15,-24-8-11-31,2 2-5 0,73 13 3 0,-9-5-1 16,1-9 1-16,-7-8-2 15,-42-4 2-15,-2 7-3 16,4 1 1-16,-6 0 0 15,6 3-1-15,-8-3-1 16,2-3 2-16,-8-2-1 16,-3 2 0-16,-8 0 1 15,-4 3 5-15,-6-3 0 16,1 2 5-16,-3-4 0 0,0 6 8 16,-1-8 0-16,-1 8 13 15,-7-4 2-15,3 1 12 16,-6-2-5-16,5 1 4 15,-1-4-13-15,4 4 3 16,-4 0-7-16,2 0 2 16,0 4-5-16,3-4 1 15,-4 0-8-15,1 0-6 16,1-2-5-16,-2-1-3 16,-4 3-9-16,10 0-45 15,-10-3-51-15,-4-19-375 16,-26-7 62-16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6:20.07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28B6C7C-1EC6-4F21-A3C1-F6CFB0EE7EC6}" emma:medium="tactile" emma:mode="ink">
          <msink:context xmlns:msink="http://schemas.microsoft.com/ink/2010/main" type="inkDrawing" rotatedBoundingBox="1380,7907 6741,8106 6732,8342 1372,8142" shapeName="Other"/>
        </emma:interpretation>
      </emma:emma>
    </inkml:annotationXML>
    <inkml:trace contextRef="#ctx0" brushRef="#br0">0 157 540 0,'3'-2'157'0,"5"-1"36"16,-1 0-152-16,9-5 15 15,1-2-8-15,7-6 35 16,1-2 4-16,5-2 20 15,0 5-22-15,5-1-2 16,0 10-35-16,10 3-8 0,-2 4-26 16,10 3 0-1,-4 2-11-15,10-2 1 0,-7-2-4 16,11-7 4-16,-7 1-4 16,15-6 2-16,-8 3-3 15,15-1 4-15,-7 5-2 16,10 6 4-16,-11 5-4 15,15 2 5-15,-10 4-5 16,17-1 3-16,-5-6-4 0,16-2 2 16,-11-8-2-16,11-5 1 15,-16-3-1-15,7-1 5 16,-16-2 2-16,14 4 8 16,-12 2 1-16,10 5 2 15,-8 3-4-15,7 3-2 16,-14 0-9-16,14 3 1 15,-11 0-4-15,16 0 3 16,-5 4-1-16,15 2 2 16,-11-1 0-16,13 1 3 15,-9-1-5-15,9-1 3 16,-7 1-2-16,9 0-1 16,-15-4-1-16,12 4 2 15,-16-3-5-15,4 3 4 16,-8 2-2-16,10 3 1 15,-11-2-1-15,8-1 2 0,-8 1-2 16,10-5 2-16,-10-3-1 16,7-4 1-16,-5-4-2 15,6-1 2-15,-16-3 1 16,0 6 7-16,-13 5 1 16,-2 1 10-16,-15 0 1 15,4 2 4-15,-11-4-6 16,-2-1 2-16,-11-1-5 0,0 0 6 15,-9-2-3-15,-5-4 5 16,-3 0-5-16,-3 4-2 16,-4-2-9-16,-2 2-3 15,0 0-33-15,-9-3-381 16,-11-4 117-16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6:21.23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EF96D49-906E-4D48-88CC-E293EB5008A5}" emma:medium="tactile" emma:mode="ink">
          <msink:context xmlns:msink="http://schemas.microsoft.com/ink/2010/main" type="inkDrawing" rotatedBoundingBox="1840,14179 7663,14339 7657,14566 1834,14406" semanticType="callout" shapeName="Other">
            <msink:sourceLink direction="with" ref="{2BC847CA-2E1F-4D84-A9AD-A8B6ADDFB7A3}"/>
          </msink:context>
        </emma:interpretation>
      </emma:emma>
    </inkml:annotationXML>
    <inkml:trace contextRef="#ctx0" brushRef="#br0">-3 55 952 0,'1'9'232'0,"4"-2"75"16,1-3-271-16,17 1-30 16,8 1-5-16,15-2 1 15,3 3-1-15,15-4 2 16,2 0-3-16,17-3 3 15,0-2-2-15,14-2 1 16,-2-1-2-16,17-4 5 16,-13 1-5-16,21-4 5 15,-11 1-4-15,14-3 1 16,-12-1-2-16,15 0 10 16,-12 4-2-16,12 5 7 15,-18 4 1-15,14 8 1 16,-15 7-7-16,14 2 3 15,-9-4-4-15,17 3 3 16,-12-5-2-16,17-6 3 16,-11-3-6-16,20-3 1 0,-11 0-5 15,17-5 3-15,-16 2-1 16,17 0 7-16,-18 1-2 16,11 2 7-16,-16 2-1 15,11 8 8-15,-18 7-3 16,7 4 3-16,-16 4-5 15,14 7-3-15,-17-1-11 16,13 4 2-16,-12-5-6 0,13 4 1 16,-16-5-2-16,14-6 3 15,-16-8-3-15,5-10 3 16,-15-10-3-16,-2-6 4 16,-20-4-4-16,-11-3 5 15,-21 4-2-15,-5 3 17 16,-16 5 9-16,-10 4 27 15,-3 2 9-15,-1 5 19 16,-7-1-8-16,2-1-9 16,0 2-24-16,-1-2-14 15,-2-3-20-15,-1 1-26 16,9 4-49-16,-20-7-414 16,-24 2 103-16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6:38.0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FC57EF2-81CC-49C2-BB7A-3E7E5990A215}" emma:medium="tactile" emma:mode="ink">
          <msink:context xmlns:msink="http://schemas.microsoft.com/ink/2010/main" type="inkDrawing" rotatedBoundingBox="3086,9426 14055,9294 14057,9433 3087,9564" shapeName="Other"/>
        </emma:interpretation>
      </emma:emma>
    </inkml:annotationXML>
    <inkml:trace contextRef="#ctx0" brushRef="#br0">16 142 260 0,'-3'2'161'15,"-2"-1"-9"1,2 1-25-16,1-2-62 0,1 0-3 16,1 0-27-16,-2-2-4 15,1 2-22-15,2-1-1 16,2 1-4-16,-4 0 26 16,1 0 12-16,0 0 24 15,0 1 4-15,3 1 10 16,0-1 28-1,0 2-79-15,3 0 4 16,0 0-8-16,1 0 5 16,-3 1-5-16,2-1 0 0,0 0-9 15,7 0-1-15,0 0-9 16,1-2 0-16,3 2-3 16,-3 0 0-16,1-1-2 15,1 0 1-15,-1-1-2 16,-1 1 2-16,1 1-2 15,0 0 1-15,1 0-1 16,1 0 2-16,-2 3-3 0,-1-7 3 16,3 5-3-16,0-2 4 15,1-4-3-15,5-1 3 16,-2 0-4-16,2-5 5 16,0 4-6-16,2 2 5 15,-7 2-4-15,4 2 3 16,-1 1-3-16,5 0 3 15,-4-3-3-15,10-2 3 16,-1 1-3-16,-1-2 2 16,-7-3-1-16,10-2 0 15,-7 5 0-15,-2-3 1 16,-1 4-2-16,11 4 3 16,-5 4-2-16,6-6 2 15,2-3-3-15,8-5 3 16,-7-3-3-16,5-4 3 15,-6 3-4-15,7-1 4 0,-7 4-3 16,8-3 3-16,-5 4-4 16,-2 2 4-16,-4 2-3 15,-1 1 1-15,-7 3-1 16,2 1 3-16,4 4-3 16,0 1 2-16,-1 0-1 15,4 2 1-15,-1-4-2 16,1 2 3-16,-2-3-4 0,3 2 4 15,0 0-4-15,2-1 4 16,-3 1-3-16,10-4 3 16,-8 1-3-16,6-1 2 15,-5-1-2-15,5 0 3 16,-12 0-3-16,10-1 3 16,-4-2-3-16,1 1 3 15,-3-2-3-15,10-1 3 16,-7 0-3-16,4 2 3 15,-4 2-5-15,3-1 5 16,-7 1-4-16,9 2 4 16,-5 1-3-16,7-2 6 15,-7-2-2-15,7 2 2 16,-5-3 1-16,3 0-1 16,-7 3-3-16,9 2 2 15,-5 1-3-15,1 0 2 0,-1-3-3 16,6 0 4-16,-5 0-3 15,7-5 2-15,-2 1-3 16,5-2 3-16,-7-2-3 16,-2 2 1-16,-7 0-1 15,-1 4 1-15,-10 2-2 16,1 3 10-16,1 0 1 0,0 2 5 16,-2-1 1-1,2 3 2-15,-4-4-8 0,1 1-1 16,-5-1-7-16,5 0 4 15,-3 2 3-15,6 1 7 16,0 0-1-16,7 2 3 16,-6-2-5-16,10 2-4 15,-3-4-9-15,4 4 3 16,-3-3-3-16,8-2 1 16,-6-2-1-16,1-1 1 15,-1-3-1-15,6 2 1 16,-6-1-1-16,8-1 1 15,-4 1-1-15,6-1 2 16,0 0-3-16,3-1 3 16,-4-2-3-16,9 1 2 15,-7 0-2-15,10-1 2 0,-9 0-1 16,10 0 0-16,-6 0-1 16,10-2 2-16,-6 0-1 15,15 1 1-15,-3 1-2 16,9 1 3-16,-4 0-2 15,7 1 0-15,-12 1 0 16,5-3 1-16,-13 1-2 16,7-1 1-16,-10 0 0 15,8 0 0-15,-11 1-1 0,6 4 2 16,-10 2-1-16,0 2 0 16,-8 5 0-16,3 1 0 15,-10 3 0-15,6 2 1 16,-4 0 1-16,8 3 1 15,-3-5-1-15,9-3 1 16,-3-3-1-16,10 0 1 16,-6-2-3-16,9-3 1 15,-9-1 0-15,4 2 1 16,-6-2-2-16,6-2 1 16,-7 4-1-16,5-4 1 15,-3 1-1-15,7-3 1 16,-7 3-1-16,8-1 1 15,-7 2-2-15,12 0 2 16,-11 2-2-16,1-2 2 0,-9 0-2 16,6 0 2-1,-9 3-1-15,4-3 1 0,1 0-2 16,3-3 3-16,-7 1-3 16,10-1 1-16,-4-1 0 15,6-1 1-15,-3 2-1 16,7 0 1-16,-9-6-1 15,7 6 0-15,-7-2 0 16,7-1 1-16,-11-2-1 0,9 4 1 16,-9-4-1-16,5 0 1 15,-7 4-1-15,10-2 1 16,-3 1-2-16,3 0 1 16,-6 2 0-16,4-1 0 15,-13 1-1-15,4 0 3 16,-6 1-2-16,4 1 0 15,-4-1 0-15,5 1 0 16,-6-3-1-16,7 3 2 16,-7-1-2-16,9 1 2 15,-6-2-2-15,9 3 3 16,-6-2-3-16,6 1 2 16,-9-1-1-16,8 1 0 15,-7-1-1-15,7 1 2 16,-7-2-2-16,10 1 2 15,-5 0-2-15,-2-1 2 0,-3 2-1 16,4 1 1-16,-8 0-2 16,4-2 2-16,-4 4-1 15,3-2-1-15,-5 1 1 16,0 2 1-16,-4 1-1 16,3-1-1-16,-2 1 2 15,3-2-1-15,1-1 0 16,-1 2 0-16,-4-4 0 0,-2 1 1 15,-5 0-1-15,2 1 1 16,-4-1-2-16,2 3 2 16,-1 0-2-16,5 2 2 15,0-2-2-15,4 2 2 16,0-1-2-16,2-1 1 16,-4-3 0-16,1 2 0 15,-5-1 0-15,2 1 1 16,-4 0 0-16,-1 1-1 15,-3-2 0-15,5-1 0 16,-2 0 0-16,3-1-1 16,0-1 0-16,5-1 2 15,-8 3-1-15,3-2 1 16,-5 1-1-16,2 1 1 16,-3 0-2-16,8 0 2 15,-5 0-2-15,1 0 3 0,2 0-4 16,4 0 3-16,-7 1-3 15,4-2 3-15,-5 2-2 16,1-1 2-16,-7 2-2 16,0-4 3-16,-5 4-2 15,-1-2 0-15,-4 0 1 16,2 0 5-16,0 2 1 0,-5-2 3 16,5 0-1-16,-4 1 1 15,1-1-6-15,-5 0-1 16,0-1 0-16,0 1 6 15,0 1 7-15,1-1 15 16,2 0 7-16,2 0 9 16,-4 0-5-16,-1 2-4 15,-1-2-12-15,1 0-9 16,-5 0-9-16,8-2-3 16,0 2-5-16,2-1-40 15,3-4-47-15,-33-7-346 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7:29.1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BC847CA-2E1F-4D84-A9AD-A8B6ADDFB7A3}" emma:medium="tactile" emma:mode="ink">
          <msink:context xmlns:msink="http://schemas.microsoft.com/ink/2010/main" type="inkDrawing" rotatedBoundingBox="5716,11459 5727,10517 5816,10518 5805,11460" shapeName="Other">
            <msink:destinationLink direction="with" ref="{EA59A9C2-47A1-481A-A31B-9DF700C8AFDE}"/>
            <msink:destinationLink direction="with" ref="{FEF96D49-906E-4D48-88CC-E293EB5008A5}"/>
            <msink:destinationLink direction="from" ref="{F484C600-8AE9-4E80-A03E-6A7D913BE5F3}"/>
          </msink:context>
        </emma:interpretation>
      </emma:emma>
    </inkml:annotationXML>
    <inkml:trace contextRef="#ctx0" brushRef="#br0">17 66 627 0,'3'-11'156'0,"-1"-4"50"16,5 4-185-16,-2-1-5 16,4 3-12-16,1 3 5 15,-4 4-3-15,-8 0 3 0,7 7 7 16,-5 4 30-16,-5 2 11 15,4 3 18-15,-2 4 3 16,-4 7 4-16,-2-1-22 16,-2 7-4-16,4 3-13 15,5-2-6-15,2-4 8 32,0-15-36-32,2 1-7 15,7 40-3-15,3-7 3 0,-4 4-2 16,0-7 2-16,-5-19-1 15,-5 1 1-15,-1 9-1 16,0-2 1-16,-6 11-1 16,1-1 1-16,-1 5-2 15,0-4 1-15,-1 2 0 16,7-11 1-16,0-4-2 16,3-8 1-16,3-3-2 15,4-8 2-15,2-3-4 16,-3 1 1-16,6-7-1 15,0-2-6-15,-1-2-45 16,0-2-280-16,7-25 72 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7:30.68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484C600-8AE9-4E80-A03E-6A7D913BE5F3}" emma:medium="tactile" emma:mode="ink">
          <msink:context xmlns:msink="http://schemas.microsoft.com/ink/2010/main" type="inkDrawing" rotatedBoundingBox="5807,10210 10123,10442 10063,11565 5746,11333" semanticType="callout" shapeName="Other">
            <msink:sourceLink direction="from" ref="{2BC847CA-2E1F-4D84-A9AD-A8B6ADDFB7A3}"/>
            <msink:sourceLink direction="to" ref="{B9EF0B76-98EC-4493-9F96-768D65632F1C}"/>
          </msink:context>
        </emma:interpretation>
      </emma:emma>
    </inkml:annotationXML>
    <inkml:trace contextRef="#ctx0" brushRef="#br0">30 353 729 0,'-20'8'277'16,"14"-8"15"-16,1 0-176 15,8-2-84-15,0-2-18 16,7-1-15-16,-3-4 1 15,-1-2-1-15,5-3 0 16,0 4 3-16,0-4 11 0,-1 2 6 16,4-2 9-16,-2 6 0 15,4-1 2-15,2 1-12 16,10-1-4-16,-1-2-10 16,10-7 0-16,0 1-3 15,7-3 1-15,-1 3-3 16,10-1 2-16,-9 4-1 15,10-3 0-15,-10 2 0 16,5 2 0-16,-6-2 1 16,8 4-2-16,-8 2 2 0,9-3-1 15,-5 6 0-15,6-3 0 16,-4 2 1-16,11 1 0 16,-8 9-1-16,6-1 0 15,-7 4 3-15,5-4-3 16,-10 2 2-16,8 1-1 15,-9-4 1-15,11 4-3 16,-8 0 3-16,7-2-2 16,-6-2 1-16,11 4-1 15,-9-1 1-15,7 4-1 16,-6 1 2-16,8 3-2 16,-16 1 2-16,13-3-1 15,-8 1 1-15,6-3-1 0,-6-2 1 16,16 0-1-1,-8-1 0-15,12-4-1 0,-10-1 1 16,7-1-1-16,-6-2 0 16,8 1 0-16,-10-2 1 15,6 0-1-15,-7 1 2 16,6 3-1-16,-8-1 0 16,8 4-1-16,-1 3 0 15,3 0-1-15,-6-1 2 0,5-2-3 16,-7-2 3-16,3-7-1 15,-5 0 1-15,8-3-1 16,-9 0 1-16,5 0-1 16,-10-2 1-16,7 3 0 15,-13-1-1-15,4 4 0 16,-10 1 2-16,6 2-3 16,-5 2 1-16,2 5 0 15,-5-1 1-15,7 1-1 16,-8 1 1-16,-2-3-1 15,-2 0 1-15,3-1-1 16,-4-2 1-16,1 1 0 16,-3-1-2-16,-3-1 3 15,-4-2-3-15,-5 1 2 16,-5 2-1-16,-6 0 24 0,-2 3 11 16,-1-4 23-16,-2 1 5 15,-1 0 8-15,2-2-21 16,-1 2-11-16,1 2-21 15,0-1-9-15,0-1-7 16,3 0-2-16,-2 2-2 16,2-2 1-16,2 0 1 15,1 1 0-15,-1 4 0 16,-1-2 2-16,2 2-2 0,1-1 0 16,-3-1 0-16,-2 0 1 15,-1 0 0-15,-1 0-1 16,-3 1 0-16,-1-1 1 15,-1 0 2-15,-1 0 4 16,0 4 0-16,4 1 0 16,2 3-1-16,3 3-2 15,2 2-5-15,2 1 1 16,-3-3 1-16,-1 6-2 16,0-3-2-16,-2 9-1 15,-2 8 0-15,1 16 2 16,0 6 3-16,0 11 1 15,3 2 3-15,1 11-1 16,2-10-2-16,1 7 0 16,-3-12 0-16,-1 2-1 15,-3-13 0-15,2-1 0 0,-1-10 0 16,-2 2-1-16,-1-16 2 16,1-1 0-16,-1-8 0 15,-2-10 0-15,2-4 1 16,-1 1-3-16,3-7-1 15,2-4-35-15,1 6-34 16,-2-28-349-16,-7-20 72 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8:15.0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5E21429-7229-4AAC-ADB2-801123CC8B36}" emma:medium="tactile" emma:mode="ink">
          <msink:context xmlns:msink="http://schemas.microsoft.com/ink/2010/main" type="inkDrawing" rotatedBoundingBox="6005,5143 9890,5071 9895,5310 6010,5383" shapeName="Other"/>
        </emma:interpretation>
      </emma:emma>
    </inkml:annotationXML>
    <inkml:trace contextRef="#ctx0" brushRef="#br0">-2 271 809 0,'3'-12'235'15,"4"4"48"-15,6-4-204 0,7 6-59 16,8 1 4-16,7 2-10 16,10 3 5-16,2 3-11 15,11 2 0 1,-2-2-5-16,14-6 1 0,-4 0-5 16,9-3 1-16,-4-8-4 0,13 0 2 15,-13 8-2-15,12-6 4 16,-28 6 2-1,0 0-2-15,68-2 3 16,-8-1-3-16,17 3 3 16,-51 4-2-1,2 2-1-15,64 0 2 16,-9 0-2-16,17-2 3 16,-9-5-3-16,-30-10 0 15,-11-5-2-15,8-4 3 16,-16-1-2-16,6 1 2 15,-15 12-2-15,0 11 3 16,-18 11 0-16,9 10 19 16,-15 5 4-16,7 3 14 15,-5-6 3-15,10 0-1 0,-7-8-16 16,11-1-5-16,-11-5-12 16,5-1-3-16,-8-2-3 15,0-3 0-15,-17-5 0 16,0 10 10-16,-8-7 7 15,-9 1 19-15,-10 1 10 16,-2 6 25-16,-8-8-1 16,-3 13 11-16,-3-5-14 15,1 0-9-15,-4-1-23 0,0-1-10 16,0-1-19-16,1-1-3 16,-2 1-4-16,-1 0 0 15,-1-1 2-15,0-1-37 16,-1-1-53-16,-4 9-372 15,-5 2 70-15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8:39.0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DFD07F7-8078-46FF-BD0D-EAF436601F67}" emma:medium="tactile" emma:mode="ink">
          <msink:context xmlns:msink="http://schemas.microsoft.com/ink/2010/main" type="writingRegion" rotatedBoundingBox="30845,1541 26192,1845 26122,772 30775,469"/>
        </emma:interpretation>
      </emma:emma>
    </inkml:annotationXML>
    <inkml:traceGroup>
      <inkml:annotationXML>
        <emma:emma xmlns:emma="http://www.w3.org/2003/04/emma" version="1.0">
          <emma:interpretation id="{CF7CF5A7-DC6A-4109-A93F-7E677C50D243}" emma:medium="tactile" emma:mode="ink">
            <msink:context xmlns:msink="http://schemas.microsoft.com/ink/2010/main" type="paragraph" rotatedBoundingBox="30845,1541 26192,1845 26122,772 30775,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134641-4498-4D53-B7BD-D7679810E2CE}" emma:medium="tactile" emma:mode="ink">
              <msink:context xmlns:msink="http://schemas.microsoft.com/ink/2010/main" type="line" rotatedBoundingBox="30845,1541 26192,1845 26122,772 30775,469"/>
            </emma:interpretation>
          </emma:emma>
        </inkml:annotationXML>
        <inkml:traceGroup>
          <inkml:annotationXML>
            <emma:emma xmlns:emma="http://www.w3.org/2003/04/emma" version="1.0">
              <emma:interpretation id="{2E184A81-25A7-4FE4-9323-400CE24933C0}" emma:medium="tactile" emma:mode="ink">
                <msink:context xmlns:msink="http://schemas.microsoft.com/ink/2010/main" type="inkWord" rotatedBoundingBox="30845,1541 28233,1712 28163,639 30775,4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4424-776 1036 0,'-3'5'231'0,"2"15"92"15,-2 20-299 1,0 1-24-16,-1 57 4 15,3 10-1-15,6 14 4 16,2-8-11-16,4-48-320 16,0-11 104-16</inkml:trace>
          <inkml:trace contextRef="#ctx0" brushRef="#br0" timeOffset="584.5453">3881-671 756 0,'-6'-37'260'15,"15"9"33"-15,14-3-196 16,16 2-50-16,17-14-15 15,12 2-17-15,24-5-2 16,-2 12-5-16,12 11-1 16,-24 12-7-16,-1 11 1 15,-24 10-2-15,-7 8-2 16,-23 3 1-16,2 7 2 16,-16 1 1-16,-10 8 11 15,-9-3 10-15,-8 12 9 16,-4 0 5-16,-10 12 3 15,3-4-9-15,0 7-7 16,7-12-10-16,6-1-5 16,14-21-4-16,11-2-2 0,8-13-2 15,9-1 1-15,5-8-3 16,10 5 1-16,-8 4 0 16,3 3-3-16,-8 10-1 15,-7 15 0-15,-10 1-1 16,-5 7-1-16,-10-4 3 0,-9 1 2 15,-3-13 2 1,-12-1 5-16,-4-12 10 0,-8-3 40 16,-9-10 14-16,-13-9 19 15,0-5-1-15,-7-7-8 16,7-4-38-16,5-4-16 16,19 2-19-16,10-1-3 15,16 7-7-15,11 6-72 16,8 9-22-16,18 5-337 15,1 11 30-15</inkml:trace>
          <inkml:trace contextRef="#ctx0" brushRef="#br0" timeOffset="791.4472">5091-796 1242 0,'-19'5'251'0,"-8"13"123"0,3 11-374 16,4 19 2-16,6 1-2 16,7 5 2-16,8-10-2 15,7 10 4-15,6-10-17 16,-1 5-43-16,1-4-319 16,-9-5 76-16</inkml:trace>
          <inkml:trace contextRef="#ctx0" brushRef="#br0" timeOffset="1458.5326">5144-641 1127 0,'-23'-43'268'16,"18"11"91"-16,17 1-320 16,19 1-36-16,23-7-3 15,5 6-2-15,20-1 1 16,2 9-1-16,9 23 0 16,-10 2 0-16,-3 11 0 15,-19 10-2-15,-13 0 0 16,-19-9-1-16,-9 8 1 15,-13-4 2-15,-11-1 5 16,-4 1 16-16,-17 8 37 16,-9-6 9-16,-19 8 12 15,-4-2-2-15,-14 2-10 0,13-4-37 16,0 5-8 0,15-12-11-16,12-2 0 0,17-5-53 15,25-6-393-15,12-2 117 16</inkml:trace>
          <inkml:trace contextRef="#ctx0" brushRef="#br0" timeOffset="1105.8332">5495-759 1107 0,'-25'9'306'16,"-10"28"69"-16,0 26-288 16,6 14-89-16,6 2 2 15,12-5 1-15,11 1 0 0,9-13-1 16,5-7-9-16,1-12-26 15,2-11-209-15,-6 2-132 16,0-22-51-16</inkml:trace>
          <inkml:trace contextRef="#ctx0" brushRef="#br0" timeOffset="-1917.7765">3743 128 793 0,'-47'-26'256'0,"-12"-1"43"0,6 11-221 16,-6-1-22-16,6 0-31 16,-6-6-3-16,10 0-8 15,-3-9-315-15,-9-11 100 0</inkml:trace>
        </inkml:traceGroup>
        <inkml:traceGroup>
          <inkml:annotationXML>
            <emma:emma xmlns:emma="http://www.w3.org/2003/04/emma" version="1.0">
              <emma:interpretation id="{76DFCC96-7995-4CCF-9627-88426116776D}" emma:medium="tactile" emma:mode="ink">
                <msink:context xmlns:msink="http://schemas.microsoft.com/ink/2010/main" type="inkWord" rotatedBoundingBox="27061,1284 26160,1343 26139,1034 27040,9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697.117">2081-484 1264 0,'-88'-23'301'0,"4"7"104"15,21 16-374-15,-3 5-63 16,11-2-39-16,-5-2-25 15,8-7-33-15,0-3-7 16,7 1 49-16,-2 7 21 16,2 9 22-16,-4 24 34 15,6 3 7-15,-6 20 2 16,11 10 71-16,5 8-335 16,15-13 135-16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8:54.5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757828B-77A4-4BC5-AA32-0D1EB9294F1B}" emma:medium="tactile" emma:mode="ink">
          <msink:context xmlns:msink="http://schemas.microsoft.com/ink/2010/main" type="writingRegion" rotatedBoundingBox="30197,7761 32828,6701 33531,8445 30900,9505"/>
        </emma:interpretation>
      </emma:emma>
    </inkml:annotationXML>
    <inkml:traceGroup>
      <inkml:annotationXML>
        <emma:emma xmlns:emma="http://www.w3.org/2003/04/emma" version="1.0">
          <emma:interpretation id="{A8C28CC4-CE48-44DA-AD84-EC6B672E88B9}" emma:medium="tactile" emma:mode="ink">
            <msink:context xmlns:msink="http://schemas.microsoft.com/ink/2010/main" type="paragraph" rotatedBoundingBox="30197,7761 32828,6701 33531,8445 30900,9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6BFADB-8AE7-490E-84F7-62B63D8FA828}" emma:medium="tactile" emma:mode="ink">
              <msink:context xmlns:msink="http://schemas.microsoft.com/ink/2010/main" type="line" rotatedBoundingBox="30197,7761 32828,6701 33531,8445 30900,9505"/>
            </emma:interpretation>
          </emma:emma>
        </inkml:annotationXML>
        <inkml:traceGroup>
          <inkml:annotationXML>
            <emma:emma xmlns:emma="http://www.w3.org/2003/04/emma" version="1.0">
              <emma:interpretation id="{44049BEF-D0E2-42D1-84C2-3E79883BD68C}" emma:medium="tactile" emma:mode="ink">
                <msink:context xmlns:msink="http://schemas.microsoft.com/ink/2010/main" type="inkWord" rotatedBoundingBox="30197,7761 31894,7077 32597,8821 30900,95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6105 5921 1121 0,'-3'18'348'0,"2"-2"52"16,5-3-284-16,7-2-112 16,15-14-2-16,5-11-2 15,16-15-4-15,1-9-15 16,6-10-40-16,-13 5-16 15,-6 10-5-15,-18 19 0 16,-8 34 14-16,-18 26 42 0,1 43 14 16,-2 10 6-1,11 21 12-15,-1-5 10 0,20 6 12 16,-1-26 2-16,10 5 6 16,-2-19-7-16,7-2-6 15,-6-12-12-15,5 8-3 16,-3-7-6-16,-4 16 2 15,-3 0-3-15,-2 16 1 16,-12-8 0-16,-9 5 26 16,-9-16 9-16,-12 2 25 15,-7-25 16-15,-10-4 24 16,-2-19-16-16,-6-23-8 16,-6-27-22-16,-10-33-15 15,10-19-30-15,0-48-20 16,14-9-5-16,24-16-2 15,23 20 0-15,25 10-10 0,15 44-26 16,35 9-60-16,7 17-27 16,25-21-331-16,-7-5 55 15</inkml:trace>
          <inkml:trace contextRef="#ctx0" brushRef="#br0" timeOffset="-479.5164">5507 6791 1022 0,'-11'9'405'0,"1"-6"20"16,4 3-226-16,2 0-135 16,9-4-23-16,7-10-19 15,19-29-5-15,9-20-13 16,20-45 2-16,3-20 0 0,7-32-1 16,-10 2 4-1,-9 20-6-15,-22 55-14 16,-11 34-3-16,-15 75 0 15,-12 42 0-15,-6 30 2 16,-1 7 14-16,3 16 2 16,5-21 1-16,14-2-2 15,5-27-1-15,9-16-11 16,6-33-39-16,4-40 157 16,1-33-545-16,1-29 196 15</inkml:trace>
          <inkml:trace contextRef="#ctx0" brushRef="#br0" timeOffset="747.4807">6941 6261 698 0,'0'-35'435'16,"-12"18"-56"-16,-2 11-73 16,-3 6-232-16,-1 14-12 15,4 7-21-15,-1 16-8 16,6 8-19-16,4 4-2 15,5-5-6-15,6-1-2 16,6-12-2-16,5-10 1 16,2-13-1-16,4-25 3 15,0-20-1-15,1-26 2 16,-2-15 4 0,-4 0-7-16,-9 27-4 0,-3 21-12 15,-10 36-1-15,-4 31-1 16,-1 27 1-16,1 4 5 15,4 7 12-15,7-5 1 16,11-10-3-16,4-26 1 16,11-31-34-16,6-31-29 0,8-50-9 15,-3-26-337-15,6-40 81 16</inkml:trace>
        </inkml:traceGroup>
        <inkml:traceGroup>
          <inkml:annotationXML>
            <emma:emma xmlns:emma="http://www.w3.org/2003/04/emma" version="1.0">
              <emma:interpretation id="{F878A7D9-B7FE-4E49-8553-956493E35191}" emma:medium="tactile" emma:mode="ink">
                <msink:context xmlns:msink="http://schemas.microsoft.com/ink/2010/main" type="inkWord" rotatedBoundingBox="31960,7403 32951,7004 33250,7747 32260,8146"/>
              </emma:interpretation>
              <emma:one-of disjunction-type="recognition" id="oneOf1"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G</emma:literal>
                </emma:interpretation>
                <emma:interpretation id="interp5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1205.3719">7246 5749 601 0,'-24'72'396'0,"2"32"-56"16,4-8-68-16,6 8-158 16,6-26-24-16,12-7-27 15,6-30-11-15,22-21-16 16,6-31-28-16,20-32-43 16,-4-17-13-16,18-25-1 15,-13 3-1-15,-2 12-7 16,-18 28 35-16,-10 27 12 15,-21 40 3-15,-8 30 30 0,-7 9 12 16,-1 17 24-16,-2-2 13 16,4-3 27-16,4-17-21 15,4-10-12-15,4-22-23 16,9-21-10-16,1-21-23 16,9-28-5-16,2-10 1 15,-2-24 6-15,1-3-11 16,-7-10-45-16,-10 19-6 15,-6 7 1-15,-4 25-1 16,-12 21 10-16,1 21 44 0,-3 14 6 16,4 7-3-16,-1 4-1 15,3-7-3-15,12-7-11 16,6-12 2-16,10-21 3 16,11-13 0-16,21-15 4 15,-1-4 9-15,15 0-85 16,-12 15-328-16,-9 14 81 15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8:35.6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2BF000D-6415-4D29-8C4D-D4384863336B}" emma:medium="tactile" emma:mode="ink">
          <msink:context xmlns:msink="http://schemas.microsoft.com/ink/2010/main" type="writingRegion" rotatedBoundingBox="24971,1547 32923,1547 32923,7336 24971,7336"/>
        </emma:interpretation>
      </emma:emma>
    </inkml:annotationXML>
    <inkml:traceGroup>
      <inkml:annotationXML>
        <emma:emma xmlns:emma="http://www.w3.org/2003/04/emma" version="1.0">
          <emma:interpretation id="{FA4CAD41-543D-4E39-8548-95BDD707BF78}" emma:medium="tactile" emma:mode="ink">
            <msink:context xmlns:msink="http://schemas.microsoft.com/ink/2010/main" type="paragraph" rotatedBoundingBox="28922,1998 29548,1998 29548,2984 28922,29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AA6E24F-0706-41EB-9CAC-884260DEAF16}" emma:medium="tactile" emma:mode="ink">
              <msink:context xmlns:msink="http://schemas.microsoft.com/ink/2010/main" type="line" rotatedBoundingBox="28922,1998 29548,1998 29548,2984 28922,2984"/>
            </emma:interpretation>
          </emma:emma>
        </inkml:annotationXML>
        <inkml:traceGroup>
          <inkml:annotationXML>
            <emma:emma xmlns:emma="http://www.w3.org/2003/04/emma" version="1.0">
              <emma:interpretation id="{DF0931BC-06EB-4EFA-A3A8-CC93B371D145}" emma:medium="tactile" emma:mode="ink">
                <msink:context xmlns:msink="http://schemas.microsoft.com/ink/2010/main" type="inkWord" rotatedBoundingBox="28999,1950 29609,2946 29528,2995 28918,19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970 17 1093 0,'-55'23'243'16,"1"20"99"-16,-6 23-316 16,13 3-21-16,1 14-24 15,12-25-219 16,17-29-476-31</inkml:trace>
        </inkml:traceGroup>
      </inkml:traceGroup>
    </inkml:traceGroup>
    <inkml:traceGroup>
      <inkml:annotationXML>
        <emma:emma xmlns:emma="http://www.w3.org/2003/04/emma" version="1.0">
          <emma:interpretation id="{730F8310-9486-4A2F-B135-C2D0BEEF81FB}" emma:medium="tactile" emma:mode="ink">
            <msink:context xmlns:msink="http://schemas.microsoft.com/ink/2010/main" type="paragraph" rotatedBoundingBox="28751,1506 28876,6290 24988,6391 24863,16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A80E11B-50C7-4658-99F9-DE52C94606BD}" emma:medium="tactile" emma:mode="ink">
              <msink:context xmlns:msink="http://schemas.microsoft.com/ink/2010/main" type="line" rotatedBoundingBox="28751,1506 28876,6290 24988,6391 24863,1608"/>
            </emma:interpretation>
          </emma:emma>
        </inkml:annotationXML>
        <inkml:traceGroup>
          <inkml:annotationXML>
            <emma:emma xmlns:emma="http://www.w3.org/2003/04/emma" version="1.0">
              <emma:interpretation id="{A007B648-037A-46C2-9E4A-38D32F12AB7F}" emma:medium="tactile" emma:mode="ink">
                <msink:context xmlns:msink="http://schemas.microsoft.com/ink/2010/main" type="inkWord" rotatedBoundingBox="28751,1506 28876,6290 24988,6391 24863,1608"/>
              </emma:interpretation>
            </emma:emma>
          </inkml:annotationXML>
          <inkml:trace contextRef="#ctx0" brushRef="#br0" timeOffset="233.6837">74 1652 249 0,'-44'83'82'16,"-4"4"14"-16,8-14-73 15,1 2-1-15,6-9-14 0,0 17 1 16,5-4-7-16,-6 3 1 16,4-10-3-16,-10 6 1 15,1-15 16-15,-7 26 17 16,14-2 1-16,0 27 2 16,10-2 2-16,10 0-156 15,11-31 33-15</inkml:trace>
        </inkml:traceGroup>
      </inkml:traceGroup>
    </inkml:traceGroup>
    <inkml:traceGroup>
      <inkml:annotationXML>
        <emma:emma xmlns:emma="http://www.w3.org/2003/04/emma" version="1.0">
          <emma:interpretation id="{639DCDF4-DEB7-45B3-B6F5-48E2CC500446}" emma:medium="tactile" emma:mode="ink">
            <msink:context xmlns:msink="http://schemas.microsoft.com/ink/2010/main" type="paragraph" rotatedBoundingBox="26264,3294 31854,3294 31854,5791 26264,57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E2BBD0-323D-4F51-879B-C28EA7D921E5}" emma:medium="tactile" emma:mode="ink">
              <msink:context xmlns:msink="http://schemas.microsoft.com/ink/2010/main" type="line" rotatedBoundingBox="26264,3294 31854,3294 31854,5791 26264,5791"/>
            </emma:interpretation>
          </emma:emma>
        </inkml:annotationXML>
        <inkml:traceGroup>
          <inkml:annotationXML>
            <emma:emma xmlns:emma="http://www.w3.org/2003/04/emma" version="1.0">
              <emma:interpretation id="{0455CFFF-624D-44C0-B059-3CBDCACA4A2B}" emma:medium="tactile" emma:mode="ink">
                <msink:context xmlns:msink="http://schemas.microsoft.com/ink/2010/main" type="inkWord" rotatedBoundingBox="26264,3294 29752,3294 29752,5791 26264,5791"/>
              </emma:interpretation>
            </emma:emma>
          </inkml:annotationXML>
          <inkml:trace contextRef="#ctx0" brushRef="#br0" timeOffset="7685.2413">2410 2053 755 0,'3'0'202'0,"16"18"45"16,10 10-218-16,22 19-29 16,10 21-14-16,23 8 1 15,-2-5 4-15,25 4 5 16,-6-12 4-16,10-20 2 16,-15 41 2-16,19 17 3 15,-24 4-3-15,9 7 5 16,-13 3-3-16,10-37 4 15,-16-20-2-15,3 13 4 16,-10-8-4-16,4 18-70 16,-21-1-9-16,-4 7-123 15,-13-35-62-15,-9 20-26 0</inkml:trace>
          <inkml:trace contextRef="#ctx0" brushRef="#br0" timeOffset="8245.8759">2285 2453 374 0,'3'12'111'0,"7"10"31"16,4-2-105-16,6-2 14 15,0-3 12-15,2-1 63 0,-6-9 17 16,1-7 50-16,-4-9-8 16,-3-15-10-16,0-4-60 15,-3-29-26-15,-4-14-51 16,-9-21-15-16,-9-1-15 16,-10-15-2-1,-2 19-3-15,-1 15 0 0,7 22-1 16,4 11 0-16,11 17-4 0,6 10-1 15,9 7-4-15,14 6-1 16,9 6-1-16,20 8 1 16,11 6 0 15,-32-8 5-31,1 0 4 0,118 34-30 16,7 6 132-16,30 5-472 15,-17-10 174-15</inkml:trace>
          <inkml:trace contextRef="#ctx0" brushRef="#br0" timeOffset="-1178.6766">1318 2143 892 0,'-20'-18'246'0,"20"-11"60"16,19-13-244-16,10 4-43 16,20-5-9-16,6 8-5 15,16 10-4-15,-5 14-2 16,9 10 0-16,-6 10-2 15,5 17 2-15,-16 2 0 16,-5 16-4-16,-23 1 1 0,-7 21 1 16,-13 3 1-1,-7 10 1-15,-16-34 10 32,0 1 27-32,-16 41 8 0,-17-19 25 15,-7-13 4-15,-18-18 8 16,19-23-24-16,-11 38-14 15,5-8-23-15,-4-2-5 16,12 1-9-16,-1-45-16 16,17-46-41-16,25-10-343 15,12-17 86-15</inkml:trace>
          <inkml:trace contextRef="#ctx0" brushRef="#br0" timeOffset="-1544.4095">1666 2094 1117 0,'-12'-3'249'0,"5"17"98"15,7 12-324-15,0 15-20 16,6 13-1-16,7 7-2 16,4-1-5-16,2-2 140 15,-2-13-482-15,-10-18 199 16</inkml:trace>
          <inkml:trace contextRef="#ctx0" brushRef="#br0" timeOffset="1164.8315">4700 2892 1166 0,'-1'-128'279'15,"2"1"95"-15,5 44-338 16,10 45-45-16,-4-4-29 15,3-31-45-15,-5-2-181 0,5-24-111 16,-3 3-44 0</inkml:trace>
          <inkml:trace contextRef="#ctx0" brushRef="#br0" timeOffset="1018.6731">4045 4238 619 0,'16'-56'135'0,"10"5"30"16,3 9-202-16,8-16-22 16,1 1-3-16,7-13 2 15,-9 5-27-15,3 3-58 16,-16 11 24-16</inkml:trace>
        </inkml:traceGroup>
        <inkml:traceGroup>
          <inkml:annotationXML>
            <emma:emma xmlns:emma="http://www.w3.org/2003/04/emma" version="1.0">
              <emma:interpretation id="{1EFF3332-DDE2-4308-8F70-B396C356E56D}" emma:medium="tactile" emma:mode="ink">
                <msink:context xmlns:msink="http://schemas.microsoft.com/ink/2010/main" type="inkWord" rotatedBoundingBox="29921,4820 31854,4820 31854,5724 29921,57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684.2279">5754 3899 896 0,'3'0'368'0,"-7"8"25"16,2-8-213-16,10-3-88 15,2-3-40-15,10-10-8 16,11-4-25-16,10-10-1 15,5 4-24-15,11 4 151 16,-2 18-557-16,-2 8 220 16</inkml:trace>
          <inkml:trace contextRef="#ctx0" brushRef="#br0" timeOffset="12500.63">5869 3723 1447 0,'-8'6'400'16,"4"-11"-307"-16,-2 19-53 16,6 22-9-16,0 8-16 15,6 16-7-15,-2 0-3 16,9-2 0-16,-4-11 0 16,2-10-42-16,-2-14-11 15,-5-15-33-15,-7-8-3 16,2-17-329-16,-4-1 120 0</inkml:trace>
          <inkml:trace contextRef="#ctx0" brushRef="#br0" timeOffset="12275.8572">4955 3721 960 0,'15'-3'257'15,"-5"23"78"-15,-4 14-243 16,0 7-48-16,-3 24-2 16,1-10-1-16,4 2-9 15,4-8-21-15,8-2-1 16,3-16-2-16,0 0-5 16,-10-24 0-1,0 3 3-15,13-4 10 16,-7-15 2-16,7-28 0 15,5-23 0-15,1-29-2 0,-3-5-11 16,0 1-1-16,-7 25-2 16,-7 18-3-16,-12 36-5 15,-3 32-4-15,-6 22-2 16,-5 25 4-16,3 14 2 16,1 9 7-16,5-16 4 15,8-11 2-15,5-22-3 16,3-18 1-16,1-13-1 15,7-13 4-15,-2-16 1 0,7-35 8 16,6-19 5-16,2-21 14 16,-5 2 1-16,-5 5 17 15,-8 34-2-15,-8 23-7 16,-9 24-20-16,-3 17-8 16,0 10-19-16,0 11 1 15,-2 1-10-15,7 6-67 16,-1-11 27-16,4 0-394 15,1-15 62-15</inkml:trace>
          <inkml:trace contextRef="#ctx0" brushRef="#br0" timeOffset="13377.5862">6242 3588 1091 0,'-15'-26'302'0,"1"-5"82"0,12 8-315 15,18-6-23-15,11 0-27 16,22-14-9-16,13 5-11 15,14-2 0-15,-4 11-1 16,8 2 2-16,-14 21 0 0,2 14-2 16,-16 6-1-16,-5 24-3 15,-13 7-5 1,-13 19 2-16,-14-3 0 0,-14 13 1 16,-6-25 19-16,-15 6 37 15,-3-16 17-15,-10 7 34 16,-2-11 17-16,-11 9 18 15,5 9-23-15,-6-14-11 16,7-14-34-16,-2-2-16 16,7-9-36-16,3-37-21 15,9 1-29-15,16-7-90 16,10-6-51-16,24 6-360 16,4 21 26-16</inkml:trace>
          <inkml:trace contextRef="#ctx0" brushRef="#br0" timeOffset="12993.6893">6464 3490 976 0,'5'-17'268'0,"1"11"92"16,5 7-274-16,6 7-22 15,-2 12-20-15,3 15-6 16,-8-4-15 0,-1 0-30-16,8 44-42 15,-7-2-127-15,-4-2-195 16,-2-13-25-16</inkml:trace>
        </inkml:traceGroup>
      </inkml:traceGroup>
    </inkml:traceGroup>
    <inkml:traceGroup>
      <inkml:annotationXML>
        <emma:emma xmlns:emma="http://www.w3.org/2003/04/emma" version="1.0">
          <emma:interpretation id="{0D99E54D-4B9B-43A9-93A5-69DD6B987B91}" emma:medium="tactile" emma:mode="ink">
            <msink:context xmlns:msink="http://schemas.microsoft.com/ink/2010/main" type="paragraph" rotatedBoundingBox="25380,6864 32917,5546 33138,6807 25601,8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5F4786-8BD5-475F-BBAC-7A4BCE6E7282}" emma:medium="tactile" emma:mode="ink">
              <msink:context xmlns:msink="http://schemas.microsoft.com/ink/2010/main" type="inkBullet" rotatedBoundingBox="25425,7118 25983,7020 26004,7141 25446,7238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0" timeOffset="1366.8001">4582 1431 536 0,'-46'-56'361'0,"14"0"-63"0,0-6-62 15,-2-20-178 1,0-4-61-16,2-4-2 16,-3 2-2-16,-5 4 1 15,2 27 1-15,-4 4 4 16,2 14 1-16,-6 1-1 16,8 4 0-16,-5-3-37 15,6 8-186-15,5-18-68 16,7-1-77-16</inkml:trace>
      </inkml:traceGroup>
      <inkml:traceGroup>
        <inkml:annotationXML>
          <emma:emma xmlns:emma="http://www.w3.org/2003/04/emma" version="1.0">
            <emma:interpretation id="{C2C13055-F6B8-4332-8A9F-F46D36F29358}" emma:medium="tactile" emma:mode="ink">
              <msink:context xmlns:msink="http://schemas.microsoft.com/ink/2010/main" type="line" rotatedBoundingBox="27108,6562 32917,5546 33138,6807 27328,7824"/>
            </emma:interpretation>
          </emma:emma>
        </inkml:annotationXML>
        <inkml:traceGroup>
          <inkml:annotationXML>
            <emma:emma xmlns:emma="http://www.w3.org/2003/04/emma" version="1.0">
              <emma:interpretation id="{61F26CE1-0482-4704-B167-E03707AAA569}" emma:medium="tactile" emma:mode="ink">
                <msink:context xmlns:msink="http://schemas.microsoft.com/ink/2010/main" type="inkWord" rotatedBoundingBox="27131,6696 28646,6432 28719,6851 27205,7116"/>
              </emma:interpretation>
            </emma:emma>
          </inkml:annotationXML>
          <inkml:trace contextRef="#ctx0" brushRef="#br0" timeOffset="594.7972">459 5565 501 0,'56'18'263'0,"16"-5"-17"15,0-3-145-15,20 1-1 16,-5-12-69-16,18-10-268 16,-10-8 85-16</inkml:trace>
        </inkml:traceGroup>
        <inkml:traceGroup>
          <inkml:annotationXML>
            <emma:emma xmlns:emma="http://www.w3.org/2003/04/emma" version="1.0">
              <emma:interpretation id="{FD489475-E38C-47A2-A79C-5EC1B5891C70}" emma:medium="tactile" emma:mode="ink">
                <msink:context xmlns:msink="http://schemas.microsoft.com/ink/2010/main" type="inkWord" rotatedBoundingBox="29749,6100 32917,5546 33138,6807 29969,7362"/>
              </emma:interpretation>
              <emma:one-of disjunction-type="recognition" id="oneOf3">
                <emma:interpretation id="interp3" emma:lang="" emma:confidence="0">
                  <emma:literal>„End</emma:literal>
                </emma:interpretation>
                <emma:interpretation id="interp4" emma:lang="" emma:confidence="0">
                  <emma:literal>J End</emma:literal>
                </emma:interpretation>
                <emma:interpretation id="interp5" emma:lang="" emma:confidence="0">
                  <emma:literal>j End</emma:literal>
                </emma:interpretation>
                <emma:interpretation id="interp6" emma:lang="" emma:confidence="0">
                  <emma:literal>I End</emma:literal>
                </emma:interpretation>
                <emma:interpretation id="interp7" emma:lang="" emma:confidence="0">
                  <emma:literal>l End</emma:literal>
                </emma:interpretation>
              </emma:one-of>
            </emma:emma>
          </inkml:annotationXML>
          <inkml:trace contextRef="#ctx0" brushRef="#br0" timeOffset="16281.6239">6688 4274 1131 0,'-14'-5'364'16,"1"49"42"-16,-1 52-270 16,5 6-139-16,6 9 1 15,3-25 3-15,6 6 2 16,6-49 0-16,6 4-1 16,1-13 0-16,2 0-9 15,-2-14-20-15,-6-1-55 16,-6-14 322-16,-7-11-650 0,-5-6 280 15</inkml:trace>
          <inkml:trace contextRef="#ctx0" brushRef="#br0" timeOffset="16601.6455">6684 4847 887 0,'1'11'291'16,"7"-6"38"-16,9-9-203 15,7 0-105-15,15-5 5 16,3-10-4-16,11-1 3 16,-6-1-37-16,-5 2-329 0,-22 4 100 15</inkml:trace>
          <inkml:trace contextRef="#ctx0" brushRef="#br0" timeOffset="16754.237">6857 5149 1236 0,'0'-6'262'0,"6"-11"118"16,8-7-368-16,10-19-12 15,7-2-32 1,6-2 198-16,-3 10-546 0,-4-3 219 15</inkml:trace>
          <inkml:trace contextRef="#ctx0" brushRef="#br0" timeOffset="16442.8584">6653 4556 880 0,'-3'-46'394'16,"9"-6"-15"-16,0 47-191 15,9-7-120-15,8-1-42 0,11-17 0 16,5-7-4-16,10-6-5 15,-2 3-12-15,4-1-23 16,-27 32-119 0,1-1 34-16,9 27-300 15,-21 20 79-15</inkml:trace>
          <inkml:trace contextRef="#ctx0" brushRef="#br0" timeOffset="17092.8749">7089 4826 439 0,'1'4'318'0,"4"6"-42"16,-2-9-66-16,4 5-103 16,1-4-47-16,1-2-8 15,0 3-23-15,1 3-7 16,-3 0-12-16,6 0-5 15,-7 2-2-15,3-2 5 16,-1 8 4-16,-4-5 18 16,-2 2 2-16,5-1 2 15,4-11-4-15,11-13-1 16,7-4-18-16,11-11 0 16,1-7-1-16,5 4 0 0,-11 1-5 15,-6 8 3 1,-12 11-3-16,-4 12 3 0,-12 11-4 15,-5 13 7-15,-3 9-2 16,1 0 2-16,-1-3-2 0,4-9 1 16,7-13-5-1,8-13-28-15,4-9-29 0,4-16-316 16,-5-4 69-16</inkml:trace>
          <inkml:trace contextRef="#ctx0" brushRef="#br0" timeOffset="17416.4853">7635 4501 1134 0,'-39'95'256'15,"5"-9"119"-15,7-2-325 16,16-53-11-16,16-10 2 16,16-12-23-16,13-4-7 15,4-13-9-15,10-16-1 16,-8 1 1-16,4-79 3 15,-4-23-3-15,1-9 2 16,-5 2 1-16,2-12 2 0,-13 78 1 16,-8 26 8-16,-14 13 1 15,-10 14-3-15,-6 21-2 16,-6 14 0-16,-2-1-6 16,-1 22-2-16,15 27 22 15,-1 1-12 1,3 67-1-16,11-12-2 15,19-3-3-15,7-19-48 16,10-103-383-16</inkml:trace>
          <inkml:trace contextRef="#ctx0" brushRef="#br0" timeOffset="14615.2056">5035 5093 494 0,'18'-82'320'0,"-13"47"207"16,1 0-365-16,2-16-47 16,-7 39-64-16,-2 21-19 15,-4 19-29-15,5 44 0 16,1 8-3-16,4 16 5 16,3-1 4-16,6 5 4 15,1-26-2-15,5 7 0 16,-5-20 0-16,2 7-2 15,-9-19-4-15,-5-3-2 16,-6-19 12-16,-3-10 24 16,-11-15 6-16,-2-18 1 15,-1-11 0-15,-6-24-10 16,8-7-26-16,1-17-5 0,8 3-3 16,6-2 1-16,6 22-3 15,1 11-2-15,6 22-4 16,3 13-1-16,3 20-2 15,10 9-1-15,3 6 4 16,6 5 2-16,-3-7 4 16,14-7-8-16,-6-14-13 15,5-21-13-15,-2-17-2 0,-2-20 2 16,-13-5 7-16,-5-7 16 16,-12 16 12-16,-5 13 4 15,-6 24-6-15,-3 22 2 16,0 21-3-16,1 17 10 15,5 3-2-15,2 8 11 16,5-16 2-16,9-7 1 16,4-21-5-16,11-24 1 15,4-20-6-15,11-28 1 16,-3-21-1-16,2-4-1 16,-13 7-2-16,-8 17-5 15,-11 33-5-15,-7 31-6 16,-7 22 1-16,1 24-1 15,1 3 4-15,4 7 4 16,0-12 9-16,8-5 0 0,1-20 1 16,-1-15 1-16,0-16 2 15,9-15 0-15,-4-12 1 16,6-13-2-16,-3 7-2 16,-2-3-19-16,-10 13-25 15,-4 14-44-15,-10 19-328 16,-3 10 72-16</inkml:trace>
          <inkml:trace contextRef="#ctx0" brushRef="#br0" timeOffset="14856.8657">5874 4735 1249 0,'-22'6'276'0,"5"0"114"16,10 1-369-16,4-1-11 15,7-3-7-15,22-3-392 16,8-8 130-16</inkml:trace>
          <inkml:trace contextRef="#ctx0" brushRef="#br0" timeOffset="13946.0135">4993 5663 222 0,'-18'-18'0'16</inkml:trace>
          <inkml:trace contextRef="#ctx0" brushRef="#br0" timeOffset="15933.247">6219 4941 1081 0,'-6'-14'273'0,"1"-3"94"16,7 11-317 0,1-11-15-16,1 14-17 0,4-3-10 15,0 10-10-15,-1 1-1 16,1 9 0-16,0 4 9 15,-4 14 5-15,2 14 6 16,-1 4 2-16,0 6 3 16,-1-10-9-16,2 0-1 15,2-18-4-15,0-17 3 16,1-11-2-16,2-13 5 16,-2-10-2-16,-5-13 2 15,-4 8-4-15,-3-1 0 16,-3 7-5-16,0 7-1 15,1 9-4-15,2 3 1 0,5 1-2 16,-2 1-41-16,5-7-28 16,4-1-334-16,-2-2 60 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6:02.1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A888ABD-7437-4AE2-9409-6D58DD12A9E9}" emma:medium="tactile" emma:mode="ink">
          <msink:context xmlns:msink="http://schemas.microsoft.com/ink/2010/main" type="writingRegion" rotatedBoundingBox="1113,3384 2543,2701 2890,3426 1459,4109">
            <msink:destinationLink direction="with" ref="{33BE6379-178F-4C93-AE06-A0FB8E12B63B}"/>
          </msink:context>
        </emma:interpretation>
      </emma:emma>
    </inkml:annotationXML>
    <inkml:traceGroup>
      <inkml:annotationXML>
        <emma:emma xmlns:emma="http://www.w3.org/2003/04/emma" version="1.0">
          <emma:interpretation id="{A952407C-2B40-4CD5-AD0A-F392B606E4EA}" emma:medium="tactile" emma:mode="ink">
            <msink:context xmlns:msink="http://schemas.microsoft.com/ink/2010/main" type="paragraph" rotatedBoundingBox="1113,3384 2543,2701 2890,3426 1459,4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9519AC-C736-48D3-BD77-D08DA417A6C7}" emma:medium="tactile" emma:mode="ink">
              <msink:context xmlns:msink="http://schemas.microsoft.com/ink/2010/main" type="line" rotatedBoundingBox="1113,3384 2543,2701 2890,3426 1459,4109"/>
            </emma:interpretation>
          </emma:emma>
        </inkml:annotationXML>
        <inkml:traceGroup>
          <inkml:annotationXML>
            <emma:emma xmlns:emma="http://www.w3.org/2003/04/emma" version="1.0">
              <emma:interpretation id="{8C9ECAFF-BE57-4E4B-9178-E42268DB98DC}" emma:medium="tactile" emma:mode="ink">
                <msink:context xmlns:msink="http://schemas.microsoft.com/ink/2010/main" type="inkWord" rotatedBoundingBox="1113,3384 2543,2701 2890,3426 1459,4109"/>
              </emma:interpretation>
              <emma:one-of disjunction-type="recognition" id="oneOf0">
                <emma:interpretation id="interp0" emma:lang="" emma:confidence="0">
                  <emma:literal>ist</emma:literal>
                </emma:interpretation>
                <emma:interpretation id="interp1" emma:lang="" emma:confidence="0">
                  <emma:literal>IST</emma:literal>
                </emma:interpretation>
                <emma:interpretation id="interp2" emma:lang="" emma:confidence="0">
                  <emma:literal>(St</emma:literal>
                </emma:interpretation>
                <emma:interpretation id="interp3" emma:lang="" emma:confidence="0">
                  <emma:literal>Ist</emma:literal>
                </emma:interpretation>
                <emma:interpretation id="interp4" emma:lang="" emma:confidence="0">
                  <emma:literal>(st</emma:literal>
                </emma:interpretation>
              </emma:one-of>
            </emma:emma>
          </inkml:annotationXML>
          <inkml:trace contextRef="#ctx0" brushRef="#br0">1289-3946 435 0,'-9'6'505'15,"7"8"-160"-15,5 9-260 16,8 17 268-16,3 3-342 16,4 9 3-16,4-6-6 0,4-6 1 15,-2-12-6-15,5-5 0 16,-4-11-24-16,-5-3-331 15,-6-6 100-15</inkml:trace>
          <inkml:trace contextRef="#ctx0" brushRef="#br0" timeOffset="470.3665">1612-4181 1035 0,'-7'8'298'16,"1"10"72"-16,-7 16-285 0,1 9-40 16,1 8-6-16,5-5-22 15,3-2 0-15,6-12-5 16,5-4-2-16,1-14-8 15,2-5 2-15,0-9-2 16,4-6 4-16,0-5-3 0,4 2 3 16,-3 0-3-1,6 4 1-15,-2 7-5 0,4 4 4 16,-4 5-5-16,-1 7 4 16,-2 2-5-16,-5 5 4 15,-4-2-4 1,-2 4 7-16,-8-2-7 0,-2-2 31 15,-6-5 9-15,-6-4 24 16,-6-6-2-16,-6-2 11 16,-2-5-30-16,-4-1-9 15,9 0-26-15,2-4 1 16,11-3-10-16,6 4-42 16,9 2-26-16,6 4-35 15,5 5-27-15,1 5-321 16,-1 1 106-16</inkml:trace>
          <inkml:trace contextRef="#ctx0" brushRef="#br0" timeOffset="977.1701">1773-3997 726 0,'-12'-7'379'0,"0"2"-9"15,10 2-135-15,4 0-141 16,7-5-18-16,5-4-46 16,6-14-7-1,-2-2-15-15,7-7 4 16,-5 1-2-16,7 1-151 0,4 16-252 16,1 1 38-16</inkml:trace>
          <inkml:trace contextRef="#ctx0" brushRef="#br0" timeOffset="823.5517">1830-4277 956 0,'-3'-8'321'0,"2"7"56"15,1 10-269-15,4 17-14 16,-2 6-48-16,5 16-2 16,0-1-24-16,6 2 0 15,-5-6-15-15,6-1 4 16,0-15-8-16,-1-2 6 15,-5-10-7-15,4-4 7 16,-7-8-6-16,-3 1 1 16,-2-2-22-16,-4-4-43 15,-3 2-28-15,-6-4-313 16,-2-1 53-16</inkml:trace>
          <inkml:trace contextRef="#ctx0" brushRef="#br0" timeOffset="-9085.0357">520-3688 1014 0,'-7'-9'309'16,"-7"18"52"-16,9 9-269 16,7 13-68-16,-2 6-15 15,11 1-7-15,2-3 1 16,3-6-3-16,5-9 2 16,2-7-3-16,3-12 4 0,3-9-1 15,1-10 3-15,-7-6 1 16,1-15-21-16,-12 2-7 15,-1 2-6-15,-3 6-11 16,-4 3-28-16,-4 9 3 16,2-1-213-16,1-7-61 0,-2 2-59 15,3 3-78-15,-1 5 560 16,0 9 317-16,1 16-60 16,-1 10-24-16,-1 17-104 15,1 12-124-15,3 22-28 16,2 2-35-16,9 16-8 15,4-6-13-15,5-2 0 16,2-19-3-16,2-12 0 16,-7-25 1-16,-6-36-340 15,-12-22 113-15</inkml:trace>
          <inkml:trace contextRef="#ctx0" brushRef="#br0" timeOffset="-703.3657">1082-3613 322 0,'-3'-9'381'0,"-7"0"-86"0,1-1 11 15,6-3-165-15,5 6-44 16,-2-2-7-16,0 9-31 16,9 9-8-16,5 14-26 15,3 14-6-15,4 9-15 16,7 22 7-16,-4 4-8 15,2 6 5-15,-7-11-6 0,-1-8 4 16,-6-27-5 0,-4-14-3-16,-5-21-22 0,-6-29-238 15,-2-17-105-15,-16-23-63 16</inkml:trace>
          <inkml:trace contextRef="#ctx0" brushRef="#br0" timeOffset="-227.9576">1230-3441 825 0,'-15'3'332'0,"4"1"25"16,8-1-206-16,0-3-50 15,5 0-45-15,4-4-2 16,0-7-23-16,2-4-2 16,1-1-23-16,0-8 4 15,2 4-10-15,4 0 4 16,-1 5-5-16,4-4-36 15,-2 10 3-15,1 1-356 16,-2 8 81-16</inkml:trace>
          <inkml:trace contextRef="#ctx0" brushRef="#br0" timeOffset="-454.5186">1180-3739 936 0,'0'2'287'0,"-2"-1"54"15,2 5-268-15,6 7-24 16,4 0-37-16,0 13-1 16,9 4-12-16,4 6 5 15,-2 0-5-15,4 1 4 16,-2-10-3-16,-5-1 4 0,-5-9-4 15,-4-3 4-15,-6-6-12 16,-8-2-25-16,1-5 1 16,-3 2-312-16,3-4 77 15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8:32.9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FD888CC-95D4-4886-9808-291A8137D0E0}" emma:medium="tactile" emma:mode="ink">
          <msink:context xmlns:msink="http://schemas.microsoft.com/ink/2010/main" type="writingRegion" rotatedBoundingBox="28697,1464 29008,7015 24356,7275 24046,1724"/>
        </emma:interpretation>
      </emma:emma>
    </inkml:annotationXML>
    <inkml:traceGroup>
      <inkml:annotationXML>
        <emma:emma xmlns:emma="http://www.w3.org/2003/04/emma" version="1.0">
          <emma:interpretation id="{E8E142C6-BF4F-4B28-87B3-C6614046C305}" emma:medium="tactile" emma:mode="ink">
            <msink:context xmlns:msink="http://schemas.microsoft.com/ink/2010/main" type="paragraph" rotatedBoundingBox="28697,1464 29008,7015 24356,7275 24046,17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FB4B52-0412-46A3-87A9-0C78F012704A}" emma:medium="tactile" emma:mode="ink">
              <msink:context xmlns:msink="http://schemas.microsoft.com/ink/2010/main" type="line" rotatedBoundingBox="28697,1464 29008,7015 24356,7275 24046,1724"/>
            </emma:interpretation>
          </emma:emma>
        </inkml:annotationXML>
        <inkml:traceGroup>
          <inkml:annotationXML>
            <emma:emma xmlns:emma="http://www.w3.org/2003/04/emma" version="1.0">
              <emma:interpretation id="{69E43139-F003-45FC-B833-1CE0371E975E}" emma:medium="tactile" emma:mode="ink">
                <msink:context xmlns:msink="http://schemas.microsoft.com/ink/2010/main" type="inkWord" rotatedBoundingBox="28697,1464 29008,7015 24356,7275 24046,1724"/>
              </emma:interpretation>
            </emma:emma>
          </inkml:annotationXML>
          <inkml:trace contextRef="#ctx0" brushRef="#br0">277 3637 729 0,'-11'-8'210'15,"3"2"59"-15,4 3-196 16,-2-15-24-16,1-7-4 16,-1-9 7-16,3-4-8 15,-2-22-2-15,5 11-4 16,0 2-9-16,2 10-13 15,-2 2-8-15,1 13-3 0,2 4-4 16,0 4 3 0,1-3-4-16,0 0 3 0,1-7-3 15,-2-9 2-15,0-23-3 16,0-6 3-16,0-5-3 16,0-24 3-16,2 12-3 15,-1 22 3-15,1 8-4 16,0 6 4-16,1 34-4 15,-3-7 4-15,3 4-4 16,0 1 0-16,-1 2 0 16,1 1 4-16,1 4-3 15,3-5 3-15,0-4 0 16,4 4 0-16,1 0-5 16,1-2 4-16,2 2-3 15,-4-3 3-15,3 9-4 16,-5-2 3-16,2-3 0 0,0 2 1 15,1 3-1-15,-1-8 2 16,0-6-1-16,3 4 0 16,1-3 0-16,-9 4 0 15,0 0 0 1,14-14-2-16,-3 10 2 16,-1 3-2-16,-13 3 1 15,0 1 1 1,8-3-1-16,-10-2 0 15,4-10 0-15,-2-6 1 0,6 1 0 16,-1 0-1-16,5-8 2 16,2 5-2-16,3-3 2 15,-7 6-2-15,2-4 1 16,-7 12 0-16,0-2-1 16,-3 8 1-16,2-4-1 15,1 5 1-15,-3-1-2 16,-1 3 2-16,1-3-2 15,-2 2 2-15,1-2-2 16,-3 3 2-16,-1-7-1 16,-1 10 1-16,-3-6-1 15,-2 5 2-15,1-3-2 16,1 0 1-16,0-11-1 16,3 2 0-16,3-10-1 0,1 2 2 15,3-3-2-15,-1 3 3 16,-2-4-3-16,-1 8 3 15,-3-3-3-15,-3 7 1 16,0 1-1-16,-1 4 2 16,-1 3-3-16,0 3 3 15,4-1-2-15,-1 1 3 16,4-3-3-16,-2-1 3 16,1-3-3-16,-1-1 3 0,0-1-3 15,0 5 1-15,-1 0-1 16,-1 2 2-16,-1 4-2 15,3 6 1-15,0 2-1 16,-1-1 0-16,2 2 0 16,2-4 2-16,-1-3-2 15,-4 0 2-15,5-2 0 16,-4-5 0-16,-1 6-1 16,1-3 1-16,1 4-1 15,-2 0-2-15,4 7 0 16,-2-4-1-16,1 4-1 15,-1 0 1-15,-1 1 2 16,1-1 1-16,1 3 1 16,-2-6 2-16,1-4 0 15,-3-2 0-15,1-4-1 16,-1 1 0-16,2-2-1 0,-1 5 1 16,4-2-3-16,-2 4 2 15,0 4-1-15,0-1 0 16,-2-2-1-16,1 2 2 15,2 1-3-15,2-3 1 16,0 4 0-16,3-3 0 16,2 1 0-16,-2-1 1 0,0 2-1 15,2-1 2-15,-2-3-1 16,2 3 1-16,1-5-1 16,0-4 2-16,0 1-3 15,2 0 4-15,-2-1-5 16,-1 1 3-16,1 3-3 15,-1 3 4-15,1 1-5 16,2 1 5-16,0 4-5 16,2-2 5-16,0 1-4 15,-1 2 3-15,0-2-3 16,-3 1 5-16,1-2-6 16,0 2 4-16,4-1-3 15,0 2 3-15,3 1-4 16,-3-1 4-16,1 4-4 15,-1-2 4-15,1 1-3 16,-4 1 3-16,3 0-2 0,-2-2 3 16,2-2-2-16,1-2 2 15,2 1-2-15,-3-2 1 16,3 2-2-16,-2 2 2 16,-3 1-2-16,-1 0-1 15,6 6-2-15,-5 5-1 16,5 1 1-16,-2-1 1 15,2 1-1-15,-5-4 5 0,-1-3 0 16,3-8 2-16,0-3-1 16,0-5 2-16,2-6-1 15,4-1 1-15,-3-4-4 16,0 4 2-16,2 3-3 16,-4 4 3-16,-3 4-5 15,-3 2 4-15,1 4-3 16,-6 1 3-16,2-3-4 15,0-2 6-15,2-3-4 16,-3-4 4-16,2-9-4 16,3-1 5-16,-3-5-5 15,2-1 5-15,4-8-5 16,-1 4 4-16,3-4-4 16,-1 7 4-16,1 2-5 15,-1 7 5-15,3-3-5 16,0 1 3-16,3-2-3 0,3-5 4 15,6 0-4-15,-6 1 4 16,3-4-3-16,-9-2 1 16,1 4 1-16,-8-5-1 15,3 7 1-15,-10 8-1 16,2 5 0-16,-6 6 0 16,1 4 0-16,-8 2 0 15,8-3 0-15,-3 2 0 16,1-2 1-16,-1 0 0 0,2-7-1 15,-4 1 1-15,5-5 0 16,-3 2 0-16,0-2-1 16,1 5 1-16,5 0 0 15,-3 4-1-15,10 1-2 16,-6 1 2-16,1 0-1 16,-2 1 2-16,-2-3-1 15,-1-1 1-15,2 0-1 16,-2 0 1-16,2-2-1 15,5 2-1-15,-1-3 2 16,1 0-2-16,2-3 1 16,-3-2-1-16,5 0 1 15,-1-1-1-15,-2-1 1 16,3 4 1-16,-1 0 0 16,-5 4 0-16,-5 2-2 0,5 3 1 15,2-2-1-15,3 2 0 16,2-1-1-16,6-3 3 15,1-2-1-15,-4 2 1 16,3-6-2-16,1 1 3 16,-1 1-3-16,-2 1 2 15,-3 2-3-15,0 2 1 16,-4 4-4-16,-3 5 2 16,2 2-1-16,-2 1 1 0,-2 3 0 15,1-4 1-15,-2 2-1 16,-5 1 3-16,4-3-2 15,-2-2 3-15,2 3-2 16,1-3 5-16,1-1-5 16,2-1 4-16,2 5-3 15,-2-1 3-15,2 4-6 16,-4 0 4-16,3 3-4 16,-3 2 3-16,4 5-3 15,1-4 5-15,3 2-4 16,1-2 4-16,7-1-3 15,-2-2 3-15,5-1-2 16,-5-2 3-16,4 2-5 16,-8-3 3-16,2 2-2 0,-5 1 1 15,0 4-2-15,-2-1 3 16,3 3-3-16,-2-2 2 16,0 1 0-16,1-2 1 15,-2-1-2-15,-6 0 2 16,2-3-1-16,0 6-1 15,-4-1-1-15,-1-3 0 16,0 7 1-16,3-1 0 16,-1-2 2-16,1 0 1 0,4 3-1 15,0-8 1-15,-6 2-1 16,1-2-1-16,2-2 0 16,-4 1 1-16,-1 2-2 15,4 0 1-15,-3 5-1 16,-2 0 1-16,2 4 0 15,0-2 0-15,0 1 1 16,2-7-1-16,4 3 0 16,-1-7 1-16,2 2-1 15,2-7 1-15,1 2 0 16,0-3 0-16,1 4-1 16,-2-3 0-16,2 5 0 15,-5 1 0-15,0 3-1 16,-1 1 1-16,3 5 0 15,-4-1 1-15,5 4-2 16,2-4 2-16,0 0-1 0,-2-5 1 16,5 0-2-16,-2-5 2 15,3 0-2-15,-1-2 3 16,5 3-3-16,-4-1 3 16,0 4-2-16,-1-3 1 15,1 2-3-15,1 3 3 16,2-2-3-16,-2-1 2 15,7 6 0-15,-4-4 0 0,3-6 1 16,-2-3 1-16,4 4-3 16,-1-11 2-16,2 0 0 15,-2 1 0-15,3-2 1 16,-6-1 0-16,1 3 0 16,-7 2-2-16,-1 4 0 15,-3 3-2-15,6 2 1 16,-7 1-2-16,9 3 3 15,-1-5-1-15,2 0 4 16,-1-4-2-16,5 1 1 16,-3-2-1-16,4 0 0 15,-2 2-1-15,-1-7 0 16,-4 5 0-16,2 0-1 16,-2 0 0-16,-1 3 0 15,0 7 0-15,2 4-1 16,1 0 2-16,-1-1 0 15,0 4 0-15,2-1-2 0,-1-7 4 16,1 3-2-16,-2-2 1 16,4-4-2-16,-4 2 2 15,3 7-3-15,-5-1 2 16,-1 7-2-16,-1 4 2 16,-6 4-3-16,-4-3 4 15,-1 4-2-15,-3-7 3 16,2 1-2-16,2-5 2 15,-2 2-3-15,4-5 3 0,-1 1-2 16,-4 0 1-16,1 1-1 16,-2-3 2-16,-6 2-4 15,-1 0 1-15,-2 2 0 16,0-1-1-16,1 2 1 16,4 2 2-16,-2-2-1 15,-1-5 2-15,1 2-1 16,0-5 1-16,0 1-1 15,0-2 0-15,1 1-1 16,-2 0 2-16,-3 4-5 16,-3-1 3-16,-1 10-3 15,2-2 2-15,-7 6-1 16,5 0 5-16,-1 3-4 0,1-7 5 16,-1 1-4-16,3-6 3 15,-2-1-4-15,0-4 4 16,0-1-5-16,2-3 5 15,-2 9-3-15,3-9 3 16,-2 7-4-16,0-7 3 16,0 0-2-16,-1-14 1 15,-2 10-3-15,6-10 4 0,-6 3-2 16,7 4 1 0,-5-4 0-16,2-5 0 0,-5 2-1 15,2-3 2-15,-2 0-2 16,6 5 4-16,2 1 3 15,1-5 1-15,2 8-2 16,2-4 1-16,-3-4-3 16,1 5-4-16,-3 2 0 15,0-2 1-15,-2 5-2 16,-1-1 2-16,-5-1 0 16,3 7 0-16,-13-9-1 15,-1-2 1-15,-4 7-1 16,0 0 0-16,-2-6 0 15,8 5 2-15,-2 4-2 16,4-3 2-16,-1 1-2 16,1-4 1-16,-4 0-2 15,2 0 3-15,-3-3-3 0,4 0 3 16,1 0-3-16,5 5 2 16,1 1-3-16,2 0 4 15,0-3-4-15,6-6 3 16,-2 4-1-16,4-4 1 15,2 3-2-15,3-2 2 16,-7 10-2-16,6-7 0 0,-6 46-1 16,-1 0 2-16,0 8-1 15,1-1 1-15,-6 6 1 16,5-48 1-16,2 1-2 16,-3-5 2-16,3 4-2 15,1-1 1-15,2 3-1 16,0 1 0-16,3-3-1 15,0 2 1-15,4 2-1 16,-2 4 1-16,1-4-1 16,-5 5 0-16,2-12 1 15,-3 2 0-15,7-5-1 16,-2 0 0-16,4-3 1 16,3 3-1-16,2-4 1 15,-1 1-1-15,0 0 2 16,-4 2-1-16,1 0 0 15,1-1 1-15,-4 5-2 16,5 1 1-16,2-1 0 16,-3-3 0-16,-4 3 0 0,4-1 1 15,1 0-1-15,-1 0-1 16,-5 15 2-16,1-2-2 16,-2-1 2-16,-1 2-1 15,1 1 0-15,7-8-1 16,4 5 2-16,-2 0-2 15,3 2 1-15,3-1-1 0,-4 3 1 16,1-3 0-16,1 1 1 16,1-7-2-16,-4 2 1 15,0-6 0-15,0 0 0 16,2-2 0-16,0 6 0 16,-2 1 1-16,2 1 0 15,-4-5-1-15,1 3 0 16,-5-5 1-16,5-3-2 15,-5-2 1-15,3 6-2 16,0-8 3-16,2 6-1 16,-2 2 2-16,0 3-3 15,0-5 3-15,-4 14-3 16,1-6 3-16,-2-1-3 16,1-7 5-16,-1 2-5 15,2-14 3-15,1 1-2 16,-3 1 2-16,2-1-4 0,2 2 6 15,-1 0-6-15,1 0 4 16,0 2-3-16,-2-2 4 16,0 0-5-16,0-1 5 15,0 1-4-15,0-2 3 16,6 4-3-16,0-2 2 16,4 3-2-16,0 0 2 15,1 3-2-15,-3 1 2 0,3 2-2 16,-4-4 3-16,3 2-3 15,1-4 2-15,2-1-3 16,-2-2 3-16,3-3-2 16,0 2 3-16,3 1-2 15,-5 0 1-15,1 3 0 16,-1 3-1-16,2-1-1 16,-7-1 1-16,7 1 0 15,-3-2-1-15,-2 3 2 16,1-2-1-16,-3-4 0 15,3 4 0-15,4 0 1 16,-5-6-1-16,0 5 0 16,2-1 1-16,-2 2-1 15,0 1-1-15,1-5 2 16,-4 11-1-16,2 11-1 16,-4-7 2-16,-2 5-1 15,0 8 1-15,-1-10-2 0,-1-9 3 16,0 7-3-16,2-1 2 15,-2 1-2-15,-2-1 2 16,1 3-2-16,-2 33 2 16,-6-2-1-16,0-6 1 15,-3 0-1-15,-2-3 3 16,-5-37-3-16,1 2 2 0,-6 15 0 16,4-17 0-16,-3 2 0 15,1-4 0-15,1 0-1 16,-2-17 1-16,-6 15-1 15,5-1 0-15,-12 1 0 16,3-1 1-16,-6 2-1 16,6 1 3-16,-10-4 1 15,8 1 2-15,-5 4-2 16,3-1 1-16,-4-2-5 16,2-1 2-16,-3 1-4 15,0-2 4-15,-4 0-3 16,3 0 1-16,-6-2-1 15,2 1 1-15,-13-2-1 16,7 3 1-16,-10 0-1 16,1-3 2-16,-2 6-3 15,10 0 3-15,-8-2-3 0,5 4 3 16,-1 4-3-16,6-6 2 16,-8-7 0-16,6-4-1 15,-7-6 0-15,6-1 2 16,-11-2-1-16,11 5 0 15,-5-1-1-15,8 10 2 16,-6-1-3-16,6 1 3 16,-2 6-1-16,8 6 1 15,-7-8-1-15,2 4 1 0,-1-6-1 16,1-1 2-16,-8-7-2 16,10 4 1-16,-5-4-1 15,5 6 1-15,-5-34-3 16,10 0 3-16,-10-7-1 15,2-1 2-15,3-16-3 16,3 35 1-16,-9 0 0 16,6 3 0-16,-1-5-1 15,-1 17 1-15,0-13 1 16,12-8 2-16,-1 9-1 16,8 3 3-16,-7-3-2 15,4 9 0-15,-5 14-1 16,5-6-2-16,-6 4-1 15,3 2 1-15,-2-1 0 0,5 1-2 16,1-5 1-16,8 4 1 16,4 1 0-16,7 0-1 15,4-10 0-15,2 6-2 16,6-15 2-16,5-7-4 16,1-7 3-16,0-6 1 15,6 7 0-15,-2 11-1 16,-1 5 2-16,-6 10-1 15,-2 11 0-15,3-5-1 16,0 1 2-16,-5 1-1 0,10-18 1 16,5-3-1-16,3-15 0 15,7-6 0-15,17-12-23 16,2 9-18-16,11-11-326 16,-6 8 79-16</inkml:trace>
          <inkml:trace contextRef="#ctx0" brushRef="#br0" timeOffset="3017.0024">-662 4163 492 0,'-17'61'183'0,"10"13"12"0,8-2-126 15,8 23-239-15,7-13 48 16</inkml:trace>
          <inkml:trace contextRef="#ctx0" brushRef="#br0" timeOffset="3494.2654">2239 5563 243 0,'81'-15'61'0,"16"-16"23"0,-7-5-68 16,11-4-2-1,-13 0-3-15,-7 3-2 0,-14 11-5 16,2 11-3-16,-10 7-4 15,5 5 0 1,-4-2-1-16,3-4 2 0,-9-8 0 16,10-15 3-16,-7-12 1 15,4-6 2-15,-7-8 0 0,6-5 0 16,-14 13-1-16,1 5 1 16,-10 10-94-16,4 10 31 15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9:18.3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C96B889-C608-4BC2-A988-0D6BC4EA2A22}" emma:medium="tactile" emma:mode="ink">
          <msink:context xmlns:msink="http://schemas.microsoft.com/ink/2010/main" type="inkDrawing" rotatedBoundingBox="5601,5177 9736,5237 9735,5308 5600,5248" shapeName="Other"/>
        </emma:interpretation>
      </emma:emma>
    </inkml:annotationXML>
    <inkml:trace contextRef="#ctx0" brushRef="#br0">12 7 580 0,'3'-7'365'16,"-4"7"-50"-16,-2 2-92 15,-1-5-145-15,0-2-33 0,1 7 1 16,4-1-5-16,-1 1 7 15,2 2-11-15,9 4-3 16,-1-3-12-16,10 5-5 16,3 0-10-16,9-6-2 15,-2-5-4-15,10 1 2 16,-7-5 0-16,9-3 1 16,-9 4-2-16,6 2 5 15,-7-7 2-15,2 3 6 16,-5 4 1-16,3-2 4 15,-4 2-3-15,4 4 3 16,-1-2-2-16,7-2 5 16,-1 7-3-16,7 3 1 15,-4 1-6-15,8-3-4 16,-1 0-7-16,8-4-1 16,2-7-1-16,11 0 1 0,-7 2-2 15,6-1 1-15,-7-2-1 16,5-2 0-16,-7 3-2 15,0 1 1-15,-6 1 0 16,8 4 1-16,-9 4-1 16,7 2 2-16,-3 4-1 15,7-3 0-15,-6-2-2 0,13 8 1 16,-7-8-1-16,8 0 2 16,-7-1-2-16,5 2 2 15,-10-2 0-15,6-5-1 16,-4 0-1-16,6 0 3 15,-4-2-3-15,10-11 2 16,-8 6-1-16,8-3 1 16,-10 5-2-16,5-3 1 15,-7 10-1-15,6-7 3 16,-6 12-1-16,10-3-1 16,-8 5 0-16,7 1 2 15,-7 3-3-15,7-3 1 16,-6-7 0-16,8-5 0 15,-10 1-1-15,5-9 2 16,-11 1-1-16,1 0 1 16,-13 7 0-16,0-4 4 0,-8 8 9 15,5-1 16-15,-10 2 5 16,10 0 5-16,-8 7-2 16,2-3-9-16,-3 1-15 15,3-3-4-15,-10-2-7 16,8-5 1-16,-9-4-2 15,5-2-1-15,-7 7 1 16,1-5 3-16,-10 4-19 16,-1 2-85-16,-14 12 199 0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20:25.5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445D500-3776-4688-947D-D66F3C83D9E7}" emma:medium="tactile" emma:mode="ink">
          <msink:context xmlns:msink="http://schemas.microsoft.com/ink/2010/main" type="inkDrawing" rotatedBoundingBox="1644,4284 3387,4410 3381,4497 1637,4371" semanticType="callout" shapeName="Other">
            <msink:sourceLink direction="with" ref="{B1B190C6-DCA4-4E1C-AB3F-CD9A5099EFA3}"/>
          </msink:context>
        </emma:interpretation>
      </emma:emma>
    </inkml:annotationXML>
    <inkml:trace contextRef="#ctx0" brushRef="#br0">-2 6 1028 0,'1'-3'225'0,"-2"0"92"16,4 3-304-16,9 0-6 16,2 0-8-16,10 6 3 15,4 1-2-15,7 3 2 0,-7 3 0 16,9 3 2-16,-8-2 0 15,12-2 3-15,-6-3-1 16,16-3 5-16,-7-4 2 16,16-2 10-16,-9-5 3 15,10 4 6-15,-7 2-2 16,16 4 0-16,-11 2-11 0,8 6-4 16,-12-3-6-16,11 3 0 15,-10-3-5-15,11 1 0 16,-6-5-2-16,12-1 0 15,-11-2-1-15,6-2 0 16,-10 1 0-16,-1-2-1 16,-14 9 0-16,-2-9 0 15,-8-4 0-15,-6-4 2 16,-2 0 5-16,-1-9 15 16,-5 8 6-16,-1 5 11 15,-6 0 4-15,-1 3 8 16,-3 2-10-16,-2 9 2 15,0-7-12-15,0 1-4 16,2-1-12-16,-2-3-5 16,2-6-8-16,-4 5 1 0,1 2-1 15,-2-1 4-15,-2 0 4 16,1-1 14-16,-4 2 6 16,-1-1 6-16,-1-1-4 15,-1 4-4-15,1 0-23 16,0-3-96-16,3 4-6 15,7-13-382-15,3-9 37 16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22:45.1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5C7B33F-894C-419C-AC27-349BBE252CF9}" emma:medium="tactile" emma:mode="ink">
          <msink:context xmlns:msink="http://schemas.microsoft.com/ink/2010/main" type="inkDrawing" rotatedBoundingBox="4813,3343 10336,3317 10341,4479 4819,4505" semanticType="enclosure" shapeName="Other"/>
        </emma:interpretation>
      </emma:emma>
    </inkml:annotationXML>
    <inkml:trace contextRef="#ctx0" brushRef="#br0">147 861 505 0,'-8'10'305'0,"-4"-7"-46"16,1-2-102-16,1 2-91 15,8 2-50-15,5-4-14 16,3 2 2-16,5 2-6 16,0-2 3-16,4-4-4 15,-4-1 6-15,3-3-1 16,1 1 7-16,-3-8 14 16,-1 8 11-16,-3 0 11 15,-4 4 7-15,-5 0 5 16,2 6-10-16,1-4-7 15,4-6-14-15,5 8-7 16,1-4-11-16,-1 0-3 16,-1 1-1-16,3 4 0 0,-7-7 3 15,3 2 5-15,2 2 1 16,6-4 4-16,-7 1 1 16,10 5 0-1,-1 1-5-15,4-2 0 0,-3 3-4 16,7-1-1-16,-1-8-2 15,6 0-3-15,-1-5 2 16,8-4-4-16,-3-2 1 16,7 0-2-16,-3-1 2 0,5-1-3 15,-5 7 2-15,-1 1-1 16,-6 7 1-16,2 1 0 16,-8 3-1-16,9 0 0 15,-2 3 0-15,10-4 0 16,-4 2 0-16,10 2 0 15,-8-1 1-15,7-3-1 16,-8 1 1-16,5-8-3 16,-4-4 4-16,-1-2-3 15,-7-3 3-15,1 7-2 16,-7 4 2-16,-4 3 4 16,-2 3 3-16,1 6 4 15,0-2 0-15,8 0 1 16,2 2-7-16,9 0-2 15,-4-3-4-15,5-1 0 16,-5 1 0-16,2-3-1 0,-6 2 2 16,7-2-3-16,-7 3 2 15,4-5-2-15,-4-1 2 16,3 0-2-16,-3 2 2 16,1-2-1-16,-4 3 0 15,-1 5 0-15,0-4 3 16,2 4 4-16,-2-2-2 0,10 6-1 15,-1-1 3-15,7 0-4 16,-5-4-2-16,7 9-1 16,-7-15 4-16,8 1-5 15,-4-1 3-15,8-1-2 16,-7-7 1-16,5 8-1 16,-8 7 2-16,3-10-1 15,-6 2-1-15,3 3 2 16,-3-3 2-16,7-4 8 15,-4 8 7-15,5 4 4 16,-4-2-1-16,11 2-4 16,-6-4-7-16,8 0-6 15,-6-8-5-15,6-2 2 16,-11-1-1-16,4-9 0 16,-7-2 0-16,8 4 1 15,-7-4-1-15,7 4-2 0,-8 9 1 16,7 1 0-1,-4-4 2-15,5 6-3 16,-5-7 3-16,2 3-2 0,-9 0 0 16,4 1-1-16,-4 1 1 15,2-1 0-15,-1 1 2 16,5-9-3-16,-6 6 1 16,6-3 0-16,-4 3 2 15,5-1-3-15,-7 7 3 0,4-2-3 16,-7-1 4-16,4 3-3 15,-4-1 1-15,2 5 0 16,-7-1 0-16,-2 1-1 16,-8 0-1-16,2 2 1 15,-4-5-1-15,8 0 2 16,-2-3-3-16,5 1 3 16,-3-2 0-16,3 2 0 15,-7-3-1-15,2 7 1 16,-7-2 0-16,-1 1-1 15,-6 1 1-15,-2 1-2 16,-3 0 3-16,-3-3-2 16,-1 2 3-16,-2-5-1 15,0 3 4-15,-2-3 3 16,-1 4 5-16,-3-1 2 16,-2 0 0-16,-4-1-2 15,-3-3-4-15,-4-2-4 0,1 0-2 16,-2 2-2-16,2-1 2 15,-2 3-2-15,1 2-1 16,1 5 0-16,-1-8 0 16,-2 5 1-16,4-1 0 15,-6 1-2-15,2-2-5 0,-9 6-4 16,0-6-3 0,-10 1-3-16,3 2 2 0,-9-3 3 15,3 5 7-15,-8 1 5 16,2 0 7-16,-6-1 5 15,5 1 1-15,-7 2-1 16,9-5-5-16,-1 1-1 16,3-2-6-16,-9 2 0 15,4-1-2-15,-13-1 1 16,-1 1-2-16,-8-1-4 16,5-4-3-16,-10 1-2 15,12-4-1-15,-10-1 1 16,6 0 6-16,-11 1 4 15,8 2 7-15,-15 6 6 16,11-1 1-16,-8-1 5 16,12 7-3-16,1 3-2 0,14-2-5 15,-12 8-2-15,8-2-4 16,-8-3-1-16,1 11-3 16,-11-14-1-16,14-5 0 15,-6-4-3-15,10 0-1 16,-3-16-2-16,3 13-2 15,-11 2-1-15,7 1 2 16,-14 3 1-16,8 0 4 16,-2 12 4-16,14-13 4 0,-3-1 2 15,11-1 1-15,-5 6 0 16,11-9-3-16,-9 11 0 16,6 4-4-16,-5-6-2 15,7-4-3-15,-5-11-9 16,9-2-3-16,-6-8-2 15,3 6 3-15,0-3 2 16,3 9 11-16,-5 0 4 16,10 4 4-16,-2 0 3 15,0 6-2-15,-7-1 1 16,2-1-1-16,-10 3-1 16,3 0 0-16,0-2 7 15,7-2 2-15,-1 1 0 16,9-5 0-16,-4-3-3 15,7 0-7-15,-4-1-3 0,6 0-2 16,-7 2 0-16,9 3 0 16,-7 3 2-16,-2 5-2 15,-2 4 3-15,4 2 0 16,-1-5 1-16,7 6-1 16,10-7-1-16,7 1-1 15,5 0-4-15,4 0-2 16,7-4-6-16,1 16 3 0,4-18-3 15,4-7 3-15,6 11 2 16,1 1 5-16,10-11 0 16,1 12 2-16,3 4 0 15,4-5-1-15,0-2-1 16,1-1 0-16,11-1 3 16,-1-1-4-16,5 2 2 15,2-4 3-15,11-2-2 16,-6 2 0-16,13 1 0 15,-6-13 0-15,10 6-2 16,-10-6 1-16,3 14 0 16,-10 2 1-16,10 10 0 15,-6 0 0-15,12 10 0 16,-6-13 0-16,10 2 1 16,-10-4-1-16,6-2-8 15,-11-2-6-15,10-1-8 16,-14-9-2-16,7 1 0 0,-8 0 7 15,5 0 6-15,-10 1 9 16,5 5 1-16,-9 2 2 16,3 6-1-16,-7 4 1 15,5-1 0-15,-4-2 0 16,16 0 0-16,-6-3-1 16,15-7 0-16,-3-1 0 15,9-7 1-15,-7 0-1 0,7-5 0 16,-13 0-1-16,7 6 1 15,-17 2-2-15,12 6 1 16,-11-1 2-16,6 4-1 16,-6-3 0-16,10 9 0 15,-14-1 2-15,12-1-2 16,-10 4 1-16,9-6-1 16,-11-7 0-16,11-2-1 15,-8 1 1-15,6-4-1 16,-5 1 2-16,5 3-2 15,-4 2 2-15,4 1-1 16,-7-2 0-16,2 7 0 16,-5-5 0-16,7-2-1 15,-7-2 2-15,7-9-2 16,-3-5 2-16,2 7-2 0,-12 10 1 16,4-10-2-16,-8 8 4 15,5 0-2 1,-6-5 1-16,5-12-1 0,-7 14 1 15,3 0-2-15,-12 1 0 16,4 1 0-16,-6 2 1 16,4 1 1-16,-3-1-1 15,8-3 2-15,-3 1-1 0,2-2 0 16,-4-2-1-16,-1-1-2 16,-5 4 2-16,-1-1-1 15,-8 2 2-15,-6 4-2 16,-2 0 4-16,-3 0-3 15,-4 1 3-15,2 2-2 16,-1-3 4-16,1-1-3 16,-2 1 2-16,4 0-2 15,0-2 1-15,2-3-4 16,1 2 2-16,0-1-2 16,-4-2 0-16,1 3 7 15,-5 3 6-15,1-2-2 16,1 2 4-16,-2 2-1 15,3-2-7-15,-2 1-5 16,4-1 0-16,3 0-3 16,4 0 3-16,10 0-3 15,1-3 2-15,3 0-2 16,0 0-3-16,4-3-8 0,-10 3-1 16,5-11-5-16,-5 8-1 15,3-2 5-15,-9 5 5 16,4-2 5-16,-6 7 3 15,-1-2 3-15,-8 2 0 16,2-4 3-16,-1 2 1 16,-2 2 1-16,4-2-1 15,-1-2 1-15,1 0-3 16,-3 1 0-16,1-1-3 0,1 1 0 16,1 1 1-16,-3 0-1 15,0 0 0-15,0 3 2 16,-4-2 0-16,-1-1-1 15,1 0 0-15,-1 2 0 16,-1-10-1-16,2 5 0 16,-1 5 1-16,2-5 1 15,2 0-1-15,-1 4-1 16,1-4-2-16,-1-5-5 16,1 1-4-16,-4-7-12 15,2 3-3-15,-1-6-6 16,-1 4 4-16,-1 0 4 15,-6 1 13-15,-5-8 8 0,2 5 12 16,-5-8 11-16,0 3 7 16,8 4 6-16,4 6-4 15,2 2-5-15,2-1-15 16,2 0-16-16,2-4-16 16,0 3-6-16,3-6-3 15,2 2 3-15,0 1 10 16,-5-3 5-16,0 4 8 15,-11-3 2-15,2 4 2 0,-3-4-1 16,-3 4 20-16,1 2 14 16,2 3 0-16,-1 1 3 15,1 2-1-15,3-2-16 16,3 4-14-16,1-1-2 16,-5-1-5-16,7 0-9 15,-5 3-7-15,-1-4-5 16,0-3 0-16,3 1 1 15,-9 3 11-15,-2-6 7 16,0 6 7-16,-6 1 5 16,0-1 3-16,-4-3 1 15,1 5 1-15,-2-2-1 16,4 0-1-16,-4 1-1 16,4 4-1-16,-4-7-5 15,-1-3 1-15,-3 1-7 16,3-1 0-16,-8-3-4 0,2 2 4 15,-5 3-2-15,-1 1 6 16,-4-1 1-16,7 1 1 16,-5 2 0-16,2 2-1 15,-5-5 0-15,-2 1-2 16,-7 1 2-16,0 2-1 0,-6 0 2 16,6 4 1-1,-7 0-2-15,7 4 2 0,-6-6-2 16,13-3-2-16,-4-2-6 15,2 0-4-15,-10-1-5 16,9 2 1-16,-16-1 1 16,3 5 6-16,-5 2 5 15,7-4 4-15,-8-1 1 16,9 1-1-16,-5-4 1 16,11-1-3-16,-11-4 1 15,6 2 2-15,-9-4-2 16,2-2-1-16,-15 3 3 15,12 7 0-15,-8 1 3 16,9 2 3-16,-3 4 3 16,7-7-1-16,-7 0 2 15,8 4-2-15,-11-1-1 16,4 7-2-16,-4 6 5 16,9-2 1-16,-3 0 4 0,8-3-3 15,6-3 0-15,3-4-5 16,-3 1-3-16,1-8-5 15,-6 7-1-15,-1-1-2 16,-8 1 3-16,6-1-2 16,-4 0 0-16,9 4 1 15,-8-5 2-15,11 4-3 0,-2 3 1 16,10 0 0-16,-13-1 0 16,11 2-2-16,-9-2 2 15,-1-2 0-15,-7 4 0 16,10-3-2-16,-9-2 2 15,9-4 0-15,-7-2 0 16,9-1-3-16,-7 1 4 16,9-5-3-16,-6 0 3 15,12 5-1-15,-11-3 2 16,13 1-2-16,-4 2 3 16,7 1-2-16,-10-1-1 15,10 3 1-15,-8 0-1 16,6 1-1-16,-3 6 0 15,9-3-1-15,4 1 1 16,7-5 0-16,1 3 2 16,7-4-3-16,3 1 5 0,-1 0-3 15,0 2 1-15,-1-1-2 16,-5 2 4-16,1 0-4 16,-2 3 1-16,2-1-1 15,-1 1 1-15,4 2-3 16,1-2 2-16,0 0 1 15,-1 3-1-15,4 3 0 16,2 5 0-16,1 1 0 16,1 8-2-16,-1 2 1 0,2 5 1 15,0 3 0-15,0 8-1 16,2-1 1-16,4 7-1 16,2-1 3-16,3 10-3 15,-2 2 2-15,0 2 0 16,-2-5-1-16,-1-3 0 15,0-12 2-15,-1-5-1 16,-1-7 0-16,1-5 0 16,-1-8-1-16,4-2-21 15,-1-6-16-15,13-4-20 16,-3-1-358-16,-5-10 99 16</inkml:trace>
    <inkml:trace contextRef="#ctx0" brushRef="#br0" timeOffset="-137141.7513">30 961 940 0,'11'2'275'0,"-5"2"52"15,2-1-260-15,10 2-45 16,7-1-20-16,16 7-2 16,-1-12 0-16,14-5 2 15,1-14-1-15,6 3 0 16,-8-9 0-16,8 7 1 16,-10 4-2-16,2 13 1 15,-8 1-2-15,8 12 2 16,-7 2-3-16,7 7 6 15,-9-1 0-15,8 4 5 0,-9-6 4 16,12-1 1-16,-7-2-3 16,10 2-1-16,-4-9-3 15,13-4-3-15,-5-3-3 16,10-4 2-16,-6-7 0 16,4 6-3-16,-10 5 1 15,6 2 0-15,-12 9 2 16,6 7 7-16,-5-1 3 0,12 0 0 15,-5 0 2 1,8-5-3-16,-1-6-8 0,5 2-2 16,-13-7 1-16,7 2-3 15,-10-3 1-15,5 2-1 16,-5 4 2-16,14-3-2 16,-4-1 4-16,11-7-3 15,-9-3 1-15,6-7-1 16,-8 1 1-16,7 0-2 15,-12 5 1-15,10 6 0 16,-4 0 0-16,8 3-1 16,-13-1 2-16,9 2-2 15,-12-1 2-15,0 2-3 16,-7 1 3-16,4 3 0 16,-7-3 3-16,7 0-1 0,0-3 2 15,10-6-1-15,-7-6-2 16,10-2-2-16,-8-2 1 15,-3 6-2-15,-14-1 1 16,-2 9 4-16,-10 4 5 16,6 4-1-16,-4-1 3 15,9 1-2-15,-8-2-4 16,7-4-4-16,-8-3 0 0,2-3 2 16,-4-1 4-1,5-3 6-15,-3-2 4 0,5 3 3 16,-4-14 1-16,7-5-5 15,-7 1-5-15,-1 2-5 16,-9-6 2-16,-2 18 1 16,-7 3 1-16,-1 3-1 15,-3 7 5-15,-7 1 3 16,6 2 2-16,-9 0 8 16,4 0 6-16,-5-1 1 15,5 1-2-15,-2-3-2 16,-5 2-6-16,4-1 2 15,-5-2 2-15,0-1 6 16,-3 2 5-16,1 0-1 16,-1 0-6-16,2 2-7 15,2-1-26-15,5 4-507 0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20:03.1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6B938B9-7616-4CA5-AACA-0B30AA0F7F9B}" emma:medium="tactile" emma:mode="ink">
          <msink:context xmlns:msink="http://schemas.microsoft.com/ink/2010/main" type="writingRegion" rotatedBoundingBox="13537,2339 19782,2058 19858,3734 13613,4015"/>
        </emma:interpretation>
      </emma:emma>
    </inkml:annotationXML>
    <inkml:traceGroup>
      <inkml:annotationXML>
        <emma:emma xmlns:emma="http://www.w3.org/2003/04/emma" version="1.0">
          <emma:interpretation id="{9432A349-19C3-4456-BD3B-C92E0C4202DA}" emma:medium="tactile" emma:mode="ink">
            <msink:context xmlns:msink="http://schemas.microsoft.com/ink/2010/main" type="paragraph" rotatedBoundingBox="13537,2339 19782,2058 19858,3734 13613,4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DA2051-645B-4BAB-8D86-36441AA3C368}" emma:medium="tactile" emma:mode="ink">
              <msink:context xmlns:msink="http://schemas.microsoft.com/ink/2010/main" type="line" rotatedBoundingBox="13537,2339 19782,2058 19858,3734 13613,4015"/>
            </emma:interpretation>
          </emma:emma>
        </inkml:annotationXML>
        <inkml:traceGroup>
          <inkml:annotationXML>
            <emma:emma xmlns:emma="http://www.w3.org/2003/04/emma" version="1.0">
              <emma:interpretation id="{B9EF0B76-98EC-4493-9F96-768D65632F1C}" emma:medium="tactile" emma:mode="ink">
                <msink:context xmlns:msink="http://schemas.microsoft.com/ink/2010/main" type="inkWord" rotatedBoundingBox="13537,2339 19536,2069 19611,3745 13613,4015">
                  <msink:destinationLink direction="with" ref="{DE6F247C-E611-40AA-A58A-18602AF288D2}"/>
                  <msink:destinationLink direction="with" ref="{EA59A9C2-47A1-481A-A31B-9DF700C8AFDE}"/>
                  <msink:destinationLink direction="to" ref="{F484C600-8AE9-4E80-A03E-6A7D913BE5F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-3883 1114 406 0,'-7'4'239'16,"-1"2"-15"-16,3-6-52 16,5-1-82-16,0-1-4 15,2-4-27-15,1 2 5 16,3-1-12-16,2-1 7 15,1 0-3-15,0 0 21 16,0-1-4-16,4 6 14 16,-3-4-13-16,4 1 5 15,-2 2-22-15,4 4-4 16,-1-10-21-16,4 5-5 16,0 4-12-16,4-4-2 0,2-1-5 15,6 4-1 1,-5-3-1-16,8-6-1 0,-1 4-1 15,3-3-1-15,-6 7 0 16,2-2-1-16,-7 1 2 16,3 2-4-16,-5 2 5 15,7 1 7-15,-4 0 6 16,11 6 3-16,-5 0 3 0,5 0-4 16,-5-4-8-1,8 1-5-15,-6-6-5 0,3 0-1 16,-5 2 0-16,5 4 0 15,-6-2 0-15,4 10 0 16,-6-3 1-16,3 0-1 16,-3-2 1-16,0-3-2 15,-4-3 1-15,4-1-2 16,-6-2 2-16,0 1-1 16,3 1 2-16,6-2-2 15,-4 0 2-15,10 1-2 16,1-2 1-16,4 1-1 15,-2-2-1-15,5 1 0 16,-6-4 0-16,8 2 1 16,-6-3-1-16,3 3 2 0,-4-3 0 15,4 3-1-15,-10 1 1 16,10-4-1-16,-4-2 0 16,7-2 0-16,-5-3 2 15,12-1-2-15,-5 11 2 16,7-3-2-16,-5 2 1 15,10 7-1-15,-3-2 0 16,0-2 0-16,-7 2 2 16,5 5-2-16,-11-7 0 0,1 1 0 15,1 3 1-15,5-3-2 16,-2-3 2-16,7 4-1 16,-4 2 1-16,10 0-1 15,-5 1 1-15,4 2-1 16,-10-5 1-16,7-4-1 15,-11 3 1-15,6 3-2 16,-4-1 2-16,7-1-1 16,-7 2 1-16,4-1-1 15,-4-1 0-15,1-2 0 16,-8-2 0-16,7 6-1 16,-8-5 1-16,3 1-1 15,-3 4 1-15,4 3-1 16,-4-3 1-16,5 5 0 15,-2 1 0-15,5-3 1 16,-4-1 0-16,5 1 0 0,-9-3 0 16,2-3-1-16,-9 1 0 15,0-1 0-15,-9-4 2 16,1-2-2-16,-7 3 3 16,-7-2 1-16,-3 2 5 15,-3 6 8-15,-7-1 9 16,1 1 5-16,1 0 5 0,3 1 1 15,-8-5-5-15,7 5 1 16,-5-5-4-16,0-1-5 16,-3 1-4-16,6 1-8 15,-1 0-7-15,1-2-5 16,-2 4 1-16,2-2-3 16,-4 1 5-16,-5-1-16 15,-1 2-12-15,6-2-77 16,4-2-69-16,-15-7-352 15,-11 0 33-15</inkml:trace>
          <inkml:trace contextRef="#ctx0" brushRef="#br0" timeOffset="283818.6349">-3357 1140 1059 0,'3'4'231'0,"7"2"98"16,5 5-315-16,13 5-4 16,4 0-8-16,9 3 1 15,4 1-4-15,10 0 4 16,2 0-3-16,9-3 4 15,-3-4-1-15,4 1 1 16,-9-3 1-16,10 3 5 16,-10 3 1-16,11 2 16 15,0 3 8-15,19 6 18 16,-3-4 0-16,18 11 0 0,-5-2-13 16,17 2-9-1,-6-8-19-15,19-5-6 0,-13-21-1 16,12-14-4-16,-15-13 2 15,8-19-1-15,-25-6 0 16,7-7 0-16,-16 1 1 16,-4 4-2-16,-24 17 1 15,-9 9-1-15,-20 13-1 0,-4 13-30 16,-4 7-21-16,10 6 355 16,9 0-708-16,9-6 333 15</inkml:trace>
          <inkml:trace contextRef="#ctx0" brushRef="#br0" timeOffset="220853.5312">351 123 891 0,'-25'4'221'0,"-3"4"82"16,5 3-255-16,7 3-4 15,0-5-13-15,4 3-3 16,4-3-12-16,1-1-5 16,1-3-6-16,-2-2 0 15,-1 0-3-15,-4-2 1 16,-3 5-2-16,-7 5 6 16,1 9 5-16,-3 8 14 0,-1 4 3 15,3 6 4-15,3-4-7 16,-1 1-4-16,9-6-14 15,-1-3 0-15,7-4-2 16,2 1 1-16,2-8-2 16,-1 1 0-16,0 0-3 15,-3 0 0-15,-2-1-2 0,-2 5 1 16,-1-2-1 0,2 10 1-16,1 3-1 0,-1 9-1 15,4 3 0-15,2 4 0 16,5-4 0-16,1 0-1 15,4-12 1-15,6-7 0 16,-1-5 0-16,5-4 1 16,1-6 0-16,5 5 2 15,2-3-1-15,5-2 1 16,4 0-1-16,11 3 1 16,-2-4-2-16,13 3 1 15,-2-3-1-15,6 1 2 16,-8-2-2-16,6 3 2 15,-12 0-1-15,6 6 2 16,-6-4-3-16,5 2 2 16,-5-5-1-16,8-4-1 15,-10-9-1-15,11 1 3 0,-6-6 1 16,10 2 7-16,-7-4 1 16,8 2 0-16,-8-1-1 15,11 4-2-15,-10 0-6 16,6 5 1-16,-9 1-2 15,6 6 0-15,-10 3-2 16,6 0 2-16,-6-1-1 16,6-5 0-16,-9-5 1 0,1-8-2 15,-8-1 1-15,-4-1 0 16,-3-1-1-16,2-4 2 16,-5 1 0-16,4-1 1 15,0 0-1-15,-3 0-1 16,-7-1 0-16,3-5-1 15,-5-4 0-15,-1-12 0 16,-4-4 0-16,0-3 4 16,-5 6 1-16,0 1 14 15,-4 16 7-15,-2 7 18 16,-2 8 6-16,0 3 7 16,0 5-12-16,0 0-8 15,-2-1-18-15,2 2-9 16,-1-2-8-16,-2-8 0 15,0-2-1-15,-5-8 0 0,0-2 0 16,-5-13 0 0,-6 2-2-16,-7-5 3 0,-3 3-1 15,-11 4 4-15,0 7 1 16,-1 4 12-16,1 7 0 16,-3 3 10-16,5-2 1 15,-5 6 1-15,4 1-10 16,-2-4-2-16,4-1-13 15,0 0-10-15,4-2-5 0,-7-1-3 16,1-7-2-16,-7 4 2 16,3-2 6-16,-6-3 3 15,6 0 2-15,-4 2 1 16,7-2 4-16,-8 2 5 16,5-1 2-16,-4 4 3 15,5 4-2-15,-7 2-1 16,13 4-7-16,-1 7-3 15,5 1-4-15,-4 5-7 16,6 2-5-16,-6 1-11 16,6 1-4-16,-7 4 3 15,3-4 7-15,-7 0 5 16,2 0 11-16,-8 2 7 16,1-3-1-16,-8 1 3 15,0 1-3-15,-4 6 0 16,6 1-3-16,-2 8 0 0,8 3 0 15,0 16 2-15,11-4 0 16,-2 6 4-16,11 0-2 16,6 0 0-16,2-12-10 15,1 3-24-15,1-6-8 16,0 0 0-16,-3-5-1 16,-1 1 12-16,2-5 23 15,-2-2 8-15,11-2 2 0,6-4 3 16,-2-6-2-1,5 1-1-15,11 4 0 0,3 4 0 16,-2 1-3-16,19 10 1 16,5 1 0-16,6-1 0 15,-4-4-1-15,8-1-1 16,-6-6 0-16,0-3 1 16,-6-6-1-16,2-3 1 15,-5-4 0-15,3-2 0 16,-2-1 1-16,8 4 1 15,-3 4-1-15,6-1 1 16,-5 1-2-16,10 6 1 16,-5-4-1-16,10-2-1 15,1-1-2-15,10-5 1 16,-4-6-1-16,8-3 0 0,-9-8 1 16,6-1 2-16,-10 1-2 15,0-2 3-15,-10 4-1 16,5 3 0-16,-5 3 1 15,10-5 1-15,-1 3-1 16,7-2 1-16,-3-1 0 16,5-1-2-16,-6-4-1 15,3-4-2-15,-9 3-4 16,-1-6-3-16,-12-1 1 0,-5-4 1 16,-12 1 2-16,-1-7 3 15,-3 0 3-15,-5-10 0 16,-4 5-1-16,-2-7 1 15,-4 5 1-15,-6 3 4 16,1 7 0-16,0 2 3 16,-3 7-2-16,-1 4 0 15,2 6-3-15,-1-2-1 16,0 3-1-16,-2-3 1 16,5 1-3-16,-5-7-2 15,-2-3-2-15,-6-3-2 16,2-2-1-16,-15-3 3 15,0 5 1-15,-11 0 9 16,0 2 6-16,-13-1 14 16,1 7 2-16,-14-2 3 0,4 4-4 15,-11 4-3-15,8 4-16 16,-10-1-3-16,9 1-8 16,-9-4-13-16,7-2-20 15,-28-16-382-15,-22-13 113 16</inkml:trace>
          <inkml:trace contextRef="#ctx0" brushRef="#br0" timeOffset="148880.4571">210 422 1427 0,'-22'-160'2'0,"10"180"-9"16,-4-3-2-1,3-1-3-15,-4 3 0 0,1-9 4 16,-4 3 5-16,5 1 5 16,-2-3 0-16,-1-2 0 15,-4 5 2-15,4-3-2 16,-3 9 2-16,1-3 0 16,-2-2 4-16,5-1 1 15,2 1 11-15,1-6-3 0,-1 7 1 16,7-3-5-16,0 9-2 15,1-4-11-15,2 7 1 16,4-4-1-16,-2-2 1 16,-1-4-1-16,4 0 5 15,5-1 1-15,0-2 7 16,4 2-2-16,6 5 3 16,4-1-6-16,1 4 0 15,4-3-6-15,1 3 0 16,-7-4-1-16,2 2 1 15,-6-1 0-15,1 2 12 16,-1-4 3-16,3 8 3 16,-2-2-1-16,4 4 0 15,2-2-13-15,4 4-1 0,-1-8-4 16,5 2 0-16,0-6 0 16,2-1 1-16,-2-6-1 15,5 0 2-15,-3-4-2 16,2 0 0-16,-2-2 0 15,6-1 1-15,-2 2-2 16,8 1 3-16,-5-3-2 16,7 2 0-16,-5-1 0 0,4-2 0 15,-5 0 0 1,7-6 1-16,-2 0 2 0,4-7 3 16,-4 0 0-16,5-1 2 15,-9 3-1-15,-2 0-1 16,-2 3-5-16,-1-2 0 15,-3 0-1-15,8 5 1 16,-3-6-2-16,7 9 1 16,-5-2-1-16,4-1 1 15,-7 0-2-15,9 2 1 16,-7-10 1-16,7 6 0 16,-4 2-2-16,7-7 2 15,-13 3-2-15,6-3 1 16,-10-1-2-16,1-6 2 15,-7 6-1-15,-2-1 3 16,-5 3-1-16,5 0 0 16,-3 6 0-16,-1 0 1 0,4 0-2 15,0-2 0-15,-2 0-1 16,1 1 1-16,-2 2-1 16,-1-2-1-16,-5-1-3 15,-1-1-1-15,-6-5-2 16,4-6 3-16,-3 5 0 15,1-2 5-15,-1-4 0 0,1 4 3 16,-5 3-3-16,1-7 2 16,-4-1-2-16,1 3 0 15,-2-3-1-15,0-4 2 16,-3 5-2-16,1 1 1 16,-1 3 7-16,0 2 5 15,0 4 2-15,-1 0 2 16,-4 7 0-16,-1-5-5 15,0 1-7-15,-4-1-2 16,-2-3-2-16,-4-3 0 16,-2 1-2-16,-8-1 6 15,-2-1 5-15,-7-2 12 16,3 4 3-16,-7-4 5 16,5 1-5-16,-7-4-6 15,-4-2-14-15,-8-5-16 16,2 2-6-16,-14-3-6 0,7 2-2 15,-10-9 4-15,9 6 12 16,-10-16 11-16,15 4 12 16,-3 1 18-16,17 9 4 15,-5 0 3-15,12 10-9 16,-10 7-7-16,6 3-17 16,-8 3-6-16,7 6-5 15,-8 0-8-15,1 3-13 0,-16 6-42 16,-8 5-327-16,-37-6 82 15</inkml:trace>
          <inkml:trace contextRef="#ctx0" brushRef="#br0" timeOffset="28077.3605">-872 229 794 0,'-44'-20'196'15,"-10"-5"63"-15,2-1-225 16,-2-2-21-16,4 2-3 16,-4 0 1-16,6 9-1 15,-4 4 3-15,2 2-1 16,-3 8 5-16,0 4 0 0,-10-1 14 16,2 3 5-1,-10-6 19-15,2 0 1 0,-5-6 16 16,5-3-7-1,-1-5-1-15,13 3-20 0,-9 0-6 16,14 4-19-16,-3 3-4 16,6 6-6-16,-10 2-1 15,9 4-3-15,-15 7 2 16,4 1-3-16,-8 3-3 16,8 0 0-16,-5 2 1 15,9-5-1-15,-5 0 2 16,7-3-2-16,-8-1 2 15,4-5-1-15,-4 6 0 16,6-4 3-16,0 6 18 16,11 2 1-16,-3 10 2 15,11 7-2-15,-2 20-4 0,9-2-19 16,4 21-2-16,5-1-1 16,7 8 1-1,9-14-1-15,3 6 1 0,9-20-1 16,11 3 1-16,-2-12-1 15,6 4 1-15,4-5-1 16,-1 2 1-16,3-7-1 16,3 4 2-16,-1-4-2 15,14 1 0-15,2-6-1 0,16 7 3 16,5-6-1-16,14-4 0 16,0-4 2-16,15-4 0 15,-11-10 0-15,16-8 1 16,-5 2-1-16,8-1 1 15,-18 2-1-15,18 12 0 16,-14 8-1-16,9 8 1 16,-9 0 0-16,23 7 1 15,-14-10-2-15,11-1 0 16,-9-10-1-16,7-4 1 16,-16-10-2-16,7-5 2 15,-10-6-1-15,0-2-1 16,-9-6-1-16,4 1 3 15,-14-5-1-15,7-1 3 16,-8 1 0-16,7 0 0 0,-8-3-1 16,5 7 0-16,-12 3-2 15,3-4 1-15,-11 0-1 16,10-3 1-16,-13-3 0 16,6-8 0-16,-3 4-1 15,2-9-3-15,-10 9-2 16,4-13-3-16,-10 5-3 15,-3-16-1-15,-12 6-1 16,-10-14 1-16,-15 5 4 0,-13-6 3 16,-11 10 4-16,-16-10 11 15,-2 11 3-15,-17-2 9 16,-2 10 3-16,-11 2 8 16,5 9-2-16,-17-6 10 15,8 10-2-15,-14-3 3 16,4 1-9-16,-11 2-10 15,11 9-13-15,-13-2-1 16,6 3-7-16,-17 5 2 16,9 4 2-16,-13-1-6 15,13 7-18-15,-6 5-48 16,9 4-48-16,-10 6-342 16,16 6 58-16</inkml:trace>
        </inkml:traceGroup>
        <inkml:traceGroup>
          <inkml:annotationXML>
            <emma:emma xmlns:emma="http://www.w3.org/2003/04/emma" version="1.0">
              <emma:interpretation id="{C81DC5CF-6229-4074-B994-9DF1D2C779B1}" emma:medium="tactile" emma:mode="ink">
                <msink:context xmlns:msink="http://schemas.microsoft.com/ink/2010/main" type="inkWord" rotatedBoundingBox="17450,3346 18909,3280 18918,3477 17459,3543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284401.2647">-31 1229 1015 0,'6'-11'404'0,"11"3"-1"15,10 4-229-15,25-7-155 16,10-1-24-16,27-7 1 16,3 2 3-16,24-6 0 15,-10 0-1-15,22-3 3 16,-16 8-1-16,9-7 0 15,-25 2 1-15,10 8 0 0,-28 6 0 16,-2-2-16-16,-18 14-64 16,-3 8 251-16,-21 13-574 15,-11 6 211-15</inkml:trace>
        </inkml:traceGroup>
        <inkml:traceGroup>
          <inkml:annotationXML>
            <emma:emma xmlns:emma="http://www.w3.org/2003/04/emma" version="1.0">
              <emma:interpretation id="{73A26B21-7DEC-4054-9556-3E86122F9226}" emma:medium="tactile" emma:mode="ink">
                <msink:context xmlns:msink="http://schemas.microsoft.com/ink/2010/main" type="inkWord" rotatedBoundingBox="17458,2350 19790,2245 19851,3598 17519,370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9308.916">822 0 813 0,'-62'3'281'0,"-5"-1"45"15,13-1-227-15,-3 2-31 16,8 2-37-16,-8 7-11 16,8 5-20-16,-9 12 2 15,6 10-4-15,-5 16 4 0,3 5-2 16,2 9 4-16,11-7-3 16,1 12 3-16,11-16-4 15,9 10 3-15,6-4-4 16,6 8 4-16,7-4 0 15,10 10 3-15,3-6-3 16,13 2 3-16,6-8-3 16,19 1-2-16,5-10-1 0,22-2 3 15,0-7 0-15,26-7 4 16,-7-18 1-16,24-7 4 16,1-18-3-16,19-18 0 15,-12-8-4-15,20-11 1 16,-18-4-4-16,10-11 3 15,-18 6-3-15,7-8 1 16,-20 8-3-16,3-19 4 16,-25 10-3-16,6-11 6 15,-28 9 1-15,0-4 10 16,-24 15 7-16,-13 1 19 16,-16 10 5-16,-10-6 12 15,-16 6-7-15,-21-4-7 16,-8 2-18-16,-29-1-12 15,-11 4-13-15,-26-9-5 16,-2 5-4-16,-30-3 1 0,-6 6-6 16,-26 8-36-16,-5 17-37 15,-31 12-336-15,-2 15 61 16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24:49.5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5316BE2-FBEB-469B-BFD6-73B7AA2DA497}" emma:medium="tactile" emma:mode="ink">
          <msink:context xmlns:msink="http://schemas.microsoft.com/ink/2010/main" type="inkDrawing" rotatedBoundingBox="5805,5186 10032,5038 10035,5140 5809,5288" shapeName="Other"/>
        </emma:interpretation>
      </emma:emma>
    </inkml:annotationXML>
    <inkml:trace contextRef="#ctx0" brushRef="#br0">-1 193 623 0,'2'-17'172'0,"3"7"75"15,1 2-167-15,1-1-5 16,-1 12-8-16,7 3-7 15,-1-2-26-15,5 6-9 16,1-9-6-16,7 5-3 16,-2-1-2-16,6-4-1 15,2-4 3-15,7-3 4 16,-1-6 5-16,7-6 2 16,-2-1 2-16,7 7-3 15,-3 0-5-15,0 6-1 16,-2 7-4-16,10-1-3 0,-8 3-3 15,8 8-1 1,4-5-4-16,6 0-1 0,-1 3-1 16,12-6-2-16,-4-3 0 15,6-1 0-15,-13-5 0 16,5-5 0-16,-15 0 0 16,3-6-1-16,-10 8 2 15,7-2-1-15,-8 7 1 16,6 4 0-16,-5 4 1 0,12 0-2 15,-9 3 0-15,7-1 0 16,-2-3 0-16,4 4 0 16,-6-4 1-16,12-2 1 15,-5-4 0-15,7 0-1 16,1-3-1-16,4-2 0 16,-6-4-1-16,6 1 1 15,-13-3 0-15,4-4-2 16,-7 7 3-16,5 1-2 15,-7 2 1-15,10 11 3 16,-6 2 2-16,11 2 3 16,-6 7 1-16,9-2 2 15,-6-4-4-15,8 0 0 16,-8-5-4-16,12-8-1 16,-6 4-2-16,11-6 1 0,-6 6 0 15,4-11 0-15,-10 10-1 16,-2-3 0-16,-7 5-1 15,1-3 1-15,-12 8 0 16,1-10-1-16,-10-2 1 16,-3 2 4-16,-6 1 8 15,-3 0 11-15,-7 3 7 16,0 6 13-16,-9-2 4 16,-2-2 9-16,-5 1-1 15,-3 1 13-15,-2 0-8 0,1-3 7 16,-5 3-14-16,2 0-9 15,0-5-20-15,0 2-7 16,2 0-23-16,4 0-75 16,3-1-54-16,-14 13-350 15,-4-7 25-15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24:51.8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1B190C6-DCA4-4E1C-AB3F-CD9A5099EFA3}" emma:medium="tactile" emma:mode="ink">
          <msink:context xmlns:msink="http://schemas.microsoft.com/ink/2010/main" type="inkDrawing" rotatedBoundingBox="1917,4230 9827,3944 9836,4174 1926,4460" shapeName="Other">
            <msink:destinationLink direction="with" ref="{E445D500-3776-4688-947D-D66F3C83D9E7}"/>
          </msink:context>
        </emma:interpretation>
      </emma:emma>
    </inkml:annotationXML>
    <inkml:trace contextRef="#ctx0" brushRef="#br0">0 247 636 0,'10'0'139'0,"6"-6"57"16,11 8-179-16,1-13-22 16,15 6 7-16,-2-6-2 15,11 2 3-15,-1-6-4 16,12 10 4-16,-9-4-4 16,10 4 2-16,-9 7-3 15,5 6 13-15,-12 7 4 0,7 8 26 16,-9 2 6-16,9 4 16 15,-6-2-8-15,14-5-1 16,-5-10-26-16,11-4-1 16,-7-11-16-16,5-7-1 15,-10 1-5-15,9-3 2 16,-15 0-6-16,10 3 11 16,-6 2 2-16,11 1 11 15,-11 5-1-15,13 4 6 16,-5 1-10-16,4 4-3 15,-10 0-9-15,6 2 0 16,-11-3-5-16,6 0 2 16,-6-7-4-16,7-1 0 15,-7-5-1-15,6-2 2 0,-7 2-2 16,10-2 6-16,-10 8-1 16,10-8 2-16,-13 4-2 15,5-2 2-15,-10 7-5 16,12-5 1-16,-9 8-2 15,10-1 2-15,-4-3-4 16,5-3 3-16,-4-1-3 16,4 1 3-16,-3-5-3 0,2-6 2 15,-10 2-1-15,5-2 1 16,-11-3-1-16,3 10-1 16,-5 2 5-16,7 8 9 15,-7 6 4-15,8 5 10 16,-8-2 3-16,8 7 1 15,-3-4-11-15,9-6-1 16,-2-1-11-16,3-5-1 16,-2-2-7-16,-2-7 1 15,-9 0 1-15,7-12-1 16,-5 12 0-16,4-8 0 16,-3 5 0-16,6-1 0 15,-6 12-1-15,6-11 1 16,-5 6-1-16,12-3 2 15,-3 1 1-15,2-3 0 16,-4-1 1-16,7 0-1 16,-5 3-1-16,6-5 0 15,0 3 0-15,7 1 0 16,-5-1 0-16,8 0 1 0,-11 1-2 16,10 1 1-16,-7 1 0 15,3 0 0-15,-7 2 0 16,11 5 4-16,-10-7 1 15,9 7 0-15,-2-4 1 16,12 2-2-16,-8-3-2 0,4 2-1 16,-8-4-1-16,10 2 0 15,-15-3-1-15,9 3 0 16,-5-2 0-16,7 1-2 16,-8-1 1-16,12 0 0 15,-11 2-1-15,8 0 1 16,-9-1 0-16,8-1 1 15,-13-3-1-15,6-1 1 16,-5 1-1-16,5-2 0 16,-9 5 0-16,8 5 0 15,-8-1 0-15,1 2 0 16,-9 7 2-16,8-5-2 16,-10-2 1-16,7 6-1 15,0-6 0-15,6 1-1 16,-7 1 2-16,10-2-2 15,-5 1 1-15,5 4 1 0,-4-2-1 16,-1 4-1-16,-5 0 2 16,3-2-1-16,-14-3 1 15,3 0-1-15,-5-1 1 16,0-1-1-16,-9 1 0 16,1 2 1-16,-10 1-1 15,-7-4 2-15,-5 1-1 16,-3-1 2-16,-4-2-2 15,-1-2 3-15,0 4 0 16,-3 2 0-16,-3 5-377 0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25:07.0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1057667-46D5-4724-ADCF-E0705F347272}" emma:medium="tactile" emma:mode="ink">
          <msink:context xmlns:msink="http://schemas.microsoft.com/ink/2010/main" type="inkDrawing" rotatedBoundingBox="1232,6076 5626,6020 5631,6376 1237,6433" shapeName="Other">
            <msink:destinationLink direction="with" ref="{DE6F247C-E611-40AA-A58A-18602AF288D2}"/>
          </msink:context>
        </emma:interpretation>
      </emma:emma>
    </inkml:annotationXML>
    <inkml:trace contextRef="#ctx0" brushRef="#br0">187 320 749 0,'-16'2'271'0,"-1"0"28"16,11 1-122 15,3-2-99-31,2 2-51 0,-8 0-10 16,5-6-9-16,8 3-6 15,0 0 3-15,5-7 1 16,1 2 9-16,2 2 0 16,-1 1 4-16,2-1-5 15,1 2 0-15,3 1-2 16,-3-6 3-16,3-4 0 15,1 7 6-15,2-3-6 16,0-2-2-16,3 4-8 16,2-2-1-16,-2 3-2 15,0 1 5-15,4 5-1 0,4-1 4 16,-2 4-3-16,0-3 0 16,0-2-4-16,-3-1 1 15,-3-3-3-15,-1 2 1 16,1-4-2-16,0 2 2 15,3-3-2-15,0 0 1 16,6 1 0-16,-1-2 5 16,7 1 2-16,-1-1 5 15,7 4 0-15,-4 0 4 0,5 3-6 16,-10-1 1 0,13 7-4-16,-5-2 0 0,7 1-2 15,-7 0 0-15,12-4-3 16,-4-4 0-16,6-5-3 15,-4-2 1-15,15-6-2 16,-8 3 3-16,3 2-3 16,-8 3 4-16,6 4-4 15,-10 4 3-15,6 3 0 16,-8-2 5-16,6 4-2 16,-4-2 4-16,7-3-4 15,-5-3 2-15,9-6-4 16,-8-4-1-16,7-2-2 15,-9 0 2-15,6-5-3 16,-9 1 3-16,4-1-1 16,-14 0 1-16,-2 0 2 0,-8 11 5 15,1 0 7-15,-6 9 3 16,5 3 3-16,3 6-3 16,7-1-7-16,-4 1-5 15,9-4-7-15,-2-5 1 16,2 1-2-16,-4-1 3 15,5 3-3-15,-13-1 3 16,5 4-4-16,-8-1 3 0,2 5 1 16,-7 0 8-16,-2 3 7 15,-4 1 1-15,7 5 1 16,-1-12-4-16,5 1-5 16,3-3-8-16,8-2-1 15,-6-6 0-15,4 1-2 16,-5 1 3-16,2 1-3 15,-3-2 4-15,5 7-4 16,-5 1 4-16,10 4-4 16,-10 3 4-16,6 1-4 15,-4-5 3-15,1 0-3 16,-9-3 1-16,8-6-2 16,-3-3 2-16,2 0-2 15,-3-3 2-15,6-5 0 16,-7 2 2-16,2 3 0 15,-6-3 1-15,1 2 0 0,-5 9 4 16,4-7-3-16,-8 1 5 16,6-1 2-16,-5 1-4 15,0-4 3-15,-2 6 6 16,-1 1 0-16,-4 1-1 16,-2 1 2-16,-1-1-3 15,1 5-10-15,-1-5 1 0,-1 0-5 16,-1-3 3-1,-1 3-4-15,0-2 5 0,-4 1-3 16,1 1 2-16,1 1-1 16,-5-1 3-16,1-1-3 15,2 4 2-15,-2-3-3 16,1-2 0-16,0 2-2 16,1 0 0-16,-2-1-2 15,1 4 3-15,-3-3-2 16,1 1 5-16,-6 2-4 15,-1-3 4-15,-5 0-6 16,1 0 3-16,-7 2-5 16,-2-4 5-16,-2 6-3 15,-1 2 5-15,-4-2-3 16,1 2 3-16,-2 2-5 16,4-2 6-16,-4-3-4 15,6 2 0-15,-8-1-6 0,4-2-1 16,-4 0-8-16,0-2 1 15,-10-2-4-15,7-1 5 16,-11 3 1-16,-2 0 7 16,-4 1-1-16,6 4 8 15,-10 1 0-15,6-1 4 16,-3 7-5-16,5 2 5 16,-4-5-5-16,8-1 2 0,-2-1-3 15,4-4 2-15,-8-3-2 16,5 4 3-16,-2 0-2 15,-1 1 1-15,-7-4-7 16,7-1-2-16,-9-3-9 16,2 2 2-16,-5-2-3 15,10 1 10-15,-4 5 4 16,5 3 11-16,-6-1 6 16,7 3 4-16,-8-1 1 15,3-5-1-15,0 4-5 16,8-5-5-16,-5 1-6 15,7 1 1-15,-6 0-4 16,6-1 3-16,-3 1-3 16,7 3 3-16,-2-5-2 15,7 6 2-15,-4-6 2 16,2 4 0-16,0-5-3 0,2 3-3 16,0 0-10-16,7 3-7 15,-4-8-5-15,3 1 3 16,-4-2 1-16,3-2 11 15,-5 1 2-15,2 1 9 16,-3 4-1-16,2-2 1 16,-2-3-3-16,6-3 3 15,-6 2-3-15,9-6 1 0,-2 5 0 16,4-8 1-16,-3 5-5 16,6-9-6-16,-7-1-9 15,2-2-3-15,-7-4-10 16,-1 2 3-16,0-3-1 15,2-3 13-15,-5 6 0 16,8 6 15-16,-3-1 1 16,4 10 10-16,-3 4-3 15,8-2 6-15,-3-1-6 16,5 1 2-16,-5 2-6 16,3-2 1-16,-6-4-4 15,4 12 3-15,-3-1-2 16,9 2 1-16,-4 2-2 15,3 7 3-15,-5-9-3 16,-1-1 1-16,-9 6 0 0,-2 1 0 16,-5 6-1-16,4-1 3 15,-3 3-4-15,4-3 3 16,0-1-5-16,6-5 1 16,-5 7-2-16,3-1 8 15,1 2-3-15,3-3 6 16,1 4 0-16,5-6 3 15,7 0-1-15,2-7 2 16,-3 1-2-16,8-5 1 0,1 3-4 16,-4-1-2-16,3 2-2 15,4 1 1-15,-3-2 1 16,4-3 5-16,-2 0 3 16,6 3 1-16,1-2-2 15,-1-1-2-15,2 3-1 16,5-1-5-16,4-4-1 15,1-1 3-15,8 0-2 16,-3-3 0-16,6-1-1 16,-8-3 3-16,7 3-2 15,-4-6 1-15,7 4-3 16,-4 2 4-16,7 0-5 16,-5 1 5-16,6 3-4 15,2-1 4-15,6-1-4 16,1-1 3-16,9 0-4 0,-4 1 4 15,7-1-4-15,-9 1 2 16,6 5 0-16,1-3-1 16,7 0 0-16,-4-1 0 15,9-2-2-15,-2-5 2 16,2 6-4-16,-5-7 3 16,6 10-3-16,-7 4 5 0,-2 1-2 15,-7-6 4-15,7 14-1 16,-6-10 1-16,6 2-2 15,2-1 1-15,7 4-1 16,-4-3 1-16,10 0-2 16,-7-1 2-16,8-1-2 15,-9-1 2-15,3 0-2 16,-10 5 2-16,6-4-2 16,-9 2 3-16,13 2-3 15,-4 1 3-15,8 0-5 16,-6 2 5-16,7 1-4 15,-10-1 3-15,3-2-4 16,-5 0 6-16,6-1-5 16,-4-4 3-16,11-1-1 15,-7 0 2-15,8-3-4 16,-9-3 4-16,4 4-3 16,-9-2 2-16,10-4-4 15,-12 0 4-15,4 5-3 0,-9-3 2 16,7 2 0-16,-7 7 2 15,10-2-2-15,-3 1 1 16,9 2-1-16,-7 3 2 16,9-4-3-16,-3 1 2 15,0-1-2-15,-9-3 2 16,7 0-4-16,-10-1 4 0,1 1-2 16,0-2 2-16,-3 2-1 15,-6 2 3-15,3 1-4 16,-9 3 4-16,1 3 3 15,-4 0 6-15,3 1-1 16,-7-1 2-16,-1-5-2 16,-7-4-4-16,-7 2-23 15,-7-2-38-15,-11-2-387 16,-17-1 99-16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26:31.7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0F9EACA-16E2-403A-A766-BB6DED440784}" emma:medium="tactile" emma:mode="ink">
          <msink:context xmlns:msink="http://schemas.microsoft.com/ink/2010/main" type="inkDrawing" rotatedBoundingBox="1364,6185 5370,6024 5383,6338 1376,6499" shapeName="Other"/>
        </emma:interpretation>
      </emma:emma>
    </inkml:annotationXML>
    <inkml:trace contextRef="#ctx0" brushRef="#br0">17 307 471 0,'-8'-7'326'0,"5"-1"-65"0,0-3-33 16,3 5-194-16,-1 2 1 15,1 1-10-15,-2 4 10 16,2 1-7-16,2 2 11 16,-1 1-14-16,1 2 7 15,-1-5-6-15,1 1 8 16,-1-1-12-16,1-1 8 16,1-2-10-16,3 1 3 15,-1-2-13-15,1-3 6 16,1 1-10-16,1 2 9 15,0 2-4-15,1-1 11 16,2 5-5-16,5 4 8 16,1 0-11-16,3 1 3 15,5 0-13-15,6-1 2 0,-4-2-7 16,4-8 2-16,-1-1-5 16,0 0 4-16,-6-1-4 15,2-6 4-15,-6 7 0 16,-4-1 3-16,-3 1-3 15,-3 0 4-15,-7 3 0 16,1 0-3 0,7-2 1-16,-2 1-3 15,2-2 2-15,1-2-2 0,0-1 0 16,-4-3-1-16,4 2 2 16,-4-2-2-16,3 0 4 15,-5 3-3-15,3 3 7 16,-1-2 0-16,-1 4 8 15,3 1 1-15,3 3 6 16,-2-2-3-16,9 5 0 16,2 1-8-16,2-4 1 15,-2-5-11-15,8 1 3 16,-4-4-5-16,3-4 4 16,-4 0-4-16,3 2 6 15,-8 1-5-15,0 3 7 16,-2 3-7-16,2 0 6 15,1 2-6-15,5-1 5 16,2-1-6-16,1 2 4 16,2-1-3-16,0-4 2 0,-4 6-3 15,-1-9 4-15,0-3-3 16,3-3 1-16,-6 0-2 16,8-10 2-16,-3 10-2 15,2 1 4-15,-8 8-3 16,4-2 16-16,-11 8-1 15,7-10 10-15,-4 10-7 16,5-12 6-16,0 10-18 16,6-7 2-16,-3 12-8 0,5-10 4 15,-2-1-4-15,2 2 4 16,-4 0-5-16,0-3 4 16,-1 7-3-16,4 4 3 15,-7 3-1-15,3 1 7 16,-3 3-3-16,5 2 3 15,-7 0-3-15,10-4 0 16,-3 0-5-16,9 2 2 16,-7-8-3-16,6 1 4 15,-9-3-4-15,5-1 3 16,-7-4-4-16,1 1 4 16,-5 2-5-16,4-4 6 15,-5 4-6-15,1-2 6 16,1 4-4-16,4-2 5 15,-2 6-5-15,6 0 4 16,-6-3-2-16,15 2 1 0,-10-4-2 16,4-1 2-1,-3 0-2-15,8 2 2 0,-6-2-3 16,8 1 2-16,-3 1-2 16,6-4 2-16,-5 1-3 15,2-1 4-15,-3 1-4 16,4-1 5-16,-4 4-5 0,6-4 5 15,-5 2-4-15,8-1 3 16,-4-1-4-16,2-4 2 16,-10 0-1-16,6-2 2 15,-3 2-1-15,6 2 3 16,-5-4-3-16,14 0 1 16,-4-6-4-16,7-2 2 15,-1-7-3-15,10-1 4 16,-7 0-1-16,3 6 3 15,-11 5-1-15,-2-1 2 16,-16 4-3-16,4 5 3 16,-9 4-3-16,0 2 1 15,-1 4 2-15,1 7 16 16,-6-1 2-16,1 3 10 16,-5-1-3-16,0-2 1 15,-3-5-18-15,1 0-1 0,-4-4-10 16,1-2 5-16,-3 0-5 15,-1 1 6-15,-4-2-1 16,1 2 14-16,-3 1 0 16,2-1 12-16,-3 3-3 15,3 0 3-15,-1-2-12 16,1 2 2-16,-2-1-9 16,-1 5 11-16,0 0-3 15,-1 7 10-15,-2-7-4 16,-3 9 2-16,-1-10-11 0,1 1-1 15,-1-7-10-15,-1 7 1 16,-1-5-6-16,1 3 1 16,-1 0-2-16,1-2 1 15,2-1-1-15,1-2 0 16,2 4-6-16,0-2-21 16,-1 6-29-16,-2 3-90 15,-1 4-58-15,6 11-327 16,1 5 24-16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27:05.59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149-7 864 0,'-60'34'273'0,"29"-29"41"16,4 2-240-16,5 4-22 16,13 3-34-16,23-5-3 15,4-4-3-15,13-4-8 16,4-4-6-16,10-2-3 16,-7-4-1-16,0 6 2 15,-6 3-1-15,-1 2 2 0,-9 5 2 16,5 7 1-16,-1 0-1 15,7 1 2-15,2 1-1 16,12-3 2-16,1-9-3 16,9-6 1-16,1-4 0 15,9-9 0-15,-5-2-1 16,10 0 3-16,-5 3 0 16,9-4 0-16,-9 7-1 15,8 6 2-15,-12 7 2 16,5 7 13-16,-12 9 4 0,7 2 3 15,-5-3 0-15,16 3-4 16,-5-9-12-16,19-5-3 16,-6-9-4-16,10-12-1 15,-10-8-1-15,7-10 1 16,-16 3 0-16,4 4 1 16,-11 12 0-16,6 8 4 15,-9 15 6-15,10 9 3 16,-10 5-2-16,14 2 2 15,-5-1-5-15,14-5-5 16,-5-7-4-16,24-7 1 16,-3-11-2-16,12-13 0 15,-11-5 0-15,7-3 1 16,-12 0-1-16,2 5 1 0,-8 7 1 16,5 6 3-1,-16 12 2-15,11 9 8 0,-12 4 0 16,10 11 1-16,-2-4-4 15,19 2-2-15,-13-2-10 16,18-5 1-16,-11-7-1 16,12-3 1-16,-15-10 0 15,11-7 0-15,-18-3 0 16,4-2 0-16,-18 3-3 0,2 6 3 16,-16 7-5-16,8 12 32 15,-11 3 13-15,7 12 4 16,-7-3 1-16,3 12 12 15,-11-13-32-15,9 5-14 16,-1-8-2-16,8-8-2 16,-4-16-6-16,7-2 0 15,-18-10-21-15,-17 4 73 16,-32 12-493-16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6:56.7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52B1988-2ADF-42F1-8CF4-4AC1B91414CF}" emma:medium="tactile" emma:mode="ink">
          <msink:context xmlns:msink="http://schemas.microsoft.com/ink/2010/main" type="writingRegion" rotatedBoundingBox="2142,4706 3326,4160 3617,4794 2433,5339">
            <msink:destinationLink direction="with" ref="{33BE6379-178F-4C93-AE06-A0FB8E12B63B}"/>
            <msink:destinationLink direction="with" ref="{9FA03612-1B64-45B7-BF8A-8442901C9C8F}"/>
          </msink:context>
        </emma:interpretation>
      </emma:emma>
    </inkml:annotationXML>
    <inkml:traceGroup>
      <inkml:annotationXML>
        <emma:emma xmlns:emma="http://www.w3.org/2003/04/emma" version="1.0">
          <emma:interpretation id="{E0BB7235-B7FE-4103-BDE9-A896701CD1F5}" emma:medium="tactile" emma:mode="ink">
            <msink:context xmlns:msink="http://schemas.microsoft.com/ink/2010/main" type="paragraph" rotatedBoundingBox="2142,4706 3326,4160 3617,4794 2433,5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E9DE51-664E-4716-A30D-AB58B6AC723C}" emma:medium="tactile" emma:mode="ink">
              <msink:context xmlns:msink="http://schemas.microsoft.com/ink/2010/main" type="line" rotatedBoundingBox="2142,4706 3326,4161 3617,4794 2433,5339"/>
            </emma:interpretation>
          </emma:emma>
        </inkml:annotationXML>
        <inkml:traceGroup>
          <inkml:annotationXML>
            <emma:emma xmlns:emma="http://www.w3.org/2003/04/emma" version="1.0">
              <emma:interpretation id="{09AC8C58-2019-43D4-8362-3FD2EC712E1F}" emma:medium="tactile" emma:mode="ink">
                <msink:context xmlns:msink="http://schemas.microsoft.com/ink/2010/main" type="inkWord" rotatedBoundingBox="2142,4706 3326,4161 3617,4794 2433,53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1899-3994 365 0,'-7'-15'366'15,"-1"6"-65"-15,0-10-14 16,7 10-131-16,-2 5-32 15,-2 4-52-15,2 0-11 16,0 10-25-16,3 10-9 16,-1 3-16-16,2 5-3 15,5 7-6-15,0 2-5 16,-3-9 1-16,4 1 4 16,-1-5-1-16,0 5 0 15,3-3 6-15,2 7 0 16,-2-4-4-16,0-6 0 0,-4 1 0 15,4 1-1-15,-6-10 0 16,8 4 1-16,-4 2 0 16,6-9-1-16,-6-5 1 15,4-3 1-15,-5-5 0 16,0-7 0-16,-3-1-20 16,-1-10-25-16,1-7-333 15,5-6 82-15</inkml:trace>
          <inkml:trace contextRef="#ctx0" brushRef="#br0" timeOffset="273.176">2091-4357 958 0,'-8'11'233'0,"-1"19"89"15,3 10-277-15,6 21-7 16,2 5-5-16,2 13 3 15,4-10-10-15,7-5-1 16,-2-19-8-16,3-2-3 16,0-13-8-16,1-8 2 15,-7-5-3-15,1-1 3 16,-2-8-2-16,-1 1-2 0,-5 2-13 16,2 0-31-16,-5-1-18 15,-7 6-301-15,0-4 67 16</inkml:trace>
          <inkml:trace contextRef="#ctx0" brushRef="#br0" timeOffset="601.9993">1958-3784 1002 0,'-8'-3'292'0,"0"2"76"15,5 4-284-15,8-5-19 16,3 2-29-16,2-10-5 15,9-3-13-15,7-8-3 16,-3 4-3-16,6-9 0 16,-1 8-7-16,4-2-2 15,-8 4-1-15,2-2 1 16,-6 4 8-16,2-9-318 16,-15-3-82-16</inkml:trace>
          <inkml:trace contextRef="#ctx0" brushRef="#br0" timeOffset="965726.6772">1016-3670 615 0,'-5'5'377'0,"-4"1"-61"0,5 11-75 15,4-1-215 1,9 15-8-16,8 4-6 15,12 11 1-15,11-3 8 32,-20-21-21-32,-1-1-23 0,74 67-305 15,-1-10 88-15</inkml:trace>
          <inkml:trace contextRef="#ctx0" brushRef="#br0" timeOffset="-92945.9809">1251-3314 961 0,'-2'-8'272'0,"4"-3"64"16,7-4-269-16,11-9 4 16,6-4-16-16,12-7-3 15,5-1-4-15,9-4-8 16,-1 5-22-16,3-5-60 15,-13 5 211-15,-7 4-553 16,-17 5 205-16</inkml:trace>
          <inkml:trace contextRef="#ctx0" brushRef="#br0" timeOffset="-93223.4432">1312-3687 521 0,'-18'-17'443'0,"11"-4"-114"16,9-1-11-16,6-4-288 15,4-1-16-15,11-10 9 16,1 8 6-16,6 3 4 16,-1 10 0-16,3 2-4 15,-6 19-15-15,-1-5-8 16,-9 12-3-16,-3-1 0 16,-12 9 1-16,-8 14 2 15,-6 13 1-15,-10 13 0 16,0 14-1-16,-4 9-2 15,4-11 3-15,0-2 12 16,10-25 5-16,3-7 0 16,7-20 3-16,7-4-7 15,4-9-10-15,9-2-7 0,3-6 2 16,12-11-4-16,5-7 4 16,12-22-1-16,-2-5 1 15,7-10-35-15,-11-1-38 16,-6 10-336-16,-17 17 67 15</inkml:trace>
          <inkml:trace contextRef="#ctx0" brushRef="#br0" timeOffset="-92363.2954">1927-3853 1205 0,'-2'17'269'0,"-2"8"106"15,2 6-351-15,4 4-20 0,-2-3-1 16,6-1-5-16,0-2 5 15,3-2-4-15,2-11 3 16,1-7-3-16,-4-4 3 16,9-13-3-16,-3-14 3 15,4-5 0-15,5-1-1 16,3-18-7-16,-4-1-12 16,-1-4-10-16,-7 3 0 15,-5-10 3-15,-6 14 6 0,-4 8 25 16,-5 10 21-16,-5 17 16 15,2 20 1-15,-4 15 3 16,3 11-11-16,0 9-11 16,7 0-11-16,5-3-4 15,6-9-1-15,7-10-3 16,6-9-3-16,5-13 0 16,2-7-5-16,6-15-68 15,-8-12-337-15,-6-26 85 16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27:23.7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8582E9C-9E59-4D34-8727-14A607DCD7FF}" emma:medium="tactile" emma:mode="ink">
          <msink:context xmlns:msink="http://schemas.microsoft.com/ink/2010/main" type="writingRegion" rotatedBoundingBox="3899,2783 11941,989 13757,9129 5715,10923"/>
        </emma:interpretation>
      </emma:emma>
    </inkml:annotationXML>
    <inkml:traceGroup>
      <inkml:annotationXML>
        <emma:emma xmlns:emma="http://www.w3.org/2003/04/emma" version="1.0">
          <emma:interpretation id="{BEABF5E0-8D05-4AD4-A208-522BEDB3BCF0}" emma:medium="tactile" emma:mode="ink">
            <msink:context xmlns:msink="http://schemas.microsoft.com/ink/2010/main" type="paragraph" rotatedBoundingBox="3919,2755 8655,2235 8691,2567 3956,3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14BC54-BE5E-4BE0-9E51-5EA9DABDD96E}" emma:medium="tactile" emma:mode="ink">
              <msink:context xmlns:msink="http://schemas.microsoft.com/ink/2010/main" type="line" rotatedBoundingBox="3919,2755 8655,2235 8691,2567 3956,3087"/>
            </emma:interpretation>
          </emma:emma>
        </inkml:annotationXML>
        <inkml:traceGroup>
          <inkml:annotationXML>
            <emma:emma xmlns:emma="http://www.w3.org/2003/04/emma" version="1.0">
              <emma:interpretation id="{AF247AE8-F36E-40A3-BA7A-2936B80BFA83}" emma:medium="tactile" emma:mode="ink">
                <msink:context xmlns:msink="http://schemas.microsoft.com/ink/2010/main" type="inkWord" rotatedBoundingBox="3919,2755 4123,2733 4154,3013 3950,3036"/>
              </emma:interpretation>
              <emma:one-of disjunction-type="recognition" id="oneOf0">
                <emma:interpretation id="interp0" emma:lang="" emma:confidence="0">
                  <emma:literal>u</emma:literal>
                </emma:interpretation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„</emma:literal>
                </emma:interpretation>
              </emma:one-of>
            </emma:emma>
          </inkml:annotationXML>
          <inkml:trace contextRef="#ctx0" brushRef="#br0">-882-146 885 0,'-17'-3'217'0,"5"46"69"16,4-24-255-16,2 8-22 16,3 2-8-16,2 1 1 15,4-7-2-15,4-10 2 16,6-11 3-16,2-14 5 16,5-11-3-16,6-17-1 15,-3-6-5-15,2-8-5 16,-4 11-4-16,-6 8 2 15,-7 16 0-15,-3 19 2 0,-5 16 0 16,-5 16 6-16,-3 9-1 16,1 13 6-16,1-2 1 15,3-1 20-15,13-19-313 16,3-26-5-16</inkml:trace>
        </inkml:traceGroup>
        <inkml:traceGroup>
          <inkml:annotationXML>
            <emma:emma xmlns:emma="http://www.w3.org/2003/04/emma" version="1.0">
              <emma:interpretation id="{24D5770C-B1E8-437A-8865-E21E0F43B3F0}" emma:medium="tactile" emma:mode="ink">
                <msink:context xmlns:msink="http://schemas.microsoft.com/ink/2010/main" type="inkWord" rotatedBoundingBox="8490,2290 8659,2271 8691,2567 8523,2585"/>
              </emma:interpretation>
              <emma:one-of disjunction-type="recognition" id="oneOf1">
                <emma:interpretation id="interp5" emma:lang="" emma:confidence="0">
                  <emma:literal>"</emma:literal>
                </emma:interpretation>
                <emma:interpretation id="interp6" emma:lang="" emma:confidence="0">
                  <emma:literal>n</emma:literal>
                </emma:interpretation>
                <emma:interpretation id="interp7" emma:lang="" emma:confidence="0">
                  <emma:literal>„</emma:literal>
                </emma:interpretation>
                <emma:interpretation id="interp8" emma:lang="" emma:confidence="0">
                  <emma:literal>N</emma:literal>
                </emma:interpretation>
                <emma:interpretation id="interp9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787.9487">3669-658 470 0,'0'-17'449'0,"0"9"-95"0,-1 7-21 16,-1 6-243-16,1 7-49 15,-6 8-13-15,1 6-27 16,-3 8 6-16,3-4 0 16,4-2 3-16,7-7-2 0,4-8 3 15,5-13-5-15,4-13 6 16,2-10-4-16,2-12 2 16,-2 1-2-16,-2 2-1 15,-4 9-9-15,-2 15-4 16,-7 16-8-16,-4 15 0 15,-1 14 0-15,-1 14 6 16,1 1 7-16,1 0 13 16,10-12 180-16,-3-43-550 15</inkml:trace>
        </inkml:traceGroup>
      </inkml:traceGroup>
    </inkml:traceGroup>
    <inkml:traceGroup>
      <inkml:annotationXML>
        <emma:emma xmlns:emma="http://www.w3.org/2003/04/emma" version="1.0">
          <emma:interpretation id="{EB2B91CF-1A9E-4769-8973-FEC37F213523}" emma:medium="tactile" emma:mode="ink">
            <msink:context xmlns:msink="http://schemas.microsoft.com/ink/2010/main" type="paragraph" rotatedBoundingBox="4814,2941 8338,2557 8429,3396 4906,37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020ED1D-7E21-4C91-B40F-D3489FC60224}" emma:medium="tactile" emma:mode="ink">
              <msink:context xmlns:msink="http://schemas.microsoft.com/ink/2010/main" type="line" rotatedBoundingBox="4814,2941 8338,2557 8429,3396 4906,3780"/>
            </emma:interpretation>
          </emma:emma>
        </inkml:annotationXML>
        <inkml:traceGroup>
          <inkml:annotationXML>
            <emma:emma xmlns:emma="http://www.w3.org/2003/04/emma" version="1.0">
              <emma:interpretation id="{8CFCB7D1-5A37-47AF-9C1C-7C7D974E62B1}" emma:medium="tactile" emma:mode="ink">
                <msink:context xmlns:msink="http://schemas.microsoft.com/ink/2010/main" type="inkWord" rotatedBoundingBox="4814,2941 8338,2557 8429,3396 4906,3780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3412.8202">804 390 1001 0,'-12'-16'305'16,"-13"10"53"-16,-2 3-287 0,-7 14-22 15,-5 7-35-15,6 18-4 16,11 3-1-16,5 15 5 15,11-3-1-15,11 1 2 16,6-9-4-16,8-8 0 16,4-18 1-16,13-17 3 15,-1-20-1-15,5-20 4 16,-6-9 1-16,-2-8-5 16,-14 7-5-16,-2 8-2 0,-10 19-4 15,-2 14-9-15,-4 17-4 16,3 16-6-16,2 7 0 15,0 9 4-15,1-2 10 16,3-1 4-16,0-11 4 16,5-9 4-16,-2-9 2 15,7-8 7-15,-2-10 0 16,1-6 2-16,-3-1-2 0,-1-3-5 16,-8 0 1-16,-3 3 25 15,-4 9 4-15,-5 1-1 16,-5 3 0-16,-4 1-3 15,1 0-27-15,-6 0-5 16,1 0 1-16,6-4 0 16,3 0-5-16,0 3-4 15,11-2-1-15,5 1 0 16,2 2-2-16,9-5 1 16,6 2 2-16,6-5-23 15,0 4-31-15,6-7-74 16,-7 2-302-16,3-8-32 15,-11-12-143-15</inkml:trace>
          <inkml:trace contextRef="#ctx0" brushRef="#br0" timeOffset="-2796.4167">1249-170 980 0,'1'17'204'0,"-2"16"89"16,2 12-289-16,-2 21-1 15,2 6 0-15,1 14 12 16,1-9 9-16,6 5 8 16,2-13 2-16,3-9 13 15,-4-18-3-15,3-7 8 0,-6-18 1 16,4-16 34-16,0-8-12 16,3-19-3-16,1-11-12 15,3-6-11-15,-4-5-38 16,-3-1-2-16,-2 18-5 15,-4 13-19-15,-1 13-8 0,1 22-3 16,1 14-3-16,2 13 3 16,1 1 18-16,-1 3 9 15,1-10 1-15,5-12-60 16,2-18-8-16,6-15-8 16,1-11-15-16,6-19-72 15,-3-7-30-15,-1-24-150 16,-8 1-42-16</inkml:trace>
          <inkml:trace contextRef="#ctx0" brushRef="#br0" timeOffset="-2471.3722">1712-67 676 0,'3'1'238'15,"-3"16"33"-15,-3 20-143 16,1 9-60-16,1 21 5 16,-1 2-3-16,5 5-6 15,5-13-23-15,6 1-8 16,4-23-14-16,8-2-4 15,-1-9-6-15,1-4 2 0,-8-11-3 16,-4-9-5-16,-11-4-1 16,-10-10-16-16,-7-7-12 15,-11-5-19-15,-4 2 0 16,-9-3-3-16,-1 0 13 16,0 0 14-16,8 9 25 15,5 2 27-15,12 5 11 0,8 8 5 16,9 4 0-16,8-2 5 15,4 1-20-15,10-4-4 16,5-4-4-16,9-4-2 16,0 0-16-16,9-10-47 15,-7-5 98-15,2-5-424 16,-10 2 128-16</inkml:trace>
          <inkml:trace contextRef="#ctx0" brushRef="#br0" timeOffset="-3979.4182">131 130 913 0,'-16'20'212'0,"-7"11"89"15,6 7-266-15,-1 13-8 16,4 1-6-16,3 9 1 0,10-2-7 16,-1 8 3-16,5-7 4 15,0 9 14-15,-3-14 1 16,0-1 15-16,0-20 2 16,0-8 19-16,-1-22 25 15,1-16 11-15,-3-17-16 16,1-25-7-16,-1-13-25 15,0-21-38-15,2 6-18 16,-2-17 1-16,-5 21-2 0,3 6 1 16,2 25-2-16,-1 13-8 15,4 29-4-15,3 21 2 16,1 11-2-16,6 15-1 16,-1-1 8-16,8 2 1 15,0-12 0-15,1-4-2 16,5-16 1-16,5-11 0 15,-4-11-1-15,10-24 2 16,1-13 3-16,0-14 2 16,-1 0 1-16,-2-5 4 15,-10 21-3-15,-4 9-1 16,-7 20-7-16,-5 20-3 16,-4 22-3-16,-4 27 0 15,-3 15-2-15,1 21 7 16,1-4 1-16,3 10 1 0,3-22 0 15,9-3 3-15,0-23 0 16,10-9 7-16,-2-25-28 16,1-17-79-16,1-16-264 15,-2-8-94-15,-11-4-141 16</inkml:trace>
          <inkml:trace contextRef="#ctx0" brushRef="#br0" timeOffset="-1525.7874">2129 160 823 0,'2'13'314'16,"-2"6"33"-16,-8 11-173 15,-1 12-90-15,-3 5-8 16,1-5-16-16,5 5-11 16,3-11-25-16,4-9-5 0,7-8-9 15,6-7 3-15,-2-14-3 16,9-13 6-16,5-11-2 15,2-12 3-15,-6-4-5 16,2-11 0-16,-4 11-7 16,-8 4 0-16,-6 15-8 15,-3 15-17-15,1 22 0 16,-4 14 0-16,1 5-1 0,2 10 7 16,3-3 17-16,0-2 7 15,5-11 1-15,6-1 4 16,0-14 0-16,7-9 3 15,3-6-8-15,2-11 3 16,-5-7-1-16,4-6 2 16,-10 4-5-16,-2-7 1 15,-7 11-4-15,-9 1 0 16,-6 4-5-16,-2 2 0 16,-3 15-1-16,0 3-1 15,5 8-1-15,2 7 1 16,5-4-1-16,5 0 0 15,1-12 2-15,3-2 1 16,3-8 1-16,5 2 4 16,2-3 0-16,3-5 2 15,3-1-2-15,5-5 3 0,-8-7-5 16,0 4 0-16,-13 4-2 16,-2 6 0-16,-6 5-2 15,5 8 1-15,-1-4-1 16,5-1 0-16,0-1-1 15,3-11 2-15,-7 2 0 16,-1-5 1-16,2-1 1 16,-6-1-3-16,-4 13-5 15,-7 6-1-15,-5 9-2 0,-4 14 2 16,-1 5 2-16,4 6 3 16,1-5 0-16,7-5 0 15,7-4-3-15,6-4-1 16,3-12-1-16,12-7 2 15,4-2 1-15,6-10-3 16,-4-3 0-16,7 10-5 16,-5 7-6-16,-3 10-2 15,-4 8 1-15,-2 9 1 16,-11-6 8-16,-3 0 12 16,-3-13 5-16,0 2 7 15,-1-12 17-15,1-3 18 16,1-3-6-16,1-11 3 15,-4-6-4-15,-2-12-13 16,-7 1-19-16,-1-3-4 0,1 14-4 16,4 6-1-16,1 15-4 15,9 2-1-15,3 6-2 16,9-3 0-16,2 2-3 16,9-7 4-16,5-1-2 15,8-8-31-15,-6-3-22 16,9-9-71-16,-5 2-2 15,-5-8-326-15,-12 3 71 16</inkml:trace>
          <inkml:trace contextRef="#ctx0" brushRef="#br0" timeOffset="-1145.9897">3026-84 980 0,'5'-3'280'15,"18"-2"86"-15,9-3-268 16,20-7-31-16,8 0-16 16,11-5-10-16,-5-2-22 15,15 1-392-15,-10-7 124 16</inkml:trace>
          <inkml:trace contextRef="#ctx0" brushRef="#br0" timeOffset="-1307.3326">3362-385 900 0,'0'26'270'16,"-7"3"54"-16,1 11-228 15,1 8-73-15,-3 7 13 16,7-11-8-16,10 5 0 16,5-6-2-16,-2-1-4 15,3-8-14-15,2-4-1 16,-9-5-2-16,-7-8-6 16,-1-8-20-16,-12-5-132 15,-11-11-203-15,-15-7 5 16</inkml:trace>
        </inkml:traceGroup>
      </inkml:traceGroup>
    </inkml:traceGroup>
    <inkml:traceGroup>
      <inkml:annotationXML>
        <emma:emma xmlns:emma="http://www.w3.org/2003/04/emma" version="1.0">
          <emma:interpretation id="{8DD1DEBF-E7D0-4CCC-A854-00267849343A}" emma:medium="tactile" emma:mode="ink">
            <msink:context xmlns:msink="http://schemas.microsoft.com/ink/2010/main" type="paragraph" rotatedBoundingBox="4585,4829 8459,4029 8626,4837 4752,56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F198E5-F497-421A-87E1-C2DC184BA192}" emma:medium="tactile" emma:mode="ink">
              <msink:context xmlns:msink="http://schemas.microsoft.com/ink/2010/main" type="inkBullet" rotatedBoundingBox="4603,4916 4779,4880 4812,5040 4636,5076"/>
            </emma:interpretation>
            <emma:one-of disjunction-type="recognition" id="oneOf3">
              <emma:interpretation id="interp11" emma:lang="" emma:confidence="0">
                <emma:literal>•</emma:literal>
              </emma:interpretation>
            </emma:one-of>
          </emma:emma>
        </inkml:annotationXML>
        <inkml:trace contextRef="#ctx0" brushRef="#br0" timeOffset="3394.1363">-256 1945 721 0,'-5'24'297'0,"7"-1"-3"16,4 5-139-16,0 1-147 15,5-1 0-15,1-8-2 16,8-16 10-16,3-19-30 16,6-20-180-16,1-16-106 15,5-10-52-15</inkml:trace>
      </inkml:traceGroup>
      <inkml:traceGroup>
        <inkml:annotationXML>
          <emma:emma xmlns:emma="http://www.w3.org/2003/04/emma" version="1.0">
            <emma:interpretation id="{0414D421-6C51-4882-B2A8-AEE32A353F9B}" emma:medium="tactile" emma:mode="ink">
              <msink:context xmlns:msink="http://schemas.microsoft.com/ink/2010/main" type="line" rotatedBoundingBox="4867,4771 8459,4029 8626,4837 5034,5578"/>
            </emma:interpretation>
          </emma:emma>
        </inkml:annotationXML>
        <inkml:traceGroup>
          <inkml:annotationXML>
            <emma:emma xmlns:emma="http://www.w3.org/2003/04/emma" version="1.0">
              <emma:interpretation id="{1A12AAEC-3C58-4938-ACE9-6CD184DD05F3}" emma:medium="tactile" emma:mode="ink">
                <msink:context xmlns:msink="http://schemas.microsoft.com/ink/2010/main" type="inkWord" rotatedBoundingBox="4867,4771 4904,4764 4950,4990 4914,4997"/>
              </emma:interpretation>
              <emma:one-of disjunction-type="recognition" id="oneOf4">
                <emma:interpretation id="interp12" emma:lang="" emma:confidence="0">
                  <emma:literal>'</emma:literal>
                </emma:interpretation>
                <emma:interpretation id="interp13" emma:lang="" emma:confidence="0">
                  <emma:literal>l</emma:literal>
                </emma:interpretation>
                <emma:interpretation id="interp14" emma:lang="" emma:confidence="0">
                  <emma:literal>|</emma:literal>
                </emma:interpretation>
                <emma:interpretation id="interp15" emma:lang="" emma:confidence="0">
                  <emma:literal>I</emma:literal>
                </emma:interpretation>
                <emma:interpretation id="interp16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3511.8628">32 1795 422 0,'0'46'369'16,"-6"-3"-76"-16,6 9-44 15,6-9-159-15,5-7-105 16,6-26-274-16</inkml:trace>
        </inkml:traceGroup>
        <inkml:traceGroup>
          <inkml:annotationXML>
            <emma:emma xmlns:emma="http://www.w3.org/2003/04/emma" version="1.0">
              <emma:interpretation id="{FC82D9A0-1020-48E5-B90C-33CEE0B8439C}" emma:medium="tactile" emma:mode="ink">
                <msink:context xmlns:msink="http://schemas.microsoft.com/ink/2010/main" type="inkWord" rotatedBoundingBox="5477,4646 7619,4204 7786,5010 5644,5452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484.7455">945 2247 144 0,'26'-67'129'16,"-12"-4"66"-16,-19-6 65 15,-2 44 3-15,-13 3 22 0,-5 14-78 16,-5 11-57-16,2 10-97 16,-10 16-23-16,8 10-19 15,1 19-3-15,6 6-1 16,6 8 4-16,11-3 4 16,14 7 0-16,6-18 1 15,10-13-3-15,7-20 1 16,18-25 0-16,-1-22 1 15,10-30 0-15,-3-12 2 0,3-17-4 16,-21 9-6-16,-6 3 0 16,-17 27-3-16,-13 18-5 15,-8 26-3-15,-10 25 1 16,-2 20-3-16,2 19 1 16,2 2 4-16,7 10 1 15,10-14 2-15,6-4-1 16,7-20 0-16,11-6-1 15,5-18-13-15,4-16 440 16,5-9-807-16,-2-32 403 16</inkml:trace>
          <inkml:trace contextRef="#ctx0" brushRef="#br0" timeOffset="1743.6775">1641 1561 1030 0,'0'-3'240'16,"-3"28"85"-16,-3 10-302 15,-8 14-11-15,-2 16-14 16,-1 13 8-16,3-14 1 16,6 15 3-16,10-13 0 15,10-4 2-15,5-17-3 0,9-21-23 16,2-24 67-16,10-29-390 15,0-27 131-15</inkml:trace>
          <inkml:trace contextRef="#ctx0" brushRef="#br0" timeOffset="1918.2664">1965 1397 990 0,'5'8'277'16,"-10"36"64"-16,-9 29-252 15,-3 5-71-15,-4 23 17 16,6-15 3-16,1-2 1 15,11-16-6-15,7-7-4 16,9-19-16-16,6-12-49 16,1-22 99-16,-6-20-442 15,-12-13 132-15</inkml:trace>
          <inkml:trace contextRef="#ctx0" brushRef="#br0" timeOffset="2438.5294">2335 1824 862 0,'17'-8'303'16,"-4"2"44"-16,-3-2-194 15,-6 1-53-15,-4-1 2 16,-1 0-19-16,-9-1 1 16,-2 1-27-16,-9 8-12 15,-7 8-21-15,-9 7-8 16,5 11-9-16,-3 11-6 16,10 0 1-16,7 6-3 15,12-8 2-15,6-4-4 16,7-11 3-16,15-9 2 15,10-14-3-15,14-10-25 16,2-5-4-16,8 0-14 16,-2 4-6-16,0 9 5 15,-11 10 19-15,-2 10 0 0,-15 8 10 16,-3 6 8-16,-14-1 5 16,-1-4 20-16,-6-7 18 15,4-12 30-15,-2-11 12 16,2-19 2-16,2-7-13 15,-8-20-9-15,-6-2-26 16,-6-7-17-16,-5 7-9 16,-2 8-2-16,9 18 0 0,2 5-7 15,11 16-1-15,12 8-4 16,10 2-30-16,13-1-63 16,11 1-23-16,19-8-342 15,2-5 49-15</inkml:trace>
        </inkml:traceGroup>
        <inkml:traceGroup>
          <inkml:annotationXML>
            <emma:emma xmlns:emma="http://www.w3.org/2003/04/emma" version="1.0">
              <emma:interpretation id="{DE503501-FB03-4F54-91C3-D838FC3674B3}" emma:medium="tactile" emma:mode="ink">
                <msink:context xmlns:msink="http://schemas.microsoft.com/ink/2010/main" type="inkWord" rotatedBoundingBox="8100,4140 8466,4064 8500,4230 8134,4305"/>
              </emma:interpretation>
            </emma:emma>
          </inkml:annotationXML>
          <inkml:trace contextRef="#ctx0" brushRef="#br0" timeOffset="3967.3908">3232 1187 939 0,'15'12'217'0,"-1"4"81"16,6 10-267-16,-3-2-25 15,3-11-2-15,-6 5-8 16,9-26-131-16,-5-15-165 15,10-10 2-15</inkml:trace>
          <inkml:trace contextRef="#ctx0" brushRef="#br0" timeOffset="4096.1876">3531 1109 427 0,'8'17'379'0,"-4"10"-65"16,-1 4-95-16,2-3-54 16,0 4-106-16,2-11-16 15,2-13 135-15,18-20-497 16,-1-7 222-16</inkml:trace>
        </inkml:traceGroup>
      </inkml:traceGroup>
    </inkml:traceGroup>
    <inkml:traceGroup>
      <inkml:annotationXML>
        <emma:emma xmlns:emma="http://www.w3.org/2003/04/emma" version="1.0">
          <emma:interpretation id="{5F432394-9F2E-4B92-93B8-02B3FD5DB81F}" emma:medium="tactile" emma:mode="ink">
            <msink:context xmlns:msink="http://schemas.microsoft.com/ink/2010/main" type="paragraph" rotatedBoundingBox="4600,5926 11521,4382 11853,5867 4931,74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CE2826-D379-4CB4-90D3-DC2AA382211D}" emma:medium="tactile" emma:mode="ink">
              <msink:context xmlns:msink="http://schemas.microsoft.com/ink/2010/main" type="inkBullet" rotatedBoundingBox="4642,6115 4796,6081 4862,6376 4708,6410"/>
            </emma:interpretation>
            <emma:one-of disjunction-type="recognition" id="oneOf6">
              <emma:interpretation id="interp18" emma:lang="" emma:confidence="0">
                <emma:literal>•</emma:literal>
              </emma:interpretation>
            </emma:one-of>
          </emma:emma>
        </inkml:annotationXML>
        <inkml:trace contextRef="#ctx0" brushRef="#br0" timeOffset="10937.5078">-219 3167 848 0,'-3'-9'265'15,"-2"0"62"-15,4 6-238 16,1 4-22-16,1 9-29 16,8 13-19-16,2 10-16 15,4 12-4-15,1 1 1 16,4 4 2-16,-2-13 4 15,1-14-2-15,-1-12 3 0,-3-12-1 16,-4-10 0-16,0-14-4 16,-4-7 0-16,-3-8-3 15,-3 2 0-15,-2 1-3 16,-4 11 4-16,2 14-11 16,0 10 3-16,3 19-3 15,0 9 4-15,6 11-1 16,3 0 13-16,2 1 2 15,1-12 414-15,-3-17-751 16,-7-16 393-16</inkml:trace>
      </inkml:traceGroup>
      <inkml:traceGroup>
        <inkml:annotationXML>
          <emma:emma xmlns:emma="http://www.w3.org/2003/04/emma" version="1.0">
            <emma:interpretation id="{5FE182AE-88C4-4CBF-9937-945BC682CAFB}" emma:medium="tactile" emma:mode="ink">
              <msink:context xmlns:msink="http://schemas.microsoft.com/ink/2010/main" type="line" rotatedBoundingBox="4929,5852 11521,4382 11853,5867 5260,7338"/>
            </emma:interpretation>
          </emma:emma>
        </inkml:annotationXML>
        <inkml:traceGroup>
          <inkml:annotationXML>
            <emma:emma xmlns:emma="http://www.w3.org/2003/04/emma" version="1.0">
              <emma:interpretation id="{5D8FCFC4-024F-4292-8075-40D94C68A46A}" emma:medium="tactile" emma:mode="ink">
                <msink:context xmlns:msink="http://schemas.microsoft.com/ink/2010/main" type="inkWord" rotatedBoundingBox="5150,6843 5403,6786 5454,7012 5200,7068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8414.3608">315 3960 743 0,'-16'-9'373'15,"12"0"-13"-15,1 3-138 16,3 4-164-16,3 5-16 15,1 5-27 1,4 3-10-16,1 4 0 0,7 2 0 16,-1-6 2-16,6-11 1 15,1-8-4-15,2-15-25 16,-1-8-12-16,0-5-8 16,-6 5-3-16,-3 3 3 15,-6 11 21-15,-4 17 4 16,-2 11 6-16,-2 18 5 15,1 11 1-15,1 8 4 16,3-5 10-16,4-7 0 16,3-14 1-16,8-39-336 15,-2-23 113-15</inkml:trace>
        </inkml:traceGroup>
        <inkml:traceGroup>
          <inkml:annotationXML>
            <emma:emma xmlns:emma="http://www.w3.org/2003/04/emma" version="1.0">
              <emma:interpretation id="{69FB4557-9B55-474B-8D22-AA96B1E777C5}" emma:medium="tactile" emma:mode="ink">
                <msink:context xmlns:msink="http://schemas.microsoft.com/ink/2010/main" type="inkWord" rotatedBoundingBox="5590,6010 7845,5507 7966,6052 5711,6555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675.4466">735 3063 927 0,'-2'11'214'0,"5"12"82"16,-1 4-268-16,6 15-11 16,1-4-4-16,6 4 6 15,2-7 0-15,6-3 1 16,0-15-4-16,3-5 3 16,-1-12-8-16,5-15 3 15,3-11-1-15,3-20 2 0,-3-5-3 16,-3-9-1-16,-7 10-4 15,-4 7-4 1,-10 21-5-16,-5 22-3 0,0 20 1 16,-1 23-1-16,-2 6 5 15,4 16 2-15,2-12 8 16,9-2 1-16,2-17 3 16,11-10-2-16,2-18 8 0,10-19 7 15,1-18-2-15,7-27 0 16,-6-10-1-16,-3-21-7 15,-11 13-10-15,-6-3-2 16,-12 30-3-16,-8 17-9 16,-3 21 0-16,-3 30 2 15,-5 17-1-15,-1 17-9 16,3-1-7-16,-1 9 92 16,6-26-437-16,12-1 161 15</inkml:trace>
          <inkml:trace contextRef="#ctx0" brushRef="#br0" timeOffset="6158.2949">1706 3121 620 0,'-9'28'251'0,"1"10"19"16,0 1-143-16,4 2-65 0,4-4-5 15,6-14-9-15,5-8-6 16,5-9 2-16,6-12-5 15,9-15-2-15,-2-13-4 16,9-14-7-16,-1 2-3 16,1-1-8-16,-1 13-10 15,-3 17-6 1,-8 22 0-16,-3 15-1 0,-8 12 1 0,-4 3 3 16,0 2 5-1,-4-2 3-15,-1-12 3 0,2-4 3 16,0-13-2-1,-1-11 13-15,6-8-3 0,-1-15-1 16,3-7-4-16,-1-7 0 16,0 7-16-16,-6-3 1 15,-7 12-1-15,-8 7 8 16,-3 8 5-16,-2 5 8 16,-5 9-1-16,2-3 1 15,3 5-9-15,4 1-6 16,0-3-8-16,13 0 2 15,4-1-5-15,17-7 5 16,2-7-2-16,16-7 4 16,-1 0-4-16,9-12-55 0,-9 2 173 15,2 7-522-15,-15 11 173 16</inkml:trace>
          <inkml:trace contextRef="#ctx0" brushRef="#br0" timeOffset="6685.6784">2523 3019 972 0,'-1'1'260'16,"1"-1"70"-16,3 0-270 16,6 2-34-16,8-7-10 15,4-4-6-15,4-14-2 16,1 3-1-16,-3-8-3 15,-5 2 1-15,-5 2-1 16,-7 7-1-16,-8 5-4 0,2 15-1 16,-9 9 0-16,3 5 1 15,3 15-1-15,6 0 5 16,3-1-2-16,6-10 0 16,5-1 2-16,3-17 1 15,3-13 1-15,-1-13 1 16,4-10 2-16,1 0-3 15,4 2-1-15,-3 11-3 0,1 14-2 16,-6 12-5-16,-2 23 1 16,-7 0 1-16,1 13 0 15,-4-7 3-15,3-1 3 16,-2-17-1-16,5-10-1 16,-3-16 82-16,6-5-427 15,-5-4 170-15</inkml:trace>
        </inkml:traceGroup>
        <inkml:traceGroup>
          <inkml:annotationXML>
            <emma:emma xmlns:emma="http://www.w3.org/2003/04/emma" version="1.0">
              <emma:interpretation id="{B0DCC6C8-1056-4981-9002-1349217B86E2}" emma:medium="tactile" emma:mode="ink">
                <msink:context xmlns:msink="http://schemas.microsoft.com/ink/2010/main" type="inkWord" rotatedBoundingBox="8134,5137 11521,4382 11853,5867 8465,6623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220.1905">3421 2871 878 0,'-3'-3'279'0,"12"0"43"16,0-1-235-16,8-3-54 15,4 3-20-15,12-13-3 16,0 0-3-16,13-12 107 0,0 1-439 16,0-15 181-16</inkml:trace>
          <inkml:trace contextRef="#ctx0" brushRef="#br0" timeOffset="7020.2631">3499 2650 1036 0,'-6'20'232'0,"1"14"91"16,1 4-301-1,0 12-14-15,0-4-3 0,10-2-1 16,-1-12-1-16,8-1-20 16,3-16-2-16,-1-7-310 15,-1-3 85-15</inkml:trace>
          <inkml:trace contextRef="#ctx0" brushRef="#br0" timeOffset="7716.4823">3793 2423 1110 0,'3'-13'333'0,"11"-3"70"0,11 3-318 16,15-4-27 0,3-6-36-16,15-2-11 0,-4 2-8 15,2 2-1-15,-8 7-1 16,4 11-1-16,-12 7-2 15,0 6-4-15,-13 13-4 16,-4 7 0-16,-12 6 1 16,-6 10 1-16,-10 7 12 15,-4 2 21-15,-2-7 11 0,-10 12 8 16,-1-13 2-16,-10 9-5 16,-2-10-19-16,-9 1-6 15,5-22-6-15,3-5-87 16,9-25-34-16,9-9-333 15,17-6 13-15</inkml:trace>
          <inkml:trace contextRef="#ctx0" brushRef="#br0" timeOffset="7425.6735">4192 2321 637 0,'-9'-20'333'0,"7"20"-36"0,-1 17-94 15,0 10-185-15,-3 19 3 16,-2 13-1-16,2 3 4 16,3-11 0-16,5 1-5 15,5-13-6-15,6-12-4 16,-7-5-13-16,-3-6-319 16,0-14 103-16</inkml:trace>
          <inkml:trace contextRef="#ctx0" brushRef="#br0" timeOffset="8166.3673">4488 2511 947 0,'17'-11'295'0,"-3"14"41"15,-5 11-264-15,-3 14-36 16,-3 2-28-16,-3 9-3 0,2-6 7 16,-1-8 1-16,2-7-2 15,4-16-1-15,3-5-4 16,4-16-29-16,-2-7-11 16,8-17-206-16,-3 2-113 15,3-10-36-15,0 8-138 16,-2 11 472-16,-4 20 489 15,0 13-80-15,-6 12-44 0,-1 13-62 16,3-2-177-16,-1-1-13 16,5-4-12-16,4-12 2 15,-1-10-1-15,7-9 2 16,4-11-7-16,1-11-2 16,-1-1-13-16,1 3-18 15,-3 9-9-15,-1 11-8 16,-6 13-2-16,1 21-5 15,-6 7 6-15,-3 6 1 16,-2 6 8-16,2-4 2 16,-3-12 5-16,4-11-6 15,-3-14 4-15,2-14-34 16,-5-8-13-16,-2-8-335 16,-8 0 79-16</inkml:trace>
          <inkml:trace contextRef="#ctx0" brushRef="#br0" timeOffset="8340.954">4841 2115 1193 0,'-6'2'313'0,"3"4"86"16,4-2-333-16,8 1-51 16,4-2-31-16,4-4-27 15,16 2-44-15,1-1-49 0,14-4-262 16,-1 2 50-16</inkml:trace>
          <inkml:trace contextRef="#ctx0" brushRef="#br0" timeOffset="8627.8775">5349 2123 668 0,'7'9'373'0,"-17"9"3"16,0 5-138-16,-7-3-98 16,-1 5-55-16,-3-1-24 15,8-8-45-15,0-7-10 16,13 0-6-16,4-4-1 15,2-4-1-15,11 5-1 16,0-2-4-16,1-6-16 16,2 0-3-16,6 4-4 15,-6-2 3-15,2 5 2 16,-2 7 15-16,-6 11-1 0,-7 1 8 16,-5 9 20-16,-10 2 24 15,-1 3 4 1,-3-9 10-16,-4 5 8 0,-1-8-23 15,-1-3-18-15,-5-10-2 16,-6-9-27-16,-3-7-64 16,-1-14-349-16,6-7 74 15</inkml:trace>
          <inkml:trace contextRef="#ctx0" brushRef="#br0" timeOffset="9211.3095">5490 1871 1064 0,'9'6'250'0,"2"16"90"16,-1 6-303-16,0 13-30 15,-3 5-1-15,-1 14-2 16,-1-8 2-16,-2 9-2 16,0-18 4-16,5 3-3 15,-2-17 3-15,2-6-3 16,-2-12 2-16,-3-2 1 15,-6-13 1-15,-5-10-3 16,-3-3 3-16,-6-8-13 16,2 2-2-16,1 0-5 0,5 4 0 15,9 8 1-15,8 11 12 16,6 1 2-16,2 10 6 16,8 0 2-16,-3-5 1 15,7 0 6-15,-5-3 6 16,4-7 12-16,-2-9-1 15,-1-7 1-15,-2-7-8 16,-1-16-9-16,-7 0-10 0,-2 0-5 16,-9 5-1-16,-6-7-4 15,-3 13 3-15,-3 0-3 16,0 7 4-16,3 1-5 16,3 4 4-16,-2 1-3 15,5 7 2-15,-5 1-10 16,-1 8 1-16,-1 8-2 15,-3 7 2-15,0 9-4 16,0 12 9-16,1 13 1 16,0 7 2-16,7 16 5 15,4-3 8-15,6-3 7 16,2-9 4-16,10-7-1 16,-1-20-5-1,7-3-5-15,0-9-5 0,6-10-32 16,-1 0-38-16,4-4-360 15,-9-2 78-15</inkml:trace>
          <inkml:trace contextRef="#ctx0" brushRef="#br0" timeOffset="9383.5528">6143 2324 1011 0,'2'-2'336'15,"-1"5"53"-15,-1 2-276 16,-7-7-92-16,0 1-216 0,-2-1-185 15,0-16-58-15</inkml:trace>
          <inkml:trace contextRef="#ctx0" brushRef="#br0" timeOffset="11663.0288">6155 1531 693 0,'-6'-6'350'0,"6"6"-35"15,5 17-108-15,3 1-196 16,-1 8-6-16,2 11-5 16,1 4 5-16,-3-19-2 0,1 5-10 15,1-8-59-15,3-21-250 16,-1-10 50-16</inkml:trace>
          <inkml:trace contextRef="#ctx0" brushRef="#br0" timeOffset="19208.4973">6672 2744 587 0,'-6'2'505'16,"2"2"-125"-16,2 8-31 0,1 16-285 15,-1 0-48 1,-1-1-2-16,3-1-8 0,3-7 4 16,3-18-3-16,13-16 5 15,7-11-2-15,10-23-13 16,3-5-14-16,4-10-11 15,-10 16-2-15,-6 5-4 16,-14 23 14-16,-5 14-3 16,-8 17 12-16,-3 15 13 15,0 11 7-15,0 23 1 16,-2-11 15-16,7 9 1 16,2-9-13-16,9-3-152 0,2-37-235 15</inkml:trace>
          <inkml:trace contextRef="#ctx0" brushRef="#br0" timeOffset="11797.1997">6356 1492 612 0,'11'25'367'0,"-2"21"-38"16,-3-8-123-16,2 1-119 16,1-7-54-1,2-6-23-15,0-20 309 0,-2-7-648 16</inkml:trace>
        </inkml:traceGroup>
      </inkml:traceGroup>
    </inkml:traceGroup>
    <inkml:traceGroup>
      <inkml:annotationXML>
        <emma:emma xmlns:emma="http://www.w3.org/2003/04/emma" version="1.0">
          <emma:interpretation id="{B0B08AE5-9125-4009-858E-F84DF45A438F}" emma:medium="tactile" emma:mode="ink">
            <msink:context xmlns:msink="http://schemas.microsoft.com/ink/2010/main" type="paragraph" rotatedBoundingBox="5815,6971 11264,5858 11518,7101 6069,82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A7A45EC-C287-4D56-899C-8244D54EAF92}" emma:medium="tactile" emma:mode="ink">
              <msink:context xmlns:msink="http://schemas.microsoft.com/ink/2010/main" type="line" rotatedBoundingBox="5815,6971 11264,5858 11518,7101 6069,8214"/>
            </emma:interpretation>
          </emma:emma>
        </inkml:annotationXML>
        <inkml:traceGroup>
          <inkml:annotationXML>
            <emma:emma xmlns:emma="http://www.w3.org/2003/04/emma" version="1.0">
              <emma:interpretation id="{6655DF52-5BDE-4ACA-8779-92A1943E6923}" emma:medium="tactile" emma:mode="ink">
                <msink:context xmlns:msink="http://schemas.microsoft.com/ink/2010/main" type="inkWord" rotatedBoundingBox="5815,6971 6504,6830 6757,8073 6069,8214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5128.7727">991 4124 895 0,'2'16'257'0,"-1"11"68"0,1 6-250 15,2 11-23-15,-1 4-16 16,7 4 0-16,-1-14-9 15,5-4 0-15,1-17-5 0,8-14 1 16,-2-17-6-16,10-23-1 16,1-15-2-16,10-9-8 15,-6 4-4-15,6 8-4 16,-11 24-7-16,-2 19-7 16,-12 18 6-16,-1 22-1 15,-5 8 1-15,-5 11 11 16,-6 1 9-16,5-5 10 15,-2-17 1-15,6-13 12 16,0-22-1-16,10-22 1 16,1-16-10-16,4-15 2 15,-2 3-13-15,5-4-6 16,-7 22-4-16,2 16-5 16,-5 19-5-16,3 16 1 15,-8 14-2-15,0 9 3 0,-3-1 6 16,2 5 3-16,-2-9 0 15,0-7 1-15,-1-10 0 16,1-9 0-16,-4-13-29 16,0-5-369-16,-1-6 113 15</inkml:trace>
          <inkml:trace contextRef="#ctx0" brushRef="#br0" timeOffset="15282.8803">1471 3902 629 0,'-4'-1'443'16,"0"-3"-95"-16,1 4-43 15,3 7-648-15,-15-9 106 16</inkml:trace>
          <inkml:trace contextRef="#ctx0" brushRef="#br0" timeOffset="22823.4538">1493 5069 1006 0,'-10'-3'322'0,"1"6"55"16,8 10-291-16,2 5-22 15,1 5-41-15,2 3-14 16,6-4-10-16,6-12 6 15,6-13-1-15,19-26 5 16,1-15-2-16,10-21-32 0,-3-4-19 16,-5-4-14-16,-14 19-3 15,-10 15-4-15,-11 21 29 16,-3 18 9-16,-8 18 17 16,-2 22 11-16,-1 2 10 15,1 11 14-15,-3 0 8 16,10-3-2-16,5-14-10 15,9-18-3-15,8-20-61 0,-6-16-300 16</inkml:trace>
        </inkml:traceGroup>
        <inkml:traceGroup>
          <inkml:annotationXML>
            <emma:emma xmlns:emma="http://www.w3.org/2003/04/emma" version="1.0">
              <emma:interpretation id="{0BA85020-17EC-45F2-8738-F188EC583301}" emma:medium="tactile" emma:mode="ink">
                <msink:context xmlns:msink="http://schemas.microsoft.com/ink/2010/main" type="inkWord" rotatedBoundingBox="7072,6937 9361,6470 9467,6989 7178,7456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6055.5598">2286 4158 871 0,'3'8'298'16,"6"0"48"-16,6-2-211 16,4 6-75-16,4-9-5 15,-2-3-27-15,1-6 10 16,-6-6-7-16,-2-16 3 16,-8-3-2-16,-4-10-2 15,-7 6-15-15,-5 1-8 16,-10 8-6-16,-10 12-2 15,0 19 2-15,-4 13-3 0,8 16 3 16,3 13-2 0,14 2-1-16,7 11-1 15,10-6 1-15,7-5-1 0,8-12 2 16,6-8-1-16,4-20 3 16,8-20 1-16,-1-18 2 15,6-11 0-15,-3-4 3 16,3-7-10-16,-8 16-3 15,1 15-8-15,-7 9-2 16,0 19-4-16,-9 15 4 0,0 6 6 16,-5 0 4-16,1 4 5 15,-1-10 2-15,4-13 10 16,-1-16 2-16,10-14 5 16,0-12-1-16,7-14-1 15,-1-2-6-15,3 5-6 16,-8 13-5-16,2 16-7 15,-8 22-2-15,-3 13-2 16,-5 11 1-16,2 8 2 16,-6-12 7-16,-2-2 2 15,-1-12 1-15,0-8 6 16,-2-11 1-16,-3-15 1 16,-2-4-32-16,-5-12-364 15,-7-5 108-15</inkml:trace>
          <inkml:trace contextRef="#ctx0" brushRef="#br0" timeOffset="16203.3909">3043 3802 959 0,'-4'-4'399'0,"2"4"-6"16,1 1-188-16,1 4-227 15,4 0-367-15,1 5 109 16</inkml:trace>
          <inkml:trace contextRef="#ctx0" brushRef="#br0" timeOffset="16768.1345">3576 3910 731 0,'6'15'337'16,"3"-4"2"-16,-1-4-152 15,-2-3-110-15,1-8 16 16,-1-6-19-16,-2-10-5 16,0-5-5-16,-5-5-12 15,-6 4-34-15,-8 4-13 16,-3 14-3-16,-7 13-2 16,1 15 0-16,1 14-1 15,12 7 2-15,5 10-2 0,4-7-1 16,13 2 1-16,4-7-1 15,7-16 0-15,2-14 2 16,15-14 4-16,-4-18 0 16,11-23 1-16,-5 2 2 15,7-9-3-15,-7 11-2 16,1 17-3-16,-12 20-3 16,1 21-3-16,-8 16 0 0,-1 14 0 15,-9-2 1-15,7 7 5 16,-3-16 2-16,-1-9 11 15,2-15 0-15,11-20 10 16,-3-19-4-16,11-16 4 16,3-7-11-16,3-10-12 15,-6 10-14-15,-2 14-11 16,-9 18-1-16,-3 17-6 16,-8 16 10-16,2 13 10 15,-3 1 14-15,3 9 2 16,0-5 11-16,1-3 11 15,-1-12 3-15,3-11 2 16,-3-14 1-16,3-15-20 16,-2-6-47-16,5-9-390 15,-11 4 96-15</inkml:trace>
        </inkml:traceGroup>
        <inkml:traceGroup>
          <inkml:annotationXML>
            <emma:emma xmlns:emma="http://www.w3.org/2003/04/emma" version="1.0">
              <emma:interpretation id="{FBD538AE-9540-4A01-ACDC-FD3A83DD4818}" emma:medium="tactile" emma:mode="ink">
                <msink:context xmlns:msink="http://schemas.microsoft.com/ink/2010/main" type="inkWord" rotatedBoundingBox="9759,6293 11289,5981 11418,6612 9888,6924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7128.7217">5063 3289 1211 0,'-9'24'255'0,"-2"17"117"16,-1 6-356-16,0 32-14 16,-2-1 12-16,3 7 17 15,5-12 5-15,5 1-1 16,4-36 5-16,7-8-12 15,3-20-16-15,4-8-38 0,3-8-33 16,9-10-353-16,-2 0 74 16</inkml:trace>
          <inkml:trace contextRef="#ctx0" brushRef="#br0" timeOffset="17425.491">5369 3660 882 0,'-10'3'350'0,"4"14"19"15,-4 4-195-15,3 11-117 0,4 5 8 16,3-2-16 0,2-2 10-16,6-6-6 0,-1-11 4 15,10-13-20-15,8-19-1 16,2-10-14-16,12-21-1 16,-1-4-12-16,5-9-11 15,-6 16-14-15,-4 5-12 16,-10 21-1-16,-1 21-6 15,-7 17 10-15,2 9 7 16,-5 8 13-16,5-2-1 16,0-9 7-16,1-13-2 15,4-16-4-15,12-16-54 16,-5-16-20-16,6-11-137 16,0-8-198-16,-4-3 4 15</inkml:trace>
          <inkml:trace contextRef="#ctx0" brushRef="#br0" timeOffset="17757.6593">6004 3448 911 0,'-7'28'309'16,"-2"7"49"-16,0 5-250 16,-2-2-20-1,8-1-38-15,-1-6-7 0,5-18-14 16,10-17 2-16,4-22-12 16,13-19-1-16,6-7-4 0,7-18-31 15,-1 2-23 1,3-1-23-16,-11 2-10 0,-6 5-12 15,-9 22 32-15,-6 17 5 16,-10 23 30-16,-2 30 30 16,-2 14 29-16,1 19 29 15,-1 1 25-15,5 8 15 16,4-3-17-16,8-1-15 16,5-16-29-16,14-6-16 15,2-24-19-15,11-27-62 16,0-23 256-16,-6-25-644 15,-11-10 244-15</inkml:trace>
        </inkml:traceGroup>
      </inkml:traceGroup>
    </inkml:traceGroup>
    <inkml:traceGroup>
      <inkml:annotationXML>
        <emma:emma xmlns:emma="http://www.w3.org/2003/04/emma" version="1.0">
          <emma:interpretation id="{3D36E846-220C-4F7F-A301-3C7D0B0DF9D7}" emma:medium="tactile" emma:mode="ink">
            <msink:context xmlns:msink="http://schemas.microsoft.com/ink/2010/main" type="paragraph" rotatedBoundingBox="6983,8251 10336,7191 10743,8478 7391,95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45B6D71-4299-47BB-975B-8681247877D4}" emma:medium="tactile" emma:mode="ink">
              <msink:context xmlns:msink="http://schemas.microsoft.com/ink/2010/main" type="line" rotatedBoundingBox="6983,8251 10336,7191 10743,8478 7391,9539"/>
            </emma:interpretation>
          </emma:emma>
        </inkml:annotationXML>
        <inkml:traceGroup>
          <inkml:annotationXML>
            <emma:emma xmlns:emma="http://www.w3.org/2003/04/emma" version="1.0">
              <emma:interpretation id="{2E3A4DA7-A1C2-43E6-8425-740FB27B3A50}" emma:medium="tactile" emma:mode="ink">
                <msink:context xmlns:msink="http://schemas.microsoft.com/ink/2010/main" type="inkWord" rotatedBoundingBox="6983,8251 10336,7191 10743,8478 7391,9539"/>
              </emma:interpretation>
            </emma:emma>
          </inkml:annotationXML>
          <inkml:trace contextRef="#ctx0" brushRef="#br0" timeOffset="20286.1581">2246 5675 881 0,'3'29'316'0,"1"-4"56"16,9-5-243-16,4-8-15 15,4-12-35-15,14-23 2 16,1-17-23-16,13-24-4 16,1-10-15-16,7-23-8 15,-11 10-20-15,3-3-5 16,-14 16-5-16,-5 8 3 16,-17 31-4-16,-2 16-6 15,-9 24-3-15,-7 23 4 0,3 16-2 16,-2 22 4-1,4 3 4-15,1 12 3 0,7-10-4 16,-3 2 4-16,7-14-5 16,0-7 5-16,2-14-2 15,-3-12 13-15,3-16-47 16,6-14-399-16,12-9 126 16</inkml:trace>
          <inkml:trace contextRef="#ctx0" brushRef="#br0" timeOffset="20777.2286">3227 5028 1099 0,'5'-17'312'16,"-5"22"67"-16,2 15-300 15,1 9-57-15,3 9-12 16,3-6-3-16,5 2-1 15,6-11 1-15,3-8 3 16,1-9-3-16,2-4 3 16,-6-4-2-16,-3 7-4 15,-3 6-7-15,-2 23-4 0,2 9-4 16,6 22 1 0,1 4 2-16,7 13 4 15,-3-12 4-15,5 13 0 0,-5-18 1 16,2 7 1-16,-4-9-2 15,2-2 0-15,-10-9 4 16,-2 2 19-16,-12-11 13 16,-7 0 18-16,-6-5 5 15,-10-7 22-15,-1-8-10 16,-9-13 16-16,-3-11-12 0,-5-18 1 16,1-11-25-16,-3-12-9 15,8-4-32-15,9-12-2 16,10 3-9-16,13-3 3 15,8 4-1-15,14 5 6 16,0 12-6-16,14 2 1 16,0 10-22-16,10-2-89 15,-7 2-54-15,11 5-359 16,-15 6 17-16</inkml:trace>
          <inkml:trace contextRef="#ctx0" brushRef="#br0" timeOffset="21541.4423">4074 5494 926 0,'3'-32'348'0,"-3"3"60"15,-3-8-199-15,-5 11-58 16,-9 3-11-16,-9 9-52 16,-12 10-22-16,0 16-46 15,-7 5-8-15,8 9-14 16,8 9 1-16,17-3-3 15,4 2 1-15,11-6-1 0,5-1 1 16,4-10 1-16,7-9 6 16,7-19 4-16,9-20 1 15,0-12 0-15,4-21 1 16,-9-2-6-16,-10 0-3 16,-10 17-1-16,-4 14-2 15,-3 22-15-15,-3 26 3 16,-2 16-5-16,2 20 3 15,-3 0 1-15,2 8 15 16,4-8-2-16,6-5 5 16,2-16-4-16,9-11 6 15,1-16-26-15,10-25-91 16,-2-18-242-16,9-25-107 16,-6-5-142-16</inkml:trace>
          <inkml:trace contextRef="#ctx0" brushRef="#br0" timeOffset="21996.1184">4304 4960 931 0,'-6'34'335'0,"-2"31"48"0,1 7-230 15,-1 10-74-15,5-8-21 16,4-9-11-16,7-24-21 16,12-17-4-16,6-19-11 15,9-25-8-15,1-9-25 0,7-17-37 16,-5-3-10-16,5 4-5 15,-9 16 7-15,-1 23 13 16,-3 23 38-16,-1 24 12 16,-9 5 3-16,3 8 10 15,-5-5 12-15,-3-6 15 16,1-20 0-16,8-9 9 16,-4-11-9-16,5-18 4 15,-2-10-14-15,0-10-2 16,-9-3-16-16,-7-8-27 15,-10 6-14-15,-11 7-13 16,-7 17-2-16,-2 8 6 16,6 16 23-16,8 8 10 15,4 3 15-15,10-1 2 16,7-1 5-16,0-8 15 0,4-3 10 16,10-19 18-16,3-6 0 15,8-19-1-15,6-5-12 16,6-8-14-16,-3 10-18 15,3 4-11-15,-8 14-37 16,-4 12-382-16,-22 14 110 16</inkml:trace>
          <inkml:trace contextRef="#ctx0" brushRef="#br0" timeOffset="23471.9852">5283 4454 1163 0,'3'-3'342'0,"3"9"67"15,-5 11-337-15,10 14-22 16,-2 0-40-16,-1 7-1 16,-5-4-3-16,9-4 1 15,-4-16 1-15,7-14 4 16,4-14 0-16,8-19 3 15,3-10-4-15,2-6 2 16,-6 9-6-16,-5 9-6 16,-7 22-10-16,-9 16-5 15,-7 21-3-15,-1 23 2 0,0 5 5 16,3 6 23-16,8-12-62 16,12-24-366-16,3-35 116 15</inkml:trace>
        </inkml:traceGroup>
      </inkml:traceGroup>
    </inkml:traceGroup>
    <inkml:traceGroup>
      <inkml:annotationXML>
        <emma:emma xmlns:emma="http://www.w3.org/2003/04/emma" version="1.0">
          <emma:interpretation id="{BB4C677B-6D4E-4DDF-857C-FB68144987E2}" emma:medium="tactile" emma:mode="ink">
            <msink:context xmlns:msink="http://schemas.microsoft.com/ink/2010/main" type="paragraph" rotatedBoundingBox="6409,9568 13462,7805 13759,8996 6707,107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7A08F60-83B8-4E59-B076-2504E39526E7}" emma:medium="tactile" emma:mode="ink">
              <msink:context xmlns:msink="http://schemas.microsoft.com/ink/2010/main" type="inkBullet" rotatedBoundingBox="6457,9758 6785,9676 6849,9927 6520,10010"/>
            </emma:interpretation>
            <emma:one-of disjunction-type="recognition" id="oneOf13">
              <emma:interpretation id="interp25" emma:lang="" emma:confidence="0">
                <emma:literal>•</emma:literal>
              </emma:interpretation>
            </emma:one-of>
          </emma:emma>
        </inkml:annotationXML>
        <inkml:trace contextRef="#ctx0" brushRef="#br0" timeOffset="29120.2459">1603 6847 857 0,'-3'2'300'15,"6"8"32"-15,6 13-193 0,5 6-97 16,3 7-8 0,0-1-8-16,3-6-5 0,1-12-10 15,8-25 0-15,4-21-16 16,8-29 25-16,-1-13-206 15,-2-10-170-15,-6 7 8 16</inkml:trace>
      </inkml:traceGroup>
      <inkml:traceGroup>
        <inkml:annotationXML>
          <emma:emma xmlns:emma="http://www.w3.org/2003/04/emma" version="1.0">
            <emma:interpretation id="{CFF6E06C-DEB7-47F3-8110-3CD0CCF34F70}" emma:medium="tactile" emma:mode="ink">
              <msink:context xmlns:msink="http://schemas.microsoft.com/ink/2010/main" type="line" rotatedBoundingBox="6845,9459 13462,7805 13759,8996 7143,10651"/>
            </emma:interpretation>
          </emma:emma>
        </inkml:annotationXML>
        <inkml:traceGroup>
          <inkml:annotationXML>
            <emma:emma xmlns:emma="http://www.w3.org/2003/04/emma" version="1.0">
              <emma:interpretation id="{ABB13C2B-225D-4A87-B298-82A20A81B0A2}" emma:medium="tactile" emma:mode="ink">
                <msink:context xmlns:msink="http://schemas.microsoft.com/ink/2010/main" type="inkWord" rotatedBoundingBox="6865,9540 6954,9517 7033,9830 6943,9852"/>
              </emma:interpretation>
              <emma:one-of disjunction-type="recognition" id="oneOf14">
                <emma:interpretation id="interp26" emma:lang="" emma:confidence="0">
                  <emma:literal>'</emma:literal>
                </emma:interpretation>
                <emma:interpretation id="interp27" emma:lang="" emma:confidence="0">
                  <emma:literal>l</emma:literal>
                </emma:interpretation>
                <emma:interpretation id="interp28" emma:lang="" emma:confidence="0">
                  <emma:literal>I</emma:literal>
                </emma:interpretation>
                <emma:interpretation id="interp29" emma:lang="" emma:confidence="0">
                  <emma:literal>.</emma:literal>
                </emma:interpretation>
                <emma:interpretation id="interp30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29236.9333">2003 6569 533 0,'5'28'383'0,"0"15"-66"16,4 3-119-16,5 9-77 16,2-10-87-16,7-2 12 15,13-17-363-15,14-20 128 16</inkml:trace>
        </inkml:traceGroup>
        <inkml:traceGroup>
          <inkml:annotationXML>
            <emma:emma xmlns:emma="http://www.w3.org/2003/04/emma" version="1.0">
              <emma:interpretation id="{11BB89D1-C913-4A7F-B5D1-2287FE41B664}" emma:medium="tactile" emma:mode="ink">
                <msink:context xmlns:msink="http://schemas.microsoft.com/ink/2010/main" type="inkWord" rotatedBoundingBox="7464,9619 12976,8240 13200,9136 7688,10515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4412.4059">2758 6746 497 0,'-8'-20'381'16,"-4"6"-37"-16,11 8-100 16,1 4-26-16,-4 7-98 15,0 12-28-15,5 9-34 16,1 26-18-16,1 12-17 0,0 28-6 15,-1 2 3-15,2 7-8 16,2-18-4-16,2-9-4 16,10-27 6-16,5-24-51 15,-1-26-25-15,4-35-352 16,-1-22 59-16</inkml:trace>
          <inkml:trace contextRef="#ctx0" brushRef="#br0" timeOffset="24620.8918">2730 6668 910 0,'8'-2'338'0,"0"7"20"15,-1 1-209-15,10-3-109 16,5 3-12-16,15-6-1 16,9-6-1-16,21-19-8 15,4-2-3-15,16-15-7 0,-13-1 1 16,1 2-14-16,-25 18-18 15,-11 8-22-15,-24 16-309 16,-16 13-34-16,-21 3-103 16</inkml:trace>
          <inkml:trace contextRef="#ctx0" brushRef="#br0" timeOffset="24814.4492">2896 6884 659 0,'-20'11'391'15,"11"4"-35"-15,9-4-106 16,9-5-160-16,6-9-30 0,16-10-6 16,3-3-20-16,15-12-7 15,2 2-3-15,5 3-49 16,-10 11-242-16,-15 22-123 16,-22 15-79-16</inkml:trace>
          <inkml:trace contextRef="#ctx0" brushRef="#br0" timeOffset="24973.1618">2948 7324 962 0,'-9'32'256'0,"7"-3"84"16,4-1-275-16,12-5-17 16,4-11-11-16,14-13-14 0,5-12-10 15,12-17-25-15,0-9 13 16,11-8-349-16,-9-2 94 15</inkml:trace>
          <inkml:trace contextRef="#ctx0" brushRef="#br0" timeOffset="25212.0668">3454 7065 728 0,'8'21'313'0,"1"11"7"0,10 8-138 16,-4-7-100-16,3 0-1 15,1-10-11-15,7-10-3 16,-2-21-22-16,10-10-10 15,3-15-14-15,7-7-7 16,-4 1-3-16,2 9-5 16,-10 20-6-16,2 14-4 15,-11 16-2-15,1 14 0 16,-5-3 3-16,-1 9 2 16,-3-16 5-16,7-6-3 15,-10-18 1-15,11-13-33 16,-4-21-24-16,4-11-338 15,3-7 74-15</inkml:trace>
          <inkml:trace contextRef="#ctx0" brushRef="#br0" timeOffset="25549.7826">4293 6878 891 0,'3'0'343'0,"-9"3"25"16,-6 7-219-16,-5 6-92 15,-7 11-21-15,1 6-27 16,0 10-1-16,6 0 4 15,8 3 2-15,7-10 2 0,8-10-1 16,8-15 0-16,15-29 0 16,6-24-2-16,14-27-2 15,2-12-6-15,4-19-12 16,-6 8-3-16,-4-6-3 16,-19 20 0-16,-12 12 5 15,-11 25 2-15,-17 27-2 16,-6 29-3-16,-3 34 8 15,0 9 9-15,6 21 19 16,9-6 12-16,8 7 12 16,10-22-5-16,10 2-6 15,6-21-12-15,12-12-8 16,0-21-1-16,10-16 376 16,6-10-822-16,-8-13 407 15</inkml:trace>
          <inkml:trace contextRef="#ctx0" brushRef="#br0" timeOffset="26362.7542">4855 6766 1001 0,'-8'27'241'0,"0"12"88"16,2 1-291-16,5 2-3 16,7-11-8-16,9-9-1 15,7-15-3-15,13-16 0 16,6-19-10-16,8-14 1 15,-4-11-6-15,4-5-2 16,-12 1-2-16,-5 1 0 16,-17 16-5-16,-4 12-1 15,-14 10-3-15,-6 25 0 16,-3 10 1-16,-1 12 0 16,6 8 5-16,8 6 8 0,8-6 4 15,11-2 10-15,5-9 4 16,7-12 2-16,2-15-1 15,3-19-2-15,-7-9-5 16,9-13-4-16,-10-7-3 16,-6-6-4-16,-9 10-4 15,-10-1-4-15,-11 14-2 16,-10 15-1-16,0 17 1 0,-5 17-3 16,9 15 1-16,-3 10-1 15,16 1 4-15,0 0 0 16,5-11 8-16,12-8 0 15,7-13 9-15,8-14-2 16,5-6 0-16,14-8-7 16,-7 2 0-16,7 2-6 15,-7 10-1-15,5 5-3 16,-7 7 2-16,-2-1-3 16,-10 2 2-16,-7-3 1 15,-10 0 1-15,-6-8 19 16,-7-4 21-16,-4-3 15 15,-4-7 6-15,-6-14 2 16,-4 0-21-16,-10-10-18 16,-1 0-17-16,-2 3-5 15,4 13-2-15,10 5-2 0,6 10-2 16,13 8-2-16,9 2-3 16,15-4-11-16,6-2-21 15,18-6-68-15,4-5 32 16,24-6-401-16,-4-2 85 15</inkml:trace>
          <inkml:trace contextRef="#ctx0" brushRef="#br0" timeOffset="27120.6196">5991 5916 1124 0,'-4'-28'342'16,"7"24"61"-16,-5 22-306 15,7 14-59-15,-5 25-14 16,-2 9-26-16,-7 14 9 16,3-7-3-16,4 1 7 15,9-19-5-15,6-9 3 16,6-18-1-16,11-16 4 15,6-13-5-15,5-15-6 16,2-2-14-16,5-4-22 16,-8 7-7-16,-2 12-6 15,-9 15 5-15,-6 13 5 16,-12 12 21-16,-7 12 17 16,-8-2 19-16,-10 5 35 15,0-13 23-15,-6-5 29 16,2-11-10-16,-10-7-7 0,1-16-32 15,-15-1-11-15,2-19-69 16,-6-18 263-16,13-5-723 16,8-6 289-16</inkml:trace>
          <inkml:trace contextRef="#ctx0" brushRef="#br0" timeOffset="27448.8402">6438 6286 498 0,'17'-10'444'0,"-1"17"-98"16,-3 11-33-16,-3 20-214 16,-3 5-60-16,-1 16-1 15,-3-7-16-15,-3-5 3 16,3-13-3-16,3-9 7 16,-3-21 5-16,2-13 9 15,-2-14-9-15,-5-19 1 16,-4-8-6-16,-12-10-8 15,-5 3-15-15,-5 7-1 16,2 16-5-16,1 16-1 16,12 14-1-16,5 15-3 15,9 8 1-15,6 1-2 16,3-4 3-16,13 6-2 0,6-14 5 16,14-7-20-16,0-9-32 15,14-15 460-15,1-12-817 16,8 0 389-16</inkml:trace>
          <inkml:trace contextRef="#ctx0" brushRef="#br0" timeOffset="28049.201">6939 6083 1005 0,'-24'28'312'0,"-7"15"55"16,3 4-276 0,4 10-10-16,8-8-31 0,9 0-7 15,8-18-4-15,7-8-9 16,6-17-14-16,7-18-2 15,4-17-1-15,4-17-1 16,2-8 0-16,1-11-7 16,-6 4-3-16,-3 3-6 15,-9 15-4-15,-7 14-12 16,-5 16-1-16,-10 21-1 16,-1 17 4-16,-2 15 4 15,1 6 12-15,2 13 11 16,5-3 7-16,7 0 11 15,9-16 2-15,10-9 4 16,7-25-3-16,15-18-1 16,-1-20-9-16,9-21 0 15,-9-8-7-15,-6-6-3 0,-12 5-10 16,-6 1-29-16,-12 18-20 16,-5 17-14-16,-9 17-3 15,-3 18 4-15,3 14 28 16,1 15 20-16,0 1 21 15,4 8 23-15,2-7 7 16,6 1 18-16,0-16-3 0,12-11 6 16,4-19-14-16,9-19-2 15,-3-13-17-15,8-17 1 16,-6-6-12-16,-1-6-15 16,-8 6-19-16,-5 5-28 15,-8 18-2-15,-5 19-9 16,-4 21 10-16,-1 25 10 15,-2 10 29-15,1 14 5 16,1 0 11-16,1 7 3 16,3-16 1-16,7-4 2 15,1-15-3-15,8-14 0 16,4-19-15-16,7-14 7 16,-1-14-414-16,11-16 127 15</inkml:trace>
          <inkml:trace contextRef="#ctx0" brushRef="#br0" timeOffset="28518.3384">7901 5669 983 0,'-20'37'275'15,"-3"17"88"-15,-2 1-271 16,12 5-31-16,3-11-9 16,6-5-10-16,10-24-21 15,11-8 7-15,3-19-12 0,7-16 2 16,3-11-4-1,11-17 0-15,-1-7-10 0,6-13-6 16,-5 7-4-16,-2-10 2 16,-16 13-2-1,-10 3 1-15,-13 19 6 0,-15 9 5 16,-8 19-1-16,-6 8 1 16,-2 15-1-16,-3 11 12 15,8 8-1-15,2 4 14 16,4 4-3-16,2-4 3 15,7-8-12-15,8-5-2 16,3-10-16-16,9-3-7 16,6-6-20-16,16 0-32 15,1-1-10-15,13 4 2 16,-6 0 10-16,6 7 14 16,-13 0 35-16,-1 9 11 15,-11 1 15-15,-5 6 24 0,-4 2 11 16,-7 9 6-16,-4-5-4 15,2-5-10-15,-2-6-22 16,0-23-434-16,0-24 139 16</inkml:trace>
        </inkml:traceGroup>
        <inkml:traceGroup>
          <inkml:annotationXML>
            <emma:emma xmlns:emma="http://www.w3.org/2003/04/emma" version="1.0">
              <emma:interpretation id="{26ECA70F-1EB7-44C9-8F18-60722F5F55A3}" emma:medium="tactile" emma:mode="ink">
                <msink:context xmlns:msink="http://schemas.microsoft.com/ink/2010/main" type="inkWord" rotatedBoundingBox="13211,7867 13462,7805 13575,8258 13324,8321"/>
              </emma:interpretation>
              <emma:one-of disjunction-type="recognition" id="oneOf16">
                <emma:interpretation id="interp32" emma:lang="" emma:confidence="0">
                  <emma:literal>"</emma:literal>
                </emma:interpretation>
                <emma:interpretation id="interp33" emma:lang="" emma:confidence="0">
                  <emma:literal>u</emma:literal>
                </emma:interpretation>
                <emma:interpretation id="interp34" emma:lang="" emma:confidence="0">
                  <emma:literal>„</emma:literal>
                </emma:interpretation>
                <emma:interpretation id="interp35" emma:lang="" emma:confidence="0">
                  <emma:literal>U</emma:literal>
                </emma:interpretation>
                <emma:interpretation id="interp36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29928.1087">8413 4922 761 0,'17'-1'442'0,"-12"24"-64"16,-8 13-115-16,-5 18-227 15,-1-2-29-15,1-3 0 16,7-18-4-16,10-22-6 16,8-24-18-16,9-30-23 15,4-11-8-15,1-12-3 0,-5 8 7 16,-6 7 18-16,-5 20 29 15,-5 24 7-15,-7 24 17 16,-8 33 30-16,0 15 2 16,-7 26-1-16,6 0-3 15,8 1 0-15,5-27-6 16,29-43-428-16,10-43 159 16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29:17.91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7F4DDE8-A2C1-472B-BE83-27733D137255}" emma:medium="tactile" emma:mode="ink">
          <msink:context xmlns:msink="http://schemas.microsoft.com/ink/2010/main" type="inkDrawing" rotatedBoundingBox="331,2886 8453,2753 8460,3136 338,3268" semanticType="underline" shapeName="Other"/>
        </emma:interpretation>
      </emma:emma>
    </inkml:annotationXML>
    <inkml:trace contextRef="#ctx0" brushRef="#br0">-1 42 1217 0,'-9'3'364'16,"4"3"67"-16,10 2-333 15,10 0-63-15,16 1-25 16,10 3-7-16,16 5-3 16,1 0 2-16,20 1-1 15,-2 2 0-15,19 5-3 16,-5-5 1-16,11 3-2 15,-9-2 0-15,17 2 1 16,-14-6-1-16,22 8 1 16,-3-10 1-16,17 3-1 0,-37-8 5 31,1-1 3-31,123 3 0 0,-11-7 1 16,34 1-1-16,-11-9-4 15,-32-9-2-15,-19-1 0 16,28-8 0-16,-21-4 2 15,25 2 0-15,-23 3 0 16,23 3-1-16,-22 10 0 0,23 7 0 16,-27 1 0-16,22 4 0 15,-20 4-1-15,22-1 0 16,-22-8 1-16,29-2-1 16,-18-7-2-16,23-12 0 15,-20-6 1-15,18-11-4 16,-28-2 4-16,17-3 2 15,-30 5 2-15,9 3-1 16,-29 15 1-16,3 9 0 16,-27 9-2-16,-1 13 1 15,-21 5 0-15,-11 3 18 16,-22 0 7-16,-4 1 2 16,-22-5 0-16,-2-4 1 15,-11-3-19-15,-3-5-14 16,-19-3-43-16,-10-2 397 15,-16 2-820-15,-18-1 364 0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29:18.9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043D57E-21A2-49B2-AA80-946D0CAFCD82}" emma:medium="tactile" emma:mode="ink">
          <msink:context xmlns:msink="http://schemas.microsoft.com/ink/2010/main" type="inkDrawing" rotatedBoundingBox="219,7986 8073,7754 8080,7979 226,8212" shapeName="Other"/>
        </emma:interpretation>
      </emma:emma>
    </inkml:annotationXML>
    <inkml:trace contextRef="#ctx0" brushRef="#br0">0 439 1151 0,'13'-8'271'0,"10"5"95"16,10 0-339-16,21-3-11 16,9 1-14-16,23-3 0 0,3-4 1 15,26-5 0-15,0-1-1 16,23-8-1-16,-8 0 0 15,25-6 0-15,-8 4-1 16,21 0 0-16,-15 10 0 16,23 4 2-16,-15 8 0 15,19 3 3-15,-13 1 4 16,29 1 9-16,-18-4-2 0,29-4 4 16,-16-3-1-16,33-4-2 15,-28 1-9-15,40 4 1 16,-29 5-5-16,28 8 0 15,-28 4-3-15,24 8 1 16,-33-2-2-16,25 3 1 16,-35-2-1-16,19-1 0 15,-29-3 2-15,17 0-1 16,-35-4-1-16,18 1 2 16,-31 0-1-16,15-4 2 15,-25-4 6-15,10-6 7 16,-24-2 4-16,3-6 12 15,-25 1 3-15,9-2 11 16,-19 6-2-16,-4 5 10 16,-39 6 38-1,1 0-62-15,49 3-3 0,-18 2-15 16,-2-2-3-16,-4-3-7 16,-25-6 0-16,-9-6-2 15,-1-4-20-15,-6-1-36 16,-9-6-74-16,-19-4-355 15,-27-10 58-15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29:19.8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C7B6972-821A-4C9D-BF53-1DEE80D73B62}" emma:medium="tactile" emma:mode="ink">
          <msink:context xmlns:msink="http://schemas.microsoft.com/ink/2010/main" type="inkDrawing" rotatedBoundingBox="282,13097 7573,13814 7553,14017 262,13301" shapeName="Other"/>
        </emma:interpretation>
      </emma:emma>
    </inkml:annotationXML>
    <inkml:trace contextRef="#ctx0" brushRef="#br0">-5 36 1013 0,'-3'6'403'0,"-2"-8"7"15,10 1-256-15,13-7-100 16,10 2-47-16,18-5-11 15,11 2-1-15,22 2 1 0,6 7 0 16,25 4 1-16,2 5 2 16,25 5 0-16,-9 0 1 15,27 6 0-15,-7-3 1 16,22 12-3-16,-49-11 3 16,0 2 0-1,157 23 1-15,-14-8 3 16,35 7 1-16,-12-15-4 0,-40-10 4 15,-28-6-3-15,37 0 2 16,-23-2-1-16,28-3 2 16,-33-6-4-16,30 0 2 15,-103 5 0 1,0 1-3-16,167 9 1 16,-34 7 0-16,13 15 4 15,-37 4 4-15,-80 3 8 16,-31-2 4-16,10 2 12 15,-34-11 7-15,4 3 10 16,-22-5-4-16,4-3 1 16,-23-7-12-16,10-1-10 15,-31-17-7 1,0 2-554 0,60-11 179-16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29:37.9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57DBDFA-0626-4CA4-A9EE-6213DCF48492}" emma:medium="tactile" emma:mode="ink">
          <msink:context xmlns:msink="http://schemas.microsoft.com/ink/2010/main" type="inkDrawing" rotatedBoundingBox="19289,2630 25843,2816 25839,2972 19285,2785" shapeName="Other"/>
        </emma:interpretation>
      </emma:emma>
    </inkml:annotationXML>
    <inkml:trace contextRef="#ctx0" brushRef="#br0">55 27 1023 0,'-19'-3'282'16,"6"2"67"-16,2 5-268 15,5-4-57-15,-2-3-4 16,10 2 2 0,1-1-15-16,9-1-3 0,3-2 1 15,7 5 4 1,7 2-5-16,0 2 1 0,-3 0-1 15,8 3-1-15,-2-1-2 16,6-3 2-16,2 5 0 16,9-3 3-16,-18-8 13 15,1 0-8 1,45-1-1-16,0 1 1 0,10-6 5 16,-7 5 2-16,0 10 0 15,-10-8-1-15,13 8-4 16,-9-1-7-16,13-4-3 15,-12-2-1-15,16-1-1 16,-10-4 0-16,14 3 1 16,-6-1 0-16,8 1-1 15,-10-2 3-15,11 0-1 16,-10-1 0-16,13-1 0 16,-6 3 1-16,14 4-4 15,-12 2 3-15,10 1-3 16,-14 5 1-16,13-4-1 15,-15 6 1-15,13-4-2 16,-13 6 3-16,7-3-3 16,-12 0 2-16,13-1 0 15,-14 1-1-15,11-9-1 16,-8 3 2-16,8 0-1 0,-13 2 0 16,9-2 0-16,-14 0 0 15,7 5 0-15,-12 3 1 16,10-1-2-16,-9 4 3 15,12 3-3-15,-11-3 2 16,9-2 0-16,-10-3-1 16,10 0 0-16,-13-1 1 0,13 0-1 15,-9-2 0-15,5-2 1 16,-14 0-2-16,11-4 1 16,-11 0 0-16,4-2 0 15,-5 0 0-15,10-1 0 16,-12 2-1-16,10-1 1 15,-11 1 1-15,10 1 0 16,-12 1-1-16,9-2 1 16,-10 1-1-16,12-3 0 15,-11 1-1-15,9-2 0 16,-8-1-1-16,8-1 1 16,-12 0-1-16,3-2 1 15,-14 2 1-15,3 0 1 16,-18 1 0-16,2 4 0 15,-4-2 1-15,-2 0 0 16,-6 1 1-16,8 4-1 16,-9-4 1-16,3 0-1 0,-3 2-1 15,1-1 1-15,-7-2-1 16,2 1 0-16,-7 1-1 16,-1 1 2-16,-7 0 0 15,1 0-54-15,-10 6-9 16,-10 2-349-16,-13-4 58 15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29:38.8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9847457-737F-4F40-A4AD-455181DA0AD6}" emma:medium="tactile" emma:mode="ink">
          <msink:context xmlns:msink="http://schemas.microsoft.com/ink/2010/main" type="inkDrawing" rotatedBoundingBox="18831,3626 23978,3847 23971,4013 18824,3793" shapeName="Other"/>
        </emma:interpretation>
      </emma:emma>
    </inkml:annotationXML>
    <inkml:trace contextRef="#ctx0" brushRef="#br0">0 110 1091 0,'9'-3'251'0,"11"4"96"16,5-2-325-16,14-6-4 16,4 3-13-16,17-4-3 15,3-4 2-15,18-2 9 0,1 2 3 16,17-3 8-16,-4 4 0 15,19-3-3-15,-14 8-6 16,19 7-5-16,-13 6-6 16,18 3 1-16,-9 6-3 15,17 0 0-15,-11 1 0 16,25 0 0-16,-11-5-2 16,20-12 2-16,-5 2 0 0,22-2 4 15,-14-2 4-15,17-7 5 16,-15 9 2-16,17-1 2 15,-16-4-4-15,13 5 0 16,-16 9-3-16,12 5-2 16,-24 1-4-16,7 7 0 15,-19-1-3-15,7 6-2 16,-22-3 0-16,10-2 1 16,-18-10 0-16,2 2-1 15,-58-10 4 1,1 1-4-16,49-2 3 15,-26-2 10-15,-9 6 7 16,-19-9 4-16,-30 0 6 16,-10-2 0-16,0 4-7 15,-7-5-8-15,-1 1-1 0,-4 1-17 16,-1 3-85-16,-11-8-356 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0:10.2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7B9A283-EAFB-4476-8FC3-933B823594F9}" emma:medium="tactile" emma:mode="ink">
          <msink:context xmlns:msink="http://schemas.microsoft.com/ink/2010/main" type="writingRegion" rotatedBoundingBox="25492,928 31773,-65 32380,3767 26099,4762">
            <msink:destinationLink direction="with" ref="{4066C986-5B3B-4577-B536-D79D74178F6C}"/>
          </msink:context>
        </emma:interpretation>
      </emma:emma>
    </inkml:annotationXML>
    <inkml:traceGroup>
      <inkml:annotationXML>
        <emma:emma xmlns:emma="http://www.w3.org/2003/04/emma" version="1.0">
          <emma:interpretation id="{6D98A12B-0043-4D5A-9693-E3AF7024EEC7}" emma:medium="tactile" emma:mode="ink">
            <msink:context xmlns:msink="http://schemas.microsoft.com/ink/2010/main" type="paragraph" rotatedBoundingBox="27498,579 31876,232 31960,1296 27582,16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B8EE1B-D464-4D34-B348-7C5B8D9E0F46}" emma:medium="tactile" emma:mode="ink">
              <msink:context xmlns:msink="http://schemas.microsoft.com/ink/2010/main" type="line" rotatedBoundingBox="27498,579 31876,232 31960,1296 27582,1643">
                <msink:destinationLink direction="with" ref="{17F632FD-95C7-4B25-944E-F3B676E0BB1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B2FB491-9866-4867-865A-D83B5C3C8A3E}" emma:medium="tactile" emma:mode="ink">
                <msink:context xmlns:msink="http://schemas.microsoft.com/ink/2010/main" type="inkWord" rotatedBoundingBox="27498,579 31876,232 31960,1296 27582,16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1079-2349 997 0,'-27'-25'274'0,"13"-5"74"16,9-20-272-16,21 9-21 16,1 0-43-1,32-56-5-15,13 3-4 0,17 5-1 16,4 22-5-16,-16 50-5 16,-10 25-6-16,-2 22-1 15,-14 15 4-15,-7 22 3 16,-11 13 8-16,-11 11 5 15,-9-7 1-15,-6-4 2 16,-4-22 9-16,-10-13 41 16,2-18 13-16,-12-13 10 15,-3-9-2-15,-7-5-9 16,-1-3-43-16,-7-7-14 16,10 0-10-16,1-4-51 15,11 3-31-15,5 5-30 16,12 9-85-16,6 5-236 15,7 7 70-15</inkml:trace>
          <inkml:trace contextRef="#ctx0" brushRef="#br0" timeOffset="-324.0484">1397-2599 1037 0,'-9'23'234'0,"-2"21"87"16,0 24-301-16,2 22-12 15,4 7-6-15,5 4 2 16,6-18 4-16,7-2-1 15,2-16-3-15,-3-19 1 16,-2-14-2-16,-6-9-21 16,-5-26 111-16,-7-20-424 15,-7-11 158-15</inkml:trace>
          <inkml:trace contextRef="#ctx0" brushRef="#br0" timeOffset="344.4332">1728-2404 1010 0,'-20'52'235'16,"0"21"99"-16,8 2-292 15,0 2-6-15,9-19-6 0,3-5-4 16,3-21-12-16,6-15-3 16,3-8-7-16,2-18 7 31,0-7 1-31,0-20 4 0,-7-4-1 0,-2-12 1 16,-11 4-7-16,-3-1-2 15,-4 20 2-15,3 4 10 16,2 14 2-16,0 10 0 15,1 6 1-15,5 2-7 16,-1 1-11-16,6-2-3 16,5 0-1-16,5-4 0 15,3-2-2-15,11 0 3 16,-2-3-7-16,9-4-51 16,1 1-8-16,0-4-322 15,-4-6 52-15</inkml:trace>
          <inkml:trace contextRef="#ctx0" brushRef="#br0" timeOffset="668.193">1990-2394 936 0,'-7'11'277'16,"-6"14"64"-16,1 4-263 15,0 15-29-15,3 8-23 16,3 7-11-16,6-10-10 16,7-6-2-16,9-11-3 0,10-9 0 15,1-22 2 1,9-5 3-16,-3-12 2 0,0-19 3 15,-7-12 0-15,-6 2 0 16,-7 2-4-16,-3 6 1 16,-17 14 4-16,-2 10 11 15,-5 3 1-15,-10 4 8 16,-2 3-3-16,-2 5-4 16,2-4-13-16,2 4-1 15,8-1-8-15,5 4-2 16,13-2-4-16,9 2-15 15,4 2-20-15,14 5-32 16,5-1-5-16,10 1-190 16,1-10-105-16,6-5-12 15</inkml:trace>
          <inkml:trace contextRef="#ctx0" brushRef="#br0" timeOffset="1260.8793">2355-2438 816 0,'-9'-22'289'15,"-8"4"38"-15,1 10-215 16,-15 17-42-16,6 13-33 15,-7 21-1-15,8 8-13 16,1 11-1-16,13-5-4 16,12 0-2-16,9-14-8 15,12-9 1-15,4-21-7 16,5-22 4-16,-1-18-1 0,17-36 5 16,-13-14 0-1,5-20 1-15,-11 7-3 16,-9 4 0-16,-19 25-4 0,-5 21 0 15,-10 29 1-15,-4 28 1 16,-4 20-1-16,2 27-1 16,-3 8 6-16,5 14 11 15,9-9 2-15,7-5 3 16,8-17 0-16,11-15-8 16,8-23-10-16,10-17-2 15,0-20-2-15,7-22 4 16,-6-4 0-16,-5-10-13 15,-13 4-9-15,-5 10-1 16,-13 19-9-16,-9 15 3 16,-4 27 12-16,-2 18 7 0,1 7 2 15,2 11 7-15,7-4-2 16,5-5 2-16,5-14-3 16,9-9-1-16,4-17-1 15,8-21 3-15,5-14 0 16,4-22 3-16,-3-5-4 15,-3-12-24-15,-7 17-12 16,-8 12-2-16,-13 20-9 16,-4 28 4-16,-3 17 23 15,-8 20 14-15,7 8 3 0,2 12 9 16,3-9 1-16,9-2 3 16,6-18-6-16,10-11-1 15,5-35-4-15,15-28-372 16,-8-12 122-16</inkml:trace>
          <inkml:trace contextRef="#ctx0" brushRef="#br0" timeOffset="2094.7924">2906-2219 1123 0,'-5'5'293'15,"5"-7"82"-15,10-5-306 16,5-6-56-16,10-5-2 16,8-5-1-16,12 4-3 15,-4 3-36-15,10-3-349 16,-10 12 103-16</inkml:trace>
          <inkml:trace contextRef="#ctx0" brushRef="#br0" timeOffset="1912.2303">2911-2484 1045 0,'-6'-6'293'16,"-2"-10"78"-16,12 3-297 0,9-6-30 15,7 16-11 17,-11 2-41-32,2 1 0 0,39 13 1 15,-4 15 3-15,-3 24 3 16,-12 14 4-16,-34 11 2 0,-11-7-1 15,-7 1 0-15,-6-17 1 16,0-4 19-16,2-21 4 16,8-6 14-16,5-12 5 15,6-13 3-15,11-5-18 16,4-2-7-16,3-5-12 16,11-3-7-16,6 3-5 0,0 0-1 15,1 5 0-15,3 0 1 16,-8 1 2-16,-2 5-30 15,-8-1-22-15,-6-7-37 16,-13 3 46-16,-7-12-386 16,-4-6 135-16</inkml:trace>
          <inkml:trace contextRef="#ctx0" brushRef="#br0" timeOffset="2267.3465">3326-2538 1148 0,'-17'15'266'0,"-1"15"98"16,3 8-327-16,7 5-31 16,8 4-1-16,6-7-2 0,8 0 0 15,3-6-1-15,1-10 4 16,-2-4-12-16,-3-4 100 15,-5-2-461-15,-8-14 177 16</inkml:trace>
          <inkml:trace contextRef="#ctx0" brushRef="#br0" timeOffset="3437.2144">3444-2386 872 0,'-10'18'292'0,"1"7"33"16,10-2-222-16,8 1-78 15,10-11-18-15,11-6 2 0,-2-8-1 16,4-8 5 0,0-16-1-16,-9-12 4 0,-6-3-3 15,-11-3-1-15,-6 4-4 16,-10 9-7-16,-3 18-3 15,-11 18 0-15,4 14-1 16,-9 25 1-16,3 7 7 0,0 12 11 31,9-4 2-31,8-2 4 0,10-21-2 0,7-8-1 16,12-19-8-16,7-24 1 16,5-14-3-16,8-10 1 15,-1-5-2-15,-2-2-12 16,-8 24-7-16,-3 12-8 15,-11 18-2-15,-1 15 3 16,-5 16 10-16,-1 6 2 16,-1 3 8-16,1 4 1 15,1-14 0-15,1-6 2 16,-1-18 0-16,0-13 15 16,-1-9 3-16,-2-20 6 15,-2-12-2-15,-4-13 1 16,0 0-14-16,-6-14-4 15,-1 13-8-15,-1 7 0 16,-1 18-4-16,-2 9 0 0,3 18-1 16,1 9 0-16,-1 9 0 15,3 6 3-15,4-2-1 16,2 2 1-16,2-3-1 16,4-8 1-16,-3-7-2 15,2-7 3-15,0-5 0 16,1-13 2-16,0-6 2 15,-1-5 1-15,-1 0-3 16,-2 4 0-16,-1 7-3 0,-2 10-2 16,0 7-2-16,-4 5 2 15,3 4-1-15,-1 2 1 16,1-2 3-16,-2 2 0 16,1-2-1-16,2-2-1 15,0-2 0-15,2-2 2 16,-1-3 0-16,2-3 2 15,-1 1 1-15,-1-1-1 16,1 1-2-16,-2 4-1 16,0 2-2-16,2 1 0 15,1 2 0-15,0 1 1 16,1 1 0-16,2 0 1 16,2-3-2-16,1-3 2 15,2-4-1-15,0-7 3 16,-2-7 1-16,3-15 0 0,-6-2-1 15,0-2 0-15,-2 4-2 16,-3 3-1-16,-6 15-2 16,1 17 1-16,-5 10-2 15,-4 14 1-15,3 9 2 16,-3 7 2-16,3-2-2 16,-1 6 2-16,5-8-2 15,3-3 1-15,4-7-1 0,5-7-1 16,8-12 0-16,5-9 2 15,5-4-1-15,7-15 2 16,-1-5 3-16,4-8 0 16,-5 7-2-16,-1 4 0 15,-5 13-5-15,-5 8-2 16,-7 12 2-16,3 11 0 16,-3 5 1-16,-1 3 2 15,4-2 2-15,3-3-1 16,0-15-1-16,0-11 3 15,3-11 0-15,3-15 2 16,0-6 1-16,-2-4-1 16,-2 6-12-16,-7 3-37 15,-7 15 1-15,-10 12-349 16,-6 12 81-16</inkml:trace>
          <inkml:trace contextRef="#ctx0" brushRef="#br0" timeOffset="3583.3501">3975-2748 1213 0,'-12'-9'308'0,"0"7"90"15,7 7-335-15,10 6-67 16,8-4 32-16,12 2-427 16,9-5 139-16</inkml:trace>
          <inkml:trace contextRef="#ctx0" brushRef="#br0" timeOffset="3931.6152">4409-2687 909 0,'-7'11'343'0,"-4"-5"13"15,-1-6-211-15,-5 20-119 16,1 11-19-16,-1 15-1 16,4 1-2-16,7 21 2 15,7-19-1-15,5-8 1 16,10-13-1-16,7-13 3 15,4-30-1-15,10-26 4 16,3-22 0-16,3-20 2 16,-6-3-3-16,-4-6 0 15,-14 24-4-15,-10 15 0 0,-7 17-1 16,-10 12 6-16,-6 27-3 16,-4 17 3-16,2 11 1 15,-2 15 9-15,9 4 0 16,1 9 10-16,10-9 1 15,4 1-2-15,3-10-10 16,8-6-6-16,3-12-5 16,0-9-51-16,0-14 437 0,-5-4-819 15,-7-6 370-15</inkml:trace>
          <inkml:trace contextRef="#ctx0" brushRef="#br0" timeOffset="4473.0739">4695-2579 1043 0,'4'21'269'16,"2"-2"88"-16,8-6-276 16,4-11-42-16,7-16 5 15,4-10-12-15,8-16-4 16,-14 3-18-16,3-3-11 16,-15 9-14-16,-11 4-12 15,-14 16-12-15,-4 8 4 16,-10 18 9-16,-4 8 9 15,6 14 16-15,1 18 22 16,8 4 7-16,8-3 8 0,12 6-1 16,8-13-4-16,4-26-14 15,17-20-2-15,2-17-8 16,8-26 1-16,-3-7-3 16,4-1-19-16,-15 8-22 15,-2 11-38-15,-15 18-10 16,-7 25 5-16,-5 15 23 15,-2 16 26-15,-3-1 46 0,3 10 18 16,4-16 5 0,4-7 1-16,5-16-4 0,10-24-2 15,7-19-11-15,9-27-5 16,9-6-3-16,2-10-17 16,-5 21-26-16,-1 5-16 15,-10 25-5-15,-10 14-4 16,-7 12 10-16,-3 10 34 15,-7 11 20-15,0 9 13 16,-1 2 11-16,1 3 5 16,1-12-7-16,2-7-6 15,4-14-8-15,5-13 2 16,2-12-18-16,-4-1-363 16,-10 4 124-16</inkml:trace>
        </inkml:traceGroup>
      </inkml:traceGroup>
    </inkml:traceGroup>
    <inkml:traceGroup>
      <inkml:annotationXML>
        <emma:emma xmlns:emma="http://www.w3.org/2003/04/emma" version="1.0">
          <emma:interpretation id="{46D604EE-B1F3-4E5E-A578-3736D83B911C}" emma:medium="tactile" emma:mode="ink">
            <msink:context xmlns:msink="http://schemas.microsoft.com/ink/2010/main" type="paragraph" rotatedBoundingBox="25870,3318 31472,2431 31700,3874 26099,4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9293DC-4CD5-4D5E-A78E-CBD0AB6199D4}" emma:medium="tactile" emma:mode="ink">
              <msink:context xmlns:msink="http://schemas.microsoft.com/ink/2010/main" type="line" rotatedBoundingBox="25870,3318 31472,2431 31700,3874 26099,4762"/>
            </emma:interpretation>
          </emma:emma>
        </inkml:annotationXML>
        <inkml:traceGroup>
          <inkml:annotationXML>
            <emma:emma xmlns:emma="http://www.w3.org/2003/04/emma" version="1.0">
              <emma:interpretation id="{EDB64FA4-8EF6-41D9-941A-5ED1816C07A8}" emma:medium="tactile" emma:mode="ink">
                <msink:context xmlns:msink="http://schemas.microsoft.com/ink/2010/main" type="inkWord" rotatedBoundingBox="25874,3341 29536,2761 29761,4182 26099,4762"/>
              </emma:interpretation>
            </emma:emma>
          </inkml:annotationXML>
          <inkml:trace contextRef="#ctx0" brushRef="#br0" timeOffset="-17412.4794">282 42 1080 0,'87'-34'295'0,"-76"25"-215"16,-16 15-59-16,-9 28-11 15,-10 15-3-15,-7 17 3 16,-1 0 1-16,-6 17-2 15,1-11 2-15,-8 5 8 0,6-21-3 16,0-2 2-16,9-22-2 16,3-1-4-16,14-16-8 15,7-1-2-15,9-16-6 16,12-10 34-16,5-15-355 16,9-47 125-16</inkml:trace>
          <inkml:trace contextRef="#ctx0" brushRef="#br0" timeOffset="-17002.5291">98 519 866 0,'-16'-8'312'0,"7"11"35"0,6 0-239 16,8-4-36-16,4-7-44 15,11-1-2-15,9-6-12 16,11-10 0-16,9 2-2 16,6-6-1-16,-6 0-5 15,8-3-26-15,-6 6-25 16,-10-5-318-16,-3 5 72 15</inkml:trace>
          <inkml:trace contextRef="#ctx0" brushRef="#br0" timeOffset="-17167.0932">395-108 896 0,'6'-16'227'0,"-3"13"60"16,-4 17-248-16,-8 8-5 15,3 13-5-15,-1 12 12 16,0 1 4-16,2 12-6 16,4-3-18-16,5 5-8 15,1-6-9-15,-1 8-1 16,-2-12 0-16,-2 3-1 15,-5-9 0-15,2 0 0 16,-3-20 0-16,2 4 1 16,-3-7 1-16,3-6 1 15,1-7 0-15,1-5 3 16,-4-10-9-16,-6-9-18 16,-10-2-324-16,-11-10 93 15</inkml:trace>
          <inkml:trace contextRef="#ctx0" brushRef="#br0" timeOffset="-16658.4454">523 275 948 0,'-10'6'289'0,"3"-1"48"15,1 4-264-15,4 5-36 16,0-2-27-16,9 8 0 15,0-5-2-15,9-2 0 16,-1-4-5-16,9-3-1 16,-2-9-1-16,6-11 2 15,-2-4-1-15,9-14 5 0,-6 1-1 16,2-3 1 0,-5 3-2-16,-2 13-3 0,-8 15-6 15,-2 9 0-15,-8 11 0 16,-3 21 1-16,-5 1 3 15,-1 10 10-15,-3-6 1 16,4 1 5-16,1-10-1 16,2-13 2-16,3-11-6 15,8-6 1-15,3-11-19 16,2-39-359-16,-9-8 118 0</inkml:trace>
          <inkml:trace contextRef="#ctx0" brushRef="#br0" timeOffset="-16185.8458">1105 280 1134 0,'-29'4'234'0,"8"2"112"16,-2-2-339-16,6-3-3 15,8-4-2-15,7-2-2 16,-2-5-3-16,13 0 0 15,2 1 1-15,4 2 1 16,-4 4 0-16,2 3 1 16,-5 6-2-16,3 7 1 15,-4 7-2-15,6 8 1 16,-3 6 2-16,1 13 0 0,0-4 0 16,0 2 1-16,1-12 0 15,-3 1 2-15,2-14 1 16,-3 6 1-16,-1-7-1 15,-4 8 0-15,-1-8 0 16,-5 7 0-16,-2 29-2 16,-6 9 11-16,1-4 3 0,-9 11 9 15,1-4 2-15,-8-33 8 16,1-6-6-16,-7-12 8 16,4-8-5-16,-2-20 2 15,2-16-7-15,5-50-5 16,15 0-12-16,8-7-2 15,13 9-7-15,11 7-3 16,4 46 1-16,7 1-9 16,4 10-27-16,3 4-49 15,4-4-16-15,7-6-308 16,-9-4 58-16</inkml:trace>
          <inkml:trace contextRef="#ctx0" brushRef="#br0" timeOffset="-15831.6032">1486 140 902 0,'6'-35'311'0,"-11"10"49"16,-8 22-250-16,-15 14-37 16,-6 9-38-16,-7 15-14 0,1 2-15 15,3 3 0-15,9-6 0 16,9-2 0-16,6-9-3 16,7 1 0-16,5-7-2 15,7 2-1-15,1-4 0 16,10 5 1-16,0-3-1 15,8 4 0-15,-1-11-1 0,5-6 0 16,-4 1 0 0,1-14 3-16,-6-7 2 0,0-4 1 15,-3-9 2-15,3-14 1 16,-3 2 0-16,1-11-3 16,-6 10-2-16,-1 8 6 15,-6 7 4-15,-7 7 3 16,-6 12-1-16,-1 5 0 15,-3 3-9-15,-5 5-34 16,0 2-24-16,5 3 445 16,-3-3-785-16,1-4 391 15</inkml:trace>
          <inkml:trace contextRef="#ctx0" brushRef="#br0" timeOffset="-14631.5253">1358 317 840 0,'5'9'259'15,"0"-3"39"-15,4 3-204 16,3-3-81-16,10-3 4 15,-1-9 4-15,8-8 4 16,2-4-6-16,4-13-3 16,-9-1-6-16,3-6-2 15,-12 9-4-15,-4-4 2 16,-10 12-2-16,-11 2 4 16,-9 10 0-16,-12 5 3 15,-5 8-2-15,-13 9 0 16,8 3-1-16,-5 17 8 15,10 0 0-15,5 3 8 0,9-3 2 16,5 9 0-16,7-18-9 16,6 5-4-16,9-4-7 15,6-7-2-15,9-2-5 16,10-2 1-16,2-5 0 16,13-5 2-16,-1-8-1 15,7-8-40-15,-11-7-289 16,-2-19-39-16,-12-4-127 0</inkml:trace>
          <inkml:trace contextRef="#ctx0" brushRef="#br0" timeOffset="-14168.236">1765-150 1143 0,'-14'-24'621'0,"2"-1"-600"0,-20 64-15 16,13-4-9-16,2 9 2 15,10 15 1-15,8-10 2 16,8-9 0-16,4-7 1 16,5-10-2-16,5-7 2 15,3-13 0-15,6-9 3 0,-1-10-1 16,-2 2 0-16,-6 1-2 15,-4 5-5-15,-13 8-4 16,-6 12 1-16,-5 5 0 16,-7 15 2-16,-2 2 13 15,-1 12 14-15,-2-5 8 16,-2 7 17-16,6-14 6 16,-3-5 6-16,3-11-8 15,-1-2 3-15,0-12-16 16,-1-4-4-16,-1-6-10 15,-1-8-65-15,1-10-45 0,2-5-47 16,3 6-17-16,13 3-14 16,5 10 53-16,9 14 30 15,10 0 45-15,10 5-7 16,0-1-84-16,10-16-163 16,1-5 8-16</inkml:trace>
          <inkml:trace contextRef="#ctx0" brushRef="#br0" timeOffset="-13540.5353">2036 108 1006 0,'-29'12'237'0,"-4"17"95"15,3 5-284-15,9 3-1 16,9-6-4-16,6 2 3 16,9-11-12-16,9-10-6 0,8-7-15 15,9-11-2-15,5-11-4 16,2-12 3-16,-3-7-4 15,-7-8 0-15,-8 7-8 16,-7 2-2-16,-11 12-2 16,-2 13-6-16,-5 14-1 15,-1 11 5-15,3 3 1 16,5 10 8-16,4 0 5 0,12-5 2 16,6-8 2-16,15-17 5 15,3-15-6-15,16-29 3 16,3-15-2-16,5-23-5 15,-12-5-8-15,-3-19-41 16,-21 19-15-16,-14 0-157 16,-16 31 56-16,-13 26 37 15,-5 34 40-15,-9 31 38 16,0 26 172-16,-4 20-19 16,7-2-21-16,5 6 21 15,12-20-18-15,4-5-12 16,11-15-32-16,8-5-11 15,4-10-21-15,4-5-5 16,-1-8-5-16,-2-2 3 0,-7-7-3 16,-6-3 1-16,-9-2-3 15,-6 4 1-15,-2-7-3 16,-7-1 3-16,-1-1 2 16,4-6-2-16,0-10-1 15,-1-1 2-15,7-4-2 16,4-7-2-16,-2 5 1 15,5 2 3-15,-1 10-4 16,8 7-2-16,-2 10 0 0,9 5 0 16,5 6-2-16,11 0 2 15,4 0-12-15,14-4-40 16,3-8-13-16,9-8-314 16,-7-9 60-16</inkml:trace>
          <inkml:trace contextRef="#ctx0" brushRef="#br0" timeOffset="-13241.4818">2816-82 995 0,'-19'6'234'0,"-4"17"99"16,-4 0-283-16,-1 9 1 15,2-6-6-15,9 8 0 16,6-11-16-16,7-5-8 16,8-8-17-16,9-7-13 15,2-5-13-15,5-4-12 16,0-2-4-16,-2 2 2 15,-2 11 10-15,-6 2 8 16,-5 7 10-16,-5 2 5 0,-6 7 11 16,-7 0 29-16,-3-3 9 15,-9 1 29-15,1 0 7 16,-10-8 20-16,0-4-25 16,-3-6-2-16,10-6-30 15,5-15 369-15,19-9-850 16,14-11 394-16</inkml:trace>
          <inkml:trace contextRef="#ctx0" brushRef="#br0" timeOffset="-12672.0534">3121-165 822 0,'-5'-14'255'0,"-1"10"51"15,-9-1-211-15,-2 17-21 31,8-6-24-31,1 0-27 0,-26 25 1 16,5 1-5-16,3-3-3 16,14 5-8-16,29-26-3 15,6-3-4-15,6-1-12 16,-2 5-9-16,6 4-13 16,-10 2-7-16,-2 9-12 15,-9 6 9-15,-1-1 2 16,-11-3 11-16,-6 3 44 15,-6-6 31-15,-10-2 43 16,-2-2 25-16,-7-1 29 16,0-9-30-16,-1-4-16 15,8-3-38-15,-4-10-20 16,11-7-80-16,6-15-383 0,8-2 102 16</inkml:trace>
          <inkml:trace contextRef="#ctx0" brushRef="#br0" timeOffset="-2416.7659">-525-101 827 0,'-14'-12'241'16,"-3"9"51"-16,5 11-241 15,1 19-11-15,4 9-32 16,2 13 0-16,3 4-5 15,9 12 1-15,0-12-1 16,9-3 1-16,0-17-1 16,7-10 1-16,-1-21-3 0,6-27 1 15,-2-15-7-15,1-19-14 16,-2-9-3-16,1-2-2 16,-9 20-11-1,-5 12 32-15,-6 32 6 16,-3 12 2-16,-10 22 7 15,3 2-4-15,6 9 9 16,-5-7-2-16,4-1 0 16,10-8-5-16,-5-2-1 15,2-9 1-15,10-5-304 16,-10-9 102-16</inkml:trace>
        </inkml:traceGroup>
        <inkml:traceGroup>
          <inkml:annotationXML>
            <emma:emma xmlns:emma="http://www.w3.org/2003/04/emma" version="1.0">
              <emma:interpretation id="{DE92A1D7-1753-469A-B4EB-B71851D2B453}" emma:medium="tactile" emma:mode="ink">
                <msink:context xmlns:msink="http://schemas.microsoft.com/ink/2010/main" type="inkWord" rotatedBoundingBox="29662,2717 31472,2431 31630,3432 29821,3719"/>
              </emma:interpretation>
              <emma:one-of disjunction-type="recognition" id="oneOf1">
                <emma:interpretation id="interp1" emma:lang="" emma:confidence="0">
                  <emma:literal>"</emma:literal>
                </emma:interpretation>
                <emma:interpretation id="interp2" emma:lang="" emma:confidence="0">
                  <emma:literal>„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-1597.5003">4839-950 905 0,'-34'36'191'0,"6"6"99"31,7 1-285-31,12 1 8 0,6-8 0 16,13-15 4-16,9-12-1 15,11-12 5-15,-2-12-8 16,4-16 2-16,-1-7-5 16,-2-11 0-16,-11 4-5 15,-2 5 1-15,-4 16-6 0,-10 19 4 16,-2 22 1-16,-2 24 8 16,-1 12-2-16,0 13 8 15,1-2-7-15,7 0 2 16,7-19-8-16,17-14-219 15,8-19-110-15</inkml:trace>
          <inkml:trace contextRef="#ctx0" brushRef="#br0" timeOffset="-11862.5184">3340 34 1004 0,'-1'2'219'0,"-2"-1"94"16,0-1-297-16,3-9-10 15,0-2-1 1,3-12 0-16,1-4-13 0,-1-5-19 15,0 7-1-15,-1 4 0 16,-7 8 2-16,-1 10 22 16,0 12 27-16,-5 14 14 15,0 8 5-15,4 14 13 16,-1-2-7-16,7 3 0 16,5-11-14-16,8-8-8 15,7-13-15-15,12-11-3 16,4-10-3-16,8-18 3 15,0-6-1-15,-5-7-16 16,-12 3-13-16,-6 0-12 16,-14 15-3-16,-4 7 1 15,-5 12 19-15,1 12 25 0,1 9 15 16,-4 10 12-16,4 2 3 16,2 4 9-16,-2-7-14 15,5-5-3-15,8-13-11 16,11-12-2-16,7-13-6 15,9-23 2-15,4-11-1 16,8-16-7-16,-10-13-7 0,-1-22-22 16,-12 5-15-16,-5-1-9 15,-14 17 7-15,-3 21 5 16,-7 32 15-16,-1 25 17 16,-2 22 14-16,-3 18 14 15,3 10 4-15,1 22 10 16,0-3-2-16,9 1-5 15,3-8-12-15,8-5-3 16,3-17-8-16,3 1-1 16,-5-4-3-16,1-3 1 15,-7-6-1-15,-3-1 0 16,-6-5-1-16,-1-2 0 16,-2-10 1-16,0 0-2 15,-2-7-4-15,1-3-5 16,-1-10-12-16,-6-6-35 15,-7-9-15-15,-11-10-16 16,-3-1-6-16,-14-3 1 0,3 5 39 16,0 6 52-16,11 11 34 15,5 2 29-15,13 10 15 16,8 5-4-16,10-1-37 16,15 2-13-16,5 1-18 15,21-4-2-15,9-2-2 16,10 1 4-16,-4-8 5 15,8-1-50-15,-19-5-330 0,-3-9 100 16</inkml:trace>
          <inkml:trace contextRef="#ctx0" brushRef="#br0" timeOffset="-11251.7012">3483-759 1256 0,'12'-15'519'16,"-21"9"-7"-16,7 7-316 16,-1 16-142-16</inkml:trace>
          <inkml:trace contextRef="#ctx0" brushRef="#br0" timeOffset="-11536.46">4288-160 1086 0,'-5'18'356'0,"9"-9"38"16,2 0-284-16,11-3-86 15,-1-4-28-15,10-5 5 16,4-6 3-16,3-13-13 16,-3-5-9-16,0-13-8 15,-13-3-12-15,-11-5-13 16,-13 7 12-16,-12 12 6 16,-7 16 6-16,-6 23 12 15,4 19 15-15,1 23 22 16,5 2 15-16,5 9 23 15,10-13 6-15,5-4 4 0,8-15-21 16,10-7-8-16,5-10-22 16,8-3-7-16,5-6-6 15,3-10 3-15,0-3-27 16,1-10-62-16,-7 1 366 16,-12-9-708-16,-9-12 294 15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0:15.8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7F632FD-95C7-4B25-944E-F3B676E0BB17}" emma:medium="tactile" emma:mode="ink">
          <msink:context xmlns:msink="http://schemas.microsoft.com/ink/2010/main" type="inkDrawing" rotatedBoundingBox="27843,2046 31787,1218 31811,1332 27867,2160" semanticType="underline" shapeName="Other">
            <msink:sourceLink direction="with" ref="{E4B8EE1B-D464-4D34-B348-7C5B8D9E0F46}"/>
          </msink:context>
        </emma:interpretation>
      </emma:emma>
    </inkml:annotationXML>
    <inkml:trace contextRef="#ctx0" brushRef="#br0">-2 934 893 0,'-9'-8'244'0,"18"-8"62"16,19-1-261-16,27-6-10 15,0 4-9 1,2 2-14-16,84-19 0 16,3 5-3-16,27-1-2 15,-7 1-4-15,-11 6 1 16,-4 1-1-16,29-14 0 15,-8-5 0-15,26-13 1 16,-16 6-2-16,15-7 0 16,-28 11 0-16,14 2 0 15,-25 17-1-15,12 3-1 16,-26 12 2-16,18-5-1 16,-25 9-1-16,4-3 1 15,-19-2 0-15,6-4 1 16,-28 4 0-16,0-13 1 15,-24 0 1-15,-11-1-4 16,-27-2 257-16,-16-13-583 0,-24 13 276 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0:19.4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933CCF0-A70E-4C62-A629-631301BE9C6F}" emma:medium="tactile" emma:mode="ink">
          <msink:context xmlns:msink="http://schemas.microsoft.com/ink/2010/main" type="inkDrawing" rotatedBoundingBox="1168,1581 3766,1504 3769,1601 1171,1678" semanticType="underline" shapeName="Other">
            <msink:sourceLink direction="with" ref="{093E9416-748A-419F-AC67-CD89802C028B}"/>
          </msink:context>
        </emma:interpretation>
      </emma:emma>
    </inkml:annotationXML>
    <inkml:trace contextRef="#ctx0" brushRef="#br0">13 137 984 0,'-11'1'269'0,"3"1"73"15,10-1-280-15,4-1-9 16,8-1-17-16,15-7 4 16,5-4-5-16,15-6 2 15,0-1-13-15,9 2-5 16,-3 10-9-16,13 7-2 15,-10 6-5-15,9 4-1 16,-8 4 0-16,8-3 0 16,-9-3 1-16,10-10 0 15,-8-2 1-15,10-10 0 16,-8 0 0-16,4-4 0 0,-8 5 1 16,3 4 2-16,-10 6 1 15,0 3 2-15,-9 3-1 16,8-3 0-16,-11 0-3 15,11 2-1-15,-3-5-1 16,8-2 0-16,-3-1 0 16,11 0-1-16,-6-5-1 15,6 6-1-15,-9 4-1 16,-2 2-1-16,-6 5 1 0,0 5-1 16,-12-3 1-16,12 1 0 15,-7 0 1-15,7-1 1 16,-3-3-1-16,11-2 1 15,-6-2-1-15,7-2 1 16,-8-1-2-16,9-1 2 16,-15-2-1-16,4 4 1 15,-15-1-1-15,1 1 1 16,-13 2 1-16,-1 2-46 16,-12 2-41-16,2 6-325 15,-13-4 50-15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0:20.6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5245DE2-9D71-41D9-93AA-D8F2135FB6AF}" emma:medium="tactile" emma:mode="ink">
          <msink:context xmlns:msink="http://schemas.microsoft.com/ink/2010/main" type="writingRegion" rotatedBoundingBox="594,378 3653,-373 4034,1180 976,1931"/>
        </emma:interpretation>
      </emma:emma>
    </inkml:annotationXML>
    <inkml:traceGroup>
      <inkml:annotationXML>
        <emma:emma xmlns:emma="http://www.w3.org/2003/04/emma" version="1.0">
          <emma:interpretation id="{F117C7B9-8CC4-4C4F-9A4B-A9AD2C4B2862}" emma:medium="tactile" emma:mode="ink">
            <msink:context xmlns:msink="http://schemas.microsoft.com/ink/2010/main" type="paragraph" rotatedBoundingBox="653,101 1878,101 1878,1000 653,10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3E0F20-7416-4D47-B675-88B0DC3E20B2}" emma:medium="tactile" emma:mode="ink">
              <msink:context xmlns:msink="http://schemas.microsoft.com/ink/2010/main" type="line" rotatedBoundingBox="653,101 1878,101 1878,1000 653,1000"/>
            </emma:interpretation>
          </emma:emma>
        </inkml:annotationXML>
        <inkml:traceGroup>
          <inkml:annotationXML>
            <emma:emma xmlns:emma="http://www.w3.org/2003/04/emma" version="1.0">
              <emma:interpretation id="{68E2FC34-63E6-4758-9675-833A1CF5D3AE}" emma:medium="tactile" emma:mode="ink">
                <msink:context xmlns:msink="http://schemas.microsoft.com/ink/2010/main" type="inkWord" rotatedBoundingBox="1205,101 1878,101 1878,766 1205,766"/>
              </emma:interpretation>
            </emma:emma>
          </inkml:annotationXML>
          <inkml:trace contextRef="#ctx0" brushRef="#br0">-2530-624 611 0,'-12'30'312'15,"9"-5"-26"-15,9-4-99 16,8-2-144-16,4-9-4 16,11-11 24-16,11-13 0 0,17-24 0 15,4-16-11 1,16-29-10-16,-11-4-26 0,-6-25-4 15,-19 20-6-15,-10 14-1 16,-17 19-1-16,-7 18-10 16,-10 35 1-16,-6 15-1 15,3 11-2-15,1 41-1 16,1 13 7-16,5 15-1 16,10-2 2-16,4-2 1 15,2-27 1-15,11-17 3 16,4-19 4-16,5-24-361 15,1-15 124-15</inkml:trace>
        </inkml:traceGroup>
        <inkml:traceGroup>
          <inkml:annotationXML>
            <emma:emma xmlns:emma="http://www.w3.org/2003/04/emma" version="1.0">
              <emma:interpretation id="{06A26BC9-479F-45B7-843A-917EE70787DD}" emma:medium="tactile" emma:mode="ink">
                <msink:context xmlns:msink="http://schemas.microsoft.com/ink/2010/main" type="inkWord" rotatedBoundingBox="936,399 954,994 665,1002 647,4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44.7786">-3030-879 951 0,'-6'0'268'0,"5"18"56"15,-1 16-270-15,-1 23-28 16,0 6-24-16,0 15 4 15,3-10-1-15,4 13 2 16,6-20-2-16,3-1 1 16,-2-20-2-16,-3-9 5 15,-4-28 0-15,-5-19 2 0,-2-14-1 16,-6-19 2-16,-4-4-5 16,-5-10-1-16,-2 5-3 15,3 0 0-15,5 13-1 16,6 2-1-16,7 14 0 15,10 8 0-15,3 12-1 16,6 1-2-16,3 5-1 0,4 3 0 16,-2 3-1-16,4 0 0 15,-3 8 2-15,3 1 0 16,-3 0-1-16,-1 8 1 16,-7 0-1-16,-5 2 1 15,-9 2 1-15,-7 4 2 16,-9 6 6-16,-7-1 11 15,1 6 6-15,-8 5 19 16,0-5 5-16,0-12 6 16,3-7-10-16,0-11-6 15,9-16-16-15,9-16-47 16,10-10 443-16,7-10-820 16,5-7 383-16</inkml:trace>
        </inkml:traceGroup>
      </inkml:traceGroup>
    </inkml:traceGroup>
    <inkml:traceGroup>
      <inkml:annotationXML>
        <emma:emma xmlns:emma="http://www.w3.org/2003/04/emma" version="1.0">
          <emma:interpretation id="{B9C75082-D919-4CF7-B396-000AECB6F4B7}" emma:medium="tactile" emma:mode="ink">
            <msink:context xmlns:msink="http://schemas.microsoft.com/ink/2010/main" type="paragraph" rotatedBoundingBox="1653,488 3738,-24 4034,1180 1949,16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3E9416-748A-419F-AC67-CD89802C028B}" emma:medium="tactile" emma:mode="ink">
              <msink:context xmlns:msink="http://schemas.microsoft.com/ink/2010/main" type="line" rotatedBoundingBox="1653,488 3738,-24 4034,1180 1949,1692">
                <msink:destinationLink direction="with" ref="{B933CCF0-A70E-4C62-A629-631301BE9C6F}"/>
                <msink:destinationLink direction="with" ref="{48C784FA-9672-4DFD-9C15-A4311502476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87AB4C6-32ED-4A41-A617-060DC48B933D}" emma:medium="tactile" emma:mode="ink">
                <msink:context xmlns:msink="http://schemas.microsoft.com/ink/2010/main" type="inkWord" rotatedBoundingBox="1687,1129 3075,164 3416,655 2028,16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44.6003">-456-795 17 0,'0'-7'15'16,"-5"-4"19"-16,-1 8 21 16,-5-3 34-16,-1 0 27 15,-6-5 46-15,1 6 1 16,-5-8 7-16,4-1-29 0,-8 3-5 15,0 6-47-15,-5 2-9 16,-3 6-27-16,-12 5 1 16,5 1-21-16,-13 4 4 15,-1-1-12-15,-8 6-2 16,7 1-11-16,-14 10-4 16,8-3-4-16,-9 9-1 15,5 2-3-15,-17 7 1 16,10-8-1-16,-12 27 2 15,9 2-3-15,-1 9 5 16,19-5-3-16,1 8 5 16,22-23-6-16,1-8 5 15,15-8-6-15,1-1 4 16,12-7-6-16,-2 1 6 16,10 0-8-16,2 2 6 15,6 1-7-15,2 1 5 0,3-4-5 16,8-2-1-1,3-6 3-15,11-4 7 0,0-12-3 16,12-2 6-16,-1-13 2 16,13-5-2-16,0-15-5 15,16-18 6-15,-2-11-6 16,19-15 4-16,-10-3-3 0,13-6 2 16,-11 15-3-16,9-2 3 15,-19 11-4-15,7-1 2 16,-18 9-2-16,0-8 2 15,-15 13-3-15,-1-4 4 16,-16 4-4-16,-5-1 4 16,-16 13-3-16,-7-5 4 15,-11 14 0-15,-13 9 5 16,-5 13-1-16,-10 6 3 16,-1 10-6-16,-7 9 2 15,6 1-6-15,-6 1 1 16,7-5-143-16,-5-19-180 15</inkml:trace>
          <inkml:trace contextRef="#ctx0" brushRef="#br0" timeOffset="1988.2924">-1830 115 970 0,'-17'3'256'16,"6"-9"80"-16,8 6-271 16,11-6-16-16,9-7-11 15,21-11-2-15,14-8-7 16,31-22-7-16,10 6-5 15,21-28-7-15,-4-4-1 0,7-14-5 16,-16 12 1-16,10-13-4 16,-16 26 3-16,3-7-4 15,-11 17 4-15,-4-6 1 16,-28 8-11-16,-7 10-365 16,-22 27 121-16</inkml:trace>
        </inkml:traceGroup>
        <inkml:traceGroup>
          <inkml:annotationXML>
            <emma:emma xmlns:emma="http://www.w3.org/2003/04/emma" version="1.0">
              <emma:interpretation id="{55404401-1D63-40EC-8731-7C13FB7C6955}" emma:medium="tactile" emma:mode="ink">
                <msink:context xmlns:msink="http://schemas.microsoft.com/ink/2010/main" type="inkWord" rotatedBoundingBox="1844,441 3071,139 3352,1285 2126,1586"/>
              </emma:interpretation>
              <emma:one-of disjunction-type="recognition" id="oneOf2"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0</emma:literal>
                </emma:interpretation>
                <emma:interpretation id="interp6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16151.7335">-1787-746 388 0,'-30'-3'168'0,"7"0"19"15,5-1-62-15,3-2-31 16,4 1 0-16,8 2-15 16,6 6-10-16,-2 8-20 15,10 12 8-15,0 3-5 16,3 14-1-16,0 0-2 16,6 4-10-16,1-4-18 15,8 3-9-15,3-2-1 0,11 8-4 16,2-1-1-16,12 3-3 15,-1-12-1-15,12-5 0 16,-10-12 2-16,11-5-1 16,-6-7 1-16,4 4-1 15,-10 1 1-15,5 5-2 16,-13 2 1-16,0 4-1 16,-12 3 1-16,-1 3-1 15,-7-4 1-15,7 1-1 16,-6-3 1-16,9-8-3 15,-4-10 0-15,11-11-4 16,-9-11 3-16,1-24-2 16,-4-8 7-16,0-15 3 15,-11-4 12-15,-2-5 13 16,-5 11 5-16,-9-5 10 16,-8 26 6-16,-9 2 0 15,-5 13-9-15,-6 3-2 0,-5 10-9 16,-2-9-7-16,0 1-2 15,-4-5-6-15,3 0 0 16,-6-3-8-16,-2-3 0 16,-15-1-8-16,-2 1 2 15,-15-3-5-15,3 4 4 16,-11-1-5-16,11 11 1 16,-1 4 0-16,6-1 1 15,-10-4 0-15,13 6 3 0,-4-7 2 16,9 0-17-16,1 4-58 15,15 7-23-15,2 3-324 16,11 6 41-16</inkml:trace>
        </inkml:traceGroup>
        <inkml:traceGroup>
          <inkml:annotationXML>
            <emma:emma xmlns:emma="http://www.w3.org/2003/04/emma" version="1.0">
              <emma:interpretation id="{D4CB3168-2EE0-453B-9CCE-1A2C9D675682}" emma:medium="tactile" emma:mode="ink">
                <msink:context xmlns:msink="http://schemas.microsoft.com/ink/2010/main" type="inkWord" rotatedBoundingBox="2182,531 3779,138 4034,1180 2437,157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373.1657">29-1146 1050 0,'-8'3'278'15,"-4"11"70"-15,-4 14-296 16,-10 16-32-16,0 5-17 15,-6 13-1-15,-2-4 4 16,2 5-5-16,6-14 4 0,3-2-1 16,8-11-1-16,5-6-2 15,6-14 2-15,-1-4-10 16,7-6-26-16,4-14-322 16,-2-13 90-16</inkml:trace>
          <inkml:trace contextRef="#ctx0" brushRef="#br0" timeOffset="3832.1213">-165-778 786 0,'-9'-1'331'0,"3"-2"15"16,3 4-211-16,8 1-45 16,8 1-51-16,15-5-17 15,1-2-12-15,23-9 3 16,5-10 457-16,9-12-822 16</inkml:trace>
          <inkml:trace contextRef="#ctx0" brushRef="#br0" timeOffset="3610.8766">-2-1077 1045 0,'-9'5'267'0,"-4"9"75"16,9 6-289-16,-1 6-32 16,4 1-6-16,1 5-5 15,0-7 4-15,6 9-7 16,-2-5-1-16,4 5-6 0,0-5 5 15,4 8-4-15,-1-14 3 16,-10 7-4-16,2-10 5 16,-3-3-10-16,-1-6-8 15,-8-4-33-15,6-7 48 16,-8-7-363-16,-1-9 112 16</inkml:trace>
          <inkml:trace contextRef="#ctx0" brushRef="#br0" timeOffset="2680.7046">-1567-750 1005 0,'5'-2'226'0,"15"10"87"0,11 9-292 16,13 14-21-16,2 1 0 15,9 15-4-15,1-4 5 16,11 16-2-16,-6-10 3 16,18 18-2-16,-10-12 5 0,4 8-4 15,-7-9 4-15,0-3 0 16,-17-18 4-16,2-11-324 15,-16-18 110-15</inkml:trace>
          <inkml:trace contextRef="#ctx0" brushRef="#br0" timeOffset="15155.3106">-405-218 697 0,'-4'-18'266'0,"3"-2"40"16,1 3-184-16,0 2 9 16,-2 5-36-16,1 3-3 15,-2 5-25-15,0 11-15 16,0 7-29-16,-5 14-7 15,0 12-12-15,-2 13 1 16,-1 0-1-16,2 8 0 16,1-17-1-16,2-8 0 15,6-15-4-15,0-9-8 16,1-18-6-16,6-16-24 0,-3-9-9 16,1-17-8-16,-1-5 6 15,1-9 7-15,-2 8 21 16,3-3 12-16,-3 15 9 15,2 0 5-15,-2 17 2 16,-2 8 13-16,1 13 4 16,-2 11 11-16,0 14 5 0,1 14 2 15,3 6-12-15,3 9-3 16,2-3-11-16,5-1-7 16,2-8-3-16,2-8-1 15,0-14-1-15,2-4 1 16,0-9 3-16,3-19 3 15,-4-8 3-15,2-10 3 16,-6-8 3-16,-1-13-2 16,-6 4-2-16,1-10-2 15,-4 10-2-15,-1 5 2 16,-2 15 3-16,2 7-3 16,-5 16-1-16,1 3-2 15,0 3-4-15,1 5-3 16,-4-1-26-16,3 5-387 15,-12 7 124-15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2:18.4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16E1ACC-4E2A-4E90-84F5-225DCF5805D0}" emma:medium="tactile" emma:mode="ink">
          <msink:context xmlns:msink="http://schemas.microsoft.com/ink/2010/main" type="writingRegion" rotatedBoundingBox="1931,9303 5227,11236 4817,11936 1521,10003">
            <msink:destinationLink direction="with" ref="{33BE6379-178F-4C93-AE06-A0FB8E12B63B}"/>
          </msink:context>
        </emma:interpretation>
      </emma:emma>
    </inkml:annotationXML>
    <inkml:traceGroup>
      <inkml:annotationXML>
        <emma:emma xmlns:emma="http://www.w3.org/2003/04/emma" version="1.0">
          <emma:interpretation id="{96996400-9A83-4232-988F-6048EA21998A}" emma:medium="tactile" emma:mode="ink">
            <msink:context xmlns:msink="http://schemas.microsoft.com/ink/2010/main" type="paragraph" rotatedBoundingBox="1931,9303 5227,11236 4817,11936 1521,10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3AAA14-BF99-495A-8C90-BBDBCF5E07A5}" emma:medium="tactile" emma:mode="ink">
              <msink:context xmlns:msink="http://schemas.microsoft.com/ink/2010/main" type="line" rotatedBoundingBox="1931,9303 5227,11236 4817,11936 1521,10003"/>
            </emma:interpretation>
          </emma:emma>
        </inkml:annotationXML>
        <inkml:traceGroup>
          <inkml:annotationXML>
            <emma:emma xmlns:emma="http://www.w3.org/2003/04/emma" version="1.0">
              <emma:interpretation id="{91D75452-6313-48F1-BD01-48918E4007B1}" emma:medium="tactile" emma:mode="ink">
                <msink:context xmlns:msink="http://schemas.microsoft.com/ink/2010/main" type="inkWord" rotatedBoundingBox="1818,9496 2218,9731 1990,10120 1590,9886"/>
              </emma:interpretation>
            </emma:emma>
          </inkml:annotationXML>
          <inkml:trace contextRef="#ctx0" brushRef="#br0">-5892-3978 827 0,'-4'21'280'15,"-1"-1"45"-15,5-8-230 16,2-4-27-16,-2-4-37 16,6-4-4-16,2-1-17 15,-2-2 0-15,1-3-6 16,3-5 3-16,-6-1-3 0,-1-10 4 15,-3-2-2-15,-6-13 4 16,-5-8-5-16,-5-13 4 16,-4-3-7-16,-8-11 4 15,2 13-5-15,0-5 4 16,0 16-6-16,10 7 4 16,6 20 1-16,4-1 10 15,-1 17-3-15,9 4 7 16,-2 1-2-16,3 3-2 15,0 2-11-15,6 5 3 16,0 0-6-16,4 3 4 16,1-2-6-16,4 3 6 15,-1-3-6-15,10 9 4 16,-2-2-5-16,6 8 5 0,-1 0-5 16,4 0 6-1,-8-6-3-15,0 5-1 0,-6-13 453 16,-6 6-817-16,-11-11 417 15</inkml:trace>
        </inkml:traceGroup>
        <inkml:traceGroup>
          <inkml:annotationXML>
            <emma:emma xmlns:emma="http://www.w3.org/2003/04/emma" version="1.0">
              <emma:interpretation id="{31577B0A-11FB-47E4-A1D3-657A8D3BB127}" emma:medium="tactile" emma:mode="ink">
                <msink:context xmlns:msink="http://schemas.microsoft.com/ink/2010/main" type="inkWord" rotatedBoundingBox="4246,10661 5227,11236 4817,11936 3835,11360"/>
              </emma:interpretation>
            </emma:emma>
          </inkml:annotationXML>
          <inkml:trace contextRef="#ctx0" brushRef="#br0" timeOffset="1647.4495">-3663-3101 627 0,'-3'3'269'16,"3"0"19"-16,2-6-166 16,1 1-27-16,1 7-37 15,2-3-2-15,2 1-13 16,4 6 8-16,1 6-2 0,5 11-5 16,3 6-14-16,4 13-5 15,-2-1-12-15,3 12-5 16,0-9-4-16,-7 1-2 15,-4-8 0-15,-4-4 1 16,-2-8 0-16,-5-3 1 16,4-7 0-16,-5-4 0 15,0-8 0-15,-3-5-3 16,-3-8-21-16,-3-4-92 16,0-3-251-16,1-6 33 15</inkml:trace>
          <inkml:trace contextRef="#ctx0" brushRef="#br0" timeOffset="2093.1085">-3487-2389 933 0,'4'15'253'0,"-1"5"79"16,1-6-265-16,4-5-16 15,0-3-20-15,-2-9-2 16,3-8-9-16,-1-9 13 16,5-3 5-16,0-7 14 15,2 5-3-15,6 0-5 16,-1 12-16-16,0-3-8 16,3 10-13-16,2 2-3 15,-5 5 1-15,1-2 0 16,-4 1-1-16,-5 1 0 15,-5-10-14-15,-4-5-53 0,-5 5 85 16,-1-11-424-16,-2-9 116 16</inkml:trace>
          <inkml:trace contextRef="#ctx0" brushRef="#br0" timeOffset="2488.2398">-3826-2991 884 0,'-10'-4'360'0,"7"2"21"15,4 2-212-15,1-3-84 16,4 0-36-16,6-6-8 16,-1 0-17-16,9-13-3 15,0 1-11-15,1-10-1 0,-1 3-5 16,5-4 1-16,-5 6-3 15,4 5-1-15,-1 10 0 16,6 6-6-16,-7 8-24 16,1 5 321-16,-3-2-701 15,-14-15 316-15</inkml:trace>
          <inkml:trace contextRef="#ctx0" brushRef="#br0" timeOffset="5330.6727">-2965-2974 828 0,'5'2'305'16,"-1"15"29"-16,2 18-198 15,2 9-88-15,4 15-12 16,-1 0-22-16,7 7-2 16,-1-15-8-16,5-5 2 15,-5-14-5-15,3-10 1 16,-8-15-4-16,-1-5-17 15,1-7-15-15,-6-4-133 16,-1-3-179-16,-1 1 5 16</inkml:trace>
          <inkml:trace contextRef="#ctx0" brushRef="#br0" timeOffset="5158.1367">-3062-2675 745 0,'-6'0'221'0,"0"-1"48"16,0-1-190-16,3-1-25 16,1 5-10-16,2-2 4 15,2 1-6-15,4 5 3 16,0 4-1-16,5 8 14 0,1 8 0 15,2 9 4 1,1 1-16-16,4-1-10 0,-1-6-22 16,2-8-4-16,-3-7-9 15,-5-8 0-15,-6-3-19 16,-6-12-23-16,-7-12-127 16,-1-30-207-16,-4-9 3 0</inkml:trace>
          <inkml:trace contextRef="#ctx0" brushRef="#br0" timeOffset="5527.6701">-3010-2572 645 0,'-16'2'471'0,"8"5"-73"15,2 1-58-15,6-2-246 16,3 2-27-16,5-5-44 16,7-11-8-16,2-7-14 15,7-10 6-15,1-18-4 0,4-9 2 16,-4-8-52-16,2-1-365 16,-5 12 101-16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0:18.7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8C784FA-9672-4DFD-9C15-A43115024766}" emma:medium="tactile" emma:mode="ink">
          <msink:context xmlns:msink="http://schemas.microsoft.com/ink/2010/main" type="inkDrawing" rotatedBoundingBox="1911,450 1976,1666 1559,1689 1494,473" semanticType="verticalRange" shapeName="Other">
            <msink:sourceLink direction="with" ref="{093E9416-748A-419F-AC67-CD89802C028B}"/>
            <msink:sourceLink direction="with" ref="{F4F5C147-1436-4802-A9D1-59E93437A451}"/>
          </msink:context>
        </emma:interpretation>
      </emma:emma>
    </inkml:annotationXML>
    <inkml:trace contextRef="#ctx0" brushRef="#br0">-2097-792 823 0,'12'-12'271'16,"-10"3"40"-16,-2 1-196 15,4 8-60-15,-7 16-5 16,-2 2-11-16,-1 17-2 0,3 14-17 16,-3 10-4-1,6 2-9-15,0 22-1 0,-3-8-3 16,-2 8 1-16,-1-5-2 16,-4-1 15-16,-3-13 0 15,1 7 4-15,1-13 0 16,-2 6 1-16,5-8-14 0,2 3-2 15,1-11-3 1,2 4 0-16,5-10-1 0,1-9 1 16,4-11-1-16,7-7 2 15,5-10 0-15,7-7 3 16,4-2 0-16,7-12 2 16,-3-1-2-16,1-6 1 15,-4 3-2-15,-2 5-2 16,-3 7-2-16,6 5 1 15,-7 11-16-15,1 7 443 16,0-1-818-16,-6 11 406 16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0:19.8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4F5C147-1436-4802-A9D1-59E93437A451}" emma:medium="tactile" emma:mode="ink">
          <msink:context xmlns:msink="http://schemas.microsoft.com/ink/2010/main" type="writingRegion" rotatedBoundingBox="3380,1285 4050,1285 4050,2188 3380,2188">
            <msink:destinationLink direction="with" ref="{48C784FA-9672-4DFD-9C15-A43115024766}"/>
          </msink:context>
        </emma:interpretation>
      </emma:emma>
    </inkml:annotationXML>
    <inkml:traceGroup>
      <inkml:annotationXML>
        <emma:emma xmlns:emma="http://www.w3.org/2003/04/emma" version="1.0">
          <emma:interpretation id="{5BB89C91-9525-4EC1-9A08-B53E544C22AC}" emma:medium="tactile" emma:mode="ink">
            <msink:context xmlns:msink="http://schemas.microsoft.com/ink/2010/main" type="paragraph" rotatedBoundingBox="3380,1285 4050,1285 4050,2188 3380,2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7A639F-FE02-4819-8083-F5B2F0313A34}" emma:medium="tactile" emma:mode="ink">
              <msink:context xmlns:msink="http://schemas.microsoft.com/ink/2010/main" type="line" rotatedBoundingBox="3380,1285 4050,1285 4050,2188 3380,2188"/>
            </emma:interpretation>
          </emma:emma>
        </inkml:annotationXML>
        <inkml:traceGroup>
          <inkml:annotationXML>
            <emma:emma xmlns:emma="http://www.w3.org/2003/04/emma" version="1.0">
              <emma:interpretation id="{6D992DA0-967C-4D5F-BB78-4A9030D75932}" emma:medium="tactile" emma:mode="ink">
                <msink:context xmlns:msink="http://schemas.microsoft.com/ink/2010/main" type="inkWord" rotatedBoundingBox="3380,1285 4050,1285 4050,2188 3380,21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 5 849 0,'-17'0'283'0,"8"-4"51"16,4 3-205-16,2 2-71 15,16 1-9-15,-3 0-16 16,12 4-11-16,-4 1-12 0,8 4 0 16,-6 0-2-16,8 0 3 15,-5 1-2-15,9 3 1 16,-3-6-2-16,0 5 0 16,-6 0-5-16,-1 7 0 15,-13 9-1-15,-9 19 3 16,-11 7 1-16,-12 20 21 15,-7 0 8-15,-4 7 16 16,0-15 0-16,5-1 1 16,8-24-20-16,-1-12-5 15,7-18-13-15,6-23-72 16,6-33-367-16,6-22 102 16</inkml:trace>
          <inkml:trace contextRef="#ctx0" brushRef="#br0" timeOffset="2270.4402">-367 580 1116 0,'-3'-2'287'15,"6"7"81"-15,2-1-327 16,5 13-15-16,3 6-22 0,3 9-4 16,3 7 2-1,4 1-1-15,-5-5 4 0,4-3-4 16,-4-7 5-16,-3-5-5 15,-4-2 3-15,-3-6-3 16,-5-2 4-16,-8-1-2 16,-1-5 3-16,-11-4-36 15,-1-1-19-15,-7-10-30 16,5-6-19-16,-3-1-63 16,3-5 30-16,4 6 46 15,3 5 62-15,4 2 61 16,5 0 75-16,8 7 16 15,8-10-21-15,10-11-27 16,5-2-39-16,13-14-15 16,-1-9-10-16,5-10-5 15,-5 9-6-15,0-8-363 0,-16 5 120 16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0:40.46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122F16C-54DA-41C1-BB0B-B7D0305D3BB9}" emma:medium="tactile" emma:mode="ink">
          <msink:context xmlns:msink="http://schemas.microsoft.com/ink/2010/main" type="inkDrawing" rotatedBoundingBox="657,7923 7799,7826 7802,8088 660,8185" shapeName="Other"/>
        </emma:interpretation>
      </emma:emma>
    </inkml:annotationXML>
    <inkml:trace contextRef="#ctx0" brushRef="#br0">-5 229 471 0,'-3'4'416'0,"10"-3"-111"16,2 5-7-16,11 2-266 15,1-2-25-15,10 0-3 16,-1-3-1-16,7 0 0 16,-3-3-2-16,4 0 1 15,-2 0-2-15,5 0 5 16,-9 2 3-16,7 1 8 15,-4-2 3-15,8-1 3 16,-8-1-3-16,14-4-2 16,-3-1-7-16,11-6-1 0,-2-3-3 15,17-5 1-15,-4 0-3 16,12-2 0-16,-10 4-3 16,11-2 0-16,-4 1-1 15,6 1 1-15,-14 0 0 16,17-1 2-16,-9 1-3 15,10-1 1-15,-12 4-2 0,14 4 1 16,-14 7-1-16,11 5 3 16,-11 4 1-16,16 1 1 15,-10 3 0-15,16-3 0 16,-11-1-4-16,12-2 1 16,-14 0-1-16,13-3 2 15,-16-1-2-15,14-1 2 16,-12 0-3-16,12-1 1 15,-15-3-1-15,12 3 2 16,-12 2-1-16,13 1 4 16,-13 3-3-16,18 6 1 15,-14 0-2-15,18-1 3 16,-13-1-3-16,13-5 4 16,-13-4-1-16,19 2 0 15,-13-1-2-15,8 2 0 16,-13 1-2-16,11 3 1 15,-15-4 0-15,11 5 2 16,-5-1-2-16,9 1 0 0,-10 0-1 16,16 0 0-16,-13-1 1 15,10 1 1-15,-6-3 0 16,14 0-1-16,-12-3-1 16,15-1 1-16,-16-6 0 15,13 0 0-15,-18 4 1 16,12 1 1-16,-20 7-2 15,6 2 0-15,-17 3-1 0,9-3 2 16,-15-4 0-16,8 0 0 16,-7 1 1-16,6-1 1 15,-10 0-1-15,0 1 0 16,-11-1 1-16,-2-1 0 16,-13-5-1-16,0 0 1 15,-8-2-2-15,-4-1 2 16,-8 0 0-16,-3 1 15 15,-11 1 7-15,-1 2 8 16,-1 2 1-16,-1 3-1 16,3-1-14-16,10 5-206 15,-1 1-200-15,-1 0-3 16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0:47.74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066C986-5B3B-4577-B536-D79D74178F6C}" emma:medium="tactile" emma:mode="ink">
          <msink:context xmlns:msink="http://schemas.microsoft.com/ink/2010/main" type="inkDrawing" rotatedBoundingBox="24583,1439 31618,-1025 33154,3355 26118,5821" hotPoints="32455,2548 29432,5570 26409,2548 29432,-474" semanticType="enclosure" shapeName="Circle">
            <msink:sourceLink direction="with" ref="{17B9A283-EAFB-4476-8FC3-933B823594F9}"/>
          </msink:context>
        </emma:interpretation>
      </emma:emma>
    </inkml:annotationXML>
    <inkml:trace contextRef="#ctx0" brushRef="#br0">6690 355 736 0,'-34'-1'193'16,"-6"-1"57"-16,6-1-215 0,-4-2-8 15,1 4-16-15,-3-7-4 16,1 2-5-16,-4-2 0 16,1 2-2-16,-10-1 2 15,-2 4-5-15,-10-1 6 16,-2 6-3-16,-5-2 5 16,12 5-2-16,-10-5 5 15,9-5-6-15,-6 0 1 16,4 1-3-16,-7-4 3 15,7 7-3-15,-11 5 3 16,9-48-2-16,-7-7 3 16,4 4-2-16,-10-4 3 15,5-3-2-15,-14 44 3 16,8 10 1-16,-5 0 8 16,17 0 1-16,-1 0 2 15,16 4-1-15,-4-13-1 0,6 0-9 16,-19 3-2-16,1 4-2 15,-17 10 2-15,1 7 4 16,-14 45 10-16,14-6 5 16,-13-2 12-16,14-9 1 15,-4-3-3-15,14-77-10 16,-7-2-6-16,14 1-11 16,-10 40-4-16,8-41-1 15,-10 36-1-15,9-1 1 0,-10 4-1 16,8-42 1-1,-6 44-1-15,12-1 0 0,-3 2-1 16,13-4 0-16,-3 1 0 16,13-3 1-16,-9-8-1 15,4 0 1-15,-12 4-1 16,1-4 1-16,-12 6-1 16,5 7 1-16,-5 7 0 15,13-1 0-15,3 5-1 16,11 33-1-16,-6 0 0 15,10-3 0-15,0 6 1 16,5-6 1-16,-13-32-1 16,12 3 2-16,-10-5-1 15,-4 2 0-15,-5 0-1 0,6 4 1 16,-8 3-1 0,12 2 1-16,-3 2-1 0,9-1 0 15,-1 2-2-15,9-1-1 16,2 7 2-1,14 2-4-15,-1 1 3 16,18 6-3-16,8 4 3 16,7 0-2-16,-2 3 4 15,12 4-1-15,-6-4 2 16,-1 7-1-16,-2-2 1 0,2 5-2 16,-5-2 2-16,-2-3-1 15,0-8 0-15,5 4-1 16,-2-13 2-16,5 9-2 15,2 2 1-15,4 12-1 16,-2-6 1-16,9 12-1 16,-6-7 0-16,5 5-1 15,-4-7 1-15,6-1 1 16,-7-7 0-16,7 4-1 16,-6-11 3-16,-1 1-2 15,-10-3 2-15,-1 6-2 16,-12-11 2-16,-1 5-3 15,-9-10 4-15,1 7-3 16,-8-7 3-16,-7 6-3 16,-5-4 2-16,-2 7-2 0,-3-6 0 15,6 3 1-15,1-6 0 16,-2 3-1-16,1-1 2 16,-5 1-2-16,-4-3 1 15,-3 8-1-15,2 1 1 16,-6 8-1-16,5 0 2 15,-5 3-3-15,5-4 4 16,-10-4-2-16,7-12 4 0,-7 0 4 16,-1-6 3-16,-15-6 0 15,6-3 4-15,-11-4 0 16,4-4-5-16,-4 3-1 16,14 1-3-16,-6 0-3 15,7 2-2-15,-1-2-1 16,11-3 1-16,-7-1-2 15,8 0 2-15,-13 0-3 16,2 0-2-16,-12 2-3 16,6 1 0-16,-9 8-1 15,16 7 1-15,-5 5 1 16,12 5 5-16,-2 0-2 16,13 0 2-16,0-2-1 15,7-2 2-15,2 5-4 16,0-1 4-16,2 4-3 15,-1-5 3-15,-1 9-3 16,-1-3 3-16,2 7-2 0,2 0 1 16,5 4-2-16,6-4 2 15,6 8 0-15,6-4-1 16,8 5-1-16,-1-10 1 16,12-1-1-16,-1-4 1 15,5-2-1-15,0-1 3 16,3 3-4-16,-4-2 2 15,7-6-5-15,4 31 1 16,5 3-2-16,3 0 2 0,16 14-1 16,0-1 3-16,15-36-2 15,0-11 1-15,16-13-3 16,-8-19 3-16,12-4 2 16,-11 3 2-16,5 7 3 15,-14 3 3-15,3 6-1 16,-16 2 0-16,4-6-4 15,-11-11-1-15,8 1-4 16,-6-18-3-16,21-20-2 16,0-46 2-16,31 2 2 15,-2-3 6-15,15 8 1 16,-17 27 3-16,1 52 0 16,-28 6-4-16,4 7 2 15,-12 40-1-15,12 6-1 16,-9-6 1-16,7 18-1 0,-6-10-2 15,18-42 0-15,-10-13-1 16,21-9-1-16,0-17 2 16,6 8-1-16,-16 15 4 15,9 0 0-15,-23 27 0 16,10 7 1-16,-9-2-2 16,11-5-1-16,-12-4 1 15,10-14-2-15,-12-9 1 16,10-9-2-16,-8-9 0 15,14-16-1-15,-5-7 1 0,10 1-1 16,-12 9 4-16,3 0-2 16,-19-30 1-16,4 5-2 15,-13-4-1-15,14-8 0 16,-6-7 1-16,23 37 1 16,-3-6 1-16,11-15 0 15,-9 1 1-15,11-3 1 16,-20 1-2-16,5 3 1 15,-13 16 0-15,-2 10 0 16,-17 18-1-16,-1 2 1 16,-14 5 0-16,7-11-1 15,1-6 0-15,7-10 0 16,5-4 0-16,9-15-1 0,-5 4 2 16,7-10-1-16,-10-6 1 15,8-7-1-15,-17 5 1 16,3-13-1-16,-12 4 2 15,10-7-2-15,-12 6 2 16,10-13-1-16,-8 12 1 16,-1-12-1-16,-11 7 1 15,0-21 2-15,-7 5 1 16,6-25 0-16,-4 11 1 16,4-15 0-16,-8 20-1 0,-1-8 0 15,-7 23 2-15,-5-8 0 16,-6 25 2-16,-4 1 1 15,-7 18 4-15,-6-10 2 16,-1 12 0-16,-8-10-3 16,0 3-3-16,-5-14-4 15,2 9-3-15,-9-11-3 16,-3 8-1-16,-16 11-10 16,-4 9-15-16,-28-2-16 15,-11 18 1-15,-30 16-317 16,1 9 101-16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1:05.2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DD7B53E-B0C2-4DAD-A2F0-F45720DA841E}" emma:medium="tactile" emma:mode="ink">
          <msink:context xmlns:msink="http://schemas.microsoft.com/ink/2010/main" type="inkDrawing" rotatedBoundingBox="10249,8755 26722,8699 26723,9080 10250,9136" shapeName="Other"/>
        </emma:interpretation>
      </emma:emma>
    </inkml:annotationXML>
    <inkml:trace contextRef="#ctx0" brushRef="#br0">4 178 909 0,'-6'11'227'0,"7"-57"94"16,2 2-335-1,7-55 0-15,0 98-13 16,3-1 29-16,19-4 8 16,2-1 1-16,2 91 8 15,3 11-1-15,-4-103 2 16,-3 7-5-16,10 1-3 16,-6 3-6-16,10 0-3 15,-1-1-2-15,4-6 5 16,-5 0 1-16,9-5 5 15,-6-1 0-15,10 1 3 16,-5-2-3-16,11 4 1 16,-6 1-4-16,7 6 1 15,-6 4-3-15,11 5 0 16,-9 2-2-16,9 3 1 16,-7-5 0-16,7 0 0 0,-8-5-1 15,13-4 3-15,-5-5-2 16,9-1 4-16,-9 0 1 15,8 4 8-15,-15 1 0 16,6 1 5-16,-8 7-4 16,4-5 1-16,-5-1-8 15,14 1-2-15,-5-2-5 16,8-3-1-16,-4 0-3 16,5-2 0-16,-12 4-1 0,7 2-1 15,-14 1 2-15,8 5 3 16,-6 4 3-16,10 0 3 15,-8 0 0-15,13-1 0 16,-9 3-4-16,3-6-2 16,-9-2-4-16,7-2 0 15,-13 1 0-15,6 3 0 16,-4-1-1-16,9-3 2 16,-9 1-1-16,10 4-1 15,-4-6 0-15,-2 4 1 16,-8 3-2-16,0 2 6 15,-3-1 2-15,5 1 7 16,-4 1 2-16,12-1 2 16,0-2-5-16,11-4-2 15,-7 0-7-15,10-2-2 0,-11-2-2 16,7-1 1-16,-12 0-1 16,9-3 1-16,-11-3 0 15,14-3 0-15,-8 7-1 16,12 1 2-16,-11 2-3 15,12 1 2-15,-17 2-1 16,17-4 1-16,-8 2-2 16,10-4 1-16,-3-4-1 15,16-1 1-15,-16 2-1 0,9-9 2 16,-13 5-2-16,11 1 2 16,-14 2-2-16,7-3 3 15,-5 6-2-15,10-2 0 16,-12 5 0-16,12 5 1 15,-7-2-2-15,6 0 1 16,-10-1 0-16,10-2 1 16,-9-10-1-16,10 6 1 15,-6-5-1-15,10 1-1 16,-13 2 0-16,6 0 1 16,-9 4 0-16,4-1 0 15,-7 5 1-15,11-6-1 16,-5 4 0-16,11-4 0 15,-8 4 0-15,11-5-1 16,-12 7 2-16,9-5-1 0,-13 0 0 16,11 4 1-16,-7-4-1 15,13 0 0-15,-8 2 0 16,7-3 0-16,-14-2-1 16,10-1 1-16,-11 1 1 15,7 2-1-15,-6 4 0 16,14 2 1-16,-12 1-1 15,7-1-1-15,-6 1 1 0,13-3 1 16,-12-2-1-16,15 2 0 16,-8-4 0-16,10-7 2 15,-8 5-3-15,4-5 1 16,-14 6-1-16,11 1 2 16,-13 5-2-16,10-7 1 15,-6 0 1-15,13 0-1 16,-11-2-1-16,5-1 1 15,-9 3 0-15,5 3 1 16,-14 0 0-16,15 4 0 16,-7 1-1-16,13 1 1 15,-9-3-2-15,10 1 0 16,-13-1-1-16,9-3 3 16,-10 0-2-16,7 5 2 15,-10-4 0-15,7 4-1 16,-9-1-1-16,3 1 1 0,-11-4-1 15,8 5 1 1,-12-3 1-16,6 3-1 0,-6 4 1 16,7-4 0-16,-5 0-1 15,13 1 1-15,-8 1-2 16,11-4 1-16,-10 3-1 16,7-3 0-16,-12-2 0 15,10-1 1-15,-12 2 0 16,19-5 0-16,-9 2 1 0,13 2-1 15,-7-1 0-15,1-1 0 16,-9 3-1-16,7 2 1 16,-11-1 1-16,8 2 0 15,1-3 0-15,10 0-1 16,-9-4 0-16,9-4 0 16,-13 2-2-16,9 3 1 15,-15-3 1-15,6 6 1 16,-11 4-2-16,7 2 2 15,-9-1-1-15,8 3 0 16,-8-2 0-16,11-2 0 16,-10 0 0-16,6-4-1 15,-8 3 1-15,6-2 0 16,-11 1 0-16,11-2 0 16,-8 1 1-16,9 1 0 15,-10-1-1-15,10 1 0 0,-7 4 0 16,4 2 1-16,-6-4-3 15,7 1 2-15,-7 2-1 16,11-2 1-16,-8-2 0 16,12 0 1-16,-5 2 0 15,5-5 0-15,-7 3-2 16,8-6 1-16,-10 3-1 0,5-2 0 16,-11-2 1-16,9-6 1 15,-7 6-2-15,10-5 3 16,-5 3-1-16,8-1 0 15,-12 1-1-15,5 2 1 16,-9-1-2-16,4 5 1 16,-9-5-1-16,6 5 1 15,-4-3-1-15,5 5 2 16,-3-5 0-16,8 3 0 16,-8 1 0-16,6-2 0 15,-10 2-1-15,1 2 0 16,-13 2 0-16,-3-3 3 15,-14 4 7-15,-4-5 21 16,-8-2 12-16,-2 1 25 16,-5 3 6-16,4-6-1 15,-2 1-21-15,-5 4-12 0,-2-2-49 16,-9-3-121-16,-13-3-354 16,-14-18 53-16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1:15.1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95A54D8-5BD6-4EAC-97D8-A97A7F15AF29}" emma:medium="tactile" emma:mode="ink">
          <msink:context xmlns:msink="http://schemas.microsoft.com/ink/2010/main" type="writingRegion" rotatedBoundingBox="27270,7064 32934,6413 33158,8367 27495,9018"/>
        </emma:interpretation>
      </emma:emma>
    </inkml:annotationXML>
    <inkml:traceGroup>
      <inkml:annotationXML>
        <emma:emma xmlns:emma="http://www.w3.org/2003/04/emma" version="1.0">
          <emma:interpretation id="{F86FC14F-35F2-4033-AF90-0BA426616D18}" emma:medium="tactile" emma:mode="ink">
            <msink:context xmlns:msink="http://schemas.microsoft.com/ink/2010/main" type="paragraph" rotatedBoundingBox="27270,7064 32934,6413 33158,8367 27495,9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EC6928-2478-4DDF-AFDE-C4FA1F8C1F6A}" emma:medium="tactile" emma:mode="ink">
              <msink:context xmlns:msink="http://schemas.microsoft.com/ink/2010/main" type="line" rotatedBoundingBox="27270,7064 32934,6413 33158,8367 27495,9018"/>
            </emma:interpretation>
          </emma:emma>
        </inkml:annotationXML>
        <inkml:traceGroup>
          <inkml:annotationXML>
            <emma:emma xmlns:emma="http://www.w3.org/2003/04/emma" version="1.0">
              <emma:interpretation id="{72323FBF-6C5D-4C9E-9205-8D9503D5EE7F}" emma:medium="tactile" emma:mode="ink">
                <msink:context xmlns:msink="http://schemas.microsoft.com/ink/2010/main" type="inkWord" rotatedBoundingBox="27287,7205 29606,6939 29733,8039 27413,83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595 190 876 0,'8'-17'344'16,"-17"28"6"-16,-9 29-192 15,-9 23-140-15,-2 27-12 0,-1 1-3 16,1 18 1-16,9-10-2 16,4 4 2-16,2-23-2 15,4-2 2-15,4-27-3 16,3-13-6-16,4-23-15 15,4-24-6-15,1-21-11 16,5-35-24-16,-4-18 4 0,7-19 13 16,-2 2 6-16,-1-8 11 15,-5 29 26-15,-3 17 19 16,-4 27 9-16,-5 17 2 16,-1 24-1-16,-2 24 1 15,2 15-16-15,2 15-7 16,6 4-3-16,12 16 2 15,5-6-1-15,14 1 2 16,-1-11 0-16,10-2 3 16,-5-20 1-16,8-8 5 15,-7-18 4-15,7-21 12 16,-5-18 5-16,2-31 17 16,-10-16 0-16,-7-24 4 15,-11-1-12-15,-18-18-5 16,-7 17-19-16,-8 6-7 15,-2 24-8-15,2 18 3 16,8 35-3-16,0 19 1 0,7 17-1 16,10 11-32-16,6-1-43 15,15-2-345-15,6-14 68 16</inkml:trace>
          <inkml:trace contextRef="#ctx0" brushRef="#br0" timeOffset="344.1106">1303 615 835 0,'-20'17'371'15,"-23"-11"-13"-15,3 3-177 0,-2 14-146 16,9 0-27-16,0 9-3 16,9 8-3-16,9 8 0 15,10-5-1-15,11 3-1 16,8-12-2-16,14-10 0 15,4-18 1-15,9-23 2 16,1-18 2-16,4-26 5 16,-10-11 3-16,0-3-1 15,-15 15-3-15,-7 11 25 16,-13 27 4-16,-5 21 3 16,-11 14 1-16,-1 29 2 15,-2 8-26-15,-1 15-7 0,6-2-5 16,6-3-1-1,9-21-1-15,15-11-28 0,10-23-17 16,19-27-368-16,4-12 88 16</inkml:trace>
          <inkml:trace contextRef="#ctx0" brushRef="#br0" timeOffset="867.2498">1671 555 765 0,'-14'34'342'15,"0"-19"-4"-15,3-9-140 16,5-1-150-16,5-7-6 16,1-4-17-16,0 2-1 15,0 2-12-15,-3 10-6 16,-5 3-1-16,-4 22 2 16,-2 9-6-16,-1 19 2 15,5-6 2-15,9 4 1 16,12-21-1-16,13-15-2 15,10-25 3-15,21-31 2 16,3-21-2-16,13-32 0 16,-7-14 3-16,7-28-1 15,-16 6-3-15,-9-11 1 16,-17 19 0-16,-9 24 0 16,-20 36-5-16,-18 28 0 0,-11 42-2 15,-13 36 0-15,-1 9 0 16,-13 20 2-16,6 2 0 15,4-3 3-15,16-22 0 16,10-10 1-16,18-21-3 16,21-17 1-16,14-23-3 15,10-20-11-15,5-7-2 16,10-6 2-16,-10 10 0 16,-5 24-8-16,-14 26 11 0,-11 37 2 15,-18 10 0-15,-14 26 2 16,-7-5 7-16,-5 8 7 15,-2-24 1-15,8-2 2 16,13-25 0-16,7-15-14 16,7-25 0-16,19-24-376 15,4-16 112-15</inkml:trace>
          <inkml:trace contextRef="#ctx0" brushRef="#br0" timeOffset="-887.955">-185 136 893 0,'-2'-39'278'16,"2"9"51"-16,2 18-249 16,-2 24-38-16,-3 19-25 15,1 24-5-15,-1 13-9 0,0 25 4 16,2-7-1-16,4 2 0 15,3-19-1-15,8-13-9 16,1-28-20-16,14-31-311 16</inkml:trace>
          <inkml:trace contextRef="#ctx0" brushRef="#br0" timeOffset="-737.3445">141 0 670 0,'-33'55'257'0,"-1"19"29"15,2 1-175-15,7 5-36 16,8-20-37-16,17-7-3 16,7-21 29-16,25-27-355 15</inkml:trace>
        </inkml:traceGroup>
        <inkml:traceGroup>
          <inkml:annotationXML>
            <emma:emma xmlns:emma="http://www.w3.org/2003/04/emma" version="1.0">
              <emma:interpretation id="{E807CEF3-914F-4CD4-A882-1968018B9FB9}" emma:medium="tactile" emma:mode="ink">
                <msink:context xmlns:msink="http://schemas.microsoft.com/ink/2010/main" type="inkWord" rotatedBoundingBox="29443,6814 32934,6413 33158,8367 29668,8768"/>
              </emma:interpretation>
              <emma:one-of disjunction-type="recognition" id="oneOf1">
                <emma:interpretation id="interp1" emma:lang="" emma:confidence="0">
                  <emma:literal>Frageseite"</emma:literal>
                </emma:interpretation>
                <emma:interpretation id="interp2" emma:lang="" emma:confidence="0">
                  <emma:literal>Trageseite</emma:literal>
                </emma:interpretation>
                <emma:interpretation id="interp3" emma:lang="" emma:confidence="0">
                  <emma:literal>Kragseite"</emma:literal>
                </emma:interpretation>
                <emma:interpretation id="interp4" emma:lang="" emma:confidence="0">
                  <emma:literal>Trageseite"</emma:literal>
                </emma:interpretation>
                <emma:interpretation id="interp5" emma:lang="" emma:confidence="0">
                  <emma:literal>Tragesite</emma:literal>
                </emma:interpretation>
              </emma:one-of>
            </emma:emma>
          </inkml:annotationXML>
          <inkml:trace contextRef="#ctx0" brushRef="#br0" timeOffset="1711.9655">2275 5 1092 0,'-29'9'286'0,"-3"20"77"15,3 20-297-15,7 9-60 16,7 24 0-16,7 3-2 16,7 18 0-16,7-9 0 15,-3 18 1-15,1-17-2 16,-2 8 0-16,-7-16 7 15,-1 7 9-15,-2-19 3 16,-2-5 5-16,1-21 1 0,-1-7-6 16,3-21-9-1,4-7-8-15,7-15 0 0,10-15 2 16,9-16-1-16,14-29 2 16,4-11 3-16,11-11-6 15,-1 6-2-15,1 11-1 16,-12 31-3-16,-2 12 0 15,-15 18-4-15,-9 14-1 16,-6 10 1-16,-11 8 4 16,-11 1 1-16,-3 4 4 15,2-7 5-15,-2-7 12 16,8-12 10-16,6-16 13 16,6-16-2-16,1-20 1 15,4-14-14-15,3-11-12 16,-2 10-13-16,-5 6 2 15,1 19-5-15,-2 16-1 0,-4 17-2 16,2 5 1 0,-1 4-3-16,3 9 3 0,-3 4 1 15,11 2-16-15,7-1-39 16,10-5-49-16,4-10-25 16,16-16-29-16,-7-6 17 15,4-6 38-15,-10-1 49 16,-3-4 25-16,-12 13 36 0,-8 0 32 15,-10 7 7-15,-10 6 15 16,-6 10 4-16,-7 3 3 16,-4 4-25-16,-2 17 10 15,2 7-3-15,4 5 15 16,8 1-6-16,7 2-4 16,11-18-20-16,15-9-11 15,9-18-19-15,12-18 3 16,7-17-1-16,7-19 2 15,-7-5 2-15,-5-12 1 16,-17 12-18-16,-6 11-2 16,-17 23-10-16,-11 20-2 15,-7 28-2-15,-11 17 11 16,0 11 1-16,-2 5 8 16,10-6 2-16,4-6 0 15,12-17 0-15,10-9-12 0,9-18 1 16,12-24-59-16,6-13-199 15,4-25-150-15,-6-4-62 16</inkml:trace>
          <inkml:trace contextRef="#ctx0" brushRef="#br0" timeOffset="4077.7627">3079 574 954 0,'-26'56'310'0,"4"-14"60"0,11-1-250 16,15-12-62-16,8-3-13 15,9-13-31 1,11 2-6-16,-1-1-5 0,3 7-1 16,-8 7-1-16,-1 13 0 15,-10 10-4-15,-9 19 1 16,-4-1 1-16,-9 11 1 16,-2-6-1-16,-6 0 14 15,-2-21 14-15,-1-1 23 16,4-16 10-16,0-10 11 15,5-17-6-15,4-20-12 16,4-21-21-16,8-29-9 16,4-21-18-16,7-33-26 15,7 5-3-15,13-2-2 16,-7 20-1-16,12 9 9 16,-6 32 18-16,7-1 1 0,-10 17-2 15,3-3 2-15,-10 10-1 16,1-9 2-16,-8 3-2 15,-8-10 4-15,-7 7-1 16,-10 0 1-16,-7 14-4 16,-11 16 4-16,-2 16-3 15,-5 22 1-15,5 7-3 16,-2 14 3-16,10-4-3 0,9 4 2 16,11-14-1-16,14-3 4 15,11-18-10-15,16-9-431 16,-1-17 141-16</inkml:trace>
          <inkml:trace contextRef="#ctx0" brushRef="#br0" timeOffset="4087.7398">3941 224 1197 0,'-25'-8'284'16,"-2"14"97"-16,1 10-347 15,-4 11-24-15,3 7-8 16,-1 14-2-16,7-7 3 16,2 2 1-16,18-26 1 15,1 0-23 1,10 0-10-16,10-24-81 15,0 3 40-15,26-7 18 16,8-4 8-16,-5 10 6 16,-11 17 20-16,-25 27 2 15,-10-4 8-15,-11 8 34 16,-10-6 31-16,-7-2 45 16,-1-7 17-16,-3 2 24 15,0-7-23-15,3-12-16 16,3-8-41-16,4-14-39 15,10-10-102-15,12-22-384 16,5-9 74-16</inkml:trace>
          <inkml:trace contextRef="#ctx0" brushRef="#br0" timeOffset="4093.7191">4111 540 1083 0,'6'-14'230'0,"2"-7"103"16,7-12-319-16,0-3-8 16,2-9 0-16,-1 7-2 15,-4 10 1-15,-7 8-6 16,-10 17-5-16,-7 17 0 0,-8 17 9 16,0 8 3-1,-5 17 13-15,8-7 7 0,5-5 2 16,8-12-8-16,8-10-3 15,8-16-7-15,13-12 2 16,3-6-3-16,11-19 3 16,0-1 0-16,5-5-2 15,-12 9-6-15,1 11-4 16,-16 22-8-16,-7 12 2 16,-10 12 1-16,-3 8 0 15,-3-2 5-15,3-4 5 16,1-11-3-16,10-14 1 15,12-23 0-15,9-35 2 16,11-20 0-16,17-42 2 16,-8-8-7-16,-3-21 74 15,-8 11-447-15,-9 8 168 16</inkml:trace>
          <inkml:trace contextRef="#ctx0" brushRef="#br0" timeOffset="4100.6996">4697-290 640 0,'-14'52'361'0,"-7"23"-12"0,-4 8-134 16,-1 15-51-16,8-13-50 15,5-1-8-15,6-15-29 16,13-1-15-16,0-18-32 16,5-4-13-16,2-14-12 0,4 2-2 15,-7-17-3 1,0-3-3-16,-8-2 1 0,-8 3 0 16,-7-10 1-16,-3 3 4 15,-4-1 1-15,-3-8-1 16,0-11-4-16,0-4-28 15,-2-11-9-15,-1-15-2 16,3-4 2-16,-2-4 5 16,4 2 29-16,9 5 24 15,7 16 5-15,8 3-1 16,16 11-4-16,10 3-1 16,1 6-16-16,18-1-3 15,1 2 0-15,8 2 2 16,-7 1 9-16,4-2 219 15,-14 5-645-15,-5-1 295 16</inkml:trace>
          <inkml:trace contextRef="#ctx0" brushRef="#br0" timeOffset="4352.9461">4715 302 1021 0,'-4'11'340'0,"7"-5"54"16,12 0-244-16,11-6-95 16,13-12-9-16,4-11-15 15,10-19-11-15,-1-10-12 16,-1-11-3-16,-11 2-3 16,-8 3 2-16,-17 7-2 15,-18 16-3-15,-15 16-7 16,-19 23 1-16,-4 17-1 15,-11 36 0-15,6 9 3 0,1 17 15 16,13-2 6-16,9 3 20 16,12-19 1-16,14-9 5 15,14-19-9-15,14-15-5 16,9-22-17-16,12-23 4 16,-3-13-7-16,-2-13-100 15,-2 0-361-15,-18 2 82 16</inkml:trace>
          <inkml:trace contextRef="#ctx0" brushRef="#br0" timeOffset="4752.7509">5217-696 1402 0,'-6'-2'344'0,"-3"8"108"16,2 16-398-16,0 14-36 15,1 9-10-15,4 1 1 16,8-5 3-16,8-8-3 16,9-23-6-16,9-19-1 15,2-17-6-15,1-25-5 16,-6 4 0-16,-4-7-22 16,-11 11-4-16,-5 5 4 15,-9 26 2-15,-3 4-12 16,-5 11 26-16,1 17 3 15,-1 8 1-15,3 18 5 16,2 0 9-16,5 7-60 16,10-5-360-16,5-7 101 15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1:44.9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28F1F28-3D2A-4C01-B0D9-5D3265B28482}" emma:medium="tactile" emma:mode="ink">
          <msink:context xmlns:msink="http://schemas.microsoft.com/ink/2010/main" type="writingRegion" rotatedBoundingBox="10772,15381 22574,14455 22705,16128 10904,17055"/>
        </emma:interpretation>
      </emma:emma>
    </inkml:annotationXML>
    <inkml:traceGroup>
      <inkml:annotationXML>
        <emma:emma xmlns:emma="http://www.w3.org/2003/04/emma" version="1.0">
          <emma:interpretation id="{06CEFAFE-1855-4243-982D-EE1261FF0DBE}" emma:medium="tactile" emma:mode="ink">
            <msink:context xmlns:msink="http://schemas.microsoft.com/ink/2010/main" type="paragraph" rotatedBoundingBox="10772,15381 22574,14455 22705,16128 10904,17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D3A70E-E1C9-4A9A-983D-47E08471E979}" emma:medium="tactile" emma:mode="ink">
              <msink:context xmlns:msink="http://schemas.microsoft.com/ink/2010/main" type="line" rotatedBoundingBox="10772,15381 22574,14455 22677,15769 10875,16695"/>
            </emma:interpretation>
          </emma:emma>
        </inkml:annotationXML>
        <inkml:traceGroup>
          <inkml:annotationXML>
            <emma:emma xmlns:emma="http://www.w3.org/2003/04/emma" version="1.0">
              <emma:interpretation id="{74ABF2F6-0AA7-4D75-91D9-CEC36F018E66}" emma:medium="tactile" emma:mode="ink">
                <msink:context xmlns:msink="http://schemas.microsoft.com/ink/2010/main" type="inkWord" rotatedBoundingBox="10786,15598 14107,15119 14261,16187 10939,166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3313-526 1046 0,'-3'-8'304'0,"-13"17"63"16,-10 19-299-16,-17 21-30 16,-13 6-24-16,-9 20 11 15,4 0 6-15,3 6 11 16,10-16 0-16,17 10-1 16,16-13-14-16,9 4-8 15,12-9-12-15,12-2-1 16,9-14-5-16,19-1 2 15,6-12-1-15,21-10-27 16,4-9-38-16,23-9-352 0,-17-26 74 16</inkml:trace>
          <inkml:trace contextRef="#ctx0" brushRef="#br0" timeOffset="-311.1066">1951 73 1076 0,'-28'13'319'16,"21"-5"63"-16,10-2-290 16,10-3-61-16,23-6-9 0,10-6-15 15,26-9 2-15,5-2-2 16,18 1 4-16,-5 5 4 16,-6 8 93-16,-16 11-499 15,1 0 205-15</inkml:trace>
          <inkml:trace contextRef="#ctx0" brushRef="#br0" timeOffset="-485.6953">2132-105 1176 0,'-26'-45'726'0,"1"3"-671"16,24 23-20-16,19 18-36 0,27-2 3 16,28 6-3-16,19-13 7 15,3 3-4 1,7-12 6-16,-17 7-4 0,-5-3 6 15,-25 9-17-15,-16-2-61 16,-22 13 164-16,-17 8-499 16,-16 10 154-16</inkml:trace>
          <inkml:trace contextRef="#ctx0" brushRef="#br0" timeOffset="-703.6746">2374-108 616 0,'8'-16'499'0,"-11"20"-120"16,0 12-47-16,-3 24-276 15,-2 8-46-15,-1 21-4 16,1 0-2-16,5 1 6 15,1-7-2-15,7-2 3 16,6-20-3-16,0-10 1 16,-2-8-4-16,1-12 1 15,-6-11-1-15,-4-12-42 16,-5-2 37-16,-7-11-393 0,-7-19 101 16</inkml:trace>
          <inkml:trace contextRef="#ctx0" brushRef="#br0" timeOffset="-1975.1963">18 12 811 0,'-10'-5'271'0,"3"-1"48"16,4 3-218-16,3 0-13 15,2 3-30-15,2 1-5 16,4 7-17-16,3 4-3 16,7 7-16-16,8 11-2 15,8-1-2-15,7 10 0 16,2-7-6-16,3 3-1 15,-7-9-1-15,-1-3-1 16,-9-8 0-16,2 1 0 16,-10-7 3-16,-1 5-43 15,-6-5 127-15,-3 6-463 0,-10-10 153 16</inkml:trace>
          <inkml:trace contextRef="#ctx0" brushRef="#br0" timeOffset="-1705.9389">644-11 826 0,'-18'1'457'0,"-13"12"-60"15,0 8-138-15,-2 16-218 16,2 1-35-16,-3 13 2 16,8-5 0-16,0 4 6 15,8-4-1-15,2 12 2 16,4-7-5-16,-2 18-2 15,0-3-5-15,-4 10 0 16,1-8-2-16,0 7 2 16,2-19-2-16,1 6 1 15,3-20-15-15,2 0-65 16,5-21 210-16,8-1-547 16,4-26 188-16</inkml:trace>
          <inkml:trace contextRef="#ctx0" brushRef="#br0" timeOffset="-1182.2623">1092 362 1096 0,'-15'0'348'0,"4"0"59"15,8 5-315-15,6-4-26 0,8 4-46 16,9-4-10-16,7 1-8 16,19 1 3-16,8-6-2 15,16-3-2-15,-2-2-52 16,9 13-358-16,-22-16 98 16</inkml:trace>
          <inkml:trace contextRef="#ctx0" brushRef="#br0" timeOffset="-1374.2608">1061 86 657 0,'-1'-3'407'0,"-4"6"-37"0,4 3-81 16,-1 1-188-16,5 3-11 15,5-1-38 1,9 4-13-16,4-7-16 0,16 0-5 16,4-9-9-16,15-5 0 15,-4-4-1-15,4-2 1 16,-10 4-1-16,-4 8-8 15,-18 7-32-15,-10 14-73 16,-15 9-165-16,-15 13-151 16,-7 1-69-16</inkml:trace>
        </inkml:traceGroup>
        <inkml:traceGroup>
          <inkml:annotationXML>
            <emma:emma xmlns:emma="http://www.w3.org/2003/04/emma" version="1.0">
              <emma:interpretation id="{6EF4E3AF-D6C2-400F-93DC-FDE7F1C789C2}" emma:medium="tactile" emma:mode="ink">
                <msink:context xmlns:msink="http://schemas.microsoft.com/ink/2010/main" type="inkWord" rotatedBoundingBox="14434,15238 18191,14943 18283,16114 14526,16409">
                  <msink:destinationLink direction="with" ref="{389EF4D4-C0D7-4514-9238-F1E649F4E878}"/>
                </msink:context>
              </emma:interpretation>
              <emma:one-of disjunction-type="recognition" id="oneOf1">
                <emma:interpretation id="interp1" emma:lang="" emma:confidence="0">
                  <emma:literal>7</emma:literal>
                </emma:interpretation>
                <emma:interpretation id="interp2" emma:lang="" emma:confidence="0">
                  <emma:literal>&gt;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T</emma:literal>
                </emma:interpretation>
                <emma:interpretation id="interp5" emma:lang="" emma:confidence="0">
                  <emma:literal>6</emma:literal>
                </emma:interpretation>
              </emma:one-of>
            </emma:emma>
          </inkml:annotationXML>
          <inkml:trace contextRef="#ctx0" brushRef="#br0" timeOffset="6653.7127">6925-597 777 0,'-12'-23'236'16,"6"6"49"-16,9 3-191 15,3 5-31-15,3 0 5 16,5 4-10-16,7 5 7 15,4 0-20-15,15 0-7 16,3 0-17-16,12 0-3 16,-3-3-11-16,8-1 0 15,-11-2-2-15,-5-2 1 16,-14 0-3-16,-6 4 1 16,-12 1-4-16,-10 6 13 15,-7 7 4-15,-13 13 7 16,-10 8-1-16,-12 20 3 15,1 5-10-15,-6 13-6 16,7-4-7-16,-1 19 0 0,10-1-56 16,-18 15-334-16,-4-10 90 15</inkml:trace>
          <inkml:trace contextRef="#ctx0" brushRef="#br0" timeOffset="565.2624">3839-364 1040 0,'15'-25'332'0,"-5"19"41"15,-7 14-281-15,-8 18-50 16,-1 9-31-16,-9 20 16 0,-5 5 4 15,-11 18 4-15,3-6-10 16,-2 9 1-16,11-10-15 16,1-8-3-16,13-19 5 15,4-16 14-15,4-16-2 16,4-15 12-16,13-14 4 16,13-21 3-16,8-5-18 0,22-26 3 15,3-2-12-15,4-4-4 16,-8 20-11-16,-7 6 4 15,-23 25-4-15,-10 10-14 16,-15 8-51-16,-8 13-404 16,-7 12 103-16</inkml:trace>
          <inkml:trace contextRef="#ctx0" brushRef="#br0" timeOffset="680.9524">3963-10 1233 0,'-15'11'396'0,"9"5"51"16,4-2-333-16,8 3-76 16,4 0-38-16,6-2 4 15,6-1-4-15,15 3 8 16,1 1-51-16,11 2-313 0,-3 0-91 16,-4-11-124-16</inkml:trace>
          <inkml:trace contextRef="#ctx0" brushRef="#br0" timeOffset="845.5406">4403 177 1032 0,'3'12'356'0,"-15"3"28"0,1 13-238 16,1-1-144-16,-4 4 1 16,3-6-2-16,5-6-7 15,6-5-30-15,2-6-347 16,1-16 95-16</inkml:trace>
          <inkml:trace contextRef="#ctx0" brushRef="#br0" timeOffset="1172.1855">4764-292 1266 0,'-3'-6'295'0,"0"10"105"16,4 6-370-16,1 13-26 16,1 7 4-16,-8 15 21 0,-1 2 1 15,-3 13 7-15,0-5-2 16,-2 5-10-16,2-10-19 16,-7 1-1-16,3-7-5 15,-4-7 3-15,3-9-3 16,3-8 18-16,7-8 2 15,5-6 5-15,10-3-2 0,13-8 6 16,7 1-17 0,21-7 4-16,3-7-5 0,13-2 2 15,-7 0-6-15,5-2 7 16,-17 9-51-16,-4 5-432 16,-24-6 133-16</inkml:trace>
          <inkml:trace contextRef="#ctx0" brushRef="#br0" timeOffset="6298.1074">4864 75 522 0,'-3'-12'267'0,"1"-8"-2"0,4 0-129 16,5-9 5-1,5-1-47-15,8-5-13 0,5-2-14 16,13-3-9-16,11 7-20 31,-24 16-27-31,-1 1-10 16,87-51 1-16,-2 6 0 0,6 2 0 16,-6 10-1-16,-51 35 0 15,-7 7-2-15,4 8 0 16,-11 5-1-16,1 8 1 15,-11 6 0-15,1 8 1 16,-9 1 1-16,6 3 0 16,-3-1 0-16,8 1 0 15,0-6 0-15,15 2 1 16,-3-8-1-16,17-3 2 16,-5-13-2-16,15-5 4 15,-7-13 6-15,9-11 13 16,-9-2 2-16,8-6 3 15,-13-3-2-15,5-3-6 16,-9 7-13-16,3-3-2 16,-13 4-4-16,1 4 0 0,-13 5-1 15,-4 5 6-15,-9 3-21 16,-9 2 291-16,-3 4-649 16,-13-4 292-16</inkml:trace>
          <inkml:trace contextRef="#ctx0" brushRef="#br0" timeOffset="1636.0203">5416-456 1156 0,'1'0'303'0,"4"5"78"0,7 18-315 16,8 6-55-16,8 9 7 16,1 10 4-16,9 15 5 15,-4-2-2-15,-5 16-4 16,-9-1-18-16,-23 16 0 15,-17-6-5-15,-28 8 9 16,-14-7 1-16,-32 10 4 16,5-19 13-16,-31 8-431 15,8-21 140-15</inkml:trace>
        </inkml:traceGroup>
        <inkml:traceGroup>
          <inkml:annotationXML>
            <emma:emma xmlns:emma="http://www.w3.org/2003/04/emma" version="1.0">
              <emma:interpretation id="{1D84AA26-349E-4835-817D-A7289A9D4ACF}" emma:medium="tactile" emma:mode="ink">
                <msink:context xmlns:msink="http://schemas.microsoft.com/ink/2010/main" type="inkWord" rotatedBoundingBox="22018,15022 22614,14975 22659,15548 22063,15595">
                  <msink:destinationLink direction="with" ref="{389EF4D4-C0D7-4514-9238-F1E649F4E878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278.2086">11289-367 1245 0,'-14'-18'343'0,"-4"4"79"16,7 8-358-16,5 4-37 15,9 1-31-15,9-1-2 16,3-2-1-16,13-7 1 15,4-6 1-15,13-1 3 16,1-5 2-16,10-10-1 16,-2 7 0-16,6-7 2 15,-6 0 1-15,-4 4-1 16,-8 8 2-16,-6 7-2 16,-13 9-1-16,-6 13-5 15,-9 9-1-15,-7 18-1 16,-7 8 1-16,-4 21-1 15,-4 1 5-15,-5 4 3 0,4-8 0 16,0 2 10-16,1-12-26 16,6 9-393-16,2-13 128 15</inkml:trace>
        </inkml:traceGroup>
      </inkml:traceGroup>
      <inkml:traceGroup>
        <inkml:annotationXML>
          <emma:emma xmlns:emma="http://www.w3.org/2003/04/emma" version="1.0">
            <emma:interpretation id="{EB442EEC-6ADE-4ABB-807D-665E9944EA60}" emma:medium="tactile" emma:mode="ink">
              <msink:context xmlns:msink="http://schemas.microsoft.com/ink/2010/main" type="line" rotatedBoundingBox="14155,16373 16293,16337 16299,16707 14161,16743"/>
            </emma:interpretation>
          </emma:emma>
        </inkml:annotationXML>
        <inkml:traceGroup>
          <inkml:annotationXML>
            <emma:emma xmlns:emma="http://www.w3.org/2003/04/emma" version="1.0">
              <emma:interpretation id="{95B05434-2303-455C-B262-49FA0F152179}" emma:medium="tactile" emma:mode="ink">
                <msink:context xmlns:msink="http://schemas.microsoft.com/ink/2010/main" type="inkWord" rotatedBoundingBox="14155,16373 16293,16337 16299,16707 14161,16743"/>
              </emma:interpretation>
              <emma:one-of disjunction-type="recognition" id="oneOf3">
                <emma:interpretation id="interp7" emma:lang="" emma:confidence="0">
                  <emma:literal>Bei</emma:literal>
                </emma:interpretation>
                <emma:interpretation id="interp8" emma:lang="" emma:confidence="0">
                  <emma:literal>*1</emma:literal>
                </emma:interpretation>
                <emma:interpretation id="interp9" emma:lang="" emma:confidence="0">
                  <emma:literal>*i</emma:literal>
                </emma:interpretation>
                <emma:interpretation id="interp10" emma:lang="" emma:confidence="0">
                  <emma:literal>*s</emma:literal>
                </emma:interpretation>
                <emma:interpretation id="interp11" emma:lang="" emma:confidence="0">
                  <emma:literal>*n</emma:literal>
                </emma:interpretation>
              </emma:one-of>
            </emma:emma>
          </inkml:annotationXML>
          <inkml:trace contextRef="#ctx0" brushRef="#br0" timeOffset="16888.2272">3506 739 859 0,'-26'-12'227'0,"5"3"61"15,11 10-249-15,1-1-10 16,6 2-11-16,5 1-1 16,5-2 0-16,12 5 0 15,8 0-4-15,19 10-6 16,8 1-3-16,23 7-1 16,1-2-5-16,25-2 0 15,-5-5-1-15,28-3 2 16,-5-10-2-16,17 1 4 15,-55-6 5 1,0 0-3-16,102-10 1 16,-90 7 4-1,2 0-6-15,92 0 1 0,-27 3 1 16,-53 9 1-16,-32 6-2 16,-50 7 2-16,-18-4-2 15,-18 2-1-15,-15-3 3 16,-24 3 2-16,-7-11-1 0,-28 1 2 15,-6-7-1-15,-34 4-2 16,4-4-2 0,-21 7 3-16,11-4-1 0,-15 5 1 15,23-3 3-15,-11 1 2 16,20-5-5-16,-1 4 7 16,22-4 2-16,-2-7 11 15,19 2 2-15,-3-9 8 16,14-2-6-16,4-3-2 15,14 4-13-15,7-8 3 16,13 12-6-16,7-3 2 16,12 6-5-16,13 2-3 15,13 10-9-15,23-2-3 16,14 3-4-16,29-3 4 16,11-8 1-16,27-7 6 15,-2-5 0-15,24-7 4 0,-17 2 0 16,17-4 0-1,-20 5-4-15,12 4 1 0,-22 6-1 16,15 5 1-16,-21 9-3 16,7 0 3-16,-18 2-1 15,-4-1-1-15,-23 2 0 16,-12 0-3-16,-28 1-2 16,-25 5-10-16,-26 6 5 15,-35 8 2-15,-15 5 2 0,-33 6 5 16,-9-3 7-16,-31-5-3 15,8-11-1-15,-19-1 3 16,6-9-5-16,-18 1 5 16,23-8-3-16,-10 2 3 15,18-4-6-15,-7-1 5 16,31-1-4-16,-2-4 3 16,26-3-4-16,8 6 5 15,32-2-5-15,14 6-4 16,25 3-3-16,26 4 1 15,24 6-3-15,30 10 4 16,21-6 1-16,33 7-10 16,2-5-13-16,31-7-24 15,-7-8-8-15,27-11-24 16,-24-12 12-16,17-8 12 0,-24-9 25 16,-2-11 10-16,-32 6 26 15,-4 2 6-15,-41 12 3 16,-22 10 4-16,-33 15-6 15,-36 25 7-15,-31 12-2 16,-53 30-306-16,-20 8 105 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1:49.8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89EF4D4-C0D7-4514-9238-F1E649F4E878}" emma:medium="tactile" emma:mode="ink">
          <msink:context xmlns:msink="http://schemas.microsoft.com/ink/2010/main" type="inkDrawing" rotatedBoundingBox="15013,14797 22450,15277 22423,15685 14987,15204" semanticType="strikethrough" shapeName="Other">
            <msink:sourceLink direction="with" ref="{6EF4E3AF-D6C2-400F-93DC-FDE7F1C789C2}"/>
            <msink:sourceLink direction="with" ref="{1D84AA26-349E-4835-817D-A7289A9D4ACF}"/>
          </msink:context>
        </emma:interpretation>
      </emma:emma>
    </inkml:annotationXML>
    <inkml:trace contextRef="#ctx0" brushRef="#br0">30 294 587 0,'-9'-5'504'0,"-5"-7"-129"16,5-4-30-16,12 6-295 16,11 1-43-16,12-7-5 15,6-4-3-15,14-4 0 16,2-2 0-16,11-4 0 15,0 1-1-15,14 0 2 16,-5 5 0-16,15-2 1 0,-4 7 0 16,15 2-1-16,-10 7-1 15,5 7 0-15,-41 7-2 16,-1 1 2 0,48 13 0-16,-18 5-1 0,-2 3 3 15,-7 3-2-15,-18-6 2 16,-5-4-1-16,10-1-1 15,-4-1-1-15,10 0 1 16,-10-3-1-16,13-2 2 16,-4 0 0-16,10-1 1 15,-5 0 1-15,21-2-2 16,-13 2 0-16,12 1-1 16,-10 0 0-16,17 2 1 15,-15 0 0-15,16 4 1 16,-5 1 0-16,17 4 0 15,-17-3-2-15,13 0 0 16,-15-2 0-16,9-4 0 16,-12-2 0-16,18-1 1 15,-7-2 0-15,15-3 0 16,-4 3-1-16,20-4 1 16,-12 4 0-16,22-3-1 0,-11 5 1 15,14-3 1-15,-16 2 1 16,13 0 0-16,-17 3-1 15,6 6 0-15,-18 1-2 16,12 0 2-16,-21-2-2 16,10-1 2-16,-6-8-1 15,11-3 1-15,-17-4-2 16,17-2 1-16,-14-3-1 16,10 0 1-16,-12 0 1 0,16 7 0 15,-12 1-1 1,13-1 1-16,-11-1-1 0,11-1 2 15,-5-8-1-15,10-3 0 16,-16-4-1-16,10 0 1 16,-16-3-1-16,-1-1 2 15,-19 4-1-15,-1-1 2 16,-15 3-2-16,0 2 0 16,-9 1-1-16,-5-4 2 15,-5 4-1-15,-3-4 1 16,-10 0 0-16,-8-2 1 15,-3 2-1-15,-8-5 2 16,-6 4-1-16,0 0 2 16,-4-3-2-16,-8 4-6 0,-4 4-17 15,-7 8-41 1,-3 7 6-16,-15 17-326 0,-2 7 77 16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2:58.87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622 0 949 0,'-8'9'551'32,"2"0"-498"-32,-1 10-51 0,2 28-4 15,8 18 2-15,8 33-1 16,-7 12 3-16,-2 34-1 15,0-2 5-15,-6 31-5 16,-3-9 2-16,-9 31-3 16,3-14 1-16,-3 43-1 15,-4-28 1-15,0 39-1 16,8-19 2-16,-5 33-1 16,4-29 1-16,-1 49-1 15,9-19 0-15,-1 44 0 16,3-18-1-16,0 50 1 15,4-30-2-15,-8 43 3 16,5-39-2-16,-2 41 1 16,-7-30-2-16,-6 54 3 0,2-34-2 15,-18 68-1-15,1-26 1 16,-6 50 0-16,-2-38 2 16,-6 52-1-16,5-53 3 15,-7 35 3-15,13-65 7 16,1 29 10-16,11-64 5 15,5 22 1-15,13-53-4 0,-1 22-8 16,9-48-11-16,-3 19-3 16,3-56-2-16,-2 13-3 15,3-49 3-15,-4-20-2 16,3-57 1-16,4-19-2 16,-4-50-3-16,2-17-37 15,0-20-28-15,-5-9-281 16,-8-14 51-16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3:34.6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F29D123-3D0F-4AEE-8F10-3AE496E76707}" emma:medium="tactile" emma:mode="ink">
          <msink:context xmlns:msink="http://schemas.microsoft.com/ink/2010/main" type="inkDrawing" rotatedBoundingBox="8241,7585 14847,7746 14822,8798 8215,8637" semanticType="enclosure" shapeName="Other"/>
        </emma:interpretation>
      </emma:emma>
    </inkml:annotationXML>
    <inkml:trace contextRef="#ctx0" brushRef="#br0">5476 164 1643 0,'-20'-3'21'0,"-7"11"0"16,1-2-8-16,-5-3-4 15,-1 2-5-15,-7 1 0 16,3-8-4-16,-1 5 10 16,-3 0 30 15,20-1 14-31,2 1-34 0,-67 6-5 16,7 0-13-16,-8 1 1 0,0-6-6 15,33 1 4-15,6-4-3 16,-5-2 3-16,5-1-1 15,-8 1 4-15,13-5 11 16,2 1-3 0,-53-10 4-16,2 5-3 15,-10 0 2-15,9-3-10 16,21 7 0-16,15 5-3 0,-12-5 1 16,8-2-3-16,-9 5 3 15,10-3-3-15,-15-3 1 16,13 4 0-16,-10-3 0 15,7-2-1-15,-7 2 2 16,13 6 0-16,-14-5 7 16,10 4 1-16,-7 6 5 15,8-5 0-15,-16 4 1 16,11-4-6-16,-7-1-2 16,10-3-5-16,-6 0-2 15,14-2-2-15,-7 1 1 16,8 0-3-16,-11 1 3 15,3-1-2-15,-11 5 3 16,10 1 0-16,-14-6 1 0,14 6-1 16,-6-2 0-16,12-6-2 15,-7 4 2-15,7 0-4 16,-10 2 3-16,2 3-2 16,-10 2 2-16,6 1-1 15,-8 2 3-15,14-5-2 16,-7 0 2-16,10-2-1 15,-9-3 0-15,8-1-2 16,-10 3 3-16,7 3-3 0,-8-3 2 16,6 5-1-16,-5 1 3 15,11 4 0-15,-6 1 2 16,11 1-1-16,-5 5 1 16,8-3-3-16,-9 1 1 15,7-3-2-15,-4 5 1 31,9-5 0-31,-3 5 0 0,10 1-1 0,-2 5 0 16,7-4-1-16,0 4-1 16,6 0 0-16,2 6-1 15,8-2 1-15,-2 4-2 16,9-1 1-16,2 1-1 16,1-7 0-16,3 6-1 15,5-3 0-15,2 8 0 16,8-1 3-16,-2 6-1 0,3 0 3 15,4 6-1-15,0-1 0 16,-3 3-1-16,7-5-1 16,7-2-2-16,3-4 2 15,6-6 0-15,3-7 0 16,5 4 0-16,-1-4 1 16,7-1 0-16,-3-3 0 15,9 0 2-15,-3-3-2 16,8 2 2-16,-4-3-1 0,9 2-1 15,-9-3 1-15,15 2-1 16,-8-5-1-16,10-3 2 16,-4-1-1-16,17-5 0 15,-6-3 0-15,8-5 0 16,-3 1-1-16,10-7 2 16,-11 3-2-16,6-3 4 15,-8 2-2-15,11 3 3 16,-13 6-2-16,7 3 0 15,-12 1-1-15,14 5 2 16,-12 2-3-16,15-2 2 16,-6 0-1-16,15-1 1 15,-11-4-3-15,8-2 3 16,-6-4-3-16,8-2 2 16,-16-1-3-16,11-1 4 0,-7 3-4 15,8-2 3-15,-15 3-1 16,14 1 2-16,-13 2-2 15,7-2 3-15,-11 5-3 16,20 2 3-16,-11 0-3 16,17 2 2-16,-10-2-2 15,12-3 3-15,-16-5-4 16,11 2 3-16,-9 0-1 0,9 2 0 16,-10 2-1-16,8 4 2 15,-13 1-3-15,9 0 4 16,-7 0-2-16,13 0 1 15,-11-3-2-15,11-3 1 16,-10-4-5-16,7-4 1 16,-18 1-3-16,12-4 4 15,-11 3-2-15,6 2 5 16,-9 1-2-16,5-2 3 16,-8 2-2-16,11 1 2 15,-12-3-3-15,5 3 0 16,-5-2-9-16,4 1-4 15,-11-3-4-15,7 2 1 16,-16-3 2-16,2-3 8 16,-13-1 3-16,-5 3 5 15,-10-7 0-15,-2 2 1 16,-8 2-1-16,-7-4 3 0,-6-1 0 16,-4 1 2-16,-7-3 4 15,-7-4 5-15,-3-4 0 16,-4-3 2-16,-2-1-1 15,-5-3-3-15,0 1-2 16,-17-3 0-16,-2 7-3 16,-16-6 2-16,-4 7-6 15,-19 3-12-15,3 9-27 0,-25 3 447 16,-12 14-821-16,-23 0 403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5:35.2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413049B-B848-43C9-8B4E-D0AF26C7BEB0}" emma:medium="tactile" emma:mode="ink">
          <msink:context xmlns:msink="http://schemas.microsoft.com/ink/2010/main" type="inkDrawing" rotatedBoundingBox="6910,2944 7149,863 8595,1029 8357,3110" semanticType="9" shapeName="Other">
            <msink:sourceLink direction="with" ref="{FFFBD706-0B94-495E-965B-0E41E20C0158}"/>
          </msink:context>
        </emma:interpretation>
      </emma:emma>
    </inkml:annotationXML>
    <inkml:trace contextRef="#ctx0" brushRef="#br0">376 92 482 0,'-36'1'242'0,"-3"19"12"16,3 14-124-16,-7 23-28 15,7 7-34-15,-6 14-8 16,8-2-13-16,-1 6 1 16,9-14 0-16,3 15-11 15,11-8-16-15,1 18-13 16,11-4-1-16,8 29-9 16,4-7 7-16,8 19-6 15,6-9 5-15,5 7-5 0,-2-30 5 16,6 3-5-16,-3-27 3 15,13-8-2-15,1-16 2 16,15 4-2-16,2-20 3 16,14-7-4-16,-11-11 4 15,6-12-4-15,-12-16 2 16,6-12 0-16,-13-12 2 16,10-19-3-16,-2-8 4 0,12-14-3 15,-7 1 2-15,4-16-2 16,-12 10 2-16,1-3-3 15,-18 9 3-15,-3 4-5 16,-7 19 5-16,-3-1-5 16,-7 6 5-16,-2-5-4 15,-7-1 5-15,-5-21-1 16,-3 0 5-16,-3-28-3 16,-6-1 5-16,-7-24-5 15,-6 16 2-15,-10-13-5 16,-7 22 4-16,-8 12 4 15,-5 28 12-15,-16 20 6 16,-3 31 5-16,-22 21 3 16,0 21 0-16,-10 20-13 0,10 1-4 15,-1 7-6 1,18-7-2-16,1-11-32 0,13-20 468 16,-5-28-823-16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3:41.9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897F475-8236-4967-8C94-80664527B760}" emma:medium="tactile" emma:mode="ink">
          <msink:context xmlns:msink="http://schemas.microsoft.com/ink/2010/main" type="inkDrawing" rotatedBoundingBox="15058,3677 15114,3678 15114,3687 15057,3686" shapeName="Other"/>
        </emma:interpretation>
      </emma:emma>
    </inkml:annotationXML>
    <inkml:trace contextRef="#ctx0" brushRef="#br0">56 9 1086 0,'-10'-6'220'0,"3"4"90"16,-1 2-323-16,0-1-2 0,5 2-4 15,0 1-9-15,-1-1-65 16,-3 1-216-16,1-2 25 16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3:43.3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6BB29C6-923A-422F-83B6-BFBA26E27199}" emma:medium="tactile" emma:mode="ink">
          <msink:context xmlns:msink="http://schemas.microsoft.com/ink/2010/main" type="inkDrawing" rotatedBoundingBox="11058,3551 15651,3603 15642,4367 11049,4315" semanticType="enclosure" shapeName="Other">
            <msink:destinationLink direction="with" ref="{1EE2632A-AFFE-4A24-920B-BE75951037FC}"/>
          </msink:context>
        </emma:interpretation>
      </emma:emma>
    </inkml:annotationXML>
    <inkml:trace contextRef="#ctx0" brushRef="#br0">3740-2 664 0,'-34'-8'352'0,"-10"3"-20"0,1 8-151 15,-5 2-94-15,4 6-57 0,-15 4-30 16,7 0-30-16,-4 2-74 16,0 0-87-16,-10-3-67 15,8-3 15-15,-6-4 25 16,4-2 102-16,-11 0 152 16,7-7 97-16,-10-1 54 15,2 0 9-15,-9 0-6 16,7-2-57-16,-7 5-19 15,10 8-52-15,-13 1-17 16,10 2-25-16,-13 6-7 16,9-2-13-16,-14 0-12 15,12-1-7-15,-9-3-4 16,17-10-1-16,-15 1 6 16,10-10 9-16,-8 1 8 0,4-6 4 15,-11 1 8-15,15 1 2 16,-1-1 7-16,14 3 1 15,-5 4 2-15,10 2-7 16,-10 6-2-16,10 8-6 16,-9-3-4-16,13-1-4 15,-3-1-4-15,13-6-1 16,-7-3-2-16,9-4-2 16,-4-4 2-16,5 2 3 15,-1-3 2-15,8 1 4 0,-8 6 12 16,8 1 6-16,-4 4 16 15,6 3 3-15,0 6 4 16,9-1-9-16,2 4-6 16,7-1-15-16,0-1-4 15,5-4-9-15,1 1-1 16,0-4-1-16,0 4 1 16,1-1-1-16,-6 5 2 15,1 6-1-15,-4 9 1 16,-2 3-2-16,1 5 1 15,3 0-1-15,-1-1 2 16,9-5 0-16,3-5 0 16,6-3-1-16,4-5-4 15,5 2-6-15,6-8-4 16,1 1-2-16,8-1-1 0,2-8 4 16,3-1 4-16,-1-3 4 15,7 2 3-15,-5-4 3 16,7 10 1-16,-1-1 0 15,6 9 0-15,-5-1-1 16,10 0 1-16,0-4-2 16,6-2 1-16,2-3-1 15,13-3 1-15,-2-1-1 0,9-3 0 16,-5-6 0-16,3 5 1 16,-6 4 0-16,5-1 1 15,-12 8 0-15,7 8 1 16,-1-8 0-16,6 0 0 15,-9 2-3-15,14-8 1 16,-7 1-1-16,9 3 1 16,-10-3 0-16,15 4 3 15,-16 2 1-15,11 6 2 16,-9-6-2-16,11 4-1 16,-12 11-2-16,2-1-1 15,-8 4 0-15,5-2 1 16,-11 0 0-16,7-14 0 15,-3-3 0-15,4-8 0 16,-6-1-1-16,15 0 3 0,-14-6 0 16,12-14 4-16,-6 5 0 15,10 18 1-15,-14-5-2 16,14 5 0-16,-10 18-3 16,7-1-1-16,-12-18-3 15,0 5 1-15,-11 2-3 16,6-24 1-16,-13-2 0 15,12-1 0-15,-4-2-1 16,6-8 3-16,-12 20 0 0,10-3 0 16,-10 2 2-16,7 0 0 15,-6 3-2-15,5 3 2 16,-7 2-2-16,0-2 0 16,-7 2 0-16,5-2-1 15,-7-4 0-15,4-2-1 16,-4 1-1-16,3-5 0 15,-9-4 1-15,-1 4 2 16,-8 1 2-16,-4 1 5 16,-5 0-1-16,-6 4 8 15,-4-1 2-15,-4 3 5 16,-4-3 0-16,-7 5 1 16,-2-1-2-16,-6-12-1 15,-4-5-7-15,-9 5 2 16,-3-7 0-16,-7-4 0 15,-2 5-2-15,-7 5 9 0,0-3-1 16,-11 5 2-16,-1 4 1 16,-10 0 17-16,3 3 2 15,-2 4 1-15,8 4-4 16,1 1-8-16,7 5-42 16,-1-4-102-16,-3-6-348 15,-10-9 61-15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3:46.4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0CFD850-5052-432E-AF72-194A439F222E}" emma:medium="tactile" emma:mode="ink">
          <msink:context xmlns:msink="http://schemas.microsoft.com/ink/2010/main" type="inkDrawing" rotatedBoundingBox="11021,4295 17294,4191 17327,6160 11053,6264" semanticType="enclosure" shapeName="Other">
            <msink:destinationLink direction="with" ref="{840DCC0D-0780-4B8D-BFEA-F5FCD58B03CC}"/>
          </msink:context>
        </emma:interpretation>
      </emma:emma>
    </inkml:annotationXML>
    <inkml:trace contextRef="#ctx0" brushRef="#br0">5907 65 723 0,'-12'-20'203'0,"-5"5"33"16,0-4-183-16,0 19-66 15,1 20 4-15,-4 2 9 16,-2-1 10-16,1 4 5 15,-4 2 8-15,1-21-1 0,-4 2 7 16,2-2-5-16,0-4 2 16,0-4-4-16,0 1 8 15,3 1-6-15,-2-5 4 16,-2 0-3-16,0 4 4 16,-3-4-7-16,-6-2 4 15,1 2-4-15,-2 2 1 16,-2-2-9-16,-3 1 0 15,4 2-6-15,-7-21 2 16,5 3-2-16,-4-4 3 16,3 7-3-16,-6-5 0 15,9 25-2-15,-9 16 2 16,2 16-4-16,-7-15 0 16,3 8 0-16,-12-8-1 15,4-20-3-15,-5-11 1 16,6 11 0-16,-7-8 5 0,5 7 2 15,-1 2 13-15,9-22 0 16,-6 21 2-16,7 0-5 16,-4 7-1-16,0-5-12 15,-6 21-1-15,7-18-3 16,-10-1 0-16,10-5-2 16,-9 5 1-16,5 12-2 15,-6-12 2-15,9 1-1 16,-9 1 1-16,6-1 0 0,-5-10 1 15,4 10 1-15,-10-2 0 16,7-3 1-16,-8 0 5 16,10 0 3-16,-5-3 3 15,11 4 1-15,-5 4 0 16,7-4-6-16,-7 1-2 16,5-1-6-16,-10-1 2 15,6-7-4-15,-3 5 3 16,4-3-3-16,-8 5 2 15,8-1-3-15,-6 4 3 16,10-1-3-16,-6-1 2 16,5-1 0-16,-8-1 1 15,7-4 0-15,-13-1 1 16,12 0-1-16,-7 1 6 16,6-3 2-16,-4 2 5 0,10 2-1 15,-5-2 2-15,8 2-7 16,0 6-3-1,5 0-5-15,-11-1 0 0,4 2-2 16,-4 0 1-16,3-4-2 16,-8-1 3-16,13 4-1 15,-10-4 0-15,7 4 1 16,-6-1 1-16,14 2-1 16,-9 2 2-16,11 4 0 15,-6 5 2-15,8-6-2 0,-11-4 0 16,6 2-1-16,-6-4 0 15,5-4-2-15,-5 5 2 16,4 2-2-16,-2-2 1 16,2 2 0-16,-2-2 0 15,4 1-2-15,-1 1 2 16,15-1-2 0,-1 3 1-16,-28 3 2 15,5 3-2-15,-1 7 1 16,5-5 0-16,12 8-1 15,8-8-1-15,2 5 1 16,-1-4-2-16,4 0-1 16,4-3 0-16,0 7 1 15,3-4 1-15,2-2 1 0,0 0-1 16,-1-2-2-16,6 2 0 16,2-5 0-16,2 4-3 15,4 4 4-15,4-4 2 16,1 3 0-16,2-1-2 15,6 2-3-15,-1-2 2 16,3 2 0-16,1-3 2 16,3 3 3-16,-4-2 3 0,6 2-1 15,-1 0-2-15,4-2-1 16,1-1 0-16,9-2 0 16,-2-1 0-16,5-5 1 15,-3 0-1-15,8-3 2 16,-5-3-1-16,8 0 0 15,0 0 0-15,10-1 2 16,-6 5-1-16,10-2 0 16,-3-1-1-16,9 1 0 15,-2-4-4-15,5-4 0 16,-3 2-1-16,14-1 0 16,-11-1 1-16,9 8 3 15,-1-2 1-15,6 3-1 16,-8 6 0-16,3 0 0 15,-10 0-2-15,10 2 2 16,-12-5 0-16,4-1 1 0,1-1 0 16,4-2 1-16,-12-2-2 15,11 1 0-15,-13-2-1 16,6-1 1-16,-8 2-2 16,11-3 2-16,-10 3-1 15,9 0 1-15,-4 0 0 16,7 2 2-16,-8 2-3 15,13-1 2-15,-11 0-2 0,10 1 0 16,-4-6 0-16,7-6 0 16,-12 2 0-16,13-3 1 15,-10 3 0-15,9 4 1 16,-12 2-1-16,7 2 1 16,-11 2-2-16,7 4 1 15,-7-3 0-15,9 2 1 16,-4 0 0-16,15-3 1 15,-8-1-2-15,11 0 0 16,-11-3-1-16,9-1 1 16,-13 1-1-16,8-2 3 15,-8-2-1-15,9 7 1 16,-8-2-2-16,8 1 0 16,-10-1-2-16,2 2 1 15,-9-1 0-15,9 1 0 16,-9 3 2-16,5-3 0 15,-6 2 0-15,9-5 0 0,-10-3-2 16,10-5 0-16,-10-1-2 16,7-5 0-16,-11 0 1 15,7-1 2-15,-15 1 0 16,5 2 2-16,-10 3 0 16,2 1 1-16,-11 0-3 15,5 4 2-15,-6 2-1 0,1-12 2 16,-4 4-1-16,4 2 1 15,-6 0-1-15,2-2-1 16,-3 26-2-16,-5-20 0 16,-3 2 0-16,-2-4 1 15,-7 2 1-15,1-21 0 16,-6 19 1-16,-4-2 0 16,-2 2 0-16,1-2 3 15,-5 4 3-15,-1-9 0 16,1 3-1-16,-1-9-2 15,-4-1-6 1,4 4-1-16,-3-1 1 16,-1 0 2-16,-1 6-1 15,0-1-2-15,-7 6 2 16,5-2-1-16,-8 2-2 16,3-2 0-16,-10 2 1 15,2-6 0-15,-9-1 3 0,2 0 1 16,-9-12 4-1,2 5 0-15,-8-12 0 0,-1-3-2 16,-2-2-3-16,1 11-8 16,-2-6-19-16,5 13-17 15,-18 7 462-15,-10 12-816 0</inkml:trace>
    <inkml:trace contextRef="#ctx0" brushRef="#br0" timeOffset="5615.5901">5234 1001 868 0,'-20'-5'260'15,"2"5"46"-15,2 0-224 16,4-6-76-16,4 12-7 0,1-11-6 15,-1-1-2-15,3 6 1 16,1-6 1-16,-4 3 4 16,2 6 2-16,-2-3 3 15,-5-5-1-15,-1 5 0 16,-5-1 2-16,-2-11 0 16,-2 10 5-16,6 1 12 31,2-1 1-31,-18-1-15 0,9-6 0 15,-1 4-3-15,-1-7 0 16,12 7-1-16,-7 2 1 16,1-3 0-16,-8 2 0 15,7 0-1-15,-7-6 1 16,8-1-3-16,-7 3 4 16,4 4 1-16,-8-1 7 15,0 8 1-15,-4-3 5 16,1 0-3-16,-5-1 0 15,5-4-6-15,-5-3-3 16,4-1-5-16,-3-3 0 16,7 3-1-16,-7-2-1 15,6 3 2-15,-13 5 2 0,4 2 1 16,-16 1 4 0,5 6 2-16,-11 1 1 0,11 1-4 15,-8 0-1-15,6 6-4 16,-9-4-2-16,11 0-4 15,-9-1 2-15,4 2 1 16,-6-7 4-16,10 4 2 16,-13-4 2-16,9-4 0 15,-6 2-1-15,9-2-4 16,-9 3-1-16,8-1-2 0,-3-1 0 16,6 2 1-16,-8 3 1 15,9-4 0-15,-10 1 2 16,6 3-1-16,-8-6 0 15,5-6-1-15,-4 7 0 16,9-2 0-16,-9-4 1 16,10 10 1-16,-5 6 4 15,7-7 1-15,-6 4 1 16,6 1-1-16,-10-1-1 16,6-10-3-16,-4-1-2 15,6 8-2-15,-6-1 2 16,9-2-2-16,-7-4 1 15,7 7 2-15,-4-10 1 16,3-7 0-16,-6 7 3 16,5 10 0-16,-6-5 1 0,7-1-1 15,-4 7-1 1,8-3-2-16,-8-6-2 0,8 1-2 16,-7 4-1-16,7-4-1 15,-8-10 1-15,9 6-1 16,-7-2 3-16,6-3 0 15,-7-1 1-15,4 3 1 0,-8-6 0 16,5 1 0 0,-8 0 0-16,8 3-3 0,-7 0 2 15,9 8 1-15,-4-1 5 16,11 2 0-16,-7 5 8 16,8 5 0-16,-5 3-1 15,5 1-5-15,-4 0-2 16,12 2-6-16,-2 1 0 15,9 1-3-15,-2 1 0 16,9-5-1-16,-1-1 0 16,4 2 0-16,-1 3 1 15,2-6 0-15,1 12 1 16,3-7-1-16,-2 10 1 16,6-5-1-16,1 10 2 15,0-2-2-15,1 7 2 16,5-4-1-16,-1 9 1 15,2-3-3-15,2 1 3 16,2-1-2-16,2 4-1 16,4-15 0-16,-1 3 1 0,3-2-1 15,4-4-1-15,-1-7 1 16,5 7-2-16,1 2 0 16,7-5 2-16,3 0-2 15,8 4 2-15,3-4 0 16,10 5 0-16,-3-1 0 0,9-2 2 15,-4-7-1-15,12-2 0 16,-8-15 0-16,14-1 1 16,-4-2 1-16,13-1 0 15,-12 3-1-15,9 0 2 16,-6 6-2-16,5-7 0 16,-11 2 1-16,12 5 0 15,-4-9 0-15,10 4 0 16,-1 10-1-16,15-6 0 15,-9-4-2-15,9 5 2 16,-12 0 1-16,13-4-1 16,-15 5 0-16,17 4 1 15,-15-2-2-15,6 3 1 16,-9-3 0-16,10-1 1 16,-14 1-1-16,14 9 2 0,-4-7-1 15,8 9-1-15,-14-8-1 16,16 7 2-16,-11-10-2 15,8 6 2-15,-10-4-1 16,19 8 1-16,-20-9-2 16,11 16 2-16,-9-5-3 15,5-1 2-15,-17 0 1 16,14-2-1-16,-6-10 1 16,3-24 0-16,-11 1-2 0,11 0-1 15,-12-4 2 1,5-4 0-1,-11 20 0-15,15-8 1 0,-11-4 0 0,11 2 0 16,-11-1-3-16,14-1 1 16,-16 1 1-16,11-4-1 15,-10-5 1-15,12-2 1 16,-10 3-1-16,10-5 0 16,-12 7-3-16,-1 0 0 15,-14 6 0-15,-1-8 0 16,-15 15 0-16,-2-1 3 15,-9 2 0-15,-1-2 2 16,-8 3-1-16,-2-3 0 16,-7 2-1-16,-2 0 1 15,-1 1-1-15,-4 2 1 16,-2-1 0-16,2-6 0 0,-1 3 0 16,-1-4 1-16,1 2-3 15,-3-4-2-15,-3 2-6 16,-3-4-6-16,-3 6-5 15,-4-14 3-15,4 1 2 16,-5-4 5-16,-1 1 7 16,0-8 5-16,-4 6 3 15,-7 6 11-15,3-1 2 0,-3 8 9 16,-5-1 0-16,-1 10 3 16,-5-4-9-16,-10 1 0 15,-2-2-9-15,-6 0-3 16,-4-4-5-16,-7 5-3 15,5 6-6-15,-10-5-8 16,1-1-11-16,-18 4-47 16,-5 1-333-16,-19-9 88 15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3:54.6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4AA030C-6E45-4EBA-8852-D1EAA1A54076}" emma:medium="tactile" emma:mode="ink">
          <msink:context xmlns:msink="http://schemas.microsoft.com/ink/2010/main" type="inkDrawing" rotatedBoundingBox="10802,5859 14449,5787 14487,7708 10839,7780" semanticType="enclosure" shapeName="Other"/>
        </emma:interpretation>
      </emma:emma>
    </inkml:annotationXML>
    <inkml:trace contextRef="#ctx0" brushRef="#br0">325 363 909 0,'-16'-2'246'0,"4"10"60"0,6 4-258 15,3 17-25-15,3 5-15 16,5 18-9-16,1 4 4 15,0 26-5-15,2 3 5 16,1 17-5-16,-2-6 6 16,1 12-5-16,-2-26 5 0,-1-10-4 15,-1-17 5-15,1-4-5 16,-2-18 5-16,2 7 3 16,1 0 7-16,0 9 1 15,0 0 5-15,5 16-6 16,3-5-2-16,7 9-8 15,5-10 0-15,11 1-7 16,-6-37 4 15,1 0-5-31,34 13 1 0,1-20-2 16,1-13 5-16,-1-19-1 16,-25-10 5-16,2-1-1 15,-4 1 1-15,5 3-3 16,-7 10 3-16,11 6-3 15,-1 6 1-15,14-1-1 16,-3 1 1-16,11 4-3 16,-4-3 4-16,6 1-6 0,-12 2 5 15,12 2-4-15,-9 1 3 16,5 2-3-16,-12-3 4 16,9 5-5-16,-13-1 3 15,2 5-3-15,-7-1 4 16,8 2-3-16,-7-6 4 15,10 0-3-15,-3-3 3 16,7-1-5-16,-7-2 5 0,9-3-6 16,-10 0 4-16,4-9-3 15,-9-2 2-15,10 0-2 16,-12 2 4-16,10 0-3 16,-8 3 4-16,9 4-1 15,-12 2 0-15,5 3-2 16,-8-3 3-16,5 3-4 15,-10 2 3-15,8-10-3 16,-9-2 1-16,1-4-3 16,-7-3 3-16,-1-7-3 15,-7 4 3-15,0-6-2 16,-1 0 2-16,-2-8-2 16,3-4 2-16,3-13-1 15,-2 2 4-15,2-10-2 16,-1 2 4-16,1 0 5 15,-7 14 5-15,2 0-4 0,-3 10 3 16,1-5-5-16,-2-1-3 16,4-10-7-16,-4-1 4 15,1-7-4-15,-2 6 3 16,-4-2-4-16,-4 4 6 16,-5 0-5-16,-6 4 6 15,-5-5-6-15,-3 5 6 16,-7 1-3-16,-4 6 2 0,-5-1 4 15,2 13 9-15,-5 0 8 16,7 5 5-16,0 0-2 16,6-1-4-16,-2-1-10 15,9 5-8-15,-6 1-7 16,5-1 2-16,-1 6-4 16,-3 9 3-16,-5-10-3 15,6 1 4-15,-10 0-3 16,4-3 2-16,-6-10-3 15,-2 7 3-15,-12 1-5 16,0-13 2-16,-15 0 4 16,0 1 10-16,-17-6 9 15,4 6 8-15,-15 11 10 16,11 2-2-16,-20-2-3 0,8 7-10 16,-16-5-6-16,10 3-9 15,-22 0-4-15,18-4-3 16,-13 2 2-16,9-5 0 15,-11-5 0-15,8-2 2 16,-21 4-5-16,13 4 0 16,-16 1-4-16,8 1 1 15,-18 11-4-15,12 5 2 0,-15 16-1 16,6 8 2-16,-21 23-13 16,17 8-19-16,-16 24-52 15,-2 4 181-15,-14 24-515 16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4:01.01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2E0BA19-F5C4-4AA7-B37E-656F740AA119}" emma:medium="tactile" emma:mode="ink">
          <msink:context xmlns:msink="http://schemas.microsoft.com/ink/2010/main" type="inkDrawing" rotatedBoundingBox="7264,15312 14529,15207 14553,16852 7288,16957" semanticType="callout" shapeName="Other">
            <msink:sourceLink direction="to" ref="{D45879E1-3803-42AC-A02B-3D50F318F0A3}"/>
            <msink:sourceLink direction="from" ref="{D45879E1-3803-42AC-A02B-3D50F318F0A3}"/>
          </msink:context>
        </emma:interpretation>
      </emma:emma>
    </inkml:annotationXML>
    <inkml:trace contextRef="#ctx0" brushRef="#br0">74 58 917 0,'7'-14'219'16,"3"-3"73"-1,5 10-270-15,14-2-9 0,8 1-12 16,7-3-1-16,7 3 1 15,10 1-2-15,-1 2 2 16,15 4-1-16,5 1-1 16,14 3 1-16,-4-3 0 15,18-8 1-15,-10-7-1 16,12-5 2-16,-6-6-1 16,21-8-2-16,-10 6 1 0,17-1 0 15,-11 8 0-15,17 2-1 16,-15 13 3-16,12 2-3 15,-14 7 0-15,17-2 0 16,-19 1 2-16,19 1-4 16,-13-2 3-16,19-5 0 15,-15 1 1-15,16 1-2 16,-16-7 3-16,12-3-2 16,-20 4 1-16,16-3-2 15,-19-1 3-15,8 1-4 16,-16 8 3-16,11-1-2 15,-21 1 2-15,18 3-2 16,-10 0 3-16,13-10-3 16,-12 6 1-16,12-1 0 15,-17-3 0-15,13 2-1 0,-16 11 3 16,6 4-1-16,-16 2-1 16,2 9-1-16,-17 0 1 15,0 3-3-15,-13 1 3 16,5 1-2-16,-13-4 3 15,6 4-1-15,-10-5 3 16,7-6-1-16,-7 1 2 0,4-10-2 16,-8-5 1-16,7-5-1 15,-11-4 1-15,0-1-2 16,-11 6 1-16,2 4-1 16,-9 6-1-16,-1 5-1 15,-7 6 1-15,-2 1-2 16,-5 4 2-16,-3 4 5 15,-4 4 5-15,-6 7 5 16,-1 8 2-16,-6 16 2 16,0 5-3-16,-1 14-5 15,3-7-3-15,-1 12-1 16,1-18-2-16,-1 5 0 16,-2-18-2-16,-2 9 0 15,0-14-1-15,0 9-1 16,-1-4-1-16,-3 6 0 15,5-14 1-15,-2 0 2 16,3-17 2-16,2-6 1 0,3-16 1 16,-3-2-1-16,-1-6 0 15,-2-7-2-15,-2-6 0 16,-1 3 0-16,-3-2 1 16,-2 2-3-16,-2 3-1 15,-7 4-1-15,1 4 1 16,-1 7-3-16,-6-1 4 15,-13 7-2-15,2-1 2 16,-20-3-1-16,-6-3 2 0,-18-1 4 16,1 1 5-16,-25 8-2 15,-1 3 2-15,-29 13-2 16,11 3-5-16,-19 0-4 16,11-7 2-16,-20 0 0 15,24-13-1-15,-21-6-1 16,6-5 2-16,-23-4-3 15,16-2 0-15,-27-7 1 16,10 3 0-16,-26 5-1 16,21 5-1-16,-34 5 1 15,15 12-1-15,-16 4 0 16,23-5 1-16,-26 1 1 16,36-6 0-16,-13-5-1 15,22-9 2-15,-14-6 0 16,31-5-1-16,-19-11-1 15,21-4 2-15,-14-6 1 0,28 0 0 16,-17-10-2-16,22 4 3 16,-13-4-1-16,23 5-2 15,-9-11 1-15,25 9 2 16,-4-3-1-16,27 8 0 16,-1 3 2-16,19 15-1 15,0 12-222-15,23-1-138 0,3 0-26 16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4:08.2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9007DE3-7C7D-40C5-9092-BAAF0F216B02}" emma:medium="tactile" emma:mode="ink">
          <msink:context xmlns:msink="http://schemas.microsoft.com/ink/2010/main" type="writingRegion" rotatedBoundingBox="8186,17163 13947,16595 14135,18504 8374,19072"/>
        </emma:interpretation>
      </emma:emma>
    </inkml:annotationXML>
    <inkml:traceGroup>
      <inkml:annotationXML>
        <emma:emma xmlns:emma="http://www.w3.org/2003/04/emma" version="1.0">
          <emma:interpretation id="{366582D8-DFCF-4CD6-8160-395924CCA610}" emma:medium="tactile" emma:mode="ink">
            <msink:context xmlns:msink="http://schemas.microsoft.com/ink/2010/main" type="paragraph" rotatedBoundingBox="8186,17163 13947,16595 14135,18504 8374,190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760D16-4970-449A-A6F2-EBDBB3AFD2CC}" emma:medium="tactile" emma:mode="ink">
              <msink:context xmlns:msink="http://schemas.microsoft.com/ink/2010/main" type="inkBullet" rotatedBoundingBox="8271,18026 9715,17884 9809,18837 8365,18980"/>
            </emma:interpretation>
          </emma:emma>
        </inkml:annotationXML>
        <inkml:trace contextRef="#ctx0" brushRef="#br0">-820 994 683 0,'-71'30'353'32,"2"1"-345"-32,-75 44-2 0,16 5 10 15,3 9 20-15,14-3 7 16,58-23 7-16,20-8 0 16,13 3-8-16,16-7-20 0,27 4 1 15,12-9-7-15,20 11-1 16,13-11-1-16,28 3 0 15,1-11-7-15,23-7 0 16,-7-17-1-16,15-8-1 16,-20-12 2-16,9-11 1 15,-25-3 0-15,0-5 7 16,-20 2 2-16,-1-7 1 16,-21 2 0-16,-1-9 4 15,-15-1 2-15,-8-17 16 16,-17-2 4-16,-13-20 16 15,-13 4 0-15,-21-10-5 16,-5 14-20-16,-31 0-4 16,-10 21-17-16,-28 11-5 15,0 16-6-15,-29 7 3 0,9 14-28 16,-25 17-341-16,15 12-19 16,-47 10-130-16</inkml:trace>
        <inkml:trace contextRef="#ctx0" brushRef="#br0" timeOffset="-2953.3804">-914 1205 830 0,'-15'-7'349'0,"4"5"-6"16,-4 19-174-16,-4 15-152 15,-7 30-14-15,-3 7-2 0,1 18-1 16,7-3 3-16,6 12-1 15,8-23 0-15,4 2-1 16,2-21 1-16,4-9-1 16,3-19 1-16,8-13 0 15,3-14 1-15,13-8 0 16,6-16 3-16,20-12-3 16,3-3 1-16,17-7-1 15,-5 1-1-15,6 3-2 16,-13 17 2-16,4-3 146 15,-6 12-499-15,10-9 217 16</inkml:trace>
      </inkml:traceGroup>
      <inkml:traceGroup>
        <inkml:annotationXML>
          <emma:emma xmlns:emma="http://www.w3.org/2003/04/emma" version="1.0">
            <emma:interpretation id="{4EB895E3-6A99-4E83-BBA5-97A9210B3551}" emma:medium="tactile" emma:mode="ink">
              <msink:context xmlns:msink="http://schemas.microsoft.com/ink/2010/main" type="line" rotatedBoundingBox="9384,17045 13947,16595 14135,18504 9572,18954"/>
            </emma:interpretation>
          </emma:emma>
        </inkml:annotationXML>
        <inkml:traceGroup>
          <inkml:annotationXML>
            <emma:emma xmlns:emma="http://www.w3.org/2003/04/emma" version="1.0">
              <emma:interpretation id="{641C3989-C3FE-49A3-B965-C75DD98C1D57}" emma:medium="tactile" emma:mode="ink">
                <msink:context xmlns:msink="http://schemas.microsoft.com/ink/2010/main" type="inkWord" rotatedBoundingBox="9384,17045 10419,16943 10528,18052 9494,181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3955.9469">-196 590 963 0,'1'-15'216'16,"4"13"86"-16,1 9-286 15,3 9-7-15,-1 8-9 16,-5 11 1-16,-8 2-1 16,-5 19 1-16,-7 9 2 0,-12 5-1 15,0-4 1-15,-2-1 1 16,3-13 2-16,-1-9 2 15,6-9 5-15,2-8 1 16,10-8 2-16,0-7-2 16,10-8-1-16,13-9-1 15,3-7 2-15,20-19-1 16,12-6 4-16,14-13-1 16,2 5-3-16,12 2-3 15,-14 15-2-15,5 9-3 16,-14 12-3-16,2 11 474 15,-8 11-818-15,-15-6 431 16</inkml:trace>
          <inkml:trace contextRef="#ctx0" brushRef="#br0" timeOffset="-4278.6473">517 12 996 0,'0'-18'230'0,"-6"15"86"15,-6 20-300-15,-10 18-1 16,-5 18-15-16,-13 18 1 15,7-20 1 1,3 1 1-16,-44 60 1 16,5-11-2-16,-9 3-41 15,6-13-277-15,18-36 77 16</inkml:trace>
        </inkml:traceGroup>
        <inkml:traceGroup>
          <inkml:annotationXML>
            <emma:emma xmlns:emma="http://www.w3.org/2003/04/emma" version="1.0">
              <emma:interpretation id="{7D813F73-6633-4D89-B8EB-A950BDC98E4B}" emma:medium="tactile" emma:mode="ink">
                <msink:context xmlns:msink="http://schemas.microsoft.com/ink/2010/main" type="inkWord" rotatedBoundingBox="12464,17085 13980,16936 14135,18504 12619,186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936.66">2965 916 874 0,'6'13'257'15,"14"0"50"-15,5 2-225 16,14-3-68-16,3-4-1 16,9-2 12-16,-4-9 3 15,10-5 8-15,-10 2-1 16,7-3-2-16,-8-3-10 15,-1-1 4-15,-12-7 0 0,1-9 6 16,-8-9 8-16,-6-10 11 16,-3-1 2-16,0-12 9 15,-8 6-2-15,-4-2-1 16,-8 5-9-16,-10 3-9 16,-2 9-13-16,-5-2-7 15,0 9-7-15,2 1-7 16,4 4 0-16,2 3-6 15,2 12-15-15,7 5-65 16,14 13-386-16,0-4 91 16</inkml:trace>
          <inkml:trace contextRef="#ctx0" brushRef="#br0" timeOffset="-1283.8942">3643 1038 1153 0,'-25'5'267'0,"-2"29"98"15,-2 10-335-15,-8 27-21 0,5 2-6 16,-2 7-2-16,8-6 2 15,6-7-3-15,15-15 2 16,10-9-2-16,9-14 1 16,7-13-1-16,10-16 4 15,13-23 0-15,4-20 3 16,16-28 0-16,4-6-2 0,5-10 5 16,-10 9 4-16,5 9-1 15,-19 18 1-15,-5 8 0 16,-13 19-7-16,-6 7-4 15,-12 5-1-15,4 7 1 16,-3-1-21-16,1-5 39 16,4 2-307-16,4 6-103 15,-3-3-29-15</inkml:trace>
          <inkml:trace contextRef="#ctx0" brushRef="#br0" timeOffset="-1026.5791">3818 1293 1076 0,'4'1'250'0,"9"6"89"0,2 5-317 15,6 12-12-15,7-1-11 16,4 8 2-16,2 3 0 15,6 3 5-15,-3-8-6 16,6 8-340-16,-8-18 115 0</inkml:trace>
          <inkml:trace contextRef="#ctx0" brushRef="#br0" timeOffset="-2407.962">2569 132 1039 0,'-7'4'239'15,"11"9"88"1,16 10-303-16,15 6-17 0,8 0-6 16,17 9 1-16,-3-6 2 15,10-1-1-15,-4 1 3 16,8 4-2-16,-13-7 0 15,13 1 0-15,-10-5-1 16,3-2-12-16,-16-9-8 16,-3 0-316-16,-22-7 90 15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4:18.42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45879E1-3803-42AC-A02B-3D50F318F0A3}" emma:medium="tactile" emma:mode="ink">
          <msink:context xmlns:msink="http://schemas.microsoft.com/ink/2010/main" type="inkDrawing" rotatedBoundingBox="5272,13710 17105,13569 17129,15594 5296,15735" semanticType="enclosure" shapeName="Other">
            <msink:destinationLink direction="to" ref="{E2E0BA19-F5C4-4AA7-B37E-656F740AA119}"/>
            <msink:destinationLink direction="from" ref="{E2E0BA19-F5C4-4AA7-B37E-656F740AA119}"/>
            <msink:destinationLink direction="with" ref="{8A681C43-AF96-4008-A7EB-EFB01B6DF186}"/>
          </msink:context>
        </emma:interpretation>
      </emma:emma>
    </inkml:annotationXML>
    <inkml:trace contextRef="#ctx0" brushRef="#br0">11602 321 756 0,'-18'-5'327'0,"1"4"-5"16,1-9-165-16,3 12-120 15,2-5-25-15,-3 1-3 16,0-5-7-16,-4 7 0 15,2-5-1 1,1 0-1-16,-23-2 2 16,-1 2-2-16,-5 4 2 0,12 1 21 31,0 0 1-31,-25 4 11 0,2 1 0 16,-7-2-2-16,9 6-14 15,11-4-6-15,2 1-11 16,-4-3 0-16,2 1-3 15,-7-4 2-15,8 2-2 16,-11-8 1-16,3-2 0 16,-16-7 2-16,5 1-1 15,-18-3 2-15,9 5-2 16,-15 4 0-16,9 5-2 0,-10 3 1 16,9 3-1-16,-15 0 2 15,10 3 0-15,-13-3 0 16,5-3 0-16,-7 0-1 15,13 0-1-15,-18-3 2 16,10 2-1-16,-15-1 2 16,7 2-1-16,-20 2 0 15,21-1-1-15,-21 6 2 16,14 0-2-16,-14-1 3 16,7-1 1-16,-16 4 1 15,20-4-1-15,-21 1 1 16,14 5-2-16,-14 1-1 15,8-1-2-15,-8-1 1 16,18-3-1-16,-11-4 1 0,16-3-1 16,-9 0 2-1,14-3-2-15,-10 1 2 0,13 2 3 16,-9 2 6-16,15-1 2 16,-11 2 3-16,14-6-2 15,-3-3-3-15,20-2-6 16,-14-6 0-16,14 1-4 15,-11-1 0-15,8 2 1 16,-11-4 0-16,11 5-1 0,-8-4-1 16,15 4 0-16,-11-5 0 15,8 3 0-15,-10-5 2 16,6 4-2-16,-16-1 2 16,11 4-1-16,-12 0-1 15,11 5-2-15,-6 2 2 16,4 0 0-16,-12 0 1 15,13-1 0-15,-14 2 0 16,5-1-1-16,1-1 0 16,5-1-2-16,-13 3 2 15,11 3 0-15,-10 0 2 16,4 4-2-16,-7 6 0 16,9-4-1-16,-10 1 2 15,11 0-1-15,-13-3 2 16,8-4-1-16,-8 0 0 15,14-1-2-15,-7-4 1 0,13-4-2 16,-12 0 3-16,12-2-1 16,-15 0 2-16,10 3-1 15,-7 2-1-15,14 6-1 16,-13-3 1-16,11 2 0 16,-10-4 0-16,8 1 1 15,-7-6 0-15,11 3-2 0,-2-6 0 16,11 1-1-16,-15 0 2 15,12 4 0-15,-10 2 1 16,9 4 0-16,-12 6 0 16,15 2-3-16,-4 1 1 15,8 4 1-15,-6 0 0 16,10-4-1-16,-5 0 2 16,5-6 1-16,-5 1-1 15,8 1-1-15,-5 3 1 16,10 5-2-16,-4 10-2 15,10 1 1-15,-4 10 0 16,10 2-1-16,-8 8 3 16,7-2-1-16,-6 3 0 15,10-4 0-15,-5-3 1 16,11-2-1-16,0 1 1 16,8 2-2-16,3 6 1 0,9 0-2 15,3 9 1 1,10 0-1-16,5 18 0 0,4 2-1 15,6 12 2-15,0-4-1 16,5 13 2-16,-1-14 1 16,4-1 1-16,3-9-1 15,4-2 0-15,-1-12-1 16,11 5-1-16,3-11-1 16,11 2-1-16,-4-8 1 0,13 0 0 15,-3-8 0-15,12 3 3 16,-5-4-1-16,20 2 1 15,-2-6 0 1,19 1-1-16,-12-7-2 0,23-2 2 16,-11-4 0-16,16-1 2 15,-7-1-1-15,17-1 2 16,-16-3-2-16,15-3 0 16,-13-3-2-16,16-4 1 15,-12-5-2-15,18-3 1 16,-11-3 0-16,18-4 3 15,-16 0-1-15,20-4 0 16,-16 0 0-16,22-2-1 16,-15-2-2-16,19-1 2 15,-18 1 3-15,19-1 1 0,-19 4-1 16,20 0 1-16,-19 2-2 16,18-5-2-16,-19-4-2 15,20-2 1-15,-23 1-1 16,17-7 3-16,-19 6 2 15,22 7 0-15,-23 8 0 16,18 4 0-16,-24 11-2 16,12 5 1-16,-22 1 0 15,15-1 0-15,-18-1 1 0,15-1 0 16,-18-4-2-16,14-2 0 16,-15-6-1-16,12-7 1 15,-15 4-1-15,9-1 2 16,-17 0 0-16,10 7 1 15,-16 5-2-15,12 2 0 16,-12 9-1-16,11-3 1 16,-11 0-2-16,11 0 4 15,-13-4-1-15,18-1-1 16,-12-3 1-16,13-2 0 16,-15-3-3-16,13 1 3 15,-13 0-1-15,11-5 0 16,-11 1 0-16,10-4 1 15,-12-2-2-15,10-3 2 0,-13 3-1 16,12-1 0-16,-8 3 1 16,16-4 0-16,-17-2-4 15,14 0 1-15,-14-3 0 16,11 2 1-16,-16 2 1 16,21 4 2-16,-15 2-1 15,5-2 0-15,-9 1-2 16,8-1 2-16,-16 0-1 15,8 3 2-15,-6 7-2 0,5 1 1 16,-15 0-2-16,10-2 2 16,-12 1-2-16,1-8 2 15,-9-1 0-15,2 0 1 16,-9-1-1-16,2-3 0 16,-9 0-2-16,6 0 0 15,-9-1-2-15,2-3 0 16,-8 1-1-16,3-5 1 15,-5-1 2-15,3-3 1 16,-4 3 1-16,5-6 2 16,-7 5-1-16,2-6-2 15,-7 4 0-15,6-4 0 16,-9-1 0-16,5-12 2 16,-4 2 1-16,0-11 0 15,-5 1 0-15,0-3 1 16,-6 7-1-16,-5-1 3 15,-4 11-1-15,-5 2 5 16,-10 9 6-16,-3 0 14 16,-6 4 1-16,-8-2 4 0,-4 4-2 15,-7-2-2-15,1 6-14 16,-9-4-3-16,2 6-5 16,-7-6 2-16,4 2-5 15,-4-4-1-15,10 7-1 16,-2-1 0-16,5 9-19 15,-11 8 396-15,-5 12-818 0,-13-1 389 16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3-24T08:34:18.91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A180A7A-0EB1-4CE6-8F5C-60813B9AA211}" emma:medium="tactile" emma:mode="ink">
          <msink:context xmlns:msink="http://schemas.microsoft.com/ink/2010/main" type="writingRegion" rotatedBoundingBox="30283,19889 30298,19889 30298,19904 30283,19904"/>
        </emma:interpretation>
      </emma:emma>
    </inkml:annotationXML>
    <inkml:traceGroup>
      <inkml:annotationXML>
        <emma:emma xmlns:emma="http://www.w3.org/2003/04/emma" version="1.0">
          <emma:interpretation id="{199D5461-F19F-4AF4-8A3C-27373486A45A}" emma:medium="tactile" emma:mode="ink">
            <msink:context xmlns:msink="http://schemas.microsoft.com/ink/2010/main" type="paragraph" rotatedBoundingBox="30283,19889 30298,19889 30298,19904 30283,19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CAC6C4-D0B1-4A92-824E-88321C32A665}" emma:medium="tactile" emma:mode="ink">
              <msink:context xmlns:msink="http://schemas.microsoft.com/ink/2010/main" type="line" rotatedBoundingBox="30283,19889 30298,19889 30298,19904 30283,19904"/>
            </emma:interpretation>
          </emma:emma>
        </inkml:annotationXML>
        <inkml:traceGroup>
          <inkml:annotationXML>
            <emma:emma xmlns:emma="http://www.w3.org/2003/04/emma" version="1.0">
              <emma:interpretation id="{4D4F4ED4-B4F6-4600-A176-48AD3B414C57}" emma:medium="tactile" emma:mode="ink">
                <msink:context xmlns:msink="http://schemas.microsoft.com/ink/2010/main" type="inkWord" rotatedBoundingBox="30283,19889 30298,19889 30298,19904 30283,1990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4:21.3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E5FFA53-7587-473E-A42A-1F663DB8C1B1}" emma:medium="tactile" emma:mode="ink">
          <msink:context xmlns:msink="http://schemas.microsoft.com/ink/2010/main" type="inkDrawing" rotatedBoundingBox="8465,12800 14562,12929 14539,14021 8442,13892" shapeName="Other"/>
        </emma:interpretation>
      </emma:emma>
    </inkml:annotationXML>
    <inkml:trace contextRef="#ctx0" brushRef="#br0">5447 302 808 0,'-17'5'188'0,"-1"-2"69"0,5 1-236 16,3-2-10-16,0-2-5 16,3-2-3-16,2-1 4 15,-1-1-1-15,1-1 6 0,1 0 7 16,-2 2 7-16,-1 2-2 15,0 1 4-15,-5 1-3 16,-1-1-2-16,1-1 0 16,-2-1 4-16,-1-2-3 15,0-1 3-15,-2-3-4 16,1 2-3-16,-2-3-6 16,1 3 1-16,-1-2-5 15,-2 2 0-15,-3-3-1 16,-2 4-3-16,-1-4 1 15,-2 6 0-15,-1 1 2 16,2-1-1-16,-5 2 2 16,-2-4-2-16,-8 2-1 15,-1-5-1-15,-7 1-1 16,1 1 1-16,-3 0-1 16,6-1 3-16,-7 6-4 15,4 1 1-15,-6-2 1 16,9 2 1-16,-9-6 0 0,6 0 0 15,-11-6 0-15,8 1-2 16,-14-1-3-16,9-2-1 16,-10 2 0-16,10-1 1 15,-9 0-3-15,8 2 4 16,-7 2 4-16,19 4 9 16,2 0-6-1,-58 2-2-15,10 3-2 0,-9-1 1 16,6-5-1-16,32 4 1 15,6-5-2-15,-2 0 2 16,16 3-4 0,1-1-2-16,-50 5 0 15,5-1-3-15,-7 10 2 16,7-6 1-16,19 8-2 16,12-1 1-16,-6 3 1 15,9-13-2-15,-9 3 2 16,12-6 0-16,-15-2-1 15,4-1 1-15,-5 7-1 16,6 3 0-16,-7 2 0 16,11 3 1-16,-7-1-1 15,13-2 0-15,-11-3 0 0,8-3 0 16,-11-5 1-16,7 1 0 16,-12 1 1-16,9 3 0 15,-6-4 1-15,10 6-2 16,-9 3-1-16,10-8 1 15,-8 3-1-15,6 4-1 16,-9-2 1-16,11 2 1 16,-11 5-2-16,8 1 3 15,-5 0 1-15,11 1-1 16,-6 0 1-16,9 0 1 0,-2 2-2 16,6 1-2-16,-5 0 2 15,7 0-3-15,-9 0 1 16,4-2-1-16,-2 2 2 15,4-5-1-15,0 3 0 16,10-1 2-16,-1 4-2 16,10-1 0-16,-2 11-1 15,7-2 0-15,1 10-1 16,4 0 0-16,0 3 1 16,8-7 0-16,3 7 0 15,6-16-1-15,6 4-2 16,8-5 0-16,4 5-2 15,5-7 3-15,6 12 0 16,3-9 1-16,10 8 1 0,-2-7 0 16,12 5-1-16,0-7 1 15,8-1 1-15,-7-4-1 16,10-3 1-16,-4-2-1 16,8-3 1-16,-1-1 0 15,12-1 0-15,-4 1 0 16,12 2 2-16,-11 1-1 15,11 1 0-15,-6-3-1 16,7 2-2-16,-6-2 3 0,14 2-2 16,-7-3-1-16,12 1 2 15,-10-3 1-15,14 0-1 16,-15-5 0-16,14 4 0 16,-9-1 1-16,5 4 0 15,-17 0-1-15,16 4 2 16,-14 0-1-16,11 0-2 15,-7-3 1-15,21 0 0 16,-13-1-2-16,7 1 3 16,-11 0-1-16,11 4-1 15,-17 2 1-15,12 0 0 16,-6 0-1-16,11-1 0 16,-11-5-2-16,14-3 2 15,-13-1 1-15,8-2-1 16,-10 1 2-16,13 2 1 0,-18-1-1 15,11 3 0 1,-13-1 1-16,10 4-2 0,-16 1 0 16,15 6 0-16,-11 1 0 15,10 1 0-15,-13-4 0 16,12-2 1-16,-11-5-2 16,4-9-2-16,-9-1 0 15,11-4 1-15,-14-3 1 16,5-4 0-16,-14 1 4 15,-5-1-5-15,-15 1 1 0,5 0 0 16,-9-3 2-16,1 0-2 16,-1-1 5-16,2-8-3 15,-9 3 0-15,4-9-2 16,-3-1 2-16,1-6-3 16,-2 2 5-16,-3-8 0 15,-4 7 0-15,-5 1-1 16,-3 6 1-16,-7 1-1 15,-3 8-1-15,-7 1 1 16,-7 4-2-16,-6-3-1 16,-4 8 1-16,-11-8 1 15,-2 4 1-15,-7-4 1 16,1 1 4-16,-5-11 0 16,3 4 1-16,-7-6-2 15,7 0 0-15,-8 4-2 16,4 5-6-16,-13 5 0 0,-3 6-1 15,-20 4 1-15,-5 3-6 16,-25 7-46-16,9 9-7 16,-50 6-326-16,2 1 57 15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3:59.7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7D24671-E194-44C2-AA54-FCF0B078B203}" emma:medium="tactile" emma:mode="ink">
          <msink:context xmlns:msink="http://schemas.microsoft.com/ink/2010/main" type="inkDrawing" rotatedBoundingBox="8173,16577 8263,15558 8287,15560 8197,16579" semanticType="callout" shapeName="Other"/>
        </emma:interpretation>
      </emma:emma>
    </inkml:annotationXML>
    <inkml:trace contextRef="#ctx0" brushRef="#br0">-1627-1348 619 0,'-2'-25'249'0,"2"10"15"15,-1 9-153-15,2 7-66 16,-2 10-31-16,-1 6-8 16,-4 12-14-16,1 3 5 15,2 16 10-15,2 4 9 0,-4 21 5 16,-1 4 3-1,-2 27-4-15,-2-1-5 0,-9 9-4 16,9-14 2-16,0-6-2 16,6-35 1-16,-1-9 0 15,10-21 0-15,-1-7-2 16,-1-9-4-16,-1-3-34 16,3-8-126-16,-12-25-144 15,-2-16-27-15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2:13.4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F0F744E-A34C-47A0-B680-124B95DE1A29}" emma:medium="tactile" emma:mode="ink">
          <msink:context xmlns:msink="http://schemas.microsoft.com/ink/2010/main" type="writingRegion" rotatedBoundingBox="3042,9474 4055,9474 4055,10230 3042,10230">
            <msink:destinationLink direction="with" ref="{33BE6379-178F-4C93-AE06-A0FB8E12B63B}"/>
          </msink:context>
        </emma:interpretation>
      </emma:emma>
    </inkml:annotationXML>
    <inkml:traceGroup>
      <inkml:annotationXML>
        <emma:emma xmlns:emma="http://www.w3.org/2003/04/emma" version="1.0">
          <emma:interpretation id="{03C74F12-D638-4741-B796-B07376BA3646}" emma:medium="tactile" emma:mode="ink">
            <msink:context xmlns:msink="http://schemas.microsoft.com/ink/2010/main" type="paragraph" rotatedBoundingBox="3042,9474 4055,9474 4055,10230 3042,10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ED13B0-149F-4A89-B8F4-F343AD136292}" emma:medium="tactile" emma:mode="ink">
              <msink:context xmlns:msink="http://schemas.microsoft.com/ink/2010/main" type="line" rotatedBoundingBox="3042,9474 4055,9474 4055,10230 3042,10230"/>
            </emma:interpretation>
          </emma:emma>
        </inkml:annotationXML>
        <inkml:traceGroup>
          <inkml:annotationXML>
            <emma:emma xmlns:emma="http://www.w3.org/2003/04/emma" version="1.0">
              <emma:interpretation id="{DC019831-34F4-464A-AAE5-4FCC8117C388}" emma:medium="tactile" emma:mode="ink">
                <msink:context xmlns:msink="http://schemas.microsoft.com/ink/2010/main" type="inkWord" rotatedBoundingBox="3042,9474 4055,9474 4055,10230 3042,10230"/>
              </emma:interpretation>
              <emma:one-of disjunction-type="recognition" id="oneOf0">
                <emma:interpretation id="interp0" emma:lang="" emma:confidence="0">
                  <emma:literal>d</emma:literal>
                </emma:interpretation>
                <emma:interpretation id="interp1" emma:lang="" emma:confidence="0">
                  <emma:literal>%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@</emma:literal>
                </emma:interpretation>
              </emma:one-of>
            </emma:emma>
          </inkml:annotationXML>
          <inkml:trace contextRef="#ctx0" brushRef="#br0">-4539-4113 516 0,'-11'8'438'16,"7"9"-91"-16,1-4-28 15,6 2-230-15,3-7-40 16,9-7-5-16,4-7-20 15,10-12-5-15,2-6-6 16,8-8 0-16,-2 5-34 16,2 1-96-16,-7 19-257 0,-12 16 22 15</inkml:trace>
          <inkml:trace contextRef="#ctx0" brushRef="#br0" timeOffset="-191.9421">-4335-4343 852 0,'-1'0'299'0,"-4"14"25"16,0 3-224-16,1 5-55 15,-2 5-30-15,0 7-1 16,1-5-2-16,2 5 1 16,1-5-5-16,4 4-2 15,-1-8-1-15,3 0 1 16,-1-5-2-16,-2 0 0 16,1-2-3-16,-2-1 3 15,0-4-3-15,-5-2-8 16,-1-7-161-16,-3-7-174 15,0-4-5-15</inkml:trace>
          <inkml:trace contextRef="#ctx0" brushRef="#br0" timeOffset="675.8471">-4161-4467 1034 0,'6'-3'300'0,"-8"2"66"16,8 8-295-16,-6 10-22 15,2-1-29-15,-2 10-1 16,-2 6-5-16,-2 6 0 15,1-2-4-15,3 11-1 0,1-5-5 16,-1 7 0-16,5-7-3 16,-1 8 0-16,-4-6 0 15,-1 5 0-15,4-7-1 16,-5 2 1-16,5-9 1 16,-3-8 2-16,2-12 0 15,-7-12-5-15,5-13-23 16,-4-15-59-16,2-5-305 0,2-11 58 15</inkml:trace>
          <inkml:trace contextRef="#ctx0" brushRef="#br0" timeOffset="-1092.5718">-4826-4502 977 0,'0'0'352'16,"-3"0"36"-16,3-3-241 15,3 5-98-15,5 4-17 16,-2 1-27-16,8 5-5 15,3 7-1-15,6 0 3 16,0 3 1-16,0 0 3 0,-5-4 0 16,-1 2 1-16,-6-2-3 15,-2-1 2-15,-1-3-2 16,-2 2 2-16,-5-7 0 16,3-1-47-16,-3-7-31 15,2-1-327-15,2-4 51 16</inkml:trace>
          <inkml:trace contextRef="#ctx0" brushRef="#br0" timeOffset="-841.6351">-4576-4549 1054 0,'0'2'299'16,"-3"2"63"-16,-1 7-302 0,-2 7-24 15,-4 8-27-15,1 9 0 16,-2 0 0-16,-1 8 1 15,5 0-2-15,-1 7-2 16,2-2-2-16,1 7 0 16,2-10-2-16,1 4 0 15,-2-8-1-15,-4 5 0 16,2-2-1-16,-5 8-2 16,2-14 2-16,0 0-39 15,1-19-15-15,1-5-321 16,7-23 65-16</inkml:trace>
          <inkml:trace contextRef="#ctx0" brushRef="#br0" timeOffset="1102.296">-3990-4341 634 0,'-3'-10'352'16,"-1"8"-20"-16,-7 10-110 15,-3 4-120-15,2 11-7 16,4 5-33-16,-3 7-2 16,7 2-14-16,1 4-6 15,3-9-19-15,4 1-7 0,-1-13-8 16,4-5 0-16,2-10-3 15,6-8 2-15,-4-9 4 16,10-10 2-16,-1-4 0 16,5-5 2-16,-8 0-3 15,0-2-3-15,-8 10-1 16,-2 3-1-16,-3 10-3 0,-4 3-2 16,0 7-4-16,-2 10-1 15,2 8-1-15,-2 6 4 16,4 3 2-16,1 5 4 15,2-4 0-15,2-4 1 16,3-7-1-16,0-4 2 16,1-5-19-16,0-6 17 15,-1-2-420-15,0-7 127 16</inkml:trace>
          <inkml:trace contextRef="#ctx0" brushRef="#br0" timeOffset="-434.3473">-4462-4312 777 0,'8'-10'330'0,"-5"3"25"16,-2 4-191-16,-1 0-43 15,2 4-49-15,-5 8-15 16,-2 4-28-16,0 12-8 16,1 4-14-16,-4 10 0 15,4-1-1-15,-1 9 3 16,0-9-5-16,1 3 2 16,2-9-1-16,-1-5 1 0,2-7-1 15,-1-5 2-15,2-9-10 16,0-6-49-16,2-6 111 15,5-12-457-15,4-7 139 16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3:17.6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4E18525-CA45-461E-917C-2211FD66EB84}" emma:medium="tactile" emma:mode="ink">
          <msink:context xmlns:msink="http://schemas.microsoft.com/ink/2010/main" type="inkDrawing" rotatedBoundingBox="1842,3059 1890,4196 1718,4204 1671,3066" semanticType="callout" shapeName="Other">
            <msink:sourceLink direction="to" ref="{5D6076B6-41C7-4B7C-B08C-1D267BDA2505}"/>
          </msink:context>
        </emma:interpretation>
      </emma:emma>
    </inkml:annotationXML>
    <inkml:trace contextRef="#ctx0" brushRef="#br0">163 95 781 0,'-6'-46'263'0,"0"11"44"0,-4 19-217 16,7 16-19-16,-3 13-33 16,-5 22-4-16,2 9-10 15,9 19-1-15,-3 5-6 0,3 19 2 16,3-10-8-16,0 13-2 15,-3-3-2-15,3 2 1 16,-4-17-4-16,4-7 2 16,1-15-2-16,1-12 2 15,-7-13-4-15,7-13 5 16,-3-5-3-16,-2-2 3 16,0-7 0-16,-2-5 1 15,-1 5-3-15,1-2 1 16,2-8-4-16,0-10-1 15,4-11-3-15,-1-28 3 16,0-13-2-16,1-28 3 16,3 1-1-16,-4-8 4 15,1 16-2-15,-5 8 1 16,2 33-2-16,-8 17-7 0,7 32-1 16,-2 32-2-16,-3 24-2 15,1 36 3-15,4 12 5 16,-2 36 5-16,-1-11 6 15,9 7 13-15,2-28 1 16,-2-10 6-16,-1-40-5 16,7-15-1-16,-1-16-14 0,-9-13 0 15,6-14-4-15,-7-23-4 16,-2-9 2-16,-10-43 4 16,5-16-5-16,-21-38-10 15,-1 4 0-15,-8-9-5 16,4 35-1-16,1 25-3 15,17 46 2-15,9 24 0 16,13 27 2-16,6 18-1 16,1 6 4-16,4 9 10 15,-3-5 2-15,-1 9 2 16,-7-16 1-16,3 7-1 16,-5-5-4-16,-3 13-35 15,-3-3 418-15,2 7-745 16,-15-27 353-16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3:27.3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E68F016-BC3A-4D79-B1FD-78D08CD6D6BF}" emma:medium="tactile" emma:mode="ink">
          <msink:context xmlns:msink="http://schemas.microsoft.com/ink/2010/main" type="inkDrawing" rotatedBoundingBox="1667,7398 1784,5961 1896,5971 1778,7407" semanticType="callout" shapeName="Other">
            <msink:sourceLink direction="to" ref="{04A1234B-6CDE-4B20-8E20-25E32D80FA39}"/>
          </msink:context>
        </emma:interpretation>
      </emma:emma>
    </inkml:annotationXML>
    <inkml:trace contextRef="#ctx0" brushRef="#br0">211 2909 366 0,'-10'4'182'0,"-4"6"18"16,7 2-86-16,-7-3-4 16,1 8-28-16,-1 3-5 15,5 10-25-15,-3 18-3 16,2 9-16-16,-2 7 1 16,4 5-8-16,-1 23-1 15,1 2-2-15,-4 18-1 16,4-5-6-16,-3 17-1 15,2-25-3-15,1-1-4 16,2-15-2-16,0 1-2 16,1-18 1-16,2-5 0 15,-5-22 0-15,7-10 0 16,1-18 2-16,3-11 1 0,1-11 0 16,4-9 1-16,-3-6 1 15,1-13-2-15,-1 0-2 16,-1-14-1-16,1 9-2 15,3-17-1-15,-2-5-1 16,3-26 1-16,-3-5 1 0,5-32-1 16,-3 17 0-1,3 0 2-15,-5 25-2 0,3 8-1 16,-6 30 0-16,1 9 0 16,-4 11-2-16,3 14-1 15,-10 9 1-15,4 14 1 16,-1 7 0-16,-2 17-1 15,-1 14 2-15,4 3 1 16,2 9-1-16,-2 16 1 16,3 3 0-16,0 6 0 15,6 6-1-15,-5 7-1 16,4-16 1-16,-3-2 0 16,-1-19-1-16,-2-3 2 15,-3-17-1-15,1-6 0 16,3-13 1-16,-4-7-1 15,1-17 0-15,3-15 1 16,0-21 1-16,1-29 0 0,-1-20 2 16,2-45-2-16,-2 2 0 15,4-7 0-15,-2 27-2 16,6 11 0-16,-7 44 0 16,2 14-2-16,-3 20-2 15,0 9 0-15,-4 16 0 16,4 13-1-16,0 3 2 15,-8 11 1-15,2 2 2 0,-2 7-1 16,0-7 0-16,-1 29-1 16,6 1-1-16,0 25-30 15,-5 5-285-15,-8 8 84 16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4:28.2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4A1234B-6CDE-4B20-8E20-25E32D80FA39}" emma:medium="tactile" emma:mode="ink">
          <msink:context xmlns:msink="http://schemas.microsoft.com/ink/2010/main" type="inkDrawing" rotatedBoundingBox="1709,4872 8302,4906 8295,6233 1702,6199" semanticType="enclosure" shapeName="Other">
            <msink:destinationLink direction="to" ref="{6E68F016-BC3A-4D79-B1FD-78D08CD6D6BF}"/>
          </msink:context>
        </emma:interpretation>
      </emma:emma>
    </inkml:annotationXML>
    <inkml:trace contextRef="#ctx0" brushRef="#br0">6508 5 691 0,'0'-5'320'15,"-9"8"-3"-15,4-1-142 16,3-1-104-16,1 2-16 15,-1-1-26-15,2-4-3 0,5 2-12 16,-8 3-2-16,0-1-6 16,0 1 7-16,1 2 2 15,-10-1 7-15,1 2 1 16,-6 10-1-16,-3-1 7 31,1 2-19-31,-23 17-7 16,-1 2 1-16,2-3 0 15,-4-7 6-15,22-12 2 0,-3-11 2 16,3 3-3-16,-4 3 0 16,2 0-7-16,-3-6-3 15,-1 3-4-15,-3-1 1 16,3-2 0-16,-5-5 2 16,5 4 2-16,-3 3 15 15,7-8 6-15,-4 3 16 16,3 4 4-16,-6-2 9 15,1-1-12-15,-9 2-3 16,2 2-15-16,-3-1-5 16,2 0-9-16,-2-1-1 15,7 1-3-15,-4-1 6 16,7-3 2-16,-3 5 4 0,4-1 3 16,-6 3 2-16,6-6-4 15,-6 8-1-15,4-6-6 16,3 1-2-1,1-1-5-15,2 4-2 0,3-13-2 16,-6 14 1-16,0 3-2 16,-5-4 0-16,1 1-1 15,-7 10 3-15,9-5 0 16,-4-7 1-16,6 3 2 16,-4 0 4-16,10 2-2 0,-4-8 2 15,2 3-3-15,-2 0-2 16,1-4-4-16,-4-1 1 15,0 4 0-15,2-4 1 16,5-2-1-16,-3 4 7 16,6-3 4-16,2 0 6 15,-2 0 2-15,-3 1 4 16,6-4-5-16,-11 2-4 16,5-4-8-16,-3-1 0 15,2-3-3-15,-4 0 1 16,7 1-1-16,-7 0 4 15,2 4-3-15,-3-2 1 16,3 4-2-16,-2-4-2 16,2 1 0-16,0-1 0 15,3 3 0-15,-5 0 1 0,7 6-1 16,-4 2 1-16,4-4-2 16,-4 2 1-16,8-1 0 15,-6-7 0-15,5 5 0 16,-4-1-1-16,4-1 2 15,-6 4-3-15,2-1 2 0,-6 4 2 16,2-2 2-16,-6 0 0 16,6 0 2-16,-2-1 0 15,4-5-4-15,-1 3 0 16,2-7-1-16,2 7 0 16,1-1-2-16,0-1 3 15,5-1-2-15,-2 0 2 16,0-3-1-16,-5-2-1 15,3 1 0-15,-6-2 0 16,4 2 0-16,-2 1 3 16,3 2 0-16,-3-1 1 15,3 2-2-15,-2-3 0 16,4 0-2-16,-4 1 0 16,5-1-7-16,-1-2 0 15,3 1 0-15,-8-1 0 16,3 2-1-16,-5 1 6 15,2 4 1-15,-9-2 1 16,6 3 0-16,-5 0 2 16,4-3-2-16,-6 6 1 0,7-2 0 15,-9-1 1-15,6-1-3 16,-5 2 2-16,7-1 0 16,-6 5 1-16,6-5-2 15,-2 1 2-15,-1-1-1 16,-2-4-1-16,6 1-3 15,-5 3 0-15,7-2 0 0,-7 1 1 16,2 4-2-16,-11 0 3 16,3-3 0-16,-9 6 1 15,5-2 1-15,-2 4 2 16,8-2 1-16,-5 6 3 16,6-7-2-16,-1-5 0 15,4-1-2-15,-1-3-1 16,4-5-2-16,-4 3 0 15,6 11-1-15,-5-8 0 16,7-2 0-16,-5 0-1 16,6 4 1-16,-6-11 1 15,4 7 0-15,-10 0-1 16,3 1 1-16,-10-2 0 16,8 3-1-16,-5 0 1 15,3 0 0-15,-1 1 0 16,4-3 1-16,-6-1 0 0,6-3-1 15,-3 4 2-15,9-1 2 16,-5 3 2-16,7 5-1 16,2-7 0-16,3 2-1 15,0-3-4-15,3 1-4 16,-3-5-1-16,0 11-1 16,0-1-1-16,-7 0 2 15,1-3 2-15,-2 3 1 0,-3-3 0 16,2 0 3-16,0 6 0 15,-2 0-2-15,-4-1 2 16,5-2 0-16,-7 3 0 16,4-8-1-16,-2 5 0 15,1-3 0-15,1 5 2 16,7-1-2-16,-5 7 1 16,6-1 0-16,-1 4 0 15,6-5-1-15,-1 4 1 16,-2-10-1-16,-5 1 0 15,4 2 0-15,-5 0 1 16,-1-6-1-16,3 9 1 16,4-4 0-16,-3-1 0 15,1-1-1-15,-5 6 1 16,4-6 0-16,-4 4-2 0,3-1 0 16,-2 3 0-16,6-6 0 15,-2 1 3-15,5 4 2 16,-1 1 1-16,5 2 1 15,4 4-2-15,0 2 0 16,0-4-4-16,-1 4 0 16,-2-4-3-16,1-1-2 15,0 6-5-15,0-1 2 16,5-2-2-16,-1 3 1 0,-3 1 4 16,4-5 4-16,-5 5 2 15,2 1 2-15,0 3-1 16,1-3 0-16,0 0-2 15,8-3-1-15,-6-3 0 16,7-4-1-16,-2 2 1 16,1 2 0-16,1 1-1 15,5 2 0-15,-1 2-2 16,1-1 2-16,5 0 1 16,-2-1-1-16,8 3 2 15,-1-3 1-15,6 6 0 16,-2-7-1-16,9 7 1 15,-5-3-1-15,7 5 0 16,-2-7 0-16,6 5 0 0,-6-8 0 16,9 5 0-16,-2-9 0 15,3 1 1-15,1 5-1 16,3-3 0-16,-5-1 0 16,10 7 0-16,-8 2 0 15,6-3 0-15,-3 3-1 16,2-4 0-16,-3-4 1 15,7-8 0-15,-6-5 0 16,7 4 2-16,1 0-1 16,2-4 0-16,3 10 0 0,5-1 0 15,-4-2-2-15,10 4 1 16,-3-3 0-16,-1 2-1 16,-8-3 0-16,10-1 0 15,-12-4 1-15,10 3 1 16,-3-1 0-16,12 1-1 15,-11-2 0-15,11 4 0 16,-9-5-1-16,3 5 0 16,-3-4 0-16,6 7 1 15,-11-7 0-15,11 4 2 16,-3-2 0-16,7 3 0 16,-5-4-2-16,10 7 1 15,-8-5-3-15,1 4 0 16,-5 0 1-16,3-2 0 15,-5 0 1-15,8 2 2 0,0-4-1 16,11-1 0-16,-7 0-1 16,12 0 0-16,-13 19-2 15,3-11 2-15,-9-2 0 16,6 5 1-16,-9-5 1 16,15-14-1-16,-4 11-1 15,9 4 1-15,-10-6-3 16,5 4 0-16,-12-3 1 0,10-1 1 15,-10-1 0-15,12-1 2 16,-8-2-2-16,16 1 2 16,-14-5-3-16,7 4 1 15,-18 1-2-15,16-2 1 16,-13-4 0-16,11 2 2 16,-3-5 0-16,16-2 0 15,-16 3-1-15,6 1-1 16,-11 2 0-16,2 2 0 15,-13 1 0-15,10-4 1 16,-10 4 0-16,10-6 0 16,-3 1 2-16,11-1-1 15,-8 2-1-15,7-4 0 16,-13 7 0-16,0-2-2 16,-11-1 0-16,5-1 3 15,-14 1-1-15,7-2 0 16,-1 2 2-16,-1-4-1 0,-7 3-1 15,8-5 2-15,-11 2-1 16,5 0 0-16,-4-1-2 16,-1 0 2-16,-6-1-2 15,2-6 0-15,-5 2 0 16,-3-2 2-16,-5 0-1 16,4-3 1-16,-6 6 0 15,-6-7-1-15,-1 5-1 16,-5-10 1-16,-2 6 0 0,-2-4 0 15,2 2 0-15,-4-2 0 16,2 7 0-16,-3-3 1 16,1-2-1-16,1 4 1 15,1-2-1-15,-3-3 1 16,0 3-2-16,-5-1 0 16,0 1 1-16,-2-3 0 15,0 4 1-15,-3-4 1 16,2-4-1-16,-4 1 3 15,1 4 0-15,-3-4-2 16,5 5-1-16,-4 7 1 16,3-5-2-16,-3 0-2 15,1 2 1-15,-4 0 1 16,-1 0-3-16,-7 3 0 0,-1 8-2 16,-9-8-2-1,1 6-6-15,-12 2-35 0,2-4-44 16,-12-13 40-16,-8 9-446 15,-15-21 124-15</inkml:trace>
    <inkml:trace contextRef="#ctx0" brushRef="#br0" timeOffset="-62991.8613">28-96 627 0,'-11'16'253'16,"0"9"-1"-16,2 30-137 16,1 14-97-16,0 32-9 15,2-9 10-15,-3 13 25 16,-5-16 9-16,1 3 9 16,2-22-5-16,3-4-10 15,0-17-24-15,7 0-10 0,2-18-7 16,1-6-2-1,-4-9 0-15,4-8 4 0,-2-12 2 16,-2-9 2-16,2-7 0 16,2-15 2-16,0-8-5 15,-1-24-3-15,4-5-3 16,3-21 1-16,-2 9-2 16,6 1-1-16,-2 23 0 15,-2 13-1-15,-2 25-7 0,-3 19 0 16,-6 13-2-16,0 25 1 15,-4 14 1-15,0 22 1 16,-3 1 5-16,2 17 6 16,-1-20 0-16,1 0 3 15,5-22 5-15,5-10-4 16,1-17-5-16,6-9 2 16,4-13-3-16,-2-13 3 15,1-14-1-15,7-20 4 16,-10-14-4-16,-4-17 3 15,-3 0-4-15,-2 11 1 16,-11 15-4-16,9 24-3 16,-3 27-4-16,4 29 0 15,-1 11-3-15,7 25 2 16,-5 4 7-16,8 5 1 16,0-13 0-16,-1-13-341 0,0-30 115 15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3:21.2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D6076B6-41C7-4B7C-B08C-1D267BDA2505}" emma:medium="tactile" emma:mode="ink">
          <msink:context xmlns:msink="http://schemas.microsoft.com/ink/2010/main" type="inkDrawing" rotatedBoundingBox="1874,3999 1879,4976 1748,4977 1743,4000" shapeName="Other">
            <msink:destinationLink direction="to" ref="{64E18525-CA45-461E-917C-2211FD66EB84}"/>
          </msink:context>
        </emma:interpretation>
      </emma:emma>
    </inkml:annotationXML>
    <inkml:trace contextRef="#ctx0" brushRef="#br0">140 976 269 0,'-7'-14'265'0,"-2"3"-12"15,2 1-30 1,0 7-40-16,2 6-51 0,1 0-26 16,-1 7-48-16,1 19-19 15,-3 5-20-15,1 23-5 16,2 10-7-16,-1 17-2 15,1-1-2-15,4 8 0 16,-3-16 0-16,4-5-2 16,1-16 1-16,1-11 0 15,0-14-1-15,4-7 0 16,1-10 0-16,1-10 2 16,-1-8-2-16,4-12 2 15,-4-11 1-15,4-14 0 16,-6-1-1-16,2-21 1 15,-1-3-2-15,1-8 0 16,-1 4 0-16,0-2 1 0,-4 19 1 16,0 17 5-16,1 16 2 15,-8 16 2-15,5 16-1 16,-4 21 0-16,-3 5-7 16,3 23 0-16,1 5-5 15,-1 12 1-15,9-9-2 0,-9-1 4 16,0-18-3-16,0-17 2 15,5-8-2-15,-7-11 3 16,7-7-4-16,1-2 4 16,-3 3-4-16,1-7 5 15,2-4-3-15,-3-10 4 16,-4 3-3-16,5-10 3 16,-4 1-4-16,0-14 1 15,2 0-2-15,2-12 0 16,1 2-1-16,-4-4 2 15,2 19-2-15,5 8 2 16,-7 13-2-16,1 26 1 16,5 10-2-16,-4 23 3 15,-3 7-1-15,3 12 1 16,0-14-1-16,-1 7 1 16,-1-19-2-16,1 1 3 0,-1-11-3 15,2-4 3-15,-1-14-3 16,2-1 2-16,2-9-1 15,-3-8 1-15,5-8-1 16,-5-13 1-16,-2-8 0 16,-4-12 2-16,-1-3-2 15,-1-2 3-15,0 10-3 16,1 2 1-16,2 16-2 16,4 4 0-16,-2 20-2 15,3-3 2-15,-2 11-2 0,0 6 1 16,4 5 0-16,-5 1 2 15,3 12-2-15,3 8 2 16,2-7 0-16,-7 8 0 16,5-8-2-16,-3 5 3 15,3-7-2-15,-6 1 1 16,5-12-1-16,1-4-13 16,1-11-13-16,-1-20-321 15,-7-8 88-15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4:50.1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DD9CACC-F5FF-4AB1-BC7F-91EA40F4F3FD}" emma:medium="tactile" emma:mode="ink">
          <msink:context xmlns:msink="http://schemas.microsoft.com/ink/2010/main" type="inkDrawing" rotatedBoundingBox="18749,8384 18753,12847 18215,12848 18211,8385" semanticType="callout" shapeName="Other">
            <msink:sourceLink direction="from" ref="{EDCAEC38-E1FE-41F3-90B5-B68366A563FA}"/>
          </msink:context>
        </emma:interpretation>
      </emma:emma>
    </inkml:annotationXML>
    <inkml:trace contextRef="#ctx0" brushRef="#br0">15 3835 771 0,'-6'3'188'0,"1"-2"64"16,4 2-221-16,2-6-11 16,-1-4-2-16,2-6 1 15,1-4 7-15,0-6 0 16,-3-6-1-16,6-12-4 16,-3-2-6-16,3-11-7 15,0-4-2-15,2-11-4 16,-11 3 1-16,9-6-3 15,-1 1 2-15,-4-5-3 16,-1 4 4-16,8-14-4 16,-13 1 3-16,1-11-3 15,2 4 3-15,-3-6-4 16,-5 12 5-16,8-8-4 0,-2 17 4 16,-4-10-2-16,5 7 2 15,1-9 0-15,-1 6 5 16,2-4 0-16,1 12 1 15,-2-14-1-15,4 11-2 16,-4-11-4-16,2 1 0 16,3-7-2-16,3 20 2 15,0-6-2-15,2 13 3 16,3-4-2-16,-2 8 4 16,-4-13 0-16,-2 11 4 0,0-8 2 15,0 12 4-15,-2 2 3 16,-5 11-1-16,5 0 0 15,-4 10-3-15,-1-5-4 16,2 12-5-16,10-11-1 16,-8 1-2-16,3-4-1 15,0 8 0-15,-6-4-1 16,1 7 0-16,1-2 0 16,1 10 1-16,1-2-1 15,2 2 1-15,4 6-1 16,-6 6 1-16,7 2 0 15,-8 7-1-15,1 2 3 16,-7-2-1-16,3 1 0 16,-8-1 1-16,7 1-1 15,5-1-1-15,2 3 0 0,-3-2-1 16,6-1-15-16,1-5-5 16,-6-4-25-16,-1-5-10 15,8 2-95-15,-10 4-36 16,1 2-124-16,-8 7-44 15</inkml:trace>
    <inkml:trace contextRef="#ctx0" brushRef="#br0" timeOffset="524.073">-235 46 987 0,'-11'0'233'0,"3"0"83"0,7-1-289 16,2-2-12-16,2 3-6 15,2-4 5-15,0-5 4 16,5-6 6-16,3-3 5 16,10-16-2-16,1-9-6 15,10-22-6-15,-3 3-6 16,1-20-4-16,-6 12-1 15,-3-4 1-15,-6 17 1 16,3 8 4-16,-8 15 0 0,2 8 3 16,-3 14-4-16,-4 4 1 15,-2 7-8-15,-1 1 2 16,1 3-5-16,3 8 4 16,9 4-4-16,-2 11 5 15,0 5-4-15,5 10 3 16,-1 1-3-16,0 11-12 15,6-2-22-15,13 18-332 16,-1-9 90-16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4:58.2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DCAEC38-E1FE-41F3-90B5-B68366A563FA}" emma:medium="tactile" emma:mode="ink">
          <msink:context xmlns:msink="http://schemas.microsoft.com/ink/2010/main" type="inkDrawing" rotatedBoundingBox="3443,12114 17755,12093 17756,13037 3444,13058" shapeName="Other">
            <msink:destinationLink direction="from" ref="{9DD9CACC-F5FF-4AB1-BC7F-91EA40F4F3FD}"/>
          </msink:context>
        </emma:interpretation>
      </emma:emma>
    </inkml:annotationXML>
    <inkml:trace contextRef="#ctx0" brushRef="#br0">1246 153 121 0,'3'-12'48'0,"5"9"22"15,0 6-17-15,-1 12 17 16,1 7 0-16,1 10 34 16,-3 5-5-16,2 10 23 15,0-4-10-15,1 14 10 16,3-8-32-16,5 6-14 15,0-12-37-15,9 2-13 16,0-11-19-16,9-2-4 16,-2-21-3 15,-17-5 5-31,1 0 4 0,58 21 1 16,-1-5 0-16,10 1-1 15,-4-3-4-15,-19-2-3 16,-4-4-3-16,12 0-3 0,-3-8-1 15,16-6 1-15,-7-5 3 16,11-11 5-16,-8-4 1 16,14-5 2-16,-11 2 0 15,17 0-3-15,-13 14-1 16,11-3-1-16,-11 4 0 16,11 2-2-16,-14 1 1 15,19 1-2-15,-11-4 3 0,16 3-3 16,-14 1 1-1,8 1 0-15,-14 0 1 0,10 4-1 16,-16-2 1-16,18 2-1 16,-15 5 1-16,15 0-1 15,-12-1 1-15,12 6-1 16,-12-4 2-16,19 1 4 16,-12 6 3-16,11 6-1 15,-10-2 1-15,13 11-1 16,-7-6-5-16,15-1 0 15,-6-8 0-15,14-1-2 16,-13-8 0-16,8 6 2 16,-17 1-3-16,21 3 1 15,-15 4 0-15,14-7-1 16,-12-3 0-16,17-6 1 0,-17-3-1 16,16-10 0-16,-9 3 1 15,15-2-1-15,-16 2 0 16,17-3 1-16,-15 9-1 15,13-2-1-15,-15 4 3 16,16-2-1-16,-15-1-1 16,19-5 0-16,-12-6 2 15,15-4-3-15,-20 5 1 0,19-3 1 16,-19 3-1 0,11 1 0-16,-17 3 1 0,18 2-2 15,-21 0 1-15,12-2 0 16,-12 5 1-16,9 5-2 15,-15 2 2-15,10 7 0 16,-11 3-1-16,16 3 0 16,-8-5 1-16,13-9-1 15,-7-3 0-15,13-8 1 16,-12-12-2-16,10-1 1 16,-13 2 1-16,13 0-1 15,-20 2 0-15,13 7 1 16,-13 4-1-16,8-6-1 15,-12 6 2-15,12 1-2 16,-15 1 2-16,13-4-1 16,-5 5 1-16,11-9-1 0,-14 4 1 15,17-4-1-15,-16 7 0 16,9-1-1-16,-9 12 2 16,7-3-3-16,-13 0 4 15,9 0-2-15,-17 5 0 16,6-5 0-16,-9 2 1 15,6 4-2-15,-15-4 1 16,11-1 0-16,-19-1 1 0,10 2-2 16,-14-2 2-16,9 1 0 15,-13 3 0-15,13 2-1 16,-10 2 1-16,5 4-2 16,-9-4 2-16,5-4-2 15,-12-1 2-15,4-12-1 16,-8-4 2-16,4-6-2 15,-7-1 2-15,-3-12 1 16,-9 6 0-16,-1-15 2 16,-11-4-2-16,-2-8 3 15,-12 5-1-15,-7-1 0 16,-7 11 7-16,-4 9 18 16,-7 8-1-16,-5 5 6 15,2 3-2-15,-2-3-8 16,2-1-18-16,0-4 0 15,3-3-8-15,0-7 0 16,2 2-7-16,-2-6-3 0,0-1-2 16,-3 3 3-16,-1 5 1 15,-8 4 3-15,0 9 2 16,-9 7 1-16,-2 8 2 16,-5 3 3-16,4 5 2 15,-10-2 5-15,7-1 0 16,-8-7-2-16,1 1-1 15,-8-7-2-15,7 2-1 0,-13 0-1 16,7 3-1-16,-11-1-1 16,6 7-3-16,-13 0-2 15,1 3-1-15,-16 2 3 16,5 1 4-16,-9-1 5 16,8-1 2-16,-5 0 3 15,17-4-3-15,-11-2-3 16,9-4-2-16,-13 2-1 15,6 0-3-15,-16 1 0 16,8 3-3-16,-8-3-1 16,12 0-2-16,-14-3-1 15,12-5-3-15,-13 2 1 16,7 0 0-16,-13-3 2 16,15 1 4-16,-11 2 6 15,11 2 3-15,-13-2 3 0,9 3-1 16,-10 1 0-16,9-2-3 15,-7-9-3-15,11 0-2 16,-17-6-2-16,12 0-3 16,-15 0-1-16,5 5 0 15,-14 4 1-15,15 2 1 16,-23 2 4-16,13-3 0 16,-13 4 5-16,12-1 2 0,-15 0 5 15,14 2 0 1,-9 5 6-16,10-2-2 15,-4 1-2-15,17 5-4 0,-16-7 0 16,13 4-6-16,-11-4-1 16,7-2-1-16,-8-7-2 15,14 4 2-15,-16-7-1 16,14 2 0-16,-22-2 1 16,13 5 0-16,-13-2-1 15,12 3-1-15,-19-1 1 16,11 8-1-16,-13-1 1 15,9-2 3-15,-10 2 1 16,15 4 1-16,-14-3 2 16,16-1-1-16,-11 2-2 15,16 2-2-15,-16-5-4 0,13 0-5 16,-13-2-6-16,13 2 1 16,-19-6-1-16,18 0 1 15,-18 3 6-15,14 1 5 16,-21 4 2-16,22-2 1 15,-20 6 4-15,18-6-1 16,-15-2 0-16,13-4 0 16,-17 3 1-16,17-1-2 15,-16-1 2-15,17 7 4 16,-19 2-1-16,17 4-2 0,-16-2 0 16,14 3-3-16,-24 0-4 15,19-2 0-15,-19 3-1 16,15-2 1-16,-22 4 0 15,19-1 3-15,-15 4 14 16,20-7 10-16,-15 9 15 16,18-5 6-16,-14 6 5 15,20 1-10-15,-11 1-5 16,24-5-11-16,-13 1-5 16,22-6-5-16,-10-4 0 15,16-3-3-15,-13-1-2 16,27-4 1-16,-7-1-2 15,18 0-1-15,-4 6-3 16,17 7-2-16,-1 2-4 16,16 2-1-16,10 3-8 15,18-4-25-15,15 4-58 0,13-3-210 16,10-3-118-16,4-5-81 16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5:00.6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CFD4C1B-0421-4915-A90A-E11F8831F8BB}" emma:medium="tactile" emma:mode="ink">
          <msink:context xmlns:msink="http://schemas.microsoft.com/ink/2010/main" type="inkDrawing" rotatedBoundingBox="7548,11097 15120,11085 15121,12129 7550,12141" semanticType="enclosure" shapeName="Other"/>
        </emma:interpretation>
      </emma:emma>
    </inkml:annotationXML>
    <inkml:trace contextRef="#ctx0" brushRef="#br0">274 0 603 0,'-15'9'190'0,"-5"11"56"16,2 9-158-16,-2 14-20 15,3 5-14-15,-3 16-9 16,3 0-23-16,-1 7-6 15,8-31 17 1,1 0-9-16,-6 39 5 16,7-13-2-16,-1-3 2 15,1-9-9-15,7-20-3 16,-2-8-7-16,4 0 0 16,5-6-4-16,8 0-3 0,0-5-5 15,11-3 2-15,-4-7-2 16,13-4 6-16,3-4-1 15,13-4 2-15,2-4 1 16,17 0-2-16,-6 1-2 16,18 2 0-16,-8 2-1 15,9 3-1-15,-9 3 2 16,9 3-1-16,-14 0 0 0,12 4 0 16,-11 3 0-16,10 3-1 15,-8 1 0 1,7 3 0-16,-12-3 0 0,11-3 0 15,-11-7 1-15,7-4-2 16,-10-1 1-16,11-2 0 16,-11 6 1-16,10-2 0 15,-10 5 3-15,6 4 4 16,-23-1 15 0,0 2-11-16,57 8 1 15,-6 4-7-15,24 2 1 16,-8-2-4-16,-13-8-1 15,-9-5-2-15,14-7 1 16,-13-3-1-16,22-6 0 16,-13-7 1-16,11 1 1 15,-11 0-2-15,11-2 1 16,-13 5-1-16,17-4 1 16,-10 6-2-16,7-6 2 0,-11 3-2 15,14 1 1-15,-16 5 1 16,21 1 0-16,-12 3-1 15,14-1 2-15,-13-4 0 16,20-1-1-16,-18-5-1 16,19 2 2-16,-19 5-4 15,12 1 3-15,-21 4 0 0,10 5 0 16,-13 0-1-16,10-3 3 16,-14 2-4-16,11-3 0 15,-18-4 2-15,9 4-1 16,-12-1 0-16,11 4 1 15,-13 1-1-15,5 3 1 16,-14-3-1-16,12 5-1 16,-13-8 1-16,7-5-1 15,-5-4 1-15,8-1 1 16,-15-7 0-16,1 2 1 16,-11 2-2-16,-2-2 1 15,-13 7 0-15,0 1-2 16,-8 1 1-16,5-2 1 15,-9 2-1-15,5-8 1 16,-8-4 0-16,4-6-1 0,-7 1 3 16,0-8-2-16,-6 2 2 15,-2-3-2-15,-4 0 3 16,-5-7-3-16,-4 7 2 16,-4-6-2-16,-1 6 1 15,-6 1-1-15,1 7 1 16,-4 2 5-16,0 7 3 15,0-2 0-15,3 4 0 16,-5-1-1-16,3 0-5 0,4 3-3 16,-4 2-1-16,-3-3 0 15,7 4 0-15,-6 2 0 16,1-6-1-16,0-2 0 16,0 7 1-16,-3-5-1 15,1-2 1-15,-3 0 0 16,2 5 1-16,-4-3 7 15,4 1 5-15,-3 7 9 16,-2 4 5-16,-1 3 4 16,2 1-7-16,-2 1-2 15,4-3-11-15,2 4-4 16,3-4-4-16,-4-2 0 16,3-3-2-16,-3-2-5 15,-2-7-7-15,-10-5-5 16,-1 0-2-16,-9-7 0 0,-9 1 6 15,-9-2 7-15,3 9 6 16,-12-3 6-16,7 12 4 16,-11 2 2-16,10 4 0 15,-6-1-1-15,7 2-6 16,-8 5-1-16,11-5-3 16,-16 0 0-16,6-1 0 15,-12-1 0-15,6-5 1 16,-14-4-2-16,13 0 0 0,-8-3 0 15,6-1-1-15,-11 0 0 16,6 0 1-16,-14-2-1 16,4 3 0-16,-9 3 0 15,12 2-1-15,-4-1 3 16,5 1-1-16,-10-5-1 16,13 2 2-16,-18-5-1 15,8 3-1-15,-6 2 0 16,12 0 0-16,-15-2-1 15,7 3 0-15,-10 2 0 16,4 1 1-16,-11 1 2 16,16 4-1-16,-13 0 4 15,10 1 0-15,-14 10-2 16,13 0 2-16,-18 3 1 16,16-1-4-16,-3 4 1 15,15-7 1-15,-15 0-3 0,12-4 1 16,-13 1 0-16,10-7-2 15,-9 4 2-15,18-8-1 16,-10-1 0-16,10-3 1 16,-12 5 4-16,9-1 3 15,-12 10 7-15,18 1-1 16,-4 4 8-16,16 0-4 16,-12-2-4-16,14-3-3 0,-12 0-2 15,6-1-7-15,-6-2 1 16,9-1-2-16,-8 1 1 15,8-2-3-15,-11 5 0 16,8 2 0-16,-9 0 0 16,6 1 0-16,-11 3 3 15,9-4 1-15,-6 1 7 16,16 0 3-16,-14 3 11 16,10-2-1-16,-10-1 4 15,4 0-7-15,-12 2-3 16,13-2-12-16,-7 2-2 15,14 1-8-15,0-6-50 16,1-10-28-16,-19-33-370 16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5:26.2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7B930EE-87AF-448D-98F9-3E76A935E24E}" emma:medium="tactile" emma:mode="ink">
          <msink:context xmlns:msink="http://schemas.microsoft.com/ink/2010/main" type="inkDrawing" rotatedBoundingBox="8563,10378 13889,10394 13887,11120 8561,11105" shapeName="Other"/>
        </emma:interpretation>
      </emma:emma>
    </inkml:annotationXML>
    <inkml:trace contextRef="#ctx0" brushRef="#br0">274 79 513 0,'2'-4'164'16,"-2"1"22"-16,0-2-141 15,4 2-24-15,-1 1-18 0,2-1 0 16,0 2-3-16,4 2 2 15,-8-1 24 1,2 0 17-16,3 2 28 16,2-1 7-16,-5 4 13 15,-1-2-19-15,-1 3-13 16,1 2-24-16,-5 3 1 16,10 1-11-16,-5 3 2 15,-5-1-4-15,9 6 1 16,0-3-7-16,-6 6 0 15,2 0-3-15,2 6-3 16,-5-4-4-16,1 8-2 16,-3-2-3-16,0 7 4 15,1-18 12 1,1 0-5-16,-4 20 3 0,3-6-2 16,-2-2 1-16,-1-12-2 15,4-5 1-15,2-2-1 16,-4-1 4-16,-1-3 0 15,7 2 6-15,-3-4-1 16,-2 0 2-16,2-4-4 16,6-2-3-16,-4 1-7 15,5-2-2-15,0 0-6 0,2 1 0 16,1-5-1 0,3 1 3-16,-1-5-3 0,-1-1 3 15,3 1-1-15,4 10 1 16,2-5-3-16,0 6 1 15,7 4-1-15,1-4 0 16,-5-1-2-16,5 6 2 16,-2-5-1-16,0 1 0 15,0 4 0-15,5-2 1 16,-8-1 0-16,4 4 0 16,1-1-1-16,4 1 1 15,-3-5-2-15,6 4 1 16,-1-3 0-16,5-2-1 15,-7-2 0-15,3 7 1 16,-1 0 1-16,4-2 1 16,-1 0-1-16,10 1 3 0,-4-5-2 15,5-4 0-15,-2-1-2 16,2 0 2-16,-7-1-2 16,5-1 1-16,-6 4 0 15,6 2-1-15,-6-1 0 16,1 5-1-16,-4-1 1 15,7-1 0-15,-8-3 0 16,8 2 0-16,-2-4 1 0,5 2 1 16,-5-3-2-16,7-1 1 15,-3-1 0-15,6-1-1 16,-3-2-1-16,8-1 2 16,-7 5-2-16,-1-3 0 15,-7 3 1-15,7-4 0 16,-6 4-1-16,4 0 2 15,1 3 0-15,4-2 0 16,-4 1 0-16,5-1 0 16,-5 0-1-16,7 2 0 15,-4 1 0-15,1 1 0 16,-8 4-1-16,1-8 2 16,-5 3-2-16,3-5 1 15,-4 1 1-15,11-3 1 16,-3 1 0-16,8 2 1 15,-3-4-1-15,10 0-1 16,-5 4-1-16,5 1 0 0,-3 6 0 16,4 1 0-16,-8-4 0 15,3-3 1-15,-10 5-1 16,1-5 0-16,-8 1-1 16,2 7 3-16,-6 2-2 15,3-2 0-15,-5 1 1 16,8-1 1-16,-5-5-2 15,5-2 0-15,-6 5 0 0,5 0 1 16,-12-1-2-16,-1 3 1 16,-3 2 0-16,4-1 0 15,-7-1 0-15,6 0 1 16,-5-2-1-16,2-2 2 16,-3-1-1-16,5 2 0 15,-7 4 6-15,7 0 7 16,-5 0 0-16,6-1 5 15,-3 2-2-15,8-4-4 16,0 0-8-16,7 2-1 16,-2-3-4-16,5-4 0 15,-4 4-1-15,0-2 2 16,-8-5-1-16,2 3 0 16,-7-1 1-16,-1 0 1 15,-4-1-2-15,2 4 1 0,-7-2 0 16,0 2 1-16,-2 0-2 15,2 2 2-15,-1-1-1 16,1-2 0-16,-2 2-2 16,2-1 3-16,-3 2-2 15,4-4 1-15,-3-1-2 16,4 2 3-16,-2-2-2 16,-1 0 0-16,-3-5-1 15,2 2 3-15,-6-2-3 16,1-1 3-16,-3 0-1 0,-1 4 2 15,-1 2-2-15,-2-5 2 16,0 2-2-16,2-2 2 16,2-2-3-16,-1-6-1 15,2 7 0-15,0-5 0 16,-4-2 0-16,-1 0 2 16,-1-1 0-16,-4-10 0 15,-2 2 0-15,-1-7 1 16,-1 1-2-16,-2-1 2 15,1 9-1-15,-1-1 2 16,0 10-1-16,2 1 2 16,0 4-3-16,2 2 1 15,1 2-1-15,-1-1 1 16,3 3-4-16,-1 0 0 0,1-3-6 16,-2-5-5-16,1 0-1 15,-2 0 2-15,-3 4 2 16,1-1 8-16,-1 5 9 15,-1 0 8-15,0-3 0 16,1 3 2-16,2-2-3 16,0 4-5-16,4-1-6 15,-2 2-1-15,3 0-3 16,-2-2 0-16,-1 1 1 0,-3-4 2 16,2 2-2-16,-6-1 3 15,1-2-2-15,-3 1 2 16,1 2-4-16,0-2 2 15,4 2-2-15,1 2 2 16,3-1-2-16,-4 1 1 16,4-1 0-16,-1-1 1 15,-1 0-2-15,-1 0 1 16,1 0 0-16,1-2 0 16,-2 2-1-16,0 0 1 15,-1 0 1-15,0-2-1 16,1 2-1-16,-2-1 2 15,0-1-2-15,1-1 1 16,-3 3 0-16,-2 1 1 0,3-2-1 16,-5 1 1-16,0 0-1 15,0 0 0-15,2-4-2 16,-5 3 1-16,4 1-2 16,-3 0 2-16,1 0 0 15,-2 1 2-15,6-1 0 16,-3 0 2-16,2-2-1 15,-3 1 0-15,4-1-1 16,-7 1 0-16,-4 1 0 0,-2-1-2 16,2 1-2-16,-5 3 1 15,2 0-1-15,-4 2 2 16,3 1 1-16,-2 0 2 16,2-1-1-16,-3-1 2 15,8 1-3-15,-9 2 1 16,4-1-2-16,-7-1 0 15,0 2-2-15,-2 0 1 16,6-3 0-16,-3 4 2 16,4 1 1-16,1-6 1 15,4 0 0-15,-8-2 1 16,0-1-3-16,-3-1 2 16,4-1-1-16,-9 0 0 15,9 2-1-15,-9 0 2 16,6 3-2-16,-7 2 0 15,4-2 0-15,-3 4 1 0,5 3-1 16,-3-3-1 0,5-1-1-16,-2 3 2 0,5-1-2 15,-5-4 2-15,4 4 0 16,-6-6 1-16,6 1-1 16,-15-4 2-16,7 1-1 15,-7 2 1-15,7 2 0 16,-8-1 1-16,11 2-3 0,-7 1 0 15,5-1 0-15,-2 1 0 16,0 1-2-16,-2-2 1 16,7-2-1-16,-1 1 2 15,3-1-2-15,-5-3 0 16,6 0-1-16,-9 2 1 16,2-4 0-16,-7 2 1 15,10 0 2-15,-8 4 0 16,6-2 1-16,-3 2-2 15,5-1 1-15,-2 2-1 16,4-1 0-16,-4 1 0 16,1-4 0-16,1 2 0 15,6-3-1-15,-5 0 0 16,2-1-2-16,0-2 2 16,3-1 2-16,-14 0-1 15,4-1 2-15,-5 4 0 16,3 0 0-16,-10 1-1 0,10 0 2 15,-2 5-2-15,7-5 1 16,0 3 0-16,5-3-1 16,-1 6 0-16,-2-3-1 15,-3 0-1-15,9 0 0 16,-10-2 2-16,3-2-2 16,-2 1 1-16,2 3 0 15,-10 0 0-15,7 0 0 0,-5 3 1 16,3-3 0-16,-1 0 1 15,4 0-1-15,-3 3 0 16,6-3-1-16,0 1 0 16,2-2-1-16,-1-2 1 15,2 0-1-15,-3 1 2 16,0-1-2-16,2 3 1 16,-2 0-1-16,1 0 0 15,2 2-1-15,-6 2 0 16,-1 1-2-16,-2-1 1 15,-1 6 1-15,-12 2 0 16,9-1 2-16,-10 1 4 16,4-1 1-16,-4-5 3 15,9-5 0-15,-5-8-1 0,8-3-2 16,-4-3 0-16,3-1-9 16,-7 1-16-16,4 13-27 15,-16 22-7-15,6 21-382 16,-19 32 104-16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5:34.0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CB1A6F2-5F89-4183-AC20-FE7389C0448A}" emma:medium="tactile" emma:mode="ink">
          <msink:context xmlns:msink="http://schemas.microsoft.com/ink/2010/main" type="inkDrawing" rotatedBoundingBox="8022,9399 15128,9514 15113,10439 8007,10324" shapeName="Other"/>
        </emma:interpretation>
      </emma:emma>
    </inkml:annotationXML>
    <inkml:trace contextRef="#ctx0" brushRef="#br0">139 38 279 0,'-7'-14'189'0,"3"2"-21"16,1 4-27-16,2 5-96 15,4 2-7-15,-2 1 7 16,-1 4 1-16,4 12 30 15,-3 1-5-15,2 12 7 16,-4-2-9-16,1 6-12 16,0-7-32-16,-3 1-1 15,-2-2 25 1,0 4-18-16,-1-3 6 16,-1 9-4-16,-1 4-1 15,2-1-13-15,0 5-3 16,3-2-7-16,-2 1-1 15,2-7-6-15,3 5 3 16,-2-11 0-16,4 3 5 16,2-4 0-16,6-4 3 15,0-5-3-15,9-2 0 16,-2-10-5-16,4-2 0 0,-6-3-2 16,7-1 0-16,-2-2-1 15,1 4 0-15,-5 1-1 16,11 4 0-16,-4 0-1 15,6 4 2-15,2 0-1 16,12 2 1-16,-3-2-2 16,9 4 2-16,0-3-2 0,8 0 0 15,-8-3 0 1,9 1 1-16,-4 0-2 0,1-8 1 16,-10 3 0-16,7-3 0 15,-9 3 0-15,7-6 0 16,-4 5 0-16,11-4 4 15,-5 1-1-15,11-4 2 16,-5 2 1-16,15-3 4 16,-8 6-1-16,8-3 0 15,-11 2-2-15,9 1 0 16,-11 5-3-16,13-5-2 16,0 7-1-16,17-2 1 15,-6 1-2-15,13-6 0 16,-14 3-1-16,12-10 2 15,-15 1-1-15,9-9 1 16,-8 4 0-16,11-4 0 0,-15 1-1 16,10-1 0-16,-15 9 0 15,6-2 1-15,-9 5-1 16,11 5 1-16,-9 1-1 16,16 4 0-16,-7-2-1 15,6-2 1-15,-9-1-1 16,4-2 2-16,-14-6-1 15,7 0 1-15,-11-2 0 16,4 2 1-16,-7 0-3 0,6-2 2 16,-9 2-2-16,7-1 0 15,-10 1 0-15,6 3 6 16,-11 1 1-16,11 4 7 16,-8 1 1-16,12 2 7 15,-2-1-4-15,17 7-1 16,-5-6-6-16,15-13-1 15,-9 1-6-15,12-9-1 16,-11-5 0-16,13-2 0 16,-13 6-1-16,6-1-1 15,-16 1 0-15,-4 3 0 16,-8 10 0-16,0 1 0 16,-10 3 1-16,13 4 0 15,-5-3-1-15,5-1 1 0,0-2-1 16,8-1 1-1,-10-3-1-15,5 3 0 0,-15-6 0 16,2 0-2-16,-9 0 7 16,8 4 9-16,-8-4 2 15,11 4 2-15,-7 1 2 16,4 4-7-16,-7-3-9 16,7 3-1-16,-10-1-2 15,8-2 1-15,-9-7-2 0,2 3 2 16,-15-2-1-16,2 1 0 15,-10 1-1-15,1-1 2 16,-5 2-2-16,0 1 2 16,-4-1-1-16,1-1 1 15,-1-2-1-15,-2-8 2 16,5 0-1-16,1-5 1 16,1 0-1-16,2-1 2 15,-1 0-1-15,2-5-1 16,-4 5 0-16,2 0 0 15,-2 5-1-15,3-3-1 16,-1 4 1-16,2-3 0 16,-4 5-1-16,0-5 1 15,-2 4-1-15,-1 0 1 16,-3-3-1-16,2-2 1 0,-3 1 0 16,-4-4 2-16,-2 1-1 15,-1 0 2-15,-5-2 2 16,-4 1 10-16,-1 2 9 15,-3 2 14-15,-1 4 1 16,4 5 4-16,0 2-12 16,4 6-10-16,2 3-15 15,2-2-4-15,1 2-8 16,0-3-3-16,-3-1-4 0,-1-7-1 16,-2 8 1-1,-1-7 3-15,-3 5 3 0,-5-4 6 16,0 6 3-16,-4 0 5 15,3 0 1-15,-6-3 2 16,4 3-2-16,-1 0 1 16,2-2-6-16,0 4 0 15,4-1-2-15,-4-4-1 16,3 2-1-16,-1-4 2 16,-2 5-2-16,-8-9 1 15,7 4 0-15,-14-4 2 16,-1 0-3-16,-6-3 1 15,2 9 0-15,-11-5 0 16,7 3-3-16,-4 5 0 16,4-3-2-16,-5 0 0 15,4 5 0-15,-8-2 2 0,5 4 1 16,-5-1 0 0,7 1-1-16,-11-1 1 0,5-5 0 15,-12-1-1-15,2 6 1 16,-11-3 1-16,5-1 0 15,-7 4 0-15,13 0 1 16,-11-6 0-16,14-2-1 16,-6 0 2-16,13-1-3 0,-12-3-3 15,7-2-6-15,-13 2 0 16,4 0-2-16,-9 0 0 16,9-2 4-16,-11 6 3 15,10 2 0-15,-2 3 3 16,9 6 1-16,-10-3 2 15,10 5-1-15,-9-2 1 16,2 0-1-16,-12-1-2 16,14 1 0-16,-9 0-1 15,10 0-3-15,-8-1 2 16,10 1-4-16,-11-1-4 16,5-4 2-16,-7 5 2 15,8 1 0-15,-8-4 5 16,12 6 3-16,-3-1 0 15,8-4 0-15,-3-2 1 16,10 2-2-16,-10-2-7 0,6-1-4 16,-8 4-1-16,5 1-1 15,-11-4 1-15,7 4 9 16,-7-5 4-16,6 4 2 16,-2-5 2-16,9 3 0 15,-2-11 0-15,6 5 0 16,-8-4-1-16,4 3-4 15,-9-6 2-15,4 2-2 16,-5-1 1-16,10 1-1 0,-6 5 2 16,9 2-1-16,-4 1 1 15,6 1-1-15,-1-1 0 16,3-4 0-16,-4 0 1 16,2 8-2-16,-4-8-1 15,0 4 0-15,-5-6 0 16,10 5-1-16,-9-7 3 15,12 2 0-15,-8-5 1 16,10 5-1-16,-4 0 3 16,8 0-3-16,-5 4 1 15,9 2 0-15,-4 2 1 16,3-2-3-16,-5 0 2 16,4-3-1-16,-3-3-1 15,3 1-1-15,-4-4 0 16,7 1 0-16,-7 2 2 0,3 0-1 15,-1-5 5-15,2 7 3 16,0-3 7-16,3 4 1 16,3 3 1-16,5 0-4 15,4 0-1-15,1 2-9 16,0-1 1-16,-2-1-4 16,-4 2 2-16,2-1-1 15,-5-1 1-15,1-1-1 16,-1 1 1-16,0 0-1 0,-5 0 2 15,0 0-3-15,-6 1 2 16,3 1-1-16,-6 0 2 16,5-1 1-16,-5 2 7 15,11-1 0-15,-2 1 1 16,5 3-1-16,-6 3-3 16,7 0-6-16,-9 0 0 15,2 1-10-15,-5 2-23 16,3-1-36-16,-6-1-371 15,4-5 89-15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5:36.1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23B188A-74BF-448B-9E54-90CC5E7F2A65}" emma:medium="tactile" emma:mode="ink">
          <msink:context xmlns:msink="http://schemas.microsoft.com/ink/2010/main" type="inkDrawing" rotatedBoundingBox="17815,9478 17830,8379 17983,8382 17967,9480" semanticType="callout" shapeName="Other"/>
        </emma:interpretation>
      </emma:emma>
    </inkml:annotationXML>
    <inkml:trace contextRef="#ctx0" brushRef="#br0">166 0 707 0,'-18'4'195'0,"-5"12"49"0,3 13-205 15,-2 20-12-15,7 11-19 16,-3 17 18-16,1 4 14 16,6 15 21-16,8-11 3 0,3 11 6 15,9-11-21-15,8-1-14 16,3-16-22-16,-2 2-3 15,-1-21-5-15,-6-3-1 16,-3-12-1-16,-7-6 2 16,2-10-2-16,-6-3 0 15,5-8 1-15,-2-6 0 16,-2-1-1-16,2-5 1 16,0 1-1-16,0-11 1 15,0-7-1-15,3-22 0 16,-1-13 0-16,6-29-1 15,-5-9-1-15,3-28 1 16,0 5-1-16,0-6 1 16,-1 24 0-16,-4 11 1 15,-4 35-2-15,-2 16 0 0,-7 23-1 16,0 9-2-16,6 7-1 16,-6 10 2-16,4 6-1 15,3 12 1-15,-2 3 1 16,2 19 0-16,3 6-1 15,-1 21 2-15,3 1-2 16,3 17 1-16,1-7 0 16,-4 4 1-16,1-19-1 15,-2-2 2-15,-4-20 0 0,3-11 1 16,2-18-3-16,-4-7 1 16,5-13-1-16,5-11 1 15,-2-10 0-15,0-24 2 16,4-16-1-16,-4-28 3 15,-2-12-4-15,-5-12-1 16,0 19-1-16,-2 19 0 16,-4 29-5-16,-5 40-9 15,0 34 2-15,-2 28 0 16,0 21 0-16,2 29-12 16,7 12-20-16,5 17-274 15,-1-23 67-15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2:09.4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ADF1C37-01A6-4A89-ADD8-3EF7672FF964}" emma:medium="tactile" emma:mode="ink">
          <msink:context xmlns:msink="http://schemas.microsoft.com/ink/2010/main" type="inkDrawing" rotatedBoundingBox="1838,9004 14354,9153 14352,9347 1836,9199" semanticType="9" shapeName="Other">
            <msink:destinationLink direction="with" ref="{9173F14F-0C91-4A94-A86A-15FE45EAE117}"/>
          </msink:context>
        </emma:interpretation>
      </emma:emma>
    </inkml:annotationXML>
    <inkml:trace contextRef="#ctx0" brushRef="#br0">4150-253 454 0,'-6'-11'308'16,"-1"4"-27"-16,3 1-55 16,-2 4-93-16,3 0-14 15,-2 2-42-15,0 2-1 16,1 0-27-16,-2 1 14 16,-2 0-17-16,2 0 8 15,1-3-12-15,-2 0 2 16,1-5-22-16,-4 1 0 0,1-1-10 15,-3 0 9-15,1 1-5 16,-3 2 7-16,2 4-6 16,0-1 5-16,1 4-7 15,2-1 0-15,-3 0-6 16,4-4 1-16,0-2-6 16,2-1-1-16,-5-5-1 15,8 2 3-15,-7 0-1 16,-1 0 3-16,-3 1 0 0,0 7 4 15,-1 1-3-15,3 3 3 16,-2-1-1-16,2-1 1 16,1-1-6-16,-3-7-1 15,2-2-3-15,-1-5 3 16,0 2-3-16,-1-4 5 16,-3 7-2-16,-1 2 5 15,-2 2-2-15,-5 5 3 16,2 3-5-16,0 0 6 15,0 1-6-15,0-1 3 16,3-3-6-16,-1-3 4 16,2-3-5-16,-2-2 5 15,-1-3-3-15,-2 1 2 16,-1 1-4-16,-7 3 2 0,4 1-4 16,-7 8 0-16,4 2-2 15,-4 1 3-15,9 2 1 16,-9-2 1-16,3-6 2 15,-7-1 1-15,2-4-1 16,-9-1 0-16,7 0-2 16,-6 0 3-16,5 1-3 15,-6 4 4-15,5 1-3 16,-7 5 1-16,5-1-3 0,0 5 1 16,6-1-2-16,-1 0 0 15,11-5 2-15,-9-4-1 16,4-7 1-16,-12 0 0 15,1-2-1-15,-10 1 1 16,7 4-2-16,-10 2-1 16,10 5-1-16,-8 4 3 15,6 0-4-15,-4 2 3 16,6-5 3-16,3-1 0 16,10-4-1-16,-9-4 2 15,8-3-4-15,-2-5 2 16,-4-1-1-16,-9-3 2 15,7 1-2-15,-5 1 4 16,2 6-4-16,-2-2 1 16,4 2-3-16,-5 3 4 15,5 2-4-15,-4 1 4 0,7 1 1 16,-8-2 1 0,7 1-2-16,-1-2 4 0,3 0-3 15,-7-4-1-15,7 0-1 16,-5 1 3-16,1 0-4 15,-3 2 0-15,4 3-2 16,-7 2 2-16,5-1-3 16,-7 4 1-16,8-4 2 0,-3 0-1 15,8-2 1-15,-5-1 0 16,5-3-1-16,-10-5 1 16,2 3-1-16,-6 1 1 15,4 2 0-15,-7 4-1 16,6 5-1-16,-5 2 1 15,7 2-1-15,-5 1 0 16,10 3 1-16,-7-2 1 16,8-4 0-16,-13 0 1 15,8-5 0-15,-12-2-1 16,6-1-1-16,-10-2 1 16,15-1 0-16,-10 1 0 15,6-1-1-15,-9 2 1 16,8 4 0-16,-7 3-2 15,6-1 0-15,-8 4 1 16,7-2 0-16,-7-2 1 0,4-3 0 16,-6-2 1-16,8-5-1 15,-6-2 1-15,9 2-2 16,-8-3 1-16,9-3 0 16,-4 3 0-16,3 0-1 15,-10 1 0-15,7 5-1 16,-11 7 0-16,3 3 0 15,-4 3 1-15,7-4 0 0,-6 2 1 16,11-5 0-16,-3-5 0 16,7-2-1-16,-10 1 1 15,7-4 0-15,-17 2-1 16,9 3 0-16,-11 0 1 16,11 0-2-16,-9 3 1 15,16 1-1-15,-10 1-1 16,10-1 1-16,-9 2 1 15,9-1 0-15,-11-1 3 16,9-1-1-16,-8-1 1 16,12 1-2-16,-7-6 1 15,8 0-2-15,-3-2 0 16,5-1 0-16,-5-7 0 16,3 9 0-16,-9 0 1 15,6 4-3-15,-11 10 2 0,7 3 1 16,-5 3 0-16,9-4 1 15,-8 0 1-15,11-4-1 16,-4-5-1-16,9-2-1 16,-8-4 0-16,12 1 1 15,-13 2-1-15,7-3 1 16,-10 6 0-16,9 2-2 16,-11 7-2-16,6-3-3 15,-6 8 0-15,7-2 1 0,0 5 2 16,10-8 4-16,-10-3 2 15,8-1 0-15,-3-7-1 16,-2-4-1-16,-9 0 0 16,10 0-2-16,-8-2 2 15,1 2-2-15,-5 6 2 16,10 2-2-16,-1-2 1 16,-1 3-1-16,-7 3 1 15,5-8 1-15,-13 2 0 16,2-1 0-16,-2-2 1 15,7-2-2-15,-5 7 1 16,9-4-1-16,-4 1 1 16,9 2-2-16,-12 1 1 15,10-1-2-15,-8 1 1 16,3 2-1-16,-9-1 1 16,13-1 0-16,-9 1 2 0,11 0-1 15,-5-3 1-15,11 0-1 16,-3 0 1-16,10-5-1 15,-10 2 1-15,9 2-1 16,-8-4 0-16,4 2 0 16,-6 2 0-16,11-4 0 15,-8 0 1-15,7 2-1 0,-8 6 0 16,7-3 0 0,-3 5-1-16,7-2 1 0,-7 2 0 15,8-4 1-15,-8 2-1 16,2-4 0-16,-6-1 1 15,6-1 0-15,-8-1-2 16,9 1 1-16,-3-2 1 16,6 0-1-16,0-1-2 15,5 0 0-15,-5 0 0 16,9-2 1-16,-7 8 0 16,6 2 2-16,0 1-1 15,1-2 0-15,-11 4 1 16,3-5-1-16,-11 0 1 15,1-2 0-15,-4 6 0 16,7-3-1-16,-3 1 1 16,7-1-1-16,1-1 1 15,9 2-1-15,1-1 2 0,8 2 1 16,1 5-1-16,10 0 2 16,0-1-1-16,3-2-1 15,1-1-2-15,6-4 2 16,-4 2-4-16,5-5 2 15,-2 3-4-15,0-3 1 16,-5 0-2-16,2-3-1 16,-6 0-34-16,-4-4-44 0,-1 1-48 15,5 8-368-15,-3 13 62 16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8:44.8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97324CE-CDAF-41B9-A456-811CAC8B88A0}" emma:medium="tactile" emma:mode="ink">
          <msink:context xmlns:msink="http://schemas.microsoft.com/ink/2010/main" type="inkDrawing" rotatedBoundingBox="7724,7360 14989,7266 15008,8788 7743,8882" semanticType="enclosure" shapeName="Other">
            <msink:destinationLink direction="with" ref="{1EE2632A-AFFE-4A24-920B-BE75951037FC}"/>
          </msink:context>
        </emma:interpretation>
      </emma:emma>
    </inkml:annotationXML>
    <inkml:trace contextRef="#ctx0" brushRef="#br0">6665 425 992 0,'-14'13'271'0,"-3"-1"68"0,3-3-283 0,1 2-29 16,0-10-23-16,-4 1 0 16,1-8-9-16,-9 3 0 15,1 0-7-15,-12-2 2 16,-13-7-54-1,-5-2-13-15,-11-11-42 0,-9-1-2 16,-7-3 60-16,12 8 58 16,-14-2 81-16,12 9 56 15,-9 2 26-15,13 10-47 16,-13 2-27-16,7 3-50 16,-15 0-19-16,7-1-32 15,-20-7-11-15,10-4-11 16,-7-6-4-16,7-5 6 0,-16-5 13 15,12 2 5-15,-17-1 19 16,5 5 9-16,-8 5 23 16,10 5 1-16,-14 6 20 15,14 3-10-15,-10 2 1 16,11-5-22-16,-5-3-11 16,14-4-20-16,-18-5-3 15,11 0-8-15,-20-5 1 16,10 3 0-16,-13-3 6 15,15 5-1-15,-16 1 7 16,16 6 0-16,-19 8 8 16,15 6 0-16,-14 10 13 15,11 5-3-15,-9 10 10 16,17-4-7-16,-6 4 2 16,20-11-12-16,-4-3-1 15,11-8-8-15,-7-1 6 0,6-2-5 16,-11 3 4-16,13-1-2 15,-8 2-1-15,12 1-8 16,-12 1 5-16,14-1-6 16,-11 8 6-16,9-1 1 15,-12 11 5-15,13-4-3 16,-7 7 2-16,13-3-4 16,-7 6 6-16,12-6 0 0,-2 8 9 15,13-6 1-15,0 3 12 16,16-7-4-16,4 4 2 15,11-2-12-15,1 3-2 16,10-1-11-16,10 4-6 16,6-3-6-16,10 11 1 15,9-4-6-15,10 11-5 16,0-7-3-16,8 6-7 16,-1-10 0-16,10 7 5 15,-3-17 6-15,13 9 9 16,0-7 11-16,9 4 5 15,-3-9 0-15,16 10 3 16,-4-9-3-16,19 2 2 16,-2-6-5-16,20 2 3 15,-13-8-2-15,22 0 2 0,-9-7-4 16,19 0 5-16,-10-4-4 16,18-3 3-1,-12-3-2-15,21 0 3 0,-15 0-5 16,19 3 5-16,-7 3-3 15,15 3 2-15,-18 0-5 16,23 1 5-16,-23-1-3 16,19-2 3-16,-15-4-4 15,25-4 4-15,-20-5-4 16,25-5 2-16,-20-7-4 0,27-2 4 16,-34 0-3-16,24 1 3 15,-20 7-3-15,19 6 5 16,-28 4-3-16,28 4 2 15,-25 0-3-15,18-7 7 16,-24 0-7-16,20-8-2 16,-21-1-5-16,15-6 4 15,-23 0-6-15,13-6 4 16,-21 3 3-16,8-5 5 16,-20 2-4-16,8-2 5 15,-18 5-7-15,7-6 1 16,-20 2-3-16,-1 1 4 15,-16 0-5-15,-8-2 8 16,-15 10 0-16,-3-2 2 16,-15 3-3-16,-7 0 7 0,-7 6-4 15,-5-3 6-15,-7 2-2 16,-6-6 10-16,-3 1-6 16,-10-8 8-16,-6-1-5 15,-9-5 4-15,-7 1-9 16,-8-7 1-16,-2 2-7 15,-19-5 2-15,2 6-5 0,-13-3 7 16,-6 7 4-16,-19 2 15 16,10 10 3-16,-18-7 9 15,8 5 4-15,-17 2 12 16,7-1-13-16,-16-5-2 16,13 4-11-16,-28-17-28 15,11-7-38-15,-27-16-39 16,9 0-25-16,-50-3-327 15,13 22 84-15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8:49.3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EE2632A-AFFE-4A24-920B-BE75951037FC}" emma:medium="tactile" emma:mode="ink">
          <msink:context xmlns:msink="http://schemas.microsoft.com/ink/2010/main" type="inkDrawing" rotatedBoundingBox="9682,2952 9818,7299 9700,7303 9564,2956" semanticType="callout" shapeName="Other">
            <msink:sourceLink direction="with" ref="{097324CE-CDAF-41B9-A456-811CAC8B88A0}"/>
            <msink:sourceLink direction="with" ref="{56BB29C6-923A-422F-83B6-BFBA26E27199}"/>
          </msink:context>
        </emma:interpretation>
      </emma:emma>
    </inkml:annotationXML>
    <inkml:trace contextRef="#ctx0" brushRef="#br0">68 47 645 0,'-11'-28'135'0,"5"11"62"16,3 16-195-16,0 21-5 15,3 18-4-15,-8 39 7 16,-2 25 6-16,-1 44 40 15,2 14 16-15,1 24 11 0,8-17-4 16,0 15-5-16,8-24-38 16,-1 11-11-16,-1-29-8 15,1 18-2-15,5-16-2 16,-6 21 2-16,-3-10 1 16,3 44 0-16,2 5 0 15,-5 40 1-15,5-11-3 16,1 35 0-16,0-32 0 0,5-7 0 15,-5-56-3-15,0-8 1 16,3-62 0-16,-2-23 2 16,-3-36-3-16,7-12-5 15,0-26-14-15,0-27-52 16,0-11-213-16,-7-52 43 16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8:50.4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40DCC0D-0780-4B8D-BFEA-F5FCD58B03CC}" emma:medium="tactile" emma:mode="ink">
          <msink:context xmlns:msink="http://schemas.microsoft.com/ink/2010/main" type="inkDrawing" rotatedBoundingBox="18610,7066 18791,3105 18833,3106 18651,7067" semanticType="callout" shapeName="Other">
            <msink:sourceLink direction="with" ref="{10CFD850-5052-432E-AF72-194A439F222E}"/>
          </msink:context>
        </emma:interpretation>
      </emma:emma>
    </inkml:annotationXML>
    <inkml:trace contextRef="#ctx0" brushRef="#br0">205 0 791 0,'-15'11'163'0,"1"4"83"15,11 11-228-15,3 16-16 16,3 5 8-16,-2 16-7 16,-1 6 1-16,0 25 2 15,-6 2 12-15,0 27 14 16,-5-2 7-16,-2 17 1 15,-1 5-4-15,2 27-9 0,1-23-14 16,5 10-7-16,4-10-1 16,4-10-2-16,-4-33 0 15,2 20 0-15,-3-9 2 16,-2 25 0-16,-2-5 1 16,-7 72-1-16,5-12 1 15,-2 12-2-15,-3-29-2 16,2 9 1-16,6-77-1 15,-2 2-1-15,8-25 1 16,0 2 0-16,3-29 1 0,2-1-1 16,-4-21 1-16,-5-3 0 15,4-16-1-15,-2-6 4 16,-4-13-172-16,9-26-139 16,-9-15-7-16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8:51.6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A681C43-AF96-4008-A7EB-EFB01B6DF186}" emma:medium="tactile" emma:mode="ink">
          <msink:context xmlns:msink="http://schemas.microsoft.com/ink/2010/main" type="inkDrawing" rotatedBoundingBox="19718,9230 19881,16361 19632,16367 19469,9236" semanticType="callout" shapeName="Other">
            <msink:sourceLink direction="with" ref="{D45879E1-3803-42AC-A02B-3D50F318F0A3}"/>
          </msink:context>
        </emma:interpretation>
      </emma:emma>
    </inkml:annotationXML>
    <inkml:trace contextRef="#ctx0" brushRef="#br0">68 0 311 0,'-17'7'69'0,"0"6"27"15,9 3-86-15,2 7-11 16,3 5 4-16,2 15-2 16,-1 5 10-16,1 21 24 15,1 1 18-15,1 28 11 0,1 0 2 16,-1 31-6-16,4 0-22 16,-5 31-11-16,0-13-5 15,-2 26 2-15,1-22 1 16,-2 25-4-16,0-20-1 15,0 33-9-15,3-16-4 16,1 39-5-16,1-14 2 0,5 33 1 16,4-25-1-16,-3 18-3 15,4-29 3-15,2 10-4 16,-8-30-1-16,-2 25 2 16,1-23 3-16,-10 26-4 15,-2-19 5-15,-2 26-4 16,-7-23 3-16,2 19-2 15,5-34 2-15,0 4-4 16,4-43 3-16,4-5-2 16,6-30 7-16,1 0 0 15,1-15 6-15,7 15 28 16,3-4 8-16,3 19-5 16,1-6 1-16,7 19-5 15,-11-52-22 1,1-1-15-16,16 70-2 0,-5-29 2 15,-1-15-4 1,-8-30-2-16,-14-47-20 0,3-21-14 16,-7-22-19-16,-5-14-41 15,-10-33-160-15,-8-9 40 16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9:02.7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57E6555-CE1D-4ECE-8D40-5BD092968F2C}" emma:medium="tactile" emma:mode="ink">
          <msink:context xmlns:msink="http://schemas.microsoft.com/ink/2010/main" type="inkDrawing" rotatedBoundingBox="8011,7746 15028,7529 15059,8526 8041,8743" semanticType="enclosure" shapeName="Other"/>
        </emma:interpretation>
      </emma:emma>
    </inkml:annotationXML>
    <inkml:trace contextRef="#ctx0" brushRef="#br0">107 88 853 0,'-12'-1'202'16,"0"1"73"-16,6-2-250 15,3 5-15 1,1-3-11-16,2 11-6 0,2 8-1 16,-1 13 6-16,-1 9 1 0,3 19 5 15,-3 1 3-15,-1 15 1 16,-1-3-3-16,1 7 2 16,-3-13-1-16,0-1 5 15,1-24 2-15,1 2 7 16,2-8 0-16,2-3 6 15,-1-2-5-15,5 6-1 16,2-16-10-16,4-2-2 16,4-6-6-16,2-6-1 15,5-6-3-15,0-4 2 16,0-3 1-16,0-3 3 16,-3-2 0-16,-1-1 3 15,-1 6-2-15,3 1 2 16,1 7-3-16,9 2 3 15,-2 5-1-15,11-1 0 16,-5 0-2-16,9-2 1 0,-5-2-4 16,10-4-1-16,-6-1-1 15,4-4 0-15,-1-1 0 16,5 2 1-16,-10 0 0 16,2 3 2-16,-7 4-1 15,5 3 0-15,-6 0 1 16,13-3 0-16,-5 2-1 15,13-5 1-15,-8-3-1 0,13-3-1 16,-1-2 0-16,9-1-1 16,8 0-1-1,-3 1 1-15,2 5 2 16,-4 4 0-16,0 3 1 16,-9 2 0-16,14-3 1 15,-6-2-3-15,8-1 0 16,-11-4-2-16,10-2 1 15,-12 1-1-15,3 0 3 16,-9 1 0-16,15 1 0 16,-17 1 0-16,13 1 0 15,-4 1 0-15,5 4-1 16,-7-1 0-16,4 0-1 16,-9 2 0-16,1-4 1 15,-4-1 0-15,3 4 6 0,-7-6 0 16,10 0 1-1,-8 2-1-15,7-3 0 0,-4-1-6 16,-3 4 0-16,-6-5-1 16,3 1 5-16,-6 2 0 15,0 2 4-15,4 2-1 16,0 4 1-16,-2 0-5 16,7 3 1-16,-3-1-4 15,9-4 1-15,-5 1-2 0,7-2 1 16,-5-3-1-16,9 0 1 15,-7-2 0-15,8 1 1 16,-7-1 0-16,10 2 1 16,-7 2-2-16,10-1 1 15,-12 3-3-15,7-1 1 16,-10-3 0-16,2-2 2 16,-12 1-2-16,8-4 3 15,-9 2-1-15,7-3 0 16,-5 0 1-16,9-7 5 15,-7 4-2-15,14-5 2 16,-8 4-2-16,13-3 1 16,-9 4-6-16,17 0 2 15,-9 1 0-15,15 1 0 16,-12 2-1-16,18-3 0 0,-16 4-2 16,8-2 1-16,-13-1-1 15,7-2 2-15,-16 5-2 16,4-3 2-16,-10 3 0 15,5 2 0-15,-10-1-1 16,9 5 0-16,-12-4 0 16,8 4-1-16,-9-2 1 15,5 1-1-15,-14-4 1 16,10 2 0-16,-10-7 1 0,3 2-1 16,-8 4 1-16,5-2 0 15,-8-2-1-15,-3 0 1 16,-6 2-1-16,-1-6 0 15,-7 2 1-15,-4-3 3 16,-5 2 0-16,-8-15 3 16,-3 4 0-16,-5-13 1 15,-4 0-3-15,-2-4 1 16,2 3-4-16,-4-3 1 16,4 11-3-16,-4 0 8 15,4 11 2-15,0 1 3 16,3 6-1-16,0-4 1 15,4 3-8-15,0-3-4 16,3-4-4-16,1-4 0 16,-1 0-2-16,-3-3 1 0,-1-3 2 15,-4 2 1-15,-2 1 0 16,-2 3 4-16,4 4 0 16,-6 0 10-16,5 3 2 15,-2 9 2-15,-4-4 0 16,-1 3 1-16,3 5-10 15,-7 0 0-15,4-6-3 16,-2 5 0-16,-1-4-2 0,-6-2 0 16,4 0-1-16,-7 4 0 15,0 3-1-15,-10-6-2 16,4 11-1-16,-8-4 3 16,4-1-1-16,-8-1 4 15,7 4 1-15,-7-2 2 16,9-2-2-16,-13 4 0 15,8-6-3-15,-12 3 0 16,1-5-2-16,-14 2-5 16,7 3-3-16,-11-3-1 15,9-1 2-15,-16 0 1 16,7 1 5-16,-14-6 1 16,6 8 1-16,-17-1 0 15,16-2-3-15,-13-1 2 16,11 2-1-16,-10-5-1 15,14 1-5-15,-15 3-14 16,15 1-9-16,-7-6-13 0,13 5-6 16,-19-3 0-16,6 6 12 15,-12 9 6-15,6 7 14 16,-13 9 10-16,16-4 5 16,-14-1 3-16,11-5 2 15,-14-1 1-15,8-5-1 16,-13 7-1-16,14-7 0 0,-18 0 5 15,12-7-1-15,-15 2 3 16,9-6-1-16,-9 2 1 16,12-2-6-16,-17-5 1 15,16 0-3-15,-15-1 2 16,10 6-2-16,-11-5 3 16,16 4 1-16,-18-5 3 15,18 1 1-15,-17-4 1 16,16 4-2-16,-21 2-2 15,14 4-3-15,-20 7-2 16,12 0-6-16,-31 5-14 16,7 4-331-16,-57 8 100 15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9:16.1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54993CA-AE8A-48EE-A612-F0F920454B91}" emma:medium="tactile" emma:mode="ink">
          <msink:context xmlns:msink="http://schemas.microsoft.com/ink/2010/main" type="inkDrawing" rotatedBoundingBox="7812,7635 15341,7415 15383,8840 7854,9060" semanticType="enclosure" shapeName="Other"/>
        </emma:interpretation>
      </emma:emma>
    </inkml:annotationXML>
    <inkml:trace contextRef="#ctx0" brushRef="#br0">239 550 566 0,'-8'0'269'16,"8"-14"-8"-16,6-6-110 15,2-2-96-15,4-1-12 16,2 8-11-16,-3 6 6 16,-2 10-5-16,0 22 8 0,-2 16-8 15,-6 24 1-15,4 13-11 16,-1 15-6-16,2-13-7 15,7 2-2-15,4-39 0 32,-10-21 1-17,2 2-6-15,34 54 1 0,0-14-1 16,9 7 0-16,1-6-2 0,-7-14 2 16,-2 1-1-16,11 9-1 15,1-12 0-15,16 2-1 16,23-18-2-1,4-10 1-15,12-13 2 16,1-6-1-16,0-9 2 16,-20 0-1-16,14-1 1 15,-13 2-2-15,16 4 2 16,-14-4-1-16,17 3 0 16,-8-1-2-16,21-9 0 15,-4-7-2-15,23-7 0 16,-9-9 1-16,17-11 0 15,-13 2 2-15,13-7 2 16,-15 8 0-16,18 7-1 16,-25 16 1-16,19 11 0 15,-22 15 0-15,24 13-1 0,-18 1 1 16,19 2 0 0,-17-2-1-16,27-10-1 0,-19-12 1 15,15-11-3-15,-9-12 0 16,19-12 1-16,-17-1 0 15,5-1 1-15,-16 11 0 16,10 11 2-16,-21 19 0 0,11 13-1 16,-22 11-2-16,15 4 4 15,-15 0-2-15,14-6 2 16,-14-11-3-16,20-4 0 16,-20-11-1-16,7-6 1 15,-23-7-1-15,3-7 0 16,-21-1 1-16,3-2 1 15,-25 3-2-15,-4 0 0 16,-21 7-1-16,-8-2 2 16,-15 3-1-16,-5-2 5 15,-4-2 5-15,-5-1 11 16,0-1 2-16,-5-5 3 16,5 3-2-16,-6-9-5 15,1-2-10-15,-7-14-11 16,3 1-13-16,-5-22-13 15,-6 3-10-15,-6-12-14 16,0 10 0-16,-11-6 7 0,-4 16 12 16,-8 0 10-16,3 15 14 15,-14 0 8-15,3 12 5 16,-15 4 3-16,4 7 2 16,-11 4 6-16,1 6-1 15,-13 2 3-15,10-1-2 16,-17-2 0-16,9 0-5 15,-13 1-2-15,6 2-2 0,-19 9 0 16,7 7-4-16,-24 9 4 16,13 4 0-16,-27 9 3 15,11-3-2-15,-17 2 2 16,16-3-4-16,-30-1-2 16,22-5-6-16,-23-3-4 15,16-6-1-15,-34-5-2 16,19-5 2-16,-24-8 3 15,17-3 2-15,-33-2 4 16,27 1 3-16,-24 8 2 16,16 9 2-16,-26 8 7 15,32 3 1-15,-29 6 9 16,21-1 2-16,-16-10 7 16,25-5-6-16,-29-2-2 15,33-8-10-15,-17-15-5 16,21-2-8-16,-18-5-7 0,26-6-3 15,-13 13-16-15,24 17-6 16,-8 31-21-16,32 28 99 16,9 50-397-16,21 2 157 15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7:00.2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036DB42-EDE7-4806-A395-EC08AD28962E}" emma:medium="tactile" emma:mode="ink">
          <msink:context xmlns:msink="http://schemas.microsoft.com/ink/2010/main" type="writingRegion" rotatedBoundingBox="25208,624 32610,791 32533,4199 25131,4032"/>
        </emma:interpretation>
      </emma:emma>
    </inkml:annotationXML>
    <inkml:traceGroup>
      <inkml:annotationXML>
        <emma:emma xmlns:emma="http://www.w3.org/2003/04/emma" version="1.0">
          <emma:interpretation id="{D303DFF6-2066-4603-BF67-7E14267D144A}" emma:medium="tactile" emma:mode="ink">
            <msink:context xmlns:msink="http://schemas.microsoft.com/ink/2010/main" type="paragraph" rotatedBoundingBox="25208,624 32443,787 32414,2064 25179,1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75CA4E-5852-4D53-B41E-6F4C3DD3C933}" emma:medium="tactile" emma:mode="ink">
              <msink:context xmlns:msink="http://schemas.microsoft.com/ink/2010/main" type="line" rotatedBoundingBox="25208,624 32443,787 32414,2064 25179,1901"/>
            </emma:interpretation>
          </emma:emma>
        </inkml:annotationXML>
        <inkml:traceGroup>
          <inkml:annotationXML>
            <emma:emma xmlns:emma="http://www.w3.org/2003/04/emma" version="1.0">
              <emma:interpretation id="{1E9BF992-A246-420F-9516-E4E36777A661}" emma:medium="tactile" emma:mode="ink">
                <msink:context xmlns:msink="http://schemas.microsoft.com/ink/2010/main" type="inkWord" rotatedBoundingBox="25206,720 27722,777 27703,1605 25187,1548"/>
              </emma:interpretation>
            </emma:emma>
          </inkml:annotationXML>
          <inkml:trace contextRef="#ctx0" brushRef="#br0">-4637 1 346 0,'-3'2'216'0,"-3"1"9"15,2 0-38-15,0-8-53 16,1 7-8-16,-3-2-43 16,3 1-21-16,0 2-34 15,1 2-10-15,2 0-12 16,-2 13 0-16,-1 3-2 16,-4 15 4-16,1 7-1 15,-4 9 4-15,3-2-1 0,-2 9 1 16,2-10-3-16,-2 3 1 15,5-4-6-15,-4-1 3 16,2-9-5-16,0 1 1 16,1-7 0-16,0-9 2 15,1-5-1-15,1-4 1 16,1 3-1-16,1-6 0 16,-1 4-2-16,4-3 0 15,1 1-1-15,1-9 2 16,2 2-1-16,2-7 2 15,0 6 0-15,3-5 0 16,-2 3-1-16,5-2 1 16,-4 8-2-16,6-6 0 15,-1 5-1-15,6-5 1 16,2 0-1-16,8 2 0 16,1-4-1-16,11-4 1 0,-3 2-1 15,9 1 1-15,-21-3 3 31,-1 1-2-31,35-2 0 0,-8 4-1 16,4 0 1-16,-11-5-1 16,-7 5 1-16,-8 0 0 15,7 0 0-15,-7 0-1 0,9 5 1 16,-2 1-1 0,8-3 0-16,-2 4-1 0,7-2 2 15,-5-2-2-15,7-1 1 16,-12-2 0-16,5-3 0 15,-9-2 0-15,7-1-1 16,-7-2 1-16,8 0 0 16,-6 2 0-16,3-4 1 15,-5 7-1-15,2-4 3 16,-6 3-3-16,6-4 1 16,-2 8-1-16,5-12-1 15,-3-2-1-15,8 3 1 16,-18 7 1-1,1-1 3 1,26-4-1-16,-5 4-2 16,-4 4 0-16,-7-1 1 15,-24 4-1-15,7-8-1 16,-4-2 2-16,6 6-1 0,-4-4 0 16,2 2 0-16,-5 4 0 15,2 0 1-15,-5 0-2 16,4 3 2-16,-4 0-1 15,6 1 1-15,-5 4 0 16,4-8-1-16,-2-3 1 16,-3-6-1-16,0-3 1 0,-1-4-1 15,-9 4 1-15,0-3 0 16,-1 2 1-16,-2 1-1 16,0 3 1-16,-1-5-1 15,1 3 1-15,4-4-3 16,-2 3 2-16,6-14-2 15,1 1 0-15,5-9-1 16,-2-2 2-16,4-9-1 16,-7 5 2-16,5-1 1 15,-10 9 0-15,1-1-1 16,-5 10 1-16,3 2-1 16,-3 6 0-16,-1 2 0 15,-5 7 1-15,-2-8 4 16,-4 11 3-16,-3 6 3 15,-5-1 1-15,0 1 2 16,0 6-4-16,-1-6-1 16,1-6-1-16,5-6-3 0,4 0-1 15,0-4-2-15,4 1 1 16,-7-5-3-16,2 7 2 16,-10 3-2-16,-2 1 2 15,-7-1 0-15,4 5 2 16,-10 1 1-16,3-6 3 15,-2-3 1-15,0 10 0 16,-2-3 1-16,4 1-1 16,-2 5-2-16,5 2-1 0,0-8-1 15,2 6-1-15,-6-9 0 16,3 3 1-16,-9-1 0 16,-1 4 3-16,-10-6 4 15,2 9 3-15,-7-1 0 16,3-1 1-16,-2-4-5 15,13 2-2-15,-5 1-4 16,12-5-2-16,-4 8-2 16,5-1 0-16,-10 4-2 15,4-3 2-15,-7 9-2 16,9-10 2-16,-10 4-2 16,7-6 3-16,-1 0-4 15,3-8 4-15,-12 4-5 16,10 1 1-16,-6 1-2 0,5 1 3 15,-6 5-3-15,8-1 2 16,-5 2 2-16,5-1 0 16,-2 4-2-16,7-3 4 15,3 2-1-15,4-2 0 16,-2-3-3-16,4-2 4 16,-1 0-4-16,2-7 3 15,-6 1-2-15,3 0 4 16,-10-6-3-16,4 9 3 0,-3 7-3 15,3 1 1-15,-2 6-1 16,11 3 0-16,-3-2-2 16,4-5 2-16,7 6-1 15,6-7-35-15,4 17-354 16,-1-6 106-16</inkml:trace>
        </inkml:traceGroup>
        <inkml:traceGroup>
          <inkml:annotationXML>
            <emma:emma xmlns:emma="http://www.w3.org/2003/04/emma" version="1.0">
              <emma:interpretation id="{C6BDF91F-0E75-4BB5-AF3A-A2EAAEC62E12}" emma:medium="tactile" emma:mode="ink">
                <msink:context xmlns:msink="http://schemas.microsoft.com/ink/2010/main" type="inkWord" rotatedBoundingBox="29982,732 32443,787 32414,2064 29953,2009"/>
              </emma:interpretation>
              <emma:one-of disjunction-type="recognition" id="oneOf0">
                <emma:interpretation id="interp0" emma:lang="" emma:confidence="0">
                  <emma:literal>aben</emma:literal>
                </emma:interpretation>
                <emma:interpretation id="interp1" emma:lang="" emma:confidence="0">
                  <emma:literal>aban</emma:literal>
                </emma:interpretation>
                <emma:interpretation id="interp2" emma:lang="" emma:confidence="0">
                  <emma:literal>Naben</emma:literal>
                </emma:interpretation>
                <emma:interpretation id="interp3" emma:lang="" emma:confidence="0">
                  <emma:literal>Neben</emma:literal>
                </emma:interpretation>
                <emma:interpretation id="interp4" emma:lang="" emma:confidence="0">
                  <emma:literal>Nebens</emma:literal>
                </emma:interpretation>
              </emma:one-of>
            </emma:emma>
          </inkml:annotationXML>
          <inkml:trace contextRef="#ctx0" brushRef="#br0" timeOffset="-50579.325">1191 328 518 0,'-4'-8'381'15,"-15"16"-83"-15,-8 13-41 16,-9 18-224-16,6-1-22 16,-1 7 5-16,6-1 2 15,9-3 2-15,8-11-2 0,3-9-1 16,8-12-7 0,8-12 1-16,3-9-4 0,12-14 3 15,6-14 0-15,10-14-1 16,-4-4-2-16,2-2-1 15,-11 11-2-15,-8 22-7 16,-14 25-2-16,-10 30-1 16,-8 19 1-16,-6 22 2 15,-1 3 6-15,1 2 8 16,10-16 2-16,7-9-3 16,7-27-1-16,11-16 3 15,11-18-6-15,20-39 1 16,5-23-6-16,12-30 129 15,-2-8-473-15,-1-15 191 16</inkml:trace>
          <inkml:trace contextRef="#ctx0" brushRef="#br0" timeOffset="-50284.396">1602-8 790 0,'-26'52'329'0,"5"-9"22"16,2 5-157-16,6-8-115 15,5-1-12-15,16-20-33 16,11-8-8-16,6-11-21 15,16-8-1-15,2-6 0 16,-3 5 1-16,-8 9-8 0,-9 17-6 16,-13 18 0-16,-15 19 4 15,-12 6 2-15,-7 12 1 16,-2-6 7 0,-7-8 8-16,7-15 10 0,-6-3 34 15,8-16 8-15,-6-12 11 16,6-8-12-16,-1-8-12 15,8-8-36-15,-6-11-55 16,13 3-43-16,5-1-45 16,10 4-13-16,10-9-307 15,8 6 100-15</inkml:trace>
          <inkml:trace contextRef="#ctx0" brushRef="#br0" timeOffset="-49762.1969">1995 345 897 0,'12'9'250'0,"-18"3"81"0,-3 1-232 16,3 3-41-16,-2-8-3 15,0 0-4-15,10-10-19 16,-1-9-10-16,1-4-9 16,-4-5-2-16,-1-4-1 15,-4 5-7-15,-1 13-7 16,-7 15-1-16,1 19-1 0,-3 19 1 15,0 3 3-15,5 6 5 16,7-7 0-16,11-7-5 16,10-19 1-16,14-11 4 15,7-17-2-15,14-27 4 16,0-11 4-16,5-10-1 16,-8-1-3-16,-10 8 1 15,-12 18-6-15,-10 16-2 16,-15 18-4-16,-7 13 4 15,-3 5 1-15,-7 13 7 16,6-2 7-16,2-6 6 16,6-9-6-16,9-9 7 15,8-16-7-15,13-18-1 16,4-7-4-16,11-12 4 16,-2 7-7-16,1-6 0 15,-13 15-2-15,-6 15-5 0,-14 15-5 16,-8 9 3-16,-7 16-1 15,-8 11 3-15,2 3 3 16,-3 1 5-16,1-7 7 16,3-2 212-16,8-16-617 15,-1-21 286-15</inkml:trace>
          <inkml:trace contextRef="#ctx0" brushRef="#br0" timeOffset="-51282.3111">346 93 1185 0,'15'-81'305'0,"-39"92"-278"16,4 30-11 0,2 1-12-16,-22 59-5 15,-8 31 2-15,1-4 0 16,-7 3 4-16,19-54 0 16,1-16 4-16,9-29-2 15,8-15-3-15,16-17-1 16,13-28-14-16,10-8-16 15,14-46-119-15,7-4-29 16,14-44-7-16,-5 9 22 16,2-5 67-16,-16 46 143 15,-9 13 68-15,-13 45 15 0,-10 15 1 16,-8 13-52 0,-4 14-21-16,-3 10-35 0,-5 24-7 15,-1 4-10-15,1 21 4 16,5-9-3-16,6 4 1 15,3-16-3-15,3 3 3 16,2-13-2-16,-2-5 3 16,0-12-4-16,3-1 2 15,-2-10-3-15,-1-1 3 16,-1-13-3-16,-10-3 3 16,1-9-3-16,-12-10 0 15,2-13-6-15,-7-5-3 16,5-7-3-16,-4-8 3 0,10 4-1 15,0 7 9-15,10 11 10 16,-1 7 2-16,2 13-3 16,4 9-1-16,1 6-8 15,4 5-5-15,6 3-2 16,8 2 3-16,-2-2-2 16,10-9 3-16,-2-8-1 15,12-12 2-15,-2-7-1 16,5-9 2-16,-3-4-1 15,-1-1 0-15,-10 11-1 0,-4 9-4 16,-5 17-2-16,-10 17-3 16,-6 11 0-16,-5 13 1 15,-1-1 5-15,-1 5 4 16,-1-8 2-16,4-7-1 16,4-10-2-16,0-10-1 15,3-13 0-15,9-8 2 16,5-12 1-16,12-14 1 15,2-1 0-15,4-3-3 16,-8 7-4-16,-4 9-14 16,-17 18-14-16,-3 15-209 15,-14 10-95-15,2 5-48 16</inkml:trace>
          <inkml:trace contextRef="#ctx0" brushRef="#br0" timeOffset="-50944.0286">934 279 613 0,'-25'38'282'16,"-3"14"15"-16,2 4-140 15,6 2-57-15,8-11-35 16,3-10-13-16,7-12-28 16,7-8-9-16,-2-7-14 0,3-7 4 15,2 7-2-15,3 2 2 16,-1 11-1-1,1 15 3-15,-8 16-5 0,-3 16 2 16,-8 6-2-16,-4 6 4 16,0-11-3-16,1-7 4 15,-3-14 6-15,-2-8 27 16,-1-17 9-16,-2-14 16 16,-1-11-3-16,8-22-3 15,3-15-29-15,6-29-19 16,7-10-39-16,12-22-52 15,4 3 84-15,6 4-403 16,-5 24 122-16</inkml:trace>
        </inkml:traceGroup>
      </inkml:traceGroup>
    </inkml:traceGroup>
    <inkml:traceGroup>
      <inkml:annotationXML>
        <emma:emma xmlns:emma="http://www.w3.org/2003/04/emma" version="1.0">
          <emma:interpretation id="{E5E4C7A6-0A5C-4F2F-97A4-86782ED181FC}" emma:medium="tactile" emma:mode="ink">
            <msink:context xmlns:msink="http://schemas.microsoft.com/ink/2010/main" type="paragraph" rotatedBoundingBox="30236,2213 30900,2147 30967,2824 30303,28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F9F85D-1EE0-4727-A137-AA1B8433DA0F}" emma:medium="tactile" emma:mode="ink">
              <msink:context xmlns:msink="http://schemas.microsoft.com/ink/2010/main" type="line" rotatedBoundingBox="30236,2213 30900,2147 30967,2824 30303,2890"/>
            </emma:interpretation>
          </emma:emma>
        </inkml:annotationXML>
        <inkml:traceGroup>
          <inkml:annotationXML>
            <emma:emma xmlns:emma="http://www.w3.org/2003/04/emma" version="1.0">
              <emma:interpretation id="{05B03111-D655-43E2-B561-8AF3E994A8B9}" emma:medium="tactile" emma:mode="ink">
                <msink:context xmlns:msink="http://schemas.microsoft.com/ink/2010/main" type="inkWord" rotatedBoundingBox="30236,2213 30900,2147 30967,2824 30303,2890"/>
              </emma:interpretation>
              <emma:one-of disjunction-type="recognition" id="oneOf1">
                <emma:interpretation id="interp5" emma:lang="" emma:confidence="0">
                  <emma:literal>93</emma:literal>
                </emma:interpretation>
                <emma:interpretation id="interp6" emma:lang="" emma:confidence="0">
                  <emma:literal>94</emma:literal>
                </emma:interpretation>
                <emma:interpretation id="interp7" emma:lang="" emma:confidence="0">
                  <emma:literal>93.</emma:literal>
                </emma:interpretation>
                <emma:interpretation id="interp8" emma:lang="" emma:confidence="0">
                  <emma:literal>95.</emma:literal>
                </emma:interpretation>
                <emma:interpretation id="interp9" emma:lang="" emma:confidence="0">
                  <emma:literal>94.</emma:literal>
                </emma:interpretation>
              </emma:one-of>
            </emma:emma>
          </inkml:annotationXML>
          <inkml:trace contextRef="#ctx0" brushRef="#br0" timeOffset="-49017.1493">361 1762 960 0,'-26'28'269'16,"19"-5"138"15,2-13-378-31,2 3-15 0,-2 36 1 16,12-5-7-16,9-10 1 15,15-11-7-15,11-37 4 16,-1-4 0-16,8-5 3 16,-5 4-4-16,-1 2 1 15,-12 11-4-15,-3 5-1 16,-14 10-4-16,-2 3 4 15,-5 7 0-15,-2 2 3 16,-2-1 1-16,2-8 5 16,1-4-7-1,6-9 4-15,11-10-3 0,9-15 5 0,7-10-4 16,2-11 6-16,1-1-6 16,-7 5 2-16,-11 17-7 15,-5 20-3-15,-12 23 0 16,-10 21 15-16,-4 4 3 15,-3 13 15-15,-5-6 5 16,4-3 3-16,5-15-14 16,3-7-5-16,5-14-13 0,4-14-3 15,-2-15-44-15,9-37-357 16,-3-14 105-16</inkml:trace>
          <inkml:trace contextRef="#ctx0" brushRef="#br0" timeOffset="-48841.5827">762 1438 1180 0,'-14'-9'340'15,"0"2"85"-15,5 0-322 16,10-2-62-16,7 0-33 16,-3 3-49-16,-16 12-384 15</inkml:trace>
        </inkml:traceGroup>
      </inkml:traceGroup>
    </inkml:traceGroup>
    <inkml:traceGroup>
      <inkml:annotationXML>
        <emma:emma xmlns:emma="http://www.w3.org/2003/04/emma" version="1.0">
          <emma:interpretation id="{9BD13EC4-BAD9-49E8-8B39-0B02D42A4591}" emma:medium="tactile" emma:mode="ink">
            <msink:context xmlns:msink="http://schemas.microsoft.com/ink/2010/main" type="paragraph" rotatedBoundingBox="29864,3565 32501,3052 32654,3842 30017,43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B7ADA1-2107-4E46-88D4-AA3FD14FEF98}" emma:medium="tactile" emma:mode="ink">
              <msink:context xmlns:msink="http://schemas.microsoft.com/ink/2010/main" type="line" rotatedBoundingBox="29864,3565 32501,3052 32654,3842 30017,4355"/>
            </emma:interpretation>
          </emma:emma>
        </inkml:annotationXML>
        <inkml:traceGroup>
          <inkml:annotationXML>
            <emma:emma xmlns:emma="http://www.w3.org/2003/04/emma" version="1.0">
              <emma:interpretation id="{D3A809C0-17F4-457A-83D9-F7A52C022B99}" emma:medium="tactile" emma:mode="ink">
                <msink:context xmlns:msink="http://schemas.microsoft.com/ink/2010/main" type="inkWord" rotatedBoundingBox="29881,3652 30306,3570 30414,4128 29989,4210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47449.4104">101 2876 976 0,'3'-8'266'0,"-26"23"64"16,-5 30-278-16,2 19-28 16,8-1-20-16,4 3 1 15,8-11-3-15,7-1 2 16,4-16-2-16,-1 1 0 16,3-12 0-16,0-4-1 15,-4-14 4-15,2-12 7 16,0-12-1-16,-1-17 3 15,-1-3 1-15,6-35-5 16,-4-3-6-16,0-5-1 16,-4 10-1-16,-1 7-2 0,-4 35-1 15,2 18-2-15,2 19-2 16,3 16 1-16,3 13 1 16,8 6 3-16,1-4 0 15,7-2-2-15,-4-40 5 16,2 1 0-16,23-28 2 15,-5-20 4 1,5-20 0-16,-7-7-4 16,-19 24-1-16,-7 18-2 0,-2 19-3 15,-13 30-4-15,-1 34 0 16,-5 15 0-16,4 21 3 16,-4-4 4-16,11 6 1 15,5-26 2-15,10-13 0 16,3-17-5-16,12-7 225 15,-6-22-578-15,7-17 262 16</inkml:trace>
        </inkml:traceGroup>
        <inkml:traceGroup>
          <inkml:annotationXML>
            <emma:emma xmlns:emma="http://www.w3.org/2003/04/emma" version="1.0">
              <emma:interpretation id="{C8C3F518-E467-448E-BEDE-53B82CA8C1F1}" emma:medium="tactile" emma:mode="ink">
                <msink:context xmlns:msink="http://schemas.microsoft.com/ink/2010/main" type="inkWord" rotatedBoundingBox="30413,3586 31176,3437 31290,4027 30528,4175"/>
              </emma:interpretation>
              <emma:one-of disjunction-type="recognition" id="oneOf3">
                <emma:interpretation id="interp11" emma:lang="" emma:confidence="0">
                  <emma:literal>na.</emma:literal>
                </emma:interpretation>
                <emma:interpretation id="interp12" emma:lang="" emma:confidence="0">
                  <emma:literal>und.</emma:literal>
                </emma:interpretation>
                <emma:interpretation id="interp13" emma:lang="" emma:confidence="0">
                  <emma:literal>d.</emma:literal>
                </emma:interpretation>
                <emma:interpretation id="interp14" emma:lang="" emma:confidence="0">
                  <emma:literal>nd.</emma:literal>
                </emma:interpretation>
                <emma:interpretation id="interp15" emma:lang="" emma:confidence="0">
                  <emma:literal>rd.</emma:literal>
                </emma:interpretation>
              </emma:one-of>
            </emma:emma>
          </inkml:annotationXML>
          <inkml:trace contextRef="#ctx0" brushRef="#br0" timeOffset="-47144.1846">524 3175 1058 0,'-2'17'245'0,"4"-13"90"15,3-2-305-15,5 10-22 16,4-3-6-16,0-7 2 15,-2 7 0-15,2 2 1 0,-6-10-3 16,-4 5 3-16,-1 0-2 16,-4-1 10-16,-2-3 10 15,-2 1 29-15,1-5 11 16,1-1 8-16,-1-8-8 16,9 1-9-16,3-12-29 15,7-9-11-15,3-8-10 0,4-6-2 16,-5 5-1-1,-3 8-1-15,-7 14-2 0,1 14-2 16,-2 15-4-16,8 11 2 16,1 5-1-16,8 4-71 15,2-2 222-15,13-21-554 16,0-22 184-16</inkml:trace>
          <inkml:trace contextRef="#ctx0" brushRef="#br0" timeOffset="-46812.509">1095 2822 934 0,'-16'5'277'0,"-8"11"51"16,-1 12-247-16,-7 23-65 15,1 7-12-15,-2 11 1 16,8-6-1-16,4-5 1 16,11-20 0-16,10-18-2 0,8-9 1 15,10-8 3-15,5-11 0 16,8-19 2-16,4-13 3 15,8-35 7-15,-4-11 1 16,4-17 3-16,-10 11-3 16,-4 17-1-16,-12 29-9 15,-6 20-9-15,-9 24-3 16,-8 28 3-16,-7 13-2 16,-2 31 6-16,-4 12 5 15,6 14-2-15,7-16-1 0,9-8 1 16,7-29-4-16,12-25-209 15,-4-28-165-15,-1-30-16 16</inkml:trace>
          <inkml:trace contextRef="#ctx0" brushRef="#br0" timeOffset="-46669.7762">1309 3216 968 0,'-18'31'219'15,"4"-17"95"-15,6-13-595 16,7-24 91-16</inkml:trace>
        </inkml:traceGroup>
        <inkml:traceGroup>
          <inkml:annotationXML>
            <emma:emma xmlns:emma="http://www.w3.org/2003/04/emma" version="1.0">
              <emma:interpretation id="{F42FD4D6-773E-4788-86E5-7A5C05CA781B}" emma:medium="tactile" emma:mode="ink">
                <msink:context xmlns:msink="http://schemas.microsoft.com/ink/2010/main" type="inkWord" rotatedBoundingBox="31564,3235 32501,3052 32654,3842 31717,4024"/>
              </emma:interpretation>
              <emma:one-of disjunction-type="recognition" id="oneOf4">
                <emma:interpretation id="interp16" emma:lang="" emma:confidence="0">
                  <emma:literal>€</emma:literal>
                </emma:interpretation>
                <emma:interpretation id="interp17" emma:lang="" emma:confidence="0">
                  <emma:literal>E</emma:literal>
                </emma:interpretation>
                <emma:interpretation id="interp18" emma:lang="" emma:confidence="0">
                  <emma:literal>£</emma:literal>
                </emma:interpretation>
                <emma:interpretation id="interp19" emma:lang="" emma:confidence="0">
                  <emma:literal>¥</emma:literal>
                </emma:interpretation>
                <emma:interpretation id="interp20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-46282.4507">2311 2397 834 0,'31'-49'291'15,"-19"21"56"-15,-17 21-192 16,-16 22-73-16,-19 33-14 16,-2 4-4-1,3 1-62-15,-60 84 4 16,6 7 4-16,5 14 8 16,16-26 0-16,49-54-3 15,23-32-4-15,16-17-2 16,16-21-8-16,20-10 3 15,6-7-1-15,11-20 4 0,-6-3 0 16,0-13-35-16,-17 1-29 16,-6-8-26-16,-12 15-309 15,-8-3 65-15</inkml:trace>
          <inkml:trace contextRef="#ctx0" brushRef="#br0" timeOffset="-46061.2896">1786 2765 1157 0,'-10'-3'354'0,"5"2"53"16,14-6-309-16,20-5-74 16,17-6-25-16,31-8 2 15,12-5 0-15,23-4 2 16,-8 4-1-16,8 2 3 15,-21 9-38-15,-11 11-83 16,-36 4-295-16,-21 11 32 16</inkml:trace>
          <inkml:trace contextRef="#ctx0" brushRef="#br0" timeOffset="-45855.3154">1717 2974 1037 0,'-15'7'306'0,"13"-5"56"0,16-2-294 16,22-3-31-16,13-5-33 15,32-4 1-15,8-8 11 16,32-18-379-16,-9-2 129 16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6:33.1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C0E6854-AED6-4BC4-AB17-3B3F2EE75848}" emma:medium="tactile" emma:mode="ink">
          <msink:context xmlns:msink="http://schemas.microsoft.com/ink/2010/main" type="writingRegion" rotatedBoundingBox="22057,888 23548,888 23548,4047 22057,4047"/>
        </emma:interpretation>
      </emma:emma>
    </inkml:annotationXML>
    <inkml:traceGroup>
      <inkml:annotationXML>
        <emma:emma xmlns:emma="http://www.w3.org/2003/04/emma" version="1.0">
          <emma:interpretation id="{AF836A20-1EC5-46A2-A55A-F7EE3326E97D}" emma:medium="tactile" emma:mode="ink">
            <msink:context xmlns:msink="http://schemas.microsoft.com/ink/2010/main" type="paragraph" rotatedBoundingBox="22057,888 23548,888 23548,4047 22057,40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69B9E1-B6A4-4B43-97D5-FED1429EB9F1}" emma:medium="tactile" emma:mode="ink">
              <msink:context xmlns:msink="http://schemas.microsoft.com/ink/2010/main" type="line" rotatedBoundingBox="22057,888 23548,888 23548,4047 22057,4047"/>
            </emma:interpretation>
          </emma:emma>
        </inkml:annotationXML>
        <inkml:traceGroup>
          <inkml:annotationXML>
            <emma:emma xmlns:emma="http://www.w3.org/2003/04/emma" version="1.0">
              <emma:interpretation id="{928D3B21-C31B-49AB-9B23-DF863912ED8A}" emma:medium="tactile" emma:mode="ink">
                <msink:context xmlns:msink="http://schemas.microsoft.com/ink/2010/main" type="inkWord" rotatedBoundingBox="23106,3132 23548,3132 23548,4047 23106,4047"/>
              </emma:interpretation>
            </emma:emma>
          </inkml:annotationXML>
          <inkml:trace contextRef="#ctx0" brushRef="#br0">3716 2617 523 0,'-13'11'326'0,"7"10"-53"16,8 17-76 0,8 7-158-16,7 21-23 0,5 1-8 15,4 13 4-15,-2-16 0 16,1 7 7-16,-7-17 0 16,2-11 3-16,-4-16-1 15,-3-1 4-15,-5-17-9 0,4 2 0 16,-1 0-4-16,0-3-3 15,-2-2-7-15,3-5 2 16,-1-5-2-16,4-2 6 16,-1-7 6-16,3-11 15 15,3-15 3-15,3-33 3 16,-5-18-6-16,5-24-6 16,-4-4-14-16,-1-8-27 15,-10 22 227-15,-17-12-559 16,-11 27 239-16</inkml:trace>
        </inkml:traceGroup>
        <inkml:traceGroup>
          <inkml:annotationXML>
            <emma:emma xmlns:emma="http://www.w3.org/2003/04/emma" version="1.0">
              <emma:interpretation id="{8D76EF05-AAAD-49EC-AAE3-551B58A5C886}" emma:medium="tactile" emma:mode="ink">
                <msink:context xmlns:msink="http://schemas.microsoft.com/ink/2010/main" type="inkWord" rotatedBoundingBox="22057,888 22315,888 22315,1572 22057,1572"/>
              </emma:interpretation>
              <emma:one-of disjunction-type="recognition" id="oneOf0">
                <emma:interpretation id="interp0" emma:lang="" emma:confidence="0">
                  <emma:literal>n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„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671.714">2667 609 515 0,'-7'23'235'0,"1"-11"-13"16,2 5-68 0,2 2-100-16,2 4 14 0,2 1-5 15,1 1 6-15,3-2-30 16,3-6-9-16,-1-8-21 15,4-9 0-15,2-5-1 16,0-18 14-16,1-9 3 16,2-14 8-16,-5-6-1 0,-4-16 6 15,-7 8-12 1,-7-4 3-16,-5 7-7 0,-4 4 0 16,1 16-7-16,4 8 1 15,3 10-10-15,10 1 0 16,4 1-5-16,9-1 1 15,4-7-4-15,6-3 5 16,4 8-19-16,6 8-9 16,-2 11-329-16,-6 24 88 15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6:23.7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21741C9-9302-4A0D-9FB3-CFB91DBAC6B7}" emma:medium="tactile" emma:mode="ink">
          <msink:context xmlns:msink="http://schemas.microsoft.com/ink/2010/main" type="inkDrawing" rotatedBoundingBox="19381,903 21766,740 21817,1488 19432,1651" hotPoints="21671,913 21656,1536 19450,1484 19465,861" semanticType="enclosure" shapeName="Rectangle">
            <msink:destinationLink direction="with" ref="{3F675235-86A9-4941-ABA4-CB036279D923}"/>
          </msink:context>
        </emma:interpretation>
      </emma:emma>
    </inkml:annotationXML>
    <inkml:trace contextRef="#ctx0" brushRef="#br0">94 124 422 0,'-14'20'155'0,"2"8"9"16,5 1-111-16,2 2-31 15,2-1-21-15,1 7 0 16,2-5-2-16,-3 13 3 16,-1 2 10-16,-1 16 29 15,0-7 14-15,-1 6 18 16,2-6-1-16,1-3-3 16,0-14-26-16,3-4-9 15,1-12-14-15,2-9 4 16,2-8-3-16,2-6 6 15,4-6-1-15,3-2 0 16,4-1-8-16,8-2-2 16,-2 7-10-16,8 0-2 15,-2 1-3-15,10 3 0 16,-3 0 0-16,15-3 0 0,-9-4-1 31,0 1 2-31,45-7-2 16,-4 4 3-16,-1-3 0 15,-5 7-1-15,-37 10-1 16,8 6 2-16,-3-4-2 16,11 2 1-16,-6-9-1 15,9 2-1-15,-8-13-1 0,6 0 0 16,-9-2 0-16,6-3 2 16,-9 2 0-16,5 7 0 15,-6-1 0-15,7 4 0 16,-8 2-1-16,11-1 1 15,-6 1-1-15,4 9 0 16,-12 2-1-16,3 3 1 16,-8 3 0-16,-3 1 2 15,-2-4-1-15,4-3 3 16,-4-10-2-16,4-5 2 16,-2-7-3-16,2-4 1 15,-4-4 0-15,1 7-1 16,-8 2-2-16,1 9 2 15,-8 7-2-15,1 6 2 16,-6-3-1-16,4 4 2 0,-6-5-1 16,4-9 4-16,-1-3-2 15,0-13 15-15,-2-2 3 16,6-13 5-16,-2-3-2 16,-1-12 0-16,0 6-14 15,0-9-4-15,0 3-5 16,-2-1 2-16,0 8-3 15,-1-1 2-15,-5 0-1 16,-6 6 1-16,0 7-1 0,-2-2 2 16,-7 1-1-16,0 11 1 15,0 6 0 1,-7 3 4-16,0 4-1 0,-3 10 4 16,2-5-1-16,-1 5 1 15,1-3-3-15,6 10-1 16,2-9-4-16,1 5 2 15,2-12-3-15,0 3 3 16,-5 0-1-16,-1-6 3 16,-6 0-1-16,-10-1 1 15,1 1-3-15,-12 3 1 16,1 6-3-16,-14 12 1 16,0 8 0-16,-11 2 1 15,1-5-1-15,-8-1 4 16,8-11-1-16,-5-5 2 0,2-8 0 15,-5 4 0-15,6 10-2 16,-10 3 0-16,6 0-1 16,-4 5 1-16,9-5-1 15,-10-3 1-15,10-6-1 16,-5 2-2-16,12 1 0 16,-10 2 0-16,10-1-1 15,-9 2 0-15,5 2-1 16,-14-5 3-16,8 3 3 0,-11 0 7 15,13 4 0-15,-3 2 2 16,13 3-4-16,6-1-3 16,19-8-6-16,2-1 2 15,10-8-1-15,3-5 2 16,2-1 0-16,-5 0 1 16,3 1-3-16,-1 0 1 15,-2 4-3-15,4 4-13 16,6 0 105-16,21 7-470 15,1 1 178-15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6:32.7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F675235-86A9-4941-ABA4-CB036279D923}" emma:medium="tactile" emma:mode="ink">
          <msink:context xmlns:msink="http://schemas.microsoft.com/ink/2010/main" type="inkDrawing" rotatedBoundingBox="22505,1047 23595,3490 23313,3615 22223,1173" semanticType="10" shapeName="Other">
            <msink:sourceLink direction="with" ref="{921741C9-9302-4A0D-9FB3-CFB91DBAC6B7}"/>
          </msink:context>
        </emma:interpretation>
      </emma:emma>
    </inkml:annotationXML>
    <inkml:trace contextRef="#ctx0" brushRef="#br0">2841 402 564 0,'-12'0'214'0,"3"0"9"16,4 0-136-16,5 1-66 16,2 1-15-16,2 4-12 0,6 3 0 15,2 1-6-15,11 3 1 16,3 3-3-16,8-3 3 15,-1 4 2-15,1 8 4 16,8 15 12 0,-4 6 4-16,0 14 5 15,-1 4-1-15,8 4 2 16,-10-12-10-16,9 7-1 16,-4-3-5-16,8 4 3 15,-8 1-4-15,6 1 2 16,-3-5-5-16,3 13 2 15,-6-8-1-15,-1 9 6 16,-3 0 0-16,-1 8 5 0,-7-13-1 16,1 6 1-1,-3-15-6-15,-5 2 35 0,-5-13 13 16,-3 9 24 0,-3-9 2-16,-3 9 7 0,-1-7-37 15,2 9-12-15,1-3-24 16,-1 10-3-16,-2-7-6 15,-1 10 12-15,-5-14 4 16,-2-2 8-16,1-5 1 0,2-4 7 16,2-9-12-16,3-2-3 15,2-8-9-15,0-8 0 16,1-3-7-16,-3-7 1 16,-1 2-4-16,1-7 2 15,-2-1-22-15,-1-3-17 16,2 2-141-16,-3-7-177 15,-1 5-7-15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1:43.8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1FFB014-E869-4239-995D-56FA7531F36F}" emma:medium="tactile" emma:mode="ink">
          <msink:context xmlns:msink="http://schemas.microsoft.com/ink/2010/main" type="inkDrawing" rotatedBoundingBox="26895,2091 32618,4818 31723,6697 26000,3970" semanticType="scratchOut" shapeName="Other">
            <msink:sourceLink direction="with" ref="{27B5E376-949A-4E77-B1E2-B62A493B67A3}"/>
            <msink:sourceLink direction="with" ref="{46040444-0199-4D89-BA3C-93CEB46BC443}"/>
          </msink:context>
        </emma:interpretation>
      </emma:emma>
    </inkml:annotationXML>
    <inkml:trace contextRef="#ctx0" brushRef="#br0">0 69 283 0,'11'-11'70'0,"2"0"25"16,6 4-81-16,-1 1-8 15,10 6 15-15,-2 4 5 16,14 4 0-16,6-1 4 16,18 3 1-16,5-3-14 0,14-1-3 15,-5-2-1-15,8 0-2 16,-6-1-1-16,1 3-4 15,-12 7-2-15,3 4-4 16,-9 4-4-16,-3 4 3 16,-11-6 0-16,13-9 0 15,-3-13 5-15,18-22 7 16,4-12 0-16,25-10 0 16,-6 4 2-16,4 6-3 15,-56 35-11 1,1 1-8-16,35 19 5 15,-30 21 10-15,-13 17 19 16,-15 9 12-16,-16-10 6 16,-1-11-2-16,3-10-6 15,0-18-8-15,8-19-5 16,5-16 0-16,8-5-1 0,1-1-3 16,2 8-1-16,-10 17-1 15,-16 28 0-15,-11 19-1 16,-13 19 50-16,-11 5 8 15,-4 12 18-15,8-13 0 16,4 8-2-16,9-5-51 16,13 8-16-16,6-9-17 15,10-3 0-15,2-20-1 0,9 2 1 16,-1-24-1 0,3-1 3-16,-5-3-3 0,-6 19 2 15,-11 30-3-15,-16 55 1 16,-15 3-2-16,-13 15 2 15,-6-10-3-15,-5-22 1 16,4-41-1-16,9 3 0 16,10-13-1-16,9-6 1 15,14-23-2-15,14-15-3 16,7-16 3-16,13-4-1 16,0-13 1-16,1 15 0 15,-5 4-1-15,-10 12 0 16,-13 10 0-16,-2 18 0 15,1-7 1-15,2 4 5 16,6-5-5-16,10-10 0 16,7-11-3-16,14-18 2 15,10-9-1-15,23-17 4 0,4 0 2 16,24-14 3-16,-5 12-3 16,3 3 1-16,-13 16-2 15,4 9-3-15,-23 15-1 16,-1 8 2-16,-5 5-2 15,15-1 1-15,-6-8-1 16,25-1 2-16,1-15-2 16,30-17 2-16,-5-12-2 0,26-25 4 15,-11-6-1-15,18-9 0 16,-14 10 0-16,2 10 1 16,-26 26-2-16,-3 7 0 15,-27 18 0-15,-4 13 0 16,-11 2-1-16,13 1 2 15,-11-2-2-15,16-4 2 16,-8-26-1-16,1-4 0 16,-12-8 1-16,7-5 1 15,-19 2-2-15,-2 13 2 16,-13 3-1-16,-13 10-4 16,-20 9 5-16,-21 12-321 15,-21-3 104-15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6:44.9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A02C727-DA0A-4F74-A0BE-E73347F4E9C8}" emma:medium="tactile" emma:mode="ink">
          <msink:context xmlns:msink="http://schemas.microsoft.com/ink/2010/main" type="inkDrawing" rotatedBoundingBox="27856,4172 27889,1121 27950,1122 27917,4173" semanticType="callout" shapeName="Other">
            <msink:sourceLink direction="with" ref="{6DB6BDA9-D07A-44E9-9B25-97EAC4D54B9A}"/>
            <msink:sourceLink direction="with" ref="{C1D95627-6D0B-4C31-8965-BB7542EE34E8}"/>
          </msink:context>
        </emma:interpretation>
      </emma:emma>
    </inkml:annotationXML>
    <inkml:trace contextRef="#ctx0" brushRef="#br0">86 16 490 0,'-9'-5'144'0,"-3"0"56"16,2 2-127-16,4 0 11 16,2 6-16-16,1 5-1 0,-1 9-30 15,6 14-12-15,1 7-21 16,2 19-1-16,-1 4 2 16,-1 23 8-16,-1 7 2 15,-2 22 9-15,-6-1 2 16,-2 20 8-16,-1-14-3 15,0 8 0-15,1-12-10 16,5 13 1-16,0-20-11 16,3 16-4-16,-2-11-3 15,4 17 1-15,-1-13-2 0,4 24-1 16,-2-14 1-16,2 9 0 16,-2-22-1-16,-2 10 1 15,4-20 0-15,-4 3 0 16,1-25 1-16,1-9-1 15,-3-25-1-15,2-8 0 16,-4-16 1-16,0-2-1 16,1-4 1-16,-2 0 0 15,-2-3-1-15,4-2 3 16,-2-3-2-16,0 2 3 16,0-5 0-16,-2 0 0 15,2-1-4-15,0-2 1 16,-2 0-5-16,5-3 0 15,2 0-1-15,-2-3 4 16,-2 5 0-16,4-2 3 0,-2-2-2 16,-3-3-304-16,0-8 100 15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7:06.3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A3B2B86-2A75-42C3-B96A-A9BA7EA34C39}" emma:medium="tactile" emma:mode="ink">
          <msink:context xmlns:msink="http://schemas.microsoft.com/ink/2010/main" type="writingRegion" rotatedBoundingBox="27423,1507 27573,4175 27345,4188 27196,1520"/>
        </emma:interpretation>
      </emma:emma>
    </inkml:annotationXML>
    <inkml:traceGroup>
      <inkml:annotationXML>
        <emma:emma xmlns:emma="http://www.w3.org/2003/04/emma" version="1.0">
          <emma:interpretation id="{37076025-0F32-4576-A1DE-A0504E8D4510}" emma:medium="tactile" emma:mode="ink">
            <msink:context xmlns:msink="http://schemas.microsoft.com/ink/2010/main" type="paragraph" rotatedBoundingBox="27423,1507 27573,4175 27345,4188 27196,1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7994AD-725D-485F-A4C1-63E07C47262B}" emma:medium="tactile" emma:mode="ink">
              <msink:context xmlns:msink="http://schemas.microsoft.com/ink/2010/main" type="line" rotatedBoundingBox="27423,1507 27573,4175 27345,4188 27196,1520"/>
            </emma:interpretation>
          </emma:emma>
        </inkml:annotationXML>
        <inkml:traceGroup>
          <inkml:annotationXML>
            <emma:emma xmlns:emma="http://www.w3.org/2003/04/emma" version="1.0">
              <emma:interpretation id="{6DB6BDA9-D07A-44E9-9B25-97EAC4D54B9A}" emma:medium="tactile" emma:mode="ink">
                <msink:context xmlns:msink="http://schemas.microsoft.com/ink/2010/main" type="inkWord" rotatedBoundingBox="27423,1507 27498,2833 27270,2846 27196,1520">
                  <msink:destinationLink direction="with" ref="{0A02C727-DA0A-4F74-A0BE-E73347F4E9C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164 16 552 0,'-12'-11'302'16,"-6"3"-5"0,4 8-140-16,-4 13-32 0,1 5-67 15,1 25-20-15,3 11-24 16,-1 19-8-16,6 4-4 0,0 17 1 16,5-10-1-16,0 9 3 15,2-7 0-15,-1 6-1 16,2-7-5-16,-1 11 1 15,-1-13-2-15,-1 0 3 16,0-22 2-16,1-5 5 16,2-20-1-16,-1-9 1 15,2-12-5-15,3-3 0 16,-3-6-4-16,5-9-2 16,0 5-3-16,0-7 1 15,2 4 1-15,-2-2-1 16,-4-2-2-16,-4-10-6 15,1-1-8-15,-1-18-6 16,1-15 2-16,1-27-8 16,0-10-2-16,3-28 6 15,-2 5 4-15,2-1 2 0,-3 29 11 16,0 1 12-16,-4 31 2 16,-1 4 5-16,1 15-2 15,0 2 2-15,0 16-1 16,4 4-1-16,-2 5-5 15,2 6 0-15,0 3-1 16,-1 8 1-16,-1 6-1 0,-1 18 2 16,0 8-3-16,-1 28 3 15,0 10 1-15,1 25 4 16,0-4 3-16,5 13 3 16,2-20-3-16,1-2 1 15,0-27-3-15,2-9 0 16,-2-21-1-16,-2-15-6 15,3-19-9-15,2-16-4 16,-2-13-6-16,0-22 5 16,-1-14 5-16,-2-31-11 15,-5-7-60-15,-1-17-142 16,-1 11-51-16,0 1-96 16</inkml:trace>
        </inkml:traceGroup>
        <inkml:traceGroup>
          <inkml:annotationXML>
            <emma:emma xmlns:emma="http://www.w3.org/2003/04/emma" version="1.0">
              <emma:interpretation id="{C1D95627-6D0B-4C31-8965-BB7542EE34E8}" emma:medium="tactile" emma:mode="ink">
                <msink:context xmlns:msink="http://schemas.microsoft.com/ink/2010/main" type="inkWord" rotatedBoundingBox="27468,3313 27516,4178 27392,4185 27344,3319">
                  <msink:destinationLink direction="with" ref="{0A02C727-DA0A-4F74-A0BE-E73347F4E9C8}"/>
                </msink:context>
              </emma:interpretation>
              <emma:one-of disjunction-type="recognition" id="oneOf1">
                <emma:interpretation id="interp1" emma:lang="" emma:confidence="0">
                  <emma:literal>„on</emma:literal>
                </emma:interpretation>
                <emma:interpretation id="interp2" emma:lang="" emma:confidence="0">
                  <emma:literal>Won</emma:literal>
                </emma:interpretation>
                <emma:interpretation id="interp3" emma:lang="" emma:confidence="0">
                  <emma:literal>Kor</emma:literal>
                </emma:interpretation>
                <emma:interpretation id="interp4" emma:lang="" emma:confidence="0">
                  <emma:literal>hm</emma:literal>
                </emma:interpretation>
                <emma:interpretation id="interp5" emma:lang="" emma:confidence="0">
                  <emma:literal>Wok</emma:literal>
                </emma:interpretation>
              </emma:one-of>
            </emma:emma>
          </inkml:annotationXML>
          <inkml:trace contextRef="#ctx0" brushRef="#br0" timeOffset="6998.0579">177 1875 771 0,'30'-75'249'0,"-39"79"37"16,-9 4-210-1,-2 15-39-15,1 4-23 0,13 9-4 16,3 7-4-16,5 17-1 15,1-2 2-15,1 20-5 16,3-1 0-16,2 10-6 16,-6-42 4-1,1-1 4-15,3 44-1 16,-3-18 6-16,-2-15-5 0,-4-15 3 16,-2-23-5-16,-3-9 3 15,4-7-6-15,2-1 4 16,1 0-2-16,-2 2 3 15,4-4-4-15,-1-5 5 16,2-16-4-16,1-7 3 16,0-16-3-16,-1-3 4 0,2-17-3 15,-4-3 4-15,-2-9-5 16,-4 3 3-16,-2-3-4 16,-6 16 4-16,3 18-5 15,-1 13 5-15,3 13-6 16,4 12 6-16,0 6-9 15,1 4 2-15,3 13-5 16,-3 8 6-16,2 16-5 16,-1 11 6-16,4 25-1 15,-1-2 3-15,2 3-2 16,0-9 2-16,2-4 1 16,-2-19 4-16,-1-6-3 15,1-13 2-15,-3-7-7 16,1-9 6-16,1-9-5 15,2-10 2-15,-1-14-3 16,4-8 7-16,-3-12-5 0,1-10 4 16,1-23-3-16,-6 3 6 15,0-6-5-15,-3 6 3 16,-3 7-4-16,-2 28 5 16,2 7-7-16,0 13 5 15,0 5-6-15,4 4 5 16,-2 0-5-16,2 2 5 0,2-2-5 15,2 1 5-15,-2-4-9 16,1 5 2-16,-1 4-20 16,3 5-3-16,-4 13-39 15,-1 8-118-15,-6 24-123 16,-1 6-21-16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6:01.7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14022FF-AB0F-43FA-907B-4CFE16DAB997}" emma:medium="tactile" emma:mode="ink">
          <msink:context xmlns:msink="http://schemas.microsoft.com/ink/2010/main" type="writingRegion" rotatedBoundingBox="24726,5336 22228,5482 22161,4339 24659,4193"/>
        </emma:interpretation>
      </emma:emma>
    </inkml:annotationXML>
    <inkml:traceGroup>
      <inkml:annotationXML>
        <emma:emma xmlns:emma="http://www.w3.org/2003/04/emma" version="1.0">
          <emma:interpretation id="{C2167DE6-C02F-43D1-AAC1-6B6E6E5F9F95}" emma:medium="tactile" emma:mode="ink">
            <msink:context xmlns:msink="http://schemas.microsoft.com/ink/2010/main" type="paragraph" rotatedBoundingBox="24726,5336 22228,5482 22161,4339 24659,41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1C945B-F982-4EC9-8A4F-4059C7097A5C}" emma:medium="tactile" emma:mode="ink">
              <msink:context xmlns:msink="http://schemas.microsoft.com/ink/2010/main" type="line" rotatedBoundingBox="24726,5336 22228,5482 22161,4339 24659,4193"/>
            </emma:interpretation>
          </emma:emma>
        </inkml:annotationXML>
        <inkml:traceGroup>
          <inkml:annotationXML>
            <emma:emma xmlns:emma="http://www.w3.org/2003/04/emma" version="1.0">
              <emma:interpretation id="{04850D6C-09D4-4922-A7B2-37AC3416211C}" emma:medium="tactile" emma:mode="ink">
                <msink:context xmlns:msink="http://schemas.microsoft.com/ink/2010/main" type="inkWord" rotatedBoundingBox="24726,5336 22228,5482 22161,4339 24659,4193"/>
              </emma:interpretation>
            </emma:emma>
          </inkml:annotationXML>
          <inkml:trace contextRef="#ctx0" brushRef="#br0">-227-5921 740 0,'-9'-4'272'0,"4"1"25"15,5-3-206-15,8 1-33 16,6-7-40-16,6 4-2 16,3 7-9-16,0-4 2 15,-5 2-5-15,5 3 2 16,-1 1-6-16,-4-2 1 15,8 1 0-15,8 1 2 16,-2-1-2-16,11 2 1 16,5-8-2-16,5 1 3 15,3 1-4-15,8 7 3 16,-6-9-3-16,11 1 3 16,-6 0-3-16,3 4 3 15,-11-10-2-15,8 8 2 16,-12 11-2-16,3-4 3 0,-7 2-4 15,4 5 3-15,-11 6-1 16,9-3 2-16,-6 9-3 16,15-6 1-16,-3-8-1 15,13-11 0-15,-4-4-1 16,13-9 3-16,-10-2 0 16,8 3 0-16,-7 0-1 15,1 1 2-15,-11 3-4 16,1 6 3-16,-15 4-3 0,0 3 3 15,-11-2-3-15,-3 1 4 16,-7-1-2-16,5-1 1 16,-5 0-2-16,6 2 1 15,-1-4-1-15,2-1 0 16,-5 0 0-16,-1-3 2 16,-4 3-3-16,-6 2 5 15,-5-2-4-15,-1 12 0 16,-6-11 12-16,-1 2 22 15,-1-3 6-15,0 3 15 16,-1-6 0-16,1 8-11 16,-2 4-22-16,2-6-7 15,3 1-16-15,0-7 3 16,2 8-4-16,-1-9 3 16,-4 7-1-16,2 5 3 15,-2-3-4-15,-2-1 4 0,2 5-5 16,-1 8 2-16,-2 8-2 15,3 25 5-15,0 7 1 16,4 6 4-16,3-2-1 16,3-1 1-16,1-16-3 15,4-3 1-15,-2-8-4 16,2 11 1-16,-6-3-2 0,0 4 2 16,-4-2-3-16,-3 9 3 15,-4-13-3 1,-3 1 3-16,-2-3-3 0,1-5 2 15,1-9-2-15,2-1 2 16,0-9 0-16,1-1-1 16,1-1 1-16,-1-2 0 15,-1-4-2-15,2-2 1 16,-1-3 1-16,-2 3 3 16,0 0 2-16,-2 3 3 15,0 1-1-15,-3-5 1 16,0 2-3-16,-2-2-1 15,3-1-2-15,-4 1 0 16,0 4-1-16,-7-2 0 16,1 2 1-16,-13 2 0 15,-1-5 3-15,-6 8 5 16,-1-13 4-16,-7 7 4 16,5-12 2-16,-10 10-2 0,1-4-5 15,-9 5-3-15,4 2-5 16,-9 2-3-16,10 1-2 15,-7 5 0-15,7-2-1 16,-6-3 0-16,10 0-1 16,-15-1 1-16,7-2 0 0,-11-3-2 15,5 11 1-15,-12 3 1 16,12-2-1-16,-4 3 1 16,10 2 0-16,0-6 0 15,10-3 0-15,-2-2 2 16,8-3-1-16,-4-2 1 15,3-4-1-15,-4-3 0 16,5 0-1-16,-2 0 2 16,9-2-1-16,-2 0 2 15,9 2-1-15,2-1 2 16,6-1-2-16,-3-1 1 16,5 4-4-16,-1 2 1 15,4 3 0-15,-2 0-1 16,6 2 0-16,-4-5 0 15,3-7 1-15,-3 6-2 16,-1 1 3-16,-7-2-2 0,6 4 2 16,-4 4-2-16,4-8 2 15,-6 2-3-15,5 3 2 16,-2 0-2-16,0 0 1 16,-3 0-2-16,7 0 1 15,-4 3-2-15,2 2 1 16,0-1-27-16,2 7-44 15,-8 7-361-15</inkml:trace>
          <inkml:trace contextRef="#ctx0" brushRef="#br0" timeOffset="52829.526">86-5750 546 0,'-27'0'221'0,"2"15"10"0,5-9-145 15,-3 6-39-15,8-7-34 16,2 9-6-16,3 4-9 15,1 5 1-15,7 0 1 16,-1 3 1-16,3-1 1 0,3-4-1 16,-3 7 0-16,-2 3-2 15,-1-1-3-15,6 13-3 16,-6 3 2-16,3 6-1 16,-1-7 2-16,1 1 2 15,-3-9 3-15,3 4 1 16,-5-16-1-16,-2 5 3 15,0-4 2-15,0-4 1 16,1-8 1-16,1-5 13 16,5-4-3-16,0-4 1 15,3-1-1-15,-3-3-4 16,5 5-12-16,-1-1 2 16,-1-4-3-16,7 9 4 15,-3-1-1-15,1-7 4 0,0 5-1 16,2 2 4-1,-5-7-2-15,4 7 3 0,-3 4-4 16,-3-6 3-16,2-1-6 16,6-2-2-16,-1-2-3 15,9 1 2-15,2-1-3 16,4 4 3-16,-4-2 1 16,2 1 1-16,2 5-3 0,1-1 3 15,-3 0-3-15,4-1 1 16,3 1-2-16,3-5 1 15,0 0-3-15,5 0 1 16,-3 1-1-16,4-2 2 16,-3 2 0-16,6-1 1 15,-5 0-2-15,1 2 1 16,-1-2 0-16,1-2 0 16,-3 1 0-16,5-4 2 15,-4 1-1-15,3-4 1 16,-6 0-1-16,5-3 0 15,-4 2-1-15,7-1 1 16,-4 0-2-16,12-3 1 16,-4 5 0-16,2-3 0 15,-1 5-1-15,0 0 0 16,-9 4 1-16,0-2 0 0,-7 8 0 16,6 1 2-16,-4 1-1 15,2-3 1 1,-1-1-2-16,7-4 1 0,-3-1-1 15,8-3 0-15,-7-2 0 16,8 13 0-16,-8-11 0 16,7 4 0-16,-7 2-1 15,2 0 1-15,-9-7 0 0,2 5 1 16,-7-10-1-16,2 2 0 16,-2 4 1-16,6-3 1 15,-4 1-2-15,1 1 1 16,-1-4 3-16,-4-1 6 15,-5-4 2-15,-1-5 3 16,-1 0 0-16,-6 1 2 16,-4-3-3-16,-4-3 3 15,-3 6-3-15,-1-3 3 16,-2-2-5-16,-2 2-4 16,4 5-2-16,-2-15-2 15,1 13-2-15,1-7-1 16,2 2 2-16,1-4-2 15,-1 12-2-15,2-7 2 16,0 5-2-16,-3 4 2 16,-1 3-1-16,-2 4 1 15,-5 2 0-15,0 0 1 0,2 3-2 16,-3 4 2-16,4-5-1 16,1 2 0-16,-1-4-1 15,4 1 0-15,-2-4 0 16,-1 0 0-16,-2 1 0 15,0 7 0-15,-5-5 0 16,-4 1 3-16,-2 4 3 16,-7-4 7-16,1-1 4 0,-9 4 6 15,5-7 0-15,-8-3 0 16,14 6-8-16,-13 4-1 16,2-9-9-16,-8 1-1 15,5 5-2-15,-21-13 1 16,6-7-1-16,-7 14 4 15,2 2 1-15,-10 0 3 16,12 10 0-16,-3 3 0 16,12-8-3-16,-1 4-1 15,10-4-3-15,-6-4 3 16,4 1 1-16,-7 0 2 16,2 7-1-16,-9 13-1 15,7 4-5-15,-7 9 0 16,8 1-3-16,-6 1 2 15,13-10-1-15,-3-4 2 16,5-3-2-16,1-7 1 16,2 7-1-16,-9-3 0 0,0-5 1 15,-3 5 0-15,2 1 0 16,0-6 1-16,5 0 0 16,4 0-1-16,6 0 0 15,1-5-1-15,7 1-2 16,1-2 2-16,2 1 0 15,3 5 0-15,1-4 0 0,0 1-2 16,2 0 1-16,-2-5-1 16,0-2 0-16,-7 2 4 15,-2-1-12-15,-6 0-26 16,-3-2-13-16,-11-13-311 16,-6-9 72-16</inkml:trace>
          <inkml:trace contextRef="#ctx0" brushRef="#br0" timeOffset="-1597.5799">-50-5996 926 0,'-13'-17'222'0,"6"-38"77"0,2 46-276 16,2 12-6-16,0-8-15 15,5 7 10-15,-6 42-1 16,0-28 6-16,2-5-1 16,1 16 6-16,-2 12-8 15,4 14 2-15,1-14 9 32,-1-20-10-32,1 1-13 0,-1 66 1 15,2-9-2-15,-1 4 2 16,-7-13-5-16,-5-27-7 15,-4 5-13-15,-1 12-9 16,-4-8-9-16,4 5-43 16,3-2-151-16,1 3-74 15,-1-15-61-15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7:40.1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BEFEDBE-CDE8-4539-8818-52A3ABF4AA91}" emma:medium="tactile" emma:mode="ink">
          <msink:context xmlns:msink="http://schemas.microsoft.com/ink/2010/main" type="writingRegion" rotatedBoundingBox="24743,11097 22483,11189 22393,8996 24653,8904"/>
        </emma:interpretation>
      </emma:emma>
    </inkml:annotationXML>
    <inkml:traceGroup>
      <inkml:annotationXML>
        <emma:emma xmlns:emma="http://www.w3.org/2003/04/emma" version="1.0">
          <emma:interpretation id="{0A550C17-A256-425D-81E6-FCC63DC66920}" emma:medium="tactile" emma:mode="ink">
            <msink:context xmlns:msink="http://schemas.microsoft.com/ink/2010/main" type="paragraph" rotatedBoundingBox="22474,10405 24666,10405 24666,11140 22474,11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DE3417-C4AC-40A6-AB7B-40FD4421BD91}" emma:medium="tactile" emma:mode="ink">
              <msink:context xmlns:msink="http://schemas.microsoft.com/ink/2010/main" type="inkBullet" rotatedBoundingBox="24717,11067 22512,11312 22420,10483 24625,10239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72 153 327 0,'-16'8'176'0,"0"0"-13"15,7-2-88-15,1 5-20 16,2-5-41-16,3 1-6 15,3 0-7-15,2 2-2 16,-1-3-1-16,5 2 3 16,-3 2 1-16,-3 9 4 0,0 1 1 15,0 6 3-15,-7 1-2 16,5 4 2 0,1-3-2-16,-2 5 2 0,-2 0 9 15,8 0-2 1,-6-10 43-16,0-4 2 15,4-4 0-15,1-6-1 16,-4-4-10-16,7 2-42 0,-3-2-5 16,-4-3-2-16,4 2 3 15,-4-5 11-15,2-1 21 16,3 4 6-16,-1-5 6 16,-2 1 0-16,-2-1-6 15,4-3-15-15,-7 3 0 16,3 1-1-16,-2-1-3 15,4 6-3-15,-5 3-5 16,7-3-4-16,-1-1-5 16,2-2 0-16,-1 0-2 15,1 0 0-15,-5-6-4 16,4 7 3-16,-4-1-4 16,4 0 3-16,-2 2-4 15,0 3 2-15,-6-5-3 16,10 3 3-16,-8 0 0 15,5 1 0-15,2 1-1 16,2 1 3-16,-6-1-2 0,2-5-1 16,-1 0 0-16,-1 3 1 15,4 0-2-15,0 0 2 16,0 3-2-16,0-3 3 16,1-3-3-16,-4 2 2 15,2-4-2-15,1 4 3 16,-4 2-3-16,2 1 2 15,-1 1-3-15,-1 0 2 0,1 3-2 16,4-3 2-16,-1 7-2 16,2-1 3-16,1-3-2 15,-5 0 3-15,3 1-2 16,0-1 0-16,2-3 0 16,3-2-1-16,5 1-1 15,-1-2 0-15,-3-1 1 16,3-2 0-16,-4 0 1 15,3 0 0-15,0 0 1 16,5-3-1-16,2 0 1 16,-1-1-5-16,2 1 4 15,1-1-2-15,1 1 2 16,1 3 0-16,1-5 2 16,-2 5-1-16,1-1 1 15,-3 1-4-15,4 0 3 16,1 4-2-16,4-1 1 0,2 0-1 15,9 3-1 1,-5-4-3-16,6-4-2 0,-1-1 1 16,2-4 3-16,-7-2 1 15,6-2 5-15,-4 5 1 16,4 1 1-16,-4 5-3 16,5 2 2-16,-7 2-3 15,8 4 2-15,-5 0-3 0,8-4 1 16,-1 2 0-16,2-1 0 15,-7-4-1-15,9-1 1 16,-6 2-2-16,-3-5 2 16,0-2-2-16,3 1 1 15,-8 1 0-15,4 0 2 16,-6-1-4-16,6 3 4 16,-4 2-4-16,2 1 3 15,-5 0-1-15,6 4 2 16,-2-5-3-16,3-2-7 15,-5-4-2-15,0-6 0 16,-3-1-1-16,-1-8 2 16,-7 5 9-16,6-5 0 15,-4-2 1-15,-2-2 3 16,-3 5-1-16,-2-2 4 16,-7 1-3-16,0 3 2 0,-2 3-3 15,-1 1 0-15,-1 2-2 16,1 0 3-16,0 5-4 15,-1-2 2-15,-4-7-2 16,4-2 1-16,-3 0-4 16,2-14 2-16,4 4-3 15,-1-4 4-15,-3 1-3 0,2 2 7 16,-5 5-2 0,-2 5 5-16,-2 2-5 0,-1 1 6 15,-4 1-6-15,1 0 5 16,-1-3-5-16,-1 2 7 15,-1 0-3-15,0-1 3 16,2 4-3-16,-3 0 1 16,3 1-6-16,-5 5 4 15,3 1-3-15,-1 4 2 16,-2-1-1-16,-2 4 6 16,-3-2-1-16,-5 1 5 15,-1-1 4-15,-10-1 2 16,4-4-4-16,-2 1-3 15,-1-1-3-15,-12 0-5 16,8-1-1-16,-14 2 1 16,1 1 4-16,-9-2 2 0,5 5 1 15,-6 0 3-15,7 2-3 16,-5-1-1-16,7-1-2 16,-5 2-3-1,9 1-1-15,-4 0-1 0,3 0-2 16,-4 1 0-16,4-1 0 15,-8-1 0-15,5-2 0 16,-2 0 0-16,8 2-1 0,-4 2 1 16,5 2-2-16,-1 7 0 15,7-1 0-15,-9 3 0 16,10-3 1-16,-7-1 0 16,4 0 2-16,-9-7-1 15,8-4 0-15,-7-1 7 16,8-2 2-16,0-2 0 15,8 1-1-15,1-1 2 16,6 0-9-16,2-1 0 16,4 0-1-16,-1 0 3 15,4-2-2-15,-2 1 0 16,4 2-30-16,3 5 38 16,10 5-407-16,1-7 120 15</inkml:trace>
      </inkml:traceGroup>
    </inkml:traceGroup>
    <inkml:traceGroup>
      <inkml:annotationXML>
        <emma:emma xmlns:emma="http://www.w3.org/2003/04/emma" version="1.0">
          <emma:interpretation id="{723821C0-4BC1-4519-A9C2-3E0A731058F2}" emma:medium="tactile" emma:mode="ink">
            <msink:context xmlns:msink="http://schemas.microsoft.com/ink/2010/main" type="paragraph" rotatedBoundingBox="24712,10349 22465,10440 22406,8995 24653,8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6AB8E9-0A17-4DB1-AB3B-7164F0A457B2}" emma:medium="tactile" emma:mode="ink">
              <msink:context xmlns:msink="http://schemas.microsoft.com/ink/2010/main" type="line" rotatedBoundingBox="24712,10349 22465,10440 22406,8995 24653,8904"/>
            </emma:interpretation>
          </emma:emma>
        </inkml:annotationXML>
        <inkml:traceGroup>
          <inkml:annotationXML>
            <emma:emma xmlns:emma="http://www.w3.org/2003/04/emma" version="1.0">
              <emma:interpretation id="{7EF9FE60-B645-481E-A9A0-749564F23AD5}" emma:medium="tactile" emma:mode="ink">
                <msink:context xmlns:msink="http://schemas.microsoft.com/ink/2010/main" type="inkWord" rotatedBoundingBox="24683,9628 22436,9720 22406,8995 24653,8904"/>
              </emma:interpretation>
              <emma:one-of disjunction-type="recognition" id="oneOf1"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{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10223.2548">86-1144 384 0,'-11'-5'88'16,"2"2"40"-16,3 2-95 15,-2 1 33-15,4 1 11 0,-2 5 5 16,0 3-9-16,-4 8-17 16,4 5-35-16,3 5-4 15,0 1-1-15,2 3 9 16,1-2 2-16,0-2-2 15,1-2-7-15,4-2-4 16,-4-12 8 0,1-1-8-16,2 10-3 15,-1-7 7 1,2-1-14-16,3 9-5 16,-2 1 2-16,-2-8-2 15,4-5 3-15,0-6 6 16,-1-2 4-16,6-4-3 15,5 2 2-15,2-4-3 16,0 4-4-16,5 2-3 0,1-5 1 16,4 5-1-16,-2-1-1 15,7 2 0-15,-1 1-1 16,6 8-1-16,-3-2 1 16,15 9 0-16,-8-7 1 15,10 0 0-15,-7-8 2 16,10 0-2-16,-12-9 3 15,4-1-2-15,-9-5 2 0,4 6-3 16,-9-2 2-16,8-4-3 16,-3 4 3-16,11 2-2 15,-2-3 2-15,11 5-2 16,-8 5 2-16,8-1-3 16,-10 2 2-16,7 4-2 15,-11-2 2-15,11-2-2 16,-5-4 3-16,11-1-3 15,-5-4 2-15,13-1 0 16,-8-3 0-16,-2-4-1 16,-13-2 3-16,-1 3-2 15,-16-4 1-15,-2 5-1 16,-5 9 0-16,1 4-1 16,-7 1 0-16,1 4 0 15,-5-2 0-15,1 0 1 16,-1-6-1-16,1-5 1 15,-3-1 4-15,4-8-2 0,-7-6 10 16,2-6 12 0,-4 0-1-16,-1-8 1 0,-1 5 1 15,1-2-8-15,-1 7-12 16,1-2 1-16,-1 2-6 16,-4 0 3-16,1 4-2 15,-4-6 0-15,-1 4 0 0,-5-4 1 16,2 3-2-16,2 3 1 15,-3 8-1-15,-2-2 1 16,2 11-1-16,-1-4 11 16,0 4 3-16,-1 5 4 15,1-4 1-15,-1 5 1 16,0 6-9-16,-6-3-2 16,-1-3-2-16,-4 6-1 15,-3-1-1-15,-12-8-1 16,0 3 0-16,-14-3-2 15,-5 0-1-15,-12-8 2 16,6 5 6-16,-15 1 1 16,9 1 1-16,-4 2 1 15,7 7-2-15,-3 4-6 16,6-1 0-16,-9 1-4 16,6-6 3-16,-6 2-3 15,3-4 2-15,-3-4-2 0,14 0 1 16,-5 0-1-16,12-2 1 15,-2-4-2-15,7 0 3 16,-2 4-3-16,4 5 2 16,-14 0-3-16,1 3 1 15,-4 5-1-15,-2-3 3 16,-3-1-1-16,14 5 2 0,0 1-1 16,7-4 1-1,4 6-2-15,7-7 1 0,1-5-2 16,5 3 3-16,-4-5-2 15,3-7 1-15,-3 3-2 16,3 3 5-16,4-5-7 16,7 5 2-16,12 14 38 15,0 16-384-15,3 4 139 16</inkml:trace>
        </inkml:traceGroup>
        <inkml:traceGroup>
          <inkml:annotationXML>
            <emma:emma xmlns:emma="http://www.w3.org/2003/04/emma" version="1.0">
              <emma:interpretation id="{A7E33ACB-771C-443A-9503-ED2966778084}" emma:medium="tactile" emma:mode="ink">
                <msink:context xmlns:msink="http://schemas.microsoft.com/ink/2010/main" type="inkWord" rotatedBoundingBox="24580,10354 22584,10436 22552,9664 24549,958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494.9829">115-630 345 0,'-15'-73'199'0,"24"43"-10"16,-7 25 16-1,1 1-147-15,-2 11 1 0,-1 19-10 16,0 14-4-16,-3 9-17 16,2 10-8-16,1-6-7 15,1 9-4-15,2-1-3 16,0 5 0-16,0-12 1 15,-1-4-1-15,-2-13-2 0,0-3 0 16,0-13-4-16,2-5-3 16,1-6-3-16,3-2-1 15,3-2 0-15,3-1 3 16,4-2 3-16,5 0 4 16,2 0 1-16,3-3 5 15,3 3-4-15,5-5-4 16,0 2-3-16,6 0-1 15,1 2-5-15,5-8 4 16,0 4 5-16,5-5 4 16,-7-1-1-16,7 5 4 15,-10 6-4-15,5 2 2 16,-3 7-2-16,3 3 4 16,-4-1-2-16,4 0 0 15,-7-5-4-15,7-1-1 16,-1-7-3-16,3-1 1 15,-4 0 0-15,5-10 3 0,-6-4 0 16,8 1 3-16,-11-8 0 16,9-2 2-16,-8 3-3 15,5-1 2-15,-6-4-4 16,9 10 0-16,-9-4-1 16,6 7-1-16,-8 10-2 15,5 6 2-15,-9 3 0 0,4 7 1 16,-9-6 2-1,5 4 0-15,-9-9-3 0,-2-1 4 16,-6-12 1-16,1-8 5 16,-4-10 3-16,4-7 3 15,-1-2-5-15,1-3 1 16,-2 13-6-16,2-4-1 16,-7 11-3-16,-2 0 1 15,-1 3-2-15,-1-3 1 16,-2 5 1-16,0-6 12 15,-4 1 2-15,1-3 4 16,-2 1 2-16,0 1 3 16,-5 2-7-16,2 4 3 15,0 4-3-15,-5 2 2 16,1 3-6-16,1 3-1 16,-2 0-6-16,0-2 1 0,4 4-3 15,-3 1 1-15,4-5-3 16,-1 3 0-16,1 1-2 15,-3-5 0-15,1 0-1 16,-6-1-1-16,-4 0-1 16,-7 5 0-16,-2 5 1 15,-10 3 4-15,-4 2 3 16,-5 3 3-16,0-5 0 0,-6 0 5 16,6-1-4-16,-3-2 2 15,4-5-2-15,-4 1 2 16,5-1-4-16,-5-1 1 15,3 0-1-15,0 8 1 16,5-7-4-16,-4-4 0 16,10 3-2-16,0-3 2 15,3-5-1-15,-3 2 2 16,2 4-2-16,-2-2 2 16,5 4-4-16,-6 4-1 15,6 1-1-15,-7 2 0 16,3 1 0-16,-7 1 0 15,6-1-1-15,-7-1 3 16,7 2-2-16,-6 0-1 16,4 1 0-16,-6 0 0 15,8-1-1-15,-9-3 0 0,2 1 2 16,-5-4 6-16,4 1 1 16,-6 1 1-16,6-4-1 15,-1 4 3-15,1-4-5 16,1 1 2-16,6-3-2 15,-1 4 1-15,6-1-4 16,2 1 0-16,3-5-1 16,2 1-1-16,4 2 0 0,0-5 1 15,8 3-3-15,1 6 2 16,4 0 4-16,5-9 426 16,13 12-819-16</inkml:trace>
        </inkml:traceGroup>
      </inkml:traceGroup>
    </inkml:traceGroup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0:47.1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6A9D661-BE6D-4B5A-BDB7-B347F40262CB}" emma:medium="tactile" emma:mode="ink">
          <msink:context xmlns:msink="http://schemas.microsoft.com/ink/2010/main" type="writingRegion" rotatedBoundingBox="17515,8884 17458,12330 15053,12290 15110,8845"/>
        </emma:interpretation>
      </emma:emma>
    </inkml:annotationXML>
    <inkml:traceGroup>
      <inkml:annotationXML>
        <emma:emma xmlns:emma="http://www.w3.org/2003/04/emma" version="1.0">
          <emma:interpretation id="{A45EF504-606A-4A75-B562-365F9A86A179}" emma:medium="tactile" emma:mode="ink">
            <msink:context xmlns:msink="http://schemas.microsoft.com/ink/2010/main" type="paragraph" rotatedBoundingBox="17515,8884 17458,12330 15053,12290 15110,8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69471B-7BA5-48AD-B17E-DA16B2C4E34B}" emma:medium="tactile" emma:mode="ink">
              <msink:context xmlns:msink="http://schemas.microsoft.com/ink/2010/main" type="line" rotatedBoundingBox="17515,8884 17458,12330 15053,12290 15110,8845"/>
            </emma:interpretation>
          </emma:emma>
        </inkml:annotationXML>
        <inkml:traceGroup>
          <inkml:annotationXML>
            <emma:emma xmlns:emma="http://www.w3.org/2003/04/emma" version="1.0">
              <emma:interpretation id="{80F5BD45-0E93-49DB-8F0E-E7A0AFC42EE4}" emma:medium="tactile" emma:mode="ink">
                <msink:context xmlns:msink="http://schemas.microsoft.com/ink/2010/main" type="inkWord" rotatedBoundingBox="17146,8878 17123,10220 15088,10186 15110,88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1308-3104 804 0,'-17'9'316'15,"1"0"8"-15,-1 11-173 16,3-1-136-16,0 10-7 16,6-6 0-16,4 6-6 15,4-6 3-15,3-2-3 16,3-10 3-16,3-5-4 0,-3-12 4 16,4-12-1-16,-3-7 4 15,-1-7-3-15,-3-6 3 16,-4 1-3-16,-7 8 1 15,-7 3 4-15,-3 4 3 16,-4 13-4-16,1 3 3 16,-4 4-1-16,4 15-5 15,2 8-3-15,4-1 3 0,7 8-4 16,7 4 0-16,10-2-19 16,3 0 72-16,16 6-406 15,4-5 141-15</inkml:trace>
          <inkml:trace contextRef="#ctx0" brushRef="#br0" timeOffset="-344.5632">1531-3011 927 0,'-11'22'226'16,"-7"26"72"-16,-2 8-262 15,-2 18-27-15,4-10-1 16,-1 4-4-16,7-18 6 0,3-5-4 16,3-18 1-1,0-10-12-15,3-14 9 16,-5-19-311-16,-1-14 99 0</inkml:trace>
          <inkml:trace contextRef="#ctx0" brushRef="#br0" timeOffset="-3063.5378">883-3093 1101 0,'19'-13'248'0,"2"7"98"16,-1-6-321-16,6 0-11 16,0-2-20-16,8-11-339 15,-2-7 112-15</inkml:trace>
          <inkml:trace contextRef="#ctx0" brushRef="#br0" timeOffset="-21281.161">-222-3057 695 0,'-19'-3'289'0,"-7"6"12"15,2 7-181-15,-6 3-51 16,3 10-44-16,-7 17-8 0,8 6-14 16,-2 20 2-16,1 2-5 15,4 22 2-15,7-5-3 16,6 25 3-16,7-3-3 16,10 15 3-16,9-20-2 15,10 1 4-15,4-26-2 16,13-19 0-16,-1-26-1 15,2-15 0-15,-2-17 2 16,1-20 1-16,-8-10 2 16,2-21 1-16,-4-12 2 0,3-29 1 15,-10 2-1 1,-2-25 1-16,-10 1-3 0,-3-18 3 16,-11 14-4-16,-6-8 0 15,-5 27-1-15,-9 7 1 16,-3 30-2-16,-14 16 0 15,2 20-1-15,-10 18-4 16,-8 21-3-16,-18 24 53 16,2 24-379-16,-12 25 143 15</inkml:trace>
          <inkml:trace contextRef="#ctx0" brushRef="#br0" timeOffset="-3259.673">784-2918 779 0,'3'-7'339'16,"-8"20"-12"-16,-4 10-148 15,-3 3-169-15,-4 15 1 16,0 1-5-16,5 1 7 15,3-8-4-15,11-6 2 16,5-12-8-16,10-13 0 16,4-10-10-16,8-11 2 15,0-7-4-15,5-4 4 16,-4 4-1-16,1 4 6 16,-8 11-2-16,-1 10 2 0,-9 7-2 15,1 15 8-15,-11 4 1 16,-6 12 17-16,-1 1 8 15,-6 6 22-15,0-8 7 16,-1-4 20-16,-2-8-5 16,-8 0-4-16,-1-8-22 15,-12-2-11-15,1-3-20 16,-6-3-80-16,6-12-38 16,-1-16-336-16,10-21 27 15</inkml:trace>
        </inkml:traceGroup>
        <inkml:traceGroup>
          <inkml:annotationXML>
            <emma:emma xmlns:emma="http://www.w3.org/2003/04/emma" version="1.0">
              <emma:interpretation id="{78455E0C-30B4-4ABA-9D53-268D3CB4757E}" emma:medium="tactile" emma:mode="ink">
                <msink:context xmlns:msink="http://schemas.microsoft.com/ink/2010/main" type="inkWord" rotatedBoundingBox="17509,9233 17502,9663 17361,9660 17368,9231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330.5814">1773-2649 513 0,'-8'51'361'16,"5"-8"-50"-16,-7 2-32 15,8-7-214-15,7-7-1 16,-5-15-27-16,7-8-9 0,9-14-11 16,5-20-1-16,-4-12-2 15,11-25 8-15,-8-2 0 16,0-5-2-16,-10 11 1 16,-7 7 0-16,-7 25-5 15,-9 7-7-15,-3 18 0 16,-9 14-34-16,2 11 476 15,5 13-823-15,7-7 404 0</inkml:trace>
        </inkml:traceGroup>
        <inkml:traceGroup>
          <inkml:annotationXML>
            <emma:emma xmlns:emma="http://www.w3.org/2003/04/emma" version="1.0">
              <emma:interpretation id="{3CB999C5-55CD-4E2E-B79D-EC5A361BA429}" emma:medium="tactile" emma:mode="ink">
                <msink:context xmlns:msink="http://schemas.microsoft.com/ink/2010/main" type="inkWord" rotatedBoundingBox="16176,9273 16170,9630 15932,9627 15938,926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620.9986">325-2742 985 0,'8'-9'285'15,"-8"1"55"-15,4-1-259 16,7-2-70-16,5-3-8 16,0 4-3-16,7 6 0 15,-7 9-2-15,-1 13-1 16,-3 12 1-16,-6 14 2 15,-6 1 2-15,4 7 4 16,-12-5 1-16,3-4 2 0,-4-14 8 16,8-6 6-16,-3-10-2 15,11-6 1-15,-4-5-2 16,10-2-9-16,-2-3-7 16,9-5-21-16,3-9-25 15,5-4-327-15,-2-1 81 16</inkml:trace>
        </inkml:traceGroup>
        <inkml:traceGroup>
          <inkml:annotationXML>
            <emma:emma xmlns:emma="http://www.w3.org/2003/04/emma" version="1.0">
              <emma:interpretation id="{6D78BC5E-A0B6-424E-AEF2-732A90FACB07}" emma:medium="tactile" emma:mode="ink">
                <msink:context xmlns:msink="http://schemas.microsoft.com/ink/2010/main" type="inkWord" rotatedBoundingBox="17120,10180 17105,11114 15652,11090 15668,1015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28279.7189">630-1460 1060 0,'-7'35'236'15,"-2"7"98"-15,2-2-310 16,6-7-12-16,4-16-5 16,9-14-4-16,7-13-7 15,8-16 0-15,1-5-2 0,4-1 0 16,-1 7 2-16,-2 10 3 16,-6 10-1-16,-2 11 5 15,-8 10 8-15,-6 8 30 16,-8 2 14-16,-5 10 24 15,-5-3 4-15,-6 6 6 16,0-7-27-16,-7-6-10 16,1-5-21-16,-7-5-14 15,1-15-49-15,-3-13-59 16,6-14-346-16,5-26 61 16</inkml:trace>
          <inkml:trace contextRef="#ctx0" brushRef="#br0" timeOffset="-28572.0202">364-1412 1154 0,'-8'24'254'0,"-3"10"105"16,11 4-342-16,-1 10-9 15,7-7-7-15,4-2 0 16,3-9-1-16,1-10-13 15,2-14-16-15,0-9-79 16,7-15-251-16,4-30 43 16</inkml:trace>
          <inkml:trace contextRef="#ctx0" brushRef="#br0" timeOffset="-27625.0978">1052-1860 1100 0,'-23'-11'262'0,"-6"10"94"0,3 5-325 16,-9 12-7-16,7 5-15 15,4 5 1-15,7-1-4 16,6 5 2-16,8-10-3 16,6 3 0-16,2-10-4 15,5-6 1-15,-1-7 0 16,7-12 3-16,-1-8 0 15,5-6 4-15,-1-6-2 0,-1-7 2 16,-9 7-3-16,-3 0 0 16,-10 12-5-16,-4 14-4 15,-6 15-8-15,0 20-9 16,-4 10-10-16,4 11-18 16,6-1-8-16,4 3-307 15,4-10 90-15</inkml:trace>
          <inkml:trace contextRef="#ctx0" brushRef="#br0" timeOffset="-27950.0645">1207-1757 883 0,'8'16'213'0,"-2"14"97"16,-6 5-257-16,-3 14-7 16,-8 5-9-16,-1 10-2 15,0-9-22-15,1 8-1 16,3-12-8-16,2-7-21 15,1-15-14-15,1-18-292 16,1-28 72-16</inkml:trace>
          <inkml:trace contextRef="#ctx0" brushRef="#br0" timeOffset="-28128.1278">661-1670 1039 0,'11'-5'259'0,"0"-2"89"0,5 2-306 15,6 1-11-15,-1-4-13 16,7 2-29-16,-2-3 165 16,3-4-501-16,-4 6 203 15</inkml:trace>
          <inkml:trace contextRef="#ctx0" brushRef="#br0" timeOffset="-27343.4695">1410-1529 874 0,'-11'26'205'0,"-4"5"94"0,-1 0-247 16,4 2 11-16,6 0-1 15,6-1 5-15,6-5-19 16,6-1-10-16,4-6-22 16,5-4-5-16,-1-15-7 15,1-8 8-15,1-16 5 16,-4-7 9-16,-7-5 0 0,-8-2 2 16,-11 5-5-16,-13 3-4 15,-8 11-8-15,-6 4-36 16,1 12-20-16,5 11-337 15,12 2 70-15</inkml:trace>
          <inkml:trace contextRef="#ctx0" brushRef="#br0" timeOffset="-64199.9843">67-1578 908 0,'-7'17'233'0,"-1"15"71"15,7 11-265-15,-2 17-13 16,3 1-18-16,0 13 2 16,0-11-6-16,4 6 5 15,4-12 2-15,3 9-317 16,-4-17 109-16</inkml:trace>
        </inkml:traceGroup>
        <inkml:traceGroup>
          <inkml:annotationXML>
            <emma:emma xmlns:emma="http://www.w3.org/2003/04/emma" version="1.0">
              <emma:interpretation id="{497F0FCF-5BBE-4CE2-970D-5BFDD393ECB6}" emma:medium="tactile" emma:mode="ink">
                <msink:context xmlns:msink="http://schemas.microsoft.com/ink/2010/main" type="inkWord" rotatedBoundingBox="16905,11595 16893,12321 15976,12305 15988,11580">
                  <msink:destinationLink direction="from" ref="{271F5852-C701-4FF5-8643-8971B4CC1120}"/>
                  <msink:destinationLink direction="to" ref="{271F5852-C701-4FF5-8643-8971B4CC1120}"/>
                  <msink:destinationLink direction="with" ref="{482D53F1-F8F6-40FE-A1D5-1FE651951727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30933.0944">758-464 1107 0,'-17'4'240'0,"-3"7"101"0,1 6-324 15,4 4-12-15,3-1-2 16,3-3 0-16,4 2-2 16,5-6 1-16,3-3-4 15,3-7 2-15,2-2 0 16,1-9 4-16,5-7 0 15,0-3 3-15,0-8-1 16,-4 0 1-16,-4-1-2 16,-6 8 0-16,-7-1-4 15,-1 15-4-15,-4 11-1 16,-4 9-1-16,1 19-1 16,1 8 4-16,1 7 2 15,3-8 3-15,7 5-9 16,6-12-19-16,7-3-323 15,3-15 93-15</inkml:trace>
          <inkml:trace contextRef="#ctx0" brushRef="#br0" timeOffset="-30940.0783">451-348 1215 0,'-3'0'265'15,"6"6"111"-15,0 0-360 16,6 2-11-16,3-3-6 0,5-7 5 16,3-2-23-1,11-10-22-15,1-3-335 0,7 0 83 16</inkml:trace>
          <inkml:trace contextRef="#ctx0" brushRef="#br0" timeOffset="-30936.0889">914-337 444 0,'20'5'95'0,"3"4"42"16,-1 5-131-16,-1 4-2 15,-10 5 12-15,1 9 9 16,-9 5 7-16,-9 12 5 15,-2 2 2-15,-5 8-5 16,2-3-8-16,-5-6-1 16,9-19 3-16,-9-8-205 0,4-25 69 15</inkml:trace>
          <inkml:trace contextRef="#ctx0" brushRef="#br0" timeOffset="-32772.2126">480-242 1185 0,'-8'-2'268'15,"-2"9"102"-15,2 8-356 16,0 8-1-16,1 3-12 0,5 6 2 15,7-6 2-15,-2 0 2 16,8-7-8-16,4-8-1 16,2-5-2-16,0 1 1 15,1-5 1-15,-1-4 3 16,0 7 3-16,-3 3-3 16,-4-1-2-16,0 9 0 15,-6 4-1-15,-2 6 3 16,-5-5 2-16,-10 8 13 15,0-4 3-15,-9 4 13 16,-1-5-1-16,-3 1 6 16,3-3-12-16,-2-10 1 15,10-6-11-15,-3-17-59 16,2-10 32-16,6-42-400 0,-13-11 86 16</inkml:trace>
          <inkml:trace contextRef="#ctx0" brushRef="#br0" timeOffset="-30928.1054">1189 28 947 0,'-9'23'196'0,"-4"8"93"15,4 4-281-15,3-1 0 16,3-11-2 0,4 0 0-16,9-9 2 0,5-11 2 15,0-13-1-15,7-5 2 16,-2-3 3-16,0-15 0 16,-4 1-1-16,-3-8 14 15,-9 8 8-15,-7 0 23 16,-6 17 8-16,-11 4 4 15,-6 18-15-15,-2 4-10 16,-4 11-24-16,3-4-17 16,15 7 0-16,19-15-388 15,9-26 124-15</inkml:trace>
        </inkml:traceGroup>
      </inkml:traceGroup>
    </inkml:traceGroup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9:49.1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6C6D30D-7A06-4DE2-8FD3-23C8CD48B62A}" emma:medium="tactile" emma:mode="ink">
          <msink:context xmlns:msink="http://schemas.microsoft.com/ink/2010/main" type="writingRegion" rotatedBoundingBox="3297,12900 3337,12900 3337,13212 3297,13212"/>
        </emma:interpretation>
      </emma:emma>
    </inkml:annotationXML>
    <inkml:traceGroup>
      <inkml:annotationXML>
        <emma:emma xmlns:emma="http://www.w3.org/2003/04/emma" version="1.0">
          <emma:interpretation id="{27A1D088-1AAE-4BD8-B11F-2DD009EEC2EF}" emma:medium="tactile" emma:mode="ink">
            <msink:context xmlns:msink="http://schemas.microsoft.com/ink/2010/main" type="paragraph" rotatedBoundingBox="3297,12900 3337,12900 3337,13212 3297,13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62B499-5D1E-40FE-9D6A-2AD9EEAB6FAE}" emma:medium="tactile" emma:mode="ink">
              <msink:context xmlns:msink="http://schemas.microsoft.com/ink/2010/main" type="line" rotatedBoundingBox="3297,12900 3337,12900 3337,13212 3297,13212"/>
            </emma:interpretation>
          </emma:emma>
        </inkml:annotationXML>
        <inkml:traceGroup>
          <inkml:annotationXML>
            <emma:emma xmlns:emma="http://www.w3.org/2003/04/emma" version="1.0">
              <emma:interpretation id="{E2AE76BC-A7C9-4537-A265-350CD962C85D}" emma:medium="tactile" emma:mode="ink">
                <msink:context xmlns:msink="http://schemas.microsoft.com/ink/2010/main" type="inkWord" rotatedBoundingBox="3297,12900 3337,12900 3337,13212 3297,132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 9 201 0,'0'-6'230'16,"-2"6"-29"-16,-1-4 10 15,3 12-82-15,-1 6-18 16,1 6-35-16,-2 14-20 16,1 1-18-16,-2 5-15 15,1 0-5-15,1 0-3 16,-1-10 0-16,2-1-1 15,0-15 6-15,-2-6-4 16,1-8 2-16,-1-15-9 16,2-8-1-16,-1-11-5 15,-2-11 4-15,1-8-3 0,1 11 7 16,-4 5-2 0,4 14 1-16,1 13-9 0,-2 14 3 15,2 12-3-15,3 2 3 16,0 10-2-16,2-1 7 15,-1 1-3-15,1-8 1 16,-3-2-2-16,-4-7 1 0,2-3 0 16,-2-7 3-1,-1-1-2-15,3-5 2 0,0-1-5 16,-3-6 1-16,0-9-4 16,-1-2 4-16,2 0-5 15,-1 6 5-15,0 9-6 16,5 11-1-16,2 14-3 15,1 6-1-15,4 6-305 16,5-4 103-16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3-24T08:40:24.5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FF4FFCA-9130-41A5-B863-5886460493C7}" emma:medium="tactile" emma:mode="ink">
          <msink:context xmlns:msink="http://schemas.microsoft.com/ink/2010/main" type="writingRegion" rotatedBoundingBox="33458,14425 33474,14425 33474,14525 33458,14525"/>
        </emma:interpretation>
      </emma:emma>
    </inkml:annotationXML>
    <inkml:traceGroup>
      <inkml:annotationXML>
        <emma:emma xmlns:emma="http://www.w3.org/2003/04/emma" version="1.0">
          <emma:interpretation id="{F0856D21-ABB3-48E8-918C-2817E30424CB}" emma:medium="tactile" emma:mode="ink">
            <msink:context xmlns:msink="http://schemas.microsoft.com/ink/2010/main" type="paragraph" rotatedBoundingBox="33458,14425 33474,14425 33474,14525 33458,14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4FF536-F9AB-44B6-BBEC-14A3B8B75FC8}" emma:medium="tactile" emma:mode="ink">
              <msink:context xmlns:msink="http://schemas.microsoft.com/ink/2010/main" type="line" rotatedBoundingBox="33458,14425 33474,14425 33474,14525 33458,14525"/>
            </emma:interpretation>
          </emma:emma>
        </inkml:annotationXML>
        <inkml:traceGroup>
          <inkml:annotationXML>
            <emma:emma xmlns:emma="http://www.w3.org/2003/04/emma" version="1.0">
              <emma:interpretation id="{F9733225-8DBA-437C-AFF0-64610E009E78}" emma:medium="tactile" emma:mode="ink">
                <msink:context xmlns:msink="http://schemas.microsoft.com/ink/2010/main" type="inkWord" rotatedBoundingBox="33458,14425 33474,14425 33474,14525 33458,1452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0 100 0,'4'-100'15</inkml:trace>
        </inkml:traceGroup>
      </inkml:traceGroup>
    </inkml:traceGroup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9:47.5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71F5852-C701-4FF5-8643-8971B4CC1120}" emma:medium="tactile" emma:mode="ink">
          <msink:context xmlns:msink="http://schemas.microsoft.com/ink/2010/main" type="inkDrawing" rotatedBoundingBox="15584,13649 15624,13291 15681,13297 15642,13656" semanticType="callout" shapeName="Other">
            <msink:sourceLink direction="from" ref="{497F0FCF-5BBE-4CE2-970D-5BFDD393ECB6}"/>
            <msink:sourceLink direction="to" ref="{497F0FCF-5BBE-4CE2-970D-5BFDD393ECB6}"/>
          </msink:context>
        </emma:interpretation>
      </emma:emma>
    </inkml:annotationXML>
    <inkml:trace contextRef="#ctx0" brushRef="#br0">46 1217 622 0,'-8'10'277'0,"-1"6"2"0,1 5-137 16,2 2-95-16,-1 5-20 15,-1 1-14-15,2 6-9 16,3 1 0-16,0 2-1 16,3-4 4-16,1-2-2 15,5-8 4-15,-1-7-2 16,1-6 3-16,0-6-3 16,-1-10 5-16,1-13-2 0,0-10 3 15,0-15-8-15,0-1 5 16,-1-13-3-1,0 14 2-15,-5 1-3 0,0 21 5 16,0 4-9-16,0 22 2 16,0 5-1-16,-2 7 2 15,1 6 0-15,-4 5 8 16,0 6 0-16,2-7 3 0,0 1 0 16,2-8-1-16,1-9-3 15,1-10-3-15,4-10-2 16,-2-2-2-16,1-13-1 15,1-2-1-15,0-13 1 16,-4 5 2-16,-1 1-2 16,-1 11 0-16,-1 13-1 15,-4 15 0-15,1 19-3 16,-1 5 2-16,3 16 2 16,2-3-17-16,7 8-328 15,-2-25 105-15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0:36.2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82EDCC0-68F3-4D39-A44B-9F181A52681E}" emma:medium="tactile" emma:mode="ink">
          <msink:context xmlns:msink="http://schemas.microsoft.com/ink/2010/main" type="inkDrawing" rotatedBoundingBox="3081,5526 15687,4534 16153,10472 3548,11463" semanticType="callout" shapeName="Other">
            <msink:sourceLink direction="to" ref="{5629D6D4-F141-4AAF-A793-28B19D181979}"/>
            <msink:sourceLink direction="from" ref="{B0A899BF-AB1D-4F82-A07B-BB94D630C934}"/>
          </msink:context>
        </emma:interpretation>
      </emma:emma>
    </inkml:annotationXML>
    <inkml:trace contextRef="#ctx0" brushRef="#br0">996-6016 912 0,'24'0'217'0,"6"9"75"16,2 8-260-16,32 15-22 15,5-10 1 1,0-1-6-16,103 21-3 16,11-10 1-16,36 12-1 15,-4-5 1-15,-36-3-3 16,-18 7 2-16,23 19-4 15,-24-3 3-15,21 18-2 16,-16-5 1-16,35 11-2 16,-19-15 4-16,32 5 2 15,-14-11 5-15,33 2 1 16,-25-7 9-16,34 12 1 0,-22-5-4 16,30 21-3-16,-22-9-1 15,29 19-7-15,-23-6-2 16,23 16 0-16,-35-13 0 15,27 20-1-15,-25-14 0 16,16 6-2-16,-24-17 2 16,24 4-2-16,-30-24 1 15,19 1 0-15,-28-11 1 0,19 9-3 16,-27-10 3-16,15 13-4 16,-31-6 3-16,22 8-1 15,-29-10 2-15,16 7-2 16,-28-13 2-16,16 11-2 15,-30-19 0-15,2 9 2 16,-28-12-2-16,3 4 0 16,-33-15 3-16,-3 6-3 15,-19-12 1-15,-4-4-1 16,-15-6 4-16,-7-1-4 16,-13-9 4-16,-9-1-7 15,-10-1-223-15,-19-8-102 16,-8-11-47-16</inkml:trace>
    <inkml:trace contextRef="#ctx0" brushRef="#br0" timeOffset="-1001.5786">89-3688 493 0,'-15'-35'353'16,"12"3"-74"-16,15-7-38 16,16 6-216-16,27-9-12 15,10-5-13-15,23-12 2 0,9 1-2 16,23-19 0-16,-4 1-4 16,33-16 2-16,-43 20-4 15,1 1 1 1,140-90 5-16,-6 9-3 15,26-9 2-15,-14 18-2 16,-37 44 3-16,-22 16-2 0,37-6 2 16,-12 6 0-16,44-12 0 15,-21 5 0-15,40-13 1 16,-22 0-1-16,37-17 1 16,-28 4-2-16,34-16 2 15,-28 20-1-15,32-5-1 16,-37 30-1-16,26 4 3 15,-36 28-2-15,35-13 0 16,-33 18 1-16,42-16 2 16,-40 6-1-16,55-12 1 15,-37 0 1-15,40-11 1 16,-38 5-2-16,47-13 3 16,-49 7-3-16,30-7 1 15,-41 7-3-15,22-5 2 16,-41 12-3-16,21-8 1 0,-45 12-1 15,22-11 0 1,-41 12 1-16,7 3 1 0,-38 12-1 16,1 4 3-16,-41 22 0 15,-7-4 1-15,-38 12-1 16,-11 4 3-16,-29 2 0 16,-11 0-79-16,-15 2-211 15,-13-31 45-15</inkml:trace>
    <inkml:trace contextRef="#ctx0" brushRef="#br0" timeOffset="633.7228">10078-3594 960 0,'-8'-23'280'16,"2"12"57"-16,15 13-268 15,6 8-47-15,7 10-14 0,7 5-11 16,26 4 1-16,5 0 6 16,24 3-1-16,8-6 0 15,17 3-6-15,-12-1-1 16,3 3-7-16,-14-2 2 16,-4 3-4-16,-20-6 8 15,-4-3-3-15,-18-3 5 16,-11 0-3-16,-12 0 13 15,-14 18 23-15,-14 13 10 0,-9 21 3 16,-4 14 3-16,-13 14-13 16,0-8-20-16,-12-2-7 15,1-16-1-15,-16-5-1 16,-2-12 1-16,-17-1-3 16,2-8 2-16,-17 3-3 15,13-13-15-15,-8-6-39 16,22-12 29-16,8-17-349 15,16-20 90-15</inkml:trace>
    <inkml:trace contextRef="#ctx0" brushRef="#br0" timeOffset="1309.7366">10774-7995 1025 0,'-14'-40'254'0,"13"5"81"15,18 7-295-15,12 18-19 31,1 1-21-31,53-7-1 0,15 9 1 16,28-1-1-16,6 0 1 16,-6 10 0-16,-11-2 3 15,8-2-4-15,-24 2 3 16,2 0-2-16,-28-3 0 0,-14 6-5 16,-25 2-4-16,-28 24 2 15,-33 15 3-15,-33 39 2 16,-20 22 5-16,-38 46 4 15,-5 4-2-15,-29 52-17 16,2 4 11-16,-31 34-333 16,3-12 101-16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0:30.8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58AF7FB-D2A6-459A-9911-83DC9C0710CA}" emma:medium="tactile" emma:mode="ink">
          <msink:context xmlns:msink="http://schemas.microsoft.com/ink/2010/main" type="writingRegion" rotatedBoundingBox="3128,6383 3907,6383 3907,7457 3128,7457"/>
        </emma:interpretation>
      </emma:emma>
    </inkml:annotationXML>
    <inkml:traceGroup>
      <inkml:annotationXML>
        <emma:emma xmlns:emma="http://www.w3.org/2003/04/emma" version="1.0">
          <emma:interpretation id="{75886FC5-F358-4638-AB24-69F7453C7A29}" emma:medium="tactile" emma:mode="ink">
            <msink:context xmlns:msink="http://schemas.microsoft.com/ink/2010/main" type="paragraph" rotatedBoundingBox="3128,6383 3907,6383 3907,7457 3128,7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42EAE3-F1BD-4A18-BD95-EF2AE7532701}" emma:medium="tactile" emma:mode="ink">
              <msink:context xmlns:msink="http://schemas.microsoft.com/ink/2010/main" type="line" rotatedBoundingBox="3128,6383 3907,6383 3907,7457 3128,7457"/>
            </emma:interpretation>
          </emma:emma>
        </inkml:annotationXML>
        <inkml:traceGroup>
          <inkml:annotationXML>
            <emma:emma xmlns:emma="http://www.w3.org/2003/04/emma" version="1.0">
              <emma:interpretation id="{D68C8A57-D44F-459F-9E29-4F6543524155}" emma:medium="tactile" emma:mode="ink">
                <msink:context xmlns:msink="http://schemas.microsoft.com/ink/2010/main" type="inkWord" rotatedBoundingBox="2948,7264 3416,6287 4036,6584 3568,7561"/>
              </emma:interpretation>
            </emma:emma>
          </inkml:annotationXML>
          <inkml:trace contextRef="#ctx0" brushRef="#br0">117-6444 420 0,'-40'31'212'0,"-3"4"0"16,6 8-104-16,-1 18-30 15,6 8-36-15,3 11-9 16,6 1-15-16,1 7-3 15,10-19-3-15,4 0 1 16,10-22 0-16,5 8 0 16,12-2-2-16,8 5-1 15,9-3-5-15,13 0-4 16,5-18 0-16,15-23-6 16,-2-22-6-16,11-32 0 0,-6-21 1 15,5-20 1-15,-16-8 6 16,-5-15 11-16,-15 13 4 15,-7-3 5-15,-16 15 4 16,-6 7 20-16,-12 18 6 16,-4 5 15-16,-15 11-3 15,-4 10 1-15,-3-1-22 16,-6 6-9-16,0 1-19 0,-2-1-2 16,-1 0-6-16,-3 6 0 15,2-4-1-15,-4 4 3 16,4 9 4-16,-3 5 1 15,4 13-1-15,-3 19-1 16,4 20-3-16,0 30-3 16,7 10 0-16,5 17 1 15,8-9 3-15,11-5-13 16,9-34 120-16,14-22-440 16,2-43 176-16</inkml:trace>
          <inkml:trace contextRef="#ctx0" brushRef="#br0" timeOffset="-6739.8632">415-6452 867 0,'-31'-9'247'0,"-9"0"55"16,8 3-248-16,-10 7-23 16,7 10-23-16,-14 27-4 15,0 14-2-15,-8 28 8 16,7 14 3-16,-4 19 7 16,16-21 1-16,1 0 2 15,15-21-9-15,7-8-3 16,13-20-8-16,5 4 0 15,11-10-4-15,9-5 1 16,6-7-2-16,16-8 2 16,2-17-1-16,15-22 1 15,2-19 2-15,13-19 4 16,-10-12-3-16,2-29 3 0,-13-1-1 16,-13-9 2-16,-19-3-4 15,-13 7 4-15,-20 33-4 16,-11 17 3-16,-8 25-5 15,-13 27-11-15,-1 30-60 16,-5 27-265-16,4 5 55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1:46.5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601E5F9-DFE2-4487-AEB2-783BE358FE1B}" emma:medium="tactile" emma:mode="ink">
          <msink:context xmlns:msink="http://schemas.microsoft.com/ink/2010/main" type="inkDrawing" rotatedBoundingBox="1848,8544 14107,8752 14104,8914 1845,8706" semanticType="callout" shapeName="Other"/>
        </emma:interpretation>
      </emma:emma>
    </inkml:annotationXML>
    <inkml:trace contextRef="#ctx0" brushRef="#br0">1212 1568 747 0,'-5'11'376'0,"-1"0"-28"15,-3 1-134-15,3 2-172 16,6-2-18-16,0-6-15 16,3 0-1-16,0-3-4 0,3-3 0 15,-4 2 2-15,1-2 13 16,1 0 6-16,4 1 17 16,-3-1 7-16,1 0 9 15,-3 0-9-15,0 3-6 16,2-3-17-16,-1 0-7 15,4 2-14-15,7-2-3 16,-1 2-1-16,4-2 0 16,-4 1-1-16,3 1 1 15,-2-2 0-15,2-2-2 16,0 2 1-16,5-1 1 16,-2-4-1-16,3-1 2 15,-3 0 1-15,3 0 0 16,-2-1-1-16,4 3 1 0,-4 2-2 15,8-2 1-15,-3-1-1 16,6 0 0-16,-1 1-1 16,7-2 5-16,-7 4 3 15,1 4 4-15,-6-2 1 16,7 1 1-16,-7-1-4 16,12-3-4-16,-3-3-4 15,10-2 0-15,-8-2-1 16,7-1 2-16,-7 2 0 15,6-1 0-15,-5 6-2 0,7 2 2 16,-7 2-2-16,8 3 0 16,-1 2 0-16,1-2 0 15,-5 0-1-15,5-3 0 16,-8 0 0-16,4 2 0 16,-2-1 1-16,6 2 0 15,-6 0 1-15,9 0 0 16,-6-3-1-16,6-1 2 15,-5-2-3-15,7-3 2 16,-5 0-1-16,1 2 0 16,-10 0 3-16,8 5 6 15,-6-1-2-15,6 3 3 16,-1-1-1-16,9 1-2 16,-7-4-6-16,7 1 2 0,-8-5-3 15,5 2-1-15,-4 1 1 16,3 4-2-16,-7-1 1 15,4 9 10-15,-9 0 0 16,1 3 4-16,-7-1 1 16,10 0 0-16,-6-3-10 15,10-3 0-15,-2-4-4 16,7-4 3-16,-5-1-3 16,9 0 2-16,-8 0-2 0,10 0 0 15,-8 3-2-15,9 2 1 16,-10-1-1-16,2 1 1 15,-7 2 0-15,10-1 1 16,-9-1 0-16,9 0 0 16,-1-2-1-16,8 0 2 15,-5 0-3-15,4 3 1 16,-2 0-1-16,7 6 0 16,-10-1 0-16,1 4 1 15,-5-1-1-15,6 2 2 16,-7 0 0-16,8-1 0 15,-2-3 0-15,9 0 1 16,-8-7-1-16,10-4-2 16,-9 1 0-16,9-5-1 15,-13 1 0-15,9 0 0 0,-8 2 3 16,8-1-1-16,-4 2 2 16,9 1-1-16,-7-1 0 15,13 4 0-15,-7 1 0 16,4-2-2-16,-9 2 0 15,9-3 1-15,-9-1-1 16,7-2 1-16,-6-3 0 0,13-4 1 16,-10 4-1-1,12-3 0-15,-7 1-1 0,1-1 0 16,-4 2-1-16,6-3 2 16,-12 4 1-16,8 2 0 15,-7 4 0-15,8 1 1 16,-6 2-2-16,7-1-1 15,-7 1 1-15,8-2-1 16,-16-2 0-16,8 1 1 16,-8-3 0-16,8 1 1 15,-8 2 0-15,13 3 0 16,-8 2 0-16,5 0-1 16,-3 1 0-16,2 0-1 15,-7-2 0-15,4 3 0 16,-7-1 1-16,7-2 1 15,-4 1 0-15,12-2 1 16,-7-3-2-16,11 3 1 16,-7-3-2-16,6-3-1 0,-9 0 0 15,8 0 0-15,-12-2 1 16,9 1 2-16,-8 2 1 16,10 2 0-16,-5 2 0 15,8 2-1-15,-7 2-2 16,5 0 0-16,-10-1-1 15,11 0 1-15,-10-5 1 16,8-3 0-16,-5-4 1 0,8 3 0 16,-7-2-1-16,5 3 0 15,-16 3-1-15,6 3 0 16,-12 4 0-16,7 3 1 16,-10-1-1-16,13 2 2 15,-6-1 1-15,5-2-1 16,-4-3-1-16,4-1 2 15,-6-2-1-15,8 1-1 16,-6-3 0-16,1 1-1 16,-12-2-1-16,4 2-1 15,-11-2 1-15,6-1 3 16,-5 2 0-16,8 2 1 16,-7-2 1-16,5 3-2 15,-6 1-1-15,4-1 1 0,-4 2-2 16,6 0 0-1,-2-4 1-15,7 2 0 0,-10-3-1 16,7 0-1-16,-13 0 2 16,9 2-1-16,-8 1 1 15,7 6 0-15,-5 0 1 16,9 0-1-16,-8 2 1 16,7 1 0-16,-5-5 0 15,6-1-1-15,-1-3 0 0,6-2-2 16,-3-2-1-16,3-2 1 15,-22 1 1 1,0 1 1-16,31-4 0 16,2 2 3-1,-3-2-3-15,-2 5 2 16,-10 0 0-16,-4 2-2 16,-9 4 0-16,2 2 0 15,-3-4-1-15,6 1 1 16,-10-4 0-16,8-4 0 15,-1 2 0-15,0-2-1 16,-5-3 0-16,5 1-1 16,-10 0 0-16,1-2 1 15,-7 4 2-15,-1 0 0 0,-8 4-1 16,7 2 1 0,-7 2-1-16,6-1 0 0,-4 6 0 15,7-3 1-15,-1-4 1 16,6 2-1-16,-4 0-1 15,7-5 0-15,-5-2 1 16,4 2-1-16,-4 0-1 16,5-5 0-16,-4 1-1 15,4-2 2-15,-2-2-2 16,2-1 3-16,-3 3-2 16,5 1 1-16,-2-1 0 0,2-2 0 15,-2 4-1-15,0-2 1 16,-2 1 0-16,1-1 0 15,-5 3-1-15,0-3 0 16,-2 1 1-16,-1-1 1 16,-6 1-2-16,0 1 2 15,-1 1 0-15,-2 1 0 16,-5 2-1-16,-1 0 2 16,-1 0-2-16,-2 3 1 15,-2-1 1-15,3-1 4 16,1 2-1-16,-1-3 2 15,5 0-1-15,-4 2 0 16,-4-2-6-16,3 0 6 16,0 0-21-16,-1 1-108 0,8 2-305 15,-13-7-56-15,-14-4-197 16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0:41.0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62E88AA-10B8-4557-BFCC-79F367EA7F1D}" emma:medium="tactile" emma:mode="ink">
          <msink:context xmlns:msink="http://schemas.microsoft.com/ink/2010/main" type="writingRegion" rotatedBoundingBox="14960,3837 17449,3131 17772,4268 15283,4974"/>
        </emma:interpretation>
      </emma:emma>
    </inkml:annotationXML>
    <inkml:traceGroup>
      <inkml:annotationXML>
        <emma:emma xmlns:emma="http://www.w3.org/2003/04/emma" version="1.0">
          <emma:interpretation id="{37E668DA-FC77-4D2A-9714-1FC22B6F43CC}" emma:medium="tactile" emma:mode="ink">
            <msink:context xmlns:msink="http://schemas.microsoft.com/ink/2010/main" type="paragraph" rotatedBoundingBox="14960,3837 17449,3131 17772,4268 15283,4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B7EEC2-B392-4D2B-AF0B-0BC64781F949}" emma:medium="tactile" emma:mode="ink">
              <msink:context xmlns:msink="http://schemas.microsoft.com/ink/2010/main" type="line" rotatedBoundingBox="14960,3837 17449,3131 17772,4268 15283,4974"/>
            </emma:interpretation>
          </emma:emma>
        </inkml:annotationXML>
        <inkml:traceGroup>
          <inkml:annotationXML>
            <emma:emma xmlns:emma="http://www.w3.org/2003/04/emma" version="1.0">
              <emma:interpretation id="{5629D6D4-F141-4AAF-A793-28B19D181979}" emma:medium="tactile" emma:mode="ink">
                <msink:context xmlns:msink="http://schemas.microsoft.com/ink/2010/main" type="inkWord" rotatedBoundingBox="14960,3837 17449,3131 17772,4268 15283,4974">
                  <msink:destinationLink direction="to" ref="{B82EDCC0-68F3-4D39-A44B-9F181A52681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2780-1068 831 0,'1'-14'352'16,"2"8"14"-16,-4 9-180 16,-7 22-106-16,-6 15-29 15,-4 19-9-15,-2 10-16 16,1-1-11-16,6-17-4 0,9-9-6 15,14-23-2-15,7-19-12 16,7-5-11-16,10-10-19 16,1-8 2-16,5-5-2 15,-5 7 13-15,2 7 4 16,-9 13 19-16,-7 5-2 16,-10 8 5-16,-8 14 7 15,-9 1 12-15,-9 9 7 16,-4 1 23-16,-10 12 21 15,1-10 2-15,-4 13 3 16,3-9-4-16,-3 3-20 16,6-11-23-16,1-3-13 15,7-20-10-15,-1-5-24 16,7-15-48-16,0-26-213 16,7-7-172-16,-6-28-59 15</inkml:trace>
          <inkml:trace contextRef="#ctx0" brushRef="#br0" timeOffset="213.9693">2776-1066 1226 0,'10'-3'248'16,"2"-2"129"-16,5-3-362 16,4-2-6-16,-1-4 5 15,8-8-6-15,-1-2-43 0,0 1-346 16,-8 3 99-16</inkml:trace>
          <inkml:trace contextRef="#ctx0" brushRef="#br0" timeOffset="1094.5141">3206-1359 696 0,'-25'-3'478'16,"-4"10"-95"-16,-5 16-51 15,1 5-314-15,7 10-9 16,3-3-2-16,10 2-4 15,10-6 0-15,11-8-3 16,1-15 0-16,11-5-3 16,-1-11 4-16,7-23-1 15,0-4 5-15,3-11-1 16,-6-9 1-16,-2-8-1 16,-8 6 0-16,-10 4 0 15,-6 13 3-15,-13 11 14 16,-7 27 0-16,-17 23-4 0,-1 19 2 15,-13 26-2-15,8 8-13 16,2 4-9-16,15-4-19 16,6 7-56-16,10-23 8 15,13-2-343-15,5-26 72 16</inkml:trace>
          <inkml:trace contextRef="#ctx0" brushRef="#br0" timeOffset="774.2636">3476-1185 1083 0,'-19'36'311'16,"-2"16"64"-16,-11 31-280 16,0 3-89-16,-4 4-2 0,7-19 3 15,2-10-5 1,10-29 2-16,7-9-21 0,6-12-13 16,-1-9 194-16,4-13-542 15,-4-18 232-15</inkml:trace>
          <inkml:trace contextRef="#ctx0" brushRef="#br0" timeOffset="-773.9261">2149-734 1181 0,'-6'-9'307'0,"0"6"104"16,0 3-323 0,-2 2-37-16,-3 10-4 0,2-1-13 15,1 7-12-15,5 2-11 16,8 2-4-16,12-7-4 15,7-1-6-15,7-13 2 16,4-4-5-16,2-5 8 16,-5-4-3-16,-7 3 5 15,-2 7-6-15,-9 2 3 16,-5 11-7-16,-6 6 2 0,-3 12-3 16,-6-3 6-16,-5 33 0 15,-4-1 6-15,-1 9 11 16,1-13 12-16,-2 17 16 15,2-33 4-15,-4-6 0 16,1-13-11-16,-2-3-9 16,-3-17-30-16,-3-21-108 15,2-17 450-15,7-34-820 16,4-3 319-16</inkml:trace>
          <inkml:trace contextRef="#ctx0" brushRef="#br0" timeOffset="-598.816">2148-931 1031 0,'1'1'343'0,"4"-9"35"15,-2 11-253-15,4-1-86 16,1-2-16-16,9-5-4 0,1-7 4 16,15-19-8-16,0 1-10 15,10-12-56-15,-7 7-348 16,-9 11 95-16</inkml:trace>
          <inkml:trace contextRef="#ctx0" brushRef="#br0" timeOffset="-16078.7811">1597-847 909 0,'-41'-3'229'0,"-13"0"70"16,12 10-262-16,-5 13-27 15,5 10-14-15,-4 17-1 16,4 2 4-16,-8 32 4 15,11 8 9-15,6 33 9 16,12-6 4-16,15 5-6 16,16-15-3-16,15-5-3 15,10-36-7-15,13-11-5 16,2-19 0-16,12-31 1 16,-2-25 0-16,1-27 5 15,-7-11 1-15,1-38 0 0,-14-12 2 16,-5-34 1-16,-12 8-3 15,-9-6 1-15,-15 29-1 16,-10 19-1-16,-13 44 5 16,-14 24 2-16,-9 22-1 15,-12 28-4-15,-1 8-2 16,-2 26-9-16,6-3-3 16,4 29-9-16,13-1-9 15,-7-9-321-15</inkml:trace>
          <inkml:trace contextRef="#ctx0" brushRef="#br0" timeOffset="1468.8058">3438-732 715 0,'10'21'192'0,"6"6"80"16,-3-3-176-16,4 7 12 15,-3-2 14-15,3-6-13 16,-5-6-7-16,4 1-21 15,-4-7-24-15,3-8-8 16,-1 0-14-16,1-12 0 16,1-5-2-16,-3-12-1 15,0-3-3-15,-6-14 3 16,-8 14-7-16,-13-11 12 16,-7 11 6-16,-13 7 1 15,-3 16-8-15,-6 3-2 0,5 14-18 16,2 18-8-16,12 6-4 15,9 4-30-15,15-7-54 16,18-2-388-16,8-20 80 16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39:40.7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82D53F1-F8F6-40FE-A1D5-1FE651951727}" emma:medium="tactile" emma:mode="ink">
          <msink:context xmlns:msink="http://schemas.microsoft.com/ink/2010/main" type="inkDrawing" rotatedBoundingBox="15653,12075 15720,12813 15667,12818 15600,12079" semanticType="callout" shapeName="Other">
            <msink:sourceLink direction="with" ref="{497F0FCF-5BBE-4CE2-970D-5BFDD393ECB6}"/>
          </msink:context>
        </emma:interpretation>
      </emma:emma>
    </inkml:annotationXML>
    <inkml:trace contextRef="#ctx0" brushRef="#br0">43 11 917 0,'-9'-6'234'0,"-4"3"81"16,7 1-260-16,2 2 5 16,1 3-10-16,0 1 5 15,0 8-8-15,1 9-3 0,4 8-19 16,-2 25-4-16,4 14-13 15,5 19 0-15,2 3-5 16,4 21 6-16,2-18-33 16,5 0-343-16,-8-21 108 15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0:23.5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0A899BF-AB1D-4F82-A07B-BB94D630C934}" emma:medium="tactile" emma:mode="ink">
          <msink:context xmlns:msink="http://schemas.microsoft.com/ink/2010/main" type="inkDrawing" rotatedBoundingBox="3649,7946 3884,9082 3397,9183 3162,8047" semanticType="enclosure" shapeName="Other">
            <msink:destinationLink direction="from" ref="{B82EDCC0-68F3-4D39-A44B-9F181A52681E}"/>
          </msink:context>
        </emma:interpretation>
      </emma:emma>
    </inkml:annotationXML>
    <inkml:trace contextRef="#ctx0" brushRef="#br0">247-4932 694 0,'-24'6'172'0,"-11"14"58"15,-1 9-195-15,7 10-26 16,-2 10 33 0,4 0 20-16,-2 9 19 0,6-1 7 15,1 7 6-15,10 1-36 16,7 18-17-16,10 6-24 16,16 24-7-16,7-7-8 15,9 1 2-15,3-21-3 16,9-14 0-16,-8-30 0 0,7-15-1 15,-2-17 0-15,3-15 2 16,-5-15 0-16,-1-15 4 16,-10-13 0-16,-9-33 7 15,-9-11-2-15,-15-28 5 16,-4 5-5-16,-18-1 2 16,-5 27-8-16,-15 9 9 15,-5 31 0-15,-12 9 5 16,9 15-2-16,-8 12 1 15,10 11-8-15,0 8-4 16,13 3-8-16,8 4-42 16,13-12 30-16,11-19-352 15,7-13 87-15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1:18.4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D937F94-B61C-444B-988C-090B2584F584}" emma:medium="tactile" emma:mode="ink">
          <msink:context xmlns:msink="http://schemas.microsoft.com/ink/2010/main" type="writingRegion" rotatedBoundingBox="14820,2621 17276,1561 17612,2338 15156,3399"/>
        </emma:interpretation>
      </emma:emma>
    </inkml:annotationXML>
    <inkml:traceGroup>
      <inkml:annotationXML>
        <emma:emma xmlns:emma="http://www.w3.org/2003/04/emma" version="1.0">
          <emma:interpretation id="{459D25E5-382E-4FBB-9078-89F815A410A1}" emma:medium="tactile" emma:mode="ink">
            <msink:context xmlns:msink="http://schemas.microsoft.com/ink/2010/main" type="paragraph" rotatedBoundingBox="14820,2621 17276,1561 17612,2338 15156,3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0E6A66-9328-4EAF-AC22-A923F1E809AB}" emma:medium="tactile" emma:mode="ink">
              <msink:context xmlns:msink="http://schemas.microsoft.com/ink/2010/main" type="line" rotatedBoundingBox="14820,2621 17276,1561 17612,2338 15156,3399"/>
            </emma:interpretation>
          </emma:emma>
        </inkml:annotationXML>
        <inkml:traceGroup>
          <inkml:annotationXML>
            <emma:emma xmlns:emma="http://www.w3.org/2003/04/emma" version="1.0">
              <emma:interpretation id="{ED688ECE-6318-4E21-89D0-AEDD21FAF554}" emma:medium="tactile" emma:mode="ink">
                <msink:context xmlns:msink="http://schemas.microsoft.com/ink/2010/main" type="inkWord" rotatedBoundingBox="14820,2621 17276,1561 17612,2338 15156,3399"/>
              </emma:interpretation>
              <emma:one-of disjunction-type="recognition" id="oneOf0">
                <emma:interpretation id="interp0" emma:lang="" emma:confidence="0">
                  <emma:literal>-55%</emma:literal>
                </emma:interpretation>
                <emma:interpretation id="interp1" emma:lang="" emma:confidence="0">
                  <emma:literal>-55 %</emma:literal>
                </emma:interpretation>
                <emma:interpretation id="interp2" emma:lang="" emma:confidence="0">
                  <emma:literal>55 %</emma:literal>
                </emma:interpretation>
                <emma:interpretation id="interp3" emma:lang="" emma:confidence="0">
                  <emma:literal>55%</emma:literal>
                </emma:interpretation>
                <emma:interpretation id="interp4" emma:lang="" emma:confidence="0">
                  <emma:literal>555 %</emma:literal>
                </emma:interpretation>
              </emma:one-of>
            </emma:emma>
          </inkml:annotationXML>
          <inkml:trace contextRef="#ctx0" brushRef="#br0">10 282 1208 0,'-14'6'288'16,"9"-9"99"-16,16-6-353 15,15-19-12-15,10-10-13 16,17-19-41-16,4 1 12 16,15 0-369-16,-14 15 90 15</inkml:trace>
          <inkml:trace contextRef="#ctx0" brushRef="#br0" timeOffset="364.4692">633-482 1033 0,'-10'2'334'0,"-10"10"41"16,0 14-272-16,-7 19-78 15,4 2-22-15,0 5 1 16,8-9 1-16,5-7 1 15,13-19-2-15,13-11-8 16,5-14 0-16,16-12 2 16,4-6 1-16,13-5 0 15,-3 1 6-15,1 10-1 16,-6 7-6-16,-8 13-4 16,-15 10-1-16,-10 16-2 0,-9 0 4 15,-12 9 6-15,-1-3 8 16,-5 7 12-16,1-7 12 15,-9 6 15-15,-2 1 7 16,-9 5 13-16,-2-3-8 16,-9 7-8-16,-1-8-19 15,-4-2-1-15,6-10-40 16,2-13-92-16,7-19 2 16,16-24-356-16,13-12 22 15</inkml:trace>
          <inkml:trace contextRef="#ctx0" brushRef="#br0" timeOffset="529.0377">672-526 824 0,'20'-25'399'0,"0"2"-31"0,-4 8-171 0,8-2-150 0,5 0-41 0,10-4 0 16,-1 2 0-1,3 3-41-15,-5 5 484 0,11 6-819 16,-5 5 394-16</inkml:trace>
          <inkml:trace contextRef="#ctx0" brushRef="#br0" timeOffset="804.777">1137-687 1048 0,'-14'29'307'0,"-2"11"68"16,0-2-300-16,7 2-27 0,6-11-31 16,8-7-11-16,10-18-7 15,14-13 0-15,6-9 1 16,14-10 5-1,2 1 0-15,9 3 2 0,-10 14-6 16,-1 14-6-16,-15 10-4 16,-12 20 2-16,-19 9 2 15,-16 15 4-15,-5 0 6 0,-10 7 24 16,-2-13 12-16,-4-4 27 16,3-10 5-16,-2-1 1 15,2-10-22-15,0-7-13 16,7-9-27-16,-2-17-41 15,1-17-48-15,-2-23-337 16,10-16-40-16,9-22-145 16</inkml:trace>
          <inkml:trace contextRef="#ctx0" brushRef="#br0" timeOffset="943.9419">1172-801 844 0,'4'-17'398'0,"5"8"-26"16,1 5-189-16,12 2-126 15,6-9-49-15,10 4 4 16,3 2-37-16,24-1-348 16,-5-5 112-16</inkml:trace>
          <inkml:trace contextRef="#ctx0" brushRef="#br0" timeOffset="1440.9315">1745-1094 1126 0,'-37'-10'277'0,"-2"11"90"16,9 7-331-16,-2 15-14 15,10 6-9-15,5 12-4 16,14 4 3-16,11 1-1 15,4-11 2-15,11-6-6 0,8-13-3 16,6-15-1-16,-1-8 3 16,13-16 1-16,-6-10 3 15,-3-10 2-15,-14 4-2 16,-15-6 0-16,-16 13-4 16,-19 6-9-16,-10 13-7 15,-7 18-3-15,-2 10-5 16,8 21 2-16,13 8 9 15,8 7 4-15,13-8 5 0,15 6-56 16,1-9-174-16,19 0-150 16,4-10-67-16</inkml:trace>
          <inkml:trace contextRef="#ctx0" brushRef="#br0" timeOffset="1130.9537">2056-1074 1061 0,'9'34'369'15,"-24"17"30"-15,-10 9-259 16,-2 18-119-16,-1-11-17 0,-4 5 1 16,7-15-2-16,4-3 2 15,5-19 0-15,3-7-34 16,5-13-30-16,-3-13-14 16,2-13-331-16,6-9 76 15</inkml:trace>
          <inkml:trace contextRef="#ctx0" brushRef="#br0" timeOffset="1724.8433">2301-730 972 0,'-3'32'296'15,"-1"10"66"-15,-4 10-261 16,0-5-34-16,7-4-13 16,2-14-26-16,9-9-7 15,9-17-6-15,11-15-6 16,2-6-2-16,5-15 3 16,-4-5 2-16,-8-3-1 0,-8 5-3 15,-13 0 29 1,-10 11 11-16,-15 5 5 0,-10 6-1 15,-12 4 4-15,3 3-31 16,5 3-35-16,9 4-39 16,27 11-401-16,19 5 98 15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1:22.7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9B1AE52-6D35-4F97-9224-E2F369CF7CA6}" emma:medium="tactile" emma:mode="ink">
          <msink:context xmlns:msink="http://schemas.microsoft.com/ink/2010/main" type="inkDrawing" rotatedBoundingBox="14869,5191 16952,5318 16950,5347 14867,5220" semanticType="strikethrough" shapeName="Other">
            <msink:sourceLink direction="with" ref="{42838801-E86C-49EE-B262-052153EB1C17}"/>
          </msink:context>
        </emma:interpretation>
      </emma:emma>
    </inkml:annotationXML>
    <inkml:trace contextRef="#ctx0" brushRef="#br0">-4 0 1047 0,'-8'2'274'0,"16"-1"71"0,13-1-297 16,19 3-32-16,14 2-17 16,27-5-1-16,7 3 2 15,28 3 0-15,5 0-1 16,28-4 1-16,-9 2 3 16,19 2-1-16,-18 4-1 15,11 0 1-15,-26 1 0 16,3 6 0-16,-23-2-1 15,1-7 1-15,-24-3-2 0,0 1 1 16,-22-5-1-16,-6-2-15 16,-20-1 106-16,-12 11-440 15,-18-1 167 1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1:23.1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ECC91AB-7B9A-4B59-92C6-BB0C8CEC2949}" emma:medium="tactile" emma:mode="ink">
          <msink:context xmlns:msink="http://schemas.microsoft.com/ink/2010/main" type="writingRegion" rotatedBoundingBox="14584,4748 19422,5004 19366,6051 14528,5795"/>
        </emma:interpretation>
      </emma:emma>
    </inkml:annotationXML>
    <inkml:traceGroup>
      <inkml:annotationXML>
        <emma:emma xmlns:emma="http://www.w3.org/2003/04/emma" version="1.0">
          <emma:interpretation id="{8F4B2FBD-BDA6-4DFA-92F1-E5B5E3F61915}" emma:medium="tactile" emma:mode="ink">
            <msink:context xmlns:msink="http://schemas.microsoft.com/ink/2010/main" type="paragraph" rotatedBoundingBox="14584,4748 19422,5004 19366,6051 14528,57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93FA1F-DC85-41B6-8299-1F68909CF695}" emma:medium="tactile" emma:mode="ink">
              <msink:context xmlns:msink="http://schemas.microsoft.com/ink/2010/main" type="line" rotatedBoundingBox="14584,4748 19422,5004 19366,6051 14528,5795"/>
            </emma:interpretation>
          </emma:emma>
        </inkml:annotationXML>
        <inkml:traceGroup>
          <inkml:annotationXML>
            <emma:emma xmlns:emma="http://www.w3.org/2003/04/emma" version="1.0">
              <emma:interpretation id="{42838801-E86C-49EE-B262-052153EB1C17}" emma:medium="tactile" emma:mode="ink">
                <msink:context xmlns:msink="http://schemas.microsoft.com/ink/2010/main" type="inkWord" rotatedBoundingBox="14584,4748 15608,4802 15553,5849 14528,5795">
                  <msink:destinationLink direction="with" ref="{39B1AE52-6D35-4F97-9224-E2F369CF7CA6}"/>
                </msink:context>
              </emma:interpretation>
            </emma:emma>
          </inkml:annotationXML>
          <inkml:trace contextRef="#ctx0" brushRef="#br0">-2316-339 948 0,'-14'-32'260'15,"0"1"67"-15,10 16-276 16,-1 2-4-16,0 12-25 16,-7 10-2-16,-3 8-5 15,-11 12 6-15,-5 13-7 16,-10 16 14-16,-2 6 7 0,-12 19 18 16,-1-3 3-16,-5 19 3 15,-2-3-15-15,-4 5-6 16,16-14-18-16,14 5-11 15,19-29-4-15,30-9-5 16,28-20 0-16,30-16-2 16,18-16 0-16,28-10-3 15,9-12-12-15,25-8-43 16,-7 7-21-16,12 4-333 16,-27 8 66-16</inkml:trace>
        </inkml:traceGroup>
        <inkml:traceGroup>
          <inkml:annotationXML>
            <emma:emma xmlns:emma="http://www.w3.org/2003/04/emma" version="1.0">
              <emma:interpretation id="{0A4E9B59-4905-47C5-8578-F68EE4813127}" emma:medium="tactile" emma:mode="ink">
                <msink:context xmlns:msink="http://schemas.microsoft.com/ink/2010/main" type="inkWord" rotatedBoundingBox="17505,5114 19410,5215 19371,5964 17465,5863"/>
              </emma:interpretation>
              <emma:one-of disjunction-type="recognition" id="oneOf0">
                <emma:interpretation id="interp0" emma:lang="" emma:confidence="0">
                  <emma:literal>%</emma:literal>
                </emma:interpretation>
                <emma:interpretation id="interp1" emma:lang="" emma:confidence="0">
                  <emma:literal>&amp;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ä</emma:literal>
                </emma:interpretation>
              </emma:one-of>
            </emma:emma>
          </inkml:annotationXML>
          <inkml:trace contextRef="#ctx0" brushRef="#br0" timeOffset="1597.5687">1216 15 1057 0,'-37'5'275'0,"1"4"81"15,10 12-305-15,-2 12-21 16,8 0-16-16,3 9 6 15,0-4-1-15,10 7-1 16,7-9 2-16,4-9-5 0,13-14-10 16,15-17-1-1,2-25 2-15,15-16 1 0,2-5 1 16,-2-9 2-16,-11 9-2 16,-7 10-1-16,-20 9-2 15,-19 10-2-15,-15 8-1 16,-11 12-4-16,-6 10-2 15,-6 12-2-15,9 10 3 16,5 9 0-16,8-2 5 16,5 1-2-16,13-4-36 0,6-6-349 15,6-7 101-15</inkml:trace>
          <inkml:trace contextRef="#ctx0" brushRef="#br0" timeOffset="1251.4618">1555 120 1518 0,'34'-33'416'0,"-11"21"-311"16,-26 32-63-16,-17 12-47 16,-26 40 5-16,3 5 3 15,0-5 3-15,9-18 1 16,7-5 4-16,14-19-6 0,1-3-17 16,6-14-32-16,0-5-35 15,1-9-344-15,2-16 73 16</inkml:trace>
          <inkml:trace contextRef="#ctx0" brushRef="#br0" timeOffset="2195.5474">1793 354 892 0,'-3'-9'328'0,"-5"-14"41"16,5 20-215 0,-6-3-41-16,-5 7-35 0,-4 5-10 15,-4 25-9-15,-5-2-17 16,1 11-7-16,-4 12-1 15,12-6-6-15,9 10-8 16,9-17-9-16,14-8-7 16,9-13-2-16,12-13-1 15,2-26 4-15,12-16-3 16,-2-8 7-16,1-16 1 16,-14 4 0-16,-8 0 0 15,-20 13 2-15,-20 9-9 0,-17 18-2 16,-10 21-9-16,-7 21-2 15,-10 19 2 1,9 6-14-16,11 6-94 0,16 1-335 16</inkml:trace>
          <inkml:trace contextRef="#ctx0" brushRef="#br0" timeOffset="371.0134">92-6 1233 0,'11'0'269'0,"9"3"112"16,4 17-362-16,1 13-20 15,-10 6-2-15,-13 18 2 16,-16 12 0-16,-15 10 14 15,-7-5 9-15,-5 7 12 16,9-15 4-16,6-11 3 16,15-19-11-16,12-9-9 15,13-13-10-15,18-5-6 16,10-4-5-16,16-7-30 16,5-7-28-16,17-14 75 15,-8-3-439-15,12-15 142 16</inkml:trace>
          <inkml:trace contextRef="#ctx0" brushRef="#br0" timeOffset="676.3847">638 236 904 0,'-40'23'364'0,"6"12"19"16,2 10-206-16,12-1-117 16,9 5-21-16,10-12-25 15,9-6-8-15,13-11-4 16,17-6-4-16,2-16 0 0,16-13 4 15,-4-14 1-15,3-14 4 16,-12-11 0-16,-6-6 3 16,-16 6-2-1,-15 2 4-15,-15 12 4 0,-17 11 6 16,-9 16-2-16,-10 9 1 16,2 17-5-16,0 10-6 15,13 1-6-15,7 5 3 16,13-7-39-16,9-5-128 15,18-7-263-15,7-11 8 16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3-24T08:41:26.6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DC756B7-A612-42A2-8073-8A5024E51687}" emma:medium="tactile" emma:mode="ink">
          <msink:context xmlns:msink="http://schemas.microsoft.com/ink/2010/main" type="writingRegion" rotatedBoundingBox="33167,14371 33228,14371 33228,14494 33167,14494"/>
        </emma:interpretation>
      </emma:emma>
    </inkml:annotationXML>
    <inkml:traceGroup>
      <inkml:annotationXML>
        <emma:emma xmlns:emma="http://www.w3.org/2003/04/emma" version="1.0">
          <emma:interpretation id="{E82A4828-F217-4CBB-84EB-764AEDEA2E96}" emma:medium="tactile" emma:mode="ink">
            <msink:context xmlns:msink="http://schemas.microsoft.com/ink/2010/main" type="paragraph" rotatedBoundingBox="33167,14371 33228,14371 33228,14494 33167,14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F428E8-8B8E-4C45-9EB1-B6D27BA4789C}" emma:medium="tactile" emma:mode="ink">
              <msink:context xmlns:msink="http://schemas.microsoft.com/ink/2010/main" type="line" rotatedBoundingBox="33167,14371 33228,14371 33228,14494 33167,14494"/>
            </emma:interpretation>
          </emma:emma>
        </inkml:annotationXML>
        <inkml:traceGroup>
          <inkml:annotationXML>
            <emma:emma xmlns:emma="http://www.w3.org/2003/04/emma" version="1.0">
              <emma:interpretation id="{B9FA3DE7-4F64-43EF-9574-D421CA7FA200}" emma:medium="tactile" emma:mode="ink">
                <msink:context xmlns:msink="http://schemas.microsoft.com/ink/2010/main" type="inkWord" rotatedBoundingBox="33167,14371 33228,14371 33228,14494 33167,14494"/>
              </emma:interpretation>
              <emma:one-of disjunction-type="recognition" id="oneOf0">
                <emma:interpretation id="interp0" emma:lang="" emma:confidence="0">
                  <emma:literal>\</emma:literal>
                </emma:interpretation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|</emma:literal>
                </emma:interpretation>
              </emma:one-of>
            </emma:emma>
          </inkml:annotationXML>
          <inkml:trace contextRef="#ctx0" brushRef="#br0">0 0 0,'0'0'0,"0"0"16,0 0-16,30 69 15,1-15 1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1:28.3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F02D373-1943-4897-B7E1-F50E9918C31E}" emma:medium="tactile" emma:mode="ink">
          <msink:context xmlns:msink="http://schemas.microsoft.com/ink/2010/main" type="writingRegion" rotatedBoundingBox="21155,8246 24477,7177 25661,10854 22339,11923"/>
        </emma:interpretation>
      </emma:emma>
    </inkml:annotationXML>
    <inkml:traceGroup>
      <inkml:annotationXML>
        <emma:emma xmlns:emma="http://www.w3.org/2003/04/emma" version="1.0">
          <emma:interpretation id="{EA8AB416-D168-42CF-8842-B92EC4EEDB5F}" emma:medium="tactile" emma:mode="ink">
            <msink:context xmlns:msink="http://schemas.microsoft.com/ink/2010/main" type="paragraph" rotatedBoundingBox="22552,7464 24693,7278 24786,8351 22645,85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A81B9D-3069-4EA3-9B6A-8E61C7F55D7E}" emma:medium="tactile" emma:mode="ink">
              <msink:context xmlns:msink="http://schemas.microsoft.com/ink/2010/main" type="line" rotatedBoundingBox="22552,7464 24693,7278 24786,8351 22645,8537"/>
            </emma:interpretation>
          </emma:emma>
        </inkml:annotationXML>
        <inkml:traceGroup>
          <inkml:annotationXML>
            <emma:emma xmlns:emma="http://www.w3.org/2003/04/emma" version="1.0">
              <emma:interpretation id="{7A2AAB04-E53F-44AC-A182-1573C0AE795C}" emma:medium="tactile" emma:mode="ink">
                <msink:context xmlns:msink="http://schemas.microsoft.com/ink/2010/main" type="inkWord" rotatedBoundingBox="22586,7861 23590,7774 23638,8334 22635,84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4 150 1058 0,'-8'-21'304'16,"8"3"70"-16,11-10-288 16,6 6-48-16,10-4-2 15,5 10-18-15,4-1-4 16,-6 15-1-16,3 8-4 15,-12 11-9-15,-12 15 1 16,-13 11-2-16,-12 19 2 16,-7 2 2-16,-6 11 8 15,0-9 12-15,6 0 20 16,8-21 4-16,5-9 2 0,9-14-8 16,10-8-14-16,2-5-16 15,12-5-9-15,5 0-7 16,8-9-51-16,6-7-35 15,13-13-352-15,3-10 59 16</inkml:trace>
          <inkml:trace contextRef="#ctx0" brushRef="#br0" timeOffset="299.9108">708 104 731 0,'-6'-10'495'0,"-7"8"-78"15,-5 14-118-15,-2 19-202 16,3 4-69-1,0 13 0-15,8 1-16 0,11 8-2 16,10-14 2-16,15 4-4 16,10-18-2-16,14-9-5 15,-2-18 1-15,11-19 3 16,-11-17 4-16,1-9 0 16,-13-7 5-16,-12-7-1 15,-18 6 12-15,-13-2 12 16,-18 13-1-16,-19 9-3 15,-6 19-3-15,-16 16-15 16,6 15-15-16,3 10 2 16,18 2 3-16,12-1-41 15,21-8-53-15,21-4-385 0,8-12 65 16</inkml:trace>
        </inkml:traceGroup>
        <inkml:traceGroup>
          <inkml:annotationXML>
            <emma:emma xmlns:emma="http://www.w3.org/2003/04/emma" version="1.0">
              <emma:interpretation id="{F9E80758-CE49-4F3E-B45B-EA809BCDBCFB}" emma:medium="tactile" emma:mode="ink">
                <msink:context xmlns:msink="http://schemas.microsoft.com/ink/2010/main" type="inkWord" rotatedBoundingBox="23649,7369 24693,7278 24786,8351 23742,8442"/>
              </emma:interpretation>
              <emma:one-of disjunction-type="recognition" id="oneOf1">
                <emma:interpretation id="interp1" emma:lang="" emma:confidence="0">
                  <emma:literal>%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Ü</emma:literal>
                </emma:interpretation>
              </emma:one-of>
            </emma:emma>
          </inkml:annotationXML>
          <inkml:trace contextRef="#ctx0" brushRef="#br0" timeOffset="1360.4618">1812 224 1012 0,'-35'40'398'0,"4"11"32"16,14 2-260-16,3 2-68 16,13-10-49-16,5-8-10 15,12-13-20-15,13-13-11 16,9-14-1-16,16-12-7 15,3-7 2-15,9-19 1 16,-8-4 3-16,-3-12-1 16,-18 5 2-16,-11-1 11 15,-20 10 9-15,-18 6 12 16,-16 15-1-16,-21 12-1 0,-6 13-14 16,-12 18-13-1,8 11-9-15,6 8-35 0,19 0-36 16,18 0-440-16,23-18 102 15</inkml:trace>
          <inkml:trace contextRef="#ctx0" brushRef="#br0" timeOffset="745.23">1619-133 926 0,'17'-20'361'0,"-5"4"25"0,-6 15-248 16,-7 4-53-16,-7 14-47 16,-7 18 1-16,-5 10-10 15,-11 16 7-15,3 3-4 16,-5 5-1-16,6-10-12 16,1-7-3-16,10-14-7 15,2-7-13-15,5-16-38 16,-1-7-15-16,6-13-375 15,4-16 88-15</inkml:trace>
          <inkml:trace contextRef="#ctx0" brushRef="#br0" timeOffset="1064.7387">1309-483 998 0,'-52'21'382'16,"0"12"32"-16,3 13-227 15,16-3-127-15,6 6-10 16,8-13-15-16,13 4-11 16,12-15-5-16,11-5-6 15,12-14-5-15,16-14-4 16,4-18 0-16,9-20 0 16,0-7 5-16,-7-12 1 15,-17 10-3-15,-19 6-1 0,-19 20-6 16,-26 15-3-16,-13 20-3 15,-16 22-1-15,0 15 0 16,0 19 1-16,16 3 5 16,6 4-2-16,20-14-36 15,17 3-74-15,8-12 30 16,28 5-358-16,14-11 58 16</inkml:trace>
        </inkml:traceGroup>
      </inkml:traceGroup>
    </inkml:traceGroup>
    <inkml:traceGroup>
      <inkml:annotationXML>
        <emma:emma xmlns:emma="http://www.w3.org/2003/04/emma" version="1.0">
          <emma:interpretation id="{E537BC98-807F-4635-9A75-B74EA534F603}" emma:medium="tactile" emma:mode="ink">
            <msink:context xmlns:msink="http://schemas.microsoft.com/ink/2010/main" type="paragraph" rotatedBoundingBox="22026,10950 24514,10149 24827,11123 22339,11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B857FC-43EE-48FD-8FB8-71B84ECC1C2D}" emma:medium="tactile" emma:mode="ink">
              <msink:context xmlns:msink="http://schemas.microsoft.com/ink/2010/main" type="line" rotatedBoundingBox="22026,10950 24514,10149 24827,11123 22339,11923"/>
            </emma:interpretation>
          </emma:emma>
        </inkml:annotationXML>
        <inkml:traceGroup>
          <inkml:annotationXML>
            <emma:emma xmlns:emma="http://www.w3.org/2003/04/emma" version="1.0">
              <emma:interpretation id="{FE0B917C-DCB8-49E2-BBB5-2D30C5CEF23E}" emma:medium="tactile" emma:mode="ink">
                <msink:context xmlns:msink="http://schemas.microsoft.com/ink/2010/main" type="inkWord" rotatedBoundingBox="22078,11113 23844,10545 24050,11185 22284,1175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610.5564">-360 3663 968 0,'-18'-5'383'15,"-4"-7"29"-15,16-9-230 16,12-2-107-16,17-7-22 16,8 0-35-16,18-9-11 15,-1 13-8-15,14 6 1 16,-8 11-3-16,4 9 1 16,-12 11 0-16,5 7 1 15,-19 2 0-15,-1 0 2 16,-11-5 3-16,-6 1-3 15,-7-13 1-15,4-3 1 16,-2-8 0-16,8-6 2 16,3-4 3-16,3-2 1 15,-1 3-2-15,-1-1 1 16,-7 6-4-16,-2 1 1 16,-4 0-2-16,-1-1 3 0,-3-2 1 15,-4-9-67-15,-2-3-27 16,-4-6-345-16,1 3 38 15</inkml:trace>
          <inkml:trace contextRef="#ctx0" brushRef="#br0" timeOffset="3115.183">814 2971 1011 0,'-7'-46'357'16,"1"12"55"-16,3 8-263 15,0 17-73-15,-1 12-16 16,-6 16-42-16,-3 17-7 16,-3 4-4-16,1 12 2 15,3-4-4-15,5-5 3 0,12-16-2 16,7 3-1-16,5-15-3 16,9 2-1-16,2-3-2 15,6-1 2-15,-5-3-1 16,4 10 1-16,-6-2 0 15,-6 8-2-15,-12 0-2 16,-4 5 0-16,-11-4 0 16,-10 6 1-16,-5-7 0 15,-7 6 4-15,-4-3-1 0,-8 2 1 16,5-7 2-16,-8-5 5 16,8-12-3-16,-1-10-42 15,7-15-44-15,2-20-141 16,16-10-212-16,12-15-18 15</inkml:trace>
          <inkml:trace contextRef="#ctx0" brushRef="#br0" timeOffset="3249.8219">797 2943 672 0,'36'-46'381'16,"-3"5"-39"-16,7 6-108 16,-2 13-182-16,9 2-19 15,-5 8-24-15,2 6-8 16,1 4-24-16,5 1-75 15,-7 7-248-15,8-1 36 16</inkml:trace>
        </inkml:traceGroup>
        <inkml:traceGroup>
          <inkml:annotationXML>
            <emma:emma xmlns:emma="http://www.w3.org/2003/04/emma" version="1.0">
              <emma:interpretation id="{929E6E45-03D2-4BF0-8DEA-786A6F8964ED}" emma:medium="tactile" emma:mode="ink">
                <msink:context xmlns:msink="http://schemas.microsoft.com/ink/2010/main" type="inkWord" rotatedBoundingBox="23772,10388 24514,10149 24827,11123 24085,11362"/>
              </emma:interpretation>
              <emma:one-of disjunction-type="recognition" id="oneOf3">
                <emma:interpretation id="interp7" emma:lang="" emma:confidence="0">
                  <emma:literal>%</emma:literal>
                </emma:interpretation>
                <emma:interpretation id="interp8" emma:lang="" emma:confidence="0">
                  <emma:literal>&amp;</emma:literal>
                </emma:interpretation>
                <emma:interpretation id="interp9" emma:lang="" emma:confidence="0">
                  <emma:literal>P.</emma:literal>
                </emma:interpretation>
                <emma:interpretation id="interp10" emma:lang="" emma:confidence="0">
                  <emma:literal>9.</emma:literal>
                </emma:interpretation>
                <emma:interpretation id="interp11" emma:lang="" emma:confidence="0">
                  <emma:literal>„%</emma:literal>
                </emma:interpretation>
              </emma:one-of>
            </emma:emma>
          </inkml:annotationXML>
          <inkml:trace contextRef="#ctx0" brushRef="#br0" timeOffset="3778.1295">1401 2471 1136 0,'-38'8'283'0,"-5"7"98"16,12 0-330-16,0 13-23 0,8 3-5 15,5 4 1 1,10-1-6-16,13 3 2 0,10-11 0 15,19-6-5-15,6-11-10 16,18-15 4-16,0-11-1 16,11-19 1-16,-7-3 0 15,1-9 1-15,-25 10-3 16,-9 2 1-16,-21 12-1 16,-19 4-2-16,-17 11-5 15,-11 10-3-15,-9 12-4 16,-6 17-1-16,8 7 4 0,6 11 6 15,19 2-13-15,9 5-69 16,13-9 241-16,12 7-572 16,6-12 196-16</inkml:trace>
          <inkml:trace contextRef="#ctx0" brushRef="#br0" timeOffset="3459.3987">1718 2721 659 0,'17'0'340'15,"-4"5"-17"-15,-9 10-163 16,-8 16-58-16,-10 12-58 15,-8 15 8-15,-7 5-8 16,-8 4 15-16,4-8-1 16,0-4-1-16,9-18-20 0,2-1-5 15,10-14-14-15,4-10-45 16,4-7-30-16,2-10-340 16,1-7 63-16</inkml:trace>
          <inkml:trace contextRef="#ctx0" brushRef="#br0" timeOffset="4084.0477">1978 3083 560 0,'-22'23'483'0,"-5"0"-122"16,8 6-6-16,-1 10-292 15,6-6-24-15,2 7 20 16,6-5-1-16,3-7-3 16,5-3-14-16,13-8-7 0,6-11-21 15,15-16-3-15,5-10-4 16,10-21 2-16,-4-11-1 15,-4-6 4-15,-14 7-3 16,-10 0 3-16,-18 22-1 16,-21 11 3-16,-10 12-1 15,-18 7-1-15,1 18-5 16,-7 7 2-16,17-2-16 0,9 13 379 16,28 0-818-16,13-6 387 15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1:22.2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D694640-652C-44BB-9879-2C868080BF98}" emma:medium="tactile" emma:mode="ink">
          <msink:context xmlns:msink="http://schemas.microsoft.com/ink/2010/main" type="inkDrawing" rotatedBoundingBox="11447,3305 15246,3185 15325,5690 11527,5810" hotPoints="15081,3694 13537,5531 11214,4931 12758,3094" semanticType="enclosure" shapeName="Ellipse">
            <msink:destinationLink direction="with" ref="{F835E0D4-87D3-4C09-9073-BC3EF3D3A720}"/>
          </msink:context>
        </emma:interpretation>
      </emma:emma>
    </inkml:annotationXML>
    <inkml:trace contextRef="#ctx0" brushRef="#br0">2764 1553 795 0,'-27'-11'248'0,"-2"0"60"0,-6-4-187 16,-2-3-29-16,-23 5 5 15,1-8-13-15,-23 13-3 16,-2 2-20-16,-19 0-1 16,16 3-15-16,-14 8 2 0,4-12-13 15,-12 6-9-15,5 1-14 16,-22-3-2-16,12 3-8 15,-17 3 2-15,5 0-2 16,-8-2 2-16,16 7-2 16,-8 6-2-16,19 4-2 15,-8 11 3-15,17 10 1 0,-5 13 3 16,19 2 3-16,1 12-2 16,23-7-2-16,5 14-1 15,20-15-3-15,1 5 1 16,23-7-1-16,13 6 0 15,16-13-3-15,19 14 2 16,18-10-3-16,20 4 1 16,14-8 0-16,29-6 3 15,2-6-4-15,20-5 1 16,-10-6 0-16,20-15-3 16,-16 6 0-16,14-23 1 15,-11-10 2-15,21-8 3 16,-22-2-2-16,16-20 3 15,-21 7 1-15,14-10-1 16,-23 2 0-16,-1-1 4 16,-26 10-3-16,-2 3 1 0,-28 16 0 15,-10 1-1-15,-12 4-1 16,-5 3 3-16,-13-7-5 16,1-10 1-16,-12 2-1 15,-2-14 3-15,-9 5 2 16,-4-14 3-16,-7 5 1 15,-12-9 3-15,-3 10-3 16,-12-10 1-16,-4 16-2 16,-10-3 1-16,5 14-2 15,-19-2-2-15,1 10-2 0,-10-2-55 16,0 3 441-16,-4 9-818 16,19-16 365-16</inkml:trace>
    <inkml:trace contextRef="#ctx0" brushRef="#br0" timeOffset="-4198.352">575 208 786 0,'-68'1'268'16,"10"4"31"-16,0 3-188 16,12 1-70-16,-5 9-7 15,8 2-12-15,-3 9 0 16,5 3-11-16,1 10-1 16,8-2-6-16,1 10 0 15,6-1-1-15,12 10-2 16,-1-6 1-16,8 4-2 15,4-12 1-15,5 1-2 16,-1-11 2-16,12 0-2 16,-4-3 2-16,13 8-2 15,3 3 1-15,13 3 0 16,-2-3 0-16,10 12 0 0,-4-1 0 16,11-2 1-1,-7-6-1-15,10 2 0 0,-3-18 0 16,7-2 0-16,-4-14 0 15,9 3 0-15,-6-3 1 16,7 2-2-16,-4-3 1 16,12-6-1-16,-6-2 1 15,14-2-3-15,-3-3-1 16,12-6 0-16,-8 1 1 16,13-7 0-16,-11 3 3 0,12-5 3 15,-9-3 1-15,12-1 0 16,-12 7 0-16,11-1-1 15,-11 7-1-15,6 5 1 16,-14 8 0-16,17-4-2 16,-10-4 1-16,7-6-3 15,-8 3-2-15,10-17-1 16,-14-4-1-16,6-10 2 16,-7-1 2-16,7-13 1 15,-12 10 2-15,14-17 0 16,-15 6-4-16,9-7 4 15,-15 6 1-15,10-2-1 16,-19 15 1-16,4 3 2 16,-16 8-3-16,-3 1 0 15,-16 7 0-15,-11 0 0 16,-12 4 9-16,-10-2 22 0,-12-2 10 16,-11-10 10-16,-5-8 4 15,-15-6-7-15,2-4-20 16,-8-3-6-16,4 12-12 15,-7-1-1-15,9 4-7 16,-8-1-1-16,2 4-1 16,-20-6 0-16,0 10 1 15,-25-4 5-15,-5 2 0 0,-24-3-3 16,5 4 1-16,-22-9-3 16,20 11 0-16,-13-4 7 15,16 13 7-15,-6 6-1 16,16 14 4-16,-21 11-3 15,12 10-5-15,-16 10-4 16,8-2-1-16,-18 5-1 16,15-6 1-16,-14 1-3 15,21-6 1-15,-10 2-4 16,22-2 2-16,-4 1-3 16,25 3 0-16,-2 6-32 15,26 7-26-15,11 16-26 16,30-3-344-16,17-23 80 15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1:45.7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835E0D4-87D3-4C09-9073-BC3EF3D3A720}" emma:medium="tactile" emma:mode="ink">
          <msink:context xmlns:msink="http://schemas.microsoft.com/ink/2010/main" type="inkDrawing" rotatedBoundingBox="11061,9772 11187,6193 11286,6197 11161,9776" semanticType="10" shapeName="Other">
            <msink:sourceLink direction="with" ref="{ED694640-652C-44BB-9879-2C868080BF98}"/>
            <msink:sourceLink direction="with" ref="{F7CDC537-1442-45A5-B190-AC48EBAC259A}"/>
          </msink:context>
        </emma:interpretation>
      </emma:emma>
    </inkml:annotationXML>
    <inkml:trace contextRef="#ctx0" brushRef="#br0">169-2 820 0,'-7'-1'261'0,"-3"-1"44"16,4 7-233-16,4 2-27 15,4 10-32-15,2 11-6 16,4 6-10-16,1 9 4 16,-1-5-5-16,-4 13 4 15,-2 4-4-15,-4 20 5 16,-4 0-2-16,-5 25 6 16,1-2-2-16,-7 11 9 15,-2-12-1-15,1 22 7 16,3-11-6-16,-1 19 6 0,6-9-7 15,-1 12-2-15,5-16-4 16,1 18 2-16,1-16-6 16,1 15 1-16,3-15 1 15,-5 15-1-15,-1-21-1 16,1 5 9-16,1-17 0 16,-3 5 6-16,6-22 2 0,1 5 4 15,1-15-6 1,1 10 2-16,3-12-6 0,1 14 6 15,1-9 0-15,0 7 8 16,0-11 2-16,-1-5 8 16,-1-16-5-16,-2-3-2 15,0-11-8-15,0-6-5 16,0-4-10-16,-1-5-3 16,-1-9-2-16,-1-7-3 15,2-4 2-15,-4-3 3 16,5-9-12-16,-1-16 30 15,-2-19-418-15,-6-32 138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26:59.01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6FAE5FE-4117-4C84-9720-A750727DEBD6}" emma:medium="tactile" emma:mode="ink">
          <msink:context xmlns:msink="http://schemas.microsoft.com/ink/2010/main" type="inkDrawing" rotatedBoundingBox="2311,2801 7154,2876 7136,4037 2293,3962" semanticType="enclosure" shapeName="Other"/>
        </emma:interpretation>
      </emma:emma>
    </inkml:annotationXML>
    <inkml:trace contextRef="#ctx0" brushRef="#br0">3202 110 486 0,'8'-14'103'0,"1"5"53"0,-1 6-136 15,-2 5 29-15,1 2 9 16,0 4 27-16,0-2 0 16,1 3 6-16,-2-4-27 15,0-1-4-15,-1-1-25 16,-4-1-6-16,-1-4-7 16,-3 2 10-16,-3 0-6 15,-1 2 6-15,-6-2 1 16,-1-2-2-16,1 1-10 0,-6-4 6 15,4-1-5-15,-7 3 6 16,1 0-3-16,-2 2 2 16,0 4-9-16,-3-2-1 15,3 2-9-15,1 2-2 16,2-5-5-16,-1-2 2 16,3 1-3-16,-5-5 2 15,1 3-2-15,-4 3 3 16,0 1 1-16,-3 4 2 15,6-1 0-15,-2 1 0 16,4-5 0-16,5-2-4 16,-4-2 0-16,1-5-1 15,-3-4 3-15,-6 1 1 16,-4 1 4-16,-3 4 7 0,0 7 6 16,-10 10 0-16,5 9-4 15,-6 10-2-15,8 2-7 16,-7 7-4-16,12-4-1 15,-3-5 1-15,7-8-1 16,2-5-2-16,4-12-2 16,-3-7 0-16,3-2 3 15,-5-5-2-15,0-3 3 16,-5 6-2-16,-1 2 1 0,-9 1 0 16,2 7 1-16,-7 0 0 15,4 7 1-15,-2 4-1 16,9 0 0-16,-3-3-2 15,9-2 0-15,-4-9-1 16,4-1-1-16,-1-7-1 16,0-3 1-16,0-4-1 15,5-1 2-15,-2-4-1 16,-4 2 2-16,-4 1 1 16,0 5 3-16,-8 1 1 15,1 7 0-15,0 2 0 16,7 1-3-16,-2 1 0 15,9-4-2-15,-1 0 0 16,6-1 0-16,-2-1-1 16,4-2 0-16,-5 1-2 0,1 2 1 15,-4-1-2-15,0 3 3 16,1 6-3-16,0 3 5 16,-2 2-2-16,3 4 4 15,-2 0-4-15,2-4 4 16,2 1-5-16,7-3 3 15,-3-1-4-15,4-3 3 16,-4-1-1-16,0-2 0 0,-6-3 0 16,5 3 0-16,-5 1-1 15,1 1 3-15,-3 7 4 16,5 1 0-16,-3 4 1 16,3 0 0-16,0 1-3 15,4-2-3-15,1-2-2 16,6-3 2-16,-4-1-3 15,4-1 4-15,-2-2-4 16,3 2 4-16,-6-2-5 16,8 1 5-16,-5 0-5 15,8 3 4-15,-5-1-5 16,-1 4 3-16,-7 2-5 16,4 2 3-16,-8 1-3 15,7 3 3-15,1-1 0 16,4-6 4-16,3 1-3 15,4-7 5-15,1-1-4 16,4 1 0-16,4 6-3 0,1-2 1 16,3 15-4-16,0 3 1 15,5 11 0-15,-1 3 2 16,6 7 1-16,-6-10 4 16,7 4-1-16,-1-6 2 15,4-8-4-15,3-6 2 16,6 2-3-16,-6-6 1 0,9 7-3 15,-1 0 6-15,6 5-3 16,-1 1 3-16,15 3-3 16,-8-10 0-16,12-2-2 15,-6-4 2-15,8-6-1 16,-6-6 2-16,10 2-1 16,-10-6 3-16,1-5-6 15,-3 3 4-15,1-7-4 16,-7 0 5-16,3 7-3 15,2-2 5-15,2-7-3 16,-2 11 3-16,4-10-3 16,-1 6 3-16,4-4-5 15,-6 6 5-15,6-4-5 16,-1 14 4-16,7-11-4 16,-7 2 5-16,12 6-6 15,-8-7 4-15,7-8-4 16,-10 5 5-16,6 1-4 0,-13-2 5 15,13 1-4-15,-12 6 4 16,2 3-4-16,-8-8 4 16,9 4-4-16,-12-1 3 15,6-1-3-15,-3-1 3 16,4 7-4-16,-5-5 4 16,5 3-3-16,-2 3 2 0,5-2-2 15,-1-2 3-15,5 0-4 16,-8-5 4-16,2-4-4 15,-11 3 4-15,2 5-4 16,-5-2 5-16,9 0-5 16,-6 3 3-16,10-3-4 15,-5-5 4-15,4 4-4 16,-3-1 5-16,7-2 1 16,-4 2 7-16,10 8-4 15,-9 0 6-15,10-3-6 16,-6 13 3-16,8-1-9 15,-6-7 4-15,11-1-4 16,-9 1 4-16,5-11-5 16,-9-9 3-16,2 10-3 15,-10-7 3-15,2 3-3 16,-11-3 2-16,4 1-1 0,-9-7 3 16,-3 1-4-16,-1-3 4 15,2 6-4-15,-10-3 4 16,3 2-5-16,3 3 6 15,0 1-5-15,-3-4 2 16,8 4-3-16,1-4 3 16,3-5-3-16,-1-3 3 15,4-3-1-15,-3 5 0 16,5-4 0-16,-5 2 0 16,3 5 0-16,-1 4 0 0,1-1 0 15,-4 6-1-15,4 4 1 16,-7 2-1-16,0 3 0 15,-7-1 3-15,-3 1-2 16,-2-1 1-16,-2-4 0 16,-5 4 2-16,5-2-5 15,-1 0 4-15,1-2-3 16,-1 4 2-16,-1-4-1 16,-3 5 1-16,0-3-2 15,0 0 2-15,-4 0-2 16,1 2 2-16,-1-7-1 15,-4 5 1-15,-2 0 0 16,-1-1 0-16,1-3-1 0,-2-2-1 16,1-4 1-16,2-1 0 15,2-6 0-15,-2 8 0 16,3-3-4-16,-5 4-3 16,1-8-7-16,-4 1 0 15,-3-11-3-15,-1-2 8 16,-2-5-2-16,-2-3 7 15,-4 1-2-15,3-2 4 16,-3 1-3-16,-1 9 4 0,1 1-1 16,4 2 6-16,-11 4-3 15,4 5 5-15,-5-5 1 16,1 4 1-16,-7 1-3 16,7 1 2-16,-5-3-4 15,2-1-2-15,-2-4-1 16,2 2 0-16,-1-4 1 15,2 1-2-15,-6-2 2 16,4 7-1-16,-4 0 0 16,-2 2 3-16,-4 5 4 15,4 7 1-15,-1-1 1 16,7 4 2-16,-2-1-4 16,7 1-1-16,-11-2-3 15,2-2 1-15,-10-3-3 16,5 2 2-16,-9-3-2 15,5 1 0-15,-5 1 0 0,3-1-1 16,-8 0 0-16,2 1 2 16,-9 2 2-1,6 4 7-15,-3 2 7 0,1 4 3 16,-13 5 0-16,8 3-2 16,-8-3-6-16,1 3-3 15,-5-6-64-15,18-2 56 16,-44-8-441-16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1:04.6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EAFE738-32DF-4721-93CE-D5191D157728}" emma:medium="tactile" emma:mode="ink">
          <msink:context xmlns:msink="http://schemas.microsoft.com/ink/2010/main" type="writingRegion" rotatedBoundingBox="623,9515 662,7050 2104,7073 2066,9537">
            <msink:destinationLink direction="with" ref="{33BE6379-178F-4C93-AE06-A0FB8E12B63B}"/>
            <msink:destinationLink direction="with" ref="{D85CEEAC-D4BE-4F48-BD9F-AC16A03BD9E3}"/>
          </msink:context>
        </emma:interpretation>
      </emma:emma>
    </inkml:annotationXML>
    <inkml:traceGroup>
      <inkml:annotationXML>
        <emma:emma xmlns:emma="http://www.w3.org/2003/04/emma" version="1.0">
          <emma:interpretation id="{766F58EE-1A92-4DAC-9DAD-40131CA27A39}" emma:medium="tactile" emma:mode="ink">
            <msink:context xmlns:msink="http://schemas.microsoft.com/ink/2010/main" type="paragraph" rotatedBoundingBox="623,9515 662,7050 2104,7073 2066,95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4CC2C3-C909-4AB2-BD78-48CDFC788C54}" emma:medium="tactile" emma:mode="ink">
              <msink:context xmlns:msink="http://schemas.microsoft.com/ink/2010/main" type="inkBullet" rotatedBoundingBox="770,9517 789,8287 1547,8299 1528,9529"/>
            </emma:interpretation>
          </emma:emma>
        </inkml:annotationXML>
        <inkml:trace contextRef="#ctx0" brushRef="#br0">373 1257 906 0,'-22'10'227'0,"-8"5"81"16,-1-1-263-16,-3 15-14 16,5-1-14-16,-1 10-1 15,7 3-15-15,2 19 5 16,5 2 1-16,6 23 5 16,5 1-3-16,5 13 5 15,6-5-7-15,6 13 1 16,5-16-7-16,12-2 5 15,-1-15-2-15,7-8 3 16,0-21-5-16,6-7 4 16,-1-14-5-16,10-9 1 15,-7-12-2-15,9-12 5 16,-5-6-1-16,2-13 4 16,-10-6 7-16,2-12 16 15,-9-6 1-15,0-19 6 0,-9-1-5 16,3-14-3-16,-8 0-19 15,4-14-2-15,-7 11-6 16,0-5 3-16,-6 14 0 16,-4 11 13-16,-8 21 0 15,-9 8 9-15,-7 18-1 16,-11 1 4-16,-1 5-11 16,-12 0-1-16,1-2-7 0,-4-6-2 15,6-2-8-15,-3-1-32 16,11 6-28-16,5 6 161 15,8 10-517-15,-4 14 203 16</inkml:trace>
        <inkml:trace contextRef="#ctx0" brushRef="#br0" timeOffset="-805.7929">625 1455 902 0,'2'-2'299'15,"-5"13"47"1,-5 10-224-16,2 10-74 0,-5 18-11 16,1 3-15-16,1 12-4 15,5-5-9-15,3 2 0 16,2-14-1-16,6 4-2 15,3-12-3-15,-4-1 1 16,-4-8-1-16,3 2 0 0,-4-11-1 16,-6 0 0-1,4-7-3-15,-1-7-30 0,2-5-21 16,-10-5-317-16,8-8 69 16</inkml:trace>
        <inkml:trace contextRef="#ctx0" brushRef="#br0" timeOffset="-1063.2408">494 1492 629 0,'3'-9'397'16,"2"3"-39"-16,-5 2-75 16,3 4-174-16,-2 3-24 15,-7 4-35-15,-2 11-10 16,5 4-24-16,-3 11-4 16,-3 3-2-16,6 14-2 0,0-4-4 15,-2 15-2-15,4-7-1 16,-1 3 1-16,1-12 0 15,-2-1 1-15,0-15 0 16,-5-4 0-16,5-5 0 16,-2-4 1-16,-2-6-2 15,2-9-26-15,8-5-33 16,0-16-4-16,5-6-347 16,3-28 85-16</inkml:trace>
        <inkml:trace contextRef="#ctx0" brushRef="#br0" timeOffset="-625.2976">407 1928 590 0,'-9'1'386'15,"5"1"-45"-15,3-2-99 0,6 0-146 16,4 0-50-16,14-5-13 16,3-4-21-16,6 2 0 15,0-2-4-15,5-3 1 16,-10 1-1-16,-2 5 429 15,-1 8-792-15,-6 4 408 16</inkml:trace>
      </inkml:traceGroup>
      <inkml:traceGroup>
        <inkml:annotationXML>
          <emma:emma xmlns:emma="http://www.w3.org/2003/04/emma" version="1.0">
            <emma:interpretation id="{8821D95A-74AC-41B2-AC15-75E52BDED587}" emma:medium="tactile" emma:mode="ink">
              <msink:context xmlns:msink="http://schemas.microsoft.com/ink/2010/main" type="line" rotatedBoundingBox="647,8020 662,7050 1854,7069 1839,8039">
                <msink:destinationLink direction="with" ref="{12C37F3E-6527-4007-AAC3-550FAFCCF2A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35E3BAF-2B5D-4AA3-9379-209275BED2AE}" emma:medium="tactile" emma:mode="ink">
                <msink:context xmlns:msink="http://schemas.microsoft.com/ink/2010/main" type="inkWord" rotatedBoundingBox="647,8020 662,7050 1854,7069 1839,80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58199.8369">806 254 783 0,'1'-23'347'16,"2"6"18"-16,-3 6-165 15,0 5-97-15,0 11-16 16,-1 8-38-16,-1 13-12 15,1 8-19-15,1 17-6 16,-3 1-7-16,1 15-2 16,-3-2-2-16,-1 2 0 15,-3-11 1-15,-6 6-1 16,-1-11 2-16,-2 6-1 16,0-10 1-16,2 4-1 15,12-16 2-15,1-7-3 16,9-16 1-16,11-9-1 0,4-14 3 15,13-16 0-15,4-13 2 16,11-18-1-16,-1-1 0 16,4-5-1-16,-11 13-2 15,4-1-1-15,-8 15 3 16,-2-6-51-16,-11 7-30 16,4-4-335-16,-6 9 52 15</inkml:trace>
          <inkml:trace contextRef="#ctx0" brushRef="#br0" timeOffset="257906.2112">884 353 908 0,'-23'-6'109'0,"-2"-5"-109"16,10 2-229-16</inkml:trace>
          <inkml:trace contextRef="#ctx0" brushRef="#br0" timeOffset="287438.3915">40-1 727 0,'-17'-1'327'16,"7"4"-6"-16,2-3-165 15,5 12-102-15,3 5-34 16,3 9 3-16,2 4 3 0,2 21 15 16,4 4 3-16,3 19 9 15,1-4-10-15,7 10-9 16,-2-8-17-16,3-3-2 16,-2-20-12-16,0 1 1 15,-5-15 3-15,5-3 9 16,1-4 1-16,2 1 2 15,-1-12-1-15,6 0-1 16,-2-13-8-16,5-13 0 16,-3-14-1-16,8-17 0 15,-5-15 2-15,-3-25-69 16,-15-1-245-16,-13-7-104 16,-17 18-115-16</inkml:trace>
        </inkml:traceGroup>
      </inkml:traceGroup>
      <inkml:traceGroup>
        <inkml:annotationXML>
          <emma:emma xmlns:emma="http://www.w3.org/2003/04/emma" version="1.0">
            <emma:interpretation id="{9B0D6871-712A-482F-9DF1-C22269596E45}" emma:medium="tactile" emma:mode="ink">
              <msink:context xmlns:msink="http://schemas.microsoft.com/ink/2010/main" type="line" rotatedBoundingBox="1669,8802 2068,8802 2068,9442 1669,9442"/>
            </emma:interpretation>
          </emma:emma>
        </inkml:annotationXML>
        <inkml:traceGroup>
          <inkml:annotationXML>
            <emma:emma xmlns:emma="http://www.w3.org/2003/04/emma" version="1.0">
              <emma:interpretation id="{B4479736-1649-44E0-A812-3CC3A9A02ED9}" emma:medium="tactile" emma:mode="ink">
                <msink:context xmlns:msink="http://schemas.microsoft.com/ink/2010/main" type="inkWord" rotatedBoundingBox="1669,8802 2068,8802 2068,9442 1669,9442"/>
              </emma:interpretation>
            </emma:emma>
          </inkml:annotationXML>
          <inkml:trace contextRef="#ctx0" brushRef="#br0" timeOffset="65646.8589">1408 2389 925 0,'-6'-10'320'0,"2"-2"32"15,-2 4-258-15,-2-1-37 16,0 4-46-16,-4-2 0 16,1 1-6-16,-4-3 4 15,3 3-2-15,-7-3 18 16,3 3 5-16,-4-5 18 16,3-1 6-16,-8-7 9 15,7-1-11-15,-3-7-6 0,-1 0-17 16,-5 0-8-16,7 4-14 15,-3 3 4-15,8 7 1 16,2 1 5-16,7 6 0 16,-1-3 2-16,5 1-9 15,-2-2-3-15,0 2-5 16,1-6-3-16,-3-2 1 16,0-1 1-16,2 4-1 15,-3-4-1-15,3 8 3 16,-1 3-2-16,4 5 2 0,-1-1 2 15,2 4 2-15,3-2 1 16,8 7 2-16,6 4 0 16,4-1-3-16,8 7 0 15,0-4 0-15,3-4-3 16,-2-9 0-16,3-10-2 16,-4-8 1-16,3-15 0 15,-4-7 3-15,-1-3 0 16,-4 5 1-16,-4 3-23 15,-10 13-55-15,6 2-396 16,-6 4 91-16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1:47.3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7CDC537-1442-45A5-B190-AC48EBAC259A}" emma:medium="tactile" emma:mode="ink">
          <msink:context xmlns:msink="http://schemas.microsoft.com/ink/2010/main" type="inkDrawing" rotatedBoundingBox="11169,8856 15434,9050 15381,10216 11116,10021" hotPoints="15449,9584 13072,10110 10710,9522 13087,8996" semanticType="enclosure" shapeName="Ellipse">
            <msink:destinationLink direction="with" ref="{F835E0D4-87D3-4C09-9073-BC3EF3D3A720}"/>
          </msink:context>
        </emma:interpretation>
      </emma:emma>
    </inkml:annotationXML>
    <inkml:trace contextRef="#ctx0" brushRef="#br0">2943 248 727 0,'-27'-16'202'0,"-3"0"48"15,-6-6-188-15,2 5-48 16,-9-1 15-16,8 4-5 0,-13 6 10 16,2 2-3-16,-8-2 12 15,5 2-14-15,-12-4 2 16,6-4 9 15,27 8-25-31,0 0-11 0,-94-17 19 16,2 0 8-16,-10 0 16 15,7 7 4-15,51 15 2 16,4 7 6 15,35-3-45-31,1 0-17 0,-111 15-5 16,8 4 1-16,-11 5 0 16,10-2 1-16,48-4 2 15,8-4 5-15,-10 9 2 16,4-7-1-16,-14 11 0 15,18-2 0-15,-3 9 1 0,13-5 2 16,-9 16 1-16,13-2-1 16,-1 9 4-16,10-6-1 15,6 6-3-15,18-13-1 16,7-1-1-16,13-12-4 16,3 5-1-16,6-13 0 15,9 8 0-15,3-1 1 16,15 6 0-16,9 1-1 0,16 7 2 15,12-3-2-15,12 3 0 16,-1-4 0-16,17-3 1 16,-6-10-3-16,12-5 3 15,-3-9-1-15,21-5 1 16,-13-6 2-16,14-3 0 16,-12-2 0-16,16 2 3 15,-17 3-3-15,22 5-1 16,-13 1 2-16,16 1-1 15,-15 3-2-15,17-3 2 16,-11-1-1-16,15-1-1 16,-10-2 2-16,16-3 0 15,-15-1-2-15,13-6 2 16,-18 1-1-16,7-1-1 16,-24-3 0-16,8 1 3 15,-21 0-3-15,12 1 2 16,-13 1-1-16,7-7 1 15,-14 6-2-15,-1 7 2 0,-14 1 0 16,2 4 0-16,-9 9 1 16,7-3-1-16,-9-2-2 15,7 0 2-15,-6-7-2 16,10-5 1-16,-9-6-2 16,-4-8-2-16,-8-3-4 15,-6-4-1-15,-20-1-1 0,-5-3 1 16,-1 4 5-16,-11-2 1 15,-6 1 4-15,-10-5 2 16,-1-1 1-16,-18-5 4 16,0 5 4-16,-8-10 1 15,5 10 2-15,-8-6 2 16,10 1-6-16,-2 0-1 16,6 6-4-16,-7-7-2 15,6 9-4-15,-9-2 0 16,4 4-1-16,-11-4 1 15,3 9-1-15,-8-4 2 16,2 5-1-16,-23-4 2 16,4-1 0-16,-21-3 0 15,0 0 0-15,-14-5 0 16,13 2 4-16,-19 0 7 0,11 0 12 16,-11 9 30-16,6 10 3 15,-8 16-2-15,15 11-4 16,-23 18-39-16,9 11-62 15,-25 23-389-15,-25 3 90 16</inkml:trace>
    <inkml:trace contextRef="#ctx0" brushRef="#br0" timeOffset="44868.1883">1395 130 300 0,'-21'0'241'0,"3"-7"-39"0,2 7-34 16,2-1-85-16,1-1-18 16,3 4-29-16,0-4 0 15,-6-4-8-15,1 3 4 16,-3-1-8-16,-7-3 4 15,1 6-6-15,-4-4 9 16,0 1-4-16,1 1 1 16,4 3-4-16,-2-5-1 15,4 7-10-15,-2-4-5 16,0 2-5-16,-2 3-1 16,1 3 1-16,-9-1 1 15,0 6 0-15,-6-1 0 16,-2 0 1-16,-7 6-1 0,5 6-1 15,-3 4 2-15,7 2-4 16,-6 1 2-16,8-6 0 16,2-2 1-16,7-7-1 15,1-2 2-15,7-4 0 16,-3 3 0-16,0-1-1 16,-2 9 0-16,-2 2-1 15,-10 12-2-15,3 2 0 16,-1 9 0-16,3-2-1 0,9 5 1 15,7-10-1-15,6-2 2 16,5-7-2-16,5 0 2 16,1-10-2-16,4-1 1 15,1 1-1-15,2-2 1 16,0-7 0-16,2 3 1 16,1-1-1-16,3-2 2 15,3 2-1-15,4-1-1 16,1 4 1-16,7 3-1 15,-3-3-1-15,3 3-1 16,2-3 3-16,10 1-2 16,-3-6 1-16,10 0 1 15,-5-1 1-15,1 1-2 16,-4-4 0-16,6-4 3 0,0 1 1 16,13-2 2-1,-1 0 0-15,6 1 1 0,-4 2-2 16,1-1-3-16,-8 1-1 15,6-3 0-15,-2-1-1 16,6 1 0-16,-3 0 0 16,12 1-1-16,-9 2 1 15,9-1-1-15,-8-1 1 16,10-1 0-16,-13 2 0 0,7-1 0 16,-11 2 0-16,10 4 0 15,-12-1-1-15,7 3 1 16,-9 5-2-16,9 3 1 15,-12 1 0-15,7 5 0 16,-9-2 0-16,10-1 1 16,-6 0 1-16,8-3-1 15,-5-8 0-15,9-1 0 16,-8-3 0-16,8-5-1 16,-9-3 1-16,8 1-1 15,-9-3 1-15,7-1 0 16,-7 0-1-16,12-2 2 15,-11-1-1-15,13-5 0 16,-9 1 0-16,10-7 0 16,-6 1 0-16,6 2 1 15,-9 4-1-15,3 0 0 16,-14 4 0-16,3 3 0 16,-9-2 0-16,3 1 0 0,-7-2-1 15,0 1 0-15,-6-3 0 16,5-7 1-16,-4-4-2 15,4-5 4-15,-3-4-3 16,-1-6 2-16,-9 8 7 0,-5-2 14 16,-11 5 5-1,-8-4 10-15,-7 2 6 0,-8-4-3 16,-4 4-13-16,-5-3-4 16,-2 4-10-16,-4-5-5 15,5 1-6-15,-7-6 2 16,2 3-4-16,-3-2 0 15,-2 3-1-15,-9 0 6 16,-1 0 2-16,-7 0 2 16,0 7 3-16,-22 3-1 15,1 6-3-15,-19 6-4 16,5 9-1-16,-13 2-2 16,17-1 1-16,2-5-2 15,16-3-3-15,-16-2-50 16,4-4 57-16,-24 8-397 15,-6-3 101-15</inkml:trace>
    <inkml:trace contextRef="#ctx0" brushRef="#br0" timeOffset="43561.7665">1583 100 324 0,'-25'-6'62'15,"-4"6"-62"-15,0 6-67 16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3:31.3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AF7A185-CCAD-4FA7-97FF-A77CEA4B14EF}" emma:medium="tactile" emma:mode="ink">
          <msink:context xmlns:msink="http://schemas.microsoft.com/ink/2010/main" type="inkDrawing" rotatedBoundingBox="2675,4525 20474,4813 20470,5035 2671,4747" shapeName="Other"/>
        </emma:interpretation>
      </emma:emma>
    </inkml:annotationXML>
    <inkml:trace contextRef="#ctx0" brushRef="#br0">-1 34 982 0,'9'-1'564'16,"7"7"-528"-16,14 8-16 15,10-7-15-15,20 1 0 16,3 3-3-16,17 1 1 15,1-1-3-15,10 4 1 16,-9-1 0-16,14-8 1 0,-11-3-2 16,11-6 2-1,-8 0-3-15,18 1-1 0,-15-1 1 16,10-3 1-16,-7 3 0 16,15-1 1-16,-10-1 0 15,21 2 1-15,-7 0-2 0,16 6 1 16,-14-9-1-16,20-5 1 15,-11 5-2-15,19 0 3 16,-14-8-2-16,17 3 0 16,-18 5 1-16,18-6 0 15,-17 3-2-15,15-1 2 16,-18 6 0-16,15-5-1 16,-18 10-1-16,15 1 2 15,-14 4 1-15,17 5 3 16,-17 12 0-16,18-8 1 15,-23 2-1-15,24-5-2 16,-16-3-2-16,13-15-1 16,-16 3 0-16,23-8 2 15,-26 4-2-15,13 0 1 16,-16 14-1-16,14-3 1 16,-20 5-2-16,20 2 2 0,-13 0-1 15,18-10 2-15,-19 4-2 16,23-3 0-16,-21-2 0 15,16-2 0-15,-16 5-1 16,19-1 1-16,-17 7 0 16,20-5 0-16,-13-2 1 15,20 3-1-15,-19-7 0 16,22-3 1-16,-18 5-1 0,10 5 0 16,-14 0 0-16,20 4 1 15,-19-3-1-15,19 0 0 16,-12-4 0-16,17-1 1 15,-20-4-1-15,21 3 0 16,-21 0 0-16,22 6 0 16,-19 2-1-16,23 10 1 15,-18-7-1-15,19 7 2 16,-19-5 0-16,24-1-1 16,-20-9 0-16,19 8 0 15,-17-7 1-15,24 12-1 16,-26-9-1-16,19 7 1 15,-22 2 0-15,22-1 1 16,-22-7-1-16,19 5-1 16,-18-6 2-16,24-6-1 0,-19 1-1 15,19-4 0-15,-17-1 2 16,24 3 0-16,-16-3-2 16,18 0 1-16,-23 3 0 15,33 0 2-15,-24-2-4 16,25 2 3-16,-16 3 1 15,34-4-1-15,-27-2-3 16,28-8 3-16,-16-1-1 16,28-8-2-16,-26 1 1 0,26-2 3 15,-30 6-4-15,22 1 3 16,-28 5 0-16,13 2-1 16,-29 9-1-16,13 6 3 15,-28-1-1-15,10 3-2 16,-28-4 1-16,12 1 1 15,-24-7-2-15,4 0 1 16,-23 0 1-16,2 2 1 16,-28-2-16-16,-9 1-321 15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3:32.7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63B600E-EB25-4DF3-B9CF-470213CE40DB}" emma:medium="tactile" emma:mode="ink">
          <msink:context xmlns:msink="http://schemas.microsoft.com/ink/2010/main" type="inkDrawing" rotatedBoundingBox="2968,7597 20966,7945 20956,8468 2958,8120" shapeName="Other"/>
        </emma:interpretation>
      </emma:emma>
    </inkml:annotationXML>
    <inkml:trace contextRef="#ctx0" brushRef="#br0">0 0 1091 0,'40'85'352'0,"16"-72"-344"0,16-7-1 15,11 0-4-15,26-1 0 16,-18-2-2-16,24 3 0 16,-6-2-2-16,21 3-23 0,-12-4-8 15,20 3-2 1,-15-2-1-16,18 1 2 0,-15 0 23 15,16-4 8-15,-13-1 2 16,22-1 2-16,-16 1 0 16,24-2 2-16,-9 7-1 15,25-1 0-15,-12 2 0 0,27 0 0 16,-15 4-1 0,26-1 1-16,-20 5 1 0,27-4 0 15,-22 3-2-15,26-1 3 16,-19 3-3-16,28-4-2 15,-25 1 1-15,34 2 1 16,-21-3-3-16,25-2 2 16,-22-1 0-16,33 4-1 15,-30-4 1-15,32 5 0 16,-27 1-3-16,31 9 3 16,-29-1 1-16,32 5 14 15,-29 1 2-15,31 1 3 16,-30-9 2-16,31 0 0 15,-27-8-10-15,34-3 2 16,-32-2-4-16,35-1 0 16,-34-2-4-16,29 7-3 0,-32 4-3 15,32 5 1 1,-41 6-2-16,42 5 2 0,-30-5-2 16,28-7 1-16,-31-4-1 15,40-9 1-15,-34-11-1 16,31-8 1-16,-27 2-1 15,32-17 1-15,-25 1-1 16,29-4 3-16,-32 6-2 16,30-4 1-16,-34 6 0 15,25-3-1-15,-36 3 0 0,28-4-1 16,-41 1 0-16,33 1 1 16,-34 5-1-16,13 5 0 15,-34 7 1-15,23 3 10 16,-42 1 2-16,14 1 10 15,-27 0 1-15,7 0 8 16,-26 0-4-16,10 1 4 16,-24 1-7-16,4-1-1 15,-18 2-7-15,-3 0-6 16,-24 5-9-16,5 1 1 16,-19-2-2-16,1 2 1 15,-10 2 0-15,5-2-6 16,-18-1 6-16,-13 4-358 15,-24-3 115-15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3:33.7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A0A6FC0-49C4-4FF1-8D59-1A8005FA7787}" emma:medium="tactile" emma:mode="ink">
          <msink:context xmlns:msink="http://schemas.microsoft.com/ink/2010/main" type="writingRegion" rotatedBoundingBox="21450,4120 23397,3829 23543,4804 21595,5094"/>
        </emma:interpretation>
      </emma:emma>
    </inkml:annotationXML>
    <inkml:traceGroup>
      <inkml:annotationXML>
        <emma:emma xmlns:emma="http://www.w3.org/2003/04/emma" version="1.0">
          <emma:interpretation id="{AFC1EA84-6B14-4267-BFC8-EC1A6BDAB273}" emma:medium="tactile" emma:mode="ink">
            <msink:context xmlns:msink="http://schemas.microsoft.com/ink/2010/main" type="paragraph" rotatedBoundingBox="21450,4120 23397,3829 23543,4804 21595,5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C4806D-FE65-489D-9C8C-176CD8066B6B}" emma:medium="tactile" emma:mode="ink">
              <msink:context xmlns:msink="http://schemas.microsoft.com/ink/2010/main" type="line" rotatedBoundingBox="21450,4120 23397,3829 23543,4804 21595,5094"/>
            </emma:interpretation>
          </emma:emma>
        </inkml:annotationXML>
        <inkml:traceGroup>
          <inkml:annotationXML>
            <emma:emma xmlns:emma="http://www.w3.org/2003/04/emma" version="1.0">
              <emma:interpretation id="{1EA9E986-2549-49FE-B122-2785F55E41DC}" emma:medium="tactile" emma:mode="ink">
                <msink:context xmlns:msink="http://schemas.microsoft.com/ink/2010/main" type="inkWord" rotatedBoundingBox="21450,4120 23397,3829 23543,4804 21595,5094"/>
              </emma:interpretation>
              <emma:one-of disjunction-type="recognition" id="oneOf0">
                <emma:interpretation id="interp0" emma:lang="" emma:confidence="0">
                  <emma:literal>55%</emma:literal>
                </emma:interpretation>
                <emma:interpretation id="interp1" emma:lang="" emma:confidence="0">
                  <emma:literal>5 5%</emma:literal>
                </emma:interpretation>
                <emma:interpretation id="interp2" emma:lang="" emma:confidence="0">
                  <emma:literal>5 599</emma:literal>
                </emma:interpretation>
                <emma:interpretation id="interp3" emma:lang="" emma:confidence="0">
                  <emma:literal>5%</emma:literal>
                </emma:interpretation>
                <emma:interpretation id="interp4" emma:lang="" emma:confidence="0">
                  <emma:literal>5 591</emma:literal>
                </emma:interpretation>
              </emma:one-of>
            </emma:emma>
          </inkml:annotationXML>
          <inkml:trace contextRef="#ctx0" brushRef="#br0">169 75 812 0,'17'-29'273'0,"-8"-2"54"16,-3 16-226-16,-4 15-22 16,-5 7-33-16,1 21-11 15,-2 7-19-15,-3 11-4 16,6 2-2-16,4-2-3 16,5-14-2-16,9-6-2 15,4-6 1-15,8-6-2 16,2-5 1-16,0 6 0 15,-4-4 0-15,-5-2-2 16,-12 4-1-16,-13 7-1 16,-6-2 1-16,-15 13 0 15,-9-1 23-15,-8 18 10 0,-1-4 3 16,-10 4 3-16,9-13 2 16,0-1-22-16,10-26-7 15,5-16-34-15,14-17-25 16,0-22-344-16,8-10 77 15</inkml:trace>
          <inkml:trace contextRef="#ctx0" brushRef="#br0" timeOffset="128.74">204-72 1127 0,'2'3'295'0,"2"-35"81"0,7 1-314 15,6 29-46-15,12-33-10 16,8 29-9-16,12 0-41 15,-1 1-14-15,11-3-3 16,-2 5-316-16,2 0 97 16</inkml:trace>
          <inkml:trace contextRef="#ctx0" brushRef="#br0" timeOffset="558.9048">1003-352 619 0,'-13'4'524'0,"-4"-1"-134"16,-9 20-18-16,-5 15-333 15,-17 42-26-15,4 23-7 16,1 1 0-16,14-14 0 15,11 1-3-15,21-45-3 16,15-29-7-16,13-16-18 0,9-19-49 16,6-22-11-16,1-9-7 15,-4 6 7-15,-5 14 16 16,-10 24 45-16,-8 27 30 16,-12 24 20-16,-11 7 17 15,-10 6 17-15,-7 4 32 16,-4-19-4-16,-4-7 20 15,4-7-46-15,1-3 47 16,-2-9-28-16,4 0-10 16,2-7-32-16,-1-6 32 15,-4-10-81-15,5-15-108 16,-2-12 378-16,7-59-734 16,-1-8 259-16</inkml:trace>
          <inkml:trace contextRef="#ctx0" brushRef="#br0" timeOffset="708.3849">964-287 991 0,'-5'-5'363'16,"5"5"18"-16,2-4-257 15,7 7-80-15,6-2-43 16,14 2-47-16,8-4-14 16,14 1-33-16,1-2-9 15,14 2-279-15,-11 3 105 0</inkml:trace>
          <inkml:trace contextRef="#ctx0" brushRef="#br0" timeOffset="1168.9729">1355-391 1202 0,'-39'-10'260'0,"-8"12"107"16,4 7-353-16,1 8-9 0,6 0-1 16,5 3-3-16,14-2 5 15,11 4-5-15,11-1-2 16,11-1-1-16,12-9 2 16,13-3-1-16,5-18 5 0,8-11-1 15,-3-8 4-15,-4-7-4 16,-14 1 2-16,-14 0-1 15,-17 3 1-15,-22 9-7 16,-11 15 0-16,-15 14-3 16,3 14 0-16,-3 17-1 15,14 9 13-15,6 14-52 16,15-10-326-16,7 21 98 16</inkml:trace>
          <inkml:trace contextRef="#ctx0" brushRef="#br0" timeOffset="871.2286">1497-220 481 0,'0'16'348'16,"-4"36"-50"-16,-10 6-88 15,0 7-91-15,-7 22-58 16,-1 2-36-16,-1-29 1 16,3-10 3-16,0-2 9 15,7-23 0-15,-4 1-1 16,6-6-8-16,-3 1-26 15,2-6 158-15,-2-7-512 16,6-8 212-16</inkml:trace>
          <inkml:trace contextRef="#ctx0" brushRef="#br0" timeOffset="1464.1105">1691 394 1051 0,'-14'9'315'0,"5"2"54"16,1 3-268-16,5 3-92 15,6-1-11-15,9-6 2 16,7-4-3-16,5-2 3 15,8-10-4-15,2-11 9 16,8-6-2-16,-6-3 2 16,1-17-3-16,-9-1 4 15,-13-14-3-15,-15 1 2 16,-20 2-4-16,-12 22-14 0,-19 47-33 16,-2 31 25-16,-3 24-354 15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3:35.8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709F62B-F813-4B71-A0FE-C24830BB8BB1}" emma:medium="tactile" emma:mode="ink">
          <msink:context xmlns:msink="http://schemas.microsoft.com/ink/2010/main" type="writingRegion" rotatedBoundingBox="21416,6950 23023,6839 23232,9873 21625,9984"/>
        </emma:interpretation>
      </emma:emma>
    </inkml:annotationXML>
    <inkml:traceGroup>
      <inkml:annotationXML>
        <emma:emma xmlns:emma="http://www.w3.org/2003/04/emma" version="1.0">
          <emma:interpretation id="{4D3C6636-6956-49C8-8D79-9FEA0D0730D3}" emma:medium="tactile" emma:mode="ink">
            <msink:context xmlns:msink="http://schemas.microsoft.com/ink/2010/main" type="paragraph" rotatedBoundingBox="21295,7241 22785,6774 23293,8397 21804,8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3836BC-F4F0-4E34-AFF9-B44E03B91D2F}" emma:medium="tactile" emma:mode="ink">
              <msink:context xmlns:msink="http://schemas.microsoft.com/ink/2010/main" type="line" rotatedBoundingBox="21302,7239 22785,6774 22993,7438 21510,7903"/>
            </emma:interpretation>
          </emma:emma>
        </inkml:annotationXML>
        <inkml:traceGroup>
          <inkml:annotationXML>
            <emma:emma xmlns:emma="http://www.w3.org/2003/04/emma" version="1.0">
              <emma:interpretation id="{9442CE85-91EC-442C-82D7-2EA9B3AC8C6E}" emma:medium="tactile" emma:mode="ink">
                <msink:context xmlns:msink="http://schemas.microsoft.com/ink/2010/main" type="inkWord" rotatedBoundingBox="21302,7239 22785,6774 22993,7438 21510,7903"/>
              </emma:interpretation>
              <emma:one-of disjunction-type="recognition" id="oneOf0">
                <emma:interpretation id="interp0" emma:lang="" emma:confidence="0">
                  <emma:literal>20%</emma:literal>
                </emma:interpretation>
                <emma:interpretation id="interp1" emma:lang="" emma:confidence="0">
                  <emma:literal>2 %</emma:literal>
                </emma:interpretation>
                <emma:interpretation id="interp2" emma:lang="" emma:confidence="0">
                  <emma:literal>20 %</emma:literal>
                </emma:interpretation>
                <emma:interpretation id="interp3" emma:lang="" emma:confidence="0">
                  <emma:literal>3 %</emma:literal>
                </emma:interpretation>
                <emma:interpretation id="interp4" emma:lang="" emma:confidence="0">
                  <emma:literal>Z %</emma:literal>
                </emma:interpretation>
              </emma:one-of>
            </emma:emma>
          </inkml:annotationXML>
          <inkml:trace contextRef="#ctx0" brushRef="#br0">0 86 905 0,'20'-40'286'0,"1"8"48"15,-1 20-254-15,2 10-34 16,-10 14-27-16,-3 21-19 16,-9 5 2-16,-6 19-1 15,-6 1 4-15,-5 8 0 16,0-14 4-16,2-7-1 0,1-16 1 15,6-12-1-15,8-8 1 16,8-6-3-16,4 0 2 16,13-3-2-16,4-3-7 15,9-8-4-15,-3 3-344 16,8-18 107-16</inkml:trace>
          <inkml:trace contextRef="#ctx0" brushRef="#br0" timeOffset="275.8372">526 28 1117 0,'-29'23'264'16,"-5"12"93"-16,2 23-318 15,4 2-33-15,8 5-2 16,11-16-1-16,14-10 2 16,5-22-1-16,17-11 1 15,3-13 1-15,9-19 1 16,-6-11-1-16,0-17 1 15,-14-3 1-15,-8-5-1 16,-11 9 4-16,-12 11-2 16,-6 20 0-16,-12 14-5 15,4 24 1-15,-1 10-5 16,10 8 2-16,14 4-55 0,14-6-195 16,12-15-129-1,7-16-77-15</inkml:trace>
          <inkml:trace contextRef="#ctx0" brushRef="#br0" timeOffset="853.983">1011-428 777 0,'-36'0'387'0,"-3"11"-34"0,-1 9-153 16,-5 12-156-16,5-1-34 15,5-1-4-15,15-7-1 16,14 3-3-16,9-9 1 16,11 0-2-16,9-3 1 15,9-11 0-15,0-14 3 0,7-7 0 16,-6-13 0-16,1-16 1 16,-9-2 0-16,-7 0-2 15,-15 6-1-15,-3 10-4 16,-12 26-11-16,-16 25-6 15,-1 19 1-15,-2 26-10 16,2 9-8-16,9 23 77 16,14-12-390-16,6-2 142 15</inkml:trace>
          <inkml:trace contextRef="#ctx0" brushRef="#br0" timeOffset="566.094">1264-270 1148 0,'0'0'323'16,"-6"6"73"-16,-10 25-310 15,-8 7-63-15,-10 21-8 16,0 2-6-16,2 3 1 16,9-11-2-16,6-7-1 15,13-14 0-15,-1-9-57 16,7-11-24-16,-2-14-332 15,4-14 47-15</inkml:trace>
          <inkml:trace contextRef="#ctx0" brushRef="#br0" timeOffset="1129.2339">1356-11 1143 0,'-2'5'276'16,"-8"9"92"-16,0 10-327 0,7-1-35 15,2 2-7-15,4-5 4 16,4-3 0-16,3-13 1 16,8-5-5-16,4-7 5 15,2-9-4-15,4-6-1 16,-4-4 4-16,-2 2 2 15,-12-1-1-15,-3 6 3 0,-15 6-3 16,-10 8 0-16,-19 8-7 16,-6 11 3-16,-20 18-42 15,2 4 487-15,2 16-821 16,10-3 401-16</inkml:trace>
        </inkml:traceGroup>
      </inkml:traceGroup>
      <inkml:traceGroup>
        <inkml:annotationXML>
          <emma:emma xmlns:emma="http://www.w3.org/2003/04/emma" version="1.0">
            <emma:interpretation id="{840E18CE-820C-4895-927F-CDAA52090CBD}" emma:medium="tactile" emma:mode="ink">
              <msink:context xmlns:msink="http://schemas.microsoft.com/ink/2010/main" type="line" rotatedBoundingBox="21647,7970 23094,7870 23138,8500 21690,8600"/>
            </emma:interpretation>
          </emma:emma>
        </inkml:annotationXML>
        <inkml:traceGroup>
          <inkml:annotationXML>
            <emma:emma xmlns:emma="http://www.w3.org/2003/04/emma" version="1.0">
              <emma:interpretation id="{4958CEE7-3060-46B8-A3C8-F3DF31802C48}" emma:medium="tactile" emma:mode="ink">
                <msink:context xmlns:msink="http://schemas.microsoft.com/ink/2010/main" type="inkWord" rotatedBoundingBox="21647,7970 23094,7870 23138,8500 21690,8600"/>
              </emma:interpretation>
              <emma:one-of disjunction-type="recognition" id="oneOf1">
                <emma:interpretation id="interp5" emma:lang="" emma:confidence="0">
                  <emma:literal>2090</emma:literal>
                </emma:interpretation>
                <emma:interpretation id="interp6" emma:lang="" emma:confidence="0">
                  <emma:literal>2 090</emma:literal>
                </emma:interpretation>
                <emma:interpretation id="interp7" emma:lang="" emma:confidence="0">
                  <emma:literal>20 %</emma:literal>
                </emma:interpretation>
                <emma:interpretation id="interp8" emma:lang="" emma:confidence="0">
                  <emma:literal>2 00</emma:literal>
                </emma:interpretation>
                <emma:interpretation id="interp9" emma:lang="" emma:confidence="0">
                  <emma:literal>20 &amp;</emma:literal>
                </emma:interpretation>
              </emma:one-of>
            </emma:emma>
          </inkml:annotationXML>
          <inkml:trace contextRef="#ctx0" brushRef="#br0" timeOffset="1525.9903">202 801 899 0,'0'-19'270'0,"5"-4"54"0,6 2-252 15,7 1-9-15,2 5-18 16,3 4 2-16,-5 8-4 16,-1 15-4-16,-3 8-18 15,-5 23-10-15,-6 6-7 0,-12 14 5 16,-3-8-1-16,-10 10 4 15,3-18 3-15,-4-6 1 16,12-17-4-16,5-5 0 16,1-11-1-16,7-9-4 15,5-2-2-15,6-2-21 16,3 2-24-16,10 1-350 16,11 8 89-16</inkml:trace>
          <inkml:trace contextRef="#ctx0" brushRef="#br0" timeOffset="1829.2377">647 880 1102 0,'-17'7'276'16,"-4"-4"84"-16,1 14-312 16,5 4-36-16,1 8-7 0,5-4 0 15,7 1-2-15,7-8 3 16,10-1-4-16,6-9 2 15,13-7-2-15,3-11 2 16,9-17-1-16,-3-14 3 16,3-14-2-16,-14-2 3 15,-9 2 5-15,-15 9 9 16,-14 14 3-16,-16 18 0 16,-13 15-5-16,0 12-3 15,-5 11-11-15,11 8-3 0,4 10-18 16,17-2-20-16,10-2 460 15,10-3-818-15,8-15 401 16</inkml:trace>
          <inkml:trace contextRef="#ctx0" brushRef="#br0" timeOffset="2314.6395">1094 626 871 0,'-27'-6'330'0,"4"9"31"0,2 9-205 15,-2 2-97-15,5 7-10 16,2 4-22-16,5-1-8 16,5-4-7-16,11 0 0 15,4-7-7-15,11-10-1 16,6-8-1-16,9-16 0 15,1-7 1-15,1-10 1 16,-7-4 1-16,-7 1-3 16,-9 12 1-16,-11 4-3 15,-11 11 0-15,-12 14-10 16,-7 10 1-16,-4 17-1 16,-3 7 3-16,4 15 0 15,7 2 7-15,14 4 0 16,7-11 0-16,10-2-50 15,7-13-332-15,19-25 95 16</inkml:trace>
          <inkml:trace contextRef="#ctx0" brushRef="#br0" timeOffset="2050.6461">1268 652 1161 0,'-4'5'332'0,"-13"18"63"15,-3 9-324-15,-8 20-41 16,1 2-24-16,-1 4-3 16,10-9 5-16,4-8-7 15,9-21-14-15,4-4-63 0,-1-10 492 16,7-18-819-16,1-11 381 16</inkml:trace>
          <inkml:trace contextRef="#ctx0" brushRef="#br0" timeOffset="2634.825">1403 910 920 0,'-3'47'267'0,"-4"-12"55"0,4 13-241 15,7-8-70 1,7-9-4-16,6-5-1 0,7-17-2 16,2-15 2-16,13-19-1 15,-4-10 2-15,6-19 0 16,-8-3-1-16,-7-10-1 16,-16 12-1-16,-10 4 15 15,-10 22 2-15,-23 11 4 16,1 21 0-16,-15 18-1 15,-4 19-12-15,-6 15-39 16,13 11-91-16,2 9-239 16,16-12 15-16</inkml:trace>
        </inkml:traceGroup>
      </inkml:traceGroup>
    </inkml:traceGroup>
    <inkml:traceGroup>
      <inkml:annotationXML>
        <emma:emma xmlns:emma="http://www.w3.org/2003/04/emma" version="1.0">
          <emma:interpretation id="{22E9ACC1-FD8A-4F1A-A941-0D8CA77C329E}" emma:medium="tactile" emma:mode="ink">
            <msink:context xmlns:msink="http://schemas.microsoft.com/ink/2010/main" type="paragraph" rotatedBoundingBox="21717,8997 23150,9066 23103,10039 21670,9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D0806A-61A0-40CE-8D97-4BE0200EF8A3}" emma:medium="tactile" emma:mode="ink">
              <msink:context xmlns:msink="http://schemas.microsoft.com/ink/2010/main" type="line" rotatedBoundingBox="21717,8997 23150,9066 23103,10039 21670,9969"/>
            </emma:interpretation>
          </emma:emma>
        </inkml:annotationXML>
        <inkml:traceGroup>
          <inkml:annotationXML>
            <emma:emma xmlns:emma="http://www.w3.org/2003/04/emma" version="1.0">
              <emma:interpretation id="{7EB3A8C2-95C3-48D2-AE9A-60F730FFB55A}" emma:medium="tactile" emma:mode="ink">
                <msink:context xmlns:msink="http://schemas.microsoft.com/ink/2010/main" type="inkWord" rotatedBoundingBox="21717,8997 23150,9066 23103,10039 21670,9969"/>
              </emma:interpretation>
              <emma:one-of disjunction-type="recognition" id="oneOf2">
                <emma:interpretation id="interp10" emma:lang="" emma:confidence="0">
                  <emma:literal>5%</emma:literal>
                </emma:interpretation>
                <emma:interpretation id="interp11" emma:lang="" emma:confidence="0">
                  <emma:literal>5 %</emma:literal>
                </emma:interpretation>
                <emma:interpretation id="interp12" emma:lang="" emma:confidence="0">
                  <emma:literal>4 %</emma:literal>
                </emma:interpretation>
                <emma:interpretation id="interp13" emma:lang="" emma:confidence="0">
                  <emma:literal>§ %</emma:literal>
                </emma:interpretation>
                <emma:interpretation id="interp14" emma:lang="" emma:confidence="0">
                  <emma:literal>J %</emma:literal>
                </emma:interpretation>
              </emma:one-of>
            </emma:emma>
          </inkml:annotationXML>
          <inkml:trace contextRef="#ctx0" brushRef="#br0" timeOffset="5113.9429">1391 2284 1105 0,'-17'38'297'0,"-7"-15"75"16,5 11-299-16,9-2-66 15,10-4-5-15,9-8-1 16,12-5-1-16,7-12 1 0,13-14 3 16,4-5 0-16,5-18 1 15,-4-8 0-15,0 1-1 63,-17 3-1-63,-9-1 1 0,-10 15 1 0,-17 12 20 0,-11 4 1 0,-19 12 1 0,-9 6-1 0,-17 5 2 15,5 5-20-15,-2 11-45 16,19-1 442-16,10 15-810 16,13-7 372-16</inkml:trace>
          <inkml:trace contextRef="#ctx0" brushRef="#br0" timeOffset="4477.9963">1336 1914 886 0,'3'-3'292'0,"-12"17"42"15,-10 14-247-15,-14 27-34 16,-6 11-33-16,-4 10-6 16,3-8 0-16,4-2 2 15,11-20-1-15,8-11 0 16,6-12-4-16,7-9-14 15,2-11-23-15,8-21-326 16,-1-25 92-16</inkml:trace>
          <inkml:trace contextRef="#ctx0" brushRef="#br0" timeOffset="4779.7042">1031 1707 1137 0,'-25'12'273'16,"-3"10"94"-16,9 6-327 15,-6 4-27-15,7-2-9 16,10 1 7-16,3-11-1 16,4-2 2-16,12-5-3 15,7-6-1-15,-3-4-4 16,10-13 2-16,4-7-2 0,3-15 3 16,-1-7 0-16,-2-5 1 15,-8 2-3-15,-13 7 0 16,-11 14-2-16,-17 5-2 15,-9 15-4-15,-8 12 1 16,-1 4-1-16,-10 12 2 16,8 6 1-16,8 4 3 15,14-5-2-15,6 8 1 16,12-10-4-16,12 2-25 16,6-7-24-16,7-5-335 15,13-18 79-15</inkml:trace>
          <inkml:trace contextRef="#ctx0" brushRef="#br0" timeOffset="4123.2677">379 1928 1059 0,'-9'-15'366'15,"7"-1"31"-15,14 6-256 16,7 4-124-16,14 4-23 16,4 2-32-16,11 2 164 15,-2 1-524-15,1-2 202 16</inkml:trace>
          <inkml:trace contextRef="#ctx0" brushRef="#br0" timeOffset="3969.6267">333 1913 950 0,'1'-19'299'16,"-4"12"48"-16,-1 13-271 0,-4 9-28 15,3 8-34-15,-10 12-5 16,3 2-3-16,-1 5 3 16,12-6 0-16,2 1-2 15,9-12-2-15,7-5 0 16,9-9-13-16,6-10-28 15,-3-6-9-15,5 4 0 0,-5-4-4 16,-6 15 10-16,-11 5 24 16,-1 17 8-16,-8 3 2 15,-8 14 14-15,-4-6 8 16,-5 11 23-16,-4-11 12 16,-5 3 26-16,5-11 3 15,-10-4 21-15,8-8-11 0,-2-8-9 16,3-7-27-16,-6-8-13 15,8-8-33-15,-6-19-101 16,6-12-348-16,-6-40 77 16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3:45.07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4D8D59B-DF6B-4E99-8F37-F16E07B907D2}" emma:medium="tactile" emma:mode="ink">
          <msink:context xmlns:msink="http://schemas.microsoft.com/ink/2010/main" type="inkDrawing" rotatedBoundingBox="9878,9757 13653,9483 13746,10756 9970,11030" hotPoints="13574,10226 11634,10891 9651,10368 11591,9702" semanticType="enclosure" shapeName="Ellipse"/>
        </emma:interpretation>
      </emma:emma>
    </inkml:annotationXML>
    <inkml:trace contextRef="#ctx0" brushRef="#br0">3776 366 401 0,'-4'-23'198'0,"-4"-1"-9"0,2 4-109 15,-2-2-7-15,0 7-30 16,-1-4 34-16,0 1 3 15,-3-2 22-15,0 3-9 16,-5-1-3-16,-5 4-35 16,-10-1-8-16,0 2-22 15,-16 4-6-15,4 8-5 16,-1-1-11-16,-59-1 1 16,-2 3-2-1,-17 2-1-15,10-4 0 0,25-4 1 16,10-2-1-16,-11-1 1 15,13 0-1-15,-18 4 0 16,8 4 1-16,-7 2-2 16,10-1 2-16,-14 0-2 15,14-4 2-15,-6-6-1 16,11-2 1-16,-14 1-1 16,14 1 0-16,-10-6-1 15,10 9 0-15,-22 2 0 16,10 2 0-16,-27 6 0 15,5 15 0-15,-10 2-1 16,22-1 1-16,-13 2 0 16,22-4 0-16,-3-3 0 15,10-2 1-15,-11 5-2 0,17 3 0 16,-3 8-1 0,7 2 1-16,-3 13-1 0,17 5-1 15,2 13 2-15,14 0 0 16,11 5-1-16,17-9 1 15,9 0 0-15,12-13 0 16,10-2 0-16,5-8 1 0,11 4-1 16,4-6 1-16,10 5-2 15,-1-6 2-15,14 4-2 16,-1-6 1-16,14 0 1 16,-4-3 0-16,16 5 0 15,-2-5 1-15,18 5-1 16,-10-1-1-16,21 1-1 15,-4-9 0-15,15 1 1 16,-8-8 1-16,22-1 1 16,-15-2 2-16,15-3-3 15,-12-9 1-15,15 3-3 16,-15-6 2-16,15-12-3 16,-17-4 1-16,17-8 1 15,-20-9 0-15,9-6 0 16,-15 2 2-16,9-5 2 15,-24 8-1-15,3-7 4 16,-19 4-2-16,0-3 0 0,-22 3-2 16,2-1 2-16,-18 6-1 15,-6-2 3-15,-16 9 0 16,-4-4 8-16,-12 7 6 16,-4-7 3-16,-5 9 3 15,-4-8-2-15,0 8-7 16,-4-3-6-16,7 6-5 0,-4-6-4 15,-2 6-2 1,-7-4-5-16,-5 4-1 0,-20 3 18 16,-12 11-365-16,-13-6 129 15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4:31.0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90DAD8B-3708-4EEA-8E69-FD1D17F5AD41}" emma:medium="tactile" emma:mode="ink">
          <msink:context xmlns:msink="http://schemas.microsoft.com/ink/2010/main" type="inkDrawing" rotatedBoundingBox="9967,7370 13675,7221 13714,8201 10006,8350" hotPoints="13720,7791 11598,8144 9501,7670 11622,7317" semanticType="enclosure" shapeName="Ellipse"/>
        </emma:interpretation>
      </emma:emma>
    </inkml:annotationXML>
    <inkml:trace contextRef="#ctx0" brushRef="#br0">3480 122 35 0,'-12'-5'126'15,"6"1"-10"-15,-2-5 21 16,5 1 10-16,3-4 7 16,-3 2-41-16,-5-2 9 15,4 3-22-15,-3-3-8 16,-8 2-31-16,-6-2-15 15,-1 5-26-15,-15 2-5 16,-4 6-9-16,-2 4 2 16,3 3-3-16,0-1 3 15,6 0-3-15,1-3 2 16,2-4-5-16,-3-1 1 0,5-2-2 16,-8-5 2-16,1 3-2 15,-7-2 1-15,4 4-2 16,-4-4 0-16,-1 7-2 15,-7-3 2-15,7 6 1 16,-5-4 0-16,0 2 2 16,-1-1 1-16,11 0-3 15,-9-3 1-15,7 2 0 0,-13-4-4 16,8 4-2-16,-11-1-2 16,0 2-2-16,-13 3 3 15,4 5 2 1,-17 0 2-16,8 1 3 0,1 0 3 15,13-3-4-15,-2-3 5 16,17-3-3-16,-5-1 0 16,5 1-1-16,-10-5 1 15,2 2-3-15,-13 1 1 16,-2 4-1-16,-16 1-3 16,1 5-2-16,-11 7-1 15,9 0-2-15,-11 1 4 16,16-1 2-16,3 3 2 15,10-5-3-15,-2 1 1 16,14-4-4-16,-2 1 1 16,3 0 1-16,4 3 1 15,8-2 2-15,-10 8 0 0,8 3 0 16,-2 3 1-16,5-3-3 16,1 4-2-16,16-8-2 15,4 2-3-15,12-4-2 16,2 3-1-16,4-3 1 15,5 8 0-15,2-1 0 16,7 4 0-16,5 1 3 16,11 2 1-16,4-2 4 15,16 0 4-15,2-5 2 0,17 1 4 16,3-8 2-16,13-3 0 16,-2-5 1-16,15-2-2 15,-13 0-2-15,3-1-1 16,-12 0-3-16,9-2-1 15,-15 3 1-15,10-4 0 16,-3 1-1-16,11 4 2 16,-8 4-2-16,11 4 1 15,-7 2-2-15,15 3 2 16,-11-1-1-16,8 3 2 16,-8-3 0-16,7 0 1 15,-11-1-1-15,6 1 0 16,-16-7-2-16,13-3 3 0,-8-6 0 15,11-12 3-15,2-5-2 16,15-9 2-16,-15-2-1 16,16-5 1-16,-20 6-2 15,7-4 3-15,-15 4-4 16,12 4 2-16,-20 0-2 16,11-1-1-16,-14 2-2 15,1-4 0-15,-10 2-1 16,3-4 2-16,-13 2 2 15,1-5 0-15,-11 7 1 0,-2-3 4 16,-15 0 9-16,-6-2 9 16,-14 5 3-16,-9-7 7 15,-10 7-2-15,-13-9-7 16,-3 1-8-16,-11-9-2 16,6 3-7-16,-5-5-2 15,15 6-3-15,-13-3-5 16,9 9-8-16,-18 0-300 15,3 1 93-15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5:15.77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CBAAF1D-8D97-43BB-A6C7-806B36EB2EE9}" emma:medium="tactile" emma:mode="ink">
          <msink:context xmlns:msink="http://schemas.microsoft.com/ink/2010/main" type="inkDrawing" rotatedBoundingBox="4431,5934 25947,6312 25939,6736 4423,6358" shapeName="Other"/>
        </emma:interpretation>
      </emma:emma>
    </inkml:annotationXML>
    <inkml:trace contextRef="#ctx0" brushRef="#br0">-9 129 1005 0,'-6'0'258'0,"7"6"72"16,6 6-293-16,8-9-17 16,3-1-15-16,15-2-5 15,5 0 3-15,16-10 0 16,-2 9 3-16,17 5-6 16,-3 3 5-16,16 3-5 15,-9 6 2-15,17-3-4 16,-9 0 6-16,16 4-6 15,-13-8 4-15,24-5-5 16,-12-4 2-16,22-6-3 0,-10-9 4 16,19-7-4-16,-13-2 8 15,21-1-3-15,-13 5 2 16,24-1-3-16,-14 12 5 16,24 7-6-16,-18 4 3 15,25-2-3-15,-20 3 4 16,27-2-6-16,-24-4 5 15,25 0-5-15,-22-3 6 16,21 3-7-16,-25-3 5 0,23-8-3 16,-20-1 5-16,22-1-6 15,-23-5 5-15,25 2-4 16,-23 13 5-16,26 5-5 16,-22 4 5-16,25 5-4 15,-16-1 6-15,27-4-6 16,-17-4 4-16,26-5-5 15,-16 3 6-15,24-7-6 16,-27 3 3-16,25-7-3 16,-24 11 5-16,25-3-5 15,-25 6 4-15,28 3-3 16,-19 12 2-16,29 10-3 16,-25 11 4-16,34-6-4 15,-21-3 4-15,30 5-2 0,-20-13 1 16,36-8-3-16,-29 7 3 15,32-1-3-15,-25-2 4 16,29-1-3-16,-32-3 3 16,34 4-3-16,-28-6 3 15,30 4-4-15,37 2 1 16,-1-1 2 0,0-5-2-16,2 14 2 15,4-11-2-15,-70 0 2 16,36-4-4-16,-30-5 3 0,35-6-3 15,-33-5 3-15,34 1-3 16,-31 8 5-16,28-1-3 16,-31-3 3-16,25 11-2 15,-39 0 3-15,28-2-4 16,-34 1 2-16,20 10-3 16,-29 3 4-16,31 2-2 15,-38-7 2-15,28 19-3 16,-28-10 3-16,23-2-5 15,-31-1 5-15,30-1-4 16,-33-15 3-16,19-5-4 16,-31-6 4-16,15-7-5 15,-30 4 6-15,17 0-4 16,-27-3 9-16,16-2 8 0,-22 6 8 16,12 7 0-16,-18-12 3 15,11-3-7 1,-17 3-7-16,20-4-7 0,-21-12-1 15,16 5-3-15,-16 2 2 16,8 4-3-16,-26 1 3 16,-1 8-1-16,-25 4 0 15,-1-1-1-15,-26 4 3 0,-6 1-2 16,-14-4 4-16,-10 10-3 16,-16 9 1-16,-6-5-38 15,-10-8 38-15,-16 21-374 16,-17 9 103-16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5:47.7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7C50ED2-7295-4890-AC80-2ED201AB8EE2}" emma:medium="tactile" emma:mode="ink">
          <msink:context xmlns:msink="http://schemas.microsoft.com/ink/2010/main" type="writingRegion" rotatedBoundingBox="25285,3052 30360,1866 32232,9874 27157,11061"/>
        </emma:interpretation>
      </emma:emma>
    </inkml:annotationXML>
    <inkml:traceGroup>
      <inkml:annotationXML>
        <emma:emma xmlns:emma="http://www.w3.org/2003/04/emma" version="1.0">
          <emma:interpretation id="{CA8BE47D-213D-41C6-9411-0CD4AFED0C25}" emma:medium="tactile" emma:mode="ink">
            <msink:context xmlns:msink="http://schemas.microsoft.com/ink/2010/main" type="paragraph" rotatedBoundingBox="25353,4900 26128,2545 27819,3102 27044,5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09EC34-E72F-4AB5-8B1D-0DA3F7055FFD}" emma:medium="tactile" emma:mode="ink">
              <msink:context xmlns:msink="http://schemas.microsoft.com/ink/2010/main" type="line" rotatedBoundingBox="25353,4900 26128,2545 27819,3102 27044,5456"/>
            </emma:interpretation>
          </emma:emma>
        </inkml:annotationXML>
        <inkml:traceGroup>
          <inkml:annotationXML>
            <emma:emma xmlns:emma="http://www.w3.org/2003/04/emma" version="1.0">
              <emma:interpretation id="{BC5CC533-2C1B-43F9-97EC-2B5D7C6BA72A}" emma:medium="tactile" emma:mode="ink">
                <msink:context xmlns:msink="http://schemas.microsoft.com/ink/2010/main" type="inkWord" rotatedBoundingBox="25353,4900 26128,2545 27819,3102 27044,5456"/>
              </emma:interpretation>
              <emma:one-of disjunction-type="recognition" id="oneOf0">
                <emma:interpretation id="interp0" emma:lang="" emma:confidence="0">
                  <emma:literal>°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@</emma:literal>
                </emma:interpretation>
              </emma:one-of>
            </emma:emma>
          </inkml:annotationXML>
          <inkml:trace contextRef="#ctx0" brushRef="#br0">-1162-2345 479 0,'-17'-14'237'0,"-4"3"4"16,-1 5-114-16,-4 6-26 16,1 0-38-16,-7 5-9 0,-8 6 19 15,1 6-49 1,-6 4-3-16,-1 10-6 16,-6 12-6-16,6 1-1 15,-9 14-2-15,6 4-1 16,-4 11 1-16,9-5 2 15,-2 4-3-15,8-6 1 0,-2 9-3 16,9-9-2-16,2 21-2 16,4 9-1-16,-2 11-1 15,7-9 1-15,0 12 2 16,1 13 1-16,6 24 1 16,8-15 0-16,5 13 0 15,3-23-2-15,16-28-2 16,2-33 0-16,14 7-2 15,4-18 0-15,13 13-1 16,0-12 1-16,14-10 0 16,-2-9 2-16,19-4 1 15,-9-16 4-15,13-3 2 16,-6-9 0-16,8-15 0 16,-10-11 0-16,19-15-3 0,-9-18 1 15,12-8-1 1,-3-1 0-16,11-8-1 0,-15-18 3 15,16-55-2-15,-16-3 3 16,2-12 6-16,-19-7 0 16,-3 6 5-16,-30 52 6 15,-13-8 16-15,-16 16 5 16,-20 7 19-16,-11 23-2 16,-15 5 2-16,-3 17-20 15,-23-9-6-15,5 8-19 0,-15-6-2 16,4 6-6-16,-12-5-2 15,7 9-3-15,-8 0 1 16,7 7-1-16,-25 3-11 16,7 9 0-16,-22 18-37 15,4 11-17-15,-19 19 184 16,6 24-510-16,-20 33 219 16</inkml:trace>
        </inkml:traceGroup>
      </inkml:traceGroup>
    </inkml:traceGroup>
    <inkml:traceGroup>
      <inkml:annotationXML>
        <emma:emma xmlns:emma="http://www.w3.org/2003/04/emma" version="1.0">
          <emma:interpretation id="{89CA167D-1AFF-4521-9D0C-3BF0F48D8EFC}" emma:medium="tactile" emma:mode="ink">
            <msink:context xmlns:msink="http://schemas.microsoft.com/ink/2010/main" type="paragraph" rotatedBoundingBox="27612,5212 29775,4521 30122,5607 27959,629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1C284C5-C6D1-4ED0-8BB9-570833A55D0A}" emma:medium="tactile" emma:mode="ink">
              <msink:context xmlns:msink="http://schemas.microsoft.com/ink/2010/main" type="line" rotatedBoundingBox="27612,5212 29775,4521 30122,5607 27959,6298"/>
            </emma:interpretation>
          </emma:emma>
        </inkml:annotationXML>
        <inkml:traceGroup>
          <inkml:annotationXML>
            <emma:emma xmlns:emma="http://www.w3.org/2003/04/emma" version="1.0">
              <emma:interpretation id="{1F2D7AD0-957D-4195-8D7E-7676490F158A}" emma:medium="tactile" emma:mode="ink">
                <msink:context xmlns:msink="http://schemas.microsoft.com/ink/2010/main" type="inkWord" rotatedBoundingBox="27612,5212 29775,4521 30122,5607 27959,629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0746.3366">27 408 818 0,'-16'-6'321'0,"4"-15"34"16,9-2-217-16,12-16-38 16,10-4-45-16,16-15-18 15,8 12-19-15,10-2-6 16,-2 12-5-16,6 0 0 16,-10 13-2-16,-2 3-3 15,-13 11-1-15,-9 12-6 0,-17 43-8 16,-13 37 7-1,-27 26 0-15,-8 9 6 16,-7 35 0-16,5-14 3 16,7 2-1-16,23-23 1 15,11-6 0-15,11-46-1 0,7-20-2 16,0-39-4-16,1-11-19 16,-7-10-28-16,-12-55-321 15,-6-26 80-15</inkml:trace>
          <inkml:trace contextRef="#ctx0" brushRef="#br0" timeOffset="-30604.5256">62 528 932 0,'-12'11'227'0,"10"4"76"15,8-6-269-15,11 0-24 16,12-4-8-16,23-10 4 16,13-1-1-16,25-17 7 15,4-14 56-15,13-12-369 16,-18 2 143-16</inkml:trace>
          <inkml:trace contextRef="#ctx0" brushRef="#br0" timeOffset="-30282.4171">958 48 1083 0,'-16'-5'265'0,"-17"16"86"16,-12 27-305-16,4 19-36 15,-5 26-3-15,10 4-5 16,9 5 2-16,18-17-1 15,12-1 1-15,14-14-3 16,13 6 2-16,4-8-5 16,10-16 0-16,2-33 1 15,10-42 3-15,-6-23 3 0,2-32 16 16,-7-8 9-16,-8-16 4 16,-14 15-1-16,-19-1-3 15,-13 26-12-15,-14 23-15 16,-8 29-4-16,-12 31-4 15,7 19 1-15,-4 19 3 16,8 2-10-16,12 15-48 16,14-19 442-16,13-14-770 15</inkml:trace>
          <inkml:trace contextRef="#ctx0" brushRef="#br0" timeOffset="-30082.7302">2125-331 907 0,'-5'61'233'0,"-38"25"67"16,-26 32-252-16,-9 2-21 15,-9 12 22-15,16-42 3 16,10-10 3-16,24-31-3 16,19-9-15-16,13-25-31 15,11-10-5-15,8-10-21 16,6-28-335-16,-11-12 107 15</inkml:trace>
          <inkml:trace contextRef="#ctx0" brushRef="#br0" timeOffset="-29744.504">1723-492 1087 0,'-57'1'241'0,"-7"12"100"15,4 14-323-15,2 15-5 16,13-9-8-16,12 3-4 16,14 8 0-16,19 4 1 15,12-10-3-15,14 0 1 16,8-5-2-16,18-26 0 16,-3-13-3-16,11-15 4 0,-5-25 1 15,-5-17 3 1,-40 21 3-1,3 2-2-15,-10-33-2 0,-23 10-1 16,-29 41-1-16,-13 29-1 16,-7 40-1-16,8 7 2 15,4 23 4-15,23-15 2 16,16 9-5-16,21-10-344 16,17-15 114-16</inkml:trace>
          <inkml:trace contextRef="#ctx0" brushRef="#br0" timeOffset="-29467.6889">2179 456 577 0,'-10'24'327'15,"3"-2"-16"-15,2-8-118 16,2-13-91-16,5 1-30 15,2-9-47-15,7-14-2 16,3-8-9-16,6-29 4 16,-2-13-4-16,-7-12 3 15,-11 3-6-15,-12 4 4 16,-11 30-5-16,-8 20-3 0,2 21-3 16,-2 30-1-1,5 22 0-15,4 36 100 0,12 1-451 16</inkml:trace>
        </inkml:traceGroup>
      </inkml:traceGroup>
    </inkml:traceGroup>
    <inkml:traceGroup>
      <inkml:annotationXML>
        <emma:emma xmlns:emma="http://www.w3.org/2003/04/emma" version="1.0">
          <emma:interpretation id="{C64F99AA-1414-4647-8FDA-8D6C64FDDA38}" emma:medium="tactile" emma:mode="ink">
            <msink:context xmlns:msink="http://schemas.microsoft.com/ink/2010/main" type="paragraph" rotatedBoundingBox="28708,6643 29735,8012 29057,8520 28030,715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DED029E-4139-4853-9877-ED8B2C7E3956}" emma:medium="tactile" emma:mode="ink">
              <msink:context xmlns:msink="http://schemas.microsoft.com/ink/2010/main" type="line" rotatedBoundingBox="28708,6643 29735,8012 29057,8520 28030,7152"/>
            </emma:interpretation>
          </emma:emma>
        </inkml:annotationXML>
        <inkml:traceGroup>
          <inkml:annotationXML>
            <emma:emma xmlns:emma="http://www.w3.org/2003/04/emma" version="1.0">
              <emma:interpretation id="{4075A24B-C1CA-4629-9C5C-C488BDD3A77D}" emma:medium="tactile" emma:mode="ink">
                <msink:context xmlns:msink="http://schemas.microsoft.com/ink/2010/main" type="inkWord" rotatedBoundingBox="28708,6643 29735,8012 29057,8520 28030,7152"/>
              </emma:interpretation>
              <emma:one-of disjunction-type="recognition" id="oneOf2">
                <emma:interpretation id="interp6" emma:lang="" emma:confidence="0">
                  <emma:literal>Müde</emma:literal>
                </emma:interpretation>
                <emma:interpretation id="interp7" emma:lang="" emma:confidence="0">
                  <emma:literal>Müd;</emma:literal>
                </emma:interpretation>
                <emma:interpretation id="interp8" emma:lang="" emma:confidence="0">
                  <emma:literal>Müh</emma:literal>
                </emma:interpretation>
                <emma:interpretation id="interp9" emma:lang="" emma:confidence="0">
                  <emma:literal>Müht</emma:literal>
                </emma:interpretation>
                <emma:interpretation id="interp10" emma:lang="" emma:confidence="0">
                  <emma:literal>Müd</emma:literal>
                </emma:interpretation>
              </emma:one-of>
            </emma:emma>
          </inkml:annotationXML>
          <inkml:trace contextRef="#ctx0" brushRef="#br0" timeOffset="-28571.1601">1237 1858 1009 0,'-35'55'228'0,"-2"11"96"16,5 0-297-16,5 7-10 15,12-11-5-15,6 1-2 16,10-16-4-16,2 2-23 15,1-4 27-15,-18 4-336 0,1-6 96 16</inkml:trace>
          <inkml:trace contextRef="#ctx0" brushRef="#br0" timeOffset="-28748.2073">672 2056 989 0,'-43'-45'627'0,"2"1"-562"0,21-16-15 0,15 9-26 16,24-1-6-16,15-2-14 16,19 22 0-1,-7 17-3-15,-1 13-2 0,-16 16 1 16,-12 30-2-16,-16 15 1 15,-18 28 2-15,-13 4 2 16,-12 18 1-16,-2-17 1 0,2-8 1 16,15-27-1-16,7-13-1 15,18-28-4-15,28-23 5 16,14-23-1-16,23-41 5 16,15-16-33-16,15-33-336 15,-8-4 103-15</inkml:trace>
          <inkml:trace contextRef="#ctx0" brushRef="#br0" timeOffset="-27953.8261">1228 2611 981 0,'-7'-14'244'0,"14"-14"91"16,13-4-277-16,16-11-2 15,6 5-11-15,8-2-1 16,-7 12-15-16,-1 16-7 16,-10 17-18-16,-6 16 1 0,-12 11-2 15,-11 17 3-15,-9 1-1 16,-17 12 4-16,0 0-3 15,-5-4 2-15,5-15-2 16,6-6-2-16,16-19-4 16,7-12 0-16,11-12-2 15,10-8 3-15,4-1-1 16,9 0 5-16,-3 6-2 16,3 9-2-16,-4 15-4 0,-3 14 1 15,-12 6-2-15,-6 11 1 16,-7-1 2-16,-17 4 1 15,-3-9-2-15,-10 4 33 16,-2-10 21-16,-10 1 47 16,-1-13 17-16,-14-1 16 15,1-10-30-15,-9-2-20 16,7-6-46-16,1-3-19 16,16 0-10-16,6-4-43 15,14 4-63-15,15 12-325 16,13 6-83-16,7 13-145 15</inkml:trace>
        </inkml:traceGroup>
      </inkml:traceGroup>
    </inkml:traceGroup>
    <inkml:traceGroup>
      <inkml:annotationXML>
        <emma:emma xmlns:emma="http://www.w3.org/2003/04/emma" version="1.0">
          <emma:interpretation id="{B134BAD9-C54F-4774-AF7C-32A84BF44DC2}" emma:medium="tactile" emma:mode="ink">
            <msink:context xmlns:msink="http://schemas.microsoft.com/ink/2010/main" type="paragraph" rotatedBoundingBox="27881,9216 31860,8286 32232,9874 28252,108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05F7FD-2FA7-442F-8B1D-C8132D7651FB}" emma:medium="tactile" emma:mode="ink">
              <msink:context xmlns:msink="http://schemas.microsoft.com/ink/2010/main" type="line" rotatedBoundingBox="27881,9216 31860,8286 32232,9874 28252,10805"/>
            </emma:interpretation>
          </emma:emma>
        </inkml:annotationXML>
        <inkml:traceGroup>
          <inkml:annotationXML>
            <emma:emma xmlns:emma="http://www.w3.org/2003/04/emma" version="1.0">
              <emma:interpretation id="{21A3F5BE-54EC-4CE5-8C88-6D3A814EBDEE}" emma:medium="tactile" emma:mode="ink">
                <msink:context xmlns:msink="http://schemas.microsoft.com/ink/2010/main" type="inkWord" rotatedBoundingBox="27881,9216 30686,8560 31057,10149 28252,10805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26731.1977">1361 3806 928 0,'-40'81'294'0,"-3"8"75"15,5-3-248-15,3 9-48 16,24-15-23-16,14-5-12 15,15-19-31-15,11-6-4 16,8-17-2-16,-1-5 1 16,-6-13-1-16,-1-6 5 15,-7-5-1-15,-2-1-6 16,-5-6-2-16,7-5 0 16,-1-4-2-16,8-2 1 15,5-11 6-15,4-2 3 16,-5 7 1-16,0 4-4 15,-5 10-2-15,-1 20 1 16,-5 9-2-16,-5 6 2 16,-3-3 2-16,-2 5 2 15,-3-10-3-15,2-8-3 16,4-9-2-16,10-11 0 16,-2-15 0-16,4-10 3 15,-2-2 3-15,1 2 3 0,-11 9-2 16,-1 12-2-16,-5 14-5 15,-1 11 4-15,-2 6-2 16,-1 5 2-16,2-4 0 16,6-1 2-16,0-8-5 15,12-13 0-15,4-12 1 16,9-14 2-16,1-7 2 0,2-13 4 16,-5 13 1-16,-7 12-37 15,-19 25-24-15,-20 53-332 16,-15 23 66-16</inkml:trace>
          <inkml:trace contextRef="#ctx0" brushRef="#br0" timeOffset="-26087.3807">2524 4186 832 0,'-6'-37'282'0,"-7"6"74"15,-5 12-214-15,-4 6-29 16,-4 12-26-1,-6 13-14-15,0 13-40 0,1 25-12 16,2 12-14-16,-2 14-1 16,13-7-4-16,9-1 2 15,10-18-3-15,12-14-3 16,10-24 1-16,13-15 3 16,1-17-1-16,6-32 5 15,-6-10 3-15,0-5 0 16,-14 10-3-16,-5 13-3 15,-10 27-8-15,-7 32-5 16,-10 23-1-16,-6 30 0 16,0 13 1-16,-10 25 7 0,4-6 5 15,2 10 6-15,-1-15 4 16,-1 0 3-16,12-23 0 16,-1-1 2-16,4-19-6 15,9-7 0-15,2-21-24 16,3-5-63-16,-2-22 489 15,6-24-821-15,-3-22 371 16</inkml:trace>
          <inkml:trace contextRef="#ctx0" brushRef="#br0" timeOffset="-25714.2124">2772 3971 797 0,'-20'22'249'0,"-4"15"42"0,-2 24-199 16,3 11-50-16,3 15 0 16,7-8-4-16,9-4 0 15,8-20-9-15,7-12-4 16,4-25-14-16,12-13 3 16,3-19-4-16,13-33 4 15,5-18-2-15,8-31 4 16,-5-9-7-16,-3-5 0 15,-18 29-5-15,-8 16 0 0,-11 39-2 16,-18 23 0-16,1 24 0 16,-8 27 6-16,-4 9 5 15,-7 16 18-15,10 4 7 16,-3 0 6-16,12-21-5 16,9-10-7-16,6-21-17 15,9-13-7-15,5-19-2 16,10-23-60-16,-4-14 476 0,12-19-818 15,-3-4 372-15</inkml:trace>
          <inkml:trace contextRef="#ctx0" brushRef="#br0" timeOffset="-27520.3934">382 4076 1137 0,'48'-82'289'0,"-51"99"86"16,-28 21-328-16,-13 41-28 15,2 14-15-15,10 4 1 16,8-14-5-16,16 9 2 15,13-23-2-15,13-5 0 16,10-13-3-16,16-8 1 16,4-25-1-16,19-12 5 0,1-15 1 15,11-12-27-15,-8-7-24 16,7 2-326-16,-23 6 69 16</inkml:trace>
          <inkml:trace contextRef="#ctx0" brushRef="#br0" timeOffset="-27239.537">924 4468 958 0,'-34'17'243'0,"-3"20"93"16,10 4-272-16,5 8-13 15,15-3-13-15,11 0-6 16,13-15-19-16,17-11-3 16,9-14-6-16,12-24 3 15,-3-18 0-15,5-23 6 16,-39 5 11-1,2 2-13-15,5-62 6 16,-22 16-2-16,-9 15 3 16,-14 25-4-16,-8 61 4 15,2 20-7-15,-3 15-2 16,4 8-3-16,9 0 0 16,14-7-5-16,13-7-11 15,35-49-421 1,9-21 137-16</inkml:trace>
        </inkml:traceGroup>
        <inkml:traceGroup>
          <inkml:annotationXML>
            <emma:emma xmlns:emma="http://www.w3.org/2003/04/emma" version="1.0">
              <emma:interpretation id="{416551D7-75DA-42CD-8B55-6D1CDBA81661}" emma:medium="tactile" emma:mode="ink">
                <msink:context xmlns:msink="http://schemas.microsoft.com/ink/2010/main" type="inkWord" rotatedBoundingBox="30701,8560 31861,8289 32075,9206 30915,9478"/>
              </emma:interpretation>
              <emma:one-of disjunction-type="recognition" id="oneOf4">
                <emma:interpretation id="interp12" emma:lang="" emma:confidence="0">
                  <emma:literal>die</emma:literal>
                </emma:interpretation>
                <emma:interpretation id="interp13" emma:lang="" emma:confidence="0">
                  <emma:literal>de</emma:literal>
                </emma:interpretation>
                <emma:interpretation id="interp14" emma:lang="" emma:confidence="0">
                  <emma:literal>ehe</emma:literal>
                </emma:interpretation>
                <emma:interpretation id="interp15" emma:lang="" emma:confidence="0">
                  <emma:literal>ete</emma:literal>
                </emma:interpretation>
                <emma:interpretation id="interp16" emma:lang="" emma:confidence="0">
                  <emma:literal>et</emma:literal>
                </emma:interpretation>
              </emma:one-of>
            </emma:emma>
          </inkml:annotationXML>
          <inkml:trace contextRef="#ctx0" brushRef="#br0" timeOffset="-24774.0059">3229 4109 421 0,'0'16'113'0,"3"-10"36"16,3-9-95-16,7-10 11 15,2-10-6-15,7-12 5 16,1-5-6-16,-5-4-24 16,-7 10-14-16,-10 8 25 15,-13 20 8-15,-11 12 27 16,-3 15 6-16,-6 15 14 16,3 7-23-16,1 9-1 0,6 1-24 15,12 3-3 1,4-10-14-16,7-3-6 0,7-14-14 15,10-9-6-15,-3-13-7 16,12-14 4-16,2-13-1 16,3-17 4-16,-1-4 2 15,1-15-1-15,-8 6-4 16,-2 1 0-16,-10 13-2 0,-4 6 0 16,-8 19-1-16,-2 6-1 15,-1 10-1-15,-1 6 3 16,2 1-2-16,4-3-2 15,4-4-4-15,12-19-1 16,8-15-3-16,19-29 0 16,7-19 3-16,6-32 6 15,-4-3-1-15,-4-15 2 16,-17 18-9-16,-13 20-1 16,-8 37-1-16,-12 24-6 15,-6 40 0-15,-10 40 9 16,1 18 3-16,-11 31 23 15,3 8 22-15,-3 7 27 16,11-16 6-16,2-5 0 16,12-26-22-16,4-9-12 0,8-19-30 15,-1-10-7 1,1-14-5-16,0-10 0 0,-4-14-1 16,-4-19-22-16,-6-19-23 15,-7-11-31-15,0-1 2 16,3 2 0-16,2 16 21 15,10 27 25-15,6 13 30 16,2 16 0-16,6 9-1 16,8 7 3-16,2-4 2 0,13-5 1 15,-2-10 2-15,7-14 2 16,2-12-1-16,7-14 1 16,-9-11 0-16,7-15 1 15,-10-2-4-15,-10-18 2 16,-16-3 0-16,-10-5-6 15,-16 14-3-15,-5 17-5 16,-9 28-1-16,-1 31 2 16,0 30 4-16,-7 32 12 15,2 13 14-15,2 8 22 16,6-8 5-16,11-1-1 16,16-23-9-16,16-12-12 15,13-16-23-15,27-17-40 16,6-20-19-16,24-24-360 15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6:25.0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8F4A519-8F4E-4454-91FC-B218F64FABC3}" emma:medium="tactile" emma:mode="ink">
          <msink:context xmlns:msink="http://schemas.microsoft.com/ink/2010/main" type="writingRegion" rotatedBoundingBox="2975,2008 9296,767 10661,7718 4341,8960"/>
        </emma:interpretation>
      </emma:emma>
    </inkml:annotationXML>
    <inkml:traceGroup>
      <inkml:annotationXML>
        <emma:emma xmlns:emma="http://www.w3.org/2003/04/emma" version="1.0">
          <emma:interpretation id="{B6218F2D-D010-49FC-9F0E-1F5B226C5086}" emma:medium="tactile" emma:mode="ink">
            <msink:context xmlns:msink="http://schemas.microsoft.com/ink/2010/main" type="paragraph" rotatedBoundingBox="4105,1749 9355,1000 9532,2246 4283,29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204F30-C593-436A-9B1B-D82321FE31B6}" emma:medium="tactile" emma:mode="ink">
              <msink:context xmlns:msink="http://schemas.microsoft.com/ink/2010/main" type="line" rotatedBoundingBox="4105,1749 9355,1000 9532,2246 4283,2994"/>
            </emma:interpretation>
          </emma:emma>
        </inkml:annotationXML>
        <inkml:traceGroup>
          <inkml:annotationXML>
            <emma:emma xmlns:emma="http://www.w3.org/2003/04/emma" version="1.0">
              <emma:interpretation id="{307204DB-5FAE-47E2-9C53-9A21236222F1}" emma:medium="tactile" emma:mode="ink">
                <msink:context xmlns:msink="http://schemas.microsoft.com/ink/2010/main" type="inkWord" rotatedBoundingBox="4105,1749 5915,1491 6092,2736 4283,29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712 286 943 0,'7'13'289'16,"-4"6"46"-16,2 7-234 16,0 3-93-16,4-3 1 15,-1-6-5-15,2-5 2 16,3-10-2-16,-1-5 1 16,0-3 0-16,0-2 1 15,-7 2-2-15,3 5-1 16,-1 4-1-16,3 6 0 15,2 5-3-15,5 1 3 0,1-4-1 16,10-6 3-16,-1-10-2 16,9-19-1-16,0-10-18 15,7-15-329-15,-6-7 100 16</inkml:trace>
          <inkml:trace contextRef="#ctx0" brushRef="#br0" timeOffset="404.4902">1350-285 1131 0,'3'-2'229'0,"0"15"120"16,-2 17-330-16,-4 24 6 15,-3 11 4-15,2 27 4 16,1-2-7-16,0 7-6 16,7-15-12-16,7-2-3 15,-3-28-1-15,4-6 0 16,3-20-1-16,-4-9 3 15,-8-14 0-15,-1-12 6 16,-9-9-12-16,-13-16-39 16,-6-4-16-16,-12-10-269 15,-10 5-64-15,-5-7-75 16,4 13-80-16,6 8 657 16,14 12 373-16,9 12-126 0,12 13-34 15,11 9-119-15,8 1-162 16,12-1-10-16,7-8-6 15,18-6 11-15,1-13-5 16,17-18 0-16,-2-10-13 16,9-8 5-16,-12 1-29 15,0 4-369-15,-21 15 123 16</inkml:trace>
          <inkml:trace contextRef="#ctx0" brushRef="#br0" timeOffset="-239.3605">138 577 1143 0,'-12'28'266'0,"15"-15"96"16,14 3-323-16,4-6-38 16,8-10 2-16,8-10 7 0,9-12 3 15,5-11-377-15,-2-6 133 16</inkml:trace>
          <inkml:trace contextRef="#ctx0" brushRef="#br0" timeOffset="807.538">-87 1143 1098 0,'12'11'266'0,"14"-4"90"0,14-7-312 15,27-12-15-15,13-11-6 16,26-20 2-16,4-7-4 16,30-10-2-16,-8 8-11 15,18-5 0-15,-18 14-1 0,5 6-46 16,-30 14 478-16,6-5-819 16,-24 5 386-16</inkml:trace>
          <inkml:trace contextRef="#ctx0" brushRef="#br0" timeOffset="-782.0109">68 0 1063 0,'-13'29'239'0,"3"20"94"15,-3 11-311-15,1 19-14 16,1-6-5-16,5 4 0 16,3-19-3-16,6-6 2 15,3-15-2-15,-1-12 1 16,-1-15 1-16,-4-17 8 15,2-15-17-15,-5-28-327 16,-2-13 109-16</inkml:trace>
          <inkml:trace contextRef="#ctx0" brushRef="#br0" timeOffset="-589.0125">-3 13 964 0,'14'16'251'0,"0"-2"70"0,2-2-266 16,14-2-32-16,3-10-3 15,12-11 5-15,-1-11-1 16,10-11 0-16,-6-6-8 16,1-5-3-16,-9 6-9 15,-7 5-25-15,-14 15-17 0,-9 18-42 16,-13 14-69-16,-7 13-199 16,-6 9 28-16</inkml:trace>
          <inkml:trace contextRef="#ctx0" brushRef="#br0" timeOffset="-395.9427">84 275 1056 0,'-7'4'267'16,"8"-1"79"-16,7-4-290 15,7-1-45-15,14-7 5 16,7-2-1-16,11-7 3 15,4 1-3-15,-1 3 2 16,-8 5-25-16,-10 6-353 16,-17 20 116-16</inkml:trace>
        </inkml:traceGroup>
        <inkml:traceGroup>
          <inkml:annotationXML>
            <emma:emma xmlns:emma="http://www.w3.org/2003/04/emma" version="1.0">
              <emma:interpretation id="{063BA796-9449-4CBB-A9B4-2B9899DCDF4B}" emma:medium="tactile" emma:mode="ink">
                <msink:context xmlns:msink="http://schemas.microsoft.com/ink/2010/main" type="inkWord" rotatedBoundingBox="6922,1347 9355,1000 9529,2224 7096,25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08.8183">2911-349 1195 0,'-23'56'272'15,"-3"1"105"-15,-5 20-342 16,4-1-33-16,-4 10 1 15,8-11-1-15,-3-1 0 16,9-19-2-16,0-7 2 16,5-21-2-16,4-10 1 15,5-15 0-15,2-17-2 16,2-19-6-16,7-26-27 16,3-14-15-16,9-19-17 15,6 2 0-15,11-2 6 16,-2 16 26-16,3 10 16 0,-1 22 20 15,-5 8 11-15,-6 11 2 16,-6 19 6-16,-9 5 1 16,-5 8 1-16,-3 13-7 15,-6 20 5-15,-1 4-5 16,-3 20 5-16,1 9-3 16,2 14 1-16,5-3-7 15,4 1 0-15,2-16-5 0,1-8 0 16,0-20-4-16,-5-11 2 15,-2-17-1-15,-1-3 13 16,-1-7 2-16,-5-15 4 16,0-10-1-16,-2-15 0 15,-1-11-13-15,-2-14-4 16,0 3-3-16,4 8-1 16,2 20-1-16,5 12-2 15,5 17-1-15,7 9 1 16,6 3-2-16,14 4 1 15,4-3 1-15,14-4-1 16,-1-9 1-16,7-10 1 16,-13-4 0-16,0-3 2 15,-20 6-1-15,-3 6 1 16,-11 16-2-16,-8 13 2 0,-8 12-1 16,4 11 4-16,-4 2 0 15,1 2 3-15,2-15-1 16,5-8 1-16,4-17-4 15,9-19 2-15,2-15-3 16,11-17-10-16,2-9-30 16,6-11-351-16,-4 8 93 15</inkml:trace>
          <inkml:trace contextRef="#ctx0" brushRef="#br0" timeOffset="2620.8437">3569-127 479 0,'8'17'337'0,"0"-3"-49"16,-4-2-92-16,1-1-97 15,2-4-59-15,3 1-10 16,-1 1-17-16,6 3 0 16,1 5-6-16,2 8-3 15,3-1-3-15,5 7 0 16,-2 0-1-16,2 3 1 16,-6-4 2-16,-1 5 4 15,-5-7 2-15,-3 6 10 16,-9 0 3-16,-6 13 14 15,-8-1 8-15,-12 12 21 16,1-4 1-16,-8 0 19 0,5-19-5 16,0-10 10-16,7-15-15 15,-2-22-6-15,4-16-23 16,0-24-9-16,3-14-28 16,8-16-48-16,5 3-10 15,10-8 1-15,8 21-4 16,9 6 4-16,1 17 36 15,9 5 6-15,-4 15-1 16,3 1 0-16,-4 4 3 0,1 0 2 16,-10 4 1-16,1-2 2 15,-10 1 1-15,-6 0 5 16,-12-1 4-16,2 3 14 16,-6 3-1-16,-7 9 0 15,-2 12-6-15,0 15-3 16,2 6-15-16,-2 12 2 15,7 1-1-15,5-2 0 16,12-13-1-16,2-7 0 16,12-18-16-16,7-16-72 15,10-13-338-15,6-10 75 16</inkml:trace>
          <inkml:trace contextRef="#ctx0" brushRef="#br0" timeOffset="3063.7457">4135-564 1428 0,'-3'-9'336'15,"-6"16"117"-15,3 13-415 16,-10 23-27-16,-2 8-9 0,-3 12 3 16,2-7 0-16,8 0 3 15,11-18-4-15,11-4 1 16,6-17-20-16,15-11-63 16,-3-11-29-16,8-4-20 15,-5-2-4-15,-1 4 12 16,-9 7 62-16,-4 12 31 15,-7 11 29-15,-5 12 16 16,-3 3 13-16,-6 10 16 16,-5-7 5-16,-4 2 26 15,-5-7 8-15,-6-4 17 16,-1-12-12-16,-4-6-5 16,2-14-36-16,3-19-23 15,6-15-69-15,11-18-88 16,12-14-316-16,15-3-20 0,7 16-182 15</inkml:trace>
          <inkml:trace contextRef="#ctx0" brushRef="#br0" timeOffset="3648.1341">4427-122 307 0,'17'15'241'16,"-4"-7"49"-16,-7-8-65 0,-1-3 14 15,-3 1-44 1,2-4-59-16,1 6-76 0,1 3-20 15,6 3-30-15,2 3-7 16,0 0-3-16,4-2 2 16,2-9 1-16,8-16 2 15,1-13 1-15,9-23-14 16,4-9-8-16,8-19-8 16,-7-1-1-16,-3-18-1 15,-12 8 14-15,-5 8 8 16,-13 22 13-16,-8 18 17 15,-7 33 4-15,-5 26 10 16,-6 20 5-16,-4 22 12 16,5 9-7-16,1 7 6 15,5-9-9-15,6 0-4 0,8-16-19 16,7-1-9-16,3-8-12 16,5 4 1-16,0-5-3 15,2 4 1-15,-7-6-1 16,-1 1 1-16,-7-9-1 15,-2-7 0-15,-4-11 4 16,-1-4-25-16,-4-11-17 16,-10-8-31-16,-3-4-7 15,-10-10-10-15,-7-4 24 16,-6-8 17-16,0 3 35 0,0-3 26 16,6 5 18-16,5 3 29 15,5 4 10-15,12 13 6 16,7 6-18-16,13-2-13 15,7 5-29-15,25 1-10 16,6-9-10-16,18-13 2 16,4 1-3-16,24-17 70 15,-20-5-493-15</inkml:trace>
        </inkml:traceGroup>
      </inkml:traceGroup>
    </inkml:traceGroup>
    <inkml:traceGroup>
      <inkml:annotationXML>
        <emma:emma xmlns:emma="http://www.w3.org/2003/04/emma" version="1.0">
          <emma:interpretation id="{D70F4082-A09D-43E9-AE9E-68F11549588A}" emma:medium="tactile" emma:mode="ink">
            <msink:context xmlns:msink="http://schemas.microsoft.com/ink/2010/main" type="paragraph" rotatedBoundingBox="3857,3247 8450,2345 8615,3184 4022,4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E2204A-5316-4E21-A418-16C587C9F085}" emma:medium="tactile" emma:mode="ink">
              <msink:context xmlns:msink="http://schemas.microsoft.com/ink/2010/main" type="line" rotatedBoundingBox="3857,3247 8450,2345 8615,3184 4022,4086"/>
            </emma:interpretation>
          </emma:emma>
        </inkml:annotationXML>
        <inkml:traceGroup>
          <inkml:annotationXML>
            <emma:emma xmlns:emma="http://www.w3.org/2003/04/emma" version="1.0">
              <emma:interpretation id="{5DED3096-99B5-4DFE-8134-AF3EFCA20556}" emma:medium="tactile" emma:mode="ink">
                <msink:context xmlns:msink="http://schemas.microsoft.com/ink/2010/main" type="inkWord" rotatedBoundingBox="3857,3247 5925,2841 6075,3605 4007,401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644.6504">180 1526 1035 0,'-4'13'243'0,"1"19"90"15,-4 6-298-15,-2 27-15 16,4 5-7-16,-1 10 4 15,3-9-5-15,10-1 1 16,6-24-7-16,-6-12 2 16,3-20-4-16,3-27-17 15,-7-25 172-15,8-23-506 16,2-5 206-16</inkml:trace>
          <inkml:trace contextRef="#ctx0" brushRef="#br0" timeOffset="9024.5474">295 1629 1039 0,'4'12'217'0,"2"-1"104"15,5 3-306-15,4-6-4 16,-2-7 1-16,5-1-1 0,0-4-2 16,1-6-2-16,-5 1-1 15,-2 0-3-15,-4 4 1 16,-8 5 1-16,-3 7 5 15,-2 5 5-15,0 6 4 16,2 5 0-16,3-1-2 16,5 2-5-16,4-4-5 15,3-4-3-15,2-10 0 0,8-12 0 16,1-11 0-16,9-8 1 16,3-1-1-16,0 6-1 15,-4 9-2-15,-3 14-1 16,-8 14-2-16,-7 9 2 15,-2 2-1-15,-3 7 2 16,-1-7-1-16,0-5 2 16,-6-12-1-16,5-7 3 15,-1-11-1-15,-5-21-25 16,1-10 182-16,6-15-518 16,-20-14 205-16</inkml:trace>
          <inkml:trace contextRef="#ctx0" brushRef="#br0" timeOffset="9152.2134">650 1419 1204 0,'7'6'253'0,"2"0"115"0,5-1-354 15,7 0-10-15,0-10-19 16,6-9-351-16,9-3 113 16</inkml:trace>
          <inkml:trace contextRef="#ctx0" brushRef="#br0" timeOffset="9420.5664">968 1483 1062 0,'-11'27'241'16,"2"6"96"-16,1-4-311 15,4-4-8-15,2-7-6 0,7-10-2 16,2-5 0-16,9-6-3 16,-1-5-2-16,2 1-1 15,-2 1 0-15,-2 3-3 16,-7 9-1-16,-5 14 0 15,-2 7 1-15,-8 16 2 16,-2 2 6-16,-5 2 8 16,3-7 6-16,-6 3 11 15,2-12 3-15,0-5-2 16,2-14-8-16,3-17 0 16,6-16-24-16,7-30 290 15,13-7-684-15,4-29 312 16</inkml:trace>
          <inkml:trace contextRef="#ctx0" brushRef="#br0" timeOffset="9775.6905">1172 1146 999 0,'9'15'324'16,"-17"19"38"-16,-2 11-254 16,-3 17-86-16,1-3-15 15,4 7 1-15,7-13 1 16,9-5-2-16,8-16-2 0,7 2-2 15,-1-13-1-15,-1-4 0 16,-2-3 1-16,-7-8 0 16,-10-3 1-16,-4-6-15 15,-6-6-21-15,-11-5-14 16,-3-7-149-16,-6-4-102 16,1-2 16-16,-2 0 105 15,9 6 85-15,1 6 222 16,10 4 123-16,3 5 14 15,9 4-83-15,6-1-70 16,8-1-74-16,12-1-21 16,8-1-16-16,9-3 1 15,-3-2-2-15,3 5-18 16,-8-5 253-16,7-3-590 16,-17-3 262-16</inkml:trace>
          <inkml:trace contextRef="#ctx0" brushRef="#br0" timeOffset="10182.6746">1535 1048 1083 0,'-13'-2'281'0,"-6"10"80"16,2 13-314-16,0 15-15 15,10 2-21-15,-1 16 2 16,10 1-4-16,1 16 10 16,4-7-1-16,1 8 6 15,-2-9-5-15,0 6 0 16,0-17-9-16,2 0 1 16,-2-15-20-16,5-12-56 0,0-24-109 15,7-12-217-15,-3-15-25 16</inkml:trace>
          <inkml:trace contextRef="#ctx0" brushRef="#br0" timeOffset="10432.5355">1698 1721 1140 0,'-3'6'275'0,"1"-3"92"0,2 0-310 16,0-4-65-16,2-7-358 15,-7-2 122-15</inkml:trace>
          <inkml:trace contextRef="#ctx0" brushRef="#br0" timeOffset="8382.3475">-478 1519 855 0,'-10'-2'287'16,"6"-5"34"-16,11-1-235 16,13-6-41-16,8-7-34 15,13-9-4-15,5 3-4 0,8 4-1 16,-5 9-1-16,5 26-6 15,-13 11 0-15,1 25-4 16,-16 4 4-16,-9 17 0 16,-13-5 6-16,-8 10 2 15,-9-11 8-15,-4 9 11 16,2-12 9-16,-5-3 19 16,3-10 7-16,-3-4 12 15,0-14-8-15,-7-4-1 16,2-14-20-16,-2-5-7 15,1-8-16-15,-2-13-1 16,8-13-20-16,2-4-37 16,5-6-19-16,4-1-34 15,11 13-4-15,7 6-308 16,6 6 110-16</inkml:trace>
          <inkml:trace contextRef="#ctx0" brushRef="#br0" timeOffset="8059.1749">-276 1462 942 0,'-6'25'234'16,"1"2"71"-16,-2 16-261 16,2 0-38-16,3 8-4 15,4-5 3-15,3 0-1 16,1-11 1-16,4-3-2 16,-2-13 3-16,-5-7-8 15,-3-14 35-15,-4-13-345 16,-6-10 121-16</inkml:trace>
        </inkml:traceGroup>
        <inkml:traceGroup>
          <inkml:annotationXML>
            <emma:emma xmlns:emma="http://www.w3.org/2003/04/emma" version="1.0">
              <emma:interpretation id="{D4EBD153-BD50-4E30-89F7-6936F3E4C717}" emma:medium="tactile" emma:mode="ink">
                <msink:context xmlns:msink="http://schemas.microsoft.com/ink/2010/main" type="inkWord" rotatedBoundingBox="6537,2788 8462,2410 8615,3184 6689,3563"/>
              </emma:interpretation>
              <emma:one-of disjunction-type="recognition" id="oneOf3">
                <emma:interpretation id="interp3" emma:lang="" emma:confidence="0">
                  <emma:literal>55%</emma:literal>
                </emma:interpretation>
                <emma:interpretation id="interp4" emma:lang="" emma:confidence="0">
                  <emma:literal>5%</emma:literal>
                </emma:interpretation>
                <emma:interpretation id="interp5" emma:lang="" emma:confidence="0">
                  <emma:literal>555%</emma:literal>
                </emma:interpretation>
                <emma:interpretation id="interp6" emma:lang="" emma:confidence="0">
                  <emma:literal>559%</emma:literal>
                </emma:interpretation>
                <emma:interpretation id="interp7" emma:lang="" emma:confidence="0">
                  <emma:literal>595%</emma:literal>
                </emma:interpretation>
              </emma:one-of>
            </emma:emma>
          </inkml:annotationXML>
          <inkml:trace contextRef="#ctx0" brushRef="#br0" timeOffset="10886.0211">2365 1105 1198 0,'-11'16'259'0,"-5"20"111"16,2 8-354-16,-3 8-10 0,5-7-5 15,4-5 2 1,10-13-3-16,11-11 2 0,10-16-16 16,13-9-28-16,7-4-12 15,10-5-13-15,-4 4-9 16,-1 5 10-16,-11 15 25 16,-10 14 10-16,-13 9 20 15,-11 8 32-15,-12 7 20 16,-14 1 33-16,-2-10 16 0,-11 0 25 15,-3-7-5-15,-5-2 5 16,7-8-26-16,-6-7-13 16,11-9-30-16,1-22-67 15,11-14-79-15,5-43-352 16,12-9 49-16</inkml:trace>
          <inkml:trace contextRef="#ctx0" brushRef="#br0" timeOffset="11048.6356">2405 1080 1337 0,'12'-12'277'0,"16"-8"130"15,4-5-393-15,14-4-9 16,2 0-23-16,2 3-55 16,-7 8 188-16,17 10-524 15,-12 9 179-15</inkml:trace>
          <inkml:trace contextRef="#ctx0" brushRef="#br0" timeOffset="11445.47">3123 876 848 0,'6'-3'258'16,"-1"6"82"-16,-5 8-218 16,-5 15-5-16,-6 9-12 15,-6 16 4-15,-3 4-31 0,1 6-16 16,6-10-29-16,9-10-9 15,8-18-17-15,13-13-2 16,6-20-10-16,12-20-44 16,2-12-26-16,3-8-24 15,-6 5-7-15,0 8 6 16,-18 19 42-16,1 13 18 16,-10 18 28-16,-7 10 19 15,-5 7 10-15,2 10 20 16,-6 2 16-16,2 8 18 15,-2-2-2-15,-1 4 10 16,-7-6-3-16,-8 2 7 16,1-10-9-16,-7-1-4 15,-3-4-12-15,-3-2-9 16,8-3-15-16,-3-4-12 0,7-7-8 16,4-11 1-1,7-7-32-15,5-25-116 0,12-25-344 16,2-32 47-1</inkml:trace>
          <inkml:trace contextRef="#ctx0" brushRef="#br0" timeOffset="11591.0631">3256 845 1209 0,'5'5'355'0,"1"-10"62"16,3 8-322-16,4 2-75 15,5-6-18-15,8-3-33 16,3 3-31-16,6-16-246 15,11-3-111-15,4-7-78 16</inkml:trace>
          <inkml:trace contextRef="#ctx0" brushRef="#br0" timeOffset="12095.873">3666 672 1109 0,'-26'8'364'0,"-6"6"53"16,2 4-309-16,4 14-47 16,6-6-40-16,5 5-9 15,9-2-6-15,9-1-3 16,11-10 3-16,12 5-4 15,5-8-1-15,10-5 0 16,-1-9 2-16,7-10-3 16,-8-9 4-16,-2-13-1 15,-7-1 2-15,-14-10-2 16,-16 9 3-16,-16-1-2 16,-14 15 0-16,-18 10-2 15,2 18-2-15,-5 17-1 16,8 10-1-16,8 13 0 15,14-3 6-15,10 3-47 0,14-11-41 16,14-1-343-16,6-12 52 16</inkml:trace>
          <inkml:trace contextRef="#ctx0" brushRef="#br0" timeOffset="11793.6054">3876 836 982 0,'-2'32'323'0,"-2"2"58"16,-5 0-254-16,-5 7-46 15,0 1-24-15,-3 2-8 16,-1-5-13-16,2 0-12 16,0-2-13-16,-3 5-3 0,5-7-4 15,2-1-3-15,3-8 0 16,6-11-27-16,0-15-25 16,1-20 259-16,5-12-625 15,-1-19 270-15</inkml:trace>
          <inkml:trace contextRef="#ctx0" brushRef="#br0" timeOffset="12456.0087">3994 1183 1135 0,'-18'37'261'0,"5"1"115"16,12-3-320-16,-1-7-17 16,5-13 0-16,11-16-4 15,6-15-12-15,8-20-8 16,4-4-5-16,11-17-1 16,-9 5-5-16,-7-2-1 15,-10 17 0-15,-15 4 1 16,-18 17-2-16,-16 18 1 15,-8 12 0-15,-12 12-1 16,3 9 0-16,5 3 5 16,8-7-17-16,12-5-396 15,19-17 133-15</inkml:trace>
        </inkml:traceGroup>
      </inkml:traceGroup>
    </inkml:traceGroup>
    <inkml:traceGroup>
      <inkml:annotationXML>
        <emma:emma xmlns:emma="http://www.w3.org/2003/04/emma" version="1.0">
          <emma:interpretation id="{1CC5E7F1-59E7-42E6-85EA-B5367266BCF7}" emma:medium="tactile" emma:mode="ink">
            <msink:context xmlns:msink="http://schemas.microsoft.com/ink/2010/main" type="paragraph" rotatedBoundingBox="3966,4367 8628,3360 8797,4145 4135,5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D96F84-83FB-4047-B320-3F6299FF45D3}" emma:medium="tactile" emma:mode="ink">
              <msink:context xmlns:msink="http://schemas.microsoft.com/ink/2010/main" type="line" rotatedBoundingBox="3966,4367 8628,3360 8797,4145 4135,5151"/>
            </emma:interpretation>
          </emma:emma>
        </inkml:annotationXML>
        <inkml:traceGroup>
          <inkml:annotationXML>
            <emma:emma xmlns:emma="http://www.w3.org/2003/04/emma" version="1.0">
              <emma:interpretation id="{BBE016DD-B881-4F80-A8F7-A6EEF6641AFC}" emma:medium="tactile" emma:mode="ink">
                <msink:context xmlns:msink="http://schemas.microsoft.com/ink/2010/main" type="inkWord" rotatedBoundingBox="3966,4367 5847,3960 5985,4599 4104,500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5955.8994">-262 3183 1069 0,'0'-5'246'0,"17"-13"96"15,13-7-310-15,16-19-16 16,8-8-6-16,9-5 0 16,-6 6-6-16,-1 10 1 15,-11 12-2-15,-8 12-16 16,-16 9-51-16,-5 4-283 15,-12 1 60-15</inkml:trace>
          <inkml:trace contextRef="#ctx0" brushRef="#br0" timeOffset="16157.5546">-253 2611 1047 0,'-18'6'302'16,"5"-8"68"-16,9 5-290 15,7-1-44-15,11-5-16 0,4-6-13 16,22-11 0 0,6-5-3-16,18-2 2 0,-4-1-7 15,6 5-41-15,-14 12-11 16,-1 11-263-16,-17 10-63 16,-7 8-71-16</inkml:trace>
          <inkml:trace contextRef="#ctx0" brushRef="#br0" timeOffset="15757.3857">-126 2711 1088 0,'-10'27'244'0,"0"8"97"16,7 5-319-16,5 3-12 15,4-9-7-15,5 3 1 16,4-7-1-16,2 0 2 0,0-7-4 16,-2-3-24-16,-7-7-35 15,-10 3-286-15,-12-6 58 16</inkml:trace>
          <inkml:trace contextRef="#ctx0" brushRef="#br0" timeOffset="16405.7909">259 2688 640 0,'19'27'304'0,"-4"-7"2"0,2 6-124 16,-3-7-90-16,-2 2-15 15,-1-9-26-15,-2-1-10 16,-1-9-19-16,8-6-4 16,0-3-10-16,7-21-7 15,1-9-13-15,4-10-15 16,-8 4-3-16,-3 6-9 15,-10 25 8-15,-7 27 11 16,-6 22 14-16,-4 12 5 16,-1 3 11-16,3-1 2 15,2-16-1-15,6-12 1 16,8-8-4-16,5-13 36 16,6-7-370-16,8-34 136 15</inkml:trace>
          <inkml:trace contextRef="#ctx0" brushRef="#br0" timeOffset="17244.8094">765 2465 965 0,'-18'3'366'16,"10"2"-18"-16,-2 1-249 0,5 3-77 0,-6 5-76 16,2-2 59-1,1 7-1-15,-1-1-2 0,-2 3-1 16,7 2-1-16,-4 8 1 15,2-8-1-15,3 9 2 16,6-6-1-16,-4-1 4 16,7-8 0-16,-2 1 0 15,1-7 0-15,-2 7 1 16,-2-5-3-16,-2 0 0 16,4 3-2-16,3 2 2 15,-1-5 0-15,7 5 1 16,3-4 0-16,4-8 2 15,-4-8-1-15,13-10 3 16,1-16-1-16,2-31 2 16,-2-13 0-16,0-25 0 15,-11-3-4-15,-6 2 0 16,-8 27-2-16,-11 15-3 0,-8 28 0 16,-8 13-2-16,-1 18-1 15,-4 12 0-15,6 2 1 16,9 11 1-16,7 4 0 15,-1 3 3-15,12 4 0 16,0 3 2-16,-1-2 0 16,5 6 2-16,8-3-4 15,2 5 1-15,1-7-2 16,1-4 0-16,-1-14 0 0,1-6 1 16,-4-14-1-16,5-11 2 15,-4-1 1-15,1-20 1 16,-1 1 0-16,-1-8 1 15,-3 6-2-15,-4 1 0 16,-5 19-2-16,-3 3-2 16,-4 15 0-16,-1 12 3 15,0 2-1-15,1 8 3 16,2-4-1-16,7 2 1 16,2-10-3-16,6-4 2 15,2-14-2-15,4-8 4 16,1-12-2-16,2-7 3 15,-2-5-3-15,-5-2 1 16,-5 6-2-16,-4 4 1 16,-8 7 2-16,-3 6 9 0,-2 8 1 15,2 2 6-15,0 5 0 16,1 10-3-16,1 6-10 16,4 7 0-16,-2 4-6 15,4 1 1-15,1-7-1 16,2-2 1-16,0-11-2 15,2-4 2-15,3-14-1 16,2-16-39-16,-4-10-33 16,4-17-355-16,3-6 65 0</inkml:trace>
          <inkml:trace contextRef="#ctx0" brushRef="#br0" timeOffset="17620.8249">1437 2401 695 0,'3'3'357'16,"-1"0"-22"-16,-2 1-115 15,0-2-166-15,-3 7 1 16,0 0-19-16,0 7-1 16,-3 5-6-16,-2 13-3 15,-1 4-12-15,-1 4 1 16,4-1-5-16,5-7 1 16,1-11-2-16,4-11 1 15,7-9-5-15,3-12 2 16,4-2-2-16,7-7 0 0,-1 1-1 15,4 3-1-15,-2 11-1 16,-6 6-1-16,-5 5-1 16,-4 3-1-16,-6 1 1 15,-2 8 4-15,-5-3 5 16,-4-4 15-16,0 4 2 16,-3 6 7-16,-5-12-5 15,0-2-4-15,0 5-13 16,-1-6-1-16,3-10-9 0,3-4-68 15,7-11 56-15,10-18-411 16,7-6 86-16</inkml:trace>
        </inkml:traceGroup>
        <inkml:traceGroup>
          <inkml:annotationXML>
            <emma:emma xmlns:emma="http://www.w3.org/2003/04/emma" version="1.0">
              <emma:interpretation id="{910B7217-E9D0-44DC-9C5F-06CCB9B13E0C}" emma:medium="tactile" emma:mode="ink">
                <msink:context xmlns:msink="http://schemas.microsoft.com/ink/2010/main" type="inkWord" rotatedBoundingBox="6839,3807 8640,3418 8797,4145 6996,453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8651.4371">2669 2145 750 0,'-25'-5'208'15,"13"5"11"-15,7 0-286 16,5 3-52-16,0-5 1 15,4 9 10-15,-1-4 105 16,-6-2 109-16,3-1 37 16,-2 0 12-16,4-3 6 15,-1 8-56-15,2-7 5 16,-6-4-21-16,0 8 8 0,0 1-19 16,3-5-7-16,0 4-28 15,1 5-13-15,6-5-22 16,-6-4-3-16,-1 2-3 15,2 2 16-15,-2-1 10 16,0-2 23-16,0-1 9 16,-3 1 13-16,-4-1-14 0,6 1-4 15,-2 2-22 1,1 1-6-16,4 2-12 0,1-5-1 16,-3-5-4-16,1 4-3 15,3-1-2-15,-4-1-1 16,-2 4-2-16,2 4-1 15,3-1 0-15,-3-4-1 16,3-1 0-16,6 1 0 16,-1-6-1-16,-5 0 0 15,5-4 0-15,10-7 0 16,-2 5 0-16,3 4 1 16,4 5 0-16,2 7 0 15,-13 3 0-15,5 0 1 16,-9 5-1-16,-1-7 0 15,-2-1 0-15,-2 13 2 16,-3-10-3-16,3 1 1 16,-4 12-1-16,-10 13 1 15,-3 6-1-15,-7 18 3 0,-4 2-1 16,-6 9 3-16,2-13-1 16,3-2 0-16,11-16 0 15,-5-9 1-15,11-13-1 16,3-5 0-16,3-6 0 15,1-9 0-15,13-9-3 16,10-7-1-16,4-1 0 16,15-6 1-16,0 6 0 0,6-1-9 15,-8 5-26-15,5-1-68 16,-11 3-37-16,2-6-350 16,-10 8 47-16</inkml:trace>
          <inkml:trace contextRef="#ctx0" brushRef="#br0" timeOffset="18971.1924">3238 1971 1152 0,'-5'9'315'0,"-7"19"73"16,-2 3-320-16,-4 4-45 16,1-1-18-16,6-1 1 15,11-11 0-15,9-10 0 16,8-6-3-16,6 5-8 15,3-8-5-15,-1-3-3 0,-1 3-2 16,-2 5-2 0,-5-5 7-16,0 11 4 0,-3 4 1 15,-16 10 0-15,2 4 6 16,-6 17 20-16,-8-6 12 16,-3 11 37-16,3-10 19 15,-4-4 15-15,-4-12-13 16,3-8-8-16,-3-16-36 0,-2-16-27 15,-3-14-73-15,14-32-322 16,-7-4-118-16,-2-47-119 16</inkml:trace>
          <inkml:trace contextRef="#ctx0" brushRef="#br0" timeOffset="19111.8165">3307 1962 1290 0,'20'-8'261'0,"9"-2"130"15,9 0-385-15,5-8-23 16,-3-2-34-16,11-3-338 16,-10-1 79-16</inkml:trace>
          <inkml:trace contextRef="#ctx0" brushRef="#br0" timeOffset="19643.7127">3845 1741 1140 0,'-38'-14'354'0,"-8"5"63"15,5 9-328-15,4 5-21 16,9 2-39-16,5 9-5 15,12-2-6-15,10 6-1 16,5-2-5-16,13 6-7 16,8-7-6-16,13-1 0 15,5-9 0-15,9-8 1 16,-1-10 2-16,-2-7-15 0,-9-5-13 16,-9-5-10-1,-19 5-3-15,-9 3-1 0,-12 6 12 16,-16 7 11-16,-6 11 10 15,-2 8 2-15,-1 2 0 16,3 12 5-16,10 0 1 16,4 7 0-16,6-7-1 15,11 4 6-15,5-8-12 0,4-7 433 16,11-12-819-16,6-9 407 16</inkml:trace>
          <inkml:trace contextRef="#ctx0" brushRef="#br0" timeOffset="19326.3443">4009 1829 1067 0,'-9'21'235'0,"-1"11"106"0,-9 4-310 16,1 10 5-16,4-2 3 15,2 5 1-15,2-12-8 16,6-2-3-16,-2-9-16 16,-2-4-5-16,5-12-6 0,1 1 2 15,4-3-26-15,3-11 242 16,2-8-595-16,9-23 254 15</inkml:trace>
          <inkml:trace contextRef="#ctx0" brushRef="#br0" timeOffset="20012.8974">4115 2152 1105 0,'5'8'254'0,"3"1"101"16,-1 0-330-16,7 8 6 16,-2-9-9-16,7 3 1 15,-1-7-4-15,7-2 2 16,1-5-6-16,1-14 1 15,-1-3-5-15,0-14 0 16,-7-12-1-16,-5-9-1 16,-14 6 6-16,-17-5 21 0,-11 14 1 15,-13 17 1-15,-4 16 0 16,-2 14-12-16,8 13-21 16,4 15-3-16,9 7-2 15,5 4-14-15,4-3-47 16,12-6-364-16,5-24 90 15</inkml:trace>
        </inkml:traceGroup>
      </inkml:traceGroup>
    </inkml:traceGroup>
    <inkml:traceGroup>
      <inkml:annotationXML>
        <emma:emma xmlns:emma="http://www.w3.org/2003/04/emma" version="1.0">
          <emma:interpretation id="{64553F4B-4E5A-4CA1-B261-AFF9BC756171}" emma:medium="tactile" emma:mode="ink">
            <msink:context xmlns:msink="http://schemas.microsoft.com/ink/2010/main" type="paragraph" rotatedBoundingBox="4181,5398 8950,4224 9121,4918 4352,6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4886B1-EB4A-411C-B245-713DAB2F5BC7}" emma:medium="tactile" emma:mode="ink">
              <msink:context xmlns:msink="http://schemas.microsoft.com/ink/2010/main" type="line" rotatedBoundingBox="4181,5398 8950,4224 9121,4918 4352,6092"/>
            </emma:interpretation>
          </emma:emma>
        </inkml:annotationXML>
        <inkml:traceGroup>
          <inkml:annotationXML>
            <emma:emma xmlns:emma="http://www.w3.org/2003/04/emma" version="1.0">
              <emma:interpretation id="{7F10BCE8-8F82-4222-9BED-8B1E8FD33E5D}" emma:medium="tactile" emma:mode="ink">
                <msink:context xmlns:msink="http://schemas.microsoft.com/ink/2010/main" type="inkWord" rotatedBoundingBox="4196,5458 6132,4981 6258,5494 4322,597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0652.908">-109 3720 974 0,'-3'-23'300'0,"-5"4"62"16,4 9-256-16,1 13-53 15,-3 12-16-15,3 11-19 16,6 14-6-16,1 8-6 15,10 7-2-15,7-6 3 0,9-5-4 16,3-13 2-16,7-17-3 16,-6-13 4-16,3-33-2 15,-3-15 4-15,2-32-3 16,-2 0-2-16,-3-12-24 16,-8 30-7-16,-8 16-13 15,-15 35 1-15,-8 26 1 16,-1 21 20-16,-3 15 12 15,1 8 14-15,2 12 6 16,8-17 4-16,4-4 3 16,1-14-1-16,5-11-6 15,2-21-2-15,3-4 2 16,-5-16-19-16,2-13 258 16,-5-3-618-16,-3-7 277 0</inkml:trace>
          <inkml:trace contextRef="#ctx0" brushRef="#br0" timeOffset="20806.0576">83 3830 961 0,'-17'8'330'16,"2"-5"43"-16,12 3-269 15,4-1-35-15,8-4-42 16,8-2-16-16,6 2-7 16,11-7-3-16,7 5-27 0,10-3 246 15,3 1-596-15,5-1 253 16</inkml:trace>
          <inkml:trace contextRef="#ctx0" brushRef="#br0" timeOffset="21816.9643">643 3888 546 0,'6'0'399'15,"-3"-1"-75"-15,-5 1-43 16,-1-5-230-16,-4 7-17 16,2 2-18-16,2 3-5 15,0 3-2-15,9 0-2 16,0-6 1-16,5-1-2 15,0 0 2-15,6-4-2 16,-2-2 1-16,9-8-1 16,6-7 0-16,0-2-28 0,-4-3-17 15,5 4-31 1,-8 10-14-16,-6 3-17 0,-8 9 22 16,0 5 19-16,-6-4 34 15,3-4 28-15,2 3 19 16,9-18 10-16,3-20-6 15,4 1-3-15,1 0-23 16,-5-4-94-16,-6 10-14 16,-11 24 8-16,-6 2 28 0,-8 14 92 15,-3 7 114-15,-4 11 46 16,4 3 5-16,-3 7-9 16,8-10-77-16,3 2-18 15,7-10-36-15,7-14-13 16,7-21-16-16,15-19-4 15,3-17-7-15,9-23-5 16,-2 0-21-16,-4-3-35 16,-11 15-7-16,-10 20 0 15,-9 23 4-15,-10 22 24 16,-7 21 37-16,-4 24 18 16,-1 3 12-16,3 12 15 15,6-5 7-15,6-3 10 16,5-17-15-16,10-6-9 15,6-21-14-15,9-11-7 16,4-20-11-16,11-21-1 0,-9-14-12 16,8-7-25-16,-11 1-5 15,-2 6-3-15,-17 18-2 16,-3 13 12-16,-13 17 28 16,-8 15 14-16,2 10 6 15,-4 7 5-15,6 4 7 16,1 1 6-16,6-1-1 15,-4-8-6-15,8-8-4 0,3-7-7 16,6-8-8-16,8-16-6 16,5 0 0-16,9-12-1 15,1 0 2-15,3 1-1 16,-5 8-1-16,-2 2-3 16,-9 7 0-16,4-3-1 15,-11 1 3-15,6-15-1 16,-2-1 1-16,1-15 0 15,-5-1 1-15,-4-18-1 16,-11 12 1-16,-7 2-1 16,-8 17 3-16,-9 18 1 15,-3 20-1-15,-3 24-1 16,6 10 0-16,0 8-2 16,9 4-1-16,7 3 1 15,7-10 2-15,6-6 0 16,8-3 2-16,13-9-4 0,6-10 0 15,9-9-9-15,18-7 392 16,-8-10-821-16</inkml:trace>
        </inkml:traceGroup>
        <inkml:traceGroup>
          <inkml:annotationXML>
            <emma:emma xmlns:emma="http://www.w3.org/2003/04/emma" version="1.0">
              <emma:interpretation id="{C6D0B31A-AD0C-49EC-A6F9-99DDB1FA11FD}" emma:medium="tactile" emma:mode="ink">
                <msink:context xmlns:msink="http://schemas.microsoft.com/ink/2010/main" type="inkWord" rotatedBoundingBox="6922,4723 8950,4224 9121,4918 7093,541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2797.3963">2733 3464 1057 0,'-13'18'310'16,"-1"-9"73"-16,11-4-300 0,7-5-19 15,10-5-29-15,11-21 0 16,7-8-13-16,12-33-1 16,4-14-9-16,7-18-2 15,-7 11-6-15,-4 5 1 16,-12 34-4-16,-7 16-5 15,-16 32 0-15,-9 28-1 16,-8 19 2-16,-2 24 0 16,-1 6 5-16,2 9 1 15,7-18-3-15,5-13 0 16,6-25-2-16,7-17 6 16,5-23-13-16,18-41-4 15,7-14-393-15,1-18 119 16</inkml:trace>
          <inkml:trace contextRef="#ctx0" brushRef="#br0" timeOffset="23085.6743">3440 2928 713 0,'-18'36'477'0,"1"-3"-96"16,0 6-49-16,10-7-325 16,5-9-4-16,11-17-3 15,17-24-4-15,10-13-19 16,8-14-35-16,7 6-6 15,2 3-5-15,-11 16 5 0,1 16 13 16,-14 18 37-16,-9 12 12 16,-11 6 18-16,-10 20 24 15,-12 0 17-15,-7 11 33 16,-4-5 10-16,-8 5 20 16,2-17-15-16,-5-4 0 15,6-15-34-15,0-8-14 16,3-13-29-16,-2-11-49 15,5-15-77-15,11-32-373 16,9-15 61-16</inkml:trace>
          <inkml:trace contextRef="#ctx0" brushRef="#br0" timeOffset="23235.542">3505 2767 1176 0,'1'-6'321'0,"7"-2"81"16,7-2-331-16,5-13-40 0,6 4-23 15,10-1 8-15,0-4-17 16,18-1-402-16,-2-1 137 16</inkml:trace>
          <inkml:trace contextRef="#ctx0" brushRef="#br0" timeOffset="23753.1584">4077 2628 1193 0,'-34'1'301'0,"-3"8"108"0,14 1-350 15,2 7-4-15,6 2-22 16,2 11-5-16,19-15-19 15,4 16 0-15,8-11-12 16,13-8 5-16,7-6-4 16,7-6 6-16,-1-14-2 15,4-21 4-15,-10-2-4 0,-7-15 4 16,-15 4-1-16,-11-2 2 16,-13 21 1-16,-16 13 0 15,-8 18 0-15,-7 19-3 16,1 18-2-16,1 20-2 15,14-2-2-15,9 6-16 16,14-11-29-16,16-7-39 16,8-18-346-16,15-4 72 15</inkml:trace>
          <inkml:trace contextRef="#ctx0" brushRef="#br0" timeOffset="23437.9986">4341 2646 1032 0,'6'45'279'15,"-8"-9"92"-15,-5 13-276 16,-9 5-16 0,-7 8 0-16,2-9-25 0,2 7-8 15,7-11-22-15,6-11-6 16,8-11-10-16,-1-12-5 16,4-18 5-16,1-19-49 15,-2-13 2-15,3-11-379 16,-4-5 79-16</inkml:trace>
          <inkml:trace contextRef="#ctx0" brushRef="#br0" timeOffset="24025.9463">4575 2959 1081 0,'-6'29'273'16,"6"-6"82"-16,-4 3-287 16,4-12-45-16,4 3 21 15,1-16-3-15,9-13 9 16,6-11-11-16,7-9-7 0,-2-6-19 16,-1-1 0-16,-10 15-9 15,-9 7 8-15,-13 11-1 16,-10 10 1-16,-11 6-2 15,-8 3 4-15,-5 4-10 16,-8 6-2-16,4-6 7 0,-8-5-63 16,8-10 113-16,-5-5-479 15,13-9 134-15</inkml:trace>
        </inkml:traceGroup>
      </inkml:traceGroup>
    </inkml:traceGroup>
    <inkml:traceGroup>
      <inkml:annotationXML>
        <emma:emma xmlns:emma="http://www.w3.org/2003/04/emma" version="1.0">
          <emma:interpretation id="{32F717B2-602D-48CC-A4BF-08F3A98D57AA}" emma:medium="tactile" emma:mode="ink">
            <msink:context xmlns:msink="http://schemas.microsoft.com/ink/2010/main" type="paragraph" rotatedBoundingBox="4361,6047 8771,5214 8979,6316 4570,7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DB1882-51E6-441F-8605-BFB87EB748DA}" emma:medium="tactile" emma:mode="ink">
              <msink:context xmlns:msink="http://schemas.microsoft.com/ink/2010/main" type="line" rotatedBoundingBox="4361,6047 8771,5214 8979,6316 4570,7149"/>
            </emma:interpretation>
          </emma:emma>
        </inkml:annotationXML>
        <inkml:traceGroup>
          <inkml:annotationXML>
            <emma:emma xmlns:emma="http://www.w3.org/2003/04/emma" version="1.0">
              <emma:interpretation id="{59C2B8FC-1500-4242-B66C-17E9CCC948A8}" emma:medium="tactile" emma:mode="ink">
                <msink:context xmlns:msink="http://schemas.microsoft.com/ink/2010/main" type="inkWord" rotatedBoundingBox="4414,6323 6000,6024 6155,6842 4568,7142"/>
              </emma:interpretation>
              <emma:one-of disjunction-type="recognition" id="oneOf8">
                <emma:interpretation id="interp12" emma:lang="" emma:confidence="0">
                  <emma:literal>m</emma:literal>
                </emma:interpretation>
                <emma:interpretation id="interp13" emma:lang="" emma:confidence="0">
                  <emma:literal>M</emma:literal>
                </emma:interpretation>
                <emma:interpretation id="interp14" emma:lang="" emma:confidence="0">
                  <emma:literal>w</emma:literal>
                </emma:interpretation>
                <emma:interpretation id="interp15" emma:lang="" emma:confidence="0">
                  <emma:literal>W</emma:literal>
                </emma:interpretation>
                <emma:interpretation id="interp16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25364.6043">1028 4781 1070 0,'-2'-11'278'0,"-5"25"76"0,0 20-305 15,-2 10-22 1,5 6-15-16,-1-1 6 0,5-14 0 16,5-9 1-16,4-18-6 15,6-14 1-15,7-25-6 16,7-32 0-16,4-17-1 15,9-6 1-15,-5 11-6 16,-4 15-4-16,-13 33-4 16,-4 22-3-16,-10 16-5 15,-2 15 4-15,-4 12 4 0,4 21 5 16,3-3 5-16,-2 4 6 16,6-15 0-16,5-21 4 15,4-22-1-15,9-38 4 16,8-23-4-16,0-18 2 15,-2-1-4-15,1 1-6 16,-13 31-8-16,-10 17-3 16,-2 17-5-16,-8 18-2 15,-1 7 5-15,-2 11 5 16,0 6 2-16,4 12 8 16,4-6 1-16,4 4 4 15,4-9-3-15,5-23 3 16,-1-10-3-16,6-16-7 15,-3-10-43-15,-4-16-355 16,-10 13 97-16</inkml:trace>
          <inkml:trace contextRef="#ctx0" brushRef="#br0" timeOffset="24884.3193">129 4889 893 0,'-14'-34'317'0,"6"-20"34"16,16 0-240-16,11-19-42 15,14 4-30-15,12 0-7 16,-2 23-10-16,6 10-1 16,-9 27-12-16,-4 17-8 15,-9 15-4-15,-8 11 1 16,-11 1 2-16,-8 16 4 16,-9 1 5-16,-6 4 11 0,-1-8 2 15,2-8 5-15,5-17-3 16,9-22-1-16,9-19-11 15,14-13 0-15,8-1-8 16,14-3-2-16,5 16-2 16,7 23-2-16,-8 22-2 15,2 17 0-15,-19 10 0 16,-3 9 1-16,-14-6 1 0,-8 1 1 16,-11-12 1-16,-5 2 1 15,-9-9 1 1,-11 1 14-16,-5-5 7 0,-7-4 4 15,-1-8 1-15,-2-5 0 16,5-10-14-16,13-17-4 16,14-4-20-16,9-14-50 15,15 1-30-15,16-10-341 16,12 6 53-16</inkml:trace>
          <inkml:trace contextRef="#ctx0" brushRef="#br0" timeOffset="24486.7445">359 4642 906 0,'-6'1'320'16,"1"7"35"-16,7 10-250 16,-1 25-37-16,2 11-42 15,5 23-11-15,3 2-6 16,3 1-2-16,1-20-3 0,0-11 1 15,-2-23 0-15,-9-15-23 16,-7-16-10-16,-11-18-336 16,-7-6 84-16</inkml:trace>
        </inkml:traceGroup>
        <inkml:traceGroup>
          <inkml:annotationXML>
            <emma:emma xmlns:emma="http://www.w3.org/2003/04/emma" version="1.0">
              <emma:interpretation id="{F5DC45CC-0B82-4D6D-B6A1-51BB00DADE70}" emma:medium="tactile" emma:mode="ink">
                <msink:context xmlns:msink="http://schemas.microsoft.com/ink/2010/main" type="inkWord" rotatedBoundingBox="7482,5457 8771,5214 8979,6316 7690,6559">
                  <msink:destinationLink direction="with" ref="{3D030941-D576-4E3F-A642-E110B0D59DC6}"/>
                </msink:context>
              </emma:interpretation>
              <emma:one-of disjunction-type="recognition" id="oneOf9">
                <emma:interpretation id="interp17" emma:lang="" emma:confidence="0">
                  <emma:literal>5%</emma:literal>
                </emma:interpretation>
                <emma:interpretation id="interp18" emma:lang="" emma:confidence="0">
                  <emma:literal>5F@</emma:literal>
                </emma:interpretation>
                <emma:interpretation id="interp19" emma:lang="" emma:confidence="0">
                  <emma:literal>5id@</emma:literal>
                </emma:interpretation>
                <emma:interpretation id="interp20" emma:lang="" emma:confidence="0">
                  <emma:literal>50%</emma:literal>
                </emma:interpretation>
                <emma:interpretation id="interp21" emma:lang="" emma:confidence="0">
                  <emma:literal>51%</emma:literal>
                </emma:interpretation>
              </emma:one-of>
            </emma:emma>
          </inkml:annotationXML>
          <inkml:trace contextRef="#ctx0" brushRef="#br0" timeOffset="26045.8492">3321 4005 1259 0,'-8'-5'404'0,"-3"5"52"0,5 5-356 16,-3 21-40-16,0 9-49 16,1 11-9-16,4-4 4 15,4 4-6-15,3-19 4 16,9-8-6-16,6-15 1 16,11-7-36-16,5-7-6 0,5-4-12 15,0 5-1 1,-3 6-2-16,-7 12 29 0,-9 12 9 15,-9 11 11-15,-10 8 4 16,-7 0 4-16,-6 5 15 16,-2-7 12-16,-8 0 19 15,-1-5 5-15,-3-6 2 16,0-10-9-16,-4-3-8 16,2-13-21-16,-1-24 327 15,9-12-792-15,-11-26 369 16</inkml:trace>
          <inkml:trace contextRef="#ctx0" brushRef="#br0" timeOffset="26214.4313">3362 3928 680 0,'2'7'480'16,"7"-12"-102"-16,11-1-39 0,4-2-325 16,15-9-41-1,-1-9-158-15,11-11-192 16,-4-3-25-16</inkml:trace>
          <inkml:trace contextRef="#ctx0" brushRef="#br0" timeOffset="26757.5463">3896 3609 1107 0,'-54'10'315'0,"7"14"68"15,5 13-311-15,4 12-41 0,18-3-24 16,9 6-3-16,10-10-1 16,11-4-1-16,9-18 1 15,13-6-2-15,6-24 1 16,13-20-1-16,3-16 4 15,9-29-1-15,-11-7 2 16,-5-2-1-16,-16 18-1 0,-19 5-3 16,-18 39-1-1,-18 13 1-15,-15 21-1 16,-5 24-1-16,2 14 3 0,-8 19 0 16,11 8 2-16,4 4 5 15,9-13 6 1,6-5-4-16,17-24 2 0,9-11-4 15,20-17 2-15,5-22-54 16,6-24 32-16,13-22-394 16,-1-3 91-16</inkml:trace>
          <inkml:trace contextRef="#ctx0" brushRef="#br0" timeOffset="26382.1789">4189 3747 972 0,'-2'23'360'0,"-5"22"16"16,-1 1-223-16,-7 17-137 15,-2 1-13-15,-5 10-1 16,7-17 3-16,4 1-2 15,7-14 2-15,5-8-2 16,5-15 1-16,2-6-8 16,-2-16-21-16,3-19 107 15,4-8-463-15,-1-7 170 16</inkml:trace>
          <inkml:trace contextRef="#ctx0" brushRef="#br0" timeOffset="27608.2587">4505 4379 929 0,'12'8'265'16,"-6"-11"59"-16,2 3-241 15,-2 9-60-15,5-23 20 16,-7-6 5-16,-1-7 10 16,-4-1 6-16,-1-12 19 15,-8 19-4-15,-3 2 2 16,-2 7-10-16,-5 9-12 15,0 5-23-15,5 7-21 16,1 5-12-16,2 10-5 16,3 1 3-16,1-2-1 15,2-3 1-15,1-3-1 16,2-2 2-16,9-9-3 16,0 0 2-16,7-3-3 15,2-3 3-15,2-6-2 0,-2 3 5 16,-1-20-3-16,0-2 4 15,-10-11-3-15,-4-6 3 16,-6-5-4-16,2 14 4 16,-13 3-5-16,5 21 3 15,-5 9-3-15,3 10 2 16,-5 10-4-16,9 6 2 16,-4-4-1-16,5-4 3 0,1-1-1 15,2-6 2-15,0 0 4 16,-2-1 6-16,0 3 5 15,-1-6 3-15,-2 10-2 16,1 2-3-16,4 5-8 16,3 2-5-16,4 6-4 15,7-4 2-15,2 1-3 16,6-11 1-16,4 2 0 16,3-7 2-16,3-6-4 15,1-5 5-15,0-2-2 16,-1-3 4-16,-3-13-4 15,-5-2 6-15,-3-3-5 16,-1-4 5-16,-3-4-5 16,-5 11 4-16,-3-7-5 15,-1 5 5-15,-7 0-4 16,2 5 6-16,-6-7-6 16,-7 10 6-16,-8 0-5 0,-4 3 3 15,-9 5-6-15,2 9 5 16,0 6-36-16,12 13-57 15,0 2-402-15,4-4 84 16</inkml:trace>
        </inkml:traceGroup>
      </inkml:traceGroup>
    </inkml:traceGroup>
    <inkml:traceGroup>
      <inkml:annotationXML>
        <emma:emma xmlns:emma="http://www.w3.org/2003/04/emma" version="1.0">
          <emma:interpretation id="{19B66590-C461-4D84-8CFC-DCC339CEF79F}" emma:medium="tactile" emma:mode="ink">
            <msink:context xmlns:msink="http://schemas.microsoft.com/ink/2010/main" type="paragraph" rotatedBoundingBox="4056,7918 6365,6842 6840,7861 4531,8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4742D0-904A-49CF-B3CD-E90F0008B97C}" emma:medium="tactile" emma:mode="ink">
              <msink:context xmlns:msink="http://schemas.microsoft.com/ink/2010/main" type="line" rotatedBoundingBox="4056,7918 6365,6842 6840,7861 4531,8937">
                <msink:destinationLink direction="with" ref="{67E80108-F6D0-4DFB-8E95-990A9D7C2B7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6139B00-AB45-4505-BF4A-B820EA1B1BC4}" emma:medium="tactile" emma:mode="ink">
                <msink:context xmlns:msink="http://schemas.microsoft.com/ink/2010/main" type="inkWord" rotatedBoundingBox="4056,7918 6365,6842 6840,7861 4531,8937"/>
              </emma:interpretation>
              <emma:one-of disjunction-type="recognition" id="oneOf10">
                <emma:interpretation id="interp22" emma:lang="" emma:confidence="0">
                  <emma:literal>ws</emma:literal>
                </emma:interpretation>
                <emma:interpretation id="interp23" emma:lang="" emma:confidence="0">
                  <emma:literal>WS</emma:literal>
                </emma:interpretation>
                <emma:interpretation id="interp24" emma:lang="" emma:confidence="0">
                  <emma:literal>Ns</emma:literal>
                </emma:interpretation>
                <emma:interpretation id="interp25" emma:lang="" emma:confidence="0">
                  <emma:literal>Was</emma:literal>
                </emma:interpretation>
                <emma:interpretation id="interp26" emma:lang="" emma:confidence="0">
                  <emma:literal>WGs</emma:literal>
                </emma:interpretation>
              </emma:one-of>
            </emma:emma>
          </inkml:annotationXML>
          <inkml:trace contextRef="#ctx0" brushRef="#br0" timeOffset="29170.307">905 5872 1152 0,'-5'17'293'0,"7"10"86"16,7 10-320-16,5 17-21 15,4 9-4-15,5 12 6 16,3-6 3-16,8 0-8 16,1-14-11-16,4-11-8 15,-1-17-7-15,0-21-4 0,-5-23 3 16,0-34 0 0,-3-18 3-16,-6-29-4 15,-9 0 4-15,-1-17-6 0,-11 23 1 16,-1 17-4-16,-8 30 3 15,4 21-6-15,2 37 5 16,2 32-6-16,-4 7 5 16,8 29-5-16,-1 2 6 0,3 9 1 15,2-21 12-15,12-1-4 16,-1-27 7-16,13-12-7 16,0-23-1-16,7-24-7 15,-2-22 3-15,5-23-2 16,-12-13 3-16,2-13 7 15,-9 2 11-15,-4-15 10 16,-7 16 7-16,-2-2 4 16,-6 19-6-16,-4 7-13 15,-5 28-10-15,-2 10-10 16,-1 15-3-16,-2 3-19 16,1 8-32-16,-1 2-94 15,3 6-378-15,-1 0 62 16</inkml:trace>
          <inkml:trace contextRef="#ctx0" brushRef="#br0" timeOffset="29552.3411">2075 5367 1259 0,'-6'-3'351'16,"3"18"82"-16,-8 10-343 15,-2 22-53-15,-4 10-9 16,-6 11 0-16,0-10 3 15,1 0-7-15,8-18-2 0,8-9-12 16,11-17-5 0,13-11-7-16,5-11 5 0,13-9-14 15,0-4-7 1,13-1-25-16,-6 4-5 0,10 6-5 16,-14 7 10-16,0 5 8 15,-16 8 22-15,-5 12 6 16,-12 7 12-16,-7 16 35 15,-8 6 19-15,-14 9 36 16,-11 2 21-16,-12 9 4 16,-5-6-30-16,-9 5-20 15,5-5-31-15,-18-7-40 16,5-16-72-16,-10-15-468 16,3-16 118-16</inkml:trace>
          <inkml:trace contextRef="#ctx0" brushRef="#br0" timeOffset="28639.9729">-120 6479 897 0,'-32'-46'314'15,"9"-14"36"-15,19 2-249 16,20-17-34-16,14 3-44 16,25-11-7-16,3 11-1 15,16 4 0-15,-7 18 1 16,4 18-3-16,-18 24-2 15,1 14-8-15,-12 20 1 16,-10 28 0-16,-12 10 8 0,-8 19 8 16,-15 4 13-16,-9 10 26 15,-4-17 11-15,-1-11 3 16,1-26-4-16,8-9-15 16,6-25-26-16,12-23-16 15,6-9-7-15,17-11-5 16,3-4 1-16,15 7-10 15,-2 16-4-15,6 15-14 16,-12 14-4-16,0 16-4 16,-12 9 9-16,-10 4 3 15,-11-4 13-15,-7 6 4 16,-8-5 6-16,-12 3 18 16,-10 0 16-16,-16 12 19 0,-5-1 15 15,-19 7 17-15,4-4-13 16,-6 1-12-16,12-12-14 15,3-9-16-15,17-16-14 16,7-8-10-16,13-12-1 16,11-15-18-16,12-6-21 15,11-12-108-15,12-9 442 16,9-10-821-16,1 10 329 16</inkml:trace>
          <inkml:trace contextRef="#ctx0" brushRef="#br0" timeOffset="28191.9625">158 6203 979 0,'-6'-3'368'0,"6"8"23"15,1 8-256-15,6 23-64 16,-1 14-43-16,6 19-9 16,2 3-1-16,7 8-6 15,1-12-1-15,10-5-3 16,-1-14-2-16,-4-11-3 16,-5-10-22-16,-8-12-47 15,-18-13-21-15,-16-13-171 16,-12-7-154-16,-12-12-3 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3:08.6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5E16D6C-579A-4C6F-97D3-0621CD50CC4A}" emma:medium="tactile" emma:mode="ink">
          <msink:context xmlns:msink="http://schemas.microsoft.com/ink/2010/main" type="writingRegion" rotatedBoundingBox="11044,9744 12181,9930 11645,13213 10509,13028">
            <msink:destinationLink direction="with" ref="{2949518C-D827-4083-A014-0C52388BCC7D}"/>
            <msink:destinationLink direction="with" ref="{33BE6379-178F-4C93-AE06-A0FB8E12B63B}"/>
            <msink:destinationLink direction="with" ref="{38EA1D1E-E4C4-4A35-9B2E-750FCFBC3DCC}"/>
          </msink:context>
        </emma:interpretation>
      </emma:emma>
    </inkml:annotationXML>
    <inkml:traceGroup>
      <inkml:annotationXML>
        <emma:emma xmlns:emma="http://www.w3.org/2003/04/emma" version="1.0">
          <emma:interpretation id="{A7BBDA88-1242-47D1-A4A2-1250E5E930AB}" emma:medium="tactile" emma:mode="ink">
            <msink:context xmlns:msink="http://schemas.microsoft.com/ink/2010/main" type="paragraph" rotatedBoundingBox="11044,9744 12177,9929 12034,10804 10902,106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4BD23B-BDCD-4A2F-B7CB-56E48ACF88C8}" emma:medium="tactile" emma:mode="ink">
              <msink:context xmlns:msink="http://schemas.microsoft.com/ink/2010/main" type="line" rotatedBoundingBox="11044,9744 12177,9929 12034,10804 10902,10619"/>
            </emma:interpretation>
          </emma:emma>
        </inkml:annotationXML>
        <inkml:traceGroup>
          <inkml:annotationXML>
            <emma:emma xmlns:emma="http://www.w3.org/2003/04/emma" version="1.0">
              <emma:interpretation id="{655297E6-44C9-4DB7-B146-A5094B153BF7}" emma:medium="tactile" emma:mode="ink">
                <msink:context xmlns:msink="http://schemas.microsoft.com/ink/2010/main" type="inkWord" rotatedBoundingBox="11044,9744 12177,9929 12034,10804 10902,10619">
                  <msink:destinationLink direction="to" ref="{ADEC4B6D-70F0-4C30-878D-AD76D05DAFD9}"/>
                </msink:context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X</emma:literal>
                </emma:interpretation>
              </emma:one-of>
            </emma:emma>
          </inkml:annotationXML>
          <inkml:trace contextRef="#ctx0" brushRef="#br0">3727 8876 1084 0,'8'-9'255'0,"10"-11"113"0,5-3-319 16,14-10-2-16,5-1-10 15,7 0-14-15,-5 6-16 16,7-1-4-16,-10 9-2 15,1 0-29-15,-13 8 120 16,0 0-467-16,-14 1 165 16</inkml:trace>
          <inkml:trace contextRef="#ctx0" brushRef="#br0" timeOffset="210.4384">3522 8168 859 0,'-9'-28'367'15,"13"1"18"-15,8 2-175 16,4 7-144-16,5-2-10 16,4 9-28-16,4-3-15 15,0 2-10-15,9 1 8 16,-2 5-44-16,4-3-365 0,-13 10 115 15</inkml:trace>
          <inkml:trace contextRef="#ctx0" brushRef="#br0" timeOffset="-217.9302">3786 8221 1136 0,'-6'20'234'0,"2"22"113"15,4 2-338-15,5 16-3 16,4-5-3-16,5 10 3 15,4-16-3-15,7 3-1 16,-2-14 0-16,3-1 1 16,-4-15 0-16,-7-1 0 15,-6-6 4-15,-7-5-24 16,-12-3-334-16,-17 1 106 16</inkml:trace>
          <inkml:trace contextRef="#ctx0" brushRef="#br0" timeOffset="627.9911">4197 8415 697 0,'7'33'218'0,"6"7"63"16,0-4-196-16,4-3 7 15,2-7-21-15,2-9-4 16,1-15-19-16,4-21 15 16,-3-10-11-16,4-20-1 15,-4-12-9-15,2-11-7 16,-7 7-21-16,-4 4-6 15,-8 18 2-15,-1 19 2 16,-7 19 7-16,1 22 11 16,1 12 4-16,3 12-5 15,6 5-4-15,3 2-7 16,7-13-14-16,7-10 1 16,6-18-46-16,3-37-360 0,-2-18 108 15</inkml:trace>
        </inkml:traceGroup>
      </inkml:traceGroup>
    </inkml:traceGroup>
    <inkml:traceGroup>
      <inkml:annotationXML>
        <emma:emma xmlns:emma="http://www.w3.org/2003/04/emma" version="1.0">
          <emma:interpretation id="{7406ECBA-DC70-48F1-BCAB-E51E47261E26}" emma:medium="tactile" emma:mode="ink">
            <msink:context xmlns:msink="http://schemas.microsoft.com/ink/2010/main" type="paragraph" rotatedBoundingBox="11099,12455 11753,12565 11643,13216 10989,13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5493C6-61CA-45DC-A025-25694EDDA7B7}" emma:medium="tactile" emma:mode="ink">
              <msink:context xmlns:msink="http://schemas.microsoft.com/ink/2010/main" type="line" rotatedBoundingBox="11099,12455 11753,12565 11643,13216 10989,13106"/>
            </emma:interpretation>
          </emma:emma>
        </inkml:annotationXML>
        <inkml:traceGroup>
          <inkml:annotationXML>
            <emma:emma xmlns:emma="http://www.w3.org/2003/04/emma" version="1.0">
              <emma:interpretation id="{DADF9DA2-7EDB-4B83-841D-8468309ED11A}" emma:medium="tactile" emma:mode="ink">
                <msink:context xmlns:msink="http://schemas.microsoft.com/ink/2010/main" type="inkWord" rotatedBoundingBox="11099,12455 11753,12565 11643,13216 10989,13106"/>
              </emma:interpretation>
            </emma:emma>
          </inkml:annotationXML>
          <inkml:trace contextRef="#ctx0" brushRef="#br0" timeOffset="5619.6898">3786 10711 1043 0,'-5'-11'320'0,"-4"3"76"15,1 2-300-15,-6 5-21 16,-1 1-34-16,-3 6-18 16,-1 6-18-16,-1 4-1 15,2 2-4-15,-2 8 2 16,2 2-3-16,-1 2 2 15,4 2-1-15,-1 5 1 16,6-3 0-16,-1-8 0 0,5-1-1 16,3-7 0-16,6-6 0 15,6-4-1-15,3 0-1 16,8-8 1-16,3 1 0 16,5-5-1-16,-2 1 2 15,0 3 0-15,-6 3-1 16,-2 6-2-16,-8 5 0 15,-6 7 0-15,-5 1 0 16,-6 8 1-16,-3-2 3 0,-6 3 14 16,3-4 9-16,-6-1 19 15,5-6 4-15,-1-3 7 16,1-6-16-16,0-1-7 16,7 1-18-16,-1-2-6 15,4-1-8-15,4 1-2 16,1-3-2-16,5-4-46 15,3-2-23-15,8-5-48 16,2-10 29-16,7-16-353 16,3-2 123-16</inkml:trace>
          <inkml:trace contextRef="#ctx0" brushRef="#br0" timeOffset="5916.3241">3939 10953 706 0,'17'-18'355'0,"-9"7"12"16,-10 13-168-16,-6 11-55 0,1 10-58 15,-12 10-19 1,4 3-35-16,4 9-8 0,2-10-14 16,7 0-3-16,7-8-3 15,7-8-2-15,-1-6 0 16,9-10 1-16,-2-6 2 16,9-13 0-16,-4-7 1 15,4-10 2-15,-4-1-2 0,-1-6-1 16,-7 5-2-1,-4 7 0-15,-7 11-1 0,1 8-5 16,-2 11-1-16,-3 10-2 16,3 11 0-16,-6 15 1 15,-2-1 4-15,4 9 4 16,2-5 0-16,9-11-57 16,14-18-351-16,8-11 97 15</inkml:trace>
        </inkml:traceGroup>
      </inkml:traceGroup>
    </inkml:traceGroup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6:55.3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7E80108-F6D0-4DFB-8E95-990A9D7C2B71}" emma:medium="tactile" emma:mode="ink">
          <msink:context xmlns:msink="http://schemas.microsoft.com/ink/2010/main" type="inkDrawing" rotatedBoundingBox="4397,9308 6903,7838 7044,8077 4537,9547" semanticType="underline" shapeName="Other">
            <msink:sourceLink direction="with" ref="{DA4742D0-904A-49CF-B3CD-E90F0008B97C}"/>
          </msink:context>
        </emma:interpretation>
      </emma:emma>
    </inkml:annotationXML>
    <inkml:trace contextRef="#ctx0" brushRef="#br0">66 1584 1259 0,'12'-6'278'0,"28"-20"113"16,17-11-362-16,35-29-25 16,12-10 7-16,28-21 2 15,-3 5 5-15,29-14-2 16,-11 14-2-16,25-12-5 16,-17 13-3-16,26-5-5 15,-23 21 3-15,11-5-3 16,-30 21 3-16,4-2-4 15,-36 9 2-15,-8-2-2 16,-34 16 3-16,-14 4-5 16,-31 17 20-16,-29 10 30 15,-26 11 9-15,-33 13 12 16,-18 6 8-16,-30 17-19 16,-9 5-28-16,-36 20-11 15,6-2-11-15,-24 17-6 0,6-5 2 16,-16 17-4-16,31-12 2 15,-17 11-4-15,23-12 5 16,-3 13-5-16,30-12 2 16,0 4-4-16,36-13 7 15,19-2-7-15,35-26 6 16,19-9-9-16,30-25 4 16,38-29-5-16,23-28 3 0,47-33-4 15,16-19 11 1,44-36-6-16,-4-1 5 0,32-13-17 15,-21 24-18-15,16-7-28 16,-28 29-1-16,2 1-1 16,-36 25 16-16,-4-2 19 15,-30 25 27-15,-3 13 0 16,-23 19 3-16,-6 8-2 16,-21 7 4-16,-11 2-3 15,-25 1 4-15,-13 1 14 16,-23-2 7-16,-27 6 6 15,-19 7 5-15,-33 19 1 16,-17 11-12-16,-30 31-4 16,-1 8-4-16,-30 27-5 15,13 0 0-15,-10 12-5 16,24-14 0-16,5-6-27 0,40-23-70 16,16-22-382-1,27-31 81-15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6:59.18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3DD0F61-F722-4E87-814C-43C146E1F444}" emma:medium="tactile" emma:mode="ink">
          <msink:context xmlns:msink="http://schemas.microsoft.com/ink/2010/main" type="inkDrawing" rotatedBoundingBox="10662,6358 10685,6379 10675,6391 10652,6369" shapeName="Other">
            <msink:destinationLink direction="with" ref="{FF20815B-9347-473A-927B-AC1F5882A000}"/>
          </msink:context>
        </emma:interpretation>
      </emma:emma>
    </inkml:annotationXML>
    <inkml:trace contextRef="#ctx0" brushRef="#br0">23 21 831 0,'-23'-21'0'15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6:59.4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F20815B-9347-473A-927B-AC1F5882A000}" emma:medium="tactile" emma:mode="ink">
          <msink:context xmlns:msink="http://schemas.microsoft.com/ink/2010/main" type="inkDrawing" rotatedBoundingBox="10475,5603 12474,7158 12229,7472 10231,5917" semanticType="callout" shapeName="Other">
            <msink:sourceLink direction="with" ref="{13DD0F61-F722-4E87-814C-43C146E1F444}"/>
            <msink:sourceLink direction="with" ref="{A746108D-F1CA-4CCF-AF41-8A5839B0D426}"/>
          </msink:context>
        </emma:interpretation>
      </emma:emma>
    </inkml:annotationXML>
    <inkml:trace contextRef="#ctx0" brushRef="#br0">100 578 461 0,'-15'-79'220'0,"-4"-9"-14"16,-1-15-89-16,3 13-95 0,1-7-33 15,3 44-15-15,9 10 25 16,4 20 16-16,9 21 66 16,3 13 36-16,19 13 40 15,7 10-7-15,28 28 9 16,3 7-48-16,23 23 7 16,-1 1-35-16,11 13 7 15,-11-19-19-15,18 5-8 16,-9-29-22-16,5 0-1 15,-3-9-19-15,10 16-12 16,-16-8-5-16,12 19 0 16,-9-4 0-16,-2 7-3 15,-13-12 0-15,-1 6 5 16,-22-5-25-16,-5 2-90 0,-17-8-37 16,-15 1-320-16,-18-18 2 15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6:59.8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D030941-D576-4E3F-A642-E110B0D59DC6}" emma:medium="tactile" emma:mode="ink">
          <msink:context xmlns:msink="http://schemas.microsoft.com/ink/2010/main" type="inkDrawing" rotatedBoundingBox="11322,6974 12962,6227 13432,7259 11793,8006" semanticType="callout" shapeName="Other">
            <msink:sourceLink direction="with" ref="{F5DC45CC-0B82-4D6D-B6A1-51BB00DADE70}"/>
            <msink:sourceLink direction="with" ref="{A746108D-F1CA-4CCF-AF41-8A5839B0D426}"/>
          </msink:context>
        </emma:interpretation>
      </emma:emma>
    </inkml:annotationXML>
    <inkml:trace contextRef="#ctx0" brushRef="#br0">0 873 1142 0,'17'38'310'15,"11"5"76"-15,15 8-325 0,33 19-3 16,15 5-32-16,27 10 1 15,3-12 8-15,20-7 1 16,-21-20-9-16,13-20 1 16,-22-18-3-16,8-22-7 15,-22-12-9-15,-3-17-4 16,-22-1 2-16,-3-16 0 16,-23 5 4-16,-8-22 16 15,-10 5 11-15,-16-33 19 16,-12-8 4-16,-3-42-5 15,-3 11-17-15,0-8-11 16,7 31-17-16,2 1-107 0,5 51 155 16,3-15-566-16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7:02.87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25C5751-D092-478E-A805-9ABF9FDCBAF9}" emma:medium="tactile" emma:mode="ink">
          <msink:context xmlns:msink="http://schemas.microsoft.com/ink/2010/main" type="writingRegion" rotatedBoundingBox="20032,1390 28829,1612 28689,7151 19892,6929"/>
        </emma:interpretation>
      </emma:emma>
    </inkml:annotationXML>
    <inkml:traceGroup>
      <inkml:annotationXML>
        <emma:emma xmlns:emma="http://www.w3.org/2003/04/emma" version="1.0">
          <emma:interpretation id="{BE3FE4F1-938A-4E6C-80F2-0F360D6158EC}" emma:medium="tactile" emma:mode="ink">
            <msink:context xmlns:msink="http://schemas.microsoft.com/ink/2010/main" type="paragraph" rotatedBoundingBox="20016,1863 24598,1457 24683,2417 20101,2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B437B0-DC67-4B6E-8CDF-657699328921}" emma:medium="tactile" emma:mode="ink">
              <msink:context xmlns:msink="http://schemas.microsoft.com/ink/2010/main" type="line" rotatedBoundingBox="20016,1863 24598,1457 24683,2417 20101,2823"/>
            </emma:interpretation>
          </emma:emma>
        </inkml:annotationXML>
        <inkml:traceGroup>
          <inkml:annotationXML>
            <emma:emma xmlns:emma="http://www.w3.org/2003/04/emma" version="1.0">
              <emma:interpretation id="{5A2006DE-9F78-4A1F-B92C-23A56FEC913C}" emma:medium="tactile" emma:mode="ink">
                <msink:context xmlns:msink="http://schemas.microsoft.com/ink/2010/main" type="inkWord" rotatedBoundingBox="20026,1979 21455,1852 21520,2586 20091,27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316 178 1125 0,'0'19'261'15,"-5"21"128"-15,-4 7-322 16,0 21-10-16,-3 4-4 15,-1 6-9-15,10-12-28 0,3-1-5 16,9-18-8-16,1-9 4 16,0-16-4-16,-5-7 1 15,-4-7-1-15,-10-10-22 16,-5-4-25-16,-10-9-24 16,-5-7-14-16,-11-14-25 15,0-6 9-15,-4-18 7 16,7 2 24-16,5-11 26 15,12 6 37-15,9 2 33 16,14 16 29-16,9 1 23 16,8 9-2-16,14 4 10 15,4 3-18-15,16-4-10 16,6 8-21-16,9-3-12 16,-6 3-20-16,10 2-3 15,-14 12-2-15,0 5-1 16,-13 8-3-16,-4 14 3 0,-18 6 2 15,-10 6 20 1,-12 0 18-16,-13 10 25 0,-7-7 7 16,-12 9 26-16,-8-1-13 15,-2 2-11-15,0-10-22 16,-6 0-8-16,8-12-27 16,3-11-5-16,10-9-19 15,13-12-94-15,21-11-65 16,22-6-354-16,18 6 1 0</inkml:trace>
          <inkml:trace contextRef="#ctx0" brushRef="#br0" timeOffset="364.5497">943 65 795 0,'6'-23'357'0,"-3"8"43"15,-1 9-169-15,-2 6-69 16,-3 7-43-16,-3 16-14 16,-7 6-52-16,-2 19-20 15,-2 7-20-15,-3 14 1 16,6-9-3-16,5 10 0 16,5-10-4-16,7-3 1 15,3-16-5-15,2-4 4 0,-1-20 3 16,7-11 16-16,3-13 6 15,15-18 6-15,3-12-2 16,19-19-3-16,3-9-15 16,13-9-7-16,-7 9-6 15,3-1 0-15,-12 12-2 16,-8 9 2-16,-22 18-2 16,-17 7-34-16,-12 18-62 0,-21 16-57 15,-8 9-362-15,-6 14 41 16</inkml:trace>
          <inkml:trace contextRef="#ctx0" brushRef="#br0" timeOffset="622.5711">1054 379 1118 0,'13'23'298'0,"0"8"130"16,-1-2-311-16,3-3-7 15,7-4-13-15,4-4-14 16,6-7-45-16,13 1-28 15,2-3-97-15,-1-2-374 16,-12-4 79-16</inkml:trace>
        </inkml:traceGroup>
        <inkml:traceGroup>
          <inkml:annotationXML>
            <emma:emma xmlns:emma="http://www.w3.org/2003/04/emma" version="1.0">
              <emma:interpretation id="{BB41378E-47B0-43C2-8A55-0021D4548E67}" emma:medium="tactile" emma:mode="ink">
                <msink:context xmlns:msink="http://schemas.microsoft.com/ink/2010/main" type="inkWord" rotatedBoundingBox="22736,1622 24598,1457 24683,2417 22821,25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40.9348">2891 40 922 0,'5'-3'458'0,"-8"13"-29"15,-7 8-200-15,-6 8-140 16,-3 8-61-16,-2 7-2 16,2-7-11-16,7 0-3 15,10-7-7-15,19-17-8 16,17-15-14-16,23-18-24 16,7-11-9-16,19-7-1 15,-8 12 9-15,-3 9 9 16,-21 10 22-16,-5 20 4 15,-26 11-1-15,-14 11 19 16,-17 5 14-16,-15 17 24 0,-9-4 18 16,-14 4 34-16,1-9-8 15,-5 1 2-15,4-17-24 16,-11-8-10-16,9-13-31 16,-9-13-51-16,10-16-75 15,7-16 205-15,20-3-625 16,7-10 214-16</inkml:trace>
          <inkml:trace contextRef="#ctx0" brushRef="#br0" timeOffset="1684.5598">3018-61 972 0,'28'-14'335'16,"-10"4"65"-16,12 0-238 16,0 4-84-16,4 0-6 15,0 2-40-15,7 2-23 16,-4 4-37-16,7-2-59 15,-1-2-15-15,5 1-23 16,-7-4 10-16,4-1 22 16,-11 1 59-16,-7 5 36 15,-4 5 36-15,-6 6 29 16,-8 2 15-16,-4 12 29 16,-4 2-12-16,-7 6-7 15,-1-4-31-15,2-3-10 0,2-11-32 16,12-2-21-16,11-17-16 15,14 4-1-15,-4 2-1 16,9 3 2-16,-12 1 10 16,4 9 5-16,-17 2-1 15,3 4-1-15,-8-2-2 16,-3 4 2-16,-7-2 1 16,-1 5 14-16,-7-4 13 15,-3 7 39-15,-5-6 15 0,-3 8 18 16,-5-10-12-16,-1 4-9 15,-1-13-38-15,-3-6-11 16,0-14-16-16,-2-13-83 16,4-13-74-16,3-19-347 15,10-16 4-15</inkml:trace>
          <inkml:trace contextRef="#ctx0" brushRef="#br0" timeOffset="1814.2186">3673-197 1069 0,'10'-5'393'15,"-4"4"48"-15,4-4-244 16,10 7-123-16,13-10-9 16,6 3-13-16,17-10-128 15,3 10-381-15,3-2 104 0</inkml:trace>
          <inkml:trace contextRef="#ctx0" brushRef="#br0" timeOffset="2372.9779">4239-371 741 0,'-13'-20'491'15,"-14"13"-67"-15,-6 5-78 16,-6 8-255-16,-10 8-17 16,5 2-30-16,-2 8-11 15,12-4-16-15,11 3-5 0,12-5-8 16,11 4-6-16,6-2 0 16,7-3-3-16,2-5 3 15,10-4-1-15,1-8 2 16,6-14 2-16,0-6 3 15,2-9 3-15,-8-5 2 16,-8-4 3-16,-8 4 0 16,-10 3 11-16,-11 10-4 0,-12 10-1 15,-5 16-6-15,-4 16-1 16,1 13-10-16,7 15 0 16,11 5 12-16,15 4-67 15,10-7-58-15,16 2-368 16,4-14 34-16</inkml:trace>
          <inkml:trace contextRef="#ctx0" brushRef="#br0" timeOffset="2038.1431">4472-167 1105 0,'-21'30'271'16,"-8"8"108"-16,3 2-316 15,0 6-28-15,10-8-7 16,3 5-6-16,9-8-18 0,1 5 1 16,8-1-2-16,-7 0 2 15,1-3-4-15,-7 2 4 16,5-7-3-16,-4-7-1 15,3-11-32-15,-3-10-13 16,8-16-343-16,-4-13 78 16</inkml:trace>
          <inkml:trace contextRef="#ctx0" brushRef="#br0" timeOffset="2722.8346">4483 211 976 0,'3'26'252'0,"-1"8"114"15,-1 5-272-15,1 7 8 16,-1-3-11-16,6 0-16 15,0-12-36-15,4-11-19 16,3-14 1-16,1-17 18 16,2-15 6-16,1-15 16 0,-1-7 10 15,-4-12 1-15,-12 8-19 16,-9 0-3-16,-7 14-19 16,-9 12-10-16,-6 15-17 15,-2 17-2 1,0 11-2-16,4 11-31 0,7 2-45 0,10 13-419 15,11-9 90 1</inkml:trace>
        </inkml:traceGroup>
      </inkml:traceGroup>
    </inkml:traceGroup>
    <inkml:traceGroup>
      <inkml:annotationXML>
        <emma:emma xmlns:emma="http://www.w3.org/2003/04/emma" version="1.0">
          <emma:interpretation id="{1B70F808-A031-4879-ABC4-896187BEE6A0}" emma:medium="tactile" emma:mode="ink">
            <msink:context xmlns:msink="http://schemas.microsoft.com/ink/2010/main" type="paragraph" rotatedBoundingBox="20076,3171 24815,2751 24888,3573 20148,39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12D84C-0838-46F0-ACC0-C7E374DE8C8B}" emma:medium="tactile" emma:mode="ink">
              <msink:context xmlns:msink="http://schemas.microsoft.com/ink/2010/main" type="line" rotatedBoundingBox="20076,3171 24815,2751 24888,3573 20148,3992"/>
            </emma:interpretation>
          </emma:emma>
        </inkml:annotationXML>
        <inkml:traceGroup>
          <inkml:annotationXML>
            <emma:emma xmlns:emma="http://www.w3.org/2003/04/emma" version="1.0">
              <emma:interpretation id="{9830590B-B145-4AA8-9CF8-42EF6F8D276E}" emma:medium="tactile" emma:mode="ink">
                <msink:context xmlns:msink="http://schemas.microsoft.com/ink/2010/main" type="inkWord" rotatedBoundingBox="20083,3257 21503,3132 21566,3843 20146,396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080.6293">399 1367 981 0,'1'-12'321'15,"1"7"110"-15,-2 1-258 16,-3-2 7-16,-2 3-35 0,-10 4-27 16,-5 2-60-1,-14 12-24-15,-4 4-30 0,-11 8-2 16,4 4 2-16,-2 9 1 16,11-8-1-16,7 10 2 15,14-9-2-15,7 3-3 16,14-16-3-16,13-4-8 15,10-11-5-15,17-6-1 16,8-12 1-16,13 3 3 16,-6-1 7-16,5 2 3 15,-9 9 2-15,-8 7-1 16,-20 2-3-16,-3 8-3 16,-13 6-3-16,-16 8 0 15,-8 1 2-15,-9 11 6 16,-6 0 14-16,-13 6 28 15,1-3 10-15,-11-1 11 0,2-15-2 16,-4-2-9 0,11-16-24-16,3-12-9 0,17-3-20 15,16-8-71-15,16-18-84 16,26-18-377-16,17-10 28 16</inkml:trace>
          <inkml:trace contextRef="#ctx0" brushRef="#br0" timeOffset="4379.3498">988 1248 1223 0,'4'-2'359'0,"2"17"75"15,-4 15-338-15,-7 12-23 16,-4 11-26-16,-6 20 2 16,-2-2-5-16,2 5-7 15,7-8-14-15,8 6-6 16,6-25-10-16,6-11 1 15,2-20-3-15,6-18 8 16,2-23 3-16,14-23 1 16,12-12-1-16,16-19 1 15,1 1-8-15,7 2-2 16,-12 22-2-16,-7 4 0 0,-20 25-1 16,-10 8-1-1,-16 7-1-15,-16 8-85 0,-12 7-73 16,-10 9-351-16,-6 9 6 15</inkml:trace>
          <inkml:trace contextRef="#ctx0" brushRef="#br0" timeOffset="4607.8247">1190 1594 1103 0,'6'22'361'0,"11"4"86"16,3-2-286-16,11 2-62 15,1-6-28-15,9 0 14 16,-1-3-93-16,5-11-449 15,-12-7 149-15</inkml:trace>
        </inkml:traceGroup>
        <inkml:traceGroup>
          <inkml:annotationXML>
            <emma:emma xmlns:emma="http://www.w3.org/2003/04/emma" version="1.0">
              <emma:interpretation id="{707117DB-91B9-4D76-9691-DB7099F9EB57}" emma:medium="tactile" emma:mode="ink">
                <msink:context xmlns:msink="http://schemas.microsoft.com/ink/2010/main" type="inkWord" rotatedBoundingBox="22932,2918 24815,2751 24888,3573 23005,3739"/>
              </emma:interpretation>
              <emma:one-of disjunction-type="recognition" id="oneOf3">
                <emma:interpretation id="interp3" emma:lang="" emma:confidence="0">
                  <emma:literal>%</emma:literal>
                </emma:interpretation>
                <emma:interpretation id="interp4" emma:lang="" emma:confidence="0">
                  <emma:literal>&amp;</emma:literal>
                </emma:interpretation>
                <emma:interpretation id="interp5" emma:lang="" emma:confidence="0">
                  <emma:literal>!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6602.1851">4268 899 1115 0,'-32'-3'343'0,"-5"14"67"15,-5 9-287-15,6 11-86 16,1 5 1-16,12-5-20 16,12 3-4-16,10-6-5 0,13-7-4 15,9-10-3-15,15-11 0 16,2-13 2-16,11-14 6 16,-7-7 0-16,4-9 2 15,-17 2-2-15,-11-1 4 16,-15 13-3-16,-7 9 3 15,-16 14-6-15,-10 20 1 16,-5 9-6-16,-2 21 0 16,7 5-3-16,5 14 1 15,16-6-57 1,17 9-220 0,12-20-169-16,10-11-75 15</inkml:trace>
          <inkml:trace contextRef="#ctx0" brushRef="#br0" timeOffset="6277.056">4574 1070 782 0,'7'-13'321'0,"-2"6"0"31,-5 5-187-31,3 4-94 0,-1 1-33 0,-1 4-7 16,4 4 1-16,-4 5-6 16,-1 5 9-16,-4 10 15 15,-6 5 17-15,-6 17 27 16,-4 2 19-16,-10 6 6 16,-3-4-13-16,-7 6-10 15,3-17-30-15,3-2-12 16,10-11-15-16,4-7 9 15,9-16-35-15,0-11-69 16,1-18-335-16,11-16 57 0</inkml:trace>
          <inkml:trace contextRef="#ctx0" brushRef="#br0" timeOffset="6919.3815">4753 1475 1153 0,'-8'9'328'0,"-4"3"103"16,-2 10-302-16,4-6-60 16,-1-2 0-16,5-3-30 15,4-2-22-15,5-9-13 0,10-12 0 16,3-2 1-16,7-10 4 15,1-4 3-15,0-3 6 16,-7 7 5-16,-11-4 23 16,-15 7-3-16,-14 5 3 15,-9 9-7-15,-16 10-5 16,4 10-28-16,-1 15 0 16,8 1-4-16,8 7-8 15,14-3-63-15,10 6-436 16,8-13 116-16</inkml:trace>
          <inkml:trace contextRef="#ctx0" brushRef="#br0" timeOffset="5112.1644">2988 1341 983 0,'-9'-24'388'0,"4"-2"55"16,5-1-262-16,8 0-34 16,5 5-58-16,0 5-24 15,-1 10-41-15,3 5-9 0,-6 8-15 16,-1 11 0-16,-3 8-7 16,-4 10 5-16,-4 3-4 15,-3 12 7-15,0-6-2 16,-8 7 7-16,-6-7-4 15,3 7 6-15,0-5-4 16,2 6 4-16,3-8-6 16,12 1 5-16,6-10-7 0,5-9 3 15,9-14-7-15,16-16 4 16,10-16-36-16,19-26-90 16,7-11 60-16,12-18-402 15,-7-5 60-15</inkml:trace>
          <inkml:trace contextRef="#ctx0" brushRef="#br0" timeOffset="5388.2632">3649 1217 1002 0,'-19'21'344'0,"-22"27"48"15,-3 10-264-15,-7 16-28 16,11-5-19-16,3 4 6 16,23-22-12-16,14-3-6 15,14-19-33-15,21-15-18 16,7-19-14-16,13-21 5 0,3-16-1 15,4-20 7-15,-13 3-2 16,-8-10 5-16,-21 9-7 16,-18 1 9-16,-22 16-9 15,-17 4 4-15,-3 24-10 16,-11 18 0-16,1 22-11 16,8 16 6-16,12 4 1 15,8 5-46-15,19-8-45 0,22-10 418 16,11-6-820-16,21-8 363 15</inkml:trace>
        </inkml:traceGroup>
      </inkml:traceGroup>
    </inkml:traceGroup>
    <inkml:traceGroup>
      <inkml:annotationXML>
        <emma:emma xmlns:emma="http://www.w3.org/2003/04/emma" version="1.0">
          <emma:interpretation id="{CFCF5F87-D5A4-490E-8D6C-2C7D74C5CA35}" emma:medium="tactile" emma:mode="ink">
            <msink:context xmlns:msink="http://schemas.microsoft.com/ink/2010/main" type="paragraph" rotatedBoundingBox="25087,5166 20504,5508 20425,4437 25008,40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A6F400-D2DC-4A30-89CA-191ECC5C110A}" emma:medium="tactile" emma:mode="ink">
              <msink:context xmlns:msink="http://schemas.microsoft.com/ink/2010/main" type="line" rotatedBoundingBox="25087,5166 20505,5508 20425,4437 25008,4096"/>
            </emma:interpretation>
          </emma:emma>
        </inkml:annotationXML>
        <inkml:traceGroup>
          <inkml:annotationXML>
            <emma:emma xmlns:emma="http://www.w3.org/2003/04/emma" version="1.0">
              <emma:interpretation id="{83211344-B0C1-4F9B-AC01-5E591BFDDB5C}" emma:medium="tactile" emma:mode="ink">
                <msink:context xmlns:msink="http://schemas.microsoft.com/ink/2010/main" type="inkWord" rotatedBoundingBox="21194,5456 20505,5508 20428,4486 21118,4435">
                  <msink:destinationLink direction="with" ref="{EB98D04A-66A9-4FF2-9580-A22F0A8496DC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118.6108">425 2706 1198 0,'-17'-11'443'15,"18"10"17"-15,12 6-324 16,25-12-65-16,14 0-53 0,34-13 2 15,8-8 6 1,28-12 6-16,-10-4 9 0,29-1-518 16</inkml:trace>
          <inkml:trace contextRef="#ctx0" brushRef="#br0" timeOffset="7673.258">807 2665 915 0,'12'-3'356'0,"-4"15"59"15,-4 9-230-15,-4 7-19 16,-4 12-44-16,-6 15-20 0,-2 5-35 16,-3 15-21-16,4-3-19 15,5 6-10-15,6-13-2 16,5-11-6-16,2-18 0 15,2-2-57-15,-2-15-67 16,-6-9-167-16,-2 16-209 0,-10 2-54 16</inkml:trace>
          <inkml:trace contextRef="#ctx0" brushRef="#br0" timeOffset="7878.2235">454 3581 1201 0,'21'-10'344'0,"19"-17"125"16,11-6-338-16,12 9 3 15,1-2-24-15,17-3-37 16,-8 0-37-16,3 3-15 16,-10 4-12-16,-11 4-51 15,-21 4-51-15,-9 8-81 16,-22-4-331-16,-22-5 28 15</inkml:trace>
        </inkml:traceGroup>
        <inkml:traceGroup>
          <inkml:annotationXML>
            <emma:emma xmlns:emma="http://www.w3.org/2003/04/emma" version="1.0">
              <emma:interpretation id="{06E248FB-C811-469F-86A4-E8273AD399F3}" emma:medium="tactile" emma:mode="ink">
                <msink:context xmlns:msink="http://schemas.microsoft.com/ink/2010/main" type="inkWord" rotatedBoundingBox="25084,5119 23159,5262 23083,4239 25008,4096"/>
              </emma:interpretation>
              <emma:one-of disjunction-type="recognition" id="oneOf5">
                <emma:interpretation id="interp9" emma:lang="" emma:confidence="0">
                  <emma:literal>%</emma:literal>
                </emma:interpretation>
                <emma:interpretation id="interp10" emma:lang="" emma:confidence="0">
                  <emma:literal>&amp;</emma:literal>
                </emma:interpretation>
                <emma:interpretation id="interp11" emma:lang="" emma:confidence="0">
                  <emma:literal>0%</emma:literal>
                </emma:interpretation>
                <emma:interpretation id="interp12" emma:lang="" emma:confidence="0">
                  <emma:literal>0</emma:literal>
                </emma:interpretation>
                <emma:interpretation id="interp13" emma:lang="" emma:confidence="0">
                  <emma:literal>00</emma:literal>
                </emma:interpretation>
              </emma:one-of>
            </emma:emma>
          </inkml:annotationXML>
          <inkml:trace contextRef="#ctx0" brushRef="#br0" timeOffset="9129.2251">4815 2473 894 0,'13'-3'521'0,"-22"5"-56"16,-17 37-163-16,-12 23-205 16,-24 11-45-16,-5 3-34 0,-10 13-1 15,19-34 1-15,9-2-1 16,24-8 0-16,13-7-22 16,14-16-47-16,5-13-87 15,5-26 473-15,7-6-822 16,-1-8 361-16</inkml:trace>
          <inkml:trace contextRef="#ctx0" brushRef="#br0" timeOffset="9413.5968">4402 2211 1156 0,'-29'3'326'0,"-3"6"86"15,1 5-310-15,0 33-26 16,1 12-14-16,7 4-2 15,4 6-12-15,8 6-16 0,19-34-15 16,14-10-11-16,1-16 0 16,12-29 2-16,5-13 6 15,0-19-2-15,-4-25 8 16,3-5-5-16,-18 16 1 16,-15 4-6-16,-16 15-2 15,-21 30-20-15,-4 10-12 16,-10 2-18-16,7 5-10 0,4 45-57 15,11 12-15-15,3 9 439 16,22 12-755-16,8 13 378 16</inkml:trace>
          <inkml:trace contextRef="#ctx0" brushRef="#br0" timeOffset="9764.8792">4937 2915 603 0,'8'6'426'16,"-10"5"-68"-16,-5 13-19 15,-6 7-216-15,-5 10 12 16,1 4-3-16,-3 4 0 16,6-14-35-16,8-4-35 15,9-14-27-15,10-17-18 16,7-17-10-16,7-11-2 0,2-15 5 15,3-17-1-15,-5 4 6 16,-15-3-3-16,-12 10 3 16,-19 9-9-16,-11 30 0 15,-24 7-6-15,3 13 0 16,-4 16-6-16,14 19 5 16,6 4 12-16,21 3-34 0,23 5 46 15,9-23-530-15</inkml:trace>
          <inkml:trace contextRef="#ctx0" brushRef="#br0" timeOffset="8523.5682">3164 2731 863 0,'-12'-13'446'16,"12"1"-50"-16,11-9-159 15,12-2-158 1,6-6-23-16,8 7 24 0,-4-1 3 15,1 37-10-15,-9 14-26 0,-13 10-24 16,-15 9-19-16,-17 12-3 16,-12-16 6-16,-16 15 1 15,1-6 5-15,1 5-3 16,10-8 4-16,12-6-6 16,15-19 1-16,16-4-5 15,9-4-2-15,16-10-18 16,8-9-14-16,18-13-80 15,2-5-45-15,19-22-336 16,-8 2 32-16</inkml:trace>
          <inkml:trace contextRef="#ctx0" brushRef="#br0" timeOffset="8827.9377">3701 2794 1228 0,'-31'18'333'15,"-9"16"99"-15,7 15-343 16,-6 15-3-16,15-1-16 15,13 0-12-15,16-15-11 16,21-12-14-16,7-19-20 16,18-20-6-16,-2-20 3 15,13-15 1-15,-9-19 1 16,5-10 1-16,-16 8 0 0,-13 7-2 16,-20 12 1-16,-24 11-3 15,-17 15-3-15,-20 5-7 16,-4 11-1-16,-2 2-6 15,17 15 6-15,10 2-13 16,19 4-33-16,12-2-108 16,10-2 43-16,20-9-383 15</inkml:trace>
        </inkml:traceGroup>
      </inkml:traceGroup>
    </inkml:traceGroup>
    <inkml:traceGroup>
      <inkml:annotationXML>
        <emma:emma xmlns:emma="http://www.w3.org/2003/04/emma" version="1.0">
          <emma:interpretation id="{F18777C0-E68B-4075-8F17-0700E1EC77DA}" emma:medium="tactile" emma:mode="ink">
            <msink:context xmlns:msink="http://schemas.microsoft.com/ink/2010/main" type="paragraph" rotatedBoundingBox="19931,5355 28728,5578 28689,7151 19892,6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0D9ED2-0468-443A-B059-0E53904FF9F8}" emma:medium="tactile" emma:mode="ink">
              <msink:context xmlns:msink="http://schemas.microsoft.com/ink/2010/main" type="line" rotatedBoundingBox="19931,5355 28728,5578 28689,7151 19892,6929"/>
            </emma:interpretation>
          </emma:emma>
        </inkml:annotationXML>
        <inkml:traceGroup>
          <inkml:annotationXML>
            <emma:emma xmlns:emma="http://www.w3.org/2003/04/emma" version="1.0">
              <emma:interpretation id="{1440A769-5902-491F-AD5E-80E3CBA834BD}" emma:medium="tactile" emma:mode="ink">
                <msink:context xmlns:msink="http://schemas.microsoft.com/ink/2010/main" type="inkWord" rotatedBoundingBox="19923,5672 22824,5745 22794,6912 19894,6839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0755.9327">-58 4291 1000 0,'-11'-8'426'15,"3"14"-5"-15,2 19-213 16,0 8-163-16,-5 16-18 16,-3 10-19-16,5 14 6 15,0-7-8-15,1 5 4 16,8-16-7-16,5-10-4 16,3-25-36-16,5-25-53 15,6-26-27-15,4-22-318 16,0-12 51-16</inkml:trace>
          <inkml:trace contextRef="#ctx0" brushRef="#br0" timeOffset="11104.2744">-97 4472 820 0,'-26'27'335'0,"8"-7"31"15,12-8-212-15,19-1-62 16,10-14-41-16,14-8-3 16,11 1-24-16,13-7 6 15,-3 1-6-15,7 10 7 16,-10 6-43-16,-6 11-378 16,-27 6 120-16</inkml:trace>
          <inkml:trace contextRef="#ctx0" brushRef="#br0" timeOffset="11272.0657">-28 4881 1127 0,'-7'19'321'0,"8"-9"81"16,16-4-305-16,4-6-56 16,21-6-4-16,7-17-20 0,20-15 2 15,2-11-42-15,14-16-155 16,-5-2-234-16,8-4-13 15</inkml:trace>
          <inkml:trace contextRef="#ctx0" brushRef="#br0" timeOffset="10917.6605">18 4162 937 0,'5'-29'380'15,"-1"19"29"-15,4 10-249 16,7 4-51-16,5 0-57 16,13-8-16-16,5 4-22 15,16-13-4-15,2-1-2 16,10-15-2-16,-4 6 4 0,-4-9-38 15,-20 11-39-15,-12 8-358 16,-19 26 69-16</inkml:trace>
          <inkml:trace contextRef="#ctx0" brushRef="#br0" timeOffset="11420.8753">778 4390 950 0,'7'0'335'16,"-11"10"53"-16,-12 9-220 16,-7 11-73-16,-14 22 1 15,-1 5-23-15,-11 12-13 16,8-8-23-16,4 0-7 15,12-21-14-15,2-12-46 16,14-21-58-16,-3-7-360 16,7-13 56-16</inkml:trace>
          <inkml:trace contextRef="#ctx0" brushRef="#br0" timeOffset="11600.4337">531 4496 1091 0,'16'-3'343'16,"9"-6"93"-16,0 7-301 15,16 4-28-15,-3-5-31 16,13 7-22-16,0 6-33 16,5 0-35-16,-5 7-74 0,-4 28-365 15,-17 2 69-15</inkml:trace>
          <inkml:trace contextRef="#ctx0" brushRef="#br0" timeOffset="11944.4997">1193 4450 830 0,'-4'-3'517'0,"11"-1"-76"15,10 2-161-15,14-1-154 0,4 0-89 16,16-3-8 0,1 0-12-16,6-5 1 15,-7 2-52-15,2-2-423 0,-19 0 134 16</inkml:trace>
          <inkml:trace contextRef="#ctx0" brushRef="#br0" timeOffset="12358.5385">1503 4711 786 0,'5'-18'501'0,"2"1"-67"0,2-2-121 16,18-13-176-16,6 4-56 16,13-2 3-16,5-4-20 15,10 3-16-15,-7 5-21 16,1-3-39-16,-10-5-73 16,-9 1-133-16,-9 2-280 15,-14 3-15-15</inkml:trace>
          <inkml:trace contextRef="#ctx0" brushRef="#br0" timeOffset="12563.507">1495 3792 1262 0,'-7'-4'368'0,"7"2"75"16,12 4-357-16,16 1-38 15,10 6-33-15,14-5-4 16,6 1-5-16,16-5 13 15,-2 2-58-15,5-7-410 16,-7 5 131-16</inkml:trace>
          <inkml:trace contextRef="#ctx0" brushRef="#br0" timeOffset="12159.0716">1827 3892 1018 0,'-19'17'382'0,"1"27"11"0,-4 19-216 16,7 23-173-16,6 1-3 15,3-19 3-15,9-1 0 16,1-11-2-16,13-26-24 15,-3 1-33-15,6 1-342 16,-6-1 78-16</inkml:trace>
          <inkml:trace contextRef="#ctx0" brushRef="#br0" timeOffset="12823.05">2118 4286 1158 0,'-9'49'374'16,"3"-20"87"-16,6-6-322 15,9-6-31-15,8-12-42 16,15-16-22-16,9-7-31 16,15-7-2-16,2 2-3 15,6-32 3-15,-16 10-1 16,-4 9-3-16,-13 36-6 0,-9 0-2 16,-16 41-1-16,-5 13 4 15,-4-1 4-15,-3-20 6 16,3-7 3-16,6-5-2 15,9-12-2-15,10-19 0 16,5-12-5-16,10-6-1 16,0-2-7-16,3-2-64 15,-8-11-63-15,-9 37-371 16,-14 15 40-16</inkml:trace>
        </inkml:traceGroup>
        <inkml:traceGroup>
          <inkml:annotationXML>
            <emma:emma xmlns:emma="http://www.w3.org/2003/04/emma" version="1.0">
              <emma:interpretation id="{9D7409BD-C73F-463B-81BA-76E972FB167F}" emma:medium="tactile" emma:mode="ink">
                <msink:context xmlns:msink="http://schemas.microsoft.com/ink/2010/main" type="inkWord" rotatedBoundingBox="23656,5450 25333,5492 25308,6453 23631,6410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3375.6406">3776 3843 1175 0,'5'-5'384'0,"-7"-2"65"15,4 13-330-15,-7 17-22 16,-4 9-37-16,-5 11-18 16,3 3-10-16,5 3-5 15,8-12-11-15,16-19-29 16,11-13-37-16,17-11-65 16,3-7-20-16,11 7-15 15,-5 5 19-15,-2 11 29 16,-15 6 61-16,-12 34 16 15,-17-1 17-15,-16 8 37 0,-12-6 23 16,-15 10 42-16,-7-29 14 16,-13 2 28-16,-1-8-26 15,-9 0-18-15,8-13-35 16,-3-17-60-16,10-8-103 16,-7-20-363-16,12-11 41 15</inkml:trace>
          <inkml:trace contextRef="#ctx0" brushRef="#br0" timeOffset="13530.7334">3853 3800 1112 0,'26'-3'411'15,"5"-8"55"-15,13 2-283 16,-1-3-91-16,14-1-14 16,-4 3-98-16,10-6-446 15,-6 4 133-15</inkml:trace>
          <inkml:trace contextRef="#ctx0" brushRef="#br0" timeOffset="14004.6063">4440 3639 818 0,'-33'-2'587'0,"2"8"-104"16,3 8-126-16,7 8-236 15,5 1-83-15,7 6-11 16,8-6-19-16,10 1-1 16,11-13-2-16,20-3-1 15,9-8-6-15,6-6 3 16,2-11 3-16,1-5 1 15,-15-5 1-15,-8-9 6 16,-16 7-3-16,-18-14-7 16,-16 14-6-16,-22 2-6 15,-10 14-6-15,-15 13-3 16,5 25 5-16,1 6 4 16,16 5 5-16,8 6 7 0,13-12-1 15,13 4-122-15,8-8-27 16,16-3-333-16,11-7-28 15</inkml:trace>
          <inkml:trace contextRef="#ctx0" brushRef="#br0" timeOffset="13688.8273">4864 3781 893 0,'1'23'344'0,"-12"19"79"15,-12 8-222-15,-12 18-29 0,1-1-45 16,-2 18-19-16,2-15-62 15,8-10-21-15,12-21-20 16,2-7-11-16,7-26-46 16,4-6-76-16,-1-2-341 15,0-5 44-15</inkml:trace>
          <inkml:trace contextRef="#ctx0" brushRef="#br0" timeOffset="14354.7634">5040 4084 991 0,'-21'56'347'0,"1"16"77"15,7 1-256-15,3 8-41 16,6-47-41-16,9 7-6 16,6-13-47-16,4-13-13 15,8-10-8-15,12-9 11 16,2-9-3-16,9-12 2 16,-7-4 1-16,1-9 0 15,-14 7-2-15,-11-32 19 16,-14 6 1-16,-20 11 10 15,-18 2 0-15,-20 10-10 16,-4 37-21-16,-1 37-4 16,10 3-13-16,9 9-2 0,20-4-15 15,11 2-134-15,16-28-388 16,23-4 70-16</inkml:trace>
        </inkml:traceGroup>
        <inkml:traceGroup>
          <inkml:annotationXML>
            <emma:emma xmlns:emma="http://www.w3.org/2003/04/emma" version="1.0">
              <emma:interpretation id="{61E4D789-C689-4BD8-9854-691849B39228}" emma:medium="tactile" emma:mode="ink">
                <msink:context xmlns:msink="http://schemas.microsoft.com/ink/2010/main" type="inkWord" rotatedBoundingBox="26637,5949 28718,6002 28689,7151 26608,7099"/>
              </emma:interpretation>
              <emma:one-of disjunction-type="recognition" id="oneOf8">
                <emma:interpretation id="interp16" emma:lang="" emma:confidence="0">
                  <emma:literal>BIP</emma:literal>
                </emma:interpretation>
                <emma:interpretation id="interp17" emma:lang="" emma:confidence="0">
                  <emma:literal>BP</emma:literal>
                </emma:interpretation>
                <emma:interpretation id="interp18" emma:lang="" emma:confidence="0">
                  <emma:literal>Bip</emma:literal>
                </emma:interpretation>
                <emma:interpretation id="interp19" emma:lang="" emma:confidence="0">
                  <emma:literal>Biss</emma:literal>
                </emma:interpretation>
                <emma:interpretation id="interp20" emma:lang="" emma:confidence="0">
                  <emma:literal>Bup</emma:literal>
                </emma:interpretation>
              </emma:one-of>
            </emma:emma>
          </inkml:annotationXML>
          <inkml:trace contextRef="#ctx0" brushRef="#br0" timeOffset="15605.0803">6575 4473 1003 0,'29'-43'347'0,"27"5"74"16,5 12-268-16,13 7-14 15,-5 6-41-15,15 0-13 16,-13 12-37-16,2 4-17 16,-8 1-19-16,-7 16-12 15,-29 2-5-15,-17 9 0 16,-18 1 11-16,-18 5 21 16,-7-4 16-16,-4 6 7 15,6-9 4-15,4 3-12 16,11-10-17-16,7-3-17 15,10-5-3-15,12 2-7 16,10-5 1-16,17 6-4 16,9 4 4-16,17 4-5 0,-2 0 3 15,-2 8-6 1,-13-4 4-16,-12 3-7 0,-19-1 2 16,-17 6-7-16,-6-4 6 15,-30 9 8-15,-10-8 20 16,-25 5 26-16,-4-8 24 15,-20-6 12-15,17-13-5 16,-2-1-14-16,17-14-21 0,10-2-16 16,19-2-24-16,7-5-51 15,19-3-135-15,22-10-398 16,20-9 41-16</inkml:trace>
          <inkml:trace contextRef="#ctx0" brushRef="#br0" timeOffset="15150.0332">6966 4383 1271 0,'8'0'297'15,"-5"13"101"-15,-1 12-360 0,-1 12-29 16,-5 9-2-16,-1 27 3 16,7 3 7-16,7 14-6 0,3-1 0 15,6 5-4-15,2-27 3 16,-6-2-58-16,-11-24-31 15,-9-7-337-15,-5-19 46 16</inkml:trace>
          <inkml:trace contextRef="#ctx0" brushRef="#br0" timeOffset="15778.1299">7767 4481 1425 0,'8'-14'428'0,"-4"25"62"16,-2 16-381-16,-1 22-86 16,3 8-24-16,3 12 0 15,4-1 11-15,6-5-2 16,1-17-53-16,8-8-91 15,-3-18-31-15,8-9-333 16,-10-14 10-16</inkml:trace>
          <inkml:trace contextRef="#ctx0" brushRef="#br0" timeOffset="16285.1224">7947 4360 1078 0,'39'-25'347'0,"18"-39"96"15,3 9-294-15,17-2-8 16,-7 6-34-16,8 10-27 15,-5 48-37-15,3 42-20 0,-16 4-13 16,-5 3-10-16,-18-7-2 16,-11 7-6-16,-21-35 16 15,-19 8 34-15,-14-6 19 16,-24 3 14-16,-11 5 10 16,-18-6-13-16,6-5-31 15,4-4-27-15,19-3-27 16,18-12-142-16,30 11-409 0,28 4 75 15</inkml:trace>
          <inkml:trace contextRef="#ctx0" brushRef="#br0" timeOffset="16027.4552">8315 4423 1187 0,'4'-2'353'15,"-7"5"66"-15,0 12-325 0,0 10-40 16,-3 7-18-16,-3 17 6 16,4 10 2-16,2 11-7 15,2-1-10-15,7 5-10 16,4-16-8-16,1-4-2 16,-3-17 2-16,-2-7-2 15,-8-13 2-15,-7-8-24 16,-5-15-44-16,-10-14-47 15,-13-7-31-15,-7-21-338 16,-1-12 81-16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6:20.1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3FC739B-1FA2-40C8-A498-E94614E154F6}" emma:medium="tactile" emma:mode="ink">
          <msink:context xmlns:msink="http://schemas.microsoft.com/ink/2010/main" type="writingRegion" rotatedBoundingBox="16526,8746 14197,9189 14005,8183 16335,7740"/>
        </emma:interpretation>
      </emma:emma>
    </inkml:annotationXML>
    <inkml:traceGroup>
      <inkml:annotationXML>
        <emma:emma xmlns:emma="http://www.w3.org/2003/04/emma" version="1.0">
          <emma:interpretation id="{97D80244-7E95-43F9-BB3A-46373E702C9D}" emma:medium="tactile" emma:mode="ink">
            <msink:context xmlns:msink="http://schemas.microsoft.com/ink/2010/main" type="paragraph" rotatedBoundingBox="16526,8746 14197,9189 14005,8183 16335,7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69500B-3B3E-4DB2-B430-37EB2F921BCE}" emma:medium="tactile" emma:mode="ink">
              <msink:context xmlns:msink="http://schemas.microsoft.com/ink/2010/main" type="line" rotatedBoundingBox="16526,8746 14197,9189 14005,8183 16335,7740"/>
            </emma:interpretation>
          </emma:emma>
        </inkml:annotationXML>
        <inkml:traceGroup>
          <inkml:annotationXML>
            <emma:emma xmlns:emma="http://www.w3.org/2003/04/emma" version="1.0">
              <emma:interpretation id="{A746108D-F1CA-4CCF-AF41-8A5839B0D426}" emma:medium="tactile" emma:mode="ink">
                <msink:context xmlns:msink="http://schemas.microsoft.com/ink/2010/main" type="inkWord" rotatedBoundingBox="16526,8746 14197,9189 14005,8183 16335,7740">
                  <msink:destinationLink direction="with" ref="{FF20815B-9347-473A-927B-AC1F5882A000}"/>
                  <msink:destinationLink direction="with" ref="{3D030941-D576-4E3F-A642-E110B0D59DC6}"/>
                  <msink:destinationLink direction="with" ref="{EB98D04A-66A9-4FF2-9580-A22F0A8496DC}"/>
                  <msink:destinationLink direction="with" ref="{951A0BC5-31DD-4966-BA28-8BE76CF0855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-5422 6366 1220 0,'-3'18'314'0,"-13"4"88"15,4 10-348-15,-3 19-32 16,-2 2-16-16,2 10-1 16,4-3 1-16,8 7-2 15,4-13 1-15,2-3-4 0,4-11 6 16,-7-5-55-16,-8-17-26 15,-4-8-336-15,-7-20 51 16</inkml:trace>
          <inkml:trace contextRef="#ctx0" brushRef="#br0" timeOffset="1295.1472">-4356 6423 906 0,'-5'-13'419'0,"8"-7"-25"0,19-12-172 16,12-5-201-16,24-10-14 16,6 1-3-16,18 1 1 15,-3 10 3-15,10 11-2 16,-15 16 2-16,-1 11-3 16,-17 11 2-16,-9 15-4 15,-18 6 4-15,-12 11 17 16,-15 2 13-16,-13 7 24 15,-10-11 16-15,-15 1 25 16,-1-11-9-16,-13-4-1 16,1-10-27-16,-11-4-11 15,6-12-30-15,-9-16-158 16,20-5-397-16,-7-32 75 16</inkml:trace>
          <inkml:trace contextRef="#ctx0" brushRef="#br0" timeOffset="1032.6239">-3964 6280 1070 0,'14'-3'271'0,"-9"23"92"16,-7 20-297-16,-7 21-26 15,-6 11-9-15,-7 17 5 16,2-11-11-16,5 2-6 15,7-18-7-15,7-6-2 16,1-19-4-16,8-6-26 0,-5-19-29 16,-8-15-112-16,-4-19-229 15,-14-20 8-15</inkml:trace>
          <inkml:trace contextRef="#ctx0" brushRef="#br0" timeOffset="761.0768">-4602 6317 388 0,'23'11'269'0,"0"10"38"0,-6 4-91 15,-1 1 35-15,-7-2-42 16,-6 16-49-16,-6 1-45 16,-12 18-11-16,-5 8-40 15,-10 18-18-15,1-10-12 16,9 1-18-16,14-16-10 15,2-12-31-15,8-24-51 0,12-22-361 16,0-24 73-16</inkml:trace>
          <inkml:trace contextRef="#ctx0" brushRef="#br0" timeOffset="502.1555">-5944 6613 1110 0,'-29'-17'385'0,"17"-6"53"16,13-2-296-16,15-11-69 15,13-10-43-15,25-20-9 16,8 1-18-16,17-5-3 16,2 14-1-16,6 14-2 15,-14 28-3-15,-6 15-4 16,-18 18-2-16,-6 14-1 16,-20 10 3-16,-12 14 7 15,-8-2 4-15,-9 7 16 16,-8-10 5-16,0-6 16 15,0-12 0-15,-4-5 4 16,0-14-12-16,4-4-3 16,1-4-18-16,9-3-8 15,4-3-4-15,15 5-1 0,5-1-2 16,11 2 3-16,1 3 3 16,9 3-2-16,-5 0-1 15,-3 7-2-15,-8 0-2 16,-10 12-1-16,-13 3 2 15,-16 19 2-15,-7 3 2 16,-16 8 5-16,0-6 2 16,-11 1 23-16,5-19 16 15,-7-4 28-15,5-14 2 0,-11-5 5 16,7-12-21-16,-5-1-15 16,9-13-31-16,-1-4-7 15,16-3-6-15,5-4-10 16,11 2-15-16,10 5-59 15,10 6-46-15,11-3-64 16,10 4-343-16,12-21 60 16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7:20.38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B98D04A-66A9-4FF2-9580-A22F0A8496DC}" emma:medium="tactile" emma:mode="ink">
          <msink:context xmlns:msink="http://schemas.microsoft.com/ink/2010/main" type="inkDrawing" rotatedBoundingBox="16795,6459 18684,4632 19440,5413 17550,7240" semanticType="callout" shapeName="Other">
            <msink:sourceLink direction="with" ref="{A746108D-F1CA-4CCF-AF41-8A5839B0D426}"/>
            <msink:sourceLink direction="with" ref="{83211344-B0C1-4F9B-AC01-5E591BFDDB5C}"/>
          </msink:context>
        </emma:interpretation>
      </emma:emma>
    </inkml:annotationXML>
    <inkml:trace contextRef="#ctx0" brushRef="#br0">1730 121 979 0,'11'-34'299'0,"-7"-13"60"16,-4 25-255-16,-3 7-34 16,-3 12-12-16,-11 17 1 15,-7 24-12-15,-30 28-6 16,-18 20-24-16,-35 47-8 15,-19 11-1-15,-49 50 4 0,12-3-3 16,-15 4 3-16,30-37-2 16,5-9 1-16,48-57-6 15,-3-14 2-15,26-23-2 16,-2-10-2-16,20-17-5 16,4-21-27-16,13-25-29 15,9-16-44-15,13-7-282 16,7-24-38-16,13 4-97 0</inkml:trace>
    <inkml:trace contextRef="#ctx0" brushRef="#br0" timeOffset="253.849">305 860 748 0,'41'-52'363'15,"-16"43"-3"-15,1 14-127 16,-9 16-134-16,-11 33-8 16,-10 18-18-16,-23 35-11 15,-9 11-20-15,-20 10-1 16,1-12-10-16,-9 8 2 15,12-22-7-15,1 5 2 16,19-13-6-16,10-15-5 16,21-23-6-16,21-14-2 15,18-19-9-15,28-12 4 16,17-8 0-16,30-15 15 0,5-9-44 16,36-29-432-16,-18 3 140 15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7:24.1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C259607-72CF-4A9C-B903-F1B6375EC275}" emma:medium="tactile" emma:mode="ink">
          <msink:context xmlns:msink="http://schemas.microsoft.com/ink/2010/main" type="writingRegion" rotatedBoundingBox="13668,13951 31404,12329 31598,14452 13862,16074"/>
        </emma:interpretation>
      </emma:emma>
    </inkml:annotationXML>
    <inkml:traceGroup>
      <inkml:annotationXML>
        <emma:emma xmlns:emma="http://www.w3.org/2003/04/emma" version="1.0">
          <emma:interpretation id="{FCA7097A-FC42-4C33-9E70-3E8711603DEC}" emma:medium="tactile" emma:mode="ink">
            <msink:context xmlns:msink="http://schemas.microsoft.com/ink/2010/main" type="paragraph" rotatedBoundingBox="13668,13951 31404,12329 31598,14452 13862,160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ECE5FD-EF4B-4740-B087-D9D44B11A807}" emma:medium="tactile" emma:mode="ink">
              <msink:context xmlns:msink="http://schemas.microsoft.com/ink/2010/main" type="line" rotatedBoundingBox="13668,13951 31404,12329 31598,14452 13862,16074"/>
            </emma:interpretation>
          </emma:emma>
        </inkml:annotationXML>
        <inkml:traceGroup>
          <inkml:annotationXML>
            <emma:emma xmlns:emma="http://www.w3.org/2003/04/emma" version="1.0">
              <emma:interpretation id="{602BA62E-B56A-4419-ACDC-51C33AEA13D7}" emma:medium="tactile" emma:mode="ink">
                <msink:context xmlns:msink="http://schemas.microsoft.com/ink/2010/main" type="inkWord" rotatedBoundingBox="13668,13951 18134,13543 18328,15666 13862,16074">
                  <msink:destinationLink direction="with" ref="{951A0BC5-31DD-4966-BA28-8BE76CF0855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453 36 934 0,'1'-26'399'16,"-2"11"21"-16,-6 15-184 15,3 7-148-15,-4 21-14 16,-6 12-20-16,-12 21-21 16,2 10-18-16,-8 31-5 15,-8 4-1-15,-11 25-8 16,5-1 3-16,-9 13-9 16,4-24 15-16,7-1 18 15,16-26 7-15,10-13-4 16,15-27 10-16,13-9-15 15,15-20-20-15,15-11-7 16,9-9 4-16,11-14 1 0,-2-6-11 16,14-6-73-16,-8-3-49 15,7-6-363-15,-5 5 29 16</inkml:trace>
          <inkml:trace contextRef="#ctx0" brushRef="#br0" timeOffset="312.1028">960 834 989 0,'-1'-19'357'0,"-10"21"32"16,-9 11-270 0,-9 26-46-16,-2 11-34 0,-4 24 13 15,1 1 4-15,8 11 1 16,15-17 4-16,13-9-17 16,16-23-23-16,18-16-12 15,2-24-1-15,3-23 5 16,2-12 9-16,2-25-1 15,-10-6 7-15,-3-9 6 16,-13 10 4-16,-16 1 2 16,-16 22 3-16,-11 11-7 15,-10 21-10-15,-7 16-22 16,6 15-8-16,10 14-5 16,4 4-1-16,17 2-50 15,17-6-46-15,13-13-12 0,9-16-393 16,22-16 76-16</inkml:trace>
          <inkml:trace contextRef="#ctx0" brushRef="#br0" timeOffset="712.3823">1509 237 1094 0,'7'-9'391'16,"-26"38"55"-16,-5 18-283 15,-15 30-58-15,-1 12-32 0,-7 18 18 16,10-10-19-16,9-3-8 15,19-22-10-15,12-13-18 16,16-19-22-16,11-10-12 16,6-15 1-16,10-14-8 15,-3-8 3 1,4-12-5-16,-10-1 5 0,3 4-5 16,-8 5 7-16,-4 15-6 15,-8 12 4-15,1 10-5 16,-9 8 5-16,-1 4-3 15,1-9 8-15,8-1-3 16,5-18 6-16,15-25-5 16,9-17 2-16,20-23-4 15,3-7 4-15,3 7-5 16,-14 15 1-16,-10 19-11 16,-22 22 2-16,-10 25-11 0,-15 10 5 15,-4 17-1-15,-1-1 13 16,-1 4 12-16,-1-21-6 15,9-14-143-15,13-18-355 16,19-15 57-16</inkml:trace>
          <inkml:trace contextRef="#ctx0" brushRef="#br0" timeOffset="2617.1279">2752 757 736 0,'-22'1'272'0,"-4"13"14"0,-1-3-195 16,4 9-46-16,3-8-34 16,6 3-2-16,8-10-2 15,4 3 2-15,2-5-7 16,2-2 1-16,-2-2 7 16,1 1 32-16,1-8 24 0,-1 0 64 15,2 2 31-15,4 2 15 16,-1 1-19-16,4 6-19 15,0-2-58-15,2 10-30 16,-3-3-21-16,-3 5-12 16,-4 0-3-16,-7 4-9 15,-3-1 3-15,-7 3-4 16,-6-5 2-16,-7 3-4 16,-4-4 4-16,-13 7-7 15,2 6-1-15,-9 8 1 16,5 6 3-16,1 9-5 15,12-1 7-15,6 2-1 16,15-8 2-16,11-4-8 16,8-15 8-16,14-6-7 15,9-16 6-15,16-22-5 16,4-16 6-16,20-27-5 16,-2-16 6-16,7-18-5 0,-8 15 5 15,-5-8-5-15,-21 26 3 16,-11 19-5-16,-18 24 2 15,-14 16-11-15,-12 27 4 16,-15 24-7-16,-3 9 4 16,-12 22-1-16,1 2 14 15,-1 14 8-15,10-9 11 0,3 5 2 16,12-19 5-16,3-6-7 16,11-11-6-16,0 5-10 15,6-13-1-15,0 10-7 16,-2 1 4-16,1 0-4 15,-2-6 3-15,-5 5-2 16,-1-11 3-16,-2-2-3 16,0-16 5-16,0-7-19 15,4-18-14-15,5-27-70 16,5-18-49-16,17-30-78 16,6-22-1-16,17-21-2 15,9 5 64-15,16-22 74 16,-8 23 93-16,6 1 58 15,-11 21 40-15,-8 4 37 16,-17 34-5-16,-6 10 9 16,-15 21-26-16,-10 10-21 15,-4 17-32-15,-9 8-25 0,-1 11-22 16,-3 15-19-16,2 12 2 16,-4 11 0-16,11 1 13 15,3-4-5-15,3-14 9 16,5-11-3-16,7-20 3 15,6-21-6-15,7-21 7 16,16-25-7-16,6-14 4 0,10-16-8 16,-9 10 1-1,-4 3-6-15,-15 22 3 0,-11 19-9 16,-13 19-2-16,-11 20-9 16,-10 21 1-16,-8 21 0 15,2 4 8-15,2 12 2 16,8-12 9-16,9-5 0 15,10-20 0-15,10-10 1 16,8-21-8-16,14-21-93 16,6-13-59-16,11-21-341 15,1 0 0-15</inkml:trace>
          <inkml:trace contextRef="#ctx0" brushRef="#br0" timeOffset="1189.8083">2766 840 1247 0,'-30'-16'362'0,"-8"6"86"16,1 7-353-16,-3 4-37 15,10 1-29-15,-1 1-18 16,8 1-6-16,3-1 0 15,9 2 4-15,4-4-2 16,4 1 6-16,3 3-5 16,3-4-2-16,1-2-3 0,2-1 1 15,1-1-4-15,-1 3 1 16,3 3-6-16,-3 3 3 16,2 19-7-16,-7 2 4 15,1 10 0-15,-8 8 8 16,-2 13 0-16,-3-3 8 15,0 17 5-15,-1-3 7 16,-2 5 13-16,1-11 8 16,-4-3 4-16,1-22-3 15,4-6-9-15,4-10-13 0,7-10-11 16,7-15-7-16,11-8-8 16,3-12-9-16,9-23-53 15,0-12-45-15,2-19-314 16,-8 3-90-16,-2-4-111 15</inkml:trace>
          <inkml:trace contextRef="#ctx0" brushRef="#br0" timeOffset="1653.0617">2759 978 965 0,'2'7'269'0,"-4"-4"68"16,5 2-277-16,-3-3-20 15,-4-2-22-15,4-3-9 16,3 1-5-16,-5-1-1 15,2 0-1-15,0 1 0 0,-4 1 16 16,-2 2 28-16,-4 1 13 16,-2-2 24-16,5 3 10 15,0 2-4-15,1-2-23 16,6 1-13-16,-1 2-20 16,1-4-11-16,0 1-9 15,1-3-4-15,-1 0-2 16,0 0-3-16,0 0 3 0,-1 3-5 15,-1 0 2-15,-1 2 3 16,0 1 6-16,0 0 1 16,1-1 5-16,1-2-2 15,-1 0-4-15,7-8-4 16,3-4-3-16,5-8-3 16,3-1 2-16,1-8-27 15,0 4-11-15,-4 1-42 16,-5 5-21-16,-5 7-23 15,0 7 22-15,-6 1 12 16,0 1 41-16,0 5 19 16,1-2 23-16,1-5-7 15,6 2-13-15,-5-12-29 16,-2-2 43-16,5-7-357 16,0-1 113-16</inkml:trace>
          <inkml:trace contextRef="#ctx0" brushRef="#br0" timeOffset="3414.5069">3505 728 860 0,'-12'20'430'0,"-14"16"13"15,-4 6-187-15,-10 18-87 0,5 0-42 16,0 2-15-16,13-11-41 16,9-7-16-16,13-20-24 15,17-17-18-15,10-16-11 16,11-20-4-16,4-13 5 16,4-17-15-16,-11 0 4 15,-4 4-4-15,-16 15 3 16,-6 10-8-16,-13 23 10 15,-2 14-7-15,-5 6 7 0,5 20-5 16,1 0 9-16,4 0-2 16,4-10 6-16,17-11-7 15,4-21 6-15,19-21-6 16,8-14 6-16,13-31-18 16,-4-6 1-16,3-19 1 15,-16 3 4-15,-5-4 0 16,-18 26 12-16,-8 13-2 15,-18 32-8-15,-9 21-3 16,-2 27 0-16,-10 26 4 16,-2 15 8-16,-1 19 23 15,8 6 11-15,2 11 12 16,9-21 5-16,11 7-5 16,9-24-15-16,6-5-12 15,1-16-11-15,3-3-5 0,-6-17 3 16,0-3-5-1,-9-11 1-15,-5-11-1 16,-3-8 2-16,-8-11-3 0,-6-13 5 16,-2-13-4-16,2-1-2 15,1-3-7-15,6 12 3 16,2 7-4-16,7 18 4 0,2 16-2 16,6 19 5-1,6 12-1-15,6 6 3 0,12 5-2 16,1-3 7-16,11-5-4 15,-2-15 2-15,12-8-3 16,-3-9 4-16,4-17-5 16,-8-9 4-16,2-14 0 15,-16-3 2-15,-9-12 0 16,-14 12 4-16,-10 0 0 16,-13 18-2-16,-10 13-3 15,-5 16 1-15,-8 19-1 16,2 11 3-16,1 21 3 15,6 5 10-15,7 7 1 16,12-10 3-16,7-1-8 16,10-13 1-16,17-9-11 15,6-13 2-15,12-8-46 16,4-14 313-16,1-28-817 16</inkml:trace>
        </inkml:traceGroup>
        <inkml:traceGroup>
          <inkml:annotationXML>
            <emma:emma xmlns:emma="http://www.w3.org/2003/04/emma" version="1.0">
              <emma:interpretation id="{1F6299E5-9543-422D-9D57-F9B3481611E0}" emma:medium="tactile" emma:mode="ink">
                <msink:context xmlns:msink="http://schemas.microsoft.com/ink/2010/main" type="inkWord" rotatedBoundingBox="18761,14244 19601,14168 19653,14737 18813,148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51.4581">5100 530 1326 0,'3'-26'449'16,"11"-8"49"-16,12 0-363 15,17-9-66-15,8 3-49 16,7 11 0-16,-11 11-5 16,-1 15-2-16,-12 17-3 15,-6 18-5-15,-7 2-7 0,-2 9 1 16,-9-4 2-16,4-2 2 16,-3-12 1-16,9-13 2 15,4-15-2-15,10-12 3 16,0-10-1-16,3-6-13 15,-10 4-32-15,-5 2-113 16,-15 10-33-16,-7 13-336 16,-7 10 3-16</inkml:trace>
          <inkml:trace contextRef="#ctx0" brushRef="#br0" timeOffset="4128.7161">5129 763 641 0,'-46'23'500'15,"15"-15"-64"-15,12 1-40 0,11-8-264 16,8-4-28-16,8-1-56 16,10-7-30-16,8-3-19 15,14-3 1-15,1 5 2 16,7 1 2-16,-5 13 0 16,-3 2 0-16,-10 12-1 15,1 4-1-15,-6 7 0 16,-1-4 3-16,1-3 1 15,10-4 0-15,2-10 4 0,15-12 6 16,2-10 0-16,13-5 1 16,-7-11 15-16,1-1 317 15,-21-2-825-15,-9 0 393 16</inkml:trace>
        </inkml:traceGroup>
        <inkml:traceGroup>
          <inkml:annotationXML>
            <emma:emma xmlns:emma="http://www.w3.org/2003/04/emma" version="1.0">
              <emma:interpretation id="{FE870B31-358C-4C6E-B204-5001FE1821AA}" emma:medium="tactile" emma:mode="ink">
                <msink:context xmlns:msink="http://schemas.microsoft.com/ink/2010/main" type="inkWord" rotatedBoundingBox="20152,13611 22791,13370 22899,14557 20260,1479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648.3916">6438 416 1287 0,'1'-4'400'0,"10"2"66"16,7 4-361-16,17-2-46 16,11 1-44-16,16-4-4 15,4-3 8-15,20-8-96 16,-5-7 427-16,14-2-820 16,-4 7 320-16</inkml:trace>
          <inkml:trace contextRef="#ctx0" brushRef="#br0" timeOffset="4498.7927">6464 114 1163 0,'18'-20'368'0,"8"-3"69"0,6 8-318 16,10 7-46-16,1 5-39 15,-2 14-6-15,-12 6-18 16,-9 7-5-16,-9 4-5 16,-5 12-1-16,-11 0-2 0,1 21 3 15,-4 3-1-15,-4 27 3 16,-5-4 5-16,0 13 6 15,0-17 0-15,2 0 4 16,3-30 3-16,4-17-103 16,3-18 241-16,-8-24-617 15,0-23 185-15</inkml:trace>
          <inkml:trace contextRef="#ctx0" brushRef="#br0" timeOffset="5045.3886">7562 105 746 0,'23'-37'510'16,"-6"0"-31"-16,-13 10-132 16,-11 5-156-16,-13 19-84 15,-17 15-39-15,-3 22-54 0,-11 17-11 16,7 10-1-16,2 19 13 16,16-8 4-16,13 3 2 15,14-10-3-15,11-12-3 16,13-20-10-16,18-23-1 15,6-24 2-15,20-29 3 16,2-13-1-16,5-19 18 16,-10-1 11-16,-11-14 13 15,-27 16 2-15,-23-1-1 16,-24 14-20-16,-27 13-26 16,-11 31-30-16,-12 19-22 15,10 21-16-15,2 20-57 16,23 6-51-16,16 8-374 15,21-11 68-15</inkml:trace>
          <inkml:trace contextRef="#ctx0" brushRef="#br0" timeOffset="5512.1796">8257-374 1174 0,'-23'-12'484'0,"-13"20"22"15,0 12-290-15,-7 9-99 16,6 6-62-16,6 13 0 15,13-4-24-15,4-1-6 16,15-6-12-16,15-6-4 0,7-16-6 16,20-17-1-16,6-13 0 15,17-25 2-15,-5-10 1 16,2-21 2-16,-20 11-1 16,-14-3 0-16,-23 22-3 15,-21 6-4-15,-20 22-11 16,-18 7-5-16,1 11 0 0,-4 10 0 15,5 13 3-15,10 9 6 16,13 6 5-16,11 10 4 16,9-5-16-16,21 2-107 15,10-8-55-15,21-4-348 16,7-15-14-16</inkml:trace>
          <inkml:trace contextRef="#ctx0" brushRef="#br0" timeOffset="5191.9969">8562-160 1080 0,'34'-2'483'15,"-24"19"-21"-15,-17 14-237 16,-18 21-137-16,-6 8-40 16,-7 13 22-16,1-8 6 0,-7 4-2 15,13-16-21-15,8 0-12 16,9-17-25-16,4-7-9 16,7-13-20-16,3-15-42 15,0-10-76-15,-4-9-414 16,1-8 72-16</inkml:trace>
          <inkml:trace contextRef="#ctx0" brushRef="#br0" timeOffset="5838.7553">8959 44 1479 0,'-21'27'473'0,"-9"12"83"16,0 0-404-16,-4 6-57 16,10-2-50-16,10-3-13 15,12-10-17-15,14-7-8 16,13-12-9-16,9-15 3 0,-1-12-1 15,9-10 4-15,-7-5-2 16,2-8 2-16,-11 0 0 16,-8-8 3-16,-14 4-1 15,-23-6-3-15,-12 6-5 16,-16 11-12-16,-7 22-4 16,-4 21-3-16,12 15-4 0,9 20-9 15,17 0-32-15,23 6-495 16,17-13 142-16</inkml:trace>
        </inkml:traceGroup>
        <inkml:traceGroup>
          <inkml:annotationXML>
            <emma:emma xmlns:emma="http://www.w3.org/2003/04/emma" version="1.0">
              <emma:interpretation id="{F7BB4A46-8CB8-4EEF-8B55-109E367BB488}" emma:medium="tactile" emma:mode="ink">
                <msink:context xmlns:msink="http://schemas.microsoft.com/ink/2010/main" type="inkWord" rotatedBoundingBox="24332,13268 31430,12619 31542,13842 24444,14491">
                  <msink:destinationLink direction="with" ref="{FF2387A0-5CF2-476A-BBD6-89313904D0A8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149.3062">12245-728 1066 0,'12'-32'397'0,"-5"6"49"16,-2 18-302-16,-6 22-35 15,-9 17-64-15,-11 30-19 16,-5 14-24-16,-16 22 9 16,3-1-4-16,-8 15 4 15,9-18-6-15,-3 13 5 0,13-12-10 16,1 2 7-1,8-20-6-15,4-3 8 0,10-21-9 16,10-6 7-16,7-16-9 16,16-6 8-16,7-15-9 15,14-9-47-15,0-12-53 16,5-11-59-16,-7-8-302 16,2-15 34-16</inkml:trace>
          <inkml:trace contextRef="#ctx0" brushRef="#br0" timeOffset="11467.2138">12640-768 1159 0,'-17'8'298'0,"-7"30"89"16,-4 17-324-16,-2 28-19 16,2 3-6-16,-1 12 13 15,12-10-7-15,2 1 2 16,4-17-24-16,9 1-3 15,7-16-16-15,-2-3 7 16,6-17-10-16,5-8 15 16,-2-18 3-16,2-16 32 15,8-16 0-15,10-27 20 16,8-15-14-16,23-30 2 16,6-12-25-16,9-8 1 0,-6 15-18 15,-11 9 4-15,-22 35-14 16,-12 22-4-16,-21 26-14 15,-12 22-42-15,-12 15-102 16,-14 20-366-16,-7 7 50 16</inkml:trace>
          <inkml:trace contextRef="#ctx0" brushRef="#br0" timeOffset="11627.8569">12689-21 1297 0,'0'25'300'0,"6"2"135"15,4-2-377-15,7 1-20 16,3-12-8-16,10-8 6 16,7-12-29-16,12-23-387 15,-4-10-60-15,-1-10-114 16</inkml:trace>
          <inkml:trace contextRef="#ctx0" brushRef="#br0" timeOffset="11991.2835">13229-292 1201 0,'-4'-13'386'16,"-6"12"73"-16,-6 9-291 16,-7 5-86-16,-10 17 6 15,-8 8-27-15,-2 11-1 16,5 0-26-16,5 0-3 0,15-11-21 16,13-5 0-16,13-16-12 15,12-11 6-15,5-8-4 16,5-10 6-16,1-5-5 15,7-4 8-15,-7 7-8 16,6 3 3-16,-3 9-6 16,-5 10-1-16,-6 9-6 15,-6 11 3-15,-16 1-2 0,-9 12 4 16,-8-6-1-16,-14 7 24 16,0-13 6-16,-10 5 21 15,-2-14-6-15,-1 0 9 16,8-11-22-16,-2-2-7 15,10-11-78-15,8-10-499 16,12-20 145-16</inkml:trace>
          <inkml:trace contextRef="#ctx0" brushRef="#br0" timeOffset="10257.2376">10659-567 1150 0,'-13'11'271'15,"3"7"92"-15,-1 30-321 0,5 13-38 16,1 36 8-16,2 10 3 15,5 31 9-15,5-6-7 16,2 14 6-16,5-25-6 16,5-11-4-16,1-36-1 15,3-19 26-15,0-29 16 0,9-26 37 16,5-26 17-16,13-43 14 16,12-17-20-16,20-49-14 15,-2-10-42-15,8-33-8 16,-12 24-27-16,-5-7 2 15,-25 48-9-15,-6 27-1 16,-23 52-15-16,-13 37 6 16,-19 37-6-16,-17 29-152 15,-4 8 89-15,-10 4-451 16,6-18 26-16</inkml:trace>
          <inkml:trace contextRef="#ctx0" brushRef="#br0" timeOffset="10640.0497">11646 44 736 0,'13'13'349'16,"-10"-14"65"0,-8-10-144-16,-7-4-64 0,-8-2-41 15,-11 11-20-15,-4 12-83 16,-6 18-31-16,1 15-27 15,1 18-3-15,10 2-3 16,8 6 5-16,10-13-5 16,9-1 4-16,10-21-5 0,12-10 6 15,6-14 0-15,11-21 20 16,1-13 0-16,10-19 19 16,-4-7-3-16,4-18 13 15,-10 5-18-15,-12-2 3 16,-12 16-17-16,-12 7 1 15,-13 23-17-15,-12 17-1 16,1 15-7-16,-8 18 2 16,1 3-3-16,2 5-9 15,15-4-34-15,9-15 83 16,11-21-570-16,7-20 181 16</inkml:trace>
          <inkml:trace contextRef="#ctx0" brushRef="#br0" timeOffset="12799.8732">13484-151 588 0,'6'1'609'0,"5"1"-147"15,4 4-344-15,7-1 363 16,-3-1-416-16,12-4-9 15,-2-6-33-15,5-15-2 16,-3-7-11-16,-2-13 7 16,-11-4-9-16,-13-5 5 15,-13 8-7-15,-18 5-7 16,-9 17-12-16,-10 17-3 16,1 20-6-16,-5 25 4 15,14 16 5-15,2 19 9 16,15-5 3-16,10 12 4 0,11-15-7 15,17-9 4-15,11-20-3 16,20-8 5-16,1-27-1 16,17-27 8-16,-9-15-1 15,4-21 6-15,-9-13-8 16,-4 2 5-16,-21 14-9 16,-3 15 1-16,-17 20-9 15,-10 25 3-15,-6 15-7 0,-2 23 2 16,-2 9-1-16,2 12 6 15,8-7-1-15,8 1 9 16,7-18-7-16,13-15 11 16,5-22-6-16,13-14 8 15,2-16-4-15,10-18 8 16,-2-1-9-16,0 2 5 16,-10 10-10-16,-9 12 1 15,-15 21-11-15,-6 16 5 16,-8 8-9-16,-5 17 10 15,0 1-5-15,3 5 11 16,0-9-5-16,4-3 7 16,-1-19-9-16,11-18 13 15,1-9-6-15,1-20 19 0,4-5-34 16,5-17-473-16,-8 5 155 16</inkml:trace>
          <inkml:trace contextRef="#ctx0" brushRef="#br0" timeOffset="12960.1773">14331-601 1254 0,'-4'-3'475'0,"0"-3"15"16,-4-3-320 0,7 6-92-16,4 3-152 0,0-18-414 15,-8-7 127-15</inkml:trace>
          <inkml:trace contextRef="#ctx0" brushRef="#br0" timeOffset="13694.5413">14778-892 1062 0,'-7'-25'324'0,"-12"21"53"15,-7 24-276-15,5 7-83 16,-4 35-8-16,7 13-4 16,-2 28 10-16,9 3 5 15,2 19 18-15,9-22 1 16,5 3 7-16,5-23-11 15,13-14-2-15,3-28-18 0,16-22 9 16,2-35-5-16,19-30 10 16,5-20-5-16,5-24 3 15,-11-1-9-15,-4-5 14 16,-21 19-10-16,-16 11 5 16,-9 29-7-16,-13 17-6 15,-8 25-19-15,-11 29-132 16,-5 13-239-16,-27 21-107 15,-2-1-173-15</inkml:trace>
          <inkml:trace contextRef="#ctx0" brushRef="#br0" timeOffset="14492.4999">14878 64 1199 0,'11'24'295'0,"7"-9"141"0,8-7-339 15,14-14-11-15,11-6-11 16,19-19-7-16,4-12-44 15,12-17-7-15,-9 5-10 16,-7-5 4-16,-22 17-8 16,-16 11 1-16,-20 23-6 15,-7 15-1-15,-13 14-4 16,-1 17 6-16,-2 3 2 16,2 10 8-16,6-2-1 15,11-2 5-15,7-19-8 0,19-10 4 16,9-20-4-16,13-18 7 15,4-13-7-15,15-17 5 16,-7 1-7-16,-5 2-4 16,-16 18-13-16,-10 13-6 15,-22 21-7-15,-13 19 1 16,-10 13 5-16,-2 10 9 16,0-3 11-16,4 4 11 15,6-12 0-15,9-6 7 16,7-15-4-16,11-17 5 15,10-15-4-15,18-17 4 16,4-13-6-16,8-6 2 16,-9 8-8-16,1 3 0 15,-22 16-6-15,-11 13-2 0,-17 15-6 16,-3 15 5-16,-11 5-4 16,7 12 5-16,-1-4 1 15,10 1 9-15,4-10-1 16,18-9 17-16,0-16-5 15,18-13 8-15,4-11-8 16,13-11 2-16,-5 2-16 16,3-2 2-16,-10 12-6 15,-8 13 0-15,-14 15-8 0,-16 14 6 16,-10 10-7-16,-5 8 8 16,0 2-1-16,1 1 7 15,7-4-6-15,8-8 10 16,10-8-11-16,11-13 11 15,1-10-7-15,19-13 7 16,-2-5-7-16,2-6 6 16,-8 4-7-16,-4 3 2 15,-19 12-5-15,-6 5 1 16,-11 9-4-16,-4 7 3 16,-2 3-3-16,6 0 7 15,7-4-1-15,4-1 7 16,6-3-5-16,1-6 8 15,-2-4-8-15,1-3 5 16,-3 0-8-16,-4 1-3 16,-5 2-32-16,2 6-292 15,-3 5-196-15,-10 6-58 0</inkml:trace>
        </inkml:traceGroup>
      </inkml:traceGroup>
    </inkml:traceGroup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7:39.4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F2387A0-5CF2-476A-BBD6-89313904D0A8}" emma:medium="tactile" emma:mode="ink">
          <msink:context xmlns:msink="http://schemas.microsoft.com/ink/2010/main" type="inkDrawing" rotatedBoundingBox="23923,14963 31307,14127 31324,14273 23939,15109" semanticType="underline" shapeName="Other">
            <msink:sourceLink direction="with" ref="{F7BB4A46-8CB8-4EEF-8B55-109E367BB488}"/>
          </msink:context>
        </emma:interpretation>
      </emma:emma>
    </inkml:annotationXML>
    <inkml:trace contextRef="#ctx0" brushRef="#br0">-2 788 1116 0,'-2'3'463'0,"25"-3"-11"0,48 5-226 16,25 0-218-16,56-2-9 16,23-3 1-16,57-5 5 15,-8-6-2-15,64-7 2 16,-10-5-7-16,58-14 6 16,-20-3-6-16,53-7 5 15,-30 1-5-15,51-16 7 16,-44 7-8-16,58-14 8 15,-39 2-7-15,41-7 14 16,-48 19 0-16,21 6 12 16,-67 18-6-16,9 13 5 15,-76 13-11-15,-5 2-3 16,-62 1-8-16,-17 2 23 16,-52-1 2-16,-10-5 16 15,-33 0-1-15,-14-5 8 0,-19-1-21 16,-12-4 0-16,-13 2-18 15,-17-1-10-15,-10 7-39 16,-21 11-489-16,-12 11 139 16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47:40.3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51A0BC5-31DD-4966-BA28-8BE76CF08558}" emma:medium="tactile" emma:mode="ink">
          <msink:context xmlns:msink="http://schemas.microsoft.com/ink/2010/main" type="inkDrawing" rotatedBoundingBox="15036,13255 15410,9128 16630,9238 16255,13366" semanticType="callout" shapeName="Other">
            <msink:sourceLink direction="with" ref="{602BA62E-B56A-4419-ACDC-51C33AEA13D7}"/>
            <msink:sourceLink direction="with" ref="{A746108D-F1CA-4CCF-AF41-8A5839B0D426}"/>
          </msink:context>
        </emma:interpretation>
      </emma:emma>
    </inkml:annotationXML>
    <inkml:trace contextRef="#ctx0" brushRef="#br0">0 2853 1124 0,'15'17'253'0,"-7"-29"109"15,-1-16-316-15,6-32 1 16,-9-24 3-16,2-54 31 16,1-34-3-16,6-72 6 15,0-27-20-15,5-64-4 16,5-4-32-16,5-9 0 15,-2 68-18-15,-3 39 5 16,-2 87-7-16,-5 56 6 16,-6 55-10-16,-8 22 2 15,2 19-10-15,3 16 6 16,-3 9-4-16,5 8 2 16,4 4 1-16,-3 14 21 15,-3-1-24-15,-6 11-41 16,-2-8-430-16,-15-11 108 15</inkml:trace>
    <inkml:trace contextRef="#ctx0" brushRef="#br0" timeOffset="411.7086">-598 305 1027 0,'-14'36'284'0,"9"-7"67"15,17 2-295 1,19 2-24-16,11-16-25 0,20-12 11 16,7-11 2-16,23-56 20 15,-6-31 0-15,28-53 18 16,-11-30-10-16,10-64 0 15,-21 32-17-15,-4-28-4 16,-29 38-14-16,-10 31-2 16,-27 67-4-16,-7 28 5 15,-9 67-5-15,-9 53 6 16,2 33-1-16,-1 37 2 16,1 9-6-16,7 27 4 0,6-13-8 15,16-2 3-15,10-33-6 16,27-6 17-16,17-37-190 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2:49.7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ABA572D-D092-4A2F-8F9F-AE2585D3282F}" emma:medium="tactile" emma:mode="ink">
          <msink:context xmlns:msink="http://schemas.microsoft.com/ink/2010/main" type="writingRegion" rotatedBoundingBox="4984,12908 18093,14303 17852,16572 4742,15177">
            <msink:destinationLink direction="with" ref="{33BE6379-178F-4C93-AE06-A0FB8E12B63B}"/>
          </msink:context>
        </emma:interpretation>
      </emma:emma>
    </inkml:annotationXML>
    <inkml:traceGroup>
      <inkml:annotationXML>
        <emma:emma xmlns:emma="http://www.w3.org/2003/04/emma" version="1.0">
          <emma:interpretation id="{A5243CBF-EC4B-47C1-B687-95367DC6B868}" emma:medium="tactile" emma:mode="ink">
            <msink:context xmlns:msink="http://schemas.microsoft.com/ink/2010/main" type="paragraph" rotatedBoundingBox="4984,12908 18049,14298 17853,16141 4788,147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156D83-C736-4044-9067-7FDA7107B846}" emma:medium="tactile" emma:mode="ink">
              <msink:context xmlns:msink="http://schemas.microsoft.com/ink/2010/main" type="line" rotatedBoundingBox="4984,12908 18049,14298 17853,16141 4788,14751"/>
            </emma:interpretation>
          </emma:emma>
        </inkml:annotationXML>
        <inkml:traceGroup>
          <inkml:annotationXML>
            <emma:emma xmlns:emma="http://www.w3.org/2003/04/emma" version="1.0">
              <emma:interpretation id="{CAEF4308-AD1C-46A0-A4A7-557A4419A01C}" emma:medium="tactile" emma:mode="ink">
                <msink:context xmlns:msink="http://schemas.microsoft.com/ink/2010/main" type="inkWord" rotatedBoundingBox="4945,13267 5748,13353 5690,13899 4887,13814"/>
              </emma:interpretation>
            </emma:emma>
          </inkml:annotationXML>
          <inkml:trace contextRef="#ctx0" brushRef="#br0">-2731 10081 823 0,'-14'0'270'15,"7"2"49"-15,8 4-212 16,10 3-62-16,15 6-9 16,3 1-22-16,8 4-9 15,3-2-2-15,12 5-1 16,-4 0-2-16,14 8 1 16,4 1 1-16,7 3 1 15,-11-1 1-15,6 0 2 16,-14-8 0-16,-4-6 10 15,-13-8 2-15,-6-8 5 16,-13-10 3-16,-7-11 14 16,-10-7-3-16,-8-19 12 15,-10-6-2-15,-5-9-4 0,-1 7-17 16,0-7-4-16,8 15-16 16,4 0-2-16,1 8 4 15,-1-11-70-15,-5 6-339 16,-13-16 94-16</inkml:trace>
        </inkml:traceGroup>
        <inkml:traceGroup>
          <inkml:annotationXML>
            <emma:emma xmlns:emma="http://www.w3.org/2003/04/emma" version="1.0">
              <emma:interpretation id="{DD9D9FC2-AEBC-46E2-82C7-ED8F35E85E39}" emma:medium="tactile" emma:mode="ink">
                <msink:context xmlns:msink="http://schemas.microsoft.com/ink/2010/main" type="inkWord" rotatedBoundingBox="6828,13211 8507,13389 8324,15117 6645,14938">
                  <msink:destinationLink direction="with" ref="{55AF5813-D2C7-4FB5-9FC4-992CEBEA8A32}"/>
                  <msink:destinationLink direction="with" ref="{C74ABD95-2C40-4B56-8EF6-E8B8C3FA8096}"/>
                </msink:context>
              </emma:interpretation>
            </emma:emma>
          </inkml:annotationXML>
          <inkml:trace contextRef="#ctx0" brushRef="#br0" timeOffset="-154237.8474">245 10647 691 0,'-17'-5'349'0,"7"10"-2"0,-1-3-123 16,8 5-124-16,1-5-19 15,7 4-38-15,9-8-12 16,4 1-21-16,13-13-2 16,3 6-3-16,12-9 8 15,-5 4-30-15,2-1-285 16,-11 3-78-16,-18-6-98 15</inkml:trace>
          <inkml:trace contextRef="#ctx0" brushRef="#br0" timeOffset="-154382.9953">305 10455 683 0,'3'-23'323'0,"-1"2"6"15,-1 5-166-15,1 7-42 16,-2 3-49-16,3 5-10 16,-2 1-24-16,4 6-11 15,1 3-17-15,3 12 5 16,1 7 5-16,0 13 9 16,-1 1 4-16,2 5 4 15,-2-10-6-15,2-3-2 16,-2-6-7-16,5 1-1 15,-3-6-5-15,3 3-3 16,-5-3-8-16,5-2 0 16,-7-4-1-16,-2-5 3 0,0-2-2 15,-4-7 3-15,-5-5 3 16,-6-4-44-16,-3-6-35 16,-9-10-41-16,-1 1-53 15,-11-10-272-15,5 5 75 16</inkml:trace>
          <inkml:trace contextRef="#ctx0" brushRef="#br0" timeOffset="-154684.0172">178 10458 277 0,'4'-7'69'0,"6"-7"23"16,-3-1-83-16,7 1 1 16,-3 5-3-16,3 2 77 15,-4 4 42-15,0 2 64 16,-4-2 19-16,-2 1 41 15,-4 2-56-15,-1 2-6 16,-1 2-52-16,-2 10-13 16,-2 8-40-16,-4 16-21 15,0 9-37-15,-4 16-11 16,-2-1-9-16,1 10-1 16,0-12 0-16,-1-1 0 0,6-16 0 15,-1-1 0-15,3-16 0 16,4-5 1-16,2-8-2 15,2-4-1-15,2-8-8 16,4-7-24-16,5-8-27 16,4-13-52-16,3-10-18 15,4-17-304-15,1 1 69 16</inkml:trace>
          <inkml:trace contextRef="#ctx0" brushRef="#br0" timeOffset="-153767.3731">208 10132 867 0,'-6'-2'332'16,"5"4"15"-16,-2 4-191 16,3-2-136-16,0 3-3 15,1 0-14-15,1 1-1 16,1-2-1-16,0 0 3 16,0 2-2-16,-8 4 90 15,4 3-441-15,-5 2 176 16</inkml:trace>
          <inkml:trace contextRef="#ctx0" brushRef="#br0" timeOffset="-153923.1686">100 10190 1000 0,'-23'-5'415'0,"1"7"22"15,13 2-252 1,0 1-93-16,7 0-53 0,7 1-15 16,4-2-59-16,2 3 415 15,6-4-819-15,9-2 375 16</inkml:trace>
          <inkml:trace contextRef="#ctx0" brushRef="#br0" timeOffset="-155083.5858">-508 10527 520 0,'-9'-4'397'0,"4"2"-72"0,2 2-78 16,2 2-142-16,1 1-62 16,-2 3-3-16,1 5-9 15,4 4 2-15,0-1-8 16,1 7-1-16,7 4-11 16,-2 9-5-16,1 1-6 15,2 16-1-15,-1 1 0 16,-4 4 2-16,1-7 2 15,1 5 10-15,-1-12 2 0,-1-3 4 16,1-9 2-16,1-6 1 16,-2-13-8-16,0-3-1 15,2-10 0-15,5-16 2 16,3-10 1-16,6-18 12 16,2-9 3-16,5-13 7 15,-1 12 3-15,2-9 6 16,-5 18-10-16,-3 5-1 15,-4 7-11-15,-4 7-4 16,-3 11-13-16,-1-1 0 16,-3 6-3-16,-1 7-3 15,-2-1-3-15,-1 3 1 16,-2 0-3-16,1 3 2 16,-6-2 1-16,3 2 1 0,2-4 0 15,-2 8 2 1,0-7-2-16,1 2 8 0,-1 2-40 15,0 1-96-15,6-5 142 16,3-3-494-16,2-10 111 16</inkml:trace>
          <inkml:trace contextRef="#ctx0" brushRef="#br0" timeOffset="-153212.412">-916 10612 451 0,'0'-36'288'16,"0"4"0"-16,0-2-61 0,1 10-73 15,-1 10-22-15,-1 11-64 16,2 17-22-16,1 12-31 15,-2 11-9-15,1 9-4 16,4 23 4-16,-1 1-1 16,4 12 1-16,3 2-1 15,1 5 0-15,2-15-3 16,-2-1 2-16,1-14 4 0,-1-7 4 16,-3-14 1-16,-1-6 2 15,-1-9-1-15,-1-3-2 16,-1-6-4-16,-2-5 1 15,-1-4-22-15,-1-14-141 16,1-8-207-16,-11-34 2 16</inkml:trace>
          <inkml:trace contextRef="#ctx0" brushRef="#br0" timeOffset="-152755.7064">-666 10313 988 0,'-3'-6'263'0,"0"2"72"16,8 3-281-16,5-5-32 0,12-3-15 15,16-8-4 1,10-5-3-16,19-5 0 0,7-7 0 16,15-12 0-16,-8 9 1 15,10-6 0-15,-16 5-1 16,0-2 2-16,-15 8 0 15,-2-1 1-15,-13 12-3 16,1 4 1-16,-8 11-2 16,-3 7-2-16,-7 4-1 0,1 9 2 15,-3 1 1-15,0 4 9 16,-1 7 8-16,4 7 16 16,-5 3 2-16,7 19 5 15,-8 6-7-15,3 11-7 16,-6-4-14-16,0 4-2 15,-5-9-7-15,2 6 0 16,-6-14 7-16,3 5 12 16,-5-11-1-16,2 5 2 15,-1-8-1-15,3 6-5 16,-3-6-12-16,3 4 2 16,-6-13 1-16,-2-4-46 15,-5-12-30-15,-9-4-332 16,-8-11 53-16</inkml:trace>
          <inkml:trace contextRef="#ctx0" brushRef="#br0" timeOffset="-152428.0676">-623 11497 551 0,'-32'12'368'0,"17"-7"-55"0,12 1-87 16,7-6-161-16,13-3-28 15,12-5-27-15,26-12 14 16,11-11 6-16,31-16 2 16,10-2-3-16,25-10-6 15,-8 9-16-15,18-2-1 16,-20 15-1-16,-1 0 0 15,-24 13-1-15,-2 1-1 16,-26 10-20-16,-7-2-330 16,-12 3 101-16</inkml:trace>
        </inkml:traceGroup>
        <inkml:traceGroup>
          <inkml:annotationXML>
            <emma:emma xmlns:emma="http://www.w3.org/2003/04/emma" version="1.0">
              <emma:interpretation id="{09CE34B4-21BB-413C-AAE1-F79E31AD892A}" emma:medium="tactile" emma:mode="ink">
                <msink:context xmlns:msink="http://schemas.microsoft.com/ink/2010/main" type="inkWord" rotatedBoundingBox="8831,13317 10730,13519 10588,14859 8688,14657">
                  <msink:destinationLink direction="with" ref="{FF16984C-CC50-403B-B32A-705AFF9D40FB}"/>
                </msink:context>
              </emma:interpretation>
            </emma:emma>
          </inkml:annotationXML>
          <inkml:trace contextRef="#ctx0" brushRef="#br0" timeOffset="267074.9527">2647 10914 884 0,'-17'1'235'16,"-2"4"61"-1,6 6-246-15,2 4 6 0,0-3-7 16,0 1 11-16,15-4-1 16,0-1-6-16,13-5-28 15,18-6-8-15,10-8-10 16,11-6 2-16,4-6-2 15,2-2 1-15,-13 7-4 0,-8 4 0 16,-18 10-2-16,-9 8-2 16,-16 5-24-16,-11 8-341 15,-9-1 104-15</inkml:trace>
          <inkml:trace contextRef="#ctx0" brushRef="#br0" timeOffset="267298.8815">2572 11129 1019 0,'-8'4'256'0,"3"-8"83"16,7 1-293-16,2 1-10 16,7 0-9-16,8-2 3 15,5 2-5-15,10-2-1 0,4-4-12 16,10-4-3-16,-2 3-6 15,6 1 10-15,-9 3-40 16,-11-4-339-16,-14 1 108 16</inkml:trace>
          <inkml:trace contextRef="#ctx0" brushRef="#br0" timeOffset="268256.0557">1820 10710 727 0,'5'-2'302'0,"-7"-4"19"15,-3 5-181-15,2 8-59 16,-1 6-38-16,-7 14-6 16,-1 10-19-16,3 12-5 0,-1 3-5 15,4 5-3-15,6-8-2 16,5-7 1-16,-1-13-2 16,1-6 0-16,-3-16-1 15,-1-5 14-15,-2-1 5 16,1-2 16-16,0-1 6 15,3 2 10-15,0-1-9 0,-3-4 4 16,3 5-11 0,0-1-2-16,-2-1-9 0,1 2-2 15,4 0-12-15,0-1-5 16,3-2-4-16,8-4 7 16,2 0 2-16,5-1 5 15,5-1 1-15,4-2 1 16,-4 3-7-16,3 2-2 15,-8 5-5-15,-5-2 0 16,-7 1 0 0,-4 1 1-16,-8 1 1 15,-3-3 2-15,-5 3-47 0,-1-3-404 16,1-5 121-16</inkml:trace>
          <inkml:trace contextRef="#ctx0" brushRef="#br0" timeOffset="269175.1565">2018 10794 987 0,'-6'-21'300'15,"1"-1"80"-15,4 4-273 16,8-7-7-16,12 1-32 16,13-1-10-16,5 1-25 15,18-2-12-15,-1 10-16 0,1 6-4 16,-11 7-3-16,-7 9-2 15,-17 9-1-15,-12 8 2 16,-17 8 3-16,-13 10 3 16,-13 1 2-16,-7 7 1 15,2-10-2-15,4 3 1 16,7-16-3-16,9-3 3 16,7-12-1-16,7-2 0 15,3-6-1-15,9 2 1 16,7-4-3-16,8 1 2 15,7-5-1-15,8 0 0 16,1 1-1-16,3 4 2 16,-6 2-3-16,-7 7-1 0,-8 1 0 15,-10 7 0-15,-6 0-2 16,-6 3 3-16,-2-1 0 16,-2 2 0-16,4-4 1 15,-3-2 1-15,1-5-2 16,-6-1 2-16,-1-1 13 15,-19 4 9-15,-7 0 2 16,-19 6 17-16,-4 0 6 16,-13 3 2-16,14-3-8 15,2-2-2-15,14-7-14 16,5-2-7-16,22-9-12 0,7-1-29 16,16-12-355-16,24-33-114 15</inkml:trace>
          <inkml:trace contextRef="#ctx0" brushRef="#br0" timeOffset="268582.1795">2134 10754 466 0,'2'0'229'0,"-4"8"31"16,-1 6-110-16,0 9-9 15,-4 1-41-15,0 13-22 16,3 0-41-16,1 4-16 15,1-5-15-15,4-1-1 16,1-10-1-16,0-4 2 16,0-10-1-16,-3-5 0 15,-2-8 95-15,-1-8-402 16,0-7 165-16</inkml:trace>
          <inkml:trace contextRef="#ctx0" brushRef="#br0" timeOffset="22961.5724">1476 9895 906 0,'-13'13'284'0,"0"-6"46"16,4-5-247-16,0 10-58 16,3-4-26-16,-5 4 5 15,2 8-9-15,-2 6 7 16,3-1-2-16,1 4 6 15,4 3-10-15,-5 5 6 16,-3 0-6-16,-6 10 10 16,-6 1-7-16,-4 5 9 15,-2-3-4-15,1 3 6 0,2-7-8 16,-3 3 6-16,4-10-8 16,1 1 5-16,2-11-5 15,4 1 11-15,9-13-5 16,4-1 10-16,5-9-6 15,14-2 8-15,9-7-11 16,15-7 7 0,7-6-9-16,15-11 8 0,-2-2-11 0,6-10 8 15,-7 4-8-15,1 3-15 16,-12 4-346-16,-9-6 111 16</inkml:trace>
        </inkml:traceGroup>
        <inkml:traceGroup>
          <inkml:annotationXML>
            <emma:emma xmlns:emma="http://www.w3.org/2003/04/emma" version="1.0">
              <emma:interpretation id="{515911D7-197E-4C32-A5DE-C2735B84A0DE}" emma:medium="tactile" emma:mode="ink">
                <msink:context xmlns:msink="http://schemas.microsoft.com/ink/2010/main" type="inkWord" rotatedBoundingBox="11209,13725 15836,14218 15671,15770 11044,15278">
                  <msink:destinationLink direction="with" ref="{FF16984C-CC50-403B-B32A-705AFF9D40FB}"/>
                </msink:context>
              </emma:interpretation>
            </emma:emma>
          </inkml:annotationXML>
          <inkml:trace contextRef="#ctx0" brushRef="#br0" timeOffset="254277.2933">4506 10960 907 0,'-3'-9'303'0,"0"1"39"16,4 7-250-16,5 2-44 15,3 1-35-15,11 2-2 0,8-1-5 16,10-4 2-16,5-5 2 16,14-8 1-16,-5-2-4 15,2-2 2-15,-11 3-7 16,-3 1-35-16,-17 5-123 15,-11 6-198-15,-9 3-11 16</inkml:trace>
          <inkml:trace contextRef="#ctx0" brushRef="#br0" timeOffset="255018.0057">4886 11250 921 0,'-11'0'206'0,"4"1"83"16,5-1-272-16,5-1-14 15,3 2-3-15,7 1-1 16,-3-4 0-16,3 4 3 16,-6-4 1-16,-4-1 2 15,-1 2 5-15,-5 2 10 16,1-2 2-16,1 1 4 15,-1 1-3-15,2-1-4 16,0-4-7-16,-1 5 18 16,1 1 11-16,0-1 25 15,-2 2 9-15,2 3 9 16,0-7-20-16,2-2-14 16,1 1-23-16,6 1 1 15,3-8-5-15,4 2 4 16,0 6 1-16,1-1-2 15,-3-2-11-15,3 11-8 0,-2 1-5 16,5-5-1-16,2 2 0 16,7-2 0-16,-1-9-1 15,7-2 1-15,0-1 2 16,3-6 2-16,-5-1 0 16,-6 4 0-16,-10 3-2 15,-14 6-3-15,-7 15-13 16,-10 3-71-16,-3 10-34 0,2-5-321 15,5-8 29-15</inkml:trace>
          <inkml:trace contextRef="#ctx0" brushRef="#br0" timeOffset="255406.2237">4923 10627 860 0,'-9'-12'285'16,"-4"6"50"-16,10 0-235 16,6 6-38-16,8-2-28 15,14 2 0-15,4 2-14 16,14-2 1-16,1 1-1 16,8 2-2-16,-6 5-8 0,5-8-2 15,-5 0-3-15,2-5 1 16,-5 4-1-16,3-15 34 15,-10-7-403-15,-6-12 147 16</inkml:trace>
          <inkml:trace contextRef="#ctx0" brushRef="#br0" timeOffset="254537.8562">5227 10688 950 0,'-5'3'222'0,"-3"4"83"15,-2 8-274-15,-3 11-6 16,1-1-7-16,0 5 3 16,4 2-6-16,5 4 0 15,6-3-9-15,-1 6 1 16,4-5-2-16,-5 5 2 15,-2-3-3-15,-8-1 55 16,1-3-385-16,-9-9 144 0</inkml:trace>
          <inkml:trace contextRef="#ctx0" brushRef="#br0" timeOffset="256428.2374">5498 10928 895 0,'0'-2'242'0,"-5"7"66"0,-1 4-253 15,-1 11-16-15,-3 3-11 16,1 9 10-16,3 2-4 16,5 4 2-16,2-7-7 15,4 4-6-15,-1-10-11 16,4 1-3-16,-3-9 2 15,1-8 9-15,1-5 4 0,6-4 10 16,2-12 2 0,7-5 0-16,1-3-7 0,6-12-5 15,-5 1-9-15,1 5-1 16,-8 6-4-16,-11 5-1 16,-5 12-2-16,-1 9 2 15,-6 5-4-15,-2 6 1 16,5 6-1-16,-3 1 1 15,5-1-4-15,-1-4 1 16,7-8-2-16,1-4 1 16,9-7 1-16,4-7 2 15,4-10 2-15,4-5 1 16,-2-5-3-16,-1 2 0 16,-5 7-2-16,-5 5 0 15,-8 7-3-15,0 6-3 16,-6 3-2-16,1 3 1 15,1 1 0-15,1 6 1 0,3 1 4 16,-3-3 1-16,-1-2 1 16,-1-1 0-16,1-5 1 15,-1-5 0-15,1 4-1 16,2-1-1-16,0 4-2 16,-4 1-4-16,0 3 0 15,-7 7 1-15,6-1 2 16,-10-1 3-16,8 1 2 15,2-4 11-15,8-3-53 0,5-18-380 16,10-11 119-16</inkml:trace>
          <inkml:trace contextRef="#ctx0" brushRef="#br0" timeOffset="259801.8057">6000 10934 532 0,'-5'-3'370'0,"0"1"-46"0,5-1-86 16,-1 3-116-1,2 0-48-15,3 2-7 0,2-4-21 16,6 4-5-16,5-4-16 16,10-2-5-16,6-1-9 15,10-4 0-15,-4-2-4 16,12-1 1-16,-6 3-2 15,1 4-1-15,-16 3 2 16,-2 12-55-16,-20 3 85 16,-24 3-419-16,-4-7 113 0</inkml:trace>
          <inkml:trace contextRef="#ctx0" brushRef="#br0" timeOffset="260200.4669">6704 10658 1007 0,'-10'0'235'0,"-3"10"96"0,-1-2-290 16,-6 12-4-16,0 8-6 15,0 10-1-15,2-1-10 16,5 7-5-16,10-4-10 16,0 3-1-16,6-8-1 15,2 1 1-15,-2-9-1 16,-5-2 1-16,1-5 0 15,-7-5 0-15,1 0 0 0,-3-4 0 16,4-5-2-16,0-9-36 16,8-7-20-16,1-18-304 15,9-4 58-15</inkml:trace>
          <inkml:trace contextRef="#ctx0" brushRef="#br0" timeOffset="260643.8856">6673 10727 880 0,'-3'-14'335'15,"-5"8"25"-15,1 6-215 16,0 1-91-16,1 5-22 16,0 10-24-16,5-2-4 15,2 7-2-15,8 7-1 16,5-2 1-16,5 6 2 16,2-3-3-16,4 0 1 15,-7-7 0-15,-1-1 1 16,-2-5-2-16,-6-3 10 0,-2-3 3 15,0 3 5-15,-1 0 1 16,1 0 4-16,-1 0-7 16,0-4 5-16,0-3-2 15,0-6 19-15,-1-3 9 16,5-6 18-16,3-7-4 16,4-13 1-16,1-6-20 15,5-13-12-15,-6 1-21 0,3-2-4 16,-20 20 11 31,0 13 19-47,1 3 7 0,-5-38-32 0,-2 17-4 15,-5 7-6-15,-1 5 0 16,12 22-1-16,1 2-2 16,2 1 0-16,3 0 3 15,-3 3-15-15,2-3-78 16,0-1-53-16,-7-6-346 15,-6-6 15-15</inkml:trace>
          <inkml:trace contextRef="#ctx0" brushRef="#br0" timeOffset="262273.7475">7153 10940 695 0,'3'-8'283'16,"-1"5"19"-1,-1 2-133-15,-1 1-85 0,-3 1-8 16,-3 5-20-16,-3 10-11 15,-3 2-27-15,-4 10-7 16,5 2-6-16,1 7 0 16,5-6-1-16,2-2 0 15,8-11 1-15,-1-2 6 16,7-9 2-16,7-10 5 0,12-4 0 16,6-15 0-16,7-8-7 15,5-15 0-15,-7 2-5 16,-5-1 0-16,-13 11-8 15,-11 7 32-15,-9 14 10 16,-8 7 5-16,-5 10-1 16,-7 10 6-16,-2 4-32 15,1 8-12-15,4 1-6 16,6 4 1-16,8-9-2 0,11 0 2 16,8-9 0-16,10-8 6 15,3-10 8-15,8-7-71 16,-10-8 332-16,-14-10-699 15,-16 2 267-15</inkml:trace>
          <inkml:trace contextRef="#ctx0" brushRef="#br0" timeOffset="262537.1192">7155 10730 1055 0,'-10'-5'315'0,"6"5"59"15,4 0-277-15,3 0-78 16,5 2-8-16,4-4-14 15,14 11-370-15,0-5 121 16</inkml:trace>
          <inkml:trace contextRef="#ctx0" brushRef="#br0" timeOffset="262768.6103">7374 10751 1231 0,'-8'-9'316'16,"1"8"95"-16,0 1-337 15,4 1-56-15,2 2 2 16,-4 8-285-16,1-6-146 16</inkml:trace>
          <inkml:trace contextRef="#ctx0" brushRef="#br0" timeOffset="248597.987">3481 11076 953 0,'-14'5'242'0,"4"-5"87"16,7 2-268-16,3-4-23 15,4 1-9-15,7-1-7 0,6-1-11 16,7 1-6-16,4 2-1 15,3 5-1-15,-2 0 0 16,3 2-2-16,-6-2 2 16,9-2-2-16,-3-3 5 15,8-8-38-15,-3-2-38 16,11-9-273-16,-5-1 43 0</inkml:trace>
          <inkml:trace contextRef="#ctx0" brushRef="#br0" timeOffset="247815.9727">3559 10713 466 0,'0'-6'286'16,"0"4"-35"-16,-1 4-36 15,-2 5-133-15,-2 4-13 16,1 8-1-16,-1 1-14 16,2 0-30-16,1 7-12 15,-1-1-8-15,-3 5-3 16,0 0 2-16,-3-1-1 16,-2-2 2-16,3-2 5 15,1-3 5-15,1-6 3 16,3-5 1-16,1-3 0 15,2-3-3-15,3-6-2 16,-1 0-3-16,5-6 3 0,1-6-14 16,3-8-81-16,2-4-251 15,3-7 42-15</inkml:trace>
          <inkml:trace contextRef="#ctx0" brushRef="#br0" timeOffset="248079.8676">3584 10710 862 0,'-5'-8'282'0,"4"5"45"0,-1 5-223 16,4-1-63-16,4-1-13 15,2-4-9-15,7 2-10 16,5-4 2-16,9 3-6 16,-1 0 1 30,-15 1-1-46,3 2-2 0,42-1 2 0,-1-7-7 16,-4 2 6-16,-2 1-3 16,-33-2-9-16,-2 5-14 15,-9 1-70-15,-3 5-251 16,-9-2 48-16</inkml:trace>
          <inkml:trace contextRef="#ctx0" brushRef="#br0" timeOffset="248352.9288">3642 10800 992 0,'-7'-1'262'16,"2"-2"81"-16,3 4-287 16,4-1-16-16,6 0-18 15,8 6-11-15,3 2-7 16,10 1-3-16,0 2 3 0,5-3-3 15,-8-4 5-15,3-4-4 16,-7-3 5-16,-2-1-8 16,-5-1-8-16,-1 4-34 15,-10 1-22-15,-4 6-288 16,-7 3 62-16</inkml:trace>
          <inkml:trace contextRef="#ctx0" brushRef="#br0" timeOffset="248893.6254">4230 10868 816 0,'-8'3'264'15,"-1"3"36"-15,-8 6-201 16,-2 7-79-16,-7 5-7 15,0 1-4-15,0 7 0 16,3-4-4-16,2-1-1 16,2-4 2-16,-2 2 8 15,1-5 1-15,0 4-1 16,2-4 1-16,2 5-3 0,4-5-7 16,0 1-4-16,6-9 4 15,1 1-30-15,0-10 3 16,12-19-304-16,6-10 76 15</inkml:trace>
          <inkml:trace contextRef="#ctx0" brushRef="#br0" timeOffset="249097.2679">3987 10940 994 0,'-3'-2'273'0,"2"4"61"16,2 4-283-16,4 6-29 15,2 2-19-15,12 0-2 16,2 1 5-16,13 2-2 15,1-1 3-15,5 5-3 16,-6-3 1-16,-3 5-4 16,-10 2 2-16,-7 1-7 15,-3-6 102-15,-14-12-440 16,-5-19 176-16</inkml:trace>
          <inkml:trace contextRef="#ctx0" brushRef="#br0" timeOffset="235804.5574">7530 11546 1092 0,'-1'1'301'0,"-2"-1"70"15,0 0-314-15,4-1-28 16,4-2-27-16,4-3 0 16,0-2-3-16,4 0 0 15,0 1 8-15,-3-1 16 16,-4 5 9-16,-2 0 23 16,-2 3 14-16,-4-2 19 15,2 2-8-15,0-1-5 16,-3 1-25-16,6-2-15 15,2-2-24-15,3-4-8 16,1 0-3-16,3-4 1 16,-6 6 2-1,0 0-3-15,8-5 3 0,-5 5 14 16,5 3-4 0,0 4 2-16,-2 5-4 15,0 1-4-15,1-1-5 16,2-2-1-16,3 1-2 15,5-2 2-15,0-3 0 16,8 0 0-16,-5-3 0 16,3-2 0-16,-6 4-1 15,5-2 1-15,-8 1 0 0,-2 1 3 16,-2 4 2-16,-4-3 5 16,-6 4-1-16,2 4 3 15,-1 0-2-15,0-1-2 16,-3 3-5-16,2 0-1 15,0-1-3-15,1 2 0 16,-1 1-2-16,-2 2 1 16,-1 3 2-16,0 2-1 15,-1 1 0-15,-4 3 1 16,-1-2 0-16,-3 5 1 16,0-1 1-16,-5 5-1 15,-2-4-1-15,-3 7 3 16,-1-6-2-16,-7 1 7 15,1-7 7-15,-9-1 14 16,1-6 6-16,-7 1 7 0,5 1-5 16,0 2-4-16,3 0-15 15,0 7-5-15,8-5-8 16,-2 1-3 0,7-5-1-16,0 2-2 0,5-9-2 15,-2 1 1-15,3-6-5 16,-3 1-19-16,7-4-14 15,2 1-29-15,2-2-28 0,-2 9-442 16,-7 3 4-16</inkml:trace>
          <inkml:trace contextRef="#ctx0" brushRef="#br0" timeOffset="250644.6928">7589 11440 785 0,'-5'-11'287'0,"2"4"46"16,3 4-198-16,2-1-21 16,-2 4 43-1,0 0-110-15,10 4-18 16,1 0-20-16,4 4-10 16,13 3 3-16,1-1 4 15,-1 1-7-15,-1-2 5 16,7 0-6-16,-6-4 6 15,1 3-7-15,-3-1 6 16,-2 4-5-16,-7-2 2 16,-3 7-4-16,-3 0 2 0,0 6-2 15,-4 1 2-15,2 5 0 16,-2-1 2-16,-1 2-1 16,0-3 3-16,0 4-3 15,-1-7 3-15,-2 9-3 16,0-6 3-16,0 5-3 15,-5-8 2-15,-2 1-2 16,-1-10 1-16,-3 1-6 16,-1-3 4-16,-8 4-1 15,0-1 4-15,-13 4 0 16,-2-3 6-16,-11 9-2 16,3-5 2-16,-3 3-3 15,8-2 6-15,-1 5 4 16,7-3 6-16,-2 4-4 15,5-4 5-15,3 1-5 16,2-5-6-16,7-7-4 16,6-3 2-16,1-4 6 0,2-5 9 15,-1-5 4-15,0-3 3 16,-2-2-1-16,1 0-9 16,0 3-9-16,3 1-6 15,1 4-6-15,1 4-1 16,1 1-34-16,1 3-34 15,0-3-368-15,-3-2 81 16</inkml:trace>
        </inkml:traceGroup>
        <inkml:traceGroup>
          <inkml:annotationXML>
            <emma:emma xmlns:emma="http://www.w3.org/2003/04/emma" version="1.0">
              <emma:interpretation id="{BCF1A9B5-393C-4929-B9C9-D6AE4FA4DA37}" emma:medium="tactile" emma:mode="ink">
                <msink:context xmlns:msink="http://schemas.microsoft.com/ink/2010/main" type="inkWord" rotatedBoundingBox="16591,14230 18039,14384 17853,16141 16405,15987">
                  <msink:destinationLink direction="with" ref="{300EFE1F-444C-4A47-BFF2-5C13925EA697}"/>
                  <msink:destinationLink direction="with" ref="{272B7DC9-9F01-456C-B568-40ADCC3D7EDC}"/>
                </msink:context>
              </emma:interpretation>
            </emma:emma>
          </inkml:annotationXML>
          <inkml:trace contextRef="#ctx0" brushRef="#br0" timeOffset="-315100.9458">9785 11415 806 0,'14'-32'224'15,"0"-3"55"-15,-2 12-234 0,-1 3 5 16,-4 6-9-16,0 5 15 15,-6 6-5-15,-2 1 5 16,-4 4-29-16,-4 3-5 16,0 1-13-16,-1 6 14 15,3 2-1-15,-3-2 6 16,7-1-8-16,0-1 1 16,2-6-16-16,1 0 4 15,0 1-6-15,0-7 8 16,0 1-5-16,0 2 11 15,0-4-7-15,-2-3 5 16,2 3-7-16,-1 0 3 16,1 3-10-16,-3 1 5 0,3-1-6 15,-2 5 4-15,4-3-6 16,-4-6 6-16,2 6-6 16,0 1 11-16,2-3-4 15,-4-1 10-15,5 2-5 16,-3-2 6-16,0-1-12 15,2 4 1-15,1 8-10 0,-5 6 4 16,-1 5-8-16,2 17 7 16,1 1-4-1,3 10 6-15,4-3-5 0,9 9 7 16,-1-9-5-16,0 8 6 16,-1-10-5-16,0 2 8 15,-8-10-8-15,-1 0 7 16,-2-11-6-16,-2-4 6 15,-2 1-8-15,5-1 8 16,-1-4-8-16,4 5 7 16,-1-2-6-16,1-3 8 15,-4-7-6-15,-1-2 7 16,-4-3-4-16,1-2 6 16,-2 0-7-16,-2 1 5 15,2 1-4-15,-1 1 1 16,1-1-10-16,-1-2-42 0,4-5-22 15,2-9-325-15,-2-2 58 16</inkml:trace>
          <inkml:trace contextRef="#ctx0" brushRef="#br0" timeOffset="-315725.722">9739 11325 1420 0,'-38'51'41'0,"-14"27"-14"0,-8 17 8 16,-6 5-7-16,-6 4 4 15,20-40-9-15,-2-1 15 16,11-18-2-16,0-7 12 16,12-10-3-16,5-2 2 0,11-14-20 15,4-3-1 1,7-6-14-16,2 0 0 16,5-4-8-16,5-4 1 0,3-2-13 15,10-4-51-15,5-12 95 16,9-9-417-16,1-2 118 15</inkml:trace>
          <inkml:trace contextRef="#ctx0" brushRef="#br0" timeOffset="-314812.7236">9652 11845 754 0,'-23'-8'214'16,"-2"-1"48"-16,10 1-212 15,3 4 1-15,7 1-13 0,-3 1 13 16,7 1-4-16,5 1 1 16,2 0-26-16,5-2 11 15,1-2-10-15,8-1 13 16,3 2-6-16,8-6 11 16,-5 2-22-16,11 1 2 15,-5 0-15-15,-3-3 4 16,-4 7-9-16,-2 1 5 15,-9-2-6-15,-7 3-13 16,-7 0-287-16,-6-17-52 16,-5-8-95-16</inkml:trace>
          <inkml:trace contextRef="#ctx0" brushRef="#br0" timeOffset="-314293.6986">9089 11316 983 0,'-6'-9'254'0,"-7"13"70"16,1 11-287-16,-6 16-18 16,-4 17-23-16,-2 24 6 15,2 6-5-15,2 25 7 16,-1-10-5-16,5 12 7 0,6-13-7 16,-6 6 5-16,1-18-6 15,3 7 5-15,-5-15-6 16,-8 2 6-16,4-18-6 15,-1-6 8-15,6-20-3 16,3-8 5-16,4-12-2 16,6-6 8-16,5-11-5 15,7-22 36-15,6-18-375 0,3-22 136 16</inkml:trace>
          <inkml:trace contextRef="#ctx0" brushRef="#br0" timeOffset="-313732.1724">9110 11310 45 0,'17'-33'184'0,"6"-2"-3"16,-3 3 21-16,2 3 11 15,-3 7-52-15,3 4-13 16,-4 9-64-16,13 1-20 0,3 2-33 16,16 0-7-1,6 1-17-15,14-6 2 0,2 2-6 16,19-8 6-16,-7-4-4 16,19-7 5-16,-8-1-5 15,3 3 5-15,-21 3-8 16,-8 8 3-16,-28 7-6 15,-9 6-1-15,-16 2 8 0,-7 8 8 16,-9 3-1 0,-5 9 11-16,-4 3-1 0,-9 11-1 15,1 4-10-15,2 9 4 16,5 3-10-16,1 6 4 16,9-2-11-16,3 10 6 15,2-5-8-15,-4 14 7 16,2-4-7-16,2 17 7 15,-5-8-8-15,-5 8 7 16,5-14-6-16,-1 11 6 16,-8-14-6-16,4 8 7 15,2-11-5-15,-2 5 6 16,4-15-6-16,6 3 8 16,-1-17-7-16,2 0 6 15,-3-13-5-15,3-9 7 16,-7-11-5-16,-4-12 32 0,7-23-351 15,-19-22 126 1</inkml:trace>
        </inkml:traceGroup>
      </inkml:traceGroup>
    </inkml:traceGroup>
    <inkml:traceGroup>
      <inkml:annotationXML>
        <emma:emma xmlns:emma="http://www.w3.org/2003/04/emma" version="1.0">
          <emma:interpretation id="{C7D1B3A9-1A0A-4291-A561-6D8017518653}" emma:medium="tactile" emma:mode="ink">
            <msink:context xmlns:msink="http://schemas.microsoft.com/ink/2010/main" type="paragraph" rotatedBoundingBox="9229,14746 12038,14756 12036,15159 9228,151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4B6481-DCC5-4D50-A5B2-D832F874FCE9}" emma:medium="tactile" emma:mode="ink">
              <msink:context xmlns:msink="http://schemas.microsoft.com/ink/2010/main" type="line" rotatedBoundingBox="9229,14746 12038,14756 12036,15159 9227,15149"/>
            </emma:interpretation>
          </emma:emma>
        </inkml:annotationXML>
        <inkml:traceGroup>
          <inkml:annotationXML>
            <emma:emma xmlns:emma="http://www.w3.org/2003/04/emma" version="1.0">
              <emma:interpretation id="{487A1EE5-2EF5-4B38-943B-26DB7985EBBA}" emma:medium="tactile" emma:mode="ink">
                <msink:context xmlns:msink="http://schemas.microsoft.com/ink/2010/main" type="inkWord" rotatedBoundingBox="9417,14755 12038,14764 12037,15002 9416,14993"/>
              </emma:interpretation>
            </emma:emma>
          </inkml:annotationXML>
          <inkml:trace contextRef="#ctx0" brushRef="#br0" timeOffset="1.03741E6">3547 11408 1206 0,'-12'11'280'0,"3"-1"102"16,7-2-356-16,7-2-12 15,5-3-11-15,13-4 1 16,7-2 1-16,14-4 8 16,4-2-1-16,5 3 0 15,-4 0-2-15,4 4-1 16,-7 5-5-16,-2 8 2 15,-4-5-2-15,3 8 1 16,-5-6-2-16,-1-5 1 16,-2-5-5-16,7-4-2 15,-7-6-1-15,2-5 2 16,-3 2 0-16,-2-2 4 16,-11 6 2-16,1 3 3 15,-9 5-1-15,-5 5 2 16,-5 1 4-16,-4 0 17 0,-5 3 5 15,-8 2 8-15,-3-4 1 16,-11 0 1-16,-2-3-13 16,-12-9-3-16,2-2-6 15,-9-6 0-15,3 1-3 16,-7 1 0-16,5 6-4 16,-6 8-4-16,7 8-5 0,-4 9-4 15,10 6-4-15,-7 5 2 16,10-1 1-16,-1-2 2 15,13-8 0-15,3-5 1 16,14-7-4-16,5-5-1 16,4-2-3-16,1-1-1 15,5-2 1-15,7-1 2 16,2 0 1-16,9-3-1 16,4 0 2-16,10-1-4 15,-1-3-2-15,6 0 3 16,0 0 0-16,3-6 0 15,-6 2 4-15,1 0 2 16,-4 4-2-16,0 0 1 16,-9 6-1-16,-2 2 0 15,-5 7-1-15,-4-4-1 16,-8 5 1-16,-1 0-4 16,-5 2 3-16,-6-2 0 0,-6 3 2 15,-8 2 0-15,-5 1 3 16,-10 0 0-16,-5 5-1 15,-15 1 1-15,3-4-1 16,-9 0 1-16,0-1-1 16,-8 3-1-16,7-3-1 15,-5 4 0-15,7 2 0 0,8-4 1 16,12-3-2 0,7-1 1-16,11-2 1 0,5-3 0 15,5-2-3-15,5-1-1 16,0 0-2-16,6-4-3 15,3-1-3-15,7-4 4 16,0 1 2-16,13-2 1 16,4 2 3-16,12 2 1 15,2 6-3-15,15 1 0 16,-2 4-1-16,5 1 1 16,-9-1 2-16,6-4 0 15,-12-2 1-15,0-4 0 16,-6-3-1-16,-1-1 0 15,-9 2 1-15,-5-1-1 16,-7 0-1-16,-4 4 1 16,-6 2-1-16,-5 1-1 0,-5 2-4 15,-4 1 5-15,-1-1 0 16,-9-2 3-16,-5-1 2 16,-8-2 2-16,-4-3-2 15,-10 1-2-15,0 2-4 16,-7 4-1-16,1 0-1 15,-10 10-1-15,6 1 1 16,-9 4 3-16,10 1 2 0,0-1 1 16,14-4 1-16,4-2 0 15,14-4-1-15,0-2-2 16,8-3 0-16,1-2-1 16,7 1-1-16,-1 1-2 15,5 0-2-15,2 0-2 16,2 1-1-16,7-1-1 15,4 0 0-15,11 0 3 16,5 2 2-16,15-5-2 16,3-2 1-16,11-4-1 15,-3-2-2-15,9-7-1 16,-10-2-5-16,1-5-18 16,-11 5 0-16,2 2 3 15,-12 3 1-15,0-1 9 16,-6 13 17-16,1 0 4 0,-8 3-2 15,-3 2 1-15,-6 4 0 16,-5-5 1-16,-4 2-1 16,-4-4 2-16,-4-1-2 15,-5-1 3-15,-7 3 0 16,-11 2 3-16,-5 1 2 16,-12 3 5-16,0 2 0 15,-10-2 0-15,2 1-2 16,-3 1-2-16,1 0-6 0,-10 4-1 15,9-3 0-15,-1 4-1 16,4-4 1-16,5 0 1 16,14-3-2-16,1 0 0 15,12-1 0-15,2-4 0 16,4 1-1-16,6-2-2 16,2-2-2-16,7 1-10 15,2 2-4-15,10 1-2 16,3-2 1-16,14-2 1 15,4 2 8-15,11-3 4 16,-3-1 3-16,12-1-14 16,-7 4-9-16,-2-3-13 15,-6 3-3-15,-1 1-3 16,-13-3 14-16,1 1 12 16,-8-1 13-16,-2-3 4 15,-4 0 2-15,-3 0-2 0,-7 0 0 16,-3-2 3-16,-4 0 2 15,-7 2 3-15,-4 3 4 16,-4 0 2-16,-2 3-1 16,-5 2 3-16,-5-2 0 15,-13-2 4-15,-5 1-4 16,-13 2-1-16,1 5-6 16,-13 8-4-16,10 3-14 0,-2 11-41 15,11 1-29-15,15 9-314 16,21-4 54-16</inkml:trace>
          <inkml:trace contextRef="#ctx0" brushRef="#br0" timeOffset="1.05301E6">1980 11382 1645 0,'0'0'2'0,"10"4"7"0,9 2-5 15,-2-1-1-15,4-8-2 16,13 5 2-16,7-9-1 15,-1-2 0-15,5-5 1 16,-7-1-1-16,6 1-1 16,-5 3 1-16,-1 7-1 15,-7 2 0-15,-2 7 1 16,-11 0-1-16,-4 2 1 16,-5-5-1-16,-4 2 1 15,-5 2 2-15,-5 2 13 16,-4-2 5-16,-12 2 12 15,-4-3 2-15,-9-2 5 16,-6-5-12-16,-7-2-2 16,-1-3-12-16,-4-5-1 0,6 3-6 15,-4 1 0-15,8 7-3 16,1 5 0-16,7 13-1 16,3 5 0-16,8-2-3 15,6-2 0-15,8-6 1 16,2-4-1-16,3-8-1 15,8-3-2-15,3-6 1 0,4-7-1 16,6-2 1-16,10 0-1 16,0 1 2-16,8 0 0 15,0 8 0-15,6 1 0 16,-7 5 0-16,5 4 0 16,-9 2 0-16,2-1 0 15,-9 4 0-15,-1-3 0 16,-8-6 0-16,-4 0 2 15,-8 1-1-15,-4 1 3 16,-8-1 0-16,-12 7 0 16,-8 3-1-16,-16 2 0 15,-2 0-2-15,-10 7 1 16,6-4 2-16,-2 3 1 16,11-4 1-16,-3-1 2 15,8-5-2-15,2-3 0 16,9-5-3-16,4 1 0 15,12 1-2-15,8-3-2 16,9 3-1-16,6 3-2 0,10 3 0 16,8-1 0-16,7 1 1 15,12-3 0-15,0-5 0 16,10-9-21-16,-9-4-11 16,7-9-19-16,-14 1-8 15,-3-5-17-15,-16 11 69 0,-2 9-355 16,-16 16 137-16</inkml:trace>
        </inkml:traceGroup>
        <inkml:traceGroup>
          <inkml:annotationXML>
            <emma:emma xmlns:emma="http://www.w3.org/2003/04/emma" version="1.0">
              <emma:interpretation id="{545A536A-0CE9-4D8F-8E7D-427005DB352F}" emma:medium="tactile" emma:mode="ink">
                <msink:context xmlns:msink="http://schemas.microsoft.com/ink/2010/main" type="inkWord" rotatedBoundingBox="9229,14746 11794,14755 11792,15158 9228,15149"/>
              </emma:interpretation>
              <emma:one-of disjunction-type="recognition" id="oneOf0">
                <emma:interpretation id="interp0" emma:lang="" emma:confidence="0">
                  <emma:literal>na*</emma:literal>
                </emma:interpretation>
                <emma:interpretation id="interp1" emma:lang="" emma:confidence="0">
                  <emma:literal>n*</emma:literal>
                </emma:interpretation>
                <emma:interpretation id="interp2" emma:lang="" emma:confidence="0">
                  <emma:literal>u*</emma:literal>
                </emma:interpretation>
                <emma:interpretation id="interp3" emma:lang="" emma:confidence="0">
                  <emma:literal>ne*</emma:literal>
                </emma:interpretation>
                <emma:interpretation id="interp4" emma:lang="" emma:confidence="0">
                  <emma:literal>ns*</emma:literal>
                </emma:interpretation>
              </emma:one-of>
            </emma:emma>
          </inkml:annotationXML>
          <inkml:trace contextRef="#ctx0" brushRef="#br0" timeOffset="287178.5926">2079 11369 382 0,'-78'-15'301'0,"49"-2"-249"0,-2 3-6 15,4 2-6-15,-1 6 42 16,14 3 11-16,-3-2 24 16,2 2-4-16,-5 0-4 15,2 5-45-15,-5 2-13 16,-2 6-25-16,4-1-7 15,2 1-13-15,4 1 0 16,6-2-4-16,2-2 3 16,6-4 1-16,1 1 3 15,3-2-1-15,3 2 3 0,3-1-3 16,7 7-1-16,4-3-3 16,6 4 2-16,1-2-2 15,9-1 4-15,-3-3-2 16,10-5 4-16,-1-5-3 15,10-1 1-15,-6 0-4 16,3 1 2-16,-6 4-5 16,0-1 2-16,-9 5-3 15,1 2 2-15,-8-2-3 0,6 0 4 16,-6-3-2-16,4-5 2 16,-5-2-1-16,-4-3 1 15,-10 3-6-15,-5-1 29 16,-8 2 2-16,-8 0 2 15,-2 4-1-15,-10-1 8 16,-4 2-27-16,-10-3-1 16,-1 4-1-16,-14 4 2 15,2 0-5-15,-15 7 1 16,7 6-4-16,-10 0 2 16,7-2-5-16,-2 0 4 15,10-5-2-15,-1-3 3 16,12-1-3-16,1-1 2 15,12-4-1-15,7 1 1 16,11 0-2-16,5-2 2 16,5 0-1-16,5 0-1 15,7 0-2-15,10-2 2 0,9 2-1 16,12-3 2-16,2-2-2 16,16-1 4-16,-2-1-5 15,5 0 3-15,-5 1-2 16,8 3 2-16,-13-1-3 15,-3 4 2-15,-12 3-1 16,-8-2-1-16,-15 1-1 16,-5 2-1-16,-10 1-2 0,-10-2 2 15,-9 2 3-15,-7 2 1 16,-8-1 1-16,-11-3 3 16,3-1-2-16,-8-4 0 15,2-4 0-15,-1 0 3 16,2 2-2-16,-1 2 2 15,3 5-4-15,3 6 2 16,2-1-7-16,4 4 5 16,11-1-5-16,8-2 3 15,6-4-3-15,13-1 2 16,10-2-3-16,14-1 4 16,7-5-1-16,14-4 3 15,5-3 0-15,12-7 1 16,-8 0-3-16,9-4 3 15,-7 5-3-15,3-1 2 16,-9 6-2-16,1 2 1 0,-9 7-1 16,-3-1 1-16,-18 7-4 15,-7 1 1-15,-12-2-5 16,-15 6 4-16,-14 1-1 16,-17 6 4-16,-12 5 0 15,-28 8 3-15,-4-2-2 0,-14 6 2 16,1-4-3-1,-21 8 1-15,12 0-5 0,-7 11-374 16,8-10 123-16</inkml:trace>
          <inkml:trace contextRef="#ctx0" brushRef="#br0" timeOffset="302163.2313">3515 11455 909 0,'-20'-3'266'0,"0"-3"67"16,6 6-252-16,2 0-10 15,6-1-18-15,4 1-5 16,7-2-13-16,9-3-6 16,7-1-13-16,11-1-6 15,-1-1-3-15,6 5-2 16,-5 0-1-16,3 3-3 16,-9 4 1-16,13 1-3 15,-9-6 2 1,3-1 0-1,31-1 1-15,2-3-3 16,1-2 3-16,-13-3-2 16,-31 11 1-16,-7 2-5 0,-13 3-1 15,-10 7-2-15,-6 5 3 16,-13 6 1-16,-4 0 5 16,-5 3 0-16,1-9 4 15,2-4-4-15,5-8 3 16,-7-7-2-16,-1-4 4 15,-11-3 1-15,-4-2 2 0,-8-1-2 16,6 3 2 0,0-2-4-16,12 5-2 0,3-2-1 15,14 1 0-15,5 2-2 16,9 1 1-16,1-1 0 16,6 5 1-16,4-2-5 15,4 4 3-15,11 1-4 16,7 0 2-16,19 0-2 15,6-1 3-15,19-4-1 16,-4-2 3-16,15-4-1 16,-10-4 2-16,1-1-2 15,-15 1 3-15,2 4-5 16,-18 2 4-16,-6 8-5 16,-11 1 2-16,-7 5-4 15,-6-4 1-15,-6 5-3 16,-6-4 4-16,-4 1-4 0,-1-1 6 15,-6-2 0-15,-1-5 3 16,-5-2-2-16,-5-6 3 16,-8 0-3-16,-3 2 1 15,-11 3-5-15,-5 7 3 16,-17 10-2-16,-4 7 2 16,-11 5-2-16,9 5 3 15,-3 2-2-15,19-3 3 0,6 2-43 16,16-8 317-1,12-13-661-15,12-12 284 0</inkml:trace>
        </inkml:traceGroup>
      </inkml:traceGroup>
    </inkml:traceGroup>
    <inkml:traceGroup>
      <inkml:annotationXML>
        <emma:emma xmlns:emma="http://www.w3.org/2003/04/emma" version="1.0">
          <emma:interpretation id="{9B99EC1E-68C0-4CD3-8EF0-ABEA80038F5E}" emma:medium="tactile" emma:mode="ink">
            <msink:context xmlns:msink="http://schemas.microsoft.com/ink/2010/main" type="paragraph" rotatedBoundingBox="15635,15779 17916,15848 17898,16431 15618,163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9D97B28-EEC8-40B0-9FD5-BAE76F8B6780}" emma:medium="tactile" emma:mode="ink">
              <msink:context xmlns:msink="http://schemas.microsoft.com/ink/2010/main" type="line" rotatedBoundingBox="15635,15779 17916,15848 17898,16431 15618,16362"/>
            </emma:interpretation>
          </emma:emma>
        </inkml:annotationXML>
        <inkml:traceGroup>
          <inkml:annotationXML>
            <emma:emma xmlns:emma="http://www.w3.org/2003/04/emma" version="1.0">
              <emma:interpretation id="{F8AC582B-D3B9-4394-8903-217AF8802BFD}" emma:medium="tactile" emma:mode="ink">
                <msink:context xmlns:msink="http://schemas.microsoft.com/ink/2010/main" type="inkWord" rotatedBoundingBox="15635,15779 17916,15848 17898,16431 15618,16362"/>
              </emma:interpretation>
            </emma:emma>
          </inkml:annotationXML>
          <inkml:trace contextRef="#ctx0" brushRef="#br0" timeOffset="-192159.71">7957 12649 797 0,'19'-33'278'15,"7"-2"50"-15,0 6-204 0,5 3-33 16,-2 8-26-16,4 4-7 15,-7 8-23-15,2 1-9 16,-3 3-14-16,-1 2-2 16,-2-3-6-16,4 2 1 15,-2-4-2-15,2-9 1 16,0-1-2-16,5-6 1 16,-10-2-1-16,2 0 2 15,-4 4-1-15,-2 5 5 16,-10 10-2-16,1 8 21 15,-6 10 10-15,-7 14 11 16,-3 6-2-16,-1 16 0 16,-5-2-21-16,-3 18-12 15,2-8-9-15,-2 6 2 0,0-5 0 16,0 5-92-16,5-13-337 16,-23-13 81-16</inkml:trace>
          <inkml:trace contextRef="#ctx0" brushRef="#br0" timeOffset="-313308.4852">8896 12656 868 0,'-2'-6'321'15,"-1"3"11"-15,14 5-189 16,12 1-137-16,18-9 6 16,13-7-2-16,21-4 8 15,3-9-6-15,16 6 3 16,-5 8-13-16,7 9 5 16,-14 11-8-16,8 4 5 0,-13-4-6 15,10-1 6 1,-10-5-5-16,9-7 6 0,-13 1-6 15,4-1 6-15,-23-1-6 16,-8 3 7-16,-22-2-8 16,-7 7-2-16,-20 7-8 15,-31 12-339-15,-15 6 103 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1:51.4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4E5A45A-893D-4B52-815F-3483530064A6}" emma:medium="tactile" emma:mode="ink">
          <msink:context xmlns:msink="http://schemas.microsoft.com/ink/2010/main" type="writingRegion" rotatedBoundingBox="12540,7592 14524,8194 14149,9431 12165,8829">
            <msink:destinationLink direction="with" ref="{33BE6379-178F-4C93-AE06-A0FB8E12B63B}"/>
            <msink:destinationLink direction="with" ref="{38EA1D1E-E4C4-4A35-9B2E-750FCFBC3DCC}"/>
          </msink:context>
        </emma:interpretation>
      </emma:emma>
    </inkml:annotationXML>
    <inkml:traceGroup>
      <inkml:annotationXML>
        <emma:emma xmlns:emma="http://www.w3.org/2003/04/emma" version="1.0">
          <emma:interpretation id="{336EBF62-70FF-4223-9020-C7B38121726A}" emma:medium="tactile" emma:mode="ink">
            <msink:context xmlns:msink="http://schemas.microsoft.com/ink/2010/main" type="paragraph" rotatedBoundingBox="12540,7592 14524,8194 14149,9431 12165,8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96817B-C36D-4A2B-AF22-259832F99D82}" emma:medium="tactile" emma:mode="ink">
              <msink:context xmlns:msink="http://schemas.microsoft.com/ink/2010/main" type="line" rotatedBoundingBox="12540,7592 14524,8194 14149,9431 12165,8829"/>
            </emma:interpretation>
          </emma:emma>
        </inkml:annotationXML>
        <inkml:traceGroup>
          <inkml:annotationXML>
            <emma:emma xmlns:emma="http://www.w3.org/2003/04/emma" version="1.0">
              <emma:interpretation id="{773C82E6-16B5-4AF8-9114-DF12160F3D86}" emma:medium="tactile" emma:mode="ink">
                <msink:context xmlns:msink="http://schemas.microsoft.com/ink/2010/main" type="inkWord" rotatedBoundingBox="12540,7592 14524,8194 14149,9431 12165,88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-1654 128 933 0,'-2'5'249'0,"-4"12"70"16,-2 1-263-16,-1 7-23 16,-2-5-14-16,2 7-2 15,3-2-5-15,3 6-1 16,3-2-5-16,3 6 0 16,0-3-2-16,0-4 1 15,-1-10 0-15,-1-2 0 16,-4-4-1-16,2-5 3 15,-2-2-12-15,-4-5-332 0,0 0 109 16</inkml:trace>
          <inkml:trace contextRef="#ctx0" brushRef="#br0" timeOffset="-858.1881">-1930-140 421 0,'-2'-3'353'0,"0"0"-44"16,1-2-75-16,-1-1-55 16,1 0-73-16,-2 0-8 15,-2 1-31-15,-1 4 1 16,-2-1-18-16,-5 4-3 16,0 1-14-16,-5 1-2 0,1 6-13 15,-7 5-3-15,-1 6-6 16,-3 12-4-16,1 5-3 15,-7 14 2-15,3-6-1 16,2 11 0-16,2-11 1 16,4-3 0-16,9-9-2 15,8 1 1-15,4-8-2 16,8 0 1-16,3-6-1 16,5-4 0-16,5-3 0 0,2-8 1 15,4-3 0-15,-1-6 2 16,4-5 2-16,-2-1 5 15,-5 1-14-15,-5 1-75 16,-7-1 185-16,8 13-528 16,-8 5 158-16</inkml:trace>
          <inkml:trace contextRef="#ctx0" brushRef="#br0" timeOffset="209.3936">-1840 366 863 0,'-3'-1'314'0,"1"-1"42"15,2 2-233-15,2 0-36 16,3-1-39-16,4 1-8 16,6 0-19-16,7 0-4 15,-1-5-8-15,5-1-1 16,2 0-5-16,-5-2-34 16,-5 2 50-16,-2 6-396 15,-12 4 112-15</inkml:trace>
          <inkml:trace contextRef="#ctx0" brushRef="#br0" timeOffset="-221.4132">-1791 90 697 0,'2'-6'338'0,"-4"17"-15"0,2 4-160 15,-6 16-89-15,-3 2-49 16,0 12-4-16,1-2-8 16,-1 9-1-16,4-9-3 15,2 4 1-15,5-8-3 16,-2-4 0-16,1-10-2 0,1-12-2 15,1-11 0-15,3-13-1 16,2-7-18-16,2-13-74 16,1-4-252-16,6-2 44 15</inkml:trace>
          <inkml:trace contextRef="#ctx0" brushRef="#br0" timeOffset="1.30604E6">-2027-471 804 0,'-17'3'185'16,"-3"0"79"-16,6 0-225 0,-3 0 14 15,4-5 2-15,2 4 6 16,0-2-7-16,-4-5-4 16,4 2-17-16,-3 5 4 15,-7-1-2-15,-1 7 5 16,-1 3-8-16,-4 9-2 15,1 3-13-15,-3 10-5 16,4 3-6-16,-1 8-1 16,1-5 2-16,4 3 1 15,4-5 2-15,-4 0 2 16,5-5 1-16,-1 2 0 16,0-2 0-16,-1 8 0 15,4-3-1-15,-1 10 2 16,0 0-1-16,-1 6 3 15,5-8-3-15,4 4 0 16,2-11-6-16,7 2 0 0,2-8-5 16,6 2 1-16,0-2-2 15,4 10 2-15,3-3-1 16,0 4 1-16,-2-3-2 16,4 0 0-16,-1-8-2 15,3-4-2-15,2-5 0 16,7-3 2-16,-1-11 2 15,8-3 1-15,1-4 0 0,2-7 1 16,0-2-2-16,-2 2 2 16,-7-4-2-16,1 6 2 15,-6 3-2-15,2 0 4 16,-5 3-5-16,1 4 4 16,-2 0-4-16,4 3 4 15,-6-1-5-15,9-4 3 16,-3-3-3-16,5 1 2 15,-4-13-3-15,8-2 1 16,-5 5-1-16,2-6 3 16,-6-2-2-16,3 3 3 15,-6 1-1-15,2-8 1 16,-4 3-3-16,5-7 2 16,-6-5-2-16,3-4 1 15,6-2-1-15,-3-10 2 16,-9 2-2-16,8-4 3 0,-12-1-4 15,-5 1 3-15,-2 12-2 16,3 2 4-16,-7 10-3 16,-4 2 6-16,-1 9-4 15,-6-5 3-15,0-3-5 16,-3-5 1-16,4-2-6 16,-1-10 2-16,-2-4-3 15,0-6 2-15,2 0 0 0,-6-4 4 16,-1 4-2-16,-8 0 3 15,2 12 1-15,-10 3 2 16,0 10 1-16,-12 7 0 16,2 9 0-16,-12 2 2 15,5 3-3-15,-4-1-31 16,10-2-21-16,-3-6-48 16,10-8-114-16,-6-16-203 15,6-8 14-15</inkml:trace>
          <inkml:trace contextRef="#ctx0" brushRef="#br0" timeOffset="1.05385E6">-2133 789 428 0,'-8'0'210'16,"-1"0"40"-1,2-3-100-15,5-3-10 0,0 0-35 0,9 0-34 16,5-2-37-16,5-4-18 15,4 1-6-15,7-3-3 16,-1 4 5-16,7-3-8 16,6 3 1-16,5-3-4 15,-4 1 2-15,11-2-3 16,-4 2 0-16,1-3 1 16,-6 1 0-16,-3 0 0 15,-14 2 3-15,-8 3 4 16,-10 3 5-16,-16 6 3 15,-9 3 4-15,-15 7 0 16,-8 3-5-16,-14 8-3 16,2-1-3-16,-8 6-4 15,8-3 1-15,-1 0-2 16,11-6 1-16,1 0-3 0,9-6 4 16,-5-1-4-16,6 0 4 15,2 0-3-15,4-4 1 16,9 1-4-16,8-1 2 15,6-3-5-15,8 1-1 16,5-1-1-16,5 4 1 16,13-6 0-16,4-2 5 0,17-13 1 15,8-2 3-15,14-14-1 16,2-4 1 0,7-1-3-16,-8 3 2 0,-2 1-2 15,-20 8 2-15,-10 4-4 16,-20 7 2-16,-8 6-2 15,-15 5 0-15,-15 7-1 16,-7 1 5-16,-13 4-1 16,-1 1 4-16,-8 4-1 15,7-4 0-15,-1 2-2 16,5-5 0-16,-2 3-1 16,5-6 0-16,-3 2-1 15,6 1 3-15,1-3-5 16,10 2 3-16,4 3-4 15,9-5 1-15,4 2-3 16,1 1 5-16,4-3-3 16,6 0 8-16,8-20-341 0</inkml:trace>
          <inkml:trace contextRef="#ctx0" brushRef="#br0" timeOffset="-3833.2258">-823 368 1127 0,'-8'6'246'0,"-2"0"104"15,0-3-329-15,4-1 4 16,2-4 1-16,-1 2 16 16,4-2 60-1,1 2-10 1,0 0-63-16,-4-1-8 0,4 2-11 15,5-1-3-15,-3 2-5 16,1-2 1-16,3 0-1 16,6 0 0-16,-4 3-3 15,15 2-2-15,1 4-2 16,4 5 3-16,3 3-1 16,7-1 3-16,-9 1 2 15,5-1 1-15,-8-3 1 16,-2 0-1-16,-8-3-1 15,-4-2-3-15,-3 1 0 0,-4 2 7 16,-2 0 1-16,-5 6 14 16,1 0 7-16,-7 6 7 15,-3 0-3-15,-7 7 3 16,-5-2-12-16,-6 6-4 16,-3-1-8-16,-8 0 1 15,3-6-6-15,2-1 3 16,6-6-1-16,4-1 2 15,7-7-6-15,4-1 2 16,2-4-5-16,4 2-1 16,0-6-4-16,10 5-35 15,-4-5-38-15,14 8-399 16,-1-3 87-16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3:17.1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F3EC70C-B165-4925-A9CD-BCB4A2C12FAA}" emma:medium="tactile" emma:mode="ink">
          <msink:context xmlns:msink="http://schemas.microsoft.com/ink/2010/main" type="writingRegion" rotatedBoundingBox="4051,5512 7280,6166 7038,7363 3809,6708">
            <msink:destinationLink direction="with" ref="{33BE6379-178F-4C93-AE06-A0FB8E12B63B}"/>
          </msink:context>
        </emma:interpretation>
      </emma:emma>
    </inkml:annotationXML>
    <inkml:traceGroup>
      <inkml:annotationXML>
        <emma:emma xmlns:emma="http://www.w3.org/2003/04/emma" version="1.0">
          <emma:interpretation id="{E01B99C9-4D9F-43E3-9E12-875A591A9103}" emma:medium="tactile" emma:mode="ink">
            <msink:context xmlns:msink="http://schemas.microsoft.com/ink/2010/main" type="paragraph" rotatedBoundingBox="4051,5512 7280,6166 7038,7363 3809,67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782AA7-B58A-4A6A-A3C0-EF23433CF821}" emma:medium="tactile" emma:mode="ink">
              <msink:context xmlns:msink="http://schemas.microsoft.com/ink/2010/main" type="line" rotatedBoundingBox="4051,5512 7280,6166 7038,7363 3809,6708"/>
            </emma:interpretation>
          </emma:emma>
        </inkml:annotationXML>
        <inkml:traceGroup>
          <inkml:annotationXML>
            <emma:emma xmlns:emma="http://www.w3.org/2003/04/emma" version="1.0">
              <emma:interpretation id="{90CA6EED-E128-4564-9EC8-F527ECA63BF9}" emma:medium="tactile" emma:mode="ink">
                <msink:context xmlns:msink="http://schemas.microsoft.com/ink/2010/main" type="inkWord" rotatedBoundingBox="4024,5648 4770,5799 4578,6749 3831,65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3286-2431 427 0,'0'-21'425'15,"5"5"-97"-15,-4 7 8 16,2 3-238-16,-1 8-35 15,1 8-36-15,-5 10-11 16,-1-9-17-16,-1 27 3 16,1 5 3-16,-1-1 3 15,4-5-1-15,2 12 2 16,1-23-3-16,0-11-17 16,0-1-21-16,-3-8-193 15,2-8-128-15,8-13-40 0</inkml:trace>
          <inkml:trace contextRef="#ctx0" brushRef="#br0" timeOffset="225.2265">3398-2514 985 0,'-2'-10'267'0,"1"5"65"0,-4 16-277 16,2 0-47-16,0 9-7 15,0 6-4-15,0 12 3 16,1 0 7-16,6 8 1 15,-1-6-2-15,3-3 0 16,1-6-1-16,3-2 0 16,-6-11-14-16,4-4-21 15,-4-9-54-15,-2-7-253 16,-2 1 45-16</inkml:trace>
          <inkml:trace contextRef="#ctx0" brushRef="#br0" timeOffset="449.9838">3297-2290 421 0,'-11'7'380'0,"2"0"-71"15,-3 1-46-15,4 0-116 16,0-7-67-16,4 4-12 0,5 1-26 16,10-6-8-16,6-5-20 15,10-7-4-15,6-5-4 16,2-9-5-16,-5 0 96 15,0 0-451-15,-10 7 177 16</inkml:trace>
          <inkml:trace contextRef="#ctx0" brushRef="#br0" timeOffset="-1421.8493">2749-2466 1103 0,'-15'-2'274'0,"4"-1"95"16,6 2-319-16,12-5-9 16,5-10-14-16,12-14 2 15,7-12-3-15,14-7-3 16,1-3-6-16,10 3-1 15,-5 14-8-15,1 13-4 16,-17 7-1-16,-1 9-52 16,-15 7-11-16,-3 2-338 15,-13-10 57-15</inkml:trace>
          <inkml:trace contextRef="#ctx0" brushRef="#br0" timeOffset="1.18602E6">2645-2159 1089 0,'66'41'249'0,"-43"19"95"16,-2 1-321-16,18 1-14 16,5-7-20-16,13-34 100 15,-2-18-432-15,-3-9 165 16</inkml:trace>
          <inkml:trace contextRef="#ctx0" brushRef="#br0" timeOffset="-1650.85">3096-2564 1015 0,'-2'-3'275'15,"-1"17"67"-15,-6 1-275 16,1 5-56-16,1 12-4 16,1 0-4-16,2 2 3 15,6 1-1-15,4 4 1 16,9-7-3-16,-7-3 2 15,4-6-4-15,-1-5 3 16,-3-7-1-16,-7-8 1 0,2 0-1 16,-7 0 2-16,-5 0-11 15,1-3-346-15,-4 0 111 16</inkml:trace>
        </inkml:traceGroup>
        <inkml:traceGroup>
          <inkml:annotationXML>
            <emma:emma xmlns:emma="http://www.w3.org/2003/04/emma" version="1.0">
              <emma:interpretation id="{6C9855AB-1824-4337-8EB0-E6CCE25EEA76}" emma:medium="tactile" emma:mode="ink">
                <msink:context xmlns:msink="http://schemas.microsoft.com/ink/2010/main" type="inkWord" rotatedBoundingBox="6249,5957 7280,6166 7038,7363 6006,71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65748.0648">5090-2392 678 0,'4'-49'387'0,"-4"15"-22"16,0 8-80-16,3 10-145 16,-9 6 10-16,3 5-26 15,-4 5-2-15,0 3-38 0,-8 6-18 16,7 8-34-16,-10 12-11 16,1 7-15-16,-4 7-1 15,5 1-3-15,-1 5 2 16,13-7-3-16,2 0 0 15,2-8 1-15,5-5-1 16,1-4 0-16,0-2-1 16,2-9 1-16,6 1-1 15,-4 0 0-15,7-2 0 16,-1 2-2-16,4 0-1 16,-1-1 1-16,4-11-2 15,-1-1 1-15,2-4 1 16,-2-2 3-16,-2 2 0 15,-2 1 2-15,-5 1-1 16,-3 1-1-16,-5 13-1 16,3 3 0-16,-4 15-1 15,1 3 2-15,-5 1 2 0,0-9 1 16,-6 1 13-16,-4-11 11 16,-2-2 16-16,-3-3 3 15,-5 8 7-15,0-11-14 16,-2-2-10-16,3 2-17 15,3-3-4-15,9-17-7 16,0 16-2-16,4 1-2 0,3-6-3 16,2 4-21-16,4 7-88 15,-3-8-77 1,6-4-359-16,4-4 9 0</inkml:trace>
          <inkml:trace contextRef="#ctx0" brushRef="#br0" timeOffset="666342.9391">5381-2291 1029 0,'-8'-6'392'15,"-1"4"50"-15,2 8-288 16,-4 7-42-16,3 2-58 0,2 8-27 15,1-2-25-15,4 4 1 16,4-5-1-16,3 3 1 16,-1-12 0-16,4 6-1 15,0-8-2-15,2 3 1 16,1-4 0-16,5 2-2 16,-5-10-1-16,7 5 0 15,-1-3-1-15,-1-1 1 16,0-2 0-16,3 2 0 15,-6 4 0-15,-1-1 2 16,-3 2-1-16,-3 10 1 16,-4-6 0-16,-1 7 0 15,-5 2 1-15,-3 7 4 16,-5-3 9-16,-6 11 20 16,-3-7 7-16,2-2 10 15,-2-7-3-15,3-3-9 0,6-8-19 16,5-3-8-16,1-4-11 15,5 2-15-15,2-2-27 16,4 3-86-16,0-2-28 16,0 4-340-16,1-4 32 15</inkml:trace>
          <inkml:trace contextRef="#ctx0" brushRef="#br0" timeOffset="666581.8144">5533-2455 1121 0,'-2'32'281'15,"-1"8"85"-15,6 10-313 16,4 0-44-16,5-3-5 16,5-13-1-16,6-2 0 15,0-9 0-15,7-1-2 16,0-7 1-16,-1 6 0 15,-8 2-2-15,2-3 1 16,-9-3 1-16,-5 0-3 16,-6-5-2-16,-3-9-48 0,-10 2-319 15,-10-2 87 1</inkml:trace>
          <inkml:trace contextRef="#ctx0" brushRef="#br0" timeOffset="666808.2074">5512-2199 1002 0,'0'-2'381'0,"-4"4"58"0,4-1-270 16,2-1-39-16,3-1-57 15,2-1-20-15,4-1-37 0,4-9-7 16,2-3-7 0,6-13 2-16,-1-1-1 0,5-11-1 15,-5 5 12-15,-4-4-102 16,-6 23-369-16,-13 12 100 15</inkml:trace>
          <inkml:trace contextRef="#ctx0" brushRef="#br0" timeOffset="1.42163E6">5269-1313 1017 0,'-20'11'292'0,"5"1"83"0,12-7-293 15,6-2-13-15,8-11-29 16,15-7-4-16,9-11-22 16,17-9 3-16,8-11-10 15,17-13 3-15,-2 3-6 16,3-7 4-16,-12 1-8 15,1 3 6-15,-17 11-6 0,-7-3 4 16,-10 16-5-16,-5 0 5 16,-11 4-5-16,-7 1 7 15,-6 14-5-15,-12 10 5 16,-6 12-4-16,-10 22 3 16,-10 19-6-16,-11 13 8 15,-5 5-8-15,-16 13 6 16,1-9-3-16,-5 4 6 15,5-14-7-15,-1 2 6 16,16-18-5-16,4-2 4 16,12-13-5-16,6-2 5 15,15-17-5-15,6-1 1 16,11-6-1-16,2-7 4 16,6-6-5-16,16-12 4 15,4-7-2-15,18-16 3 16,9-11-4-16,14-15 5 0,-2 10-4 15,2-7 4-15,-11 13-6 16,-13 8 4-16,-14 22-6 16,-12 8 0-16,-14 14-9 15,-12 17 9-15,-9 7-3 16,-14 10 7-16,-8 6-1 16,-13 5 17-16,-2-4-4 0,-7 4 7 15,9-7-6 1,-5-3 4-16,10-5-11 0,1-3-20 15,10-11 167 1,2-27-586-16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7:07.6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9D98EC4-64EF-40CE-88C3-2EB199816D19}" emma:medium="tactile" emma:mode="ink">
          <msink:context xmlns:msink="http://schemas.microsoft.com/ink/2010/main" type="inkDrawing" rotatedBoundingBox="19624,5897 23775,5297 23822,5621 19671,6222" semanticType="underline" shapeName="Other">
            <msink:sourceLink direction="with" ref="{FF207FBD-13CE-49CF-9111-4133918F49F2}"/>
          </msink:context>
        </emma:interpretation>
      </emma:emma>
    </inkml:annotationXML>
    <inkml:trace contextRef="#ctx0" brushRef="#br0">0 758 1030 0,'12'-3'237'0,"13"5"91"16,10 3-298-16,26-30-20 16,8-6-6-16,27-22 2 15,2-12-2-15,29-15 2 16,-9 25-6-16,22-11 5 16,-18 17-2-16,7 12-2 15,-26 14-3-15,6 6-2 16,-29 25-3-16,7 6 1 15,-15 7-2-15,9 2 3 16,-12-3 2-16,27-6 2 16,-4-6 0-16,23-19 3 15,-5-10-1-15,16-8 3 0,-14-5-2 16,11-3 1-16,-19 11-3 16,-1 11 2-16,-18 10-4 15,1 10 1-15,-20 5-1 16,14 6 4-16,-5-3 1 15,20-6 6-15,-1-4-3 16,19-16 4-16,-13-8-5 0,14-16 1 16,-16-4-2-16,9-7 1 15,-21 11-3-15,1 8 1 16,-24 12-4-16,-7 20 2 16,-24 16 4-16,0 5 4 15,-9 4-1-15,15 4 7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4:19.7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75FC699-088E-46AF-9774-18AA2FC02F9C}" emma:medium="tactile" emma:mode="ink">
          <msink:context xmlns:msink="http://schemas.microsoft.com/ink/2010/main" type="inkDrawing" rotatedBoundingBox="6881,12650 7085,3234 7588,3245 7385,12661" semanticType="callout" shapeName="Other">
            <msink:sourceLink direction="with" ref="{3B08114A-9CA3-4E35-B41C-8435C956736F}"/>
            <msink:sourceLink direction="with" ref="{FFFBD706-0B94-495E-965B-0E41E20C0158}"/>
          </msink:context>
        </emma:interpretation>
      </emma:emma>
    </inkml:annotationXML>
    <inkml:trace contextRef="#ctx0" brushRef="#br0">-8536-6490 861 0,'-1'-2'217'0,"-2"2"73"0,1 3-246 15,2 0-16 1,0 3-11-16,0 4 0 0,2 0-4 15,-4 6 1-15,2 5 4 16,-2 16 2-16,-2 9 3 16,-2 17-3-16,0 4-2 0,-1 18 2 15,3-4 2-15,1 5 0 32,3-17 2-32,1 0 6 0,-1-15 0 0,0-4 2 15,-1-5-1-15,-4 11-4 16,2 4-5-16,-3 18-8 15,0 7-6-15,1 8-5 16,-1-11 2-16,0 2-4 16,0-20 3-16,-2 1-5 15,2-15 4-15,0 15-4 16,0-8 2-16,3 10-2 16,1-6 3-16,1 12-3 15,-2-18 4-15,-4 15-3 16,1-4 3-16,-3 5-3 15,0-4 4-15,0 10-6 16,1-19 4-16,-1 2-3 0,4-12 3 16,-1 4-3-1,1-11 3-15,-1 18-3 16,3-9 5-16,-3 15-5 0,3-7 4 16,-2 9-4-16,2-11 5 15,0 8-6-15,0-4 6 16,-4-3-5-16,-3-4 5 15,-2 19-5-15,-2-6 5 16,1 8 0-16,5-4 8 0,0-1-2 16,7-24 7-16,-1-4-2 15,2-10 2-15,2 6-7 16,1-3 1-16,-2 12-8 16,2-5 2-16,0 5-6 15,-1-6 6-15,-1 12-8 16,3-7 7-16,-4 7-6 15,-2-2 5-15,2 7-5 16,0-11 7-16,-2 6-7 16,2-3 5-16,2 11-5 15,0 0 5-15,-2 3-7 16,1-3 7-16,-2 10-6 16,-1-8 6-16,0 0-5 15,-1-6 6-15,2 2-6 16,-2-15 6-16,1 3-6 15,1-8 5-15,1 13-5 0,-2-2 5 16,1 11-6-16,-1-3 6 16,-1 15-6-16,0-5 7 15,1 11-8-15,-1-6 8 16,3 13-7-16,-1-12 7 16,2 4-7-16,-4-17 6 15,3 4-5-15,0-15 5 16,2 5-6-16,-2-6 7 0,3 8-7 15,-2-10 7 1,3 13-7-16,-4-6 7 0,1 15-7 16,-2-10 6-16,1 11-6 15,-4-6 6-15,3 9-6 16,-4-14 6-16,5 16-5 16,-1-8 6-16,1 8-7 15,1-11 6-15,2 6-6 16,-6-16 6-16,0 6-6 15,2-17 8-15,-4 9-8 16,2-13 7-16,3 15-8 16,2-4 8-16,-2 12-8 15,4-1 8-15,-1 10-8 16,2-7 8-16,1 5-8 16,-1-10 8-16,-4 3-8 15,1-8 8-15,-1 9-8 0,1-2 7 16,-2 3-6-16,3-11 6 15,0 2-6-15,0-14 7 16,-2-2-7-16,-1-6 6 16,0 5-5-16,-1-6 6 15,1 3-8-15,0-2 8 16,3-3-7-16,-1-3 6 16,1 3-6-16,-2-3 6 0,-1 5-6 15,0 4 7-15,2 8-7 16,-1-1 7-16,2 5-6 15,0-2 5-15,0 2-6 16,2-2 6-16,-2 2-5 16,0-2 4-16,2 1-5 15,-2-9 7-15,-2-2-7 16,2-9 6-16,2 0-5 16,-3-5 4-16,-1-1-5 15,1-4 5-15,-4-4-6 16,4-3 7-16,-2-6-6 15,0 0 7-15,-2 0-5 16,2-1 6-16,-1 1-5 16,1 0 3-16,-2 0-4 15,0 2 1-15,1 1-51 0,-2-2-23 16,-2 1 479-16,-1 3-818 16,0-7 409-16</inkml:trace>
    <inkml:trace contextRef="#ctx0" brushRef="#br0" timeOffset="387.161">-9070 2274 936 0,'-3'12'251'0,"5"10"75"16,7 5-259-16,9 7-18 15,4 1-8-15,1 13 1 16,1-2-3-16,-1 3-10 16,-4 0-3-16,2 3-11 15,-4-12 0-15,3 1-6 16,0-10 5-16,5 9-4 16,-5-8 4-16,3-4-5 15,-3-2 1-15,-4-2-6 16,-2-14 2-16,-2-6-3 15,-4-5 3-15,1-15 0 16,1-4 3-16,0-12-3 16,1-5 3-16,0-7-6 15,0 1 2-15,2-3-5 0,3 6 4 16,4 3-40-16,0 8 8 16,-10 0-366-16,-8 1 88 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9:37.17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B08114A-9CA3-4E35-B41C-8435C956736F}" emma:medium="tactile" emma:mode="ink">
          <msink:context xmlns:msink="http://schemas.microsoft.com/ink/2010/main" type="inkDrawing" rotatedBoundingBox="1123,9903 16487,13151 15120,19617 -243,16369" semanticType="callout" shapeName="Other">
            <msink:destinationLink direction="with" ref="{E75FC699-088E-46AF-9774-18AA2FC02F9C}"/>
          </msink:context>
        </emma:interpretation>
      </emma:emma>
    </inkml:annotationXML>
    <inkml:trace contextRef="#ctx0" brushRef="#br0">-14826 174 847 0,'-6'-2'256'15,"1"2"53"-15,-1 2-237 16,5 0-30-16,-1 1-23 16,2 3-5-16,-3 1-9 15,5 3 2-15,-4 3-1 16,0 6 6-16,-2 4 2 0,2 8 5 15,2 4-2-15,-3 9 1 16,6-2-8-16,2 4-2 16,3-9-5-16,-1 4 1 15,1-7-3-15,-2 10-1 16,-4-5 9-16,-5 10 8 16,6 0 0-16,-8 6 2 15,3-4 1-15,2 7-10 16,0-5-8-16,-6 10-1 15,6-9 0-15,0 0 6 16,-1-7 3-16,1 4 1 16,-2-10 1-16,1 5 2 15,-5-3-7-15,3 8-3 16,-1-5 0 0,3 6 0-16,1 0-1 0,8 8 1 15,-4-6-1-15,4 4 1 16,-4-9-2-16,3 5 0 0,-6-4-1 15,2 7 0-15,-4-6 0 16,4 9 0-16,-5-5 0 16,2 5 13-16,5-2 0 15,-1 9 1-15,1-5-1 16,3 8 2-16,-2-5-14 16,-3 4-1-16,1-6 0 0,1 9 0 15,-2-11 0 1,-1 8 0-16,4-8 0 0,-5 4 0 15,4-10 0-15,-2 14-1 16,-3-8 1-16,0 10 0 16,2-4-1-16,-1 12 0 15,2-10 0-15,2 10 1 16,-2-6-1-16,1-1 0 16,-1-9 1-16,4 4 0 15,-1-12-1-15,1 5 1 16,6-2 0-16,2 7-1 15,-1-5 1-15,3 10 5 16,0-4 0-16,-4 8 2 16,0-8 0-16,-1 7 1 15,-1-8-7-15,1 7 1 0,-3-8-2 16,3 7 0-16,-5-13 0 16,-1 5 1-16,-2-12-1 15,2-1 0-15,-3-10-2 16,2 5 2-16,-2-6-1 15,2 14 0-15,-2-3 1 16,0 10 1-16,-2-5-2 16,6 11 1-16,-1-9-1 0,1 3 0 15,-1-10 0-15,4 4-1 16,-6-8 1-16,-2 8 1 16,-1-7 0-16,-1 9 0 15,-1-4 1-15,-1 3 17 16,2-12 2-16,2 7 2 15,1-7-1-15,1 8 2 16,1-8-20-16,0 6-3 16,1-6-1-16,1 8 1 15,-2-13 0-15,1 8 0 16,-1-9 2-16,-2 0-1 16,-3-8 0-16,-2 6 1 15,-2-3-1-15,-2 5 1 16,1 0-2-16,-1 6 13 15,3-3-1-15,1 7 3 16,2-5-2-16,0 2 2 16,2-12-12-16,-1-1-2 0,1-13-1 15,-1-4 0-15,1-6-1 16,1 1-1-16,-3-9-1 16,2-1 2-16,-4-3 1 15,4 3 6-15,-4-2 3 16,4 4 14-16,-1-1 0 15,2 7 1-15,3 6-5 0,4 7-1 16,0 2-11 0,7 4-2-16,2-3-2 0,5-5 0 15,1-7-3-15,1-2 0 16,-3-7-1-16,1-2-1 16,-4-2 0-16,0 2 2 15,0-1 0-15,0 7 1 16,0 0-1-16,6 5 0 15,-5 1 0-15,10 3 0 16,0-2-1-16,13-1 1 16,-2-5-1-16,14-5-1 15,0-7-2-15,10-4 1 16,-7-3 0-16,15-3-1 16,-11 2 2-16,6 0 1 15,-9 3 1-15,9 1 0 16,-8 3 1-16,16-3-1 15,-7 0 0-15,18-4-2 0,-10 3 1 16,10-4 0-16,-12 1 0 16,10 3-1-16,-14 5 2 15,14-1 0-15,-8 4-2 16,8-2 1-16,-6 1 0 16,3-2 0-16,-8 1 0 15,6-6 0-15,-10 7 1 16,10-3-1-16,-6 5 0 0,11-2 0 15,-8 1 1-15,5 1-1 16,-11 4 0-16,11-6 0 16,-9 4 0-16,9 1 0 15,-5-2 1-15,15-3 0 16,-10 4-1-16,8-1 0 16,-13 0 0-16,14 0 0 15,-15 0-1-15,13 0 2 16,-4 2 0-16,17 1-1 15,-16-2-1-15,14 1 1 16,-13 1-1-16,12-2 1 16,-15 1 1-16,17 4-2 15,-12 3 2-15,13-4-1 16,-13-2 0-16,15 0-1 0,-13-5 1 16,18-2-1-1,-7-1 1-15,9 1 0 0,-14-4 0 16,16 6 0-16,-19-2 0 15,12-2 1-15,-6 3 0 16,8-2-2-16,-12-3 1 16,13 2-1-16,-13 0 0 15,9-2 1-15,-10-1 1 16,12 6-2-16,-13-1 1 0,11-4 0 16,-16 2 0-16,17 4 0 15,-14-2 0-15,14-6 1 16,-18 6-1-16,14-2-1 15,-14 4 1-15,9-4 0 16,-12 9 0-16,16-4 1 16,-13-1 1-16,5 4-3 15,-11 5 0-15,9 2 1 16,-17 8-2-16,9-1 2 16,-2 2 1-16,8-7-1 15,-9-4-1-15,13 3 2 16,-11-7-3-16,9-8 0 15,-14 5 1-15,8-6 0 16,-9 3-1-16,10 1 2 16,-16 4 1-16,10-1 0 0,-15 6-2 15,7 0 1-15,-10 2 1 16,14 1-1-16,-8 2-1 16,14-8 1-16,-5-5 1 15,3-1-2-15,-7 1 0 16,4-7-1-16,-12 5 1 15,5 0 0-15,-7 0 1 16,7 1 0-16,-7 1 1 16,11 9 0-16,-9-1 0 15,9 2-1-15,-9 2 1 0,13-5 0 16,-12-1-1-16,13-4 1 16,-3-5-2-1,13-4-1-15,-15 4-1 0,11-6 0 16,-11 1 0-16,7 3 2 15,-17 3 3-15,17-2 0 16,-15 5 0-16,11 3 1 16,-8 1-1-16,5 0-2 15,-9 4 0-15,6-7 1 16,-11 1-2-16,8-1 1 16,-8-2 1-16,5-1-1 15,-7 4 0-15,5-4 0 16,-10 1 1-16,7 7-1 15,-9-1 0-15,5-4 1 0,-12 4-1 16,8 2 0-16,-8-2 1 16,7 1 1-16,-6-3-2 15,9 2 0-15,-7-5 1 16,7-5 0-16,-8 2-2 16,6-2 0-16,-7-1-1 15,0 2 1-15,-8-1-1 16,5-1 1-16,-6 4 1 15,1-1 2-15,-1 0-2 0,6-1 0 16,-5 1 0-16,5-5-2 16,-5 3-1-16,7-2 0 15,-8-1 0-15,4-1 1 16,-10 1 3-16,6-1 1 16,-8 3 1-16,3 0 0 15,-4 1-2-15,-1-1 0 16,-2 1 0-16,-2-7-3 15,-5 0-1-15,2-2 0 16,-2-1-2-16,2-1 3 16,-3 3 3-16,0 0 3 15,0 4 0-15,-5 1 2 16,-1 5-3-16,1 3 0 16,-2 0-2-16,-3 3 0 15,1-1 0-15,0 1 1 0,-1-6-1 16,-1 1 1-1,2-2-2-15,0-2-2 0,-2-2-1 16,1 2 4-16,-2-2-1 16,-2 4 2-16,0 1 1 15,0 1-1-15,-1 2-2 16,1 2 1-16,3-2 0 16,2 0 0-16,1 1 0 15,0-2-1-15,0-3-1 0,0 0 1 16,-4-1-1-16,1-2 2 15,-1 0-1-15,1 0 2 16,-3 1-1-16,6 0 0 16,-3-1-1-16,4 0 0 15,-3 2 0-15,2-4-1 16,1 3 1-16,0 0 1 16,0 1-1-16,0-1 1 15,1 0 0-15,1-2-1 16,-1 2 2-16,0 0-28 15,-2 1-35-15,-3 2-69 16,-3 0-25-16,-3 0-82 16,-3 0-218-16,-3 3 64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7:38.4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1D88277-9C55-41B4-861A-F58204D02E58}" emma:medium="tactile" emma:mode="ink">
          <msink:context xmlns:msink="http://schemas.microsoft.com/ink/2010/main" type="inkDrawing" rotatedBoundingBox="26848,6639 31214,6293 31240,6625 26875,6972" semanticType="underline" shapeName="Other">
            <msink:sourceLink direction="with" ref="{56762A28-81FD-4178-89C6-87ED78D907CB}"/>
          </msink:context>
        </emma:interpretation>
      </emma:emma>
    </inkml:annotationXML>
    <inkml:trace contextRef="#ctx0" brushRef="#br0">0 526 341 0,'26'-15'140'0,"10"15"14"16,1 3-96-16,11-16-8 16,-2 1-25-16,9 3-6 15,-3-19-9-15,11-10 20 16,-2 7 3-16,15-2 33 15,8 10 88 1,-3 9-98-16,1 9 7 16,-6 10-32-16,1 12-9 15,-13-1-4-15,18 3 2 16,-4-1-15-16,12-7 2 16,-2-13-1-16,15-11 5 0,-11-12 1 15,16-2 3-15,-5-1-4 16,8 16-2-16,-15 12-6 15,6 13-2-15,-24 7-2 16,1 10 8-16,-14-3 3 16,15 7 5-16,-7-10 1 15,18 7 2-15,-5-22-9 0,20-16 0 16,-11-16-3-16,15-19 1 16,-10-16 1-16,10 9 1 15,-21 10-2-15,0 13 1 16,-24 17 7-16,-7 15 16 15,-18 5 4-15,3 7 7 16,-11-4 1-16,11-1-3 16,-3-15-16-16,9-10-3 15,-3-8-7-15,11-12 0 16,-8 4-4-16,0-7 1 16,-11 13-2-16,-3 5 1 15,-12 11-4-15,-1-3-2 16,-7 15-2-16,2-6 1 15,0-3-1-15,6-1 1 16,6-4 1-16,16-7 1 0,8-5 0 16,19-7-37-16,-4 8 219 15,-13 8-557-15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6:17.0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5905238-A02B-40C2-BD3D-A81EB99F5380}" emma:medium="tactile" emma:mode="ink">
          <msink:context xmlns:msink="http://schemas.microsoft.com/ink/2010/main" type="inkDrawing" rotatedBoundingBox="9411,1301 15390,6494 13457,8720 7477,3528" semanticType="9" shapeName="Other">
            <msink:sourceLink direction="with" ref="{4A2A60DA-078A-46B8-8379-50EE1ACB83E6}"/>
            <msink:sourceLink direction="with" ref="{FBD78FB4-B738-4152-8C0E-98B3BCE4CDBB}"/>
          </msink:context>
        </emma:interpretation>
      </emma:emma>
    </inkml:annotationXML>
    <inkml:trace contextRef="#ctx0" brushRef="#br0">-7431-6621 468 0,'-5'-3'342'16,"0"-1"-51"-16,1-4-41 15,1 3-145-15,0 1-14 16,1 1-17-16,2 1-2 15,0 4-16-15,2-1-13 0,-2 1-17 16,1-2-11 0,1 3-8-16,4 0-5 0,-2 0 2 15,4 1-1-15,0 4 1 16,1-2 2-16,-1 5 3 16,1 0-1-16,0 3 2 15,2 4-1-15,1-1-3 0,2 4-2 16,-2 4-1-16,5 2-1 15,1-5-1-15,2 2 0 16,-1-1 0-16,2-6 0 16,-4-1-1-16,8 5 1 15,-4-4 0-15,5 6-1 16,0 2 1-16,3 4-1 16,-7-3-1-16,2 6 0 15,-7-6 0-15,3 12 1 16,-3-2-1-16,5 4 2 15,-4-2 0-15,11 8-1 16,-6-12 2-16,8 1-2 16,-7-4 0-16,4-2 0 15,-4-6 1-15,1 0-1 16,0-5 1-16,2 2-1 16,-2-5 0-16,1 1 0 15,1 1 0-15,4-3 0 0,-5-5 0 16,5 8 0-16,-4-5 1 15,4 0 1-15,-8 3-2 16,2 4 0-16,-4-1-1 16,2 4 1-16,-3-1-1 15,-2 1 2-15,5-4-1 16,0 10 2-16,-3-1-3 16,3 6 2-16,2-1-1 0,-2 9 0 15,-2-6 0-15,4 8 0 16,-4-1 0-16,2-1 0 15,-3-15 0-15,2 0 0 16,-4-3 0-16,5-7 1 16,-4-6-1-16,2 12 0 15,-1-2 1-15,3-5-1 16,-3 4 1-16,6 1-1 16,-4 1-1-16,5 0 1 15,-4-4-1-15,2 3 0 16,-5-1 2-16,3-2 0 15,-3-1-1-15,4 6 1 16,-7-4 0-16,6 5 0 16,0 2-2-16,2 1 2 0,-4-5-2 15,7 5 1-15,-5-4 0 16,1 4 0-16,-2-3 1 16,5 0-1-16,-4 0 0 15,5 5 0-15,-5-11 1 16,5-1-2-16,-5 3 1 15,7 2 0-15,-4-5 1 16,5 8-2-16,-2 2-2 16,3 5 11-16,-3-16 0 0,2 8 2 15,-5-9-1-15,2 3 4 16,-7-5-11-16,4 10 0 16,-2-5-2-16,3 7 2 15,0-4-2-15,6 3 1 16,-4-3 0-16,7 3-1 15,-4-6 2-15,1 1-1 16,-3-4 0-16,5 3-1 16,-5-6 1-16,5 1 4 15,-7-1 2-15,6 6 0 16,-4-7 1-16,4 7 4 16,-5-3-6-16,7 3 12 15,-6 4 3-15,2 4 4 16,-3-4-8-16,4 4 4 0,-7-5-15 15,2-5-2 1,-1 4-4-16,0 5 2 0,-1 2-1 16,4 6 1-1,-4-1-1-15,4 0 0 0,-5-5 1 16,5 0-2-16,-4-9 1 16,4 10-1-16,-4-1 0 15,4-1 0-15,-3-4 1 16,3 7-1-16,0-14 1 0,5 1 0 15,-4-1-1-15,3 3 1 16,-4-2-2-16,-5 1 2 16,2 2-2-16,4-7 2 15,0 3-2-15,1-4 3 16,1 1-3-16,2-2 2 16,-3 5-2-16,2 0 3 15,1 0-3-15,3-1 2 16,-3 6-1-16,4 4-1 15,0 0 0-15,2 9 2 16,-6-1-1-16,1-2 1 16,-1 2-2-16,-6-5 3 15,-1-6-3-15,4 1 1 16,-5-4-2-16,0-2 4 16,5-1-3-16,-4 6 0 15,-2-5 1-15,4 1 2 16,-4 2-2-16,1 0 0 0,-5-5 2 15,2 4-2-15,-3-4 1 16,0 4 3-16,0-3 6 16,1 3-1-16,-1-3 1 15,2 7-1-15,-2-5-2 16,-2 4-4-16,-1-4 0 16,1 0 0-16,-1-7-1 15,0 3 1-15,-3-9-3 0,4 10 2 16,-2-6-2-16,-1 4 1 15,0-3-2-15,2 10 3 16,-4-7-3-16,0 4 3 16,1 2-1-16,5 4 2 15,-3-4-4-15,3 2 4 16,-2-2-4-16,1-4 3 16,-9-2-2-16,7 4 1 15,0 1-1-15,4 2 0 16,0 1 0-16,10 4-1 15,-4-5 2-15,0 2-2 16,-2-5 1-16,5 2 0 16,-6-6 1-16,2 4-2 15,-2-6 2-15,1 2-2 16,-4 0 2-16,2 1-1 0,-1-3 1 16,5 7-2-16,-6-2 2 15,6 4 0-15,2 2-1 16,-8 0 2-16,-3-2-3 15,1-1 3-15,-4-2-3 16,-2-1 3-16,1 3-4 16,2-3 5-16,0 0-5 15,-2-4 6-15,-1 0 2 16,2 0 7-16,-8-7-4 0,4 10 5 16,0-4-2-16,-3 2 5 15,-1-5-5-15,1 3 3 16,-6-7-3-16,4 2 0 15,-4-2-10-15,-1 2 2 16,2-1-2-16,-2 0 2 16,-3-4-4-16,1 5 3 15,4 0-2-15,-2 2 2 16,0 3-20-16,1 2-99 16,-4-5 254-16,2 6-615 15,-4-3 189-15</inkml:trace>
    <inkml:trace contextRef="#ctx0" brushRef="#br0" timeOffset="31381.6111">-7359-7509 697 0,'0'5'252'16,"1"-2"33"-16,5 4-158 16,0 1-53-16,8 1-7 15,2-1-10-15,3-2-1 16,1-6-15-16,6-4-2 0,-2-4-7 15,2 2 0-15,-3 1-8 16,4 7-1-16,-1 8-5 16,3 9-1-16,-1 1-7 15,6 9 2-15,-5-1-7 16,6 4 0-16,-6-8-4 16,8 4 2-16,-6-8 0 15,7 1 11-15,-9-2 2 16,8-1 3-16,-9-1 2 15,2 11-3-15,0-8-9 0,3 4-2 16,1 2-4-16,4 0-1 16,2-9-1-16,5 11 1 15,-2-5-3-15,-5 9 3 16,0-1-2-16,1 5 3 16,-4-5-1-16,2 0 6 15,3-10-3-15,1 5 2 16,-3-7-2-16,5 4 0 15,-6-2-4-15,6 7 1 16,-6-2 0-16,7 11 0 16,-5-4-1-16,8 7 3 15,-10-4-2-15,5 0 5 0,-10-5-1 16,9 0 5-16,-6-2-4 16,8 0 4-16,-4 0-8 15,8 2 2-15,-7-4-4 16,3 6 1-16,-5-6-1 15,8 5 1-15,-7-2 0 16,5 6 6-16,-5-3 1 16,4 8 3-16,-7-4-1 15,6 9 1-15,-5-5-9 0,10 7 4 16,-1-7-8-16,6 4 5 16,-4-12-5-16,3 0 4 15,-7-9-3-15,7-1 4 16,-5 2-4-16,7 1 4 15,-7-3-4-15,3 8 4 16,-10 2-6-16,4 6 5 16,-13-1-3-16,10 13 3 15,-3-4-2-15,4 10 11 16,-4-13-4-16,6 12 6 16,-9-15-5-16,4 10 2 15,-4-19-10-15,4 5 3 16,-5-8-5-16,7 11 4 15,-7-11-3-15,12 14 5 16,-12-3-5-16,1 1 5 16,-8-7-4-16,5 3 4 0,-8-4-5 15,6 4 4 1,0-2-5-16,8 5 8 0,-6-4-5 16,6 7 9-16,-4-8-2 15,7 11 3-15,-3-2-3 16,6 12 0-16,-5-10-8 15,4 7 3-15,-5-8-4 16,2-2 1-16,-3-8-1 0,4 2 3 16,-7-13-5-16,3 8 6 15,-1-5-6-15,-1 3 6 16,-5-4-7 0,11 16 8-16,-7-12-7 0,4 15 6 15,-3-4-7-15,10 8 4 16,-8-9-2-16,7 0 1 15,-5 0-2-15,3 1 5 16,-5-4-4-16,2 6 3 16,-6-3-2-16,2-6 3 15,-5-2-5-15,5 2 6 16,-3-10-5-16,5 10 4 16,1-6-5-16,6 12 6 15,2 4-8-15,1 10 4 16,-3-7-2-16,3 5 2 15,-10-10-2-15,4-1 3 0,-6-4 1 16,7 4 0-16,-5-2-2 16,-1 1 2-16,-4-7-3 15,-2 3 3-15,-12-12-5 16,0 2 5-16,-2-10-4 16,-3-3 5-16,3-8-5 15,1 3 6-15,1-1-6 0,3 3 6 16,0 2-6-1,3 9 5-15,0 2-3 0,0 0 2 16,-5-1-3-16,0-4 3 16,-7-4-4-16,-2-3-13 15,-4-5-29-15,-8-3-74 16,-8-1-30-16,-4-9-323 16,-5-3 40-16</inkml:trace>
    <inkml:trace contextRef="#ctx0" brushRef="#br0" timeOffset="841929.1745">-5307-3455 256 0,'-5'9'101'16,"7"-7"2"-16,4-1-52 16,6-4-35-16,8-8 4 15,0-4-5-15,8-5 8 0,2-12-7 16,6-6 2-16,-9 1-8 16,18-8 2-16,-8 9-6 15,7-3 1-15,-4-1-5 16,12-7-2-16,-6 1 4 15,15-14 4-15,-2 0-3 16,11-3 9-16,-1 10 1 16,9-9-4-16,-10 4-5 15,9-3 1-15,-10-1-8 16,10-10 3-16,-8 14-2 0,14-20 3 16,-8 9-2-16,12-5 2 15,-7 0-4-15,12-13 4 16,-15 22-5-16,12-5 5 15,-13 6 0-15,7-4 1 16,-5-1 4 0,-2 8-5-16,-18 5 4 15,-11 7-1-15,-16 19 33 16,-16 13 17-16,-8 3 42 16,-4 8 2-16,-2 1 10 15,-2 2-29-15,2 3-291 16,8-15 62-16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27:11.7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2BD4E0E-5006-44C9-94E7-BB8DEA7C47ED}" emma:medium="tactile" emma:mode="ink">
          <msink:context xmlns:msink="http://schemas.microsoft.com/ink/2010/main" type="inkDrawing" rotatedBoundingBox="10172,2488 16165,2853 16060,4573 10067,4208" hotPoints="16916,3760 13390,4402 9921,3498 13448,2857" semanticType="enclosure" shapeName="Ellipse"/>
        </emma:interpretation>
      </emma:emma>
    </inkml:annotationXML>
    <inkml:trace contextRef="#ctx0" brushRef="#br0">-4745-22 828 0,'-23'26'270'0,"0"-3"36"15,7-5-201-15,6-4-91 16,4-2-1-16,5-12-9 16,-1-3 2-16,-2 2-3 15,-4-4 2-15,-3 2-3 16,-9 6 8-16,-3 2-2 15,-6 8 3-15,1 7-1 16,-2 2 1-16,2-4-5 0,-9 1 1 16,5-7 1-16,-9 0 16 15,-1-3 8-15,-1-1 17 16,8-7 5-16,-5 3 6 16,10-1-15-16,0 1-7 15,7 1-19-15,0 6-8 16,10 1-9-16,0 0-1 15,4-1-2-15,-2 4 0 16,4-4 0-16,-9 1 1 16,-1-4 0-16,-4 3 2 15,-2-5-1-15,-6 3 1 16,4 0 0-16,-1 5 6 16,0 1 4-16,-3 7 10 15,8-2 0-15,-1 4 0 0,8-2-6 16,7 1-6-1,8-5-10-15,4 5-1 0,1-6-2 16,0 0 2-16,-1 1-1 16,-1 1 0-16,-2-7-1 15,-2 6 1-15,-5-2 0 16,4 1 3-16,-1-2-1 16,5 5 3-16,3 1-3 15,8 8 1-15,1 2-1 16,2 15-1-16,2-3 0 15,5 6 0-15,-4-7-1 0,0 1 1 16,2-13-1-16,-1-2 2 16,-6-7 0-16,4 2 0 15,-2-3 0-15,1 9 1 16,0-4-1-16,6-1 1 16,-1-2 0-16,9-2-1 15,-3-8-1-15,8 7 1 16,-4-13-1-16,10 11 1 15,-4-5-1-15,10 2 2 16,-8-2-3-16,4 8 3 16,-7-12-3-16,13 1 2 15,-7-2-1-15,11-2 1 16,-1 0 1-16,6-2 0 16,-8-3-1-16,8-3 2 15,-2 1-2-15,11 1-1 0,-8 1 0 16,7-7 1-16,-5 0-2 15,3-1 2-15,-9 5 0 16,9-6 1-16,-5 6 0 16,11 4-1-16,-6-2 0 15,9-4-1-15,-14 4 1 0,13 2-1 16,-11 2 1 0,6 0 1-16,-2 5 0 0,13 3 1 15,-8 4-2-15,10 0 0 16,-9 10-2-16,-1-2 2 15,-10 3-1-15,4-9 2 16,-13-6 0-16,9 10 0 16,-7-19 0-16,11 11 0 15,-11-13-1-15,11 17 1 16,-8-14-2-16,4 17 1 16,-10-14-2-16,9 20 1 15,-7-10 0-15,10 4 2 16,-2 0 0-16,14 0 0 15,-7 0-1-15,14-5 1 16,-8-9-2-16,7-4 1 16,-15-1-1-16,7-9 2 0,-18 5-2 15,6 2 2-15,-12 1-1 16,7 0 1-16,-11 3-1 16,9 0-1-16,-7 0 0 15,10 2 2-15,-7-4-3 16,9-1 2-16,-4-4 0 15,10-9 1-15,-7 4-2 16,10-2 2-16,-10-2-1 16,3-4 0-16,-10 3-2 0,2-3 1 15,-10 6 0-15,7-19-1 16,-11-1 1-16,4 6 1 16,-6 2-1-16,5-4 1 15,-10 22 1-15,10 5 1 16,-5-3-1-16,3 0 1 15,-2 1-1-15,8 1 1 16,-5-1-3-16,5-10 1 16,-1 3-1-16,3-5-2 15,-7-1-6-15,-2-4-8 16,-11 9-4-16,-6-10-4 16,-11 6-1-16,0-1 4 15,-6-4 10-15,2 5 3 16,-3 7 6-16,2-6 5 15,-7 1 0-15,5 8 0 16,0-3 0-16,8-3 0 0,-5 5-2 16,7-1 1-16,-4-11-19 15,-3-3-11-15,-8-7-3 16,-2-13 2-16,-5 3-2 16,0-6 19-16,0 1 12 15,-2-2 2-15,1 4-1 16,-1-3 1-16,1 6-1 15,-4 1 1-15,-1 3 0 16,-3 6 0-16,-1 1 0 0,-9 3 1 16,4-3-1-16,-5 7 1 15,4 1 0-15,-5-4 0 16,8-7-2-16,-8-5 0 16,7-4-1-16,-4-2 1 15,4 5 1-15,-4 10 14 16,7 12 7-16,-5-1 6 15,5 6 2-15,-4 5-1 16,5-2-13-16,-3 2-6 16,2 0-7-16,-2-1-4 15,2-6-3-15,-7-2 0 16,2-6-2-16,-3-8 1 16,1-3 2-16,-1-5 1 15,3 3 5-15,-1 5 24 16,4 9 4-16,-12 5 9 0,6 7 0 15,-7 1-2-15,6 4-23 16,-4-2-9-16,10 1-11 16,-9-1-7-16,6-1-4 15,-8-5-2-15,-1 4 4 16,-10-5 6-16,2-1 5 16,-11-2 3-16,3 3 3 15,-5-3 11-15,5 4 5 0,-11 0 6 16,10 2 0-16,-10 0-2 15,5 1-11-15,-5 4-5 16,9 1-7-16,-6 1 0 16,8 4-2-16,-10 0 2 15,5-2-3-15,0 0 0 16,2-3-1-16,-9-9 0 16,4-5-2-16,-8 0 2 15,0-1 2-15,-9 1 2 16,13 9 1-16,-8 2 0 15,7 8-2-15,1 5-3 16,7 3 0-16,-4-1 4 16,9 2 2-16,-10-3 5 15,6-7 3-15,-9 4-2 16,7-5-4-16,-11 0-2 16,6-1-2-16,-9 2 1 0,8-5 0 15,-8 4 1-15,8 3 1 16,-11 1-1-16,7 4 0 15,-10 5 3-15,9 2-1 16,-4 0 1-16,11-2-1 16,-5-4 2-16,9-3-4 15,-7-3 0-15,7-4-1 16,-17-4 3-16,8-1-1 0,-13 0 4 16,6 0 1-16,-7 3 5 15,12 3 1-15,-1 5 5 16,8 3-1-16,-10 2 0 15,9 6-5-15,-7 2-1 16,3-2-7-16,-7-2 1 16,17-4-4-16,-4-8-15 15,11-8-22-15,-10-9-67 16,2-7-40-16,-31-15-326 16,-5 7 45-16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6:58.4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682C8B6-3D3B-496B-A37F-65A2833BADAF}" emma:medium="tactile" emma:mode="ink">
          <msink:context xmlns:msink="http://schemas.microsoft.com/ink/2010/main" type="writingRegion" rotatedBoundingBox="11631,3591 12502,3591 12502,4341 11631,4341">
            <msink:destinationLink direction="with" ref="{33BE6379-178F-4C93-AE06-A0FB8E12B63B}"/>
            <msink:destinationLink direction="with" ref="{38EA1D1E-E4C4-4A35-9B2E-750FCFBC3DCC}"/>
          </msink:context>
        </emma:interpretation>
      </emma:emma>
    </inkml:annotationXML>
    <inkml:traceGroup>
      <inkml:annotationXML>
        <emma:emma xmlns:emma="http://www.w3.org/2003/04/emma" version="1.0">
          <emma:interpretation id="{BDC16C8F-D793-41FF-87FB-EEC088C78526}" emma:medium="tactile" emma:mode="ink">
            <msink:context xmlns:msink="http://schemas.microsoft.com/ink/2010/main" type="paragraph" rotatedBoundingBox="11631,3591 12502,3591 12502,4341 11631,4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78F3A7-EB35-4903-9D10-678FB90B2ECE}" emma:medium="tactile" emma:mode="ink">
              <msink:context xmlns:msink="http://schemas.microsoft.com/ink/2010/main" type="inkBullet" rotatedBoundingBox="11631,3591 12502,3591 12502,4341 11631,4341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4130 2007 436 0,'4'-32'309'0,"6"-8"-23"15,5 3-104-15,6 3-16 16,2 7-76-16,5-1-27 16,-3 14-30-16,-1 13-11 15,-7 4-18-15,0 12-6 16,-6 13-2-16,-4 12 5 16,-4 15 2-16,-6 12 4 15,-4-1 4-15,-9 0 9 16,1-12 0-16,0-14 8 15,5-14 0-15,0-4 2 16,8-2-7-16,4-2-6 16,2-3-6-16,4 1-1 15,3-4-4-15,2-4-1 16,1-2 0-16,6 0 1 0,0-3-2 16,6-1-1-16,0-4 2 15,6-7 1-15,1-5 0 16,-3-3-38-16,-7 0-2 15,-3 0-333-15,-17 4 70 16</inkml:trace>
        <inkml:trace contextRef="#ctx0" brushRef="#br0" timeOffset="235.2222">4154 2268 1057 0,'-14'-5'287'16,"10"-15"77"-16,7 13-296 15,8-2-40-15,12-2-8 16,1-1-16-16,15 12 0 16,0-11-1-16,11 0 0 15,-6 2-3-15,2 1 6 16,-8-3-33-16,-4-7-340 15,-20-5 106-15</inkml:trace>
        <inkml:trace contextRef="#ctx0" brushRef="#br0" timeOffset="879.9691">4756 2205 702 0,'-4'2'322'16,"1"8"-5"-16,0 4-126 15,0 0-146-15,-1 12-9 16,1 3-12-16,3 7-8 16,3-4-10-16,3 14 3 15,3-5 0-15,6-5 3 16,-2-9 0-16,-1-5 4 15,-1-18-1-15,-1-10 13 0,0-15 5 16,3-10 6-16,1-4-3 16,-2-8 0-16,1 1-15 15,-4 12-9-15,-1 5-8 16,-5 8-6-16,-2 12-6 16,1 10-1-16,-1 6-2 15,1 10 3-15,2 5 5 16,6 4 6-16,-1 3 1 0,3-2 1 15,0-8 0-15,7-21 314 16,-2-9-702-16,-2-20 340 16</inkml:trace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0:46.1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949518C-D827-4083-A014-0C52388BCC7D}" emma:medium="tactile" emma:mode="ink">
          <msink:context xmlns:msink="http://schemas.microsoft.com/ink/2010/main" type="inkDrawing" rotatedBoundingBox="9950,13261 10350,9436 12923,9705 12523,13530" hotPoints="13057,11619 11431,13245 9805,11619 11431,9994" semanticType="enclosure" shapeName="Circle">
            <msink:sourceLink direction="with" ref="{45E16D6C-579A-4C6F-97D3-0621CD50CC4A}"/>
            <msink:destinationLink direction="to" ref="{ADEC4B6D-70F0-4C30-878D-AD76D05DAFD9}"/>
          </msink:context>
        </emma:interpretation>
      </emma:emma>
    </inkml:annotationXML>
    <inkml:trace contextRef="#ctx0" brushRef="#br0">1556 117 698 0,'-9'4'273'0,"-2"-1"8"16,3 5-167-16,2-3-76 15,5-1-22-15,1-2-12 16,0 1 2-16,-2-3-6 15,-1-2 2-15,-1 2-3 16,-3 3 7-16,-3-6 2 16,-3 5 7-16,0 1 4 0,-1-2 8 15,-3 4 2-15,2 3 3 16,-1-4 6-16,9-2 34 31,-1-1-42-31,-7 4-7 0,4-2-11 16,-1-1-7-16,1-2-3 15,6 4-3-15,-1-2 2 16,-3-2-2-16,3-2 1 0,-2 5 0 16,-1-4 2-16,-3 1-2 15,2 0 3-15,1 0-3 16,-3-3 2-16,-5 4-2 16,6-7 2-16,-6 0-3 15,2 3 6-15,3 1 7 16,0-2 8-16,-2 1 6 15,2 1 6-15,-1 1-2 16,6-1-7-16,-1-3-10 16,3 7-6-16,2-7-15 15,2-5-4-15,-4 0-3 16,4 1 3-16,-4 0 0 16,2 4 10-16,-2 2 5 15,2 2 2-15,-3-2 2 16,0-2 3-16,0-1 0 0,-2 5 2 15,2-4 0 1,0 3-1-16,1 4-2 0,2-1-2 16,0-4-2-16,0 3-1 15,0 2-4-15,-2-5 1 16,-4 4-1-16,0 1 1 16,-5-2-2-16,-3 0 3 15,0 3-2-15,1-6 1 16,-4 3 6-16,1 3 3 0,1 0 1 15,3 3 0-15,-4 5-1 16,2-5-6-16,-1 3-3 16,1-1-1-16,-5 0 0 15,3-2-1-15,-4 3 1 16,4 0 1-16,-5-1 0 16,1-4 1-16,0 3 1 15,0-7-1-15,-5 3 0 16,3 1 1-16,1 2 8 15,1 1 2-15,0 5 3 16,0-1 0-16,3 4-4 16,3 2-5-16,-1 3-6 15,1 1-1-15,1 5-2 16,3-4 2-16,-7 1-2 16,1-2 3-16,2 1-2 15,2-2 4-15,-3 1-5 0,4-3 4 16,-1 7-2-16,-1 1 2 15,1 5-3-15,1 1 3 16,-1 5-4-16,2-7 1 16,1 4-1-16,3-3 2 15,0-7-1-15,0-2 1 16,-2 5 0-16,2-2 0 16,-2-2-1-16,-1 3 1 0,-2 6 0 15,5-1 1-15,-4 1 0 16,0-3 0-16,0 7-1 15,7-3-1-15,-3 4 1 16,0 0-1-16,3 6 1 16,3 0-1-16,-5 1 2 15,5-5-2-15,3 2 1 16,4-6-2-16,-5 5 0 16,4-1-1-16,0 5 2 15,0-4 0-15,-4 4 1 16,2-10 0-16,4 8 2 15,-5-10-2-15,1 5 0 16,1-5 1-16,2 3 0 16,-1-7-2-16,2 7 1 15,-2-4 1-15,3 1-1 0,-6-1 0 16,3-2 1-16,-3-2-2 16,5 6 2-1,-4-3-1-15,4 7 1 0,-2 1 0 16,2 8 1-16,-2-7-2 15,3 7 1-15,0-6-1 16,-1 7 0-16,4-7-1 16,0 6 2-16,-6-6-1 15,2 3 1-15,1-8 2 16,-2 0 1-16,-2-4 1 0,7 6 1 16,-1-3 0-16,3 9-3 15,-1-3-1-15,1 7-2 16,-2-6 0-16,0 5-1 15,-1-7 2-15,-2 7-2 16,0-6 2-16,0 7-1 16,1-7 3-16,0 2-3 15,1-13 2-15,3 3 0 16,-1-9-1-16,4 6-1 16,3-4 1-16,0 8-2 15,1-5 2-15,2 3-1 16,-3-7 0-16,3 5 0 15,-3-9 3-15,6 6-3 16,-5-3 1-16,4-3 0 0,-2 0 1 16,4 2-3-16,-4-4 2 15,0-3-1-15,2 4 3 16,-7-2-3-16,-1-2 1 16,1 0 8-16,-3 1 1 15,4 1 5-15,-1-5 0 16,2 0 1-16,6 2-10 15,2 1 0-15,1-6-6 16,6 1 1-16,-1 0 0 0,-2-2 1 16,1-2 0-16,1 2-1 15,-3 1-1-15,5-3-1 16,0-3 0-16,0-3-1 16,1 0 1-16,0-3 0 15,-7 0 1-15,3-4 0 16,-6 0 1-16,-1-2 3 15,-1 3 0-15,1-3 3 16,-2 3 0-16,1 0-1 16,2 1-3-16,2-6 1 15,-6 2-4-15,8 0 0 16,-5 0-1-16,3-5 0 16,-5 0-1-16,5-3-1 15,-6-3 2-15,3-3-1 16,-6 3 4-16,5-3-1 15,-5 8 4-15,4-5-2 0,-1 3 3 16,6-1-3-16,-1 4 3 16,11-8-5-16,-3 7 2 15,5-6-3-15,-1 1 0 16,3-8-2-16,-10 4 2 16,4-9-3-16,-5 4 1 15,-1-5-1-15,-8 7 2 16,6-8 0-16,-6 8 2 0,4-6-1 15,-4 4 3-15,6-4-3 16,-6 6 0-16,3-7-2 16,-1 3 2-16,1-5-4 15,3-1 4-15,0-6-7 16,0 3 2-16,0-6-6 16,-3 6 1-16,-1-4 0 15,-4 10 6-15,0 2-1 16,-4 12 7-16,-2-6 1 15,1 9-2-15,-4-8-2 16,2 2 3-16,-2-11-3 16,-2 7 2-16,3-7-2 15,-1 0 2-15,-5-4-4 16,1 7 2-16,1-4-1 0,-3 1 2 16,-1-1-1-16,4 3 2 15,-6-7-1-15,3 6 1 16,0-3-1-16,2 6 0 15,-7-1 0-15,8 6 1 16,-3 1-2-16,0-4 1 16,-3-2-1-16,-1-3 1 15,-1-2 0-15,1 3 0 16,-5 1 0-16,3 1 1 16,1 0 0-16,1 6 0 0,-3-7-1 15,4 5 1-15,0-1-1 16,0-3 1-16,-4-3-2 15,4 2 2-15,-3-6-2 16,-2-1 0-16,2 4 0 16,3 8 2-16,-4 0-2 15,0 3 1-15,3 6 0 16,1-1 0-16,-5-4-1 16,-1 1 2-16,2-2-1 15,1-2 2-15,-4-2-2 16,3 4 0-16,4-8 0 15,-3 6 0-15,1-7-1 16,2 6 1-16,5-5 0 16,-2 7 1-16,0-4-2 15,-2 7 2-15,1-7 0 16,-2 5 0-16,0-3-1 0,-3 2 0 16,1-4 0-16,-2 3 0 15,-2 2-1-15,0 3 1 16,-1-3 0-16,0 5 0 15,2 0 0-15,-1-1 2 16,-2-4-3-16,2 6 1 16,0 2 1-16,0 0 0 15,1-1 0-15,4 9 2 16,-5-3-2-16,1 3 1 0,-3-2-3 16,1 2 1-16,-2-3-3 15,-2-1 2-15,-3-1-2 16,3-2 3-16,-3-1-2 15,-1 1 4-15,-2 0-3 16,3 2 4-16,-1-2-4 16,1 3 3-16,0-3-2 15,2 5 3-15,0-5-4 16,1 5 4-16,0-5-4 16,2 5 2-16,-1-6-4 15,2 4 3-15,-3-4-2 16,0 2 3-16,-2-2-2 15,2 3 1-15,-5 0-2 16,6 2 2-16,-7 0-2 16,2 0 2-16,-2 1 1 0,-2 0 0 15,4-5 0-15,1 7-1 16,0-6 2-16,-1 3-2 16,-2-4 2-16,2 4-1 15,-4-2-3-15,-1 1-2 16,0 5 1-16,-1 2-1 15,-7-2 2-15,2 1 5 16,-3 2 1-16,3 0-1 0,-6-2 1 16,3 4-1-16,-8-1 0 15,5 2 1-15,-8-3 1 16,5 2 0-16,-5-4 0 16,1-4-4-16,-4-5-77 15,-10-17-375-15,-33-21 96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5:22.4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FA0B398-053E-4BF3-8173-FEE3C010490A}" emma:medium="tactile" emma:mode="ink">
          <msink:context xmlns:msink="http://schemas.microsoft.com/ink/2010/main" type="inkDrawing" rotatedBoundingBox="109,6527 5413,932 7260,2682 1957,8278" semanticType="callout" shapeName="Other"/>
        </emma:interpretation>
      </emma:emma>
    </inkml:annotationXML>
    <inkml:trace contextRef="#ctx0" brushRef="#br0">-9235-7418 702 0,'-2'0'238'0,"1"1"43"16,-1-1-190-16,-1 0-18 16,-2 2-26-16,-1 1 10 15,2-2-17-15,-4 4 1 0,-1 1-15 16,0 0 0-16,-2 2-13 15,-6 1 1-15,2 3-4 16,-5 2 3-16,0 1-6 16,-5 1 5-16,4 2-3 15,-5 2 8-15,4-1 1 16,-4 0 11-16,5-2 1 16,-1 2 3-16,2-1-7 15,-3-1-3-15,5 0-7 16,-4 6-4-16,-4-9-2 0,-3 6-3 15,-5 0-1-15,-10 6-2 16,-4 0-2-16,-7 14 0 16,2-7 0-16,-1 9-1 15,6-5 1-15,-2 1 2 16,10-10 0-16,-5 5 3 16,7-5 3-16,-3 6 2 15,1-2 2-15,-12 11 4 16,6-3 1-16,-11 10-2 15,-2-2-2-15,-6 7-3 16,8-9-6-16,-9 6-2 16,11-7-2-16,-4 1-1 15,15-5 1-15,-2 4-2 16,7-10 2-16,-7 11-3 0,2-2 2 16,-16 19-3-16,3-3 2 15,-12 9-1-15,3-6 1 16,-6 1 0-16,8-18 1 15,-2 5-1-15,11-11 2 16,-8 9-2-16,9-1 2 16,-1 8-2-16,0-4 2 15,-5 16-2-15,12-11 1 16,-8 3 0-16,7-8 0 0,-11 7-3 16,6-14 1-16,0 12 0 15,8 1 1-15,-10 10-2 16,10-10 3-16,-10 8-1 15,4-10 2-15,-5 0-2 16,11-10 3-16,-4 0-2 16,8-6 0-16,-5 12-1 15,2-3 0-15,-4 9-1 16,9 0 2-16,-3 11-3 16,4-12 3-16,-3 5-2 15,5-15 3-15,-6-10-3 16,7 0 3-16,-4 0-2 15,4-5 2-15,-3 14-5 16,2 6 9-16,-6 2 0 16,6-5-1-16,-4 10 0 0,8-12 3 15,-5 6-8-15,7-8 1 16,-7 5-1-16,10-14 1 16,-4 2-2-16,3-9 4 15,-9 3-3-15,9 0 2 16,-13 13-2-16,2 2 1 15,-7 10-2-15,8-2 2 16,-8 7-2-16,7-7 1 0,0 2 1 16,5-8-2-16,-2 1 7 15,8-8 1-15,-2-7 0 16,4-9 2-16,4 2-1 16,6-7-4-16,-2 5-2 15,5 7 0-15,-2 8 0 16,-1 0 7-16,-2 12 1 15,2-7 3-15,-1-3 1 16,4-7 2-16,-1-3-6 16,0-13 3-16,1-5 2 15,6-4 1-15,3-5 1 16,-1-2 1-16,2-2-6 16,-1-1-4-16,1 2-5 15,0 1-1-15,1-3-2 16,2 2-1-16,1-1-12 15,-3 1-26-15,-2 4-91 0,-4 7-39 16,-5 0-302-16,-4-3 10 16</inkml:trace>
    <inkml:trace contextRef="#ctx0" brushRef="#br0" timeOffset="-128094.0566">-14108-1677 839 0,'-6'-2'248'16,"1"-1"56"-16,4-3-228 15,2 1-41-15,4-4-10 16,1-5-14-16,3-4-3 16,5 0-2-16,6-9 0 15,-2 3-3-15,8-5 3 16,-1 3-1-16,5-6 8 16,-2 4 0-16,4-7 3 15,-3 1-1-15,8-3 0 16,-5 0-7-16,5-6-3 15,-1 6-2-15,5-2-3 16,-6 2 1-16,10 5-1 16,-7 1 1-16,5-3-2 0,-6-1 3 15,3-7-2-15,-8-4 0 16,8-1 1-16,-3 2 1 16,1 4-1-16,-4 4 0 15,6-3 0-15,-7 8 0 16,9-9 0-16,-4 1 0 15,8-2-2-15,-3 6 1 16,5-6 0-16,-9 7 1 0,3-6-2 16,-10 2 2-16,3-5-1 15,-10-2 1-15,9-3 0 16,-7 9-2-16,10-3 1 16,-5 4-1-16,10 6 0 15,-7 4 1-15,9-10 0 16,-5 2 1-16,10-1-1 15,-5 1 1-15,10-10-1 16,-8 7 1-16,9-3 0 16,-13 1 0-16,7-5 0 15,-3 7-1-15,3-9 1 16,-3 3-1-16,12-8 0 16,-7 7-1-16,6-7 0 15,-2 3 0-15,8-5 1 16,-4 5 1-16,4-6 0 15,-6 4 0-15,6-4-1 0,-8 5 0 16,3 1 0-16,-4 7 0 16,6-12 1-16,-6 12 0 15,9-11-2-15,-5-2 2 16,6-9-1-16,-7 12 1 16,7-9 0-16,-13 11 0 15,7-1 0-15,-7 7-1 16,3-2 0-16,-10 5 0 0,10-9 0 15,-8-3 0 1,9-7 0-16,-6 1 2 0,11-10-2 16,-13 15 0-16,9-1 0 15,-13 9 1-15,12 4-1 16,-11 10 1-16,8 0-1 16,-9 8 1-16,6-6-1 15,-7 3 1-15,4-17-2 16,-5-8 2-16,5-6-3 15,-6 7 4-15,3-12-3 16,-8 18 2-16,7 2-1 16,-8 5 1-16,7-1-1 15,-6 4 1-15,7 2-1 16,-7 4 0-16,2 2-1 16,-8 6 1-16,-3 6 1 15,-9 2-1-15,-2 4 0 0,-3 0 1 16,-2 7-1-16,-4 1 0 15,0-2-1-15,0 5 0 16,-3 2-1-16,3-4 0 16,-1 2-12-16,0 2-21 15,-2 1-303-15,0-9 84 16</inkml:trace>
    <inkml:trace contextRef="#ctx0" brushRef="#br0" timeOffset="29351.5173">-9570-7869 912 0,'-12'-2'249'16,"7"-2"57"-16,-4-1-242 15,5 2-60-15,-2 0-2 16,-1 1 3-16,-3 2 21 16,4 3 9-16,-2 0 16 15,2 0 8-15,-5 4 11 16,0-3-12-16,-7 2 8 16,-2 4-12-16,-6-1-2 15,3 0-15-15,-3 0-7 16,3-1-19-16,-2-2-3 0,1-1-5 15,-7 1-1-15,-1 3-1 16,-11 2 1-16,1 6-3 16,-5 2 1-16,5-2 1 15,0 2 4-15,9-5 4 16,0-2 7-16,8 0 5 16,-1-3 8-16,1-1 4 15,-11 0 12-15,-1-1-5 16,-15 7-2-16,-2 0-9 15,-10 7-7-15,8 1-16 0,-7-1 0 16,13-7-5-16,-7 6 1 16,10-6-2-16,1 0 0 15,7-4-1-15,-8 6 1 16,4-2 0-16,-9 7-1 16,-5 2 0-16,-15 12 2 15,6 2 0-15,-13 8 1 16,12-2 1-16,0 3 1 15,17-8-2-15,-5-3 2 16,12-10-1-16,-10-1-3 16,4-2 0-16,-17 2-1 15,4 8-1-15,-8 11 1 16,7-1 1-16,-6 2 1 0,12-2 1 16,-1-2 0-16,12-7-1 15,-11 6 1 1,8-4-3-16,-11 5 1 0,3 0 0 15,-12 6-3-15,9-3 1 16,-9 4 1-16,10-11-1 16,-7 3 1-16,12-3 3 15,-6 1-1-15,11-2 1 16,-9 11 0-16,4-5-1 0,-9 11 0 16,6-1-1-16,-9 13-2 15,8-1 0-15,0 5 0 16,4-10 0-16,-1 0 1 15,9-13 2-15,-8 4-1 16,4-8 0-16,-2 11 0 16,1-1 0-16,-3 14 1 15,11-4 0-15,-4 14-1 16,7-6 0-16,-5-3-1 16,7-11-1-16,-8 2-1 15,6-14 1-15,-3 4 1 16,9 4 0-16,-2 13 0 15,7-1 0-15,-8 16 1 16,3-7-2-16,-4 7 0 16,2-13 2-16,0 8 1 0,8-16-4 15,-1 13 3-15,4-8 1 16,-2 10 0 0,4-10-3-16,-3 9 5 0,4-16-2 15,-7 19 1-15,4-9-1 16,-4 10 1-16,5-2-2 15,-4 7 0-15,4-21-2 16,-4 1 3-16,8-8-2 16,0-9 1-16,3-6 1 15,2 16 0-15,6-3-2 0,-10 9 2 16,2 1 0 0,-3 13-2-16,4-12 1 0,-9 6 2 15,10-11-1-15,-4 2 0 16,5-8 0-16,-1 1-1 15,9-9-1-15,-3 5 1 16,4-10-1-16,4 3 1 16,-1-10 0-16,1-2 1 15,1-12-1-15,-2-5 3 16,1-7-2-16,-3 0 2 16,1-4-1-16,0 2-1 15,-1 2-18-15,-2 1-67 16,-2-1-43-16,-4-2 303 15,-5 0-661-15,-3-6 297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5:48.2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7C87D02-D251-41A2-B6D2-ED89C1CE589A}" emma:medium="tactile" emma:mode="ink">
          <msink:context xmlns:msink="http://schemas.microsoft.com/ink/2010/main" type="inkDrawing" rotatedBoundingBox="16429,2403 19115,2076 19130,2193 16443,2520" semanticType="underline" shapeName="Other">
            <msink:sourceLink direction="with" ref="{C7837085-F825-4F9A-896D-39910F4DD2ED}"/>
          </msink:context>
        </emma:interpretation>
      </emma:emma>
    </inkml:annotationXML>
    <inkml:trace contextRef="#ctx0" brushRef="#br0">-5107 1629 820 0,'-14'-4'293'0,"0"2"48"15,3 5-221-15,5 5-22 16,3 1-36-16,3 5-14 16,3 0-23-16,14-2-6 15,9-1-9-15,16-7 4 16,7-8 0-16,27-13 2 16,4-9 1-16,18-10-2 0,-3 4-7 15,13 3-2-15,-13 12-2 16,6 5-3-16,-15 4-1 15,9 4 2-15,-12 1 1 16,15-4 1-16,-11 3 0 16,12-4 0-16,-12-1-3 15,17-5 2-15,-16-1-2 16,7-2 2-16,-11 2-1 16,5 1-1-16,-18 9-1 15,4 1 1-15,-14 4-1 0,5-2 0 16,-11 2 1-16,5-3-1 15,-6 0 1-15,3-3 2 16,-8-2-1-16,-2-4 2 16,-11 0 0-16,-7-2 0 15,-12 8-2-15,-13 3 23 16,-15 6 6-16,-18 6 3 16,-15 8 1-16,-25 1-1 15,-6 4-20-15,-13 4-8 16,2-5-3-16,-9-4 2 15,9-8-1-15,-16 2 0 16,0-8-1-16,-14 2 0 16,5-1-3-16,-28 5 2 0,7 2-1 15,-18 6-1 1,10 2-1-16,-18 8 2 16,25-2-1-16,-2 1 1 0,26-5 0 15,9-1 0-15,34-8-1 16,9-2-1-16,24-10 1 15,2-3 3-15,9-5 1 16,6-1 3-16,6-2-1 16,9 0 0-16,12 0-3 0,15-5-2 15,10 0-3-15,29 1 0 16,7 4-1-16,31 2 1 16,6 11 0-16,21-1-1 15,-1-1 2-15,29 2 1 16,-14-4-1-16,25-4 0 15,-10-5 1-15,24-4 2 16,-25-4-1-16,20-10-1 16,-27-6 2-16,4-5 1 15,-33 3-2-15,-4 2 0 16,-32 10 5-16,-22 10-43 16,-27 11-48-16,-48 20-357 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9:03.7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FFC6F04-436A-44DA-8D8B-7A25ED8626BA}" emma:medium="tactile" emma:mode="ink">
          <msink:context xmlns:msink="http://schemas.microsoft.com/ink/2010/main" type="writingRegion" rotatedBoundingBox="14232,11546 17911,10816 18083,11685 14405,12415">
            <msink:destinationLink direction="with" ref="{33BE6379-178F-4C93-AE06-A0FB8E12B63B}"/>
          </msink:context>
        </emma:interpretation>
      </emma:emma>
    </inkml:annotationXML>
    <inkml:traceGroup>
      <inkml:annotationXML>
        <emma:emma xmlns:emma="http://www.w3.org/2003/04/emma" version="1.0">
          <emma:interpretation id="{C860F0D3-BB9F-4E46-BDD2-55C85B84CA94}" emma:medium="tactile" emma:mode="ink">
            <msink:context xmlns:msink="http://schemas.microsoft.com/ink/2010/main" type="paragraph" rotatedBoundingBox="14232,11546 17911,10816 18083,11685 14405,12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50E14E-CA29-486E-BB31-422EAC06C742}" emma:medium="tactile" emma:mode="ink">
              <msink:context xmlns:msink="http://schemas.microsoft.com/ink/2010/main" type="line" rotatedBoundingBox="14232,11546 17911,10816 18083,11685 14405,12415"/>
            </emma:interpretation>
          </emma:emma>
        </inkml:annotationXML>
        <inkml:traceGroup>
          <inkml:annotationXML>
            <emma:emma xmlns:emma="http://www.w3.org/2003/04/emma" version="1.0">
              <emma:interpretation id="{CC4734B3-D8DD-4101-9CA2-631F32F031F7}" emma:medium="tactile" emma:mode="ink">
                <msink:context xmlns:msink="http://schemas.microsoft.com/ink/2010/main" type="inkWord" rotatedBoundingBox="14232,11546 15008,11392 15180,12261 14405,124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6400-2325 757 0,'-7'-17'390'0,"1"2"0"0,3 7-151 15,4 0-116-15,4 7-40 16,4-8-14-16,5 3-35 16,4-7-11-16,4-4-12 15,8-1-5-15,1 3-6 16,7-4 1-16,-4 5 0 16,4 1 0-16,-7 0 0 0,0 6 2 15,-11-6-1-15,-5 6-1 16,-7 2-14-16,-4 1-45 15,-5 1-25-15,1 9-18 16,-6-8-327-16,-7 7 94 16</inkml:trace>
          <inkml:trace contextRef="#ctx0" brushRef="#br0" timeOffset="-236.4785">6502-2393 882 0,'-3'22'252'0,"0"6"86"16,3-2-238-16,3 1-28 16,1 1-13-16,2-1-3 15,4-2-30-15,2 7-7 16,-1-3-9-16,2 4-3 16,0-3 3-16,-3-1 7 15,-2-3 0-15,-5-1 3 16,-1-8-1-16,-2-5-5 15,-3-3-9-15,-4-7-1 16,1-10-1-16,-8-12-63 16,-1-6-35-16,-5-17-292 15,2 2 25-15</inkml:trace>
          <inkml:trace contextRef="#ctx0" brushRef="#br0" timeOffset="239.8183">6499-2205 991 0,'-3'10'265'0,"-1"-2"93"16,8-6-284-16,3-9 14 15,7 0-8-15,9-10 1 0,6-2-18 16,10-2-4-16,0-2-30 16,9 3-11-16,-5 6-15 15,0 4 1-15,-14 3-17 16,-4 3-63-16,-15 4-10 15,-8 11-337-15,-13 4 45 16</inkml:trace>
          <inkml:trace contextRef="#ctx0" brushRef="#br0" timeOffset="457.0995">6534-1977 901 0,'3'12'338'15,"-2"-10"21"-15,10-4-172 16,1 2-127-16,12-4-3 16,3-4-7-16,10-3-6 15,-5 2-29-15,10-2-8 16,-4 2-34-16,-6-5-54 16,-10 4-103-16,2-9-220 15,-7-2-16-15</inkml:trace>
          <inkml:trace contextRef="#ctx0" brushRef="#br0" timeOffset="679.7338">7086-2399 1051 0,'-1'-3'301'0,"-4"3"67"15,0 11-282-15,-1 9-60 16,-3 17-7-16,0 1-11 15,-2 14 0-15,2-1-3 16,1 0 0-16,5-13-2 16,-1 0 1-16,0-12-2 15,0-6 3-15,-1-8-6 16,-7-7 384-16,0-5-761 0,4-11 377 16</inkml:trace>
          <inkml:trace contextRef="#ctx0" brushRef="#br0" timeOffset="945.4747">6920-2216 989 0,'0'-6'353'15,"10"4"26"-15,5 4-222 16,2 1-134-16,7 4-9 16,6 3-1-16,6 3-1 15,1-2-7-15,6 3-38 16,0-2-70-16,-6-7-286 15,-16-7 33-15</inkml:trace>
          <inkml:trace contextRef="#ctx0" brushRef="#br0" timeOffset="618947.2502">6577-1616 351 0,'0'-5'226'0,"-2"2"21"0,4 1-29 15,-4-1-42-15,2 2 2 16,2 2-52-16,-1-1-32 16,2-3-46-16,5 0-14 15,1 0-21-15,4-1-6 16,5-3-3-16,3-2 0 16,4 2-3-16,4-4 1 15,-1 2-1-15,-1-1-1 16,-1 3-1-16,4-6 2 15,-4-2-1-15,9-2 0 16,-3-1 1-16,5-1 1 16,-8 6-1-16,2 2 1 0,-10 3-1 15,-2 5 0-15,-7-1-1 16,0 5 1-16,-4 1-2 16,-5-1 1-16,-2-1 0 15,1 0 6-15,-5-1 5 16,-3 1 5-16,-3 1 3 15,-10-1 0-15,-2-4-6 16,-8 2-4-16,-1 2-6 0,-2 0 0 16,2 6-1-1,-4 2 0-15,3 6-1 0,-6-4 2 16,4 6-1-16,-6 2 1 16,9 5 1-16,-1 0-1 15,11 2 1-15,6-4-2 16,8-6-1-16,4-5-2 15,6-6 0-15,9-7 1 16,9-4 0-16,10-7 0 16,8-3 1-16,3-8 1 15,-5 4-2-15,4-2 1 16,-9 1-1-16,1 2 1 16,-3 10-1-16,-2-1 2 15,-8 8-1-15,-2 0 0 16,-8 1-1-16,-5 1-1 15,-5 1-3-15,-2 0 1 0,-9 0 1 16,-3 3 0-16,-3-3 0 16,-10 1 1-16,-3 2-1 15,-3 10-2-15,1-3 1 16,-3 4 0-16,1 0-11 16,-15 15-356-16,5-7 116 15</inkml:trace>
          <inkml:trace contextRef="#ctx0" brushRef="#br0" timeOffset="431819.122">6741-1721 840 0,'-35'-7'245'0,"24"-18"52"0,-4 14-243 15,1 2 3-15,6 3-19 16,7 3 15-16,-1 4-3 16,5 1 0-16,5 0-19 15,10 4-9-15,21-2-18 32,0 1-57-32,52 1-122 0,13-12-173 15,11-5-11-15</inkml:trace>
        </inkml:traceGroup>
        <inkml:traceGroup>
          <inkml:annotationXML>
            <emma:emma xmlns:emma="http://www.w3.org/2003/04/emma" version="1.0">
              <emma:interpretation id="{A503EE42-10EB-4F46-A337-909F8A366512}" emma:medium="tactile" emma:mode="ink">
                <msink:context xmlns:msink="http://schemas.microsoft.com/ink/2010/main" type="inkWord" rotatedBoundingBox="16906,11041 17916,10841 18079,11660 17069,11861">
                  <msink:destinationLink direction="with" ref="{FE062873-346A-49FF-99A5-D283C3AEC1F6}"/>
                  <msink:destinationLink direction="with" ref="{39C81A39-85AC-486D-831E-A715EAED51E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41.0537">9379-2851 1147 0,'-1'0'264'0,"-4"14"97"16,0 9-331-16,4 20-23 15,2 6-1-15,2 18-3 16,1-4 4-16,11 3-2 15,-1-15 1-15,3-2-1 16,-4-17-12-16,-2-4-30 16,-8-16 254-16,-1 5-586 0,-18-10 250 15</inkml:trace>
          <inkml:trace contextRef="#ctx0" brushRef="#br0" timeOffset="2099.7601">9071-2850 979 0,'-8'-15'369'0,"4"7"39"15,2 4-239-15,10-1-100 16,9 1-7-16,6-1-33 16,15-4-9-16,8-3-4 15,15-8 1-15,-1-6-9 16,12-8-42-16,-10 0-47 0,0 0-348 15,-14 10 59-15</inkml:trace>
          <inkml:trace contextRef="#ctx0" brushRef="#br0" timeOffset="2778.1164">9740-2731 569 0,'1'21'457'0,"-1"17"-110"0,0 1-14 15,2 11-293-15,1-5-20 16,3-4 2-16,2-9-1 16,4-6-8-16,2-13-3 15,6-16 2-15,-4-5 0 16,6-21 0-16,-2-13 0 16,3-20 1-16,-5 5-5 0,1 2-2 15,-7 18 0-15,-3 17-2 16,-7 24 3-16,-1 19 11 15,-4 7 6-15,-2 9 11 16,2 3 8-16,3-2-2 16,2-13-9-16,3-8-7 15,4-13-12-15,3-18-1 16,6-11 0-16,2-16-3 16,2-1 3-16,1-6-1 15,-5 13-4-15,-7 10-10 16,-2 18-1-16,-1 14-3 15,-4 13 2-15,-4 10 0 16,5 2 8-16,-2 4 0 16,-1-7 4-16,1-4-4 15,1-8 0-15,6-5-4 16,0-8 15-16,-2-2 362 0,10-2-818 16,-1-24 406-16</inkml:trace>
          <inkml:trace contextRef="#ctx0" brushRef="#br0" timeOffset="1854.2872">9198-2162 978 0,'8'-2'295'0,"-1"-4"68"0,12-5-243 15,4-3-69-15,12-3-7 16,7-1-11-16,4-2-14 16,-2 3-12-16,8 0-4 15,-12 7 0-15,-2 0-25 16,-8 4-21-16,-7-4 109 15,-13-3-450-15,3 1 166 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2:49.4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5C0E171-526A-4712-9DD4-026D15F0BF51}" emma:medium="tactile" emma:mode="ink">
          <msink:context xmlns:msink="http://schemas.microsoft.com/ink/2010/main" type="inkDrawing" rotatedBoundingBox="2306,9157 6787,12930 5204,14810 723,11037" semanticType="enclosure" shapeName="Other"/>
        </emma:interpretation>
      </emma:emma>
    </inkml:annotationXML>
    <inkml:trace contextRef="#ctx0" brushRef="#br0">-14268 223 178 0,'-12'-15'223'0,"1"2"-26"15,5 9 9-15,0 1-56 16,4 3-36-16,4 1-15 0,3 1-41 16,5 2-13-16,4 4-26 15,5 1 12-15,0 4 3 16,5 5 11-16,-3 0-3 15,4 7 0-15,-1 1-14 0,4 5-5 16,1-1-8-16,1 6 6 16,-2-4-4-16,3 5 1 15,-2-7-2-15,3 10-1 16,0-4-7-16,8 13-3 16,-1-5-2-16,7 14-1 15,-5-5 0-15,10 5-1 16,-2-6 1-16,6 9-2 15,-4-9 1-15,7 5-2 16,-8-8 2-16,9 11 0 16,-7-8 0-16,6 10 0 15,-6-1 1-15,8 14 0 16,-5-6 0-16,10 8-1 16,-9-11 0-16,3 0 0 15,-9-13-1-15,3 1 2 16,-15-11 5-16,9 9 3 15,-2-4 0-15,6 10 0 0,1-4 0 16,12 13-5-16,-4-7-3 16,12 8 1-16,-3-9-2 15,-1 4 2-15,-10-8-2 16,3 5 1-16,-12-12 0 16,2 7 12-16,-4-3 1 15,6-1 4-15,-6-5 0 16,7 9 1-16,-4-6-14 15,12 9 0-15,-9-7-4 0,7 6 0 16,-9-11-1-16,7 9 0 16,-4-4-1-16,7 7 2 15,-3-6 0-15,10 3 0 16,-11-9-1-16,3 0 1 16,-11-10-1-16,0 0 1 15,-11-2 7-15,5 4 4 16,-11-8 2-16,2 3-1 15,-5-3 5-15,2-4-1 16,-7-5-4-16,2 4-1 16,-4-9 2-16,2 7-7 15,-2 4-5-15,-2-4 0 16,-2-2-1-16,-1 1 0 16,-3-10-1-16,-3-3 1 0,-2-1-1 15,-5-4 2-15,0-1 0 16,-6 2-45-16,-6-4-34 15,-12-4-327-15,-1 0 53 16</inkml:trace>
    <inkml:trace contextRef="#ctx0" brushRef="#br0" timeOffset="-32020.0387">-13947-32 454 0,'0'5'317'16,"0"4"-46"-16,6 5-63 16,2-2-112-16,4 7-28 15,0 2-24-15,7 1-2 16,-3-1-12-16,6 5-2 16,-2-4-12-16,1 2-2 15,-1-4-3-15,2 2-1 16,-2-1-3-16,4 4 0 15,1-2-2-15,9 9-2 16,-4-3-2-16,10 3 2 16,-6-3-3-16,3 7 3 0,-5-10-4 15,3 4 4-15,-4-5-4 16,10 6 3-16,-7-4-4 16,6 2 4-16,-5-4-3 15,5 6 3-15,-8-7-3 16,7 4 3-16,-7-1-2 15,5 9 1-15,-7-4-3 16,6-1 15-16,-4-1 0 0,5 6 3 16,-7-7-1-16,6 3 2 15,-7-5-14-15,1 6 2 16,-5-7-6-16,7 4 3 16,-3 0-3-16,5-4 3 15,-3-6-3-15,5 1 4 16,-6-3-4-16,8 5 2 15,-7 0-2-15,5 10 2 16,-2-1-2-16,8 6 4 16,-7-6-2-16,8 10 1 15,-6-8-2-15,3 2 2 16,-8-6-5-16,6 3 4 16,-10-5-3-16,8 4 3 15,-3-4-2-15,5 2 3 16,-4-4-3-16,9 5 4 15,-10-3-4-15,4-1 2 0,-5-2-2 16,5 7 2-16,-1-3-2 16,2 7 2-16,0-3-2 15,4 4 3-15,-5-8-3 16,4 0 3-16,-9-9-4 16,0 2 4-16,-7-4-3 15,4 2 3-15,-6-3-4 16,6 8 4-16,-1-2-3 0,9 4 3 15,-10-1-3-15,7 5 3 16,-8-7-3-16,2 1 3 16,-4-2-3-16,5-3 3 15,-4-3-3-15,4 1 2 16,-1-1-2-16,4 0 1 16,-3 3-1-16,6 0 2 15,-1 3-1-15,1 1 1 16,-3-1-1-16,-1 0 2 15,-2 0-4-15,-1 2 4 16,-4-4-4-16,3 2 3 16,-4-4-3-16,1 4 4 15,-1-6-3-15,2 4 2 16,-5-5 0-16,4 0-1 16,-4 0 0-16,3 1 0 0,-1-2 1 15,5 8-2-15,-2-2 1 16,4 6 0-16,-2-1 0 15,7 1 1-15,-3-2-1 16,1 4 1-16,-3-6-2 16,3 0 3-16,-6-3-4 15,-3-3 4-15,-6-5-3 16,3 2 2-16,-6-3-3 16,1 1 5-16,1 3-5 0,5 8 4 15,-1 0-3-15,5 6 3 16,-4-3-3-16,5 2 1 15,-3-10-1-15,0 4 2 16,-6-4-1-16,3-1 0 16,-3 0 1-16,0 0-2 15,-3-5 2-15,1 0-1 16,0 4 0-16,4 1 0 16,-2 0 0-16,4 4 0 15,1 0 1-15,-1 4-1 16,-1-7 0-16,1 5 1 15,-2-4-1-15,1 1 1 16,-5-8-1-16,0 5 3 16,-2-5-1-16,2 5 2 0,-1-5-2 15,0 4 11-15,-2-4-3 16,3 2 7-16,-4-7-5 16,-8-2 4-16,2 1-13 15,-1-6 4-15,-5 0-4 16,-4-1-12-16,1-2-360 15,-21-5 119-15</inkml:trace>
    <inkml:trace contextRef="#ctx0" brushRef="#br0" timeOffset="627285.9414">-12715 3433 606 0,'9'-30'218'0,"6"4"18"15,10 0-152-15,4 6-58 16,9-6-19-16,2 1-6 15,11-6 0-15,-5 1-2 16,10-7 2-16,-10-5 5 31,-23 22-8-31,0 1 0 0,79-75 0 16,-7 2 2-16,11-9 1 16,-7-4 1-16,-30 43 4 15,-7 3 1-15,13 4 2 16,-8 9-3-16,8-3 2 15,-9 1-5-15,10-5 0 16,-12 1-1-16,6-5 2 16,-5 8-3-16,5-3 3 15,-10 7-3-15,3 2 1 16,-14 5-3-16,-9 3 6 16,-11 12 1-16,-3 1 15 15,-10 7 0-15,2 1 2 16,1 5-3-16,-3-2-2 15,-8 5-14-15,3 3 3 0,-5 1-1 16,-1 2 2-16,-4 0-2 16,7 0 1-16,-8-3-22 15,0-3-261-15,4 11 78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7:29.44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5AF5813-D2C7-4FB5-9FC4-992CEBEA8A32}" emma:medium="tactile" emma:mode="ink">
          <msink:context xmlns:msink="http://schemas.microsoft.com/ink/2010/main" type="inkDrawing" rotatedBoundingBox="5707,14622 7240,12396 9152,13714 7619,15939" semanticType="enclosure" shapeName="Other">
            <msink:sourceLink direction="with" ref="{DD9D9FC2-AEBC-46E2-82C7-ED8F35E85E39}"/>
            <msink:destinationLink direction="with" ref="{9173F14F-0C91-4A94-A86A-15FE45EAE117}"/>
          </msink:context>
        </emma:interpretation>
      </emma:emma>
    </inkml:annotationXML>
    <inkml:trace contextRef="#ctx0" brushRef="#br0">-9111 3444 708 0,'-12'-12'260'16,"7"1"22"-16,4 7-189 15,10 0-47-15,2-2-33 16,10 2-3-16,8-2-7 15,16-5 3-15,5-1-4 16,25-4 5-16,-1 2-4 0,15 1 2 16,-8 3-3-16,16 9 2 15,-19 7-3-15,8 0 1 16,-15 2-1-16,8-1-1 16,-19-5 1-16,14-5 0 15,-10 0-1-15,7 1 1 16,-10 1 0-16,5 4-1 15,-14 6-1-15,-6-1 0 16,-14 1-2-16,-9 3 2 16,-9 1-1-16,0-3 3 15,-6 1-2-15,2 7 4 16,1-2-3-16,0 2 2 16,-2-1-2-16,2 6 4 15,-5-8-4-15,2-1 3 16,-5-3-2-16,-2 0 2 0,-1 1-2 15,0 8 1-15,0 7-3 16,3 10 4-16,-4 3-3 16,2 8 4-16,-2 1-2 15,4 1 3-15,0-4-3 16,5 7 2-16,-1-7-4 16,4 6 3-16,-3-3-3 0,-2 9 2 15,-2-1-4-15,-2 9 4 16,-2-6-3-16,-5 7 2 15,4-9-2-15,-5 2 3 16,-2-8-3-16,0 4 3 16,4-9-2-16,-4 7 2 15,2-7-3-15,3 10 4 16,-2-9-4-16,4-1 4 16,-1-13-3-16,5 0 3 15,2-13-3-15,1-1 4 16,-1-6-3-16,-2 1 2 15,-8-6-3-15,-4 5 8 16,-5 0 0-16,-9 4 6 16,3 2-3-16,0 5 4 15,0-5-9-15,0 3 1 16,5-6-6-16,-8-2 2 0,1-1-3 16,-4-2 3-16,2-3-2 15,-2 1 0-15,0-4 1 16,-8-2 1-16,-4 2-1 15,-15 4 7-15,-3 2 2 16,-13 5 8-16,4 0 8 16,-5 1 15-16,11-3-6 15,-2-4 3-15,9-2-9 0,-5-1-2 16,8-6-16-16,-3-1 9 16,7-2-3-16,-5-6 7 15,5-2-4-15,-5-6 2 16,1 0-10-16,-2-5-1 15,10 1-10-15,1-1 1 16,9 3-3-16,5 0-13 16,6 2-40-16,5 0-343 15,-1 3 88-15</inkml:trace>
    <inkml:trace contextRef="#ctx0" brushRef="#br0" timeOffset="-1262.8312">-9261 3440 310 0,'0'1'246'0,"-2"-2"-17"16,1 2-66-16,-2 5-30 15,-1 5-61-15,0 9-18 16,-2 7-31-16,0 16-8 15,1 2-5-15,2 12-1 16,1-5-4-16,5 9-1 16,-1-7-2-16,3 6 0 15,-4-10-1-15,1 13-1 16,-4-8-1-16,-1 11 7 0,-2-4 11 16,2 5 10-1,-1-10 3-15,1 6 5 16,3-16-5-16,1 7-11 0,1-6-10 15,-1 4-1-15,-2-6-5 16,-2 12 0-16,-5-4-2 16,-3 16 0-16,-2-5 1 15,-1 2 1-15,-2-12 1 0,4 5 0 16,6-21 1-16,1 5 0 16,2-10-1-16,3 4 1 15,0-9 2-15,0 10 8 16,-3-7 0-16,2 5 8 15,-2-7 2-15,0 1-1 16,-1-10-4-16,3-2 1 16,-1-10-8-16,1-3 3 15,1-3-4-15,0 2 4 16,0-4-4-16,1 1 3 16,1 1-6-16,-1-3 0 15,-1 0-6-15,0 2 1 16,-1-1-3-16,1 2 1 15,-2 0-2-15,2 0 3 16,0 0-2-16,0-1 1 16,-1-4-25-16,7-16-330 0,2-11 101 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6:44.3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F16984C-CC50-403B-B32A-705AFF9D40FB}" emma:medium="tactile" emma:mode="ink">
          <msink:context xmlns:msink="http://schemas.microsoft.com/ink/2010/main" type="inkDrawing" rotatedBoundingBox="8907,14498 15552,14776 15526,15404 8880,15127" semanticType="scratchOut" shapeName="Other">
            <msink:sourceLink direction="with" ref="{09CE34B4-21BB-413C-AAE1-F79E31AD892A}"/>
            <msink:sourceLink direction="with" ref="{515911D7-197E-4C32-A5DE-C2735B84A0DE}"/>
          </msink:context>
        </emma:interpretation>
      </emma:emma>
    </inkml:annotationXML>
    <inkml:trace contextRef="#ctx0" brushRef="#br0">-7042 4814 387 0,'-3'4'335'0,"-5"-2"-62"15,4-1-15-15,2-1-166 16,-1-1-32-16,2-1-11 16,5 5-23-16,1 2-9 15,4 0-15-15,3 2 6 16,2 1 43 15,-8-3 35-31,2-1-45 0,15 10-2 16,0 3-13-16,-3-5 6 15,0-1 1-15,-17-8 25 16,1 0 4-16,-4-3 12 16,5 3-8-16,0 0-7 15,1 0-26-15,6 0-11 16,2-1-16-16,0 1-3 0,3 0-3 15,-1-5 1 1,0 1 0-16,4 2-1 0,-2-1 1 16,2-1 0-16,0 9 0 15,1-5 0-15,-2 1-1 16,5 1 1-16,-2 3-2 16,4-7 2-16,0 7-1 15,3-8 1-15,-1 4 2 16,1-2 5-16,0 1-1 0,-1-3 2 15,-4 6 0-15,5 0-2 16,1-1-3-16,5-2-1 16,0 3-2-16,5 0 0 15,-5-4 0-15,2 4-1 16,-6 0 0-16,6 0 1 16,-5-1-1-16,5 1 0 15,-7 1 0-15,10 1 1 16,-6-6 0-16,1-1-1 15,-4 2 1-15,4-3-1 16,-7 2 0-16,4-1 2 16,-9 2 1-16,11-3 1 15,-5-1 0-15,9-4 0 16,-3 5-1-16,13-1-1 16,-10 1 0-16,10-2-1 0,-8 5 0 15,6-6 0-15,-5 6-1 16,5-1 0-16,-9-1 1 15,3-1 4-15,-3 2 2 16,-2-4 4-16,-3 4 1 16,0-1 1-16,-1 2-2 15,3-3 1-15,0 2-2 16,4-2 2-16,2-2-2 16,3 4 3-16,-3-4-2 0,7 6 1 15,-4-1-4-15,9 4 0 16,0 4-4-16,7 0-1 15,-12 3-3-15,5-1 0 16,-7-3-1-16,-1-1 2 16,-4 0-2-16,9-1 3 15,-7-4-1-15,7 5 0 16,-5-1-1-16,8 3 1 16,-1 1-1-16,12 3 0 15,-8-1 0-15,8 0-1 16,-8-3 0-16,10 0 1 15,-13-7 0-15,12-4 1 16,-9-3-1-16,10 0 2 16,-8-2-2-16,6 1 1 0,-7 4-2 15,7 1 1 1,-14 2-2-16,6 0 2 0,-9 1 0 16,7 3-1-16,-7-4 1 15,12 2 2-15,-4 0-2 16,8-1 2-16,-3-2-2 15,4-1 0-15,-7 1-1 16,4-1 1-16,-15 1-1 16,1-2 1-16,-3 3 0 15,0 0 0-15,-2-2 1 0,8 1 0 16,-4 1-1-16,-1-3 1 16,-1 3 0-16,3 3-1 15,-5-1 0-15,7 3-1 16,-4-1 0-16,6-1 1 15,-6-1-1-15,1 0 0 16,-10-4 1-16,11 2 0 16,-11-3-1-16,8 2 2 15,-2-1 0-15,5 1 0 16,-9 1 0-16,8-2 0 16,-7 1-1-16,7-1 0 15,-2 2-1-15,6-3 1 16,-5 2-1-16,1-2 2 15,-9-3-2-15,1-2 1 16,-11 2 0-16,6-1 1 0,-4 1-2 16,4 4 3-16,0-1-2 15,8 2 1-15,-6-1-1 16,9 1 1-16,-5-1-2 16,2 1 2-16,-3-1-2 15,3 1 2-15,-3-1-2 16,1 2 1-16,-7-1-1 15,-5-4 1-15,0 2-1 0,-5 0 1 16,-7-1-1-16,6 1 1 16,-3 1 0-16,0 3 1 15,-3-4 0-15,9 3 0 16,-8-2 1-16,2 2 3 16,-3-1 1-16,0-1 4 15,-7-1 2-15,1 2 2 16,-2-4-2-16,0 4 0 15,-3-2-4-15,2 1-2 16,-5-1-3-16,1 2-1 16,2-2-3-16,1 0 3 15,-1-2-7-15,3 4-85 16,-3 1-73-16,0 0-348 16,-5-1 5-16</inkml:trace>
    <inkml:trace contextRef="#ctx0" brushRef="#br0" timeOffset="721112.3352">-6422 5421 664 0,'6'-9'199'0,"0"3"36"0,8 1-189 15,-2 1-19-15,5-1-22 16,6-1 2 0,-2-2 8-16,6 2 22 0,-1 3 5 15,4 5 5-15,-5 1-2 16,7 1-8-16,2 2-23 0,10-3-5 15,-1-3-4-15,11-3-1 16,0-6-1-16,2-3 7 16,-4 0 3-16,4-1 6 15,-13 3-1-15,6 2 3 16,-5 3-8-16,7 1-2 16,-4 1-9-16,10 0 1 15,-6 0-2-15,4-2 0 16,-3 0-1-16,2 1 2 15,-7 2-1-15,7 1 0 16,-13 1-2-16,2 3 3 16,-3 1-2-16,6-1 2 15,-7 5-3-15,13-3 4 16,-5-2-3-16,10-3 2 16,-5-2-2-16,8-4 3 15,-6 2-3-15,4-1 3 16,-10 2-3-16,7-2 3 15,-6 1-3-15,6-4 3 0,-1-1-2 16,12-4 3-16,-8 3-2 16,11-1 5-16,-5 3-1 15,4 4 3-15,-10 2-4 16,4 2 2-16,-12 3-5 16,7-1 0-16,-6-4-2 0,10-4 2 15,-3-2-3 1,7-2 4-16,-10 1-3 0,8 4 6 15,-13 3-2-15,4 7 3 16,-10 3-4-16,1 2 5 16,-4 1-8-16,4-2 4 15,-5-3-5-15,10-6 3 16,-1-3-2-16,7-3 2 16,-1 0-2-16,6-2 2 15,-4 4-3-15,10 1 3 16,-8-2-3-16,8-1 3 15,13-6 0 1,0-4-3-16,-4-3 4 16,3-1-5-16,-6 3 4 15,-16 6-2-15,0 3 2 16,-5 8-2-16,-3 2 3 0,-4 1-4 16,-4 0 3-16,-4 2-3 15,1-5 3-15,2 0-4 16,3 1 4-16,0-1-4 15,1 2 4-15,-4-1-3 16,3-1 4-16,-6 0-4 16,4 2 3-16,-1-2-4 15,9 3 4-15,-7-2-4 16,8 1 5-16,-5-4-5 0,4-2 9 16,-11-5-2-16,7 2 5 15,-7 0-4-15,2 2 6 16,-8 0-10-16,0 1 4 15,-4-1-5-15,-7-5 13 16,-4-1-1-16,-3 6 10 16,-6-2 0-16,-4 0 4 15,-2 10-12-15,-1 1-2 16,1-1-8-16,-2 10-35 16,-8 13-344-16,-4 5 105 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3:50.0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CDD147C-AA63-4B85-A6C7-496078D273B4}" emma:medium="tactile" emma:mode="ink">
          <msink:context xmlns:msink="http://schemas.microsoft.com/ink/2010/main" type="inkDrawing" rotatedBoundingBox="15897,2298 19028,2036 19044,2228 15913,2490" semanticType="underline" shapeName="Other">
            <msink:sourceLink direction="with" ref="{C7837085-F825-4F9A-896D-39910F4DD2ED}"/>
          </msink:context>
        </emma:interpretation>
      </emma:emma>
    </inkml:annotationXML>
    <inkml:trace contextRef="#ctx0" brushRef="#br0">-5668 1655 906 0,'-12'-2'260'0,"13"-1"57"16,8 0-247-16,8 3-44 15,9 0-10-15,5-1-13 16,6-1 2-16,3 2-3 16,7-4 1-16,1-2-2 15,13-5 2-15,-3-1-1 16,16-7 2-16,-3 1-1 16,8-1 1-16,-8 7 0 0,6-3-2 15,-16 1 0-15,3 2 0 16,-8-2-1-16,3-3 0 15,-7 3 0-15,13 0 0 16,-7 2 1-16,13 0-1 16,-13 4-1-16,10-1 0 15,-10 3 0-15,2 4 0 16,-8 2-1-16,6 6 1 16,-9 3-1-16,0 7-3 15,-6-1 3-15,2 8-2 16,-7-4 1-16,8 2 1 15,-8-4 2-15,13-5 0 16,-8-6 2-16,9-7 2 16,-4-10-2-16,5-6 1 0,-8-1 1 15,5-2-2-15,-8 6-2 16,1 0 5-16,-5 7 0 16,5-1 2-16,-3 3 0 15,7-1 0-15,-4 3-4 16,8-2 0-16,-6-1-4 15,1 0 3-15,-8 2-2 16,5-4 0-16,-8 3-2 16,5 2 5-16,-3 2-2 0,0-1 4 15,-2-1-1-15,3 0 2 16,-7 0-3-16,3-3 2 16,-5-3-2-16,-2 1-16 15,-8 0 182-15,-10 13-518 16,-17 9 217-16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3:07.1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173F14F-0C91-4A94-A86A-15FE45EAE117}" emma:medium="tactile" emma:mode="ink">
          <msink:context xmlns:msink="http://schemas.microsoft.com/ink/2010/main" type="inkDrawing" rotatedBoundingBox="8423,13363 14080,9328 14498,9914 8841,13950" semanticType="callout" shapeName="Other">
            <msink:sourceLink direction="with" ref="{FADF1C37-01A6-4A89-ADD8-3EF7672FF964}"/>
            <msink:sourceLink direction="with" ref="{55AF5813-D2C7-4FB5-9FC4-992CEBEA8A32}"/>
          </msink:context>
        </emma:interpretation>
      </emma:emma>
    </inkml:annotationXML>
    <inkml:trace contextRef="#ctx0" brushRef="#br0">-7474 3713 824 0,'-13'-2'370'15,"7"-7"-16"-15,6-2-154 16,9-1-184-16,8-7-12 15,6-2 1-15,13-8-5 16,0-2 1-16,10-9-2 16,-3 6 3-16,6-2-1 15,-4 7 2-15,4-4-3 16,-5 4 2-16,7-14-3 16,-2-1 4-16,11-11-4 15,-16 16 7 1,1 1 0-16,59-48-5 0,-3 8 4 15,7-8-6-15,-4 12 5 16,-23 16-5-16,-13 10 3 16,10-8-3-16,-1 8 3 15,15-9-4-15,-6 7 4 16,15-21-5-16,-6 4 5 0,14-13-4 16,-14 5 4-1,15-10-4-15,-11 22 5 0,2 4-4 16,-14 11 3-16,11-2-2 15,-19 10 2-15,14-13-3 16,-5 0 3-16,14-16-5 16,-10 3 6-16,20-20-6 15,-15 6 4-15,15-4-3 16,-12 12 5-16,15-8-6 16,-20 16 6-16,14-7-4 15,-16 10 3-15,12-10-3 16,-13 8 2-16,18-9-2 15,-15 9 3-15,14-10-4 16,-11 8 4-16,8-13-3 16,-15 15 3-16,11-6-4 15,-13 14 5-15,3-7-6 16,-13 18 6-16,5-7-5 0,-15 10 4 16,8-10-4-16,-8 5 5 15,10-6-6-15,-8 8 6 16,6-13-5-16,-14 9 6 15,-5-4-6-15,-20 12 6 16,-6 4-9-16,-16 17 11 16,-7 7 0-16,-3 12 8 0,-1 0-6 15,-2 4 11 1,-2 0-10-16,4-1 0 0,-2-2-7 16,-2-1 7-16,-1-3-35 15,5-5-6-15,-3-7-348 16,-1-2 85-16</inkml:trace>
    <inkml:trace contextRef="#ctx0" brushRef="#br0" timeOffset="5181.8316">-1654 171 538 0,'3'-6'269'0,"1"1"10"0,-3-1-91 16,-1 0-76-16,2 1-5 15,-4 4-33-15,1 1-11 16,-4 3-28-16,-4 9-2 15,-2 8-14-15,-6 0 0 16,-3-2-8-16,-3 7 3 16,2-4-9-16,-2-2 4 15,0 1-8-15,-2 6 17 16,4-3-2-16,-8 8 17 16,-2-4-7-16,-11 10 9 15,-1-3-18-15,-7 1 1 16,1-4-15-16,0 4 5 15,6-6-9-15,-5 5 6 0,8-2-6 16,-6 6 4-16,2-5-6 16,-2 6 6-16,6-6-6 15,-9 7 7-15,7-7-7 16,-10 4 7-16,6-3-6 16,-10 1 6-16,10-4-6 15,-10 4 6-15,12 2-6 16,-11 0 5-16,4 0-5 15,-9 2 5-15,6 1-7 16,-4 0 6-16,3 0-5 0,-8 9-1 16,5-9 1-16,-10 9 6 15,4-6-5-15,-7 9 5 16,8-6 2-16,-7 9-1 16,10-7-7-16,-4 0 7 15,5-9-6 1,-8 7 4-16,6-9-4 0,-10 5 7 15,10-1-8-15,-5 7 6 16,10-12-5-16,0 7 6 16,8-3-6-16,-4 3 5 15,9-4-5-15,-8 7 6 16,5-5-7-16,-6 5 6 16,3-6-7-16,-11 1 7 15,10 1-6-15,-9 2 6 0,7-5-5 16,-9 7 5-16,4-2-5 15,-4-1 5-15,7-2-6 16,-9 4 7-16,10-7-6 16,-6-1 5-16,9 3-6 15,-12 3 7-15,10-5-7 16,-8 5 6-16,8-6-5 16,-6 3 5-16,7-8-5 15,-1-4 5-15,9-7-5 16,-3 4 6-16,9-15-5 0,-4 1 5 15,6 0-6-15,-7-2 5 16,6 3-5-16,-9 4 4 16,5 1-5-1,-6 6 5-15,8 1-5 0,-7 4 5 16,5-1-5-16,2 7 5 16,0-3-6-16,1 4 7 15,5-4-6-15,3 2 6 16,4-3-8-16,2-1 9 15,3-6-8-15,0 3 6 16,-1-5-7-16,-10 4 9 16,5-1-7-16,-9 5 6 15,2-1-6-15,-2 6 6 16,6-2-6-16,-3 0 7 16,6-7-6-16,-2-1 5 0,8-8-4 15,0-6 4-15,5-2-4 16,1-3 6-16,3-4-5 15,4-1 0-15,1-1-6 16,1-5-30-16,2-2-26 16,3-4 429-16,4-2-763 15,7-2 377-15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28:16.3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26CE346-FD5B-4D00-B3F9-88C55339B9E8}" emma:medium="tactile" emma:mode="ink">
          <msink:context xmlns:msink="http://schemas.microsoft.com/ink/2010/main" type="inkDrawing" rotatedBoundingBox="11415,9171 14628,9211 14626,9362 11413,9322" shapeName="Other"/>
        </emma:interpretation>
      </emma:emma>
    </inkml:annotationXML>
    <inkml:trace contextRef="#ctx0" brushRef="#br0">4 121 952 0,'0'1'282'0,"-7"1"55"15,0-2-255-15,6 1-58 16,1-1-11-16,11-3-10 16,6 3-1-16,6-1 0 15,3-1 4-15,10-1 1 16,-3 0 3-16,10-2-2 15,-5 1-1-15,14 2-2 16,-6 5-1-16,9 0-5 16,-4-1 4-16,9 2-4 15,-10-2 2-15,9-1-2 16,-6 3 2-16,6-8-1 16,-6-2 0-16,15-3-1 0,-5-5 3 15,10-6-3 1,-4 0 2-16,13 0-1 0,-12 5 4 15,7 1 3-15,-10 7 5 16,10 7-3-16,-14 3 5 16,7 1-5-16,-4 6-5 15,8-3-2-15,-10-1 1 16,10 0-3-16,-8 1 3 0,-3-1 2 16,-8-3 2-16,3 0 0 15,-12-2 8-15,4-1 6 16,-1-1 2-16,3 1 10 15,-6 1 4-15,4 2-1 16,-2 4-2-16,9 3-7 16,-7 1-10-16,2 3-5 15,-7-3-6-15,4 2-2 16,-9 0-3-16,6-3 1 16,-2-5 0-16,9-2 0 15,-10-4-1-15,4-6 1 16,-10 3 0-16,0-1-3 15,-8 5 4-15,-2 0-4 16,-5 3 3-16,-2 2 3 16,-6 1 5-16,-1 2-2 15,1-4 2-15,0 2 0 16,-5-4-3-16,4-2-3 0,-9-2 0 16,4 1 4-16,-8-1 3 15,4 1 10-15,-5 2 2 16,2-1 0-16,-1 0-3 15,5-1-6-15,0-2-6 16,2-3 354-16,-8 0-822 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1:16.5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1B24488-9804-465F-9AA7-61B9E128CF51}" emma:medium="tactile" emma:mode="ink">
          <msink:context xmlns:msink="http://schemas.microsoft.com/ink/2010/main" type="writingRegion" rotatedBoundingBox="30053,2118 33081,1428 33374,2715 30346,3405"/>
        </emma:interpretation>
      </emma:emma>
    </inkml:annotationXML>
    <inkml:traceGroup>
      <inkml:annotationXML>
        <emma:emma xmlns:emma="http://www.w3.org/2003/04/emma" version="1.0">
          <emma:interpretation id="{B7EDD9FA-4998-46EE-A11B-416C1F7C3109}" emma:medium="tactile" emma:mode="ink">
            <msink:context xmlns:msink="http://schemas.microsoft.com/ink/2010/main" type="paragraph" rotatedBoundingBox="30053,2118 33081,1428 33374,2715 30346,3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E3702A-70F7-444A-8BC1-D2371EF43387}" emma:medium="tactile" emma:mode="ink">
              <msink:context xmlns:msink="http://schemas.microsoft.com/ink/2010/main" type="line" rotatedBoundingBox="30053,2118 33081,1428 33374,2715 30346,3405"/>
            </emma:interpretation>
          </emma:emma>
        </inkml:annotationXML>
        <inkml:traceGroup>
          <inkml:annotationXML>
            <emma:emma xmlns:emma="http://www.w3.org/2003/04/emma" version="1.0">
              <emma:interpretation id="{16051DDF-F9D4-478F-92BD-5FF3F6D8BEDC}" emma:medium="tactile" emma:mode="ink">
                <msink:context xmlns:msink="http://schemas.microsoft.com/ink/2010/main" type="inkWord" rotatedBoundingBox="30053,2118 30795,1949 31088,3236 30346,3405"/>
              </emma:interpretation>
            </emma:emma>
          </inkml:annotationXML>
          <inkml:trace contextRef="#ctx0" brushRef="#br0">9208 1173 978 0,'-3'-6'312'16,"-11"14"45"-16,-6 19-273 15,-6 27-36-15,-8 19-32 16,-10 31-12-16,4 6 2 0,-5 19-2 16,7-12 9-16,0 17-3 15,8-23 2-15,1 13 0 16,8-14 0-16,-2-4-7 15,8-27 2-15,2-4-2 16,3-30 1-16,3-13-4 16,6-17 3-16,4-13-1 15,5-15 4-15,4-14-37 16,-1-16 470-16,7-35-823 16,-4-3 394-16</inkml:trace>
        </inkml:traceGroup>
        <inkml:traceGroup>
          <inkml:annotationXML>
            <emma:emma xmlns:emma="http://www.w3.org/2003/04/emma" version="1.0">
              <emma:interpretation id="{CB0AFB97-51E8-4E30-9F36-FBAF48A9976E}" emma:medium="tactile" emma:mode="ink">
                <msink:context xmlns:msink="http://schemas.microsoft.com/ink/2010/main" type="inkWord" rotatedBoundingBox="31638,2150 33166,1801 33320,2478 31792,2827"/>
              </emma:interpretation>
            </emma:emma>
          </inkml:annotationXML>
          <inkml:trace contextRef="#ctx0" brushRef="#br0" timeOffset="-8540.1096">10205 1450 194 0,'26'-44'225'0,"1"4"43"0,-4 14-34 15,-4 5 28 1,-10 10-51-16,-6 14-26 0,-4 6-84 16,-10 17-15-16,-1 11-38 15,-8 17-10-15,1 5-23 16,-4 15-5-16,3-7-6 16,3 6 2-16,5-13-3 15,4-8 1-15,5-18-2 16,3-10 2-16,3-16-2 0,7-13 5 15,-1-13-23-15,3-23-46 16,0-7-59-16,4-25-260 16,-9-4 15-16</inkml:trace>
          <inkml:trace contextRef="#ctx0" brushRef="#br0" timeOffset="-8252.1269">10243 1374 708 0,'-3'-5'344'0,"-2"4"-19"15,4 13-162-15,2 11-100 16,1 5-45-16,6 11-3 15,2 6-5-15,9 4 4 16,5-3-2-16,7 4 1 16,3-7-7-16,-2 4 0 15,-3-10 9 1,-6-3 6-16,-4-25 36 16,-4-14 11-16,2-27 21 0,-7-14-12 15,12-26 3-15,-1-3-35 16,1-4-6-16,-8 11-21 15,3 13 8-15,-14 19-10 16,-6 13 7-16,-2 15-9 16,2 5 3-16,-3 0-12 0,6 6-40 15,-2-1-76 1,13 5-350-16,-5 2 53 0</inkml:trace>
          <inkml:trace contextRef="#ctx0" brushRef="#br0" timeOffset="-7889.6862">10573 1712 996 0,'-12'14'292'16,"12"-13"58"-16,9-5-251 15,11-4-86-15,10-6 2 16,0-6-6-16,6-9 2 15,-5-1-5-15,0-9 1 16,-13 3 0-16,-4-2-2 16,-9 7-2-16,-12 3 14 15,-6 13 3-15,-6 7 0 0,-2 10 1 16,-4 10 2-16,5 8-17 16,0 12 0-16,5 3-3 15,3 10 2-15,4-5-2 16,8 2 6-16,8-6-4 15,7-4 5-15,2-9-7 16,7-11 5-16,1-11-4 16,1-8 1-16,-3-12-29 0,3-13-141 15,-3-1-233-15,-4-4 2 16</inkml:trace>
          <inkml:trace contextRef="#ctx0" brushRef="#br0" timeOffset="-7164.6056">10962 1178 992 0,'-13'26'287'0,"-4"6"70"16,1 0-267-16,3 16-57 16,8 1-15-16,0 7 1 15,5-4-16-15,5 14 1 16,3-5-2-16,-2 5 2 15,0-6-3-15,-6 2 3 16,-3-20 0-16,-3-6 1 0,-3-17-1 16,-2-16-5-16,0-18-17 15,0-13-16-15,1-13-7 16,0-13 1-16,4 4 7 16,2 2 28-16,1 15 32 15,3 7 30-15,1 9 10 16,4 2 4-16,2 1-13 15,7 3-15-15,0 3-28 0,8-1-10 16,-1 0-5-16,5 0 2 16,2-2-1-16,-2-9 4 15,-5-4-13-15,5-8-31 16,-6-7-18-16,2-8-31 16,-4-2-13-16,-1 3 11 15,-11 8 28-15,-3 14 17 16,-10 24 37-16,-7 29 32 15,-6 12 7-15,-5 22 20 16,8 4 2-16,0 6 11 16,7-8-15-16,10 0 8 15,6-13-16-15,2-4-1 16,5-15-17-16,3-7-4 16,-2-12-19-16,-4-9 6 15,-4-11-4-15,1-11 8 0,-12-5-4 16,-4-2-3-16,-2-2-11 15,-11 1-5-15,-4 9-6 16,5 2 3-16,1 8 5 16,2 3 5-16,7 1 6 15,5 4 2-15,3-4 2 16,4-1 4-16,1 0 2 16,5-8 7-16,1-2-1 15,6-3 2-15,-2 1-3 0,2 1 0 16,-5 5-9-16,5 7-3 15,-6 6-4-15,1 6-26 16,2 2-34-16,9-1-344 16,-2-3 79-16</inkml:trace>
          <inkml:trace contextRef="#ctx0" brushRef="#br0" timeOffset="-6861.4423">11305 1455 907 0,'-36'15'298'0,"4"11"44"16,1 0-230-16,5 9-83 16,8 1-16-16,9 3 2 15,6-5-11-15,9 3 4 16,0-10-7-16,12-5 9 16,-2-10 1-16,8-14 23 0,-1-10 8 15,11-17 26 1,-10-6-1-16,6-8 9 0,-9 2-19 15,-6 1 3-15,-10 11-13 16,-14 3 4-16,-11 12-15 16,-9 10-4-16,-2 10-15 15,-6 8-7-15,13 5-12 16,2 7-33-16,10 0-64 0,23-9-368 16,15-6 64-16</inkml:trace>
          <inkml:trace contextRef="#ctx0" brushRef="#br0" timeOffset="-6560.5017">11535 1610 992 0,'-11'7'395'16,"-1"-5"9"-16,13-2-209 15,13-3-176-15,15-5 8 16,8-1-33-16,20-5-398 15,-4-1 136-15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1:45.6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B68FB67-4733-495F-9314-86936321FB14}" emma:medium="tactile" emma:mode="ink">
          <msink:context xmlns:msink="http://schemas.microsoft.com/ink/2010/main" type="writingRegion" rotatedBoundingBox="26609,3505 29123,2675 29422,3581 26908,4411"/>
        </emma:interpretation>
      </emma:emma>
    </inkml:annotationXML>
    <inkml:traceGroup>
      <inkml:annotationXML>
        <emma:emma xmlns:emma="http://www.w3.org/2003/04/emma" version="1.0">
          <emma:interpretation id="{7DBAB6A2-4439-4D62-91F2-56A3A3009B42}" emma:medium="tactile" emma:mode="ink">
            <msink:context xmlns:msink="http://schemas.microsoft.com/ink/2010/main" type="paragraph" rotatedBoundingBox="26609,3505 29123,2675 29422,3581 26908,44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7E15F3-E273-4D3C-B7A3-2021B9BA6FEF}" emma:medium="tactile" emma:mode="ink">
              <msink:context xmlns:msink="http://schemas.microsoft.com/ink/2010/main" type="line" rotatedBoundingBox="26609,3505 29123,2675 29422,3581 26908,4411"/>
            </emma:interpretation>
          </emma:emma>
        </inkml:annotationXML>
        <inkml:traceGroup>
          <inkml:annotationXML>
            <emma:emma xmlns:emma="http://www.w3.org/2003/04/emma" version="1.0">
              <emma:interpretation id="{581BF025-E305-43E3-B3D6-BBDDDE879607}" emma:medium="tactile" emma:mode="ink">
                <msink:context xmlns:msink="http://schemas.microsoft.com/ink/2010/main" type="inkWord" rotatedBoundingBox="26609,3505 29123,2675 29422,3581 26908,4411"/>
              </emma:interpretation>
            </emma:emma>
          </inkml:annotationXML>
          <inkml:trace contextRef="#ctx0" brushRef="#br0">6350 2726 757 0,'-52'53'341'16,"-9"17"20"-16,10-5-179 15,7-4-63-15,19-12-52 0,13-15-19 16,18-22-32-1,15-12-9-15,9-17-8 0,13-3 4 16,1-10 3-16,10-1 2 16,-7 5-2-16,-1 10-2 15,-15 9-3-15,-6 10-2 16,-13 9 2-16,-11 14 1 16,-10 8-1-16,-5 12 1 15,-6-3 2-15,-1 4-2 16,1-11-1-16,-5-3 2 15,2-8-1-15,0 1 4 16,5-11-1-16,3 4 8 16,7-13-15-16,6-8-388 15,9-14 129-15</inkml:trace>
          <inkml:trace contextRef="#ctx0" brushRef="#br0" timeOffset="-99.764">5520 3024 772 0,'-62'100'292'0,"55"-53"8"15,3-13-175-15,13-13-112 16,11-2-12-16,6-1 3 16,5-7 0-16,6 6 2 0,-4-11-2 15,4-7-1-15,0-9 0 16,0-3 1-16,0-7-3 16,7-7 3-16,-6-15 1 15,4-11-2-15,-10 6 0 16,-9 4-1-16,-9 8-1 15,-10 30 11-15,-14 30 0 16,-15 10 0-16,-2 6 1 0,-12 10 0 16,5-5-10-16,5-11 7 15,14-4 0-15,9-4 3 16,10-11-3-16,12-9 3 16,8-11-4-16,18-18 3 15,1-13-2-15,12-19 3 16,-6-5-2-16,-5-9-3 15,-14 8-4-15,-10 5 19 16,-20 21 10-16,-8 16 14 16,-7 18-2-16,-10 23-1 15,-3 15-19-15,4 13-10 16,2 3-14-16,10-8 1 16,12-14 3-16,8-15-55 15,7-17-33-15,23-40-312 16,7-14 38-16</inkml:trace>
          <inkml:trace contextRef="#ctx0" brushRef="#br0" timeOffset="-555.3805">5163 2776 569 0,'11'-54'358'0,"0"14"-38"0,-2 23-146 16,2 20-52-1,-5 16-83-15,-3 31-19 0,-2 13-14 16,-2 28 2-16,-1 1 0 15,1 10-1-15,1-53-1 16,1 1-5 0,4 35 5-16,-1-31 5 0,7-14 9 15,4-22 3-15,13-44 7 16,9-14-3-16,21-30-4 16,5-22-6-16,14-23-3 15,-10 12-6-15,-2 8-1 16,-24 31-2-16,-10 25-3 15,-19 36-12-15,-20 20 322 16,-9 17-680-16,-9 9 325 16</inkml:trace>
          <inkml:trace contextRef="#ctx0" brushRef="#br0" timeOffset="372.005">6646 2486 971 0,'-18'6'277'0,"-4"15"67"16,-5 18-263-16,4 8-52 15,3 11-2-15,3-2-16 16,11 10-1-16,12-8-2 0,6 8-2 16,2-9-3-1,4 10-2-15,-2-13 0 0,-4-7 0 16,-7-16 1-16,2-3 1 15,-5-18 0-15,-4-4 4 16,1-4 1-16,-5-5 2 16,0-6 1-16,-5-22 0 15,-1-7-1-15,-11-19 1 16,1 0-4-16,-9-3 7 16,4 14 9-16,-1 10 15 15,11 19 1-15,10 6-2 16,5 6-11-16,11 5-14 15,10 10-17-15,8-3-2 16,7-2 2-16,11-4 13 16,2-1-23-16,2-15-389 15,2 0 130-15</inkml:trace>
          <inkml:trace contextRef="#ctx0" brushRef="#br0" timeOffset="977.5477">6671 2884 723 0,'-2'17'248'16,"7"-9"43"-16,6-5-180 15,2-6-39-15,6 0-19 16,4-5 0-16,0-10-19 0,9-5-5 16,-3-8-15-16,2-6-1 15,-8 1-5-15,-9 0 2 16,-13 9-2-16,-10 8 18 15,-12 9 1-15,-12 14 2 16,-3 13-3-16,-7 20-1 16,4 9-17-16,9 15-1 15,8-6 0-15,13 1 1 16,10-18-1-16,12-6-1 16,4-15-4-16,15-15 4 15,2-16-1-15,13-17 3 16,-1-12 1-16,8-11 1 15,-11 8-3-15,-2 7-1 16,-13 14-3-16,-8 14-4 16,-13 16 0-16,-7 16 0 15,-9 12 0-15,-6 13 3 0,1 4 9 16,3 4 5-16,4-16-1 16,7-6 1-16,7-19-4 15,12-30 4-15,7-15-6 16,14-21 2-16,6-6-2 0,4-6 0 15,-8 21-7 1,-6 2 0-16,-12 24-3 0,-15 12-2 16,-8 13 1-16,-2 15 0 15,-10 12 0-15,0 9 2 16,0 0 2-16,4 0 4 16,1-13-2-16,4-7 4 15,1-11 0-15,10-7 0 16,-2-11-4-16,10-3 4 15,-3-5-43-15,15-6-381 16,-3 0 117-16</inkml:trace>
          <inkml:trace contextRef="#ctx0" brushRef="#br0" timeOffset="1456.4667">7300 2186 910 0,'-3'15'227'0,"1"8"70"16,4 13-246-16,1 5-43 16,3 10 4-16,-3-5 2 15,8-6 0-15,1-11-3 0,2-12 1 16,4-20-3-16,8-25 4 15,2-15-2-15,10-23-47 16,2-3-82-16,0-6-102 16,-11 13-3-16,-11 12 105 15,-13 18 129-15,-11 13 130 16,-11 21 115-16,-4 16 15 16,1 8-104-16,-2 13-78 15,10 0-53-15,6 3-13 16,9-7-14-16,9 5-1 15,7-11-1-15,7-9-383 16,-3-20 130-16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02:43.9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34759EB-9620-4C56-AB21-EA87166EDB2F}" emma:medium="tactile" emma:mode="ink">
          <msink:context xmlns:msink="http://schemas.microsoft.com/ink/2010/main" type="inkDrawing" rotatedBoundingBox="21803,11015 25626,10096 25644,10169 21820,11088" semanticType="underline" shapeName="Other">
            <msink:sourceLink direction="with" ref="{40CDA490-3944-468E-9148-D5C7046464CF}"/>
            <msink:sourceLink direction="with" ref="{883138C1-1233-4536-BB9E-23710B041125}"/>
          </msink:context>
        </emma:interpretation>
      </emma:emma>
    </inkml:annotationXML>
    <inkml:trace contextRef="#ctx0" brushRef="#br0">-7 948 604 0,'-1'-14'242'15,"2"2"10"-15,2 4-160 16,3 2-31-16,2 1-30 15,14 2 8-15,2-2 2 16,11 1-3-16,5-1 2 16,14-1-12-16,-3 3-15 0,15-3-11 15,-2 0 1-15,20-7-4 16,-1-2 7-16,23-8-2 16,-8-11 5-16,19-4-2 15,-13 1 3-15,6-1-6 16,-14 4 4-16,14 8-6 15,-16 2 3-15,21 1-6 16,-6 1 4-16,15-2-4 16,-12-4 17-16,15-4 2 15,-15-1 6-15,12-5 5 16,-15 3 6-16,-5 3-16 16,-16 9 0-16,1 0-6 15,-17 7-5-15,9 1-7 16,-7 0 3-16,12-2-6 15,-13 3 5-15,4 0-5 16,-14 6 6-16,1-2-5 0,-13 4 4 16,4 1-4-16,-10 3 5 15,2-2-6-15,-5 1 6 16,5-8-5-16,-5-1 6 16,7-10-8-16,-9 4 14 15,3 0 0-15,-11 7 6 16,-3-3-2-16,-8 9 7 15,4 1-13-15,-11-1 1 0,3 2-7 16,-2 3 3-16,-4 0-5 16,-5-1 5-16,1 1 151 15,-2 1-525-15,-16-19 229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02:47.4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2A70970-3296-4549-BFC8-C729BF26FB0B}" emma:medium="tactile" emma:mode="ink">
          <msink:context xmlns:msink="http://schemas.microsoft.com/ink/2010/main" type="inkDrawing" rotatedBoundingBox="27369,10085 32064,8559 32087,8630 27392,10157" semanticType="underline" shapeName="Other">
            <msink:sourceLink direction="with" ref="{883138C1-1233-4536-BB9E-23710B041125}"/>
            <msink:sourceLink direction="with" ref="{56B443E2-8404-4FFB-90B9-2FD58CCAF060}"/>
          </msink:context>
        </emma:interpretation>
      </emma:emma>
    </inkml:annotationXML>
    <inkml:trace contextRef="#ctx0" brushRef="#br0">0 1464 895 0,'35'1'273'0,"13"-4"65"16,2-4-232-16,30-6-46 16,7-6-21-16,31-12 11 0,7-4-21 15,36-16-9-15,-2-1-3 16,38-14-2-16,-13 11-6 15,32-16-2-15,-15 7-3 16,27-13-1-16,-24 8-1 16,34-17 1-16,-25 8-2 15,27-7 2-15,-27 15 0 16,18-13-2-16,-36 13 1 0,11-1-1 16,-42 8 0-16,5 2-1 15,-36 16 2-15,2 5 6 16,-35 13 11-16,-1 1 17 15,-27 10 13-15,-7 4 4 16,-22 4-6-16,-5 4-10 16,-13 2-17-16,-7 1-12 15,-6-1-3-15,-1 2 0 16,-8-1-2-16,-6 1-2 16,-9 1-1-16,-14 15-38 15,-19 2 420-15,-15 3-818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02:52.9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C39F356-FE0B-4247-BB95-4E1D3EAAA572}" emma:medium="tactile" emma:mode="ink">
          <msink:context xmlns:msink="http://schemas.microsoft.com/ink/2010/main" type="inkDrawing" rotatedBoundingBox="28738,9570 31938,8575 32393,10041 29193,11035" hotPoints="31611,9325 30372,10569 28650,10222 29889,8978" semanticType="enclosure" shapeName="Ellipse">
            <msink:sourceLink direction="with" ref="{DE552129-1A58-4EE9-8D6A-2FAFE0D0EE19}"/>
          </msink:context>
        </emma:interpretation>
      </emma:emma>
    </inkml:annotationXML>
    <inkml:trace contextRef="#ctx0" brushRef="#br0">-1 934 1019 0,'-4'5'237'16,"-1"-7"83"-16,5 1-302 15,11 1-10-15,9-3-11 16,9 3 9-16,6-5 2 16,16-1 11-16,3-3 1 0,21-5 9 15,8-6-5 1,29-9 5-16,3-3-10 0,38-17 3 15,2-5-11-15,37-12 0 16,-64 17 3 0,1 0-10-16,144-60 4 15,-29 12-4-15,5 1 3 16,-35 15-4-16,-77 33 5 16,-30 16-8-16,-1 6 6 15,-31 6-6-15,-9 0 6 16,-24 9-5-16,-10 0 8 15,-18 7-39-15,-10 13-340 16,-11 2 103-16</inkml:trace>
    <inkml:trace contextRef="#ctx0" brushRef="#br0" timeOffset="363056.9273">2306-506 775 0,'-3'-15'268'0,"-6"3"34"15,0 2-201-15,-7-2-44 16,0 0-17-16,-14 0-3 15,-5-1-6-15,-9-4 1 16,-8 5-8-16,-28-3-4 16,0-1-9-16,-17 1 4 15,-2 7-4-15,-16 1-3 16,12 4-5-16,-27 12 0 16,1 5-2-16,-20 6-1 15,11-2 4-15,-23 4 4 16,21-4 0-16,-9 5-4 15,22-5-3-15,-11 11 1 16,34 2-2-16,-1 8 0 16,24-4 2-16,3 12 1 0,18 2-1 15,5 8-1-15,18-3-2 16,6 7 0-16,13-9 2 16,3 13-2-16,7-7 1 15,6 11 1-15,6-6-1 16,6 11 0-16,6-12 0 0,11 6 0 15,7-16-1-15,20 5 1 16,5-14-2-16,23 1 2 16,-1-7-2-16,20 0 0 15,-3-11-1-15,25-5 2 16,-3-8-2-16,29-13 3 16,-8-6-1-16,29-13 4 15,-12-5 2-15,20-13 1 16,-65 5 4-1,2-1-7-15,120-49 3 16,-28-3 3-16,-1-13 21 16,-33 0 8-16,-69 17 22 15,-22 9 3-15,-12-1 15 16,-53 23 69 15,-9 25 15-31,1 1-89 0,2-71 0 16,-27 13-29-16,-22 4-10 15,-16 8-26-15,-2 42-3 0,2 8-9 16,-20 3-8-16,4 13-13 16,-25 5-55-16,-8 10-62 15,-29 20-377-15,6 4 57 16</inkml:trace>
    <inkml:trace contextRef="#ctx0" brushRef="#br0" timeOffset="53895.2376">180 941 784 0,'-95'35'229'15,"62"-38"56"-15,6-6-209 16,3 2-1-16,6 4-10 0,19 3 0 16,8-3-10-16,13 0-14 15,8-4-22-15,24-4-12 16,12-6-2-16,34-5-4 16,9-2 3-16,32-10-4 15,3-1 3-15,26-14-2 16,-10 0 3-16,15-13-4 15,16-14 7 1,-4-4-3-16,-9 5-2 16,-15 4 4-16,-13 10-3 15,-47 23 0-15,-2 4-2 16,-24 9 2-16,0 2-4 16,-24 8 4-16,-2 1-3 15,-20 3 3-15,-8 7-3 0,-14 2 4 16,-8 1 0-1,-13 1 4-15,-11 6-3 0,-12 1 4 16,-19 9-3-16,-7 4-1 16,-19 3-5-16,0 0 3 15,-13 6-3-15,2 0 2 16,-19 3-2-16,7 0 2 16,-14 8-3-16,13-4 3 15,-17 2-5-15,12-4 3 16,-24 7-5-16,5-3 5 15,-19 9-4-15,15-6 6 16,-18 6-2-16,26-11 4 0,-1 2-3 16,23-7 4-16,10 1-4 15,35-4 2-15,-1 4-2 16,11-8 1-16,5 4-3 16,5-7 3-16,1-4-4 15,20-3 5-15,6-5-9 16,15-3 4-16,13 2-7 15,10-8 2-15,26-11-5 16,16-6 8-16,41-15-6 16,14-9 8-16,41-11-1 15,3 0 5-15,26-11-2 16,-21 9 6-16,18-6-4 16,-31 16 4-16,11-4-6 15,-29 13 4-15,10-7-5 0,-29 13 6 16,11-11-6-16,-24 8 3 15,1-3-1-15,-26 9 1 16,-2 0-3-16,-26 10 5 16,-13 4-6-16,-25 8 1 15,-16 1-3-15,-21-1 2 16,-24 6-2-16,-8 1 0 16,-23 6 2-16,-8 5-1 0,-18 9-2 15,3 5 4-15,-39 12-1 16,5 1 0-16,-33 10 2 15,-7 2 1-15,-44 10-2 16,20-5 4-16,-28 2-2 16,23-3 3-16,-1 4-2 15,48-10 0-15,6 4-2 16,37-1 3-16,2-2-3 16,30-12 2-16,1 4-3 15,22-7 2-15,13-6-4 16,24-11-1-16,22 0-9 15,26-16-1-15,42-16-3 16,27-14 3-16,55-28 1 16,19-12 7-16,38-21-6 15,-12-4 3-15,23-5-2 16,-34 13 3-16,5-1 0 0,-29 13 9 16,13-1-1-16,-28 8 3 15,10 1-3-15,-20 7 1 16,1 7 0-16,-33 10 2 15,-6 3-3-15,-31 10 2 16,-17 9-1-16,-32 3-2 16,-15 11 1-16,-25 5 0 15,-18 6-2-15,-13 1 1 0,-11 3 3 16,-4 5-3-16,-11 8-8 16,5 1-9-16,-11 9-13 15,7 2-6-15,-26 4-1 16,1 0 9-16,-27 7 9 15,2 1 30-15,-49 17-305 16,14-6 111-16</inkml:trace>
    <inkml:trace contextRef="#ctx0" brushRef="#br0" timeOffset="388273.8116">182 1094 747 0,'98'-29'249'15,"-15"-2"-52"-15,126-20 102 16,-64-8-297-16,30-1 3 15,-18 12-3-15,11-2 11 16,-25 4 5-16,12-6 9 16,-20-1-4-16,12-10 5 15,-18-1-8-15,12-11-6 16,-20 9-8-16,-7-2 1 16,-28 16-4-16,-17 16 12 15,-30 16 4-15,-17 9 24 16,-21 6 4-16,-19 8 6 15,-11-1-12-15,-20 7-5 16,-6 3-23-16,-21 4-7 16,3 1-4-16,-19 7-2 0,1 2-1 15,-19 11 1-15,7 6 1 16,-18 11-1-16,7-8 1 16,-10 12 1-16,14-6-1 15,-18 5 1-15,13-4 1 16,-6 6-4-16,17-12 1 15,-8-2-29-15,21-19 458 16,3-15-819-16,19-21 401 0</inkml:trace>
    <inkml:trace contextRef="#ctx0" brushRef="#br0" timeOffset="420693.1149">52 1155 333 0,'67'-33'305'15,"1"0"-193"-15,105-48 17 0,9-3-8 16,42-24-20 0,11 1-48-16,-16 13-24 0,-12 4-18 15,28-14-4-15,-26 15 5 16,4-5 16-16,-40 28 7 15,-7 15 3-15,-47 25 7 16,-19 10-9-16,-32 14-14 0,-21 7-6 16,-24 1-3-1,-7 3-8-15,-20-1 7 0,-14 5-5 16,-8 1 4-16,-35 9-8 16,-21 5 9-16,-36 10-7 15,-12-3 2-15,-45 8-3 16,5-4 7-16,-30 2-6 15,16-7 0-15,-27 9 0 16,30-2 0-16,-3 1-2 16,30-5 2-16,-4 4-4 15,36-7 1-15,0-2-1 16,27-5 3-16,17-4-3 16,37-6 2-16,21-4-5 15,29-9 1-15,37-5-2 16,23-2-2-16,44-10 2 15,19-10 4-15,46-13-1 16,6-7 1-16,39-17 0 16,-15 3 1-16,25-12-2 0,-27 3 4 15,12-6-3-15,-34 9 1 16,8-9-1-16,-39 14 2 16,-12 6-6-16,-44 16 6 15,-27 6 1-15,-42 13 9 16,-42 11-5-16,-32 13 2 15,-52 13 0-15,-31 12 0 16,-47 17-9-16,-2 7 6 0,-40 11-1 16,19-1-1-16,-25 15-6 15,15 2 0-15,-47 22-328 16,24-23 104-16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03:44.9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F7DB547-F7FC-4942-BA00-9269F6FFD9F9}" emma:medium="tactile" emma:mode="ink">
          <msink:context xmlns:msink="http://schemas.microsoft.com/ink/2010/main" type="inkDrawing" rotatedBoundingBox="19992,12169 29360,10529 29546,11592 20178,13232" semanticType="callout" shapeName="Other">
            <msink:sourceLink direction="with" ref="{270EB50A-1049-43F1-88C8-7256263CCAAC}"/>
            <msink:sourceLink direction="with" ref="{34354C46-A91C-4585-93E5-348DE90E73AD}"/>
          </msink:context>
        </emma:interpretation>
      </emma:emma>
    </inkml:annotationXML>
    <inkml:trace contextRef="#ctx0" brushRef="#br0">74 560 358 0,'-21'-6'244'0,"1"2"8"16,4-3-84-16,4 1 17 15,6 2-60-15,7 2-17 16,6 1-44-16,14-2-17 16,10-2-26-16,25-3-8 15,9-2-8-15,22-9-1 16,4 1-1-16,25-8 2 16,-7-4-1-16,26-2 1 15,-6-1 0-15,18-9-1 16,-13 5-3-16,18-7 0 15,-68 19 0 1,0 2 0-16,88-20 0 0,-26 8-1 16,-4 9 1-16,-30 9 0 15,-46 14-1-15,-18 2 0 16,-10-3 0-16,-12 4 0 16,-7 2 1-1,-13-4 1-15,-5 2-1 0,-1 2 4 16,-6-7-1-1,0 4 1-15,-3-4-4 0,0-1-28 16,-11-5-303-16,-12-9 85 16</inkml:trace>
    <inkml:trace contextRef="#ctx0" brushRef="#br0" timeOffset="312132.8511">6528-872 587 0,'36'-3'141'0,"-4"9"42"15,-11 8-164-15,-2 9-17 16,-9 0 9-16,-3 4 58 16,-12-4 29-16,-4 3 27 15,-5-4 11-15,-3-1 5 16,-3-4-53-16,-3 6-21 16,-1 0-28-16,-7 6-16 15,-3-4-15-15,-9 7-4 16,0 0-3-16,-17 3 15 15,4-1 8-15,-19 9 10 16,1-6 0-16,-21 6 4 0,3-3-16 16,-22 3-8-1,13-9-9-15,-16 4 2 0,13-11-4 16,-12 0 1 0,10-4 2-16,-18 0 8 0,18-2 1 15,-22 5 0-15,13-4 0 16,-18 7 0-16,9 0-13 15,-22 2-1-15,45-13 0 16,1 0-2 0,-122 19 4-16,10-6 0 0,-29 4-1 15,13-3-1-15,53-12 2 16,14-1-1-16,-22-7-1 16,25-4 0-16,-21-10 2 15,12-3-3-15,-31-1 0 16,27-3 1-16,-40 3-2 15,13 8 1-15,-20 7 2 16,25 3-3-16,-37 17 1 16,40-1 1-16,-17 4 0 15,15-4 1-15,-8 2 2 16,33-11-1-16,-23-1 0 16,26-4-1-16,-8 3 0 15,20 1-2-15,-18 14-1 16,23 7 0-16,-14 13-1 15,58-14 0 1,0 1 4-16,-119 54-1 0,32-7-1 16,-2 11 2-16,23-4-3 15,63-15 0-15,31-12-1 16,3 8 1-16,23-16-3 16,12 2 1-16,22-11-1 15,12 8 1-15,10-11-1 16,15 8 0-16,6-10 7 15,18-1-68-15,0-17-221 0,-4-21-121 16</inkml:trace>
    <inkml:trace contextRef="#ctx0" brushRef="#br0" timeOffset="-50871.7209">76 497 524 0,'-33'3'339'15,"4"-4"-62"-15,5 1-52 16,10 0-212-16,6 0 0 16,4 0 5-16,8-5 5 15,12 4 6-15,22-8 18 16,17-4-5-16,29-5-10 15,18-2-1-15,33-17-7 16,3 3-18-16,26-9-4 16,-43 4 7-1,2 0-4-15,144-51-1 16,30 1 4 0,-9 4-1-16,-11 13-5 15,-95 42 5-15,-27 13-5 0,-60 14 3 16,-1-3-4-16,-31 3 4 15,-13-4-2-15,-19 4 8 16,-31 0-352-16,-28-3 120 16</inkml:trace>
    <inkml:trace contextRef="#ctx0" brushRef="#br0" timeOffset="67243.5609">3243 344 993 0,'-2'2'289'15,"7"-1"64"-15,7-1-245 16,10-8-59-16,21-8 17 16,16-9-6-16,24-15 1 15,6-1-22-15,23-2-9 16,-6 7-24-16,8 3 2 16,-10 16-11-16,3 8 8 15,-19 6-7-15,7 4 4 16,-16 2-3-16,12-4 6 15,-1-7-6-15,15-17 7 16,-12-4-6-16,19-11 7 16,-17-3-6-16,4 1 4 15,-15 15-6-15,0 6 3 0,-21 9-6 16,5 10 11-16,-16 2 1 16,0 2 18-16,-4-2 1 15,13-2 7-15,-7-7-10 16,13-6 1-16,2-5-17 15,6-6 3-15,-13 0-9 16,-3-1 7-16,-16 8-6 0,-12 5 6 16,-20 9-11-16,-24 16 235 15,-22 9-690-15,-15 4 302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9:41.37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E736FC0-A27B-46FE-A1FA-4CA1FB3A26C5}" emma:medium="tactile" emma:mode="ink">
          <msink:context xmlns:msink="http://schemas.microsoft.com/ink/2010/main" type="writingRegion" rotatedBoundingBox="7301,17244 8919,17274 8893,18635 7275,18604"/>
        </emma:interpretation>
      </emma:emma>
    </inkml:annotationXML>
    <inkml:traceGroup>
      <inkml:annotationXML>
        <emma:emma xmlns:emma="http://www.w3.org/2003/04/emma" version="1.0">
          <emma:interpretation id="{F079C5A4-9224-44BB-B413-E789E530F18F}" emma:medium="tactile" emma:mode="ink">
            <msink:context xmlns:msink="http://schemas.microsoft.com/ink/2010/main" type="paragraph" rotatedBoundingBox="7178,17609 8704,17196 8912,17967 7387,183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11121E-DB34-4A40-B896-CDC6D6853598}" emma:medium="tactile" emma:mode="ink">
              <msink:context xmlns:msink="http://schemas.microsoft.com/ink/2010/main" type="line" rotatedBoundingBox="7178,17609 8704,17196 8912,17967 7387,18380"/>
            </emma:interpretation>
          </emma:emma>
        </inkml:annotationXML>
        <inkml:traceGroup>
          <inkml:annotationXML>
            <emma:emma xmlns:emma="http://www.w3.org/2003/04/emma" version="1.0">
              <emma:interpretation id="{B4132277-7ADD-4105-8A99-451D826A89C4}" emma:medium="tactile" emma:mode="ink">
                <msink:context xmlns:msink="http://schemas.microsoft.com/ink/2010/main" type="inkWord" rotatedBoundingBox="7178,17609 8704,17196 8912,17967 7387,183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77 0 1019 0,'-6'17'236'0,"0"9"84"0,-1 22-291 16,1 13-30-16,-3 16-1 15,3-2 4-15,1 8 0 16,4-20 3-16,2-7 0 16,4-14 5-16,0-7 2 15,-2-15 2-15,0-2 1 16,-3-7-1-16,-3-5-1 16,-3-4-4-16,-2-8 4 15,-3-10-23-15,0-7-331 16,2-1 106-16</inkml:trace>
          <inkml:trace contextRef="#ctx0" brushRef="#br0" timeOffset="397.1613">28 109 983 0,'-8'9'337'0,"-4"-3"31"15,4 5-233-15,7-2-126 16,5 10-6-16,9 1 2 15,10 4-1-15,7 4 3 16,12 9-3-16,2-7 5 16,4 13-6-16,-8-1 2 15,1 5-5-15,-7-4 5 0,-5 2-6 16,-9-15 4 0,4-2-8-16,-5-16 12 0,2-9 18 15,2-9 25-15,6-18 30 16,-4-12 19-16,4-16-1 15,-8-6-15-15,-2-13-18 16,-10 7-23-16,0-4 1 16,-7 18-2-16,-2 8 0 15,-5 16-2-15,1 10-12 16,-2 11-10-16,-1 5-9 16,1 1-2-16,3 1-5 15,2 0 4-15,4-6-7 16,3 0-17-16,8-8-120 15,3-5-26-15,4-2-367 16,-1 6 1-16</inkml:trace>
          <inkml:trace contextRef="#ctx0" brushRef="#br0" timeOffset="920.691">1014 40 1020 0,'-5'-8'327'0,"-2"16"48"15,1 11-287-15,-10 23-37 16,1 12-30-16,1 11-21 16,0-6 6-16,7 3-3 15,11-18 4-15,5-7-5 16,10-12 4-16,12-7-7 16,-5-10 6-16,12-13-2 15,-1-9 7-15,3-10-1 16,-8-4 21-16,3-13 6 15,-9-1 3-15,-1-13-4 16,-8 6 2-16,-2 0-18 0,-7 14-10 16,-2 7-5-1,-5 20-2-15,1 14-4 0,-2 7 2 16,3 22-4-16,-2 8 5 16,7 11 0-16,3-7 3 15,6 4-3-15,3-16 5 16,9-6-6-16,-2-12 3 0,6-8-3 15,-6-7 4-15,7-8 7 16,-6-8-21-16,-2-6-422 16,-5 6 142-16</inkml:trace>
          <inkml:trace contextRef="#ctx0" brushRef="#br0" timeOffset="1247.3586">1089-259 1156 0,'-15'-11'394'0,"4"7"76"0,3 4-322 16,2 4-42-16,2-1-45 15,5 3-30-15,2 5-25 16,8 0-1-16,6-2-68 16,11 5-412-16,2-9 118 15</inkml:trace>
          <inkml:trace contextRef="#ctx0" brushRef="#br0" timeOffset="1483.303">1348-290 1259 0,'-6'0'372'15,"-8"5"108"-15,-1-2-349 16,3-1-47-16,-2 5-14 16,3-2-41-16,5-2-83 15,5 14-429-15,-4 0 121 16</inkml:trace>
        </inkml:traceGroup>
      </inkml:traceGroup>
    </inkml:traceGroup>
    <inkml:traceGroup>
      <inkml:annotationXML>
        <emma:emma xmlns:emma="http://www.w3.org/2003/04/emma" version="1.0">
          <emma:interpretation id="{A77551C0-2035-40B8-8A02-17896334B132}" emma:medium="tactile" emma:mode="ink">
            <msink:context xmlns:msink="http://schemas.microsoft.com/ink/2010/main" type="paragraph" rotatedBoundingBox="7282,18236 8900,18266 8893,18635 7275,18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4EF4EE-62E5-4DCC-A64F-1035AC0555F0}" emma:medium="tactile" emma:mode="ink">
              <msink:context xmlns:msink="http://schemas.microsoft.com/ink/2010/main" type="line" rotatedBoundingBox="7282,18236 8900,18266 8893,18635 7275,18604"/>
            </emma:interpretation>
          </emma:emma>
        </inkml:annotationXML>
        <inkml:traceGroup>
          <inkml:annotationXML>
            <emma:emma xmlns:emma="http://www.w3.org/2003/04/emma" version="1.0">
              <emma:interpretation id="{AC2A1E28-4C71-48D6-965D-C522644547A2}" emma:medium="tactile" emma:mode="ink">
                <msink:context xmlns:msink="http://schemas.microsoft.com/ink/2010/main" type="inkWord" rotatedBoundingBox="7282,18236 8900,18266 8893,18635 7275,18604"/>
              </emma:interpretation>
            </emma:emma>
          </inkml:annotationXML>
          <inkml:trace contextRef="#ctx0" brushRef="#br0" timeOffset="25708.1677">-6 753 922 0,'-14'-18'274'16,"5"1"53"-16,3 8-260 16,3 6-29-1,3 3-26-15,8 0-8 0,1-3-1 16,8-2-2-16,7 1 0 15,14-3 0-15,1 3 1 16,11 2-2-16,3 2 1 16,-4 6 0-16,-11-1-3 0,2 6-3 15,-12 1 3-15,1 2 3 16,0-2-4 0,6 2 5-16,-1-3 2 0,6-1-3 15,-2-4-1-15,10 1 1 16,-7-7 0-16,8 0 0 15,-4-7 0-15,5 6 1 16,-7-5-2-16,0 3 2 16,-8 0-2-16,4 1 2 15,-6-2-2-15,4 4 2 16,0-2-2-16,12-1 1 16,-6-2-1-16,6-1 1 15,-4 0-1-15,5-2 2 16,-10 4-1-16,2-4 0 15,-10 4 0-15,0 4 2 0,-9 1 4 16,-2 4 5-16,-4 2-1 16,-4-4 2-16,-1 2-3 15,0-2-3-15,-1-6-6 16,-2 0 4-16,2 3-3 16,-5-2 2-16,-5-1-4 15,1 5 16-15,-4-1 2 16,-1 1 12-16,-3-1-2 15,-1 4 5-15,-4 0-16 0,-4 1-1 16,-1-2-12-16,-8-4 4 16,-2-1-4-16,-13-2 5 15,4-3 3-15,-13 1 11 16,2 5-1-16,-6 2 5 16,6 1-3-16,-4 1-4 15,8 1-10-15,1-5 2 16,6-3-1-16,4-3 9 15,5-2-2-15,-5-1 7 16,-1 4-7-16,-5 2 1 16,-1 2-12-16,-8 4 1 15,6-2-8-15,-2 5 2 16,9 0-3-16,-6 1 3 16,6-1-2-16,-3 1 1 15,3-2 0-15,-3 1 0 16,6-4-1-16,0-2 2 0,3 0-2 15,-1-2 2-15,7 1-3 16,-2 4 3 0,6 3-5-16,0 0-1 15,-15 8 3-15,4 0-4 16,1 2 5-16,1-3 0 16,18-7 0-16,-1-6 4 15,-1 3-4-15,3-3 3 16,4-2-3-16,-2-1 3 15,2 3-3-15,0-1 2 16,1-2-6-16,4 1-1 16,1 2-5-16,9 0 3 15,2 0-2-15,14 3 6 16,2-4 1-16,9-5 7 16,-4 2-4-16,13-3 2 15,-4-2-6-15,10-1 4 16,-1 0-2-16,13-4 1 15,-6 2-1-15,9 2 3 16,-12 4-2-16,4 3 1 16,-12 8-1-16,4 2 1 15,-12 4-3-15,8 0 2 16,-9 1-1-16,3-7 3 16,-6-5-3-16,3-5 3 0,-8 1-1 15,2-6 0-15,-8 6-1 16,0 2 1-16,-9 1-1 15,-1 1 0-15,-3 0 0 16,-3-2 0-16,-2-1 0 16,-5-3-18-16,-1 1-25 15,-13-1-394-15,-12 0 105 16</inkml:trace>
          <inkml:trace contextRef="#ctx0" brushRef="#br0" timeOffset="393475.2581">129 864 518 0,'3'-3'311'16,"0"-2"-10"-16,0-4-40 16,-1-2-145-16,-4-3-10 15,2 5-12-15,-1-5-35 0,2 4-38 16,1 2-10-16,4 6-10 16,5 1-1-16,2 2-3 15,6 7 3-15,5 3-2 16,7 0 2-16,-11-5 2 15,0 1-2 1,26 9 3-16,0-1-4 16,0-1 3-16,-3-2-2 15,-6-4 3-15,-5 1-4 16,0 2 1-16,-3 1-4 0,5 5 3 16,-5 0-2-16,3 1 4 15,1-3-1-15,6-2 3 16,1-1-2-16,6-1 2 15,-4-2-5-15,-1-1 5 16,-7-4-3-16,-3-2 3 16,-10-2-4-16,4 1 4 15,-7-1-4-15,4 3 4 16,-4 0-5-16,5-1 5 16,-3 1-4-16,6 0 1 15,-2-6-2-15,6 0 1 16,-4 0-2-16,3-3 2 15,-3-2-1-15,2-1 3 16,-4 0-1-16,-1 1 3 0,-5-1-2 16,-1 1 2-16,-6 7-2 15,-3-1 1 1,-5-1-2-16,-3 5 9 0,-2 4-2 16,-5-3 5-16,-1 6-3 15,-7 0 3-15,1 0-7 16,-9 1-1-16,1-3-2 15,-8-2 2-15,-3-1-2 0,-9-5 2 16,-1-4-2-16,-14-2 2 16,3 4-4-16,-9-7 2 15,3 12-3-15,-12-1 2 16,6-2-3-16,-12 5 3 16,8 0-2-16,-6-1 3 15,14-2-4-15,0 5 4 16,18-6-3-16,2 5 2 15,13-4-2-15,6-1 3 16,9-1-4-16,2-7 6 16,3-1-6-16,4-5 4 15,1 2-4-15,2-5 3 16,5 5-4-16,2-4 6 16,7 9-5-16,11-5 4 15,3-1-5-15,14-5 5 16,6 4-5-16,11-4 4 0,1 5-3 15,16 4 4-15,-2 3-4 16,11 3 4-16,-10 0-4 16,10-5 2-16,-9-1-4 15,4 1-21-15,-11-2-24 16,7 0-328-16,-22 0 81 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05:48.0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46A9015-BEAB-4434-B67B-D091AA0DEC0B}" emma:medium="tactile" emma:mode="ink">
          <msink:context xmlns:msink="http://schemas.microsoft.com/ink/2010/main" type="inkDrawing" rotatedBoundingBox="12378,18427 20250,17852 20263,18029 12391,18605" semanticType="underline" shapeName="Other">
            <msink:sourceLink direction="with" ref="{AAF17A7C-A1DD-4A39-B426-CF33517386DD}"/>
            <msink:destinationLink direction="to" ref="{7C629163-7AA0-4FC7-8067-5D4BABE2143B}"/>
          </msink:context>
        </emma:interpretation>
      </emma:emma>
    </inkml:annotationXML>
    <inkml:trace contextRef="#ctx0" brushRef="#br0">-2 628 948 0,'-3'-6'421'0,"17"1"-16"15,13-1-222-15,29-6-115 16,14 1-49-16,22-6 9 15,6 3 2-15,31-4 1 16,-3-4-5-16,18 1-4 16,-4 7-13-16,21 0-5 15,-19 8-2-15,16 5-1 16,-12 4 0-16,27-13 1 16,-10-2-1-16,21-12-1 0,-11-4 4 15,28-9 18-15,-24 2 4 16,18 3 5-16,-22 4 2 15,29 5-3-15,-25 5-18 16,30-2-5-16,-11 3-3 16,36 0-2-16,-33 0-1 15,34 2 0-15,-36 4 0 16,13 2-1-16,-34 3 1 16,16 1-1-16,-42 1 1 0,22 0 0 15,-26 1 1-15,19 0-1 16,-27 0-1-16,30-1 12 15,-21 1 2-15,26-2 0 16,-24-3 0-16,29-2 4 16,-26-3-14-16,13 3-2 15,-31 3 0-15,7 4 2 16,-34 5 3-16,2 4 4 16,-25 2 0-16,1-4 2 15,-24 2-3-15,-12-1 0 16,-24-3-5-16,-14-5 5 15,-19-1 0-15,-18-5 4 16,-13 2-109-16,-16-6-414 16,-28 3 102-16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06:08.6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DEC4B6D-70F0-4C30-878D-AD76D05DAFD9}" emma:medium="tactile" emma:mode="ink">
          <msink:context xmlns:msink="http://schemas.microsoft.com/ink/2010/main" type="inkDrawing" rotatedBoundingBox="10820,11118 12642,10261 12707,10399 10884,11256" semanticType="callout" shapeName="Other">
            <msink:sourceLink direction="to" ref="{2949518C-D827-4083-A014-0C52388BCC7D}"/>
            <msink:sourceLink direction="to" ref="{655297E6-44C9-4DB7-B146-A5094B153BF7}"/>
          </msink:context>
        </emma:interpretation>
      </emma:emma>
    </inkml:annotationXML>
    <inkml:trace contextRef="#ctx0" brushRef="#br0">215 687 339 0,'-3'3'171'0,"1"-5"53"16,4-2-89-16,7-1 1 16,8-7-25-16,11-5-14 15,4-5-51-15,20-1-5 16,6-4-11-16,17-10-7 15,4 6-14-15,25-10-3 16,-3 0-3-16,28-13 1 16,-8 9-2-16,16-17-1 15,-19 6-1-15,4-2-1 16,-29 7-2-16,-3 8 0 0,-29 16 0 16,-2 4 2-16,-24 14-1 15,-3 9 1-15,-13 6-3 16,-9 0-1-16,-14 6 0 15,-16-1 2-15,-12 4 1 16,-27 2 3-16,-5 8 4 16,-21 5-1-16,6 6 0 15,-13 2 3-15,12-4-1 0,-11 9 3 16,15-10-2-16,-9 15-1 16,10-4-4-16,-9 9 0 15,13-4-3-15,-4 1 0 16,5-10 1-16,-10 2 4 15,12-13 3-15,-7 1 2 16,11-5 3-16,7-2 4 16,17-6-2-16,6 0 0 15,16-10-5-15,7-1-3 16,7-2-6-16,10-4-1 16,6-2 0-16,13-3 3 15,8-5 2-15,27-13 3 16,6-3-1-16,26-17-2 15,0 0-3-15,22-11 3 16,-12 0-3-16,18-7 2 16,-16 7-2-16,5-1 1 15,-21 11-1-15,-7 2 0 0,-21 11 0 16,-11 4 0-16,-11 5 0 16,-12 9 1-16,-10 5-2 15,-15 5 1-15,-12 6-1 16,-21 12-1-16,-11 5-1 15,-32 14 0-15,-12 9 0 16,-30 17 1-16,-1 1 2 16,-15 7 3-16,16-7 1 0,-12-3 1 15,22-10 0-15,-7-5 3 16,24-8 1-16,-5-3 1 16,27-6 0-16,11-9-1 15,24-5-3-15,7-5-6 16,23-7-5-16,19-4 1 15,20-5 1-15,30-15 0 16,21-10 5-16,36-10 3 16,1-6-4-16,25-14-11 15,-13 6-6-15,16-5-8 16,-31 8-6-16,5-2-5 16,-23 12 8-16,-8 4 4 15,-34 10 8-15,-8 5 6 16,-27 9 6-16,-17 7 7 15,-20 7 2-15,-21 4 5 16,-10 10 0-16,-25 7-1 0,-16 10-2 16,-33 21-3-16,-7 11-5 15,-29 21-1-15,-1 8 1 16,-30 24 1-16,17-5 146 16,-41 4-445-16,20-29 200 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5:31.5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34F2683-54BD-450C-A767-1AFE8E059A92}" emma:medium="tactile" emma:mode="ink">
          <msink:context xmlns:msink="http://schemas.microsoft.com/ink/2010/main" type="inkDrawing" rotatedBoundingBox="15721,7335 16397,9294 14817,9839 14141,7880" hotPoints="16173,8754 15254,9673 14335,8754 15254,7835" semanticType="enclosure" shapeName="Circle">
            <msink:sourceLink direction="with" ref="{DC8CF797-8130-4ADF-B016-C16B206AB228}"/>
          </msink:context>
        </emma:interpretation>
      </emma:emma>
    </inkml:annotationXML>
    <inkml:trace contextRef="#ctx0" brushRef="#br0">-1016-2133 773 0,'-32'20'283'0,"-3"5"29"15,1 1-209-15,-3 3-38 16,7 0-39-16,-6 5-7 15,9-5-8-15,-7 3 8 16,5-3 2-16,-9 10 3 16,2-1-2-16,-5 17-3 15,7 0-11-15,2 19-3 0,9-5-4 16,3 11 5 0,6-10 2-16,8 15 5 0,6-13 2 15,5 12 6-15,4-4-4 16,9 7-1-16,2-10-6 15,8 6-2-15,3-17-6 16,4 10 1 0,0-10-3-16,6 7 1 0,-4-9 0 0,0 13 0 15,-3-14 0-15,10 2 1 16,-5-14 0-16,11 3 1 16,2-19 0-16,14-9 0 15,-3-14-1-15,12 1 2 16,-7-15-2-16,6 2-1 15,-13-4 1-15,6-6 1 16,-11 0-2-16,3-9 5 16,-3-4 2-16,5-4 2 15,-7-1-2-15,7-9 4 16,-12 5-5-16,6-16 1 16,-7 1 0-16,-4-15-1 15,-14 1-1-15,0-14-1 16,-8 12-3-16,-10-9 0 15,-1 14-1-15,1-10-1 16,-7 8 1-16,-1-10 0 16,-1 5 0-16,-3-19 3 0,-4 10-1 15,-3-11 1-15,-3 2-1 16,-4-8 2-16,-3 16-3 16,-12-6 1-16,-2 16-1 15,-12 7 15-15,-1 17 10 16,-18 8 25-16,7 15 5 15,-14 6 17-15,6 4-10 16,-15 0-7-16,11 1-26 0,-9-9-8 16,11-2-13-16,-8-8-29 15,15 0-31-15,-11-16-79 16,9-10-350-16,-3-11 61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28:18.2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66955D0-3C8B-479B-9AB9-B3B19A2F5C63}" emma:medium="tactile" emma:mode="ink">
          <msink:context xmlns:msink="http://schemas.microsoft.com/ink/2010/main" type="inkDrawing" rotatedBoundingBox="2352,4099 20102,3887 20107,4318 2358,4531" semanticType="10" shapeName="Other"/>
        </emma:interpretation>
      </emma:emma>
    </inkml:annotationXML>
    <inkml:trace contextRef="#ctx0" brushRef="#br0">0 488 908 0,'37'-18'191'0,"1"-3"87"16,7 7-266-16,15 6-4 16,-5 17 5-16,16 2-3 15,4 6 4-15,21-2-4 16,-1-12-1-16,24-4-4 16,-9-4 0-16,19-10-6 0,-14-5 4 15,17 5-3-15,-13-8 2 16,18 3-3-16,-14 0 4 15,19 3-4-15,-13 1 3 16,20 4-2-16,-16-3 3 16,24 3-6-16,-16 5 5 15,23-3-4-15,-18-9 4 16,32-1-5-16,-17 0 5 16,23-9-4-16,-19 6 4 0,26 2-4 15,-32 1 4-15,19 0-2 16,-22 5 10-16,25 1 7 15,-26 5 4-15,23-2 0 16,-15 0 2-16,22 8-11 16,-20-5-8-16,26 2-2 15,-19 0 2-15,17 2-3 16,-25-4 0-16,23 0 0 16,-21 2 1-16,15 3-3 15,-19-3 2-15,22 0-1 16,-23 4 1-16,19-1-1 15,-22 5 1-15,26 2-1 16,-25 4 2-16,21-2-2 16,-25 0 1-16,29-3-2 15,-29 0 2-15,18-1-2 16,-20-1 2-16,28-1-2 0,-29 3 3 16,20 2-3-16,-25-3 3 15,22 5-3-15,-26 4 2 16,18 3 0-16,-20 1 0 15,21-1-2-15,-19-3 3 16,13-2-2-16,-14-6 1 0,19 0-2 16,-20-3 3-16,12-5-4 15,-15 7 3-15,19-1-2 16,-19-4 2-16,14 5-2 16,-21 1 0-16,15 0 5 15,-19-4 4-15,16 5-4 16,-23 2 3-16,16 2 1 15,-16-5-6-15,10 8-5 16,-21-5 13-16,18 2-1 16,-19-1 1-16,19 2 0 15,-15-2 4-15,17-4-14 16,-11-3 3-16,12-7-2 16,-21 6 1-16,11-1-3 15,-22 4 5-15,8-2-4 16,-8 3 2-16,8-3-2 15,-14-11 1-15,14 31-3 16,-14 2 5-16,15 4-5 0,-6-26 4 16,16 11-1-16,-17-34 1 15,18 3-3-15,-19 0 4 16,18 18-5-16,-14-3 1 16,20-1 1-16,-21-3 1 15,21-2-3-15,-22 5 4 16,17 0 0-16,-12 3-1 0,14 0-1 15,-16-3 2 1,17 1-4-16,-13-1 4 0,16 2-2 16,-11-1 0-16,13 0 1 15,-18 1 0-15,8 1-3 16,-21 0 3-16,13 0 11 16,-21-1 3-16,5 0 7 15,-21-1 6-15,7 1-3 16,-21 1-1-16,-5 1 15 15,-11 2 0-15,-4-1 2 16,-17 1 5-16,-6 0-7 16,-5-4-13-16,-6 6-10 15,0 0-3-15,-1-1 0 16,-2 1-63-16,-2 8-371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09:13.7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5AF4EEB-2C08-4792-8767-D3A7B301C2CD}" emma:medium="tactile" emma:mode="ink">
          <msink:context xmlns:msink="http://schemas.microsoft.com/ink/2010/main" type="inkDrawing" rotatedBoundingBox="20652,16677 23480,15172 23571,15343 20743,16848" semanticType="underline" shapeName="Other">
            <msink:sourceLink direction="with" ref="{6D3D51A2-EBBE-4E4D-9901-527DA597D5B8}"/>
          </msink:context>
        </emma:interpretation>
      </emma:emma>
    </inkml:annotationXML>
    <inkml:trace contextRef="#ctx0" brushRef="#br0">-7 1508 1094 0,'-21'1'332'0,"13"-1"55"16,19-7-309-16,24-15-29 15,17-7-16-15,39-34 41 16,16-9 8-16,40-26 5 0,11 1-10 16,37-13-20-16,-14 24-42 15,23 6-9-15,-23 20-4 16,3-3 0-16,-32 8 0 16,15-12 0-16,-30-4 0 15,4-5-1-15,-23 6-1 16,0 0 2-16,-29 13-1 0,-5 10 1 15,-26 13-1 1,-7 2 3-16,-22 15-1 0,-7 8 1 16,-13 1-1-16,-3 2 3 15,-6 9-1-15,-3-3 1 16,-3 0-5-16,-14 11-2 16,-6 4-4-16,-20 8 0 15,-9 3-1-15,-28 15 3 16,-8-2 1-16,-38 19 0 15,-6 2 1-15,-33 21-1 16,5 0 1-16,-22 22 2 16,24-6 0-16,3 9 0 15,29-16 1-15,1 2 0 16,39-24-1-16,5-7 0 16,21-16 1-16,14-13-2 15,25-17-2-15,17-20-7 0,23-19-5 16,27-21-15-16,15-7 0 15,34-17-2-15,9 2 5 16,30-8 5-16,2 9 15 16,33-9 12-16,-11 6-19 15,26-5-70-15,-16 11-34 16,18-21-29-16,-30 4-14 16,2-12 20-16,-37 15 76 15,-10-6 53-15,-41 25 34 0,-16 15 9 16,-30 23 12-16,-12 0 25 15,-13 16 12-15,-10 1-32 16,-3 1-7-16,-18 2-12 16,-11 6-30-16,-28 17-31 15,-12 11 30-15,-49 35-41 16,-9 18 434-16,-40 31-761 16,6 7 357-16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05:50.1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5955E32-9580-4798-BB83-65BF2D370101}" emma:medium="tactile" emma:mode="ink">
          <msink:context xmlns:msink="http://schemas.microsoft.com/ink/2010/main" type="inkDrawing" rotatedBoundingBox="10549,16997 15427,16757 15509,18433 10631,18673" semanticType="enclosure" shapeName="Other">
            <msink:sourceLink direction="with" ref="{89FEAB3C-7954-48AF-96A1-844C7861B528}"/>
          </msink:context>
        </emma:interpretation>
      </emma:emma>
    </inkml:annotationXML>
    <inkml:trace contextRef="#ctx0" brushRef="#br0">-1306 2854 575 0,'-8'0'486'0,"4"0"-61"0,2 0-32 0,-2-4-187 15,1-2-50-15,-2-7 5 16,2-3-49-16,-2-14-19 15,4 0-38-15,-1-13-10 16,1 0-18-16,-4-14-4 16,-1 6-8-16,-11-24 1 15,-3 2-2-15,2-18-2 16,-5 4-5-16,5-11-1 16,7 24-3-16,0 0-2 15,2 21-1-15,-2-1-1 16,0 13-1-16,4-4 3 15,-1 10-2-15,2-4 0 16,1 13 2-16,2 5-1 16,-3 6-1-16,3 7-2 15,-2 5 2-15,4 3-4 0,2 4-1 16,3 4-1-16,-3 0 2 16,4 2-1-16,-1 0 5 15,-2 3-2-15,-1-5 3 16,-2 0-2-16,-4-2 4 15,5-6-2-15,-1-2 3 16,-2 2 0-16,1-3 2 16,1-4-4-16,-4 4 1 0,-4-2-2 15,0-3 0-15,-7 4-1 16,-4-1 2-16,-13-4 0 16,-3 1 2-16,-13-2-3 15,-4-1 2-15,-13-1 0 16,1 5-3-16,-13 0 0 15,11 2 1-15,-11 4-2 16,4-1 1-16,-17 1 0 16,0 2 2-16,-26 2 0 31,10 2-2-31,-17-2 1 0,9-3 1 0,-13-2 0 16,13-5-1-16,-13-9 1 15,22 1 1-15,-14-3-1 16,13 1-1-16,-14 6 0 15,6 5-1-15,-14 4 1 16,20 5-2-16,-10 0 0 16,21-3 3-16,-10 2 0 0,10 1-1 15,-6 2 0-15,18 1 0 16,-15 1-2-16,17 3 2 16,-14 0-2-16,7 1 3 15,-10 1 0-15,18-2 0 16,3-3-2-16,22-2 1 15,11-2-2-15,19-2 2 0,5 2-3 16,9-1 3-16,0 3-2 16,2-2 3-16,-6 4-3 15,1-1 3-15,-5 5-3 16,4-2 1-16,1 8-1 16,6-1 0-16,-1 5-2 15,3-1 1-15,0 6-1 16,1-1-1-16,2 1 0 15,6 3 1-15,6 9-3 16,3 5 3-16,7 20 1 16,5 11 1-16,2 22 0 15,0 4 3-15,-3 18-2 16,-6-12 2-16,0 9 0 16,-7-21 0-16,-1-1 1 15,1-21-1-15,0 5-2 16,-2-20 0-16,3-7 1 0,-5-18-1 15,3-2 0-15,-3-20 2 16,1-4 1-16,-5-9 0 16,4 3 0-16,-3-3 1 15,0-3 0-15,0 8-1 16,5-1 0-16,-2-4-4 16,4-1-551-16,2-16 181 0</inkml:trace>
    <inkml:trace contextRef="#ctx0" brushRef="#br0" timeOffset="-1270.4667">-5612 3126 634 0,'-8'-6'425'0,"5"9"-83"0,8 0-52 16,7 3-268-16,10 8 3 15,4 1 3-15,20-4 11 16,12 0 51 15,0-1-34-31,74 9-42 0,20-4-8 16,7-6-4-16,21-6 1 15,-59-10 0-15,23-7 0 16,-11-1 0-16,27-12 0 16,-13 4-2-16,26-7 1 15,-23 5 0-15,23-7 4 16,-18 8 1-16,17-6 2 0,-26 15-1 15,13-2-1-15,-24 9-3 16,18 1-2-16,-24 5-1 16,15-8 0-16,-11-1 0 15,24-8 3-15,-18-2-1 16,15-7 6-16,-15-1 4 16,10-1 14-16,-27 2 5 0,4 2 13 15,-23 3-3 1,-5 6 6-16,-28 5-13 0,-8 1-2 15,-16 3-11-15,-3 1-4 16,-19-3-9-16,1 3 0 16,-4 2-6-16,-13 2 1 15,-5-3 6-15,-3-3-79 16,-8-2-60-16,5 5-350 16,3 1 16-16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09:40.3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CC257CE-CDD7-4A98-BD68-D9A74E97AE04}" emma:medium="tactile" emma:mode="ink">
          <msink:context xmlns:msink="http://schemas.microsoft.com/ink/2010/main" type="inkDrawing" rotatedBoundingBox="20997,16525 23626,15309 23715,15502 21086,16718" semanticType="underline" shapeName="Other">
            <msink:sourceLink direction="with" ref="{6D3D51A2-EBBE-4E4D-9901-527DA597D5B8}"/>
          </msink:context>
        </emma:interpretation>
      </emma:emma>
    </inkml:annotationXML>
    <inkml:trace contextRef="#ctx0" brushRef="#br0">101 1262 369 0,'-40'5'154'0,"11"-5"42"15,11 3-88-15,4-3 10 16,5 1-20-16,12 1-11 0,6-4-34 16,13-1-18-16,8-3-18 15,12-8-11-15,5-2-5 16,22-14-6-16,5-5 1 15,24-15 1-15,9 0 5 16,24-12-4-16,-7 5 6 16,20-9-2-16,-9 11 0 0,20-11-2 15,-18 9 3-15,16-1-1 16,-16 7 1-16,2-7-1 16,-24 9 2-16,16-5-2 15,-24 5-1-15,5-3 1 16,-19 9 0-16,4 0-1 15,-26 11 1-15,-5-1-1 16,-17 15 2-16,-13 1-4 16,-17 6 37-16,-8 4 37 15,-18 5 9-15,-16 1-3 16,-10 4 4-16,-22 9-36 16,-15 5-38-16,-20 14-10 15,-2 7-1-15,-14 6 2 16,11-1 1-16,-12 5 0 15,16-10 4-15,-12 4 1 0,10 1-2 16,-16 3-4-16,9-3 3 16,-24 7-5-16,11-1 2 15,-18 3 0-15,16-6 1 16,-1 5-3-16,20-8 6 16,4-3-4-16,26-11 2 15,4-1 1-15,17-8-1 16,13-8 0-16,13-4 1 15,13-8-3-15,12-5 1 0,22-13-1 16,18-7-1-16,37-15-1 16,14-4 5-16,34-19-4 15,6 4 3-15,27-22-2 16,-7 0 3-16,30-14-2 16,-14 6 1-16,14-12-2 15,-27 19 2-15,-4 7-2 16,-39 18 1-16,-15 11 0 15,-36 23 0-15,-15 6-5 16,-30 14-3-16,-25 5 1 16,-22 9 1-16,-31 7-2 15,-18 7 2-15,-31 16 2 16,-9 7 1-16,-38 16 0 16,2 2 0-16,-27 20 2 15,8-5 0-15,-32 23-17 16,22-5-2-16,-19 10-316 0,27-22 92 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09:41.9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6297CD3-01E8-4774-8B0C-AE20DAFF0531}" emma:medium="tactile" emma:mode="ink">
          <msink:context xmlns:msink="http://schemas.microsoft.com/ink/2010/main" type="inkDrawing" rotatedBoundingBox="19707,14254 23049,13153 23101,13309 19758,14411" semanticType="underline" shapeName="Other">
            <msink:sourceLink direction="with" ref="{BDF530C9-4FA5-48C3-BD28-69097E6C48C3}"/>
          </msink:context>
        </emma:interpretation>
      </emma:emma>
    </inkml:annotationXML>
    <inkml:trace contextRef="#ctx0" brushRef="#br0">301 996 464 0,'-39'-5'301'0,"0"10"-53"16,12-1-79-16,3 3-118 16,13-3-42-16,-3-1 29 15,14-3-1-15,5 3 3 16,3-1-5-16,10-4 3 16,14 2-31-16,17-3 5 15,14-6-2-15,37-6 7 16,1-2-5-16,37-14 0 15,46-21-1 1,-1-6-10-16,10-11 5 16,2-5-5-16,-2-1 4 0,-46 18-2 15,21-6 1-15,-29 11-4 16,13-2 2-16,-26 10 0 16,3 4 1-16,-31 9-3 15,-3 5 4-15,-31 9-3 16,-10 7 3-16,-26 5-4 15,-9 5 2-15,-15 3-1 16,-17 9 6-16,-13-1-3 0,-12 5 3 16,-4 3 0-16,-17 3-3 15,-3-2-4-15,-13 3 1 16,-5-3 0-16,-35 7-2 16,2 3 2-16,-39 11 3 15,-3 2 4-15,-26 14 6 16,17-4 3-16,-26 10 2 15,24-8-4-15,-12 4-2 16,23-7-10-16,-17 0 1 16,31-11-1-16,-1-1 10 15,31-6-1-15,9-3 7 16,31-10-5-16,10 2 1 16,21-4-11-16,12-4-1 15,10-4-6-15,15-2 1 16,10-6-4-16,22-8 7 15,5-5-2-15,31-16 4 16,11-8 0-16,39-12 3 0,5-5-6 16,35-12 4-16,-6 8-5 15,29-9 3-15,-20 10-2 16,23-7 2-16,-22 13-3 16,28-10 2-16,-24 7-2 15,25-10 2-15,-16 7-2 16,22-9 2-16,-30 7-3 0,14-9 3 15,-31 10-1-15,-1 0 0 16,-33 12 0-16,-13 7 2 16,-33 17-3-16,-16 9 2 15,-25 9-5-15,-17 5 0 16,-14 1-3-16,-19 10 5 16,-13 2-3-16,-23 9 4 15,-7 2 2-15,-18 4 2 16,6-9-4-16,-12-3 3 15,11-2-2-15,-2-5 3 16,3-6-2-16,-19 9 2 16,6 1-2-16,-29 1 5 15,-2 13-6-15,-29 12 4 16,2 6-3-16,-26 14 3 16,18 1-6-16,-28 19 6 15,24 4-2-15,-22 22-357 0,12-11 119 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5:38.9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00EFE1F-444C-4A47-BFF2-5C13925EA697}" emma:medium="tactile" emma:mode="ink">
          <msink:context xmlns:msink="http://schemas.microsoft.com/ink/2010/main" type="inkDrawing" rotatedBoundingBox="15710,16204 16806,13469 18901,14308 17805,17043" semanticType="9" shapeName="Other">
            <msink:sourceLink direction="with" ref="{BCF1A9B5-393C-4929-B9C9-D6AE4FA4DA37}"/>
          </msink:context>
        </emma:interpretation>
      </emma:emma>
    </inkml:annotationXML>
    <inkml:trace contextRef="#ctx0" brushRef="#br0">2055 4338 279 0,'-40'-17'247'16,"-9"-4"-13"-16,-1-8-62 15,1 0-16-15,9 6-70 16,-9 0-18-16,-1 3-43 16,-5 1-7-16,6 4-9 15,-12-2-1-15,7 5-6 16,-12 4 0-16,5 7-1 15,-11 8-1-15,4 6 2 0,-10 10 0 16,11 1 0 0,-4 7 0-16,10 1 0 0,-2 5-4 15,4-3 0-15,-2 12-11 16,0 4 1-16,-13 25-3 16,2 8 1-16,-3 32 2 15,7-3 10-15,4 17-3 16,18-20 3-16,3 3-5 15,14-29-3-15,6 3-12 16,9-16-1-16,2 7-3 16,7-11 9-16,1 23-2 15,1-3 15-15,4 16 1 16,7 0 3-16,6 17-4 16,5-22 1-16,11 12-6 0,3-19 0 15,12 5-1 1,2-13 5-16,16 11 1 0,0-11 5 15,12-1-2-15,-3-17 3 16,13-8-5-16,-12-20 1 16,15-16 5-16,-12-17 8 15,20-12 3-15,-12-8 11 16,19-15 0-16,-13-3 1 16,18-11-4-16,-18 1-5 15,14-11 0-15,-12 3 7 16,3-11 15-16,-16 6 10 0,4-14 8 15,-18 9 0-15,3-11-7 16,-10 7-18-16,7-19-11 16,-13 1-7-16,12-34-6 15,-9 2 1-15,4-38-5 16,-12 5 3-16,-10-25 0 16,-12 23 12-16,-18-21 8 15,-10 35 13-15,-17-3 2 16,-4 30 4-16,-21 5-10 15,1 31-9-15,-16 3-14 16,-3 34-27-16,-24 10-94 16,-13 7-263-16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09:50.67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1394F39-D620-4F5A-B140-9D11DEB27D8C}" emma:medium="tactile" emma:mode="ink">
          <msink:context xmlns:msink="http://schemas.microsoft.com/ink/2010/main" type="inkDrawing" rotatedBoundingBox="10915,18584 14589,18148 14626,18462 10952,18899" semanticType="underline" shapeName="Other">
            <msink:sourceLink direction="with" ref="{89FEAB3C-7954-48AF-96A1-844C7861B528}"/>
          </msink:context>
        </emma:interpretation>
      </emma:emma>
    </inkml:annotationXML>
    <inkml:trace contextRef="#ctx0" brushRef="#br0">101 593 974 0,'-8'-15'214'0,"11"0"89"0,5 9-288 15,6-2-8-15,6 2-8 16,12-5 7-16,3 2-4 16,14-5 1-16,7 0-1 15,14 3 0-15,-7 4-3 16,17-1 2-16,-26 3-1 16,-1 2 1-16,73-7 1 15,-5-3-2-15,19 0 2 16,-57 3 5-1,-1 1 0-15,59-3 2 16,-15 1 0-16,8-1-2 16,8 4 0-1,-39 1-6-15,6-4 1 16,-3-4-1-16,4 2 1 16,-22-5-1-16,11 1 0 15,-20 2-1-15,11 4 2 16,-16 0 0-16,5 2-1 15,-9 4 1-15,8 2 0 16,-15 5-2-16,4 1 0 16,-15 5-1-16,-3 2 1 15,-13 1-1-15,-10-2 2 16,-11-3 0-16,-1 7 0 0,-13-10-1 16,-7 4 2-16,-3 0-1 15,-20 2 2-15,-9-2 1 16,-15 4 2-16,-3-3-2 15,-26-2-1-15,-7 5-5 16,-24 1 0-16,-7-3 0 16,-42 10 1-16,5 2 3 15,-25-1 1-15,8 0 1 16,-20 3-2-16,29-11 1 0,-19-4 0 16,25-5-1-16,-17 2 0 15,30 1 0-15,-21 1-2 16,30-1 0-16,-6 4 2 15,35-3-1-15,0-5 2 16,39 1 1-16,12 0-1 16,25-1-1-16,14 1-4 15,18 3-4-15,14 0 0 16,15 0-2-16,26-3 3 16,16-1 5-16,44-7 1 15,16-4 0-15,54-10 3 16,11-4-3-16,46-7 1 15,-9-4-2-15,34 0 3 16,-29-1-3-16,24-3 1 16,-35 1-1-16,17-6 2 0,-41 0-1 15,5-2 1-15,-41 6-1 16,4-4 1-16,-43 9-2 16,-5 0 1-16,-37 11-1 15,-29 8-8-15,-51 12 2 16,-61 16 2-16,-53 17-1 15,-68 19-1-15,-33 14 8 16,-59 24-4-16,-2-1-17 16,-46 15-305-16,29-10 96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02:39.9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C629163-7AA0-4FC7-8067-5D4BABE2143B}" emma:medium="tactile" emma:mode="ink">
          <msink:context xmlns:msink="http://schemas.microsoft.com/ink/2010/main" type="inkDrawing" rotatedBoundingBox="16192,18055 19155,15283 19276,15412 16312,18184" semanticType="callout" shapeName="Other">
            <msink:sourceLink direction="to" ref="{146A9015-BEAB-4434-B67B-D091AA0DEC0B}"/>
            <msink:sourceLink direction="to" ref="{33BE6379-178F-4C93-AE06-A0FB8E12B63B}"/>
          </msink:context>
        </emma:interpretation>
      </emma:emma>
    </inkml:annotationXML>
    <inkml:trace contextRef="#ctx0" brushRef="#br0">3011 0 987 0,'-37'15'231'0,"-36"13"82"15,7 10-291-15,-14 22-10 16,-4 14-10-16,4 9 0 16,0-1-1-16,-15 15 2 15,2-2-2-15,-30 28 0 16,5-4 0-16,-22 24 2 16,7-10-4-16,-22 16 4 0,20-21-1 15,-12 10-1-15,28-25-1 16,-19 11 3-16,23-19-5 15,-11 10 3-15,19-19 0 16,-11 10 5-16,29-17 1 16,3 2 10-16,28-22-2 15,1-6 6-15,16-19-6 16,5-9 4-16,15-9-9 16,2-6 4-16,13-12-7 0,6-2-1 15,2-4-6-15,4-5 0 16,8-7-3-16,13-8 2 15,7-13-1-15,26-32 2 16,13-18 0-16,27-37 1 16,7-8-1-16,36-26 5 15,-5 11-4-15,23-17 3 16,-17 28-1-16,14-7 1 16,-23 19-3-16,10-9 2 15,-22 21-1-15,9-12-1 16,-17 14 0-16,1-5 2 15,-21 26-11-15,-1-4-11 16,-24 21-4-16,-10 7-7 16,-23 21-2-16,-11 12-2 0,-21 21 7 15,-16 13 4-15,-11 10 5 16,-16 12 2-16,-3 0 13 16,-11 7 10-16,4 1 1 15,-10 4 5-15,1 1-1 16,-21 18 2-16,-8 8-6 15,-27 37 0-15,-10 7-5 16,-41 39 1-16,6 2-2 0,-23 21 1 16,19-30-3-16,-10 12 3 15,40-35-2-15,-4 3 1 16,28-27-4-16,-3 12 5 16,23-18-5-16,-5 0 3 15,16-13-2-15,-4-4 3 16,21-22-1-16,6-7 1 15,21-18 3-15,11-11 0 16,22-17-1-16,17-20 3 16,20-17-1-16,35-32-5 15,15-24 2-15,34-41 1 16,8-5-3-16,27-21 3 16,-13 8-1-16,24-15 1 15,-18 26-1-15,29-19 2 16,-20 12-4-16,33-21-10 15,-15 19-9-15,27-22-32 0,-28 17-33 16,10 1-14-16,-41 38 14 16,-18 16 8-16,-42 40 44 15,-27 28 28-15,-34 28 20 16,-28 22-1-16,-24 17 2 16,-32 27 0-16,-22 14 11 15,-37 24 14-15,-11 4 5 16,-49 36 2-16,2 2-10 15,-62 49-6-15,4 11-10 0,-59 65-326 16,1-25 106-16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7:59.27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93ADC54-D99D-4D10-83CC-A7BA05420220}" emma:medium="tactile" emma:mode="ink">
          <msink:context xmlns:msink="http://schemas.microsoft.com/ink/2010/main" type="inkDrawing" rotatedBoundingBox="16098,9697 17187,13875 16227,14125 15139,9947" semanticType="enclosure" shapeName="Other">
            <msink:destinationLink direction="with" ref="{EA1B12E1-CC6E-4FBC-A02E-19436AF5C06F}"/>
          </msink:context>
        </emma:interpretation>
      </emma:emma>
    </inkml:annotationXML>
    <inkml:trace contextRef="#ctx0" brushRef="#br0">-756 268 602 0,'-6'-7'310'16,"2"9"-19"-16,9 6-94 15,3-1-137-15,-1 4 4 16,3 3-3-16,0 4 0 16,-2 1-11-16,1 5 1 15,-1 4-17-15,3 4-2 16,-1-1-6-16,3 6 1 15,0-4-10-15,3 7 2 16,-2-2-10-16,2 5 1 16,0 0-7-16,-5 10 5 15,5-11-4-15,3 8 6 0,-5-3-4 16,-1 7 4-16,4-5-5 16,-1 9 0-16,-4-7-4 15,2 4 18-15,-4 0-1 0,1 7 17 16,1-9 2-1,2 16 7-15,2-6-16 0,4 8 0 16,-4-5-16-16,3 7-2 16,-5-7-8-16,1 9 2 15,-3-10-3-15,2 4 2 16,0-6 7-16,1 6 11 16,1-14 2-16,0 9 3 15,0-10-1-15,-1 4-9 16,-1-10-5-16,3-1 5 15,-2-5-2-15,2 8 6 16,0-4-2-16,4 16-1 16,-7-4-11-16,6 8 4 15,0-5-7-15,-3 7 1 16,-3-13-4-16,4 6 5 16,-7-10-7-16,-2 6 4 15,0-10-4-15,7 7 6 16,-4-6-8-16,3 10 6 0,0-11-4 15,5 9 5-15,-6-7-5 16,3 6 6-16,-5-9-5 16,2 3 5-16,-5-6-5 15,2 0 4-15,-3-8-3 16,3 8 1-16,-1-1-2 16,-1 2 3-16,2-2-3 0,0 8 2 15,-2-12-1 1,0 4 1-16,1-10-3 0,-3 3 3 15,-1-12-1-15,2 5 2 16,-2-8-1-16,2 8 5 16,-1-7-5-16,1 2 4 15,-3 2-2-15,2-4 2 16,0-6-4-16,-4-4 4 16,-3 0-5-16,1-8 5 15,-4 0-6-15,-2-6-15 16,-1 0-50-16,-9-22 385 15,0-15-821-15,-7-19 355 16</inkml:trace>
    <inkml:trace contextRef="#ctx0" brushRef="#br0" timeOffset="8116.4449">-706 312 677 0,'3'5'248'0,"-4"-1"33"16,-1 1-180-16,5 3-29 15,-1-4-30-15,-1 1-3 16,1-2-16-16,1-2 0 16,-3 1-8-16,5 2 4 15,-2 3-5-15,1 0 6 16,-1 2-4-16,0 2 8 16,1-3-6-16,-6 3 10 15,2-2-4-15,5 5 6 16,-4-5-8-16,1 8 3 15,5-3-15-15,-2-1 3 16,3 3-11-16,-1 4 5 16,-2-4-8-16,-4 1 6 15,4 3-6-15,-2-1 9 0,0-1-5 16,5 0 5-16,-4 1-4 16,1 4 7-16,1-3-7 15,-3 7 5-15,0 0-4 16,8 6 8-16,-8-8-3 15,0 4 11-15,5-4-6 16,1 1 7-16,-11-2-12 16,9 10 2-16,-3-8-11 0,-4 6 5 15,2-1-8 1,5-2 9-16,-2-6-7 0,1 3 11 16,0-6-5-16,3 0 9 15,-2-2-7-15,2 7 5 16,-2 1-9-16,1 8 2 15,-2-1-8-15,5 10 6 16,-2-4-5-16,4 4 5 16,-1-11-5-16,-1-3 5 15,-4-6-4-15,-1-1 10 16,-1-9 0-16,0 4 13 16,-2-1 2-16,0-1 14 15,1 2-8-15,2 9 3 16,-1 1-13-16,1 6 0 15,3 3-16-15,-1-3 1 16,0-6-6-16,2-1 3 16,-2-7-4-16,1-2 4 0,-3 4-4 15,2 5 5-15,0-3-5 16,1 8 6-16,0-2-5 16,0 2 5-16,-1-4-4 15,0 4 3-15,-2-7-4 16,-2 6 7-16,3-7 2 15,-1 4 9-15,0-4-2 16,2 9 5-16,2-5-7 0,1 5-2 16,1-5-10-16,-1 2 5 15,0-4-9-15,-1 1 6 16,0-4-4-16,-3 5 4 16,-1-2-3-16,4 7 9 15,-4 2-6-15,3 7 8 16,-1-4-5-16,2 6 5 15,-3-6-9-15,-1 1 6 16,0-7-10-16,-3-1 8 16,0-5-9-16,5 1 7 15,-2-1-6-15,-2 2 7 16,-1 1-8-16,2 1 7 16,-6-3-8-16,-1 6 8 15,2-7-7-15,6 2 6 16,-3-5-8-16,5 1 8 15,3-3-7-15,-4 1 6 0,-1-1-7 16,1 5 8-16,-6-4-8 16,7 1 7-16,-4 1-6 15,1 1 8-15,1-4-9 16,-3 3 9-16,-3 2-9 16,2 1 8-16,-1-3-8 15,5 6 8-15,0-8-8 16,-1 2 8-16,0 0-9 0,-1 2 8 15,1-1-8-15,-2 6 9 16,3-1-8-16,2 1 9 16,-2 1-9-16,0 1 8 15,2-3-8-15,-2 4 8 16,1-1-9-16,3 3 8 16,-6-4-6-16,2 0 7 15,2-2-8-15,1-3 9 16,-4-6-7-16,3 1 6 15,-4-2-6-15,1-1 6 16,-4-3-7-16,4 5 6 16,-2 2-6-16,2 4 6 15,-1-2-5-15,2 4 5 16,-3-5-5-16,2-3 5 0,-5-5-7 16,3-1 5-16,-1-5-3 15,2 0 4-15,-1 2-4 16,3 6 6-16,1 1-5 15,-1-7 3-15,-3 8-4 16,3-6 5-16,-3 0-6 16,0-4 6-16,-1 5-5 15,-1-7 6-15,2 4-8 16,0-3 4-16,-1-2-6 16,-1-5 7-16,1 1-6 15,-2-5 2-15,-2-5-23 0,2 10-90 16,0-2-46-16,-3-13-331 15,-1-8 7-15</inkml:trace>
    <inkml:trace contextRef="#ctx0" brushRef="#br0" timeOffset="1839.914">3 27 605 0,'-3'-17'389'0,"3"6"-42"15,0 10-86-15,3 1-166 16,-5 3-42-16,5 11-4 16,1 4-20-16,5 19 19 15,-2 6 0-15,7 16 15 16,-6 1-4-16,9 17 0 16,-7-10-29-16,9 15-3 15,-2-10-19-15,9 15 1 16,-3-12-8-16,9 14 4 15,-3-7-5-15,6 11 4 16,-4-18-5-16,7 14 2 16,-7-9-2-16,4 11 3 15,-5-12-3-15,2 16 4 16,-8-12-1-16,-1-1 2 0,-1-16-2 16,1-4 2-16,-3-11-2 15,1 3 16-15,1-1-2 16,-2 10 6-16,-3-3-4 15,1 17 3-15,-4-5-19 16,-4 3 8-16,1-9-3 16,0 3 11-16,-2-12-5 15,8 3 7-15,-3-11-7 16,1 9 4-16,-3-9-9 0,4-1 6 16,-6-5-6-16,7 6 4 15,-1-5-8-15,2 8 4 16,-6 0-8-16,1-2 6 15,-3-9-6-15,3 5 3 16,-4-6-4-16,2 3 5 16,1 0 2-16,0 3 8 15,2-8-2-15,0 3 3 16,-2-4-2-16,2 0-3 16,-3-6-7-16,1 4 2 15,-1-3-2-15,2 4 0 16,0-9-3-16,0 10 4 15,-2-14-5-15,-2 0 4 16,-2-5-4-16,-1-1 5 16,-5-15-4-16,1 2 1 0,-4-4-5 15,-5-10-8-15,-3-1-23 16,-3-1-68-16,0-2-35 16,-2 0-47-16,3 6 40 15,-2 10-334-15,3 1 148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0:01.0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D9E448E-B8EA-4D81-843A-897FA4EDBF6A}" emma:medium="tactile" emma:mode="ink">
          <msink:context xmlns:msink="http://schemas.microsoft.com/ink/2010/main" type="inkDrawing" rotatedBoundingBox="21047,16410 23439,15421 23512,15599 21120,16587" semanticType="underline" shapeName="Other">
            <msink:sourceLink direction="with" ref="{6D3D51A2-EBBE-4E4D-9901-527DA597D5B8}"/>
          </msink:context>
        </emma:interpretation>
      </emma:emma>
    </inkml:annotationXML>
    <inkml:trace contextRef="#ctx0" brushRef="#br0">164 931 518 0,'-31'25'379'0,"2"0"-310"0,58-25-21 15,11-8-11-15,23-7 9 16,15-5-8-16,21-16-3 15,3-2-13-15,30-14-7 16,-3 1-9-16,28-9-1 16,-15 5-2-16,25-14 2 15,21-12 2 1,-6 4-3-16,-21 4-1 16,-15 4-1-16,-28 12 0 15,-55 28-1-15,-17 3 30 0,-20 12 15 16,-17 6 15-1,-21 11-1-15,-22 6 1 0,-12 5-30 16,-31 9-15-16,-13 6-17 16,-31 11 3-16,3-1-1 15,-17 7 3-15,4-7-1 16,-13 7 2-16,17-9-1 16,-16 14 1-16,13-5-2 0,-7 5 2 15,19-5-2 1,-11 10 1-16,22-8-1 0,-7 9 0 15,24-4 0-15,12-1-1 16,26-15 0-16,18-2-2 16,20-13-4-16,16-7-3 15,11-5 2-15,32-17 2 16,15-14 3-16,39-22 4 16,18-12 2-16,36-20 0 15,-4 1-5-15,26-7 0 16,-22 10-1-16,18-3-1 15,-23 7 1-15,16-7 1 16,-26 13 0-16,7-3-1 16,-24 7 1-16,2 3 1 15,-25 11-2-15,-5 0 1 16,-21 8 0-16,-9 10 1 0,-24 9-1 16,-13 9-3-1,-19 7-1-15,-17 8-2 0,-16 3-3 16,-28 12-2-16,-14 3 2 15,-31 11 2-15,-15 1 3 16,-39 19 3-16,-1-2 2 16,-34 16-1-16,7-2 2 15,-19 9 0-15,35-15-2 16,-16 4 2-16,35-10 1 16,-12 9-2-16,29-11 282 0,-33-6-600 15,28-18 293-15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0:40.3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82C9DE9-11DF-433E-9A0A-0204AAB691E2}" emma:medium="tactile" emma:mode="ink">
          <msink:context xmlns:msink="http://schemas.microsoft.com/ink/2010/main" type="inkDrawing" rotatedBoundingBox="5535,1635 9205,402 10028,2852 6358,4085" hotPoints="9216,2462 7620,4059 6024,2462 7620,866" semanticType="enclosure" shapeName="Circle">
            <msink:sourceLink direction="with" ref="{FFFBD706-0B94-495E-965B-0E41E20C0158}"/>
            <msink:sourceLink direction="with" ref="{DE70944E-1BAD-4A1F-BB53-A2F8CADEE910}"/>
            <msink:sourceLink direction="with" ref="{66C59235-1956-4582-A444-C3BD2C684B8A}"/>
          </msink:context>
        </emma:interpretation>
      </emma:emma>
    </inkml:annotationXML>
    <inkml:trace contextRef="#ctx0" brushRef="#br0">1888 140 300 0,'-22'-5'102'0,"-2"1"33"16,2-2-68-16,-1-1 26 15,10-11-11-15,-7 13-6 16,4-5-16-16,4-1-5 16,1-1-17-16,-4 10 20 15,7-10 8-15,-4 1 12 16,1 5-13-16,-4 0-8 15,1 3-24-15,-6-2-1 0,-1 2-10 16,-1-5 9-16,2 7 2 16,-3-2 4-16,6 1-11 15,-1 2-4-15,-3 5-11 16,-1-4-4-16,-1 1-4 16,-5 6 2-16,5-2 0 15,-4 5 2-15,2-1-1 16,-2 4 1-16,2-5-2 15,-2 8 1-15,2-3-2 16,-4 3 6-16,1 0-1 0,-1 3-1 16,3-2-1-16,0 4-1 15,3-4-5-15,-6 6 1 16,1 1 0-16,-4-2 0 16,9-11 1-1,2 2-2-15,-33 12 1 16,5-3-1-16,-3-4 1 15,-1-3-3-15,12-5 2 16,7 5-1-16,-7 3 0 16,6 1 0-16,-4 13 1 15,19-9-1 1,0 1 0-16,-24 27 2 16,12-6 0-16,-8 9 0 15,6-7-1-15,6-8 2 16,2-8-2-16,-6 11-1 0,9-3-1 15,-4 9 0-15,2-2-2 16,-1 7 2-16,6-4 1 16,-3 4 0-16,8-6 2 15,-1 4 2-15,4-6-3 16,1 3 2-16,2-6-3 16,-2 8 1-16,4-7-2 15,1 4 2-15,-2-9-2 0,2 6 2 16,0-11-1-16,-1 9 1 15,1-4 2-15,6 6 5 16,2-4 0-16,6 7 2 16,2-11-1-16,9 6 0 15,-1-6-6-15,5 9 1 16,-1-4-3-16,2 8 0 16,-1-3-2-16,2 2 1 15,1-6-2-15,3-6 1 16,-6-19 1-1,0 2 1-15,29 11 2 16,-1-2-1-16,8 0 1 16,4 3 0-16,-7-7 3 15,-1-4 0-15,15 1 1 16,-5-7-1-16,11-1 0 0,-5-3-4 16,10 1 0-16,-7-4-3 15,13-2 2-15,-11-5 0 16,17-4 0-16,-4-4-1 15,12-1 2-15,-6-4-2 16,13-2 0-16,-15 0 1 16,13-3 0-16,-8-1-1 15,14-4 1-15,-9-2-2 0,15-5 1 16,-12 3-1-16,12-11-1 16,-9-3-3-16,8-18-2 15,-16-4-1-15,15-21 2 16,-19 4 1-16,6-18 4 15,-16 19 2-15,7-8 1 16,-24 14 0-16,1-3-1 16,-16 15-1-16,-4-11 0 15,-11 8 0-15,-8-10 0 16,-9 5-1-16,-5-8 1 16,-6 7 2-16,-12-11 1 15,2 3-1-15,-11-16 1 16,-7 7-1-16,-7-11-2 15,-1 11-2-15,-14-1 2 16,-1 19-2-16,-16-4 6 16,-3 14 5-16,-21 1 15 0,3 13 8 15,-21-4 13-15,10 16-7 16,-19-3-2-16,8 12-17 16,-19-2-11-16,10 5-15 15,-14 6-7-15,21 7-10 16,-7-1-29-16,19 10-18 15,-10 4-325-15,17-3 81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28:57.56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FAB507F-006F-4F81-BD78-B31E7032D2F2}" emma:medium="tactile" emma:mode="ink">
          <msink:context xmlns:msink="http://schemas.microsoft.com/ink/2010/main" type="inkDrawing" rotatedBoundingBox="16572,4703 26756,4597 26769,5830 16585,5937" semanticType="enclosure" shapeName="Other"/>
        </emma:interpretation>
      </emma:emma>
    </inkml:annotationXML>
    <inkml:trace contextRef="#ctx0" brushRef="#br0">9673 109 424 0,'-4'-3'385'0,"0"1"-89"16,1 4-39-16,0-4-172 15,1-4-59-15,-1 6-1 16,0 2-13-16,2 1 6 15,-1-3-5-15,-1 3 6 16,1-3-7-16,-2-5 5 16,-2 1-7-16,1 4 15 15,-1 0 1-15,-2 0 12 0,1 0-5 16,0 1 8-16,-3-1-14 16,-4-1-2-16,3 1-14 15,-1 0-5-15,-3 1-16 16,-1-2 1-16,2 4-6 15,-6-8 5-15,2 1 3 16,-2-1 15-16,-1 5 0 16,-2-6 14-16,1 4-4 15,-4 1 5-15,0 1-9 16,2 0 1-16,-3 0-10 0,-2 6 8 16,5-9-3-16,-2-6 4 15,0 4-3-15,-4-1 2 16,6-6-8-16,-4 4 8 15,2-6 0-15,-1 0 17 16,-1 10 4-16,-7-6 10 16,-2 4-9-16,-8 12-1 15,2-2-17-15,-3-11-5 16,8 14-12-16,-5 2 0 16,9-3-6-16,-4-3 1 15,4-6-1-15,-6 6 3 16,5-6 1-16,-3-8 6 15,3 5 0-15,-7 8 3 16,5-10-1-16,-9 9 2 0,3 15-3 16,-4-12 1-16,5 6-4 15,-5-4 1-15,9-2-3 16,-7-4 1-16,5 6-3 16,-1-6 2-16,1 4-1 15,-2-3 2-15,6-2-2 16,-4 4 2-16,4-3 0 15,-3-7-1-15,2 12-3 16,-6-2 3-16,3-1-2 0,-8 1 1 16,5 4 1-16,-3-4 3 15,7 1-3-15,-6 0 1 16,5-2-1-16,-4-1-2 16,5 1-3-16,-5-7-4 15,4 2-3-15,-1 3-2 16,4 0 0-16,-12-8 3 15,4 7 5-15,-8-8 4 16,-1 10 1-16,-6-2 6 16,8 2 0-16,-6 1 3 15,7 7-2-15,-4-9 2 16,7 1-5-16,-2 3-4 16,5-1-6-16,-10-5-6 15,3 5-6-15,-10-1-3 0,1-2 2 16,-8 0 7-16,8 3 3 15,-11-2 9-15,13-1 3 16,-5 0 4-16,9 2-3 16,-8-2 2-16,9-2-6 15,-12 4 0-15,2-2-3 16,-7-2 0-16,8-1-4 16,-7 0 5-16,10-8 0 15,-4 10 3-15,7-4 0 0,-6 8 3 16,5-1-2-16,-10 7 2 15,7-4-4-15,-11-1 0 16,6-4-7-16,-6 0-2 16,6-3-3-16,-2 0 3 15,10 0 0-15,-8 0 8 16,9 3 3-16,-7-2 5 16,4 1-1-16,-8 4 1 15,10 2-3-15,-6-5 1 16,7-2-4-16,-6 2 1 15,11-3-2-15,-6-3 3 16,2 9-2-16,-3-2 2 16,3-1-3-16,-10 4 6 15,5-1-1-15,-3-2 6 16,4-1 1-16,-3-3 9 16,5 3-4-16,-4 5 3 0,13-2-7 15,-11-2-2-15,7 8-8 16,-7-7 0-16,3 1-6 15,-9-1 4-15,6-1-2 16,-7 2 2-16,9-1-1 16,-8-7 3-16,10 7-3 15,-6-2 2-15,5 0-2 16,-11 1 2-16,9 1-2 0,-12-1 2 16,10-1-3-16,-7-7 2 15,7 2 0-15,-5-3 1 16,14 2-2-16,-5-3 3 15,9 3-1-15,-4 6 1 16,6 0-3-16,-11 3 3 16,7 6-3-16,-5-3 3 15,7-4-3-15,-6-1 2 16,7-4-3-16,-5-3 3 16,6 8-3-16,-2-2 2 15,13-3-1-15,-10 1 1 16,6 7 0-16,-7-2 3 15,1 4-2-15,-9 4 3 16,11 3-1-16,-4-8 1 16,5 0-3-16,-2 2 0 0,6 1-3 15,-5-4 3-15,6 4-2 16,-3 0 2-16,3-1-2 16,-6-2 3-16,8 2-3 15,-3-2 3-15,1 1-4 16,-3 3 1-16,5 0-1 15,-7 4 2-15,7-3-2 16,-3 4 5-16,7-4-3 16,0 0 5-16,4-2 0 0,-4 3-3 15,5-7-3-15,-5 1 4 16,5 0-4-16,-5 3-3 16,2-3 6-16,3 2 4 15,3 0 0-15,3 1 0 16,8 0-1-16,-2 5-2 15,0-3-4-15,4 2 0 16,-1 0-1-16,0 0 1 16,4 0 1-16,0 4-1 15,4 0-1-15,-4 7-1 16,5-7-3-16,-4 4-2 16,3-4 1-16,-2 5 1 15,5-8 2-15,2 13 2 16,2-4 2-16,0 5 1 15,-1-1 0-15,0 1 1 0,-2-5-1 16,4 2 1-16,2-2-1 16,3-4 0-16,0 3 0 15,3 6-1-15,-3-4-1 16,6 4 1-16,-6-5 0 16,6-2 1-16,-1-4-2 15,5 0 3-15,-3-3 0 16,6 4 3-16,0-4-1 15,6 0 3-15,0-5-5 0,7 0 0 16,-3-7-4-16,9 4 4 16,-4-2-5-16,7-4 4 15,-6 8-2-15,6 0 1 16,-2-1-2-16,6 6 1 16,-5 4 1-16,7-8 0 15,1-6 0-15,5 3 1 16,-6 0-2-16,7-7 2 15,-8-9-1-15,10 17 1 16,-5-6 0-16,7-16 4 16,-4 10-3-16,2 5 1 15,-8-8-2-15,5 1 2 16,-7 4-4-16,4-3 3 16,-2 6-2-16,5 7 0 15,-5-5-1-15,6 2 2 0,-4 1-2 16,7-5 2-16,-10-8-2 15,4 13 1 1,-7-4-1-16,4-2 3 0,-9 4-3 16,6-1 2-16,-3-7-1 15,3 6 1-15,-7 3-3 16,5 2 3-16,-5 1-2 16,7-1 2-16,-3 10-2 15,7 7 2-15,-5-3-1 0,4-3 1 16,-8 1-2-16,6-9 3 15,-3-1-3-15,7-13 2 16,-5-9-2-16,12 14 2 16,-10 0-2-16,10-9 2 15,-6 9-2-15,8 13 2 16,-11-17-2-16,8-3 1 16,-11-1-1-16,8 0 2 15,-5 2-3-15,10-9 3 16,-4 13-2-16,11 1 2 15,-6 1-3-15,9-6 4 16,-8 13-7-16,2-13 1 16,-9 0-2-16,6-3 3 15,-9 1-2-15,5-2 6 16,-3-1-2-16,3 3 3 16,-8 7-3-16,4 2 2 15,-7 7-2-15,7 7 2 0,-9-4-3 16,5 1 3-16,-5-3-2 15,4-10 1-15,-5-7 0 16,7 7 2-16,-6-2-3 16,5-4 2-16,-5 7-2 15,1 4 2-15,-7-8-2 16,6 8 3-16,-5 3-3 0,1 10 3 16,-5-9-4-1,3 2 3-15,-5 4-1 0,2-8 1 16,-2-10-2-16,5 5 3 15,-2-1-3-15,2 0 1 16,0-3-1-16,6 3 3 16,-5 0-3-16,8 6 2 15,-3-9-2-15,7 13 3 16,-9-10-3-16,8 4 2 16,-7-7-1-16,7 0 0 15,-6-11-1-15,9 11 2 16,-3-8-2-16,10-2 1 15,-7 0 0-15,9 4 1 16,-6 0-4-16,8 0 5 16,-7 4-3-16,2 1 1 15,-7 4 0-15,7-7 2 0,-6 6-3 16,5-4 1-16,0-1 0 16,4-3 0-16,-7 9-1 15,9-5 2-15,-6 1-2 16,3 1 1-16,-10 3 0 15,6-5 1-15,-10 0-2 16,5 4 1-16,-5 1-2 16,9-3 1-16,-6 0 0 0,6 3 2 15,-4 0-2-15,7 1 4 16,-5 4-3-16,-1 0 1 16,-5 1-3-16,6-2 4 15,-12 1-3-15,7-7 2 16,-2 4-2-16,4-7 2 15,-3 4-2-15,6-5 2 16,-5 3-3-16,7-1 2 16,-3 6-2-16,-1 0 3 15,-8 1-4-15,8 3 4 16,-11-2-3-16,10-8 3 16,-5 5-1-16,10 5-10 15,-6-4-6-15,5-1 0 16,-8 13-3-16,8-5 1 15,-12-19 8-15,7 16 7 16,-11-2 0-16,5 4 3 0,-9-5-1 16,10 14 3-16,-8-12-3 15,10-7 1-15,-6 1-1 16,7-6 3-16,-4 1-3 16,8 5 2-16,-9-5-2 15,8-4-5-15,-7 7-4 16,5 2 3-16,-13-14-5 15,5 16-1-15,-14-2 7 0,5-6 1 16,-9 6 0-16,5 2 3 16,-2-11 2-16,7 4 1 15,-7-1-2-15,9-5 5 16,-8 4-12-16,3 4-7 16,-7-2-6-16,-1 1-7 15,-6 4-12-15,-1 1 2 16,-4-2 5-16,-3 0 7 15,-2-4 6-15,-3 0 11 16,-2-3 6-16,0 1 11 16,-3-2-5-16,1 0 11 15,1 0-4-15,1-3 6 16,1 1-10-16,4 0 5 16,0 0-12-16,4-1 3 15,-3 4-8-15,-1-11 3 0,0 0-9 16,-1-6 6-16,-1 0-4 15,2-8 7-15,-2 13-1 16,-1-4 7-16,-4 4-6 16,-1 1 6-16,-4 8-6 15,-2-8 1-15,-4 3-5 16,1 1 6-16,0 4-5 16,-3-9 8-16,-1 8-3 15,-3 0 8-15,0-4-6 16,-4-8 6-16,5 7-6 0,-5-5 3 15,3 0-4-15,-3 0 4 16,5 1-5-16,-5-5 4 16,6 5-4-16,-4-2 4 15,1 5-7-15,-5-7 6 16,2 0-4-16,-6 5 6 16,3 2-2-16,-10-1 9 15,2 10-1-15,-10-1 6 16,5-3-2-16,-13-3 2 15,6 5-10-15,-7-6-18 16,5 5-20-16,-15 1 473 16,5 7-822-16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0:41.8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E8E8759-2CD7-47EE-8968-924483FE64F1}" emma:medium="tactile" emma:mode="ink">
          <msink:context xmlns:msink="http://schemas.microsoft.com/ink/2010/main" type="inkDrawing" rotatedBoundingBox="8506,4959 9407,7087 7935,7710 7034,5582" hotPoints="9129,6529 8215,7443 7301,6529 8215,5615" semanticType="9" shapeName="Circle">
            <msink:sourceLink direction="with" ref="{F3AD0B12-EB67-46F7-9171-09388042C451}"/>
            <msink:sourceLink direction="with" ref="{4A059773-88D1-4DB9-9836-97721A107106}"/>
          </msink:context>
        </emma:interpretation>
      </emma:emma>
    </inkml:annotationXML>
    <inkml:trace contextRef="#ctx0" brushRef="#br0">460 108 852 0,'-30'-3'244'0,"-4"-3"49"15,5 1-237-15,-3-2-42 16,7 7-16-16,1 7 0 15,2 4 1-15,-2 4 8 16,8 7 2-16,-5 7 5 16,1 5 2-1,-3 12 0-15,4-3-7 0,-4 9 0 16,4-5-5-16,-1 1 2 0,4-7 4 16,-2 11 11-1,7-1 5-15,-1 6 8 0,4 1-3 16,4 11-2-16,2-6-13 15,2 9-4-15,5-9-8 16,2 6-1-16,1-18-2 16,1-1-1-1,11 58-1-15,8-12 1 0,4 7 1 16,3-8 0 0,-4-37 3-16,6-7 0 0,9 7 4 15,0-7 2-15,9 15 5 16,5-8 0-16,7 7 1 15,-5-9-5-15,13 4-1 16,-6-17-8-16,3-2-2 16,-8-18-1-16,4-7 2 15,-11-12-2-15,5-13 3 16,-2-9 0-16,6-14-1 16,-6-5 0-16,4-20-1 15,-11 3-1-15,0-10 0 16,-8 7 0-16,-4-15 2 15,-12 11-1-15,0-21 3 16,-7 3 1-16,-4-26 0 16,-4 6-3-16,-2-13-1 0,-10 12-2 15,-7-17-1-15,-5 18-2 16,-10-15 2-16,-6 8 3 16,-10-1 5-16,-8 21 1 15,-16 9 15-15,2 22 8 16,-16 9 24-16,0 12 1 15,-13-4-3-15,7 3-15 16,-18-5-21-16,5 0-43 16,-16-7-44-16,9 5-19 0,-14-2-22 15,16 19-24-15,-14 25-255 16,17 28 94-16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2:43.2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80B66BF-549D-43EA-87AF-606FB1A75175}" emma:medium="tactile" emma:mode="ink">
          <msink:context xmlns:msink="http://schemas.microsoft.com/ink/2010/main" type="writingRegion" rotatedBoundingBox="8513,1432 8893,6881 6915,7018 6536,1569">
            <msink:destinationLink direction="with" ref="{33BE6379-178F-4C93-AE06-A0FB8E12B63B}"/>
          </msink:context>
        </emma:interpretation>
      </emma:emma>
    </inkml:annotationXML>
    <inkml:traceGroup>
      <inkml:annotationXML>
        <emma:emma xmlns:emma="http://www.w3.org/2003/04/emma" version="1.0">
          <emma:interpretation id="{9518DF99-4A93-40D6-B10D-9B1C972A512D}" emma:medium="tactile" emma:mode="ink">
            <msink:context xmlns:msink="http://schemas.microsoft.com/ink/2010/main" type="paragraph" rotatedBoundingBox="8513,1432 8893,6881 7556,6974 7176,1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102FFA-B84F-4AAA-A233-63717399CB54}" emma:medium="tactile" emma:mode="ink">
              <msink:context xmlns:msink="http://schemas.microsoft.com/ink/2010/main" type="line" rotatedBoundingBox="8513,1432 8893,6881 7556,6974 7176,1525">
                <msink:destinationLink direction="with" ref="{38EA1D1E-E4C4-4A35-9B2E-750FCFBC3DC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FFBD706-0B94-495E-965B-0E41E20C0158}" emma:medium="tactile" emma:mode="ink">
                <msink:context xmlns:msink="http://schemas.microsoft.com/ink/2010/main" type="inkWord" rotatedBoundingBox="8513,1432 8656,3475 7319,3568 7176,1525">
                  <msink:destinationLink direction="with" ref="{E75FC699-088E-46AF-9774-18AA2FC02F9C}"/>
                  <msink:destinationLink direction="with" ref="{C82C9DE9-11DF-433E-9A0A-0204AAB691E2}"/>
                  <msink:destinationLink direction="with" ref="{F413049B-B848-43C9-8B4E-D0AF26C7BEB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396 51 862 0,'5'-16'339'16,"-2"9"44"-16,-2-2-174 16,-2 2-68-16,-2 1 3 15,-2 2-41-15,-1 1-18 16,-3 3-45-16,-4 6-15 16,3 5-22-16,-7 7-5 15,-3 3 0-15,0 10 1 16,-2 4 0-16,-4 4 2 15,5-7 3-15,2 3-2 16,3-6 3-16,2 0-3 16,8-7 3-16,-2 6-5 0,5-12 2 15,1 1-3-15,7-9 2 16,-2-2-2-16,11-6 2 16,1-4-5-16,10-7-5 15,1 2-24-15,4 1-6 16,-2 2-6-16,-3 10 1 15,-7 12 2-15,-6 2 19 0,-3 11 6 16,-6 2 3-16,-3 0 3 16,-3-5 5-16,-1 0 3 15,-4-6-1-15,-3 0 10 16,-2-5 10-16,-4 0 20 16,-2-4 9-16,-4 1 9 15,0-2-5-15,-4 0-1 16,2-4-13-16,1 2-5 15,2-5-6-15,1 2-4 16,5-2-5-16,-2 3-10 16,0 2-1-16,1-1-3 15,-2-2 5-15,2-1-54 16,5-4-59-16,3-4-384 16,-2-7 57-16</inkml:trace>
          <inkml:trace contextRef="#ctx0" brushRef="#br0" timeOffset="1133.1626">-155-161 429 0,'-1'-11'377'0,"2"5"-91"0,5 5-42 16,2-2-169-16,6 3-51 15,4 1-5-15,7-1-7 16,7 2 2-16,0-1-6 15,7-2-2-15,-1 1-3 16,9-11 1-16,-2-7 0 16,9-5 2-16,-4 3 0 15,5-8-1-15,-7 11 1 16,-3 0-3-16,-12 14-2 0,-2-4 1 16,-10 2-1-16,-2 6 0 15,-5 4-1-15,-2-6 2 16,-3 5-2-16,0 10 1 15,-3-6 1-15,1 7 0 16,-4 3 0-16,-2 1 1 16,1-1 1-16,-2 8 1 15,1 0-2-15,2 7 2 16,0 2-2-16,2 12-2 16,0 1-2-16,1 12 0 15,-2-4-2-15,1 7 4 16,3-12 2-16,-2 1 2 15,0-12 0-15,2 5 0 16,-5-9-2-16,0 6 0 16,0-2-2-16,-2 4-1 0,1-2-1 15,1 4 2-15,-5-7-1 16,2 0 4-16,2-16-1 16,-4-6-320-16,-7-20 108 15</inkml:trace>
          <inkml:trace contextRef="#ctx0" brushRef="#br0" timeOffset="597.1073">-63-78 761 0,'-6'-2'282'0,"-2"2"32"0,4 2-204 15,-4 4-41-15,1 8-38 16,-4 12-11-16,2 9-14 16,-4 25-2-16,4-2-3 15,0 13 2-15,1-4 1 16,-2 6-2-16,2-18 1 16,0 14 1-16,-3-13-2 15,1 3 0-15,1-9-1 0,-1 6 1 16,3-13-1-16,1 1 3 15,1-7-2-15,3-5 3 16,1-10-2-16,1-3 2 16,0-12 0-16,-2-9 13 15,2-24-346-15,6-28 120 16</inkml:trace>
          <inkml:trace contextRef="#ctx0" brushRef="#br0" timeOffset="1441.1135">-162 1022 972 0,'0'1'260'0,"4"1"70"16,5-2-287-16,10-3 0 16,8-5-22-16,16-7-4 15,5 2 1-15,16-8 0 16,-4-4-8-16,11 5-3 0,-15 5-2 15,6-3 44-15,-12 13-396 16,7-13 145-16</inkml:trace>
          <inkml:trace contextRef="#ctx0" brushRef="#br0" timeOffset="214982.3757">824 1463 598 0,'-6'10'306'0,"0"3"8"16,3 1-144-16,-1 0-15 16,1-8-50-16,-1 5 3 15,-1-8-23-15,5-3-13 16,3 0-23-16,0-2-14 15,2-4-18-15,1-1-6 16,2-9 1-16,-2-5-2 16,-5-7 2-16,2-15-3 15,-1-3-1-15,-10-14-4 16,4 2 2-16,-2-11-3 16,-4 12 2-16,4-5-3 0,6 16 3 15,-1 3-4 1,2 12 1-16,5 6-2 0,-1 16 1 15,0-3-4-15,-4 10 5 16,4 2-4-16,-7-1 5 16,5-4-4-16,3 7 4 15,4-2-5-15,-1 0 5 16,9 3-7-16,1 1 5 16,1-1-4-16,3-1 4 0,6 3-3 15,-2 1 3-15,2 0-3 16,-7 0 4-16,2 6-3 15,-7-7 3-15,-3 3-18 16,-3-2 415-16,-2 15-820 16,-9-1 395-16</inkml:trace>
          <inkml:trace contextRef="#ctx0" brushRef="#br0" timeOffset="688918.4094">258 1637 828 0,'-9'9'189'0,"1"-4"98"16,3-1-231-16,4-1 2 15,4-12-7-15,5-5 8 16,4-6-26-16,8-6-7 15,4 0-13-15,5-12 4 16,-4-4-10-16,4-5 2 16,-4-2-7-16,2-11 3 0,-4 11-1 15,0 4-1-15,-9 13 0 16,-2 9 1-16,-7 16 8 16,-5 10 12-16,-5 12 3 15,1 9 2-15,-2 9-2 16,3 10-5-16,4 0-15 15,10 7 1-15,1-10-5 16,8 6 3-16,2-14-5 0,5 8 3 16,-2-12-4-16,5 2 6 15,-4-3-5-15,-1 3-23 16,-14-4-344-16,-19 3 105 16</inkml:trace>
        </inkml:traceGroup>
        <inkml:traceGroup>
          <inkml:annotationXML>
            <emma:emma xmlns:emma="http://www.w3.org/2003/04/emma" version="1.0">
              <emma:interpretation id="{F3AD0B12-EB67-46F7-9171-09388042C451}" emma:medium="tactile" emma:mode="ink">
                <msink:context xmlns:msink="http://schemas.microsoft.com/ink/2010/main" type="inkWord" rotatedBoundingBox="8541,5935 8608,6900 7756,6960 7689,5994">
                  <msink:destinationLink direction="with" ref="{0E8E8759-2CD7-47EE-8968-924483FE64F1}"/>
                </msink:context>
              </emma:interpretation>
              <emma:one-of disjunction-type="recognition" id="oneOf1">
                <emma:interpretation id="interp1" emma:lang="" emma:confidence="0">
                  <emma:literal>¥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=</emma:literal>
                </emma:interpretation>
                <emma:interpretation id="interp5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689978.6004">741 4346 845 0,'2'-13'278'0,"-4"4"58"0,-6 17-212 16,-1 6-37-16,-6 4 2 15,-1 3-19-15,-10 15 6 16,3-10-12-16,-4 4-2 16,4 1-19-16,1 0-11 15,10-5-20-15,1-3-8 16,10-11-7-16,5-1 0 16,6-2-1-16,6-4 0 15,4-2 2-15,8-6-1 16,3 0-1-16,4-5-5 15,-3 0-7-15,2 8-6 16,-8 2 0-16,0 7 0 16,-8 0 7-16,-2 10 4 0,-1 4 7 15,-9 7 1-15,-4-7 2 16,-2 14-1-16,-5-6 9 16,-7 6 21-16,4-13 9 15,-4 7 22-15,-2-5 9 16,-6-3-2-16,6-11-19 15,-2 2-10-15,0-9-23 16,4-7-7-16,7 2-7 16,2-8-69-16,6-1-45 0,5 3-354 15,3-3 34-15</inkml:trace>
          <inkml:trace contextRef="#ctx0" brushRef="#br0" timeOffset="691778.2892">391 5146 820 0,'-3'8'349'0,"2"-8"8"15,1 0-168-15,6-2-123 16,3-4-7-16,5-5-21 0,7-7-3 16,2-5-14-16,3-5-4 15,-3 2-10-15,0-4 0 16,-4 7-2-16,-5-3 0 16,-11 7-4-16,-6 7-394 15,-10 7 129-15</inkml:trace>
          <inkml:trace contextRef="#ctx0" brushRef="#br0" timeOffset="691124.6207">361 4289 636 0,'-7'12'302'0,"4"9"-17"15,5 13-103-15,-1 5-156 16,6 10-1-16,2-5-6 0,5 5-2 16,4-6-9-16,5 19 7 15,2-1-1-15,1 8 4 16,-5-5 0-16,1 2 2 15,-9-23-7-15,-2-6-1 16,-3-14-5-16,-5-8 0 16,-2-10-3-16,-4-3 3 15,-1-12 1-15,-7-11-12 16,-6-7-323-16,-6-2 106 16</inkml:trace>
          <inkml:trace contextRef="#ctx0" brushRef="#br0" timeOffset="692309.1356">838 4327 1077 0,'-5'3'289'0,"8"14"79"16,2 1-310-16,4 12-20 16,6 3-24-16,8 10-3 15,0-11-6-15,6 5-1 16,-1-8-1-16,0-2-1 16,-4-6 0-16,-1-3-1 15,-9-8-2-15,-5-7-21 0,-7-2-13 16,-11-4 193-16,-10-3-532 15,1-6 231-15</inkml:trace>
          <inkml:trace contextRef="#ctx0" brushRef="#br0" timeOffset="692469.7636">865 4551 904 0,'0'0'290'0,"8"-8"54"0,4-1-214 15,2 0-70-15,7-14-4 16,4-3-18-16,4-6-6 15,0-5-14-15,2 0-240 16,-10 14-151-16</inkml:trace>
          <inkml:trace contextRef="#ctx0" brushRef="#br0" timeOffset="691442.5122">230 4457 691 0,'-7'-6'203'16,"-4"2"40"-16,8-1-197 15,1-1-20-15,1 0-22 16,-1-2-4-16,2 4-3 15,3-3-1-15,-3 1 5 16,8 9 32-16,0-4 16 16,2 5 30-16,4-7 14 0,5-1 9 15,-3-7-26-15,7-1-5 16,-3-8-27-16,3 6-8 16,-1-4-15-16,-2-4-3 15,-2 2-11-15,-1-10 1 16,-6 3-4-16,-4 4 2 15,-3 7-25-15,-6 5 261 16,-3 22-613-16,-1 5 267 16</inkml:trace>
        </inkml:traceGroup>
      </inkml:traceGroup>
    </inkml:traceGroup>
    <inkml:traceGroup>
      <inkml:annotationXML>
        <emma:emma xmlns:emma="http://www.w3.org/2003/04/emma" version="1.0">
          <emma:interpretation id="{19D7768E-675A-4DA6-81EE-A3E807332D71}" emma:medium="tactile" emma:mode="ink">
            <msink:context xmlns:msink="http://schemas.microsoft.com/ink/2010/main" type="paragraph" rotatedBoundingBox="6854,2895 6928,3438 6699,3468 6626,29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70944E-1BAD-4A1F-BB53-A2F8CADEE910}" emma:medium="tactile" emma:mode="ink">
              <msink:context xmlns:msink="http://schemas.microsoft.com/ink/2010/main" type="line" rotatedBoundingBox="6854,2895 6928,3438 6699,3468 6626,2926">
                <msink:destinationLink direction="with" ref="{C82C9DE9-11DF-433E-9A0A-0204AAB691E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87594FA-AC9B-4BF8-ACE4-8BD13036BDC9}" emma:medium="tactile" emma:mode="ink">
                <msink:context xmlns:msink="http://schemas.microsoft.com/ink/2010/main" type="inkWord" rotatedBoundingBox="6854,2895 6928,3438 6699,3468 6626,2926"/>
              </emma:interpretation>
            </emma:emma>
          </inkml:annotationXML>
          <inkml:trace contextRef="#ctx0" brushRef="#br0" timeOffset="31533.5587">-865 1200 677 0,'9'-8'280'16,"1"-1"12"-16,6-3-159 16,1 1-84-16,5-3-19 15,-4 5-21-15,5-4-6 0,-6 6 1 16,0 1-4-16,-3 1 3 16,1 4 0-16,-3 4 3 15,2 6 4-15,-3 5 7 16,-2 9 6-16,-4 4 0 15,1 10-2-15,-5 3 0 16,-4 11 1-16,3-1-4 16,-6 5 2-16,-3-10 16 15,-2 2-2-15,2-10-8 0,-3-8-15 16,4-4 303 0,-7 13-673-1,-4-12 307-15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5:34.0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2C37F3E-6527-4007-AAC3-550FAFCCF2A8}" emma:medium="tactile" emma:mode="ink">
          <msink:context xmlns:msink="http://schemas.microsoft.com/ink/2010/main" type="inkDrawing" rotatedBoundingBox="410,9693 488,7737 1889,7793 1811,9749" hotPoints="1958,8738 1101,9595 245,8738 1101,7881" semanticType="enclosure" shapeName="Circle">
            <msink:sourceLink direction="with" ref="{8821D95A-74AC-41B2-AC15-75E52BDED587}"/>
          </msink:context>
        </emma:interpretation>
      </emma:emma>
    </inkml:annotationXML>
    <inkml:trace contextRef="#ctx0" brushRef="#br0">364 761 230 0,'-20'-27'222'0,"2"8"-39"16,-4 10 14-16,8 6-94 15,-9 2 7-15,6 2-20 16,-6 7 6-16,0 7-23 16,-6 8-6-16,5 3-26 0,-10 16-4 15,3 2-17-15,-4 7-1 16,7-2-8-16,-1 4 1 15,5-14-4-15,-1 2-1 16,5-6-2-16,-4 2-1 16,1-1-2-16,0 10-3 15,1 4-1-15,5 25 0 16,5 7-1-16,1 28 2 16,8 1 1-16,3 13 2 15,0-20 0-15,8 10 2 16,4-27-2-16,4 3 0 15,-4-17 0-15,11 6 0 16,1-14-2-16,12-1 0 16,2-10-1-16,11-4 0 0,2-16 0 15,5-11 0-15,0-11 1 16,8-1 1-16,-4-9-1 16,13-4 0-16,-7-1 0 15,3-9 0-15,-10-8 1 16,2-8 1-16,-15-8-1 15,5-18 2-15,-10-3 0 16,4-18 1-16,-9-5-2 16,7-15 0-16,-9 14-1 15,8-10 1-15,-9 15-3 16,4-7 2-16,-3 15-1 0,-2-10 1 16,-6 12-2-16,2-6 2 15,-10 14-1-15,-1-4 2 16,-5 10-2-16,-6 2 6 15,-4 7 2-15,-8-13 3 16,-13 0 2-16,-16-16 1 16,-9 0-4-16,-22-8 0 15,-6 9-2-15,-16 5 8 16,7 23 6-16,-10 8 13 16,10 24 2-16,-12 14-1 15,13 17-10-15,-6 11-1 16,15 7-40-16,7 5-353 15,24-4 112-15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0:48.9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6C59235-1956-4582-A444-C3BD2C684B8A}" emma:medium="tactile" emma:mode="ink">
          <msink:context xmlns:msink="http://schemas.microsoft.com/ink/2010/main" type="writingRegion" rotatedBoundingBox="8675,1119 8816,1119 8816,1127 8675,1127">
            <msink:destinationLink direction="with" ref="{C82C9DE9-11DF-433E-9A0A-0204AAB691E2}"/>
          </msink:context>
        </emma:interpretation>
      </emma:emma>
    </inkml:annotationXML>
    <inkml:traceGroup>
      <inkml:annotationXML>
        <emma:emma xmlns:emma="http://www.w3.org/2003/04/emma" version="1.0">
          <emma:interpretation id="{D7753273-92E2-43BA-BA2D-E2FC8B50A252}" emma:medium="tactile" emma:mode="ink">
            <msink:context xmlns:msink="http://schemas.microsoft.com/ink/2010/main" type="paragraph" rotatedBoundingBox="8675,1119 8816,1119 8816,1127 8675,1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057417-73BC-4CFE-A061-C742421B063E}" emma:medium="tactile" emma:mode="ink">
              <msink:context xmlns:msink="http://schemas.microsoft.com/ink/2010/main" type="line" rotatedBoundingBox="8675,1119 8816,1119 8816,1127 8675,1127"/>
            </emma:interpretation>
          </emma:emma>
        </inkml:annotationXML>
        <inkml:traceGroup>
          <inkml:annotationXML>
            <emma:emma xmlns:emma="http://www.w3.org/2003/04/emma" version="1.0">
              <emma:interpretation id="{AC36FB66-F4B5-4F54-B9D4-C2C0F5E35812}" emma:medium="tactile" emma:mode="ink">
                <msink:context xmlns:msink="http://schemas.microsoft.com/ink/2010/main" type="inkWord" rotatedBoundingBox="8675,1119 8816,1119 8816,1127 8675,1127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€</emma:literal>
                </emma:interpretation>
              </emma:one-of>
            </emma:emma>
          </inkml:annotationXML>
          <inkml:trace contextRef="#ctx0" brushRef="#br0">141 2 665 0,'-17'2'257'15,"-2"1"9"-15,-1-6-169 16,4 4-64 0,-4-4-86-16,4 2-87 0,-2-1-126 15,3 2-44-15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0:53.47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3BE6379-178F-4C93-AE06-A0FB8E12B63B}" emma:medium="tactile" emma:mode="ink">
          <msink:context xmlns:msink="http://schemas.microsoft.com/ink/2010/main" type="inkDrawing" rotatedBoundingBox="6568,-3094 22627,12330 10627,24824 -5432,9399" hotPoints="18374,10141 8642,19873 -1089,10141 8642,409" semanticType="9" shapeName="Circle">
            <msink:sourceLink direction="with" ref="{AF0F744E-A34C-47A0-B680-124B95DE1A29}"/>
            <msink:sourceLink direction="with" ref="{45E16D6C-579A-4C6F-97D3-0621CD50CC4A}"/>
            <msink:sourceLink direction="with" ref="{FA888ABD-7437-4AE2-9409-6D58DD12A9E9}"/>
            <msink:sourceLink direction="with" ref="{FEAFE738-32DF-4721-93CE-D5191D157728}"/>
            <msink:sourceLink direction="with" ref="{852B1988-2ADF-42F1-8CF4-4AC1B91414CF}"/>
            <msink:sourceLink direction="with" ref="{2F3EC70C-B165-4925-A9CD-BCB4A2C12FAA}"/>
            <msink:sourceLink direction="with" ref="{516E1ACC-4E2A-4E90-84F5-225DCF5805D0}"/>
            <msink:sourceLink direction="with" ref="{5FFC6F04-436A-44DA-8D8B-7A25ED8626BA}"/>
            <msink:sourceLink direction="with" ref="{B682C8B6-3D3B-496B-A37F-65A2833BADAF}"/>
            <msink:sourceLink direction="with" ref="{880B66BF-549D-43EA-87AF-606FB1A75175}"/>
            <msink:sourceLink direction="with" ref="{1ABA572D-D092-4A2F-8F9F-AE2585D3282F}"/>
            <msink:sourceLink direction="with" ref="{74E5A45A-893D-4B52-815F-3483530064A6}"/>
            <msink:sourceLink direction="with" ref="{DD906C89-CF95-4BD2-9FF9-09450A22B563}"/>
            <msink:sourceLink direction="with" ref="{37693719-B36D-4BD0-B9DA-0A5A8CECA160}"/>
            <msink:sourceLink direction="with" ref="{3267BA3E-878E-4466-AB6F-94B041C90106}"/>
            <msink:sourceLink direction="with" ref="{32DE37AB-DA65-46DF-9FFA-1FD9333FE411}"/>
            <msink:sourceLink direction="with" ref="{2F5B6E99-6EEC-4933-8E60-64C7D079CF54}"/>
            <msink:destinationLink direction="to" ref="{7C629163-7AA0-4FC7-8067-5D4BABE2143B}"/>
            <msink:destinationLink direction="with" ref="{B6ABA6B1-6EE6-47E8-99F2-DA2E6F6550BF}"/>
          </msink:context>
        </emma:interpretation>
      </emma:emma>
    </inkml:annotationXML>
    <inkml:trace contextRef="#ctx0" brushRef="#br0">8235-1 421 0,'-12'-19'356'0,"1"-4"-76"0,-4 3-44 15,2 5-154-15,-5 4-37 16,-1 10-20-16,-1 4-8 16,1 5 3-16,-6 2-12 15,4 3-1-15,-4-3-6 0,4 0 6 16,-2 5-5-16,4-7 5 15,2-1-4-15,0-2 3 16,2-1-5-16,7-5 4 16,-7-5-6-16,-3 0 4 15,1 6-2-15,-2 0 9 16,-4 0 4-16,6 9 8 16,-1 5 2-16,6-7 2 0,-5 3-6 15,8-3-5-15,-1-2-13 16,6-2-5-16,-4-3-11 15,4 0 4-15,-7-2-5 16,3 2 14-16,-1-1 12 16,3-2 18-16,3 3 6 15,3 1 7-15,0 1-10 16,0 2-7-16,1 6-14 16,-1-1-5-16,0 2-8 15,2-1 5-15,-4-2-8 16,1-3-2-16,-5-4-15 15,-4 1 2-15,-3-5-7 16,-7-1 8-16,-9 0 2 16,1-1 20-16,-4 1 15 15,0 2 16-15,-2 1 7 16,6 2 8-16,-7-1-7 0,6 5-15 16,-2-2-11-16,4-2-11 15,-4 1-16-15,3-1-5 16,-12-2-11-16,0-1 1 15,-9-1-6-15,0 0 15 16,-6 3 2-16,6 3 15 16,-8 2 6-16,8-1 12 15,-9 4-3-15,7-2 4 0,-4-1-7 16,4-2-5 0,-10 0-6-16,4-1 2 0,-9-1-5 15,0 2 4-15,-4 2-3 16,5 1 2-16,-8 8-4 15,8-4 4-15,-10 6-4 16,8 1 3-16,-10 1-9 16,10-6 2-16,-13 4-10 15,11-9 5-15,-13-4-3 16,13-4 9-16,-10-1-2 16,27 2 11-1,1 2 1-15,-67 6-2 16,12-1 4-16,-14 4 1 15,-7 7 10-15,30-7-9 16,2-2-5 0,-1 2-1-16,-1 0-4 15,19-7 3-15,-10 7-2 0,10-3 3 16,-2-1-2-16,8 3 3 16,-15 0-4-16,12 0 3 15,-14 0-5-15,3 6 0 16,-12-1-8-16,18 3 5 15,-15 4-4-15,15 2 5 16,-12 2 1-16,17-3 11 0,-22 2-4 16,14-3 5-16,-9-3-4 15,13 1 2-15,-13 2-6 16,10-4 2-16,-11 7-5 16,5-4 6-16,-13 5-6 15,9 0 4-15,-8-1-3 16,15-4 4-16,-14 6-4 15,15-3 4-15,-10-1-3 16,12 0 2-16,-7 3-1 16,14-3 2-16,-2 3-3 15,5 0 3-15,-5 7-3 16,8-4 3-16,-9 6-4 16,6-1 4-16,-2 4-4 15,8-1 3-15,-1 4-4 16,14-4 4-16,1 4-5 15,12 1 5-15,-2 2-2 0,6-4 5 16,-5 8-3-16,4-5 3 16,-4 9-3-16,7 0-1 15,2 12-9-15,1-7 5 16,-3 6-5-16,7-9 6 16,-6 3-1-16,6-10 10 15,-4 7-3-15,5-5 3 16,0 5-3-16,3-8 1 0,3 9-6 15,2-8 3-15,2 7-1 16,4-2 4-16,1 11 0 16,2-8 2-16,9 20 0 15,0-4-1-15,-3 13-2 16,0-21-1-16,-2 8-2 16,-1-14 0-16,0 8 0 15,0-9-1-15,1 30-5 16,-2-1 3-16,-4 11-3 15,-1-14 3-15,-4 7 0 16,-1-21 7-16,5-1-1 16,0-8 3-16,4 10-1 15,2-8 1-15,5 13-3 16,1-7-1-16,3 5-3 16,-2-9 3-16,4 8-3 15,-4-7 2-15,-4 8-2 16,2-3 2-16,1 9-3 15,0-7 4-15,-2 6-4 0,2-2 3 16,-1 9-3-16,-2-10 4 16,-2 7-4-16,-1-9 4 15,3-3-2-15,-2-11 2 16,7 8-3-16,-2-10 2 16,0 10-1-16,-2-2 0 15,4 16-2-15,-8-4 4 0,-2 16-4 16,0-7 4-16,1 4-3 15,0-14 3-15,0 5-3 16,5-14 3-16,2 13-4 16,-3-11 3-16,-1 10-3 15,2-6 3-15,-3 13-2 16,-1-12 3-16,2 9-4 16,1-7 5-16,0 11-5 15,-1-16 5-15,1 13-5 16,2-6 4-16,-4 7-3 15,4-7 3-15,1 12-5 16,1-10 5-16,1 12-3 16,1-10 4-16,-2 19-4 15,-1-3 4-15,0 7-3 0,-1-6 1 16,-1 17-3-16,-2-15 4 16,-4 13-4-16,2-12 3 15,-2 8-3-15,4-17 4 16,4 11 6-16,1-18 4 15,4 17-1-15,1-5 3 16,5 16-4-16,-1-13-5 16,7 15-7-16,-3-15 2 15,3 15-3-15,-5-14 3 16,0 11-2-16,2-8 2 0,0 14-1 16,0-15 2-16,6 17-2 15,0-7 2-15,0 10-2 16,-6-8 2-16,2 20-4 15,-5-14 2-15,-2 14-2 16,-1-12 2-16,4 15 0 16,2-18 3-16,6 15-2 15,-2-11 1-15,4 15-2 16,1-16 2-16,3 18-3 16,-5-20 4-16,9 11-3 15,-4-20 2-15,7 13-2 16,-2-18 4-16,1 16-3 15,2-10 5-15,6 13-1 16,-6-13-1-16,4 22-1 16,-7-15 1-16,1 18-5 0,-11-12 3 15,4 18-1-15,-10-17 0 16,2 21 4-16,-6-21 2 16,4 15 2-16,-6-16 1 15,13 8-2-15,4-28-2 16,12 2-4-16,-1-22 1 15,15-3-3-15,-4-17 1 16,7 2-1-16,-3-10 3 0,14 5-4 16,-8-6 2-16,4 8 0 15,-5-2 1-15,8 8-3 16,-8-4 1-16,8 4-7 16,-1-13-1-16,7 1-4 15,-8-15 3-15,6-1-1 16,-5-8 7-16,10 2 2 15,-13-8 4-15,16-1 2 16,-8-5 2-16,18 3-1 16,-4-3 1-16,24 3-3 15,-12-3-1-15,20 0-3 16,-10-6 2-16,13-2-3 16,-11-1 3-16,13-5-2 15,-10-1-1-15,14-4-1 16,-10-4 2-16,15-6-5 15,-11-1 2-15,12-7 1 16,-12 2 3-16,17-2-4 0,-15 0 6 16,20 0-2-16,-16 0 0 15,22-1-1-15,-15 0 3 16,23 1-3-16,-19 5 2 16,21 3-1-16,-22 4 2 15,25 7-5-15,-21 2 5 16,25 1-2-16,-22 1 1 15,23-3-8-15,-17-7 2 0,16-5-8 16,-22-7 1-16,22-5-2 16,-16 0 7-16,6-1 0 15,-12 10 6-15,23 6-1 16,-18 7 5-16,17 9-4 16,-14 1 2-16,24-4-2 15,-21-1 4-15,21-1-5 16,-13-5 3-16,22-3-2 15,-18-3 2-15,20-11-3 16,-20-3 3-16,20-6-3 16,-19-3 3-16,12-3-3 15,-19 2 3-15,22-2-3 16,-28 6 4-16,23-5-4 16,-20 6 4-16,27 1 4 15,-21-7 2-15,29-8-3 16,-21-1 4-16,24-12-4 0,-21-7-4 15,26 1-1-15,-23 5 3 16,18-4-2-16,-21 11-1 16,12 0 0-16,-25 8 3 15,13-8-4-15,-25 11 1 16,13-1 0-16,-24 4 1 0,12 3-2 16,-19 11 2-1,7-1-3-15,-16 6 4 0,13 5-2 16,-21 1 1-16,8 7 0 15,-16-5 1-15,5 5-2 16,-23-3 1-16,7 0-1 16,-13-4 1-16,1 5-2 15,-10-1 2-15,-2 0-3 16,-14 3 2-16,-1 0 0 16,-16-7 1-16,1 8-2 15,-6 1 2-15,4 4-1 16,-5 6 2-16,11 8-2 15,-6-3 3-15,6 3-3 16,-5 2 2-16,7-4-4 16,-7-2 4-16,4 1-5 15,-9-2 4-15,1-4-3 16,-6 0 4-16,-2 1-3 0,-5-3 2 16,4 4-1-16,-4 2 8 15,8 10 5-15,2 5 2 16,14 21 0-16,-2 1 2 15,10 14-7-15,-2 0-7 16,9 6-1-16,-11-16 1 16,8 7-3-16,-5-13 1 15,4-2-1-15,-8-11 0 0,4-2-2 16,-1-10 0-16,2-7-10 16,-3-5 1-16,2-9-2 15,-8 1 2-15,1 1-1 16,-9 0 13-16,1 5 0 15,-3 5 3-15,9 4 2 16,-5 3 6-16,8-2-2 16,-4-1 0-16,5 0-2 15,-2-7-2-15,11-10-6 16,-3-3-1-16,10-11-1 16,-2-4 0-16,8-14-3 15,-9-5 3-15,1-3-1 16,-4 5 3-16,-2-6 0 15,-9 12 2-15,9 0 0 16,-3 3 0-16,10-5-1 0,-1-2 0 16,13-10-9-16,-8-4-3 15,7-12-12-15,-11 0-2 16,1-13-5-16,-11 3 7 16,-3-15 0-16,-14 6 14 15,5-17 2-15,-8 12 5 16,0-6 2-16,-4 16 7 15,1-4 12-15,-9 28 7 16,0-4 1-16,-2 2 1 0,5-21-6 16,3-4-11-16,10-44-12 15,4-4-1-15,7-38-16 16,-2 2-1-16,-4-25-9 16,-4 12 5-16,-2-34-1 15,-13 23 15-15,-1-14 2 16,-7 19 7-16,-11-10 0 15,-6 33 1-15,-12-8 0 16,-5 20 0-16,-11-17 1 16,-3 12 1-16,-7-21-1 15,4 6 3-15,-6-35-3 16,6 16 4-16,-4-28-5 16,6 12 4-16,-11-17-9 15,0 29 0-15,-10-27-8 16,6 29 1-16,-16-20-7 15,4 16 5-15,-14-29-7 16,2 28 5-16,-23-26-6 0,12 20 6 16,-20-14 0-16,16 31 10 15,-13-30 4-15,11 28 12 16,-18-16 3-16,14 10 7 16,-14-26 3-16,12 35 0 15,-8-28 2-15,8 19 1 16,-10-13-6-16,5 22-4 0,-8-41-14 15,16 24-15-15,-10-26-18 16,9 11-2-16,-11-29-9 16,5 49 12-16,-20-26 4 15,12 32 16-15,-21-20 1 16,4 36 9-16,-20-32 9 16,11 36 8-16,-26-10 12 15,20 28 14-15,-31-15 12 16,23 32-7-16,-32-4-5 15,19 32-13-15,-27-23-18 16,28 24-16-16,-32-27-13 16,24 12 0-16,-17-18-5 15,21 35 8-15,-22-15 1 16,21 13 11-16,-7-21 0 16,9 5 4-16,-20-18-2 15,23 16 5-15,-16-3 8 16,10 17 5-16,-13-5 12 0,24 13 5 15,-14-16-6-15,19 14-9 16,-13-5-6-16,22 11-12 16,-12-15-8-16,19 14 0 15,-18-14 1-15,20 2 3 16,-13-2 0-16,14 15 2 16,-21-4 3-16,16 16 2 0,-19-1 3 15,19 9 3-15,-21-1 4 16,22 10-1-16,-13-2-4 15,23 12-4-15,-9-5-2 16,23 7-5-16,-3-4-28 16,23-1-24-16,-2-15-118 15,24 4-267-15,-4 13 26 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1:49.6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9BD786E-EAC9-44B3-9EA0-D7E473E862D6}" emma:medium="tactile" emma:mode="ink">
          <msink:context xmlns:msink="http://schemas.microsoft.com/ink/2010/main" type="writingRegion" rotatedBoundingBox="21578,20 33409,-84 33422,1392 21591,1497"/>
        </emma:interpretation>
      </emma:emma>
    </inkml:annotationXML>
    <inkml:traceGroup>
      <inkml:annotationXML>
        <emma:emma xmlns:emma="http://www.w3.org/2003/04/emma" version="1.0">
          <emma:interpretation id="{B75A843D-3408-44D8-A248-23B8E58AD8A5}" emma:medium="tactile" emma:mode="ink">
            <msink:context xmlns:msink="http://schemas.microsoft.com/ink/2010/main" type="paragraph" rotatedBoundingBox="22208,66 25850,-56 25878,775 22236,8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528AB0-3E9F-481B-8C87-D9D859D7F028}" emma:medium="tactile" emma:mode="ink">
              <msink:context xmlns:msink="http://schemas.microsoft.com/ink/2010/main" type="line" rotatedBoundingBox="22208,66 25850,-56 25878,775 22236,898"/>
            </emma:interpretation>
          </emma:emma>
        </inkml:annotationXML>
        <inkml:traceGroup>
          <inkml:annotationXML>
            <emma:emma xmlns:emma="http://www.w3.org/2003/04/emma" version="1.0">
              <emma:interpretation id="{C02D1511-BEB8-4A37-A723-16DEB3476170}" emma:medium="tactile" emma:mode="ink">
                <msink:context xmlns:msink="http://schemas.microsoft.com/ink/2010/main" type="inkWord" rotatedBoundingBox="22208,66 25850,-56 25878,775 22236,8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7937-7479 548 0,'-25'5'243'16,"1"1"40"-16,5 0-133 15,7-1-32-15,9-2-39 16,10-3-18-16,10-10-40 15,19-3-11-15,7-7-7 0,21-3 4 16,0 3-5-16,10-2 2 16,-7 10-2-16,1 4 1 15,-13 7 0-15,2-1 0 16,-6 1-2-16,2-4 2 16,-1-1-2-16,10-8 0 15,-5 5-2-15,5 1 2 16,-8 1-1-16,0 4 0 15,-11 3 0-15,0 0 0 16,-13 0-1-16,4 4 0 16,-8 4 0-16,0 0 1 15,-3-2 0-15,11-6 1 16,-2-5 0-16,11-30 0 16,5-4-2-16,12-11 2 15,-7-1-1-15,5-1 1 16,-27 49-2-1,1 0-3-15,28 34 1 0,-14 15 1 16,0 10 2-16,-6 7 1 16,-8-20 0-16,-3-35 1 15,11-2 1-15,-3-15-3 16,9-36 2-16,0-5 3 16,6-10 0-16,-9-3-3 15,0 9 2-15,-23 48-1 16,0 2-3-16,12 7 2 15,-7 10-1-15,-2 10 3 16,0-3 1-16,1-12 111 16,9-5-431-16</inkml:trace>
          <inkml:trace contextRef="#ctx0" brushRef="#br0" timeOffset="1943.2684">7769-7878 473 0,'-4'-15'157'16,"-1"-2"47"-16,2 3-105 16,0-6 14-16,-2 14 7 15,1-3 21-15,-4 0-17 16,-1 1-13-16,-3 7-38 16,-2 5-22-16,-3-4-23 15,-4 12-12-15,1 2-3 16,1 2-7-16,-28 24-4 15,-1-5 5-15,-9 31-5 16,5-8 6-16,17-9-3 16,9-4 2-16,6 8-6 15,14-30 3-15,10 5-6 16,10-10 1-16,18 2-1 16,21-20 6-1,2 3 2-15,0-12-2 16,-1-3 4-16,-11-5-6 15,-14 3 4-15,-6 0-3 16,-11 7 3-16,-6 1 5 16,-9 4 8-16,-11 2-2 15,-1 2 4-15,-6-1-4 16,1 2-4-16,-2 0-8 0,5 0 2 16,-1 2-7-16,6-1 2 15,-1 3-7-15,-1 2 6 16,5 5-8-16,3-5 9 15,0 2-6-15,4-4 5 16,9 2-9-16,2-9 9 16,9 5-7-16,2-3 9 15,9-9-5-15,-3-5 8 0,4-2-6 16,-6-1 7-16,2 0-5 16,-6 1 5-16,-3 2-5 15,-5 2 3-15,-4 1-5 16,-4 2 2-16,-2 5-6 15,0 7 2-15,-7-1-4 16,3 5 4-16,-2 5-4 16,-1 2 7-16,-1-1-3 15,3 8 5-15,0-3-5 16,3-3 6-16,0-3-5 16,5-5 5-16,2-5-3 15,5-5 5-15,4-11-44 16,1-4 243-16,7-14-588 15,-4-3 234-15</inkml:trace>
          <inkml:trace contextRef="#ctx0" brushRef="#br0" timeOffset="2306.4853">7937-7648 768 0,'-8'-1'318'0,"0"-1"6"15,2 2-164-15,2 0-125 16,4 2-12-16,-2 1-17 15,4 15-6-15,-1-5-3 16,2 8-1-16,0 7 2 0,2 2-1 16,2-13 6-16,4 6-3 15,0-9 1-15,6-5 2 16,0-6 4-16,7-9 1 16,-1-12 6-16,9-8 0 15,-2-2 0-15,0-4-5 16,-8 4 0-16,-1 11-6 15,-10 8 3-15,-5 9 0 16,-6-1-4-16,-3 2-6 16,-6 5 5-16,0 2-4 15,1-3 0-15,-1 8 4 16,3 1 5-16,7-5-18 16,4-4-31-16,21-13-301 15,8-5 75-15</inkml:trace>
          <inkml:trace contextRef="#ctx0" brushRef="#br0" timeOffset="4368.0836">8286-7908 542 0,'-84'40'273'0,"73"-47"21"16,-1-2 26-1,1-3-204-15,8 6-6 16,-1-2-22-16,2 7-20 16,5-6-20-16,3 15-17 15,0-5-17-15,14 5-18 16,5-7 6-16,12-1-3 15,4-21 7-15,14-8-13 16,-4-2 3-16,3 5-378 16,-13 8 117-16</inkml:trace>
          <inkml:trace contextRef="#ctx0" brushRef="#br0" timeOffset="3468.7055">8332-8097 575 0,'-13'-11'369'15,"2"7"-41"-15,2-9-65 16,6 13-118 15,-1 2-86-31,1-7-51 0,5 10-9 16,-2-2 3-16,3 8-6 15,2-10 6-15,-4 5-4 16,1-3 5-16,-1 1-5 16,-1-1 6-16,0 0 3 15,0 3 15-15,-3-3 0 16,2 1 6-16,1 9-9 16,0 13-3-16,-5 20-15 15,5 4 0-15,0 36-4 0,0-11 7 16,2-9-5-16,2-20 6 15,1-3-7-15,4-33 5 16,-1 0-5-16,-2 0 6 16,1-1-5-16,0-2 5 15,-3 4-5-15,-1-5 5 16,2 0-4-16,-4-4 4 16,-4-4 12-16,0-2 13 15,-4-5 3-15,-4-7 5 0,0-1-2 16,-1 1-10-1,0 2-15-15,-1-22-2 0,3 4-8 16,3 5 3-16,3-1-9 16,4 0 4-16,7 56-9 15,0 0 6-15,3-2-7 16,6 3 10-16,1-3-6 16,2-26 10-16,4 0-5 15,-1-2 5-15,1 4-3 16,-3-2 4-16,1 5-3 15,-2-30 3-15,-2-1-1 16,-2-8 3-16,-3 2-1 16,-4-5 3-16,-5 28-3 15,-5 1 1-15,-1 5-3 16,-4 3 1-16,2 2-3 0,-3 1 2 16,2 3-3-16,-1-1 1 15,-3 4-3-15,1 21 1 16,-1 4-3-16,0-3 1 15,4 9-1-15,8-5 3 16,4-24-5-16,6-2 4 16,14-8-1-16,6-11 1 15,13-29 3-15,2-14 5 16,9-6 1-16,-6 10 2 0,-7 2-4 16,-14 35-1-16,-7 13-9 15,-15 11 2-15,-7 4-4 16,2 2 7-16,-8 27-4 15,0-4 10-15,1-6-6 16,-1-4 7-16,4 9-9 16,4-42 10-16,4-27 0 15,-3-2 10-15,3-10-4 16,0-14 9-16,-1-3-9 16,-5 35 0-16,5-14-9 15,-4 11 6-15,-4-4-10 16,3 20 9-16,-4-9-7 15,2 15 5-15,-3 4-7 16,4 1 6-16,-2-5-8 0,7 4 5 16,-4-13-11-16,5 10 9 15,3-6-8-15,1 8 8 16,5 7-6-16,9 12 9 16,7-10-9-16,4 19-28 15,9-13-400-15,-2 0 120 16</inkml:trace>
          <inkml:trace contextRef="#ctx0" brushRef="#br0" timeOffset="5696.7946">9108-8043 350 0,'-3'-11'369'16,"2"6"-59"-16,-4-5-57 15,2 7-67-15,-1 3-93 0,-1 13-39 16,0 6-36 0,1 22-12-16,-1 8-5 15,5 10-2-15,2-12 5 0,1 17-3 16,6-17 3-16,0-11-3 16,0-8 3-16,2-4-1 15,0-27 5-15,4-20 3 16,1-4 3-16,7-5-2 15,1-1 0-15,4-3-4 16,-8 26-2-16,-2 1-4 16,-7 6 2-16,-5 2-3 15,-6 4 9-15,3-3 2 16,-5 0 3-16,2-7-1 16,5-2 1-16,3-3-8 15,2-3-2-15,6-2-4 16,-2 5 1-16,1 4-5 15,-7 2 1-15,-2 7-5 0,-5 1 4 16,2 1-2-16,-4-3 6 16,5-2 1-16,-5 1 9 15,-1-11-3-15,-4-4 4 16,0 1-4-16,-6 6 2 16,0 2-8-16,-1 17 0 15,1 7-7-15,1 10 3 16,1 8-5-16,0 24 6 15,4-4-2-15,3-9 6 0,6-5-5 16,5-11 3-16,12-60-1 16,7-2 3-16,10-15-1 15,3 5 6-15,1-1-4 16,-21 39-2 0,2-1-5-16,10 8-7 15,-12 14 6-15,-5 24-5 16,-8 4 10-16,-9-5-2 15,-1-8 7-15,1 2-4 16,1-36 9-16,1 2 4 16,3-29 7-16,5-11-3 15,-2-1 4-15,4-16-10 16,0 5-5-16,-4 23-6 16,-3 10 3-16,0 1-1 15,-8 10 12-15,1-1 0 0,-5-3 7 16,2 6-6-16,4 6 2 15,2 3-14-15,1 0-2 16,6 9-7-16,5-4 4 16,4-2-5-16,3-3 9 15,8 2-35-15,-1-10-18 16,-2-9 132-16,-1 2-492 16,1-7 182-16</inkml:trace>
          <inkml:trace contextRef="#ctx0" brushRef="#br0" timeOffset="6013.8435">9800-8169 815 0,'-27'26'279'16,"1"0"36"-16,4 8-192 16,8-2-86-16,10 14-5 15,5-14-9-15,8 2-8 16,7-9-3-16,2-7-5 15,-1-13 1-15,0 4-2 16,-6 0 4-16,-1 2-3 16,-5 1 2-16,-2 3-4 15,0 2 2-15,-1-3-5 16,-2-3 2-16,1-2-3 0,2-5 2 16,0-5 2-16,3-10 5 15,8-16 0-15,5-10 2 16,8-18-2-16,1 4-2 15,3 3-4-15,-7 15 1 16,-6 14-4-16,-10 21-7 16,-11 10 11-16,-8 20-207 15,-4 13-156-15,-6-1-5 16</inkml:trace>
          <inkml:trace contextRef="#ctx0" brushRef="#br0" timeOffset="6061.711">9881-7813 461 0,'-4'4'406'0,"-1"-1"-99"16,-1 33-72-16,0-3-122 16,4 0-87-16,4 0-11 15,3 6-5-15,5-35-4 16,3 4 2-16,5-6-1 16,0-2 5-16,10 0-1 15,-2-4 8-15,8-2-340 16,-5-23 114-16</inkml:trace>
          <inkml:trace contextRef="#ctx0" brushRef="#br0" timeOffset="7312.5781">10147-7836 387 0,'-3'-5'138'16,"3"-3"43"-16,3-2-63 15,-2 2 32-15,-5 0 9 0,-1 5 20 16,1 3-27 0,-9 11-40-16,1 0-58 0,-5 15-26 15,-1 20-20-15,-4 5-7 16,4-5 6-16,4 0 2 16,8-10 4-16,11-23-4 15,8-7 7-15,15-12-4 16,3-5-2-16,18-44-2 15,-3-10 4-15,3-7-5 16,-12 5 0-16,-4-1-4 16,-22 50 1-16,-9 15-5 15,-15 20 3-15,-8 10-4 16,-5 8 3-16,-3 34-3 16,4-12 5-16,7-8-4 15,5-4 6-15,10-10-6 16,10-29 5-16,0-3-6 15,12-4 5-15,7-4-2 0,-2 2 4 16,8-41-1 0,1 2 3-16,-9-4-4 0,-7 6 2 15,-5-1-4-15,-12 36 2 16,-7 11-3-16,-4 34 1 16,-4 5-1-16,1-5 2 15,0 0-3-15,6-5 2 16,2-32-2-16,6-5 1 0,5 4-5 15,4 1 5-15,8-9 0 16,6 4 2-16,3-28-1 16,0-1 4-16,-1-3-3 15,-6 10-2-15,-8 21 0 16,-3 32 0-16,-11 0 0 16,-3 0 1-16,-2-3 0 15,-1-24 1-15,3-2 2 16,7 1-4-16,2-1 2 15,5-1 0-15,9-33 0 16,0-4 0-16,9-15 0 16,-3-13 1-16,6 5-16 15,-6 26-10-15,-3-2-13 16,-5 11-2-16,-1 9-5 16,-6-6 18-16,-5 2 7 15,-2 5 14-15,-2-2 1 0,-7 9 4 16,0-7-5-1,-1 12 2-15,-2-2-3 16,-1 9 4-16,3 9-3 0,-2 12 3 16,-1 19-1-16,1 14 2 15,2 35-2-15,1-8 4 16,4 10 1-16,5-17 2 0,4-2 0 16,3-35 0-1,4 3-1-15,-1-10 1 0,-4-3-4 16,1-14 2-16,-2-2 17 15,-6-8 15-15,0-4 8 16,0-8 5-16,3-5 0 16,2-10-17-16,5-18-13 15,0-5-10-15,3 1-6 16,0 8 0-16,-7 1-5 16,-2 23 0-16,0 5-4 15,-6 6 4-15,4 3-4 16,-1 6 4-16,7-3-2 15,2 2 5-15,7-2-6 16,0-10 4-16,8-3-3 16,-2 0 9-16,4-44-5 15,-7-4 7-15,2 1-2 16,-10 5 3-16,-9-1-4 16,-7 46 6-16,-13 3-5 0,-2 4 2 15,-8 12-5-15,1 36 3 16,-8 0-9-16,12 4 6 15,-1 6-4-15,13-12 4 16,8-29-4-16,11-1 5 16,7-7-6-16,7-11 5 15,12 2-2-15,2-18 6 0,9-6-3 16,-2-2 6-16,2 6 2 16,-14-3-39-16,-6 14-357 15,-18 12 110-15</inkml:trace>
          <inkml:trace contextRef="#ctx0" brushRef="#br0" timeOffset="7570.9301">10061-7830 949 0,'5'-22'263'15,"13"4"128"1,14 4-378-16,17 10-7 16,14 5 10-16,15 10-341 0</inkml:trace>
        </inkml:traceGroup>
      </inkml:traceGroup>
    </inkml:traceGroup>
    <inkml:traceGroup>
      <inkml:annotationXML>
        <emma:emma xmlns:emma="http://www.w3.org/2003/04/emma" version="1.0">
          <emma:interpretation id="{3A48E2AD-8484-4BD9-B320-2D4FCB31BBCA}" emma:medium="tactile" emma:mode="ink">
            <msink:context xmlns:msink="http://schemas.microsoft.com/ink/2010/main" type="paragraph" rotatedBoundingBox="21582,510 33414,405 33422,1392 21591,1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D45D39-B1CE-4BED-9797-8F6E0110FC8D}" emma:medium="tactile" emma:mode="ink">
              <msink:context xmlns:msink="http://schemas.microsoft.com/ink/2010/main" type="inkBullet" rotatedBoundingBox="21584,782 22468,775 22473,1338 21589,1345"/>
            </emma:interpretation>
          </emma:emma>
        </inkml:annotationXML>
        <inkml:trace contextRef="#ctx0" brushRef="#br0" timeOffset="-176385.9529">6803-7353 823 0,'6'-20'370'0,"-7"15"7"16,-7 4-167-16,-3 7-144 15,-1-4-16-15,-5 22-20 16,-3 15-10-16,3 7-4 16,5 12 4-16,3 8 3 15,4 0-2-15,4-7-2 16,7 2-4-16,3-10-4 15,2-11-2-15,9-14 0 0,4-9 7 16,2-15 7-16,4-27 5 16,3-3 3-1,4-32-2-15,-3-6-6 0,9-15-7 16,-8 7-5-16,-4 0-5 16,-10 19 1-16,-2 6-5 15,-15 22 4-15,-1 14 0 16,-4 16 4-16,-4 6-3 15,-2 12 3-15,-1 12-2 16,2 4 1-16,0 4-5 16,4 5 4-16,5 2-4 15,2-13 0-15,6-1-4 16,1-9 3-16,0-4-3 16,-1-7 4-16,1 3-2 15,-3 0 1-15,-3 0-34 16,1-3-78-16,3-13-365 15,1-7 62-15</inkml:trace>
        <inkml:trace contextRef="#ctx0" brushRef="#br0" timeOffset="-174107.8921">7577-7275 1431 0,'-17'7'328'0,"-5"5"130"16,4 2-415-16,2 3-27 16,4-2-3-16,3 3 2 15,9-1-61-15,9-6-223 16,10-5-189-16,2 2-71 16</inkml:trace>
        <inkml:trace contextRef="#ctx0" brushRef="#br0" timeOffset="-173863.9702">7554-6933 991 0,'-16'18'313'0,"7"1"93"15,3-10-250-15,3 2-41 0,-5-4-22 16,10-1-13 0,1-9-64-16,-3-6-444 0,-3-9 126 15</inkml:trace>
      </inkml:traceGroup>
      <inkml:traceGroup>
        <inkml:annotationXML>
          <emma:emma xmlns:emma="http://www.w3.org/2003/04/emma" version="1.0">
            <emma:interpretation id="{5BBF17C9-792F-4149-9345-9B2253616C6B}" emma:medium="tactile" emma:mode="ink">
              <msink:context xmlns:msink="http://schemas.microsoft.com/ink/2010/main" type="line" rotatedBoundingBox="22900,498 33414,405 33422,1392 22909,1485">
                <msink:destinationLink direction="with" ref="{38EA1D1E-E4C4-4A35-9B2E-750FCFBC3DC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D37DDB6-22E5-423B-A491-A6692CA7519C}" emma:medium="tactile" emma:mode="ink">
                <msink:context xmlns:msink="http://schemas.microsoft.com/ink/2010/main" type="inkWord" rotatedBoundingBox="22901,631 25441,608 25447,1275 22907,12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42670.2343">8410-7410 983 0,'1'-11'296'16,"-1"1"92"-16,-1 5-270 16,-5 2-2-16,-2-2-24 0,-6 2-16 15,-3 5-35-15,-1-5-12 16,-2 4-22-16,-5 5-1 16,-2 2-7-16,-4 6 4 15,0 4-5-15,-2 12 8 16,-4 0-4-16,6 13 6 15,3-1-6-15,1 7 5 16,4-11-10-16,11 7 4 16,4-11-6-16,8 0 6 15,6-8-5-15,12-3 6 16,2-6-1-16,11-6 6 16,0-7-3-16,9-5 8 15,-5-10-6-15,11-4 7 16,-3-2-28-16,0 1-78 0,-11-4 468 15,0 6-817-15,-10 2 346 16</inkml:trace>
          <inkml:trace contextRef="#ctx0" brushRef="#br0" timeOffset="-142417.4002">8557-7205 631 0,'0'-4'366'15,"-5"9"-47"-15,1 3-89 16,1 7-183-16,-2 2-23 0,2 8-2 16,2 2-9-16,-1 13-5 15,1-3-5-15,1 6-1 16,0-6 2-16,0 0 1 16,1-15 0-16,2-2-3 15,2-16-13-15,7-10-27 16,3-11-67-16,11-15-234 15,1-7 33-15</inkml:trace>
          <inkml:trace contextRef="#ctx0" brushRef="#br0" timeOffset="-142236.8096">8829-7230 322 0,'7'-11'455'0,"-7"5"-138"16,-6 11-17-16,-3 10-159 0,0 3-104 15,-7 13-18-15,-2 12-12 16,0 2 2-16,7-5-1 15,3 4 2-15,8-8-7 16,6-10 2-16,2-5-2 16,-3-1 2-16,-4-6-2 15,-1-3 82-15,-4-3-414 16,-9-11 165-16</inkml:trace>
          <inkml:trace contextRef="#ctx0" brushRef="#br0" timeOffset="-142049.2678">8620-7015 894 0,'3'0'355'0,"-3"-3"15"15,2 5-220-15,4-1-94 16,6-1-32-16,5-1-8 16,10-1-8-16,7-7 4 15,-3 1-9-15,15-10-270 16,5 1-110-16,-2 0-59 15</inkml:trace>
          <inkml:trace contextRef="#ctx0" brushRef="#br0" timeOffset="-141163.8135">9192-7267 1048 0,'-3'-3'301'0,"0"3"84"0,3-3-304 15,6 0-13-15,4 0-31 16,9 0-10-16,8 0-20 16,9 1 1-16,3 1-5 15,7-1 7-15,-11 2-24 16,2-3-36-16,0 4-346 16,4 4 84-16</inkml:trace>
          <inkml:trace contextRef="#ctx0" brushRef="#br0" timeOffset="-141403.6985">9332-7368 1038 0,'-2'-3'311'16,"-2"1"67"-16,-1 5-278 16,4-3-61-16,-4 5-8 15,5 8-27-15,0 9-1 16,0 4-5-16,2 3 4 16,4 5-2-16,-2-6 3 15,3-7-3-15,0 1 2 16,-1-5 0-16,-3-5-39 15,-3-3-24-15,-4-4-320 16,-5-3 59-16</inkml:trace>
          <inkml:trace contextRef="#ctx0" brushRef="#br0" timeOffset="-139530.3994">9714-7058 1032 0,'2'6'265'0,"7"-15"91"16,9 0-283-16,14-8-25 16,7-1-8-16,13-2-5 15,-3 4-14-15,3 5-7 16,-12 8-19-16,-6 2-17 15,-11 1-355-15,-5 6 104 16</inkml:trace>
          <inkml:trace contextRef="#ctx0" brushRef="#br0" timeOffset="-139767.5352">9823-7348 929 0,'-2'-14'326'15,"2"11"40"-15,7 4-202 0,2-1-101 16,12 0 3-16,4-3-17 15,12 0-4 1,4-5-24-16,2 7-5 0,-8-1-11 16,-4 4-56-16,-14 1-35 15,-9 11-323-15,-11 7 37 16</inkml:trace>
          <inkml:trace contextRef="#ctx0" brushRef="#br0" timeOffset="-140074.3253">9820-7516 930 0,'-2'-8'341'15,"2"1"52"-15,3 4-252 16,2-1-35-16,4 6-46 15,7-4-13-15,5-1-28 16,11 8-1-16,2-7-9 0,6 1 3 16,-6-1-6-16,3 1 0 15,-13-4-3-15,-2 4-25 16,-10 1-35-16,-3 3-41 16,-9-2 36-16,-3 1-357 15,-12 4 115-15</inkml:trace>
          <inkml:trace contextRef="#ctx0" brushRef="#br0" timeOffset="-140286.4667">9920-7504 906 0,'3'-6'337'16,"-3"5"43"-16,-3 2-227 15,-5 10-87-15,-4 4-17 16,-2 5-37-16,-1 9-8 16,1 8-3-16,5 5 5 15,5-2-1-15,3 1 2 16,2-8-5-16,3-7 2 16,-1-11-3-16,-2-4 4 15,-1-8 0-15,2-6 3 16,-2-5-2-16,-2-4-52 15,1-14-20-15,1 3-326 0,-2 1 48 16</inkml:trace>
          <inkml:trace contextRef="#ctx0" brushRef="#br0" timeOffset="-139268.0602">10458-7367 562 0,'-3'2'314'0,"-1"5"-6"16,-3-1-115-16,-5 10-68 16,-3 2-50-16,-7 15-5 15,-1-1-30-15,-1 11 0 16,-1-8-9-16,1 2 11 15,7-6-5-15,-3 1 2 16,3-9-12-16,3 0-3 16,5-7-15-16,1-5-3 15,5-10-11-15,6-9-48 16,2-2-24-16,6-18-312 16,4-9 49-16</inkml:trace>
          <inkml:trace contextRef="#ctx0" brushRef="#br0" timeOffset="-139045.7584">10276-7328 897 0,'-6'-5'338'0,"-2"2"34"16,8 12-247-16,0 8-38 0,3-5-49 15,8 7-10-15,2-2-18 16,12-3 4-16,3-1-3 16,12 0-1-16,-1 2-4 15,7-4-29-15,-6 3 319 16,-9 7-684-16,-16 1 306 15</inkml:trace>
        </inkml:traceGroup>
        <inkml:traceGroup>
          <inkml:annotationXML>
            <emma:emma xmlns:emma="http://www.w3.org/2003/04/emma" version="1.0">
              <emma:interpretation id="{9F143842-4605-474A-BB64-B2AF9CF9171A}" emma:medium="tactile" emma:mode="ink">
                <msink:context xmlns:msink="http://schemas.microsoft.com/ink/2010/main" type="inkWord" rotatedBoundingBox="25564,474 26585,465 26593,1448 25573,1457"/>
              </emma:interpretation>
              <emma:one-of disjunction-type="recognition" id="oneOf2"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0</emma:literal>
                </emma:interpretation>
                <emma:interpretation id="interp5" emma:lang="" emma:confidence="0">
                  <emma:literal>°</emma:literal>
                </emma:interpretation>
                <emma:interpretation id="interp6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1.23645E6">11049-7526 807 0,'-22'-7'188'15,"8"-5"67"1,4 1-228-16,-3-2-12 0,-2-1 37 16,1 2 9-16,-3 1 18 15,-1 8 3-15,1-5-4 16,5 7-34-16,-5 1-12 15,2 4-15-15,-2 2-3 16,0 11-11-16,-6 12-1 16,3 3 3-16,2 8-1 15,5-9 1 1,3 1-2-16,-15 54-2 16,8-3 1-16,2 18-1 15,4 2 1-15,11-13-3 16,9-27 0-16,8 3-1 15,0-23 2-15,15-7-2 0,7-15 3 16,16 0 1-16,2-13 1 16,22-8-2-16,4-3 2 15,15-12-1-15,-9-7 2 16,3-13 1-16,-15-6 0 16,0-19 2-16,-21-8-1 15,-3-21 3-15,-12 2 0 16,-12-4 11-16,-15 10 7 0,-11-3 17 15,-14 21 2-15,-7 5 10 16,-4 12-5-16,-7 7 19 16,0 19 1-16,-9 8-2 15,1 7-12-15,-6 7-8 16,-5-2-25-16,-5-35-21 16,5 2-5-16,-5 38-48 15,3-10-61-15,6 13-374 16,6 34 57-16</inkml:trace>
        </inkml:traceGroup>
        <inkml:traceGroup>
          <inkml:annotationXML>
            <emma:emma xmlns:emma="http://www.w3.org/2003/04/emma" version="1.0">
              <emma:interpretation id="{EFB873ED-316D-47F9-AE63-8204DA915170}" emma:medium="tactile" emma:mode="ink">
                <msink:context xmlns:msink="http://schemas.microsoft.com/ink/2010/main" type="inkWord" rotatedBoundingBox="25818,680 29245,650 29252,1429 25825,1459">
                  <msink:destinationLink direction="with" ref="{6CDAB111-61B9-48D1-9E8C-6ED3DBD6E4ED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36046.8426">10960-7365 870 0,'-9'-6'305'15,"4"6"47"-15,5 3-214 16,2-3-65-16,5-3 0 16,6 3-24-16,10-2 1 15,3-3-10-15,14 4-4 16,1-1-15-16,8-1-6 16,-1 5-9-16,6-1 1 15,-10-2-3-15,-4 1 6 16,-9 0-27-16,-5-5-64 15,-16 8-329-15,-17 10 63 16</inkml:trace>
          <inkml:trace contextRef="#ctx0" brushRef="#br0" timeOffset="-135805.8339">10959-7170 535 0,'-17'-2'495'15,"6"7"-125"-15,9-3-11 0,8-2-292 16,11 0-35-16,11 0 2 16,7-5-9-16,13 0-1 15,2 4-2-15,10 1-5 16,-6 3-13-16,3 5-16 16,-16-2-32-16,4 0-353 15,-18-3 91-15</inkml:trace>
          <inkml:trace contextRef="#ctx0" brushRef="#br0" timeOffset="-129568.9187">11658-7475 788 0,'-2'2'323'15,"-1"-4"31"1,3 1-206-16,2 4-45 0,-1-1-43 16,2 7-15-16,3-3-23 15,5 9-7-15,4-9-2 16,4 7-7-16,-1-4-2 15,5 2-4-15,-1-4 3 0,1 9-5 16,-5-4 6-16,2 5-5 16,-5 3 4-16,1 3-4 15,-2-6 5-15,-1 3-5 16,-2-5 5-16,3 2-2 16,-5-3 5-16,-4 1-43 15,-2-10 106-15,-5 3-451 16,-9-4 144-16</inkml:trace>
          <inkml:trace contextRef="#ctx0" brushRef="#br0" timeOffset="-129233.219">12027-7471 801 0,'-4'-7'332'0,"2"4"33"16,-2-6-188-16,-3 11-91 15,9 8-31-15,-5 1-18 0,3-3-29 16,3 9-10-16,0 0 4 16,-6-2-4-16,-2 8 4 15,-4 12-4 1,0-2 6-16,-3 8-3 0,-1 1 5 16,-3 4-1-16,2-1 6 15,1 7-3-15,-2-9 4 16,-2 5-4-16,10-4 0 0,-6-4-4 15,6-6 1-15,2 0-2 16,7-14 1-16,-2-10 0 16,6-2 0-16,0-16-54 15,-2-7 261-15,1-13-601 16,-10-4 235-16</inkml:trace>
          <inkml:trace contextRef="#ctx0" brushRef="#br0" timeOffset="-128498.7763">12056-7015 880 0,'-7'5'276'0,"1"1"56"16,9 0-240-16,6-4-33 15,8-4-19-15,6-4-6 16,11-3-9-16,8-14-5 16,-2 0-3-16,5 0-24 15,-7 4-347-15,-10 8 107 16</inkml:trace>
          <inkml:trace contextRef="#ctx0" brushRef="#br0" timeOffset="-128870.7703">12098-7155 410 0,'4'-7'341'0,"1"-6"-43"0,4 4-76 16,-3-2-47-16,-1 5-74 16,-2 2-10-16,-1 4-28 15,-5 6-3-15,-2 6-15 16,2 6-9-16,-3 6-9 16,0 11-6-16,-2 2-8 15,2 4-9-15,-6-4 2 16,7 2-6-16,2-12 4 0,3-2-2 15,1-14 4-15,9-2-5 16,-3-9-4-16,4-11-47 16,1-6 36-16,11-9-372 15,2-6 90-15</inkml:trace>
          <inkml:trace contextRef="#ctx0" brushRef="#br0" timeOffset="-128662.3381">12277-7210 698 0,'-4'-11'385'15,"1"8"-18"-15,-3 5-121 16,1 2-166-16,-1 12-20 16,1 2-38-16,1 5-15 15,4 0-5-15,1 6 0 0,4-2 1 16,1 3-1-16,-5-2 0 16,1 4-2-16,-2-4-1 15,-5-2 1-15,1-6-8 16,2 2-44-16,-1-13 1 15,5-9-322-15,1-11 61 16</inkml:trace>
          <inkml:trace contextRef="#ctx0" brushRef="#br0" timeOffset="-127341.5335">12454-7407 672 0,'4'-3'326'0,"-1"-3"9"16,0 7-174-16,-6 10-31 16,2-9-61-16,-4 4-11 15,-1 5-20-15,-3 10-7 16,3 10-5-16,-5 18-5 16,5 2-8-16,0 15-8 15,0-4-1-15,4-3-3 16,1-9 2-16,-1-1-2 15,0-12 1-15,1-5 0 16,-2-1 2-16,0-5-4 16,3-5 3-16,0-5-2 15,3-4 2-15,3-3-1 16,0-1 5-16,2-5-52 0,-1-6-196 16,-2-12-142-16,-5-11-70 15</inkml:trace>
          <inkml:trace contextRef="#ctx0" brushRef="#br0" timeOffset="-125421.817">12592-7101 923 0,'-2'-1'298'0,"-1"-1"74"16,0 4-260-16,-5 4-18 15,1 4-32-15,2 4-19 16,-3 3-29-16,7 6-5 15,4 0-6-15,3-1 0 16,3 2-4-16,4 0 4 16,-4-6-3-16,3-4 6 15,-3-8-2-15,4-6 11 16,-4-6 0-16,5-10 7 16,-4-5-8-16,7-7 4 15,-1-9-9-15,-1-1-1 16,-1 4-5-16,-1 5 3 15,-6 9-8-15,-6 11 0 16,-4 10-6-16,2 8 4 16,-3 11-3-16,1 8 7 0,3 1 0 15,3 7 7-15,-1-6-5 16,7-7 3-16,5-9-4 16,6-8-29-16,8-10 40 15,13-15-421-15,-7-1 124 16</inkml:trace>
          <inkml:trace contextRef="#ctx0" brushRef="#br0" timeOffset="-98542.0357">13095-7187 849 0,'1'-9'408'15,"-1"6"-4"-15,2 0-133 16,4 1-180-16,6 1-11 0,2-3-21 16,9 1-18-16,2-1-30 15,5 1-6-15,4 1-4 16,0-1-1-16,-5-2 1 16,2 1 0-16,-7-4 0 15,-1-4 3-15,-1 4-1 16,1-6-6-16,-6 2-45 0,1 1-20 15,-6 13-380-15,-1 4 75 16</inkml:trace>
          <inkml:trace contextRef="#ctx0" brushRef="#br0" timeOffset="-98165.0147">13719-7435 522 0,'0'5'512'0,"0"-5"-118"0,-3 3-4 16,1-1-281-16,1 12-57 16,-2-1-8-16,-2 6-28 15,5 4-8-15,2 5-6 16,2 2 2-16,3-2-2 16,0 1 0-16,-2-6-1 15,-2-4 1-15,-2-4-1 0,-1-1-11 16,-1-2-37-16,-1 2 24 15,1 0-390-15,-5 0 102 16</inkml:trace>
          <inkml:trace contextRef="#ctx0" brushRef="#br0" timeOffset="616793.3782">11205-6723 1006 0,'3'-4'472'0,"-4"4"10"15,-1 0-244-15,2 4-99 16,3 4-75-16,5-5-20 16,1 0-22-16,8 2-100 15,4-5-42-15,-2-13-371 16,-2 0 17-16</inkml:trace>
          <inkml:trace contextRef="#ctx0" brushRef="#br0" timeOffset="616797.3696">11378-6789 1254 0,'-6'8'427'0,"0"-3"90"0,-3-7-331 16,7 7-66-16,2-2-43 16,4 1-9-16,3-5-38 15,4-18-557-15</inkml:trace>
          <inkml:trace contextRef="#ctx0" brushRef="#br0" timeOffset="-97066.097">13328-7393 1047 0,'-3'-5'275'0,"-2"8"78"0,1 5-281 16,2-5-54-16,1 19-2 16,-1 1-4-16,2 17-4 15,2 7-7-15,-2 16 1 16,-5-4-1-16,5 5 0 16,2-16 0-16,-6-6 4 15,4-21-33-15,8-12-334 16,-2-12 104-16</inkml:trace>
          <inkml:trace contextRef="#ctx0" brushRef="#br0" timeOffset="-96400.7157">13481-7407 425 0,'6'-8'312'0,"2"7"-14"16,6-4-25-16,0 2-123 16,4 2 21-16,1 1-55 15,5-6 2-15,-1 4-29 16,5-4-12-16,-2 1-31 0,8 2-12 16,-5 5-24-16,6-5-4 15,-4 1 1-15,-1-6-61 16,-2-1 128-16,-19-8-500 15</inkml:trace>
          <inkml:trace contextRef="#ctx0" brushRef="#br0" timeOffset="-97909.4984">13518-7019 957 0,'-14'3'324'0,"11"-2"50"16,6 1-243-16,5-4-70 16,4 2-26-16,11 0 1 15,3-1-20-15,10-4-3 16,0 0-8-16,14-2 0 16,-3-9-3-16,2 1 2 0,-14 3-3 15,-1-2 2-15,-12 0-1 16,-5 8-54-16,-13-3 191 15,-1 1-532-15,-7 2 185 16</inkml:trace>
          <inkml:trace contextRef="#ctx0" brushRef="#br0" timeOffset="-95581.4777">14018-7210 1006 0,'11'-34'735'0,"0"0"-612"0,-25 22-37 16,5 23-38-16,-2 15-14 15,5 12-27-15,3 13-1 0,1-5-1 16,2-1 0-16,2-13-3 16,5-4 0-16,4-16-1 15,-5-4 2-15,7-10 1 16,5-10 5-16,-1-13-1 16,6-7 2-16,3-6-2 15,-5 1 0-15,-4 11-5 16,-4 10-5-16,-10 13-3 15,-6 14-2-15,-2 7 0 0,-4 10 4 16,1-2 4-16,2 3 4 16,6-7 1-16,1-5 0 15,6-14-4-15,5-5 3 16,5-13 0-16,9-11 3 16,-2-6 0-16,9-8 1 15,-4 4-3-15,-2 8-2 16,-11 13-4-16,0 9-4 15,-9 14-2-15,-7 9-1 16,-3 7 2-16,-2 5 3 16,0 4 4-16,1-1 3 15,1-12 0-15,3 0-43 16,6-12 82-16,-2-13-473 16,-1-4 143-16</inkml:trace>
        </inkml:traceGroup>
        <inkml:traceGroup>
          <inkml:annotationXML>
            <emma:emma xmlns:emma="http://www.w3.org/2003/04/emma" version="1.0">
              <emma:interpretation id="{1AE4A314-4264-4D33-9E3C-A608E65F8990}" emma:medium="tactile" emma:mode="ink">
                <msink:context xmlns:msink="http://schemas.microsoft.com/ink/2010/main" type="inkWord" rotatedBoundingBox="29413,592 33417,569 33421,1282 29417,130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83453.6159">16175-7484 905 0,'9'-18'424'16,"5"-2"-15"-16,9 1-152 0,3 4-212 15,11 6-10-15,-2 4-10 16,3 5-12 0,-6 3-12-16,-5 13-1 0,-11-7-2 15,-9 9 2-15,-17 2-1 16,-14 8 5-16,-8 1-3 16,-16 19 11-16,1 3 1 15,-3 9 10-15,12-2 0 16,6-3 7-16,15-15-8 0,6-12-3 15,11-14-12-15,8-5-1 16,3-7-5-16,7-2 2 16,-1-2 0-16,7-1 2 15,3-2-3-15,3-2 1 16,-2-1-2-16,6-1-4 16,-10-2-44-16,-7-1-410 15,-12 6 117-15</inkml:trace>
          <inkml:trace contextRef="#ctx0" brushRef="#br0" timeOffset="-82769.4454">16412-7258 1211 0,'-3'11'267'0,"0"9"116"16,0 4-354-16,5 8-16 16,-1 5-4-16,2 8 0 15,2-8-8-15,4-1 2 16,3-11-4-16,4-10 6 0,1-10-3 16,1-8 19-1,-3-11-1-15,5-17 5 0,-3-6-6 16,3-10 4-16,-3 2-21 15,3 2 5-15,-9 20-8 16,-7 11 4-16,-4 15-6 16,-9 17 6-16,-5 9-6 15,-1 14 11-15,4 3 1 16,1 5 8-16,10-8-5 0,6 0 4 16,9-13-11-16,5-10-20 15,6-12-52-15,14-20-355 16,1-11 83-16</inkml:trace>
          <inkml:trace contextRef="#ctx0" brushRef="#br0" timeOffset="-55888.2404">16848-7312 1135 0,'-11'-7'309'0,"5"11"103"16,3-8-312-16,6 4-43 0,8-10-6 15,3 6-27-15,6-8-17 16,1 2-6-16,5 3-1 16,-1 4 0-16,1 1-1 15,-3 7 0-15,0 5 0 16,-6-5 3 15,-8-3-31-31,0 1-44 0,22 12-345 16,-13-7 66-16</inkml:trace>
          <inkml:trace contextRef="#ctx0" brushRef="#br0" timeOffset="-56147.6486">16972-7404 1024 0,'-1'-6'254'0,"2"3"121"16,-1 5-290-16,-1 2-10 16,1 1-10-16,-3 12-9 15,0 7-35-15,-2 8-7 16,2 5-6-16,-2 8 1 16,2-7-2-16,2-1 0 15,1-13-3-15,0-7 1 16,3-9-4-16,0-2 2 15,0-6 0-15,-1-3-15 16,1 0-38-16,-5-3-352 16,-4-2 88-16</inkml:trace>
          <inkml:trace contextRef="#ctx0" brushRef="#br0" timeOffset="-55188.1842">17150-7010 1160 0,'-1'-6'271'15,"4"0"110"-15,8 3-339 0,1 0-18 16,2 2-10-16,10-7-1 16,1-1-11-16,5-7-1 15,3 1 0-15,5-3 2 16,-7-4-1-16,-1 7 1 16,-5-1 1-16,-2 1-1 15,-11 1-22-15,-6 2 330 16,0 1-696-16,-6 7 320 15</inkml:trace>
          <inkml:trace contextRef="#ctx0" brushRef="#br0" timeOffset="-54902.9815">17179-7430 1026 0,'-4'-1'276'16,"2"-2"97"-16,4-5-283 16,4 6-16-1,2-11-9-15,1 3 7 0,3 3-25 16,3-1-9-16,7 2-15 16,5 0-8-16,4 1-11 15,6-2 8-15,1-1-31 0,-2-4-402 16,-9 5 134-16</inkml:trace>
          <inkml:trace contextRef="#ctx0" brushRef="#br0" timeOffset="-55427.1458">17270-7431 1167 0,'-5'-5'297'0,"2"-3"114"15,6 5-342-15,0 2-16 16,-1 7-17-16,7 9-17 16,-3 1-20-16,-1 10 2 15,-1-3 3-15,1 3 4 16,-3-3-2-16,1-2 0 16,-2 1-2-16,1-4 3 15,-1-7-17-15,-1 0-70 16,0-1-5-16,6 1-332 0,-3 0 36 15</inkml:trace>
          <inkml:trace contextRef="#ctx0" brushRef="#br0" timeOffset="-54019.8873">17558-7184 909 0,'0'0'267'0,"-1"0"68"16,2 4-238-16,-1 5-47 16,0 13-1-1,-3 7-18-15,-1 14-5 0,-1 0-4 16,-1 3-1-16,4-11-5 16,4-9 2-16,2-15-2 15,7-16 2-15,5-11 1 16,7-23 0-16,1-4-1 15,5-15-5-15,-4 6-2 16,-5-2-5-16,-10 23 0 0,-2 8-5 16,-5 19-2-16,-6 16-2 15,0 14 2-15,-3 16-2 16,-2 2 6-16,-3 5 0 16,5-7 2-16,2-4-1 15,5-18-1-15,8-3-4 16,2-8 3-16,6-9-37 15,1-11-33-15,-7-4-328 16,-6-2 64-16</inkml:trace>
          <inkml:trace contextRef="#ctx0" brushRef="#br0" timeOffset="-44915.3877">17834-7267 1071 0,'-13'-22'787'0,"-1"2"-640"16,1-1-30-16,9 19-37 0,2 1-25 16,8-2-47-16,13 3-7 15,4-3 0-15,0-5 1 16,0-1 0-16,4-2 0 16,-2 3 2-16,-4 2-1 15,-2-3 0-15,-1 9 9 16,-5 6-31-16,-4-3-111 15,-2 8-328-15,4 20 43 16</inkml:trace>
          <inkml:trace contextRef="#ctx0" brushRef="#br0" timeOffset="-44383.5463">18179-7488 559 0,'-6'-5'413'16,"-3"2"-71"-16,6-6-19 0,5 0-266 16,1-10-1-16,1 10-18 15,2-3-2-15,-1 7-5 16,-3-2 23-16,-4 7 4 16,-4 0 5-16,-3 4-7 15,-5 9-4-15,-5 3-24 16,-5 7-6-16,1 2-10 0,-2 6-1 15,5-7-7 1,4 2 0-16,6-15-3 0,7 3-1 16,6-10-1-16,7 1 1 15,5-7 1-15,2 2 3 16,1 4 1-16,4-6 0 16,-2-3-1-16,-2 5-2 15,-1 7-2-15,-2-7-2 16,-6 12-1-16,-1 5-3 15,-3 1 3-15,-5 1 2 16,-2 0 1-16,-1 0 2 16,-2-4 2-16,-5 2-1 15,0-3-1-15,-3 6 4 16,-1-3 2-16,-5 1 8 16,6-4 2-16,-6 0 12 0,5-7 1 15,-1-2 2 1,4-4-6-16,1-2-3 0,4-2-11 15,2-3-3-15,4 0-5 16,4 1-49-16,0 2-52 16,5 1 168-16,5-1-564 15,5 6 193-15</inkml:trace>
          <inkml:trace contextRef="#ctx0" brushRef="#br0" timeOffset="-43980.5266">18362-7353 1086 0,'-17'3'296'0,"2"5"99"15,1 1-313-15,0 8-18 16,5 10-21-16,0 7-17 16,3-5-21-16,1 5-2 15,10-3-1-15,-1-8 3 16,4-8-1-16,3-1 4 15,-1-10 2-15,4-7 9 16,3-7 2-16,12-10 5 16,-1-5-3-16,4-10 0 15,-7 6-9-15,-6 3-3 16,-11 7-5-16,-2 8 12 0,-4 11 2 16,-4 2 4-16,-1 3 1 15,-3 11 1-15,-2 4-12 16,-1 8-4-16,3 1-4 15,0 2 0-15,6-11-4 16,5-3 0-16,-1-7-2 16,7-2 11-16,1-2-37 0,10-6-439 15,1-4 145-15</inkml:trace>
          <inkml:trace contextRef="#ctx0" brushRef="#br0" timeOffset="-86640.2073">14524-7176 1063 0,'2'-3'323'16,"2"0"78"-16,9-4-257 0,-1 1-44 15,6-1 2-15,5-1-31 16,8-4-7-16,-2 2-39 16,10-2-4-16,-4 1-20 15,5 1 5-15,-11 3-7 16,-1 4 7-16,-9 3-5 15,-2 2 6-15,-7-1-9 16,0 7-61-16,-1 1-46 0,-2 7-358 16,-1-2 41-16</inkml:trace>
          <inkml:trace contextRef="#ctx0" brushRef="#br0" timeOffset="-86999.3061">14764-7335 942 0,'-8'-29'282'16,"5"18"187"0,0 1-412-16,-2 11-7 15,2 12-29-15,-1 14-10 16,-1 7-9-16,2 9 6 0,0-9 0 16,-2 7 8-16,5-10-3 15,0 0 7-15,3-5-6 16,-1 0 3-16,-1-7-8 15,4 1 1-15,-5-5-7 16,-2-6 2-16,1-3-1 16,1-1-45-16,-6-7 26 15,4-4-377-15,1-3 89 0</inkml:trace>
          <inkml:trace contextRef="#ctx0" brushRef="#br0" timeOffset="-85581.4994">15006-7481 1049 0,'0'5'332'16,"-2"-4"67"-16,9-4-251 15,5 2-64-15,11-1 3 0,4-5-25 16,15-6-6-16,-2-2-30 16,6-2-6-16,-6-3-17 15,0 5 2-15,-11 13-4 16,0-1 10-16,-8 12-35 15,-7-1-89-15,-8 10-343 16,-3-5 52-16</inkml:trace>
          <inkml:trace contextRef="#ctx0" brushRef="#br0" timeOffset="-85832.4755">15282-7468 760 0,'2'-7'355'16,"1"9"7"-16,-2-4-167 16,2 6-95-16,-3 9-42 15,3 4-2-15,-3 2-30 16,5 7-3-16,-7 9-17 16,2-2 4-16,0 2-3 0,2 2 1 15,-4-5-7 1,5-7 3-16,4-5-4 0,-12-2-1 15,5-7 0-15,-2-2 6 16,-1-3-5-16,-3-4-48 16,6-5-21-16,-14-5-324 15,2-7 50-15</inkml:trace>
          <inkml:trace contextRef="#ctx0" brushRef="#br0" timeOffset="-85085.5527">15504-7322 970 0,'0'-16'334'0,"-4"10"58"15,-2 12-255-15,-2 11-68 16,-1 19-13-16,0 5-39 15,-1 10-10-15,6 4-3 16,4-1 1-16,3-17-4 0,3 1 0 16,3-8-2-16,2-12 2 15,3-13 1-15,6-18 5 16,1-5 1-16,7-25 2 16,1-8-2-16,-1-10 0 15,-7 10-5-15,-4 0 0 16,-9 28-1-16,-8 15-3 15,-7 24-2-15,-6 16 1 16,-4 17 1-16,-2 10 4 16,2-1 4-16,4 1 4 15,8-10-2-15,7-11 0 16,5-10-7-16,9-8-9 16,4-14-27-16,0-20-383 15,-4-15 113-15</inkml:trace>
          <inkml:trace contextRef="#ctx0" brushRef="#br0" timeOffset="-83865.535">15790-7264 1053 0,'4'-11'442'15,"-4"8"-6"-15,3 2-255 16,10-1-107-16,8-2-59 15,10-6 4-15,4 3-7 16,5-7 1-16,0 5-11 16,-6 1-11-16,-8 5-41 0,-6 9 421 15,-7 3-824-15,-6 8 380 16</inkml:trace>
          <inkml:trace contextRef="#ctx0" brushRef="#br0" timeOffset="-83163.8857">16083-7232 1064 0,'-13'-13'361'16,"12"3"46"-16,9-7-232 0,5 5-100 15,10-2 5-15,5 0-14 16,7 1-5-16,1 3-33 16,6 3-8-16,-3 2-19 15,-1 0-7-15,-10 9-41 16,-10 2-14-16,-16 12-409 16,-10-1 94-16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4:41.6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D3CC56A-2984-4470-A4CD-8E485F13CA79}" emma:medium="tactile" emma:mode="ink">
          <msink:context xmlns:msink="http://schemas.microsoft.com/ink/2010/main" type="writingRegion" rotatedBoundingBox="20557,3814 26334,2025 26782,3473 21005,5261"/>
        </emma:interpretation>
      </emma:emma>
    </inkml:annotationXML>
    <inkml:traceGroup>
      <inkml:annotationXML>
        <emma:emma xmlns:emma="http://www.w3.org/2003/04/emma" version="1.0">
          <emma:interpretation id="{15A07399-B674-4C1F-A951-E3C1F74FC4C2}" emma:medium="tactile" emma:mode="ink">
            <msink:context xmlns:msink="http://schemas.microsoft.com/ink/2010/main" type="paragraph" rotatedBoundingBox="20557,3814 26334,2025 26782,3473 21005,5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4274F4-421D-46AD-B2D4-C6FF2245AAB3}" emma:medium="tactile" emma:mode="ink">
              <msink:context xmlns:msink="http://schemas.microsoft.com/ink/2010/main" type="line" rotatedBoundingBox="20557,3814 26334,2025 26782,3473 21005,5261"/>
            </emma:interpretation>
          </emma:emma>
        </inkml:annotationXML>
        <inkml:traceGroup>
          <inkml:annotationXML>
            <emma:emma xmlns:emma="http://www.w3.org/2003/04/emma" version="1.0">
              <emma:interpretation id="{B0CE6F57-461E-43C0-AD46-7703FEBCE320}" emma:medium="tactile" emma:mode="ink">
                <msink:context xmlns:msink="http://schemas.microsoft.com/ink/2010/main" type="inkWord" rotatedBoundingBox="20675,4197 22166,3735 22365,4379 20875,4841"/>
              </emma:interpretation>
            </emma:emma>
          </inkml:annotationXML>
          <inkml:trace contextRef="#ctx0" brushRef="#br0">6247-4107 771 0,'10'-2'421'0,"-13"10"-54"0,1 12-93 16,-6 4-244-16,4 7-7 15,-1 23-2 1,-1 12 1-16,8 2-16 0,-1 18 0 15,5 0-4-15,5-22 2 16,-2-10-3-16,-1-10 5 16,3-19 3-16,-4-4 11 15,-4-10 4-15,5-5 18 16,-6-3 6-16,-4-4 25 16,-1-5-5-16,-5-11-4 15,1-3-16-15,2-6-9 16,-7-20-31-16,-2-10-1 15,5 10-7-15,0 3 0 16,-4 6-4-16,13 30 0 16,2 14-4-16,1 9 3 0,5 8-2 15,4 9 2-15,3-4-1 16,5-6 6-16,6-9-6 16,2-11 4-16,4-19 1 15,-3-13 4-15,-1-1-2 16,-7-12 4-16,-6-1 1 15,-7-18 0-15,-6 13-1 16,-5 8-1-16,-7 11-3 16,1 0-4-16,-2 33-3 15,-1 27 0-15,0 15-2 0,4 5 4 16,5 10 2-16,2 10 3 16,7-30-3-16,6-4 2 15,3-8-4-15,5-10 4 16,0-12-2-16,5-17 4 15,-4-23 1-15,1-13 4 16,-4 0-1-16,-1-34 1 16,-6 21 0-16,-4 9-3 15,-5 18-1-15,-2 3-8 16,-3 61-2-16,-2 1-1 16,2 5 2-16,0 16-1 15,3 4 10-15,6-17-1 16,3-4-2-16,5-7-3 15,3-15 2-15,6-15 2 0,0-20 0 16,5-14 4-16,1 0 1 16,2-7 2-16,-8-21-5 15,-4 38 2-15,-6 15-5 16,-6 4-3-16,-2 5-5 16,-2 40 4-16,0-22-3 15,-4 9 6-15,1 3 2 16,-2-8 5-16,7-2-7 0,4-17 3 15,5-16-2-15,10-16 2 16,5 3-1-16,-1-34 7 16,-2 11-4-16,5 5-1 15,-16 11-3-15,-1 0-5 16,-7 62-4-16,-7 9 2 16,-3 5-2-16,0 5 6 15,0 16 5-15,2-38 3 16,2-16-4-16,5 5 2 15,7-15-1-15,7-18 3 16,3-2-2-16,7 1 4 16,1-9 1-1,-2 7-4-15,-3 9-3 0,-4 9-4 16,-9 3-15-16,-3 7-41 16,-7 1-12-16,-3 3-61 15,-3-2-21-15,-4-1-309 16,4-7 80-16</inkml:trace>
          <inkml:trace contextRef="#ctx0" brushRef="#br0" timeOffset="-1003.0794">6140-4020 1098 0,'-1'-7'325'15,"-19"1"74"-15,0 6-307 16,-8 6-39-16,-3 0-25 16,-7 8-14-16,9-2-5 15,0 3-3-15,6-2-1 0,3 23 0 16,11-2 0-16,-2 0-5 15,6-6 2-15,5 4-5 16,2-26 0-16,6-3 0 16,4-4 3-16,9 1-2 15,2-5 5-15,11 3-1 16,-3 2 1-16,2 7-3 16,-2 2 2-16,0 6-3 15,-11 1 2-15,1 5-1 16,-7 2-1-16,-6 5-2 15,-7 2 0-15,1 6-3 16,-11-2 0-16,-7 1 3 16,-4-11 2-16,-7-2 5 15,-2-10 5-15,-5 0 6 16,6-7-2-16,1-2 1 16,4-3-9-16,6-4-66 0,9-13-10 15,11-25-346-15,8-15 48 16</inkml:trace>
          <inkml:trace contextRef="#ctx0" brushRef="#br0" timeOffset="1428.0965">7238-3820 659 0,'2'-3'409'15,"1"3"-68"-15,0 1-77 0,6-2-238 16,5 7-13-16,3-4-9 16,4-30 0-16,2 0 0 15,2 2-1-15,-6-8 0 16,0 7 1-16,-8 21-1 16,-2 6 1-16,-5 0 1 15,-2 30 9-15,-2 3 2 16,0 8 4-16,0-3 0 15,1 2-1-15,3-30-8 0,6-7-97 16,3-39-283-16</inkml:trace>
        </inkml:traceGroup>
        <inkml:traceGroup>
          <inkml:annotationXML>
            <emma:emma xmlns:emma="http://www.w3.org/2003/04/emma" version="1.0">
              <emma:interpretation id="{14B52837-296A-4FF2-A178-6ED8092BD859}" emma:medium="tactile" emma:mode="ink">
                <msink:context xmlns:msink="http://schemas.microsoft.com/ink/2010/main" type="inkWord" rotatedBoundingBox="22938,3076 25555,2266 26003,3714 23386,4524"/>
              </emma:interpretation>
            </emma:emma>
          </inkml:annotationXML>
          <inkml:trace contextRef="#ctx0" brushRef="#br0" timeOffset="54355.0117">8294-4731 1038 0,'-2'-13'324'0,"1"8"59"16,-1 5-262-16,4 6-79 16,-2 6 1-16,0 7-15 15,-3 7-1-15,-2 6-10 16,-4 11 1-16,3-1-9 0,-2 1 2 16,1-6-5-16,4-4 5 15,3-13-6-15,1-6 3 16,4-11-3-16,2-9 6 15,-2-11-5-15,1-15 0 16,-1-7-10-16,-1-13-21 16,-4-5-6-16,2 1-6 15,-5 13 3-15,0 6 10 16,1 15 16-16,-2 9 9 16,4 16 3-16,-2 3 5 15,0 6-3-15,4 9 8 16,4 7-10-16,2 1 7 15,4 0-4-15,5 5 2 16,1-9-4-16,5-7 4 16,0-4-3-16,2-8 16 15,-1-6 12-15,1-7 27 16,-5-4 5-16,0-8 13 16,-2 1-11-16,-2-10-1 15,-4 2-28-15,-1-6-2 0,-5 6-18 16,0-6 0-16,-5 7-13 15,-1 4 2-15,0 10-9 16,-1-3 3-16,-1 12-6 16,2-2 4-16,-1 4-7 0,-1-2-50 15,2 2-44-15,2 2 95 16,2 6-507-16,1-1 161 16</inkml:trace>
          <inkml:trace contextRef="#ctx0" brushRef="#br0" timeOffset="54715.5542">8727-4706 809 0,'0'14'328'15,"3"-2"20"-15,0-3-179 16,3-1-109-16,3-3-10 16,0-5-28-16,8-7-5 15,0 0-9-15,3-7 6 16,-8 0-7-16,7-3 10 15,-10 3 4-15,0 1 26 16,-9 0 2-16,0 4 12 0,-9 6-8 16,-10 0 0-16,-2 5-28 15,-5 7-4-15,4 5-14 16,-4 4 2-16,11 5-8 16,3 3 10-16,10 3-2 15,1-1 8-15,11-5-5 16,4-3 5-16,5 1-11 15,2-14 6-15,2-11-8 16,3-3 6-16,-3-7-5 16,2-11-23-16,-2 7-34 0,0 0-61 15,-10-2 35-15,1-2-385 16,-6 1 106-16</inkml:trace>
          <inkml:trace contextRef="#ctx0" brushRef="#br0" timeOffset="55737.7282">9046-4962 1016 0,'-2'4'301'0,"-4"13"74"16,-2 6-282-16,-3 11-26 15,-1 7-32-15,0 5-1 16,6 0-20-16,6-1-3 16,6-5-8-16,5-6 2 15,2-7-3-15,0 1 3 16,-4-13 0-16,-3-5 1 0,-1-7 2 15,-7-6 3-15,-1-11-2 16,-5-5-5-16,-1-2 2 16,-5-13-4-16,2 5-4 15,1-3 1-15,2 10 3 16,2 2-1-16,2 11 1 16,3 4 1-16,1 5-4 15,5 8 7-15,3 3-3 16,6 1 1-16,6 2-2 0,5-5 5 15,4-9-5-15,10-11 0 16,2-13-3-16,9-15-49 16,-3-5-27-16,0-21-54 15,-12 4-64-15,-9 0-15 16,-16 11 90-16,-8 12 74 16,-11 26 74-16,-7 16 101 15,0 21 33-15,-8 16-4 16,4 7-34-16,-1 10 12 15,7-2-27-15,4-7 1 16,8-11-38-16,8-3-12 16,4-8-34-16,9-4-5 15,5-2-20-15,5-4 5 16,-2-3 1-16,-1-2 0 16,-7-1-11-16,-6 1-6 0,-12 2-5 15,-9 1 0-15,-3-2 0 16,-8-4 11-16,-2-5 7 15,1-8-4-15,3-7-13 16,-4-11-45-16,2-4-20 16,3-7-1-16,5-3 6 15,-2 4 15-15,5 6 46 16,3 6 30-16,1 5 3 0,1 13 11 16,4 4-5-16,0 1 1 15,3 7-17-15,6 1-1 16,2-3-12-16,7-4-2 15,5-4-6-15,11-7-20 16,0-1-13-16,9 4-23 16,-10-4-2-16,4 5 5 15,-11 1 21-15,-4 1 14 16,-12-2 23-16,3 1 6 16,-10 4-1-16,-5-5 23 15,4 4 10-15,-4-4 21 16,-2 2 2-16,-1-4 7 15,-3 2-25-15,-6 0-6 16,5 3-23-16,-3 6-2 16,4 3-7-16,4 8 3 0,4 1-4 15,3 7 9 1,6-2-3-16,0 3 7 16,5-7-5-16,1-4 6 0,-2-7-3 15,-1-8 33-15,5-7 7 16,-5-8 23-16,0-2 0 15,-2-7 20-15,-6 2-32 16,-8-4-3-16,-3 0-24 16,-2 6-1-16,3 5-28 0,-2 1-2 15,5 6-10 1,0 5-13-16,-1 3-53 0,-1 6 243 16,0 10-679-16,5-1 259 15</inkml:trace>
          <inkml:trace contextRef="#ctx0" brushRef="#br0" timeOffset="61920.9262">10550-5383 659 0,'5'-2'323'0,"-2"4"1"0,0-4-122 15,2 2-100-15,-1 8-7 16,2 3-33-16,2 7-4 16,4 4-18-16,4 8 11 15,7-3-16-15,1 3 10 16,2-4-5-16,5 0 1 15,-2-3-21-15,6 1 5 16,-4-6-16-16,4 6 3 16,-4 0-8-16,-3 2 10 15,-10-2-5-15,0 2 5 16,-10-1-4-16,-2-1 3 16,-3-5-7-16,-3-2 3 15,-1-11-5-15,-4-6 32 16,-4-5 8-16,-8-5 14 15,-4-14-5-15,-6-8 8 16,-5-5-36-16,-6-12-7 0,6 3-16 16,-7 5 3-16,4 10-7 15,-2 6 4-15,8 10-6 16,-5 7 6-16,10 4-5 16,2-1 5-16,9 4-4 15,5-1 3-15,5 1-6 16,9 4-1-16,9 4-4 0,11 9 4 15,7 1-5-15,10 10 9 16,-2-1-1-16,8 7 6 16,-9-7-4-16,1 3 6 15,-7-9-7-15,-3 3 8 16,-14-9-8-16,-5-4 7 16,-6-6-5-16,-8-4 17 15,-5-11 3-15,-9-8 7 16,0-5 1-16,-17-15 5 15,4-1-19-15,-9-4 1 16,9 7-10-16,-13 2-2 16,15 13-7-16,-5 5 6 15,10 13-6-15,5 4 1 16,14 6-6-16,8 6-7 16,10 0-22-16,16 5-54 15,9 0-57-15,36-3-375 16,-2-5 62-16</inkml:trace>
          <inkml:trace contextRef="#ctx0" brushRef="#br0" timeOffset="60334.3741">10340-4829 1097 0,'-9'-11'297'0,"3"-5"105"15,6 3-301-15,7-7-12 16,6 0-13-16,8-12-2 16,5 0-29-16,8-11-4 15,0 1-13-15,6-10-1 16,-7 3-2-16,0-6 5 15,-10 9-5-15,-10 1 0 0,-5 15 0 16,-6 5 7-16,-2 13-3 16,-2 4 8-16,5 3-5 15,0 5-4-15,2 0-13 16,1 2-3-16,3 1-11 16,5 9-5-16,3 1-2 15,1 7-1-15,-1 3 0 0,0 12 0 16,-2-3 2-16,-10 11 1 15,1 0 4 1,0 5-16-16,-1-10-70 0,13 2-423 16,16-12 101-16</inkml:trace>
          <inkml:trace contextRef="#ctx0" brushRef="#br0" timeOffset="2759.828">8427-5202 520 0,'3'10'323'16,"-1"4"-25"0,3 0-73-16,-1-2-125 0,7-1-17 15,1-3-38-15,10-5-12 16,7-5-15-16,12-5-3 15,7-3-7-15,10-2 0 16,-3 0-3-16,-4 4 1 16,-14 5-5-16,-8 6 0 15,-11 3-1-15,-5 8 3 16,-1 1 0-16,0 8 3 16,-4-4 0-16,6 2 1 15,-2-7 1-15,9-8 8 16,4-12 2-16,13-12 5 0,-1-10-2 15,14-7 0 1,-5 1-11-16,-2 5-3 0,-10 13-6 16,-2 9-1-16,-14 10-1 15,-4 8 2-15,0 2 1 16,1 1 2-16,-1 2 0 16,9-3 0-16,2-5-3 15,4-8 3-15,0-5 0 16,8-11 1-16,-3-1 1 15,2-3 0-15,-6 4-2 0,0 6 5 16,-11 7 5-16,-6 3 10 16,-6 4 2-16,2 1 2 15,-3 1-6-15,5-1-4 16,4-2-11-16,11-8-1 16,3-3 0-16,8-6 7 15,-3-2-26-15,3 0-395 16,-14 10 130-16</inkml:trace>
          <inkml:trace contextRef="#ctx0" brushRef="#br0" timeOffset="59942.0955">10595-5203 823 0,'6'16'318'15,"2"9"21"-15,1 18-175 0,-3 8-108 16,2 16 9-16,-2 4-13 16,3 10-5-16,2-7-13 15,10 4-7-15,2-9-19 16,-1 2-2-16,-1-14-1 15,-9-5 1-15,-3-9-2 16,-2-12 4-16,-6-8-31 16,-4-13 243-16,-2-11-612 15,-1-19 254-15</inkml:trace>
        </inkml:traceGroup>
        <inkml:traceGroup>
          <inkml:annotationXML>
            <emma:emma xmlns:emma="http://www.w3.org/2003/04/emma" version="1.0">
              <emma:interpretation id="{923ADC64-4889-456F-AAE3-47DA108F9256}" emma:medium="tactile" emma:mode="ink">
                <msink:context xmlns:msink="http://schemas.microsoft.com/ink/2010/main" type="inkWord" rotatedBoundingBox="26218,3165 26646,3032 26741,3341 26313,3473"/>
              </emma:interpretation>
            </emma:emma>
          </inkml:annotationXML>
          <inkml:trace contextRef="#ctx0" brushRef="#br0" timeOffset="-173723.7472">11400-4902 1135 0,'-5'20'668'31,"4"-11"-605"-31,-1 2-66 16,1 38 6-16,8 0-5 0,9-6 6 15,16-17-1-15,6-55 8 16,11-29-3-16,5-13 4 0,1-13-8 16,-10 10-7-16,-7 10-6 15,-16 27 0 1,-15 21-18-16,-11 24 7 0,-12 20 5 16,-5 12 2-16,-1 16 1 15,2-3 17-15,8 0-2 16,11-11 2-16,16-19-5 15,11-22 17-15,17-42-380 16,-5-19 131-16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6:48.8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D906C89-CF95-4BD2-9FF9-09450A22B563}" emma:medium="tactile" emma:mode="ink">
          <msink:context xmlns:msink="http://schemas.microsoft.com/ink/2010/main" type="writingRegion" rotatedBoundingBox="7537,7163 10046,5166 10617,5884 8108,7880">
            <msink:destinationLink direction="with" ref="{33BE6379-178F-4C93-AE06-A0FB8E12B63B}"/>
            <msink:destinationLink direction="with" ref="{38EA1D1E-E4C4-4A35-9B2E-750FCFBC3DCC}"/>
          </msink:context>
        </emma:interpretation>
      </emma:emma>
    </inkml:annotationXML>
    <inkml:traceGroup>
      <inkml:annotationXML>
        <emma:emma xmlns:emma="http://www.w3.org/2003/04/emma" version="1.0">
          <emma:interpretation id="{6EADF41E-5EE1-4F3E-AE16-042F5875254D}" emma:medium="tactile" emma:mode="ink">
            <msink:context xmlns:msink="http://schemas.microsoft.com/ink/2010/main" type="paragraph" rotatedBoundingBox="7537,7163 10046,5166 10617,5884 8108,7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1CFAC5-75F6-4110-ADB4-A1674CB23010}" emma:medium="tactile" emma:mode="ink">
              <msink:context xmlns:msink="http://schemas.microsoft.com/ink/2010/main" type="line" rotatedBoundingBox="7537,7163 10046,5166 10617,5884 8108,7880"/>
            </emma:interpretation>
          </emma:emma>
        </inkml:annotationXML>
        <inkml:traceGroup>
          <inkml:annotationXML>
            <emma:emma xmlns:emma="http://www.w3.org/2003/04/emma" version="1.0">
              <emma:interpretation id="{4A059773-88D1-4DB9-9836-97721A107106}" emma:medium="tactile" emma:mode="ink">
                <msink:context xmlns:msink="http://schemas.microsoft.com/ink/2010/main" type="inkWord" rotatedBoundingBox="7753,7435 8946,6485 9015,6571 7822,7520">
                  <msink:destinationLink direction="with" ref="{0E8E8759-2CD7-47EE-8968-924483FE64F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318 5640 482 0,'-5'2'315'0,"2"-1"-32"0,3-2-94 15,2-1-92-15,4-1-40 16,6-5-40-16,5-2-5 15,4-6-3-15,10-5 2 16,0-7-3-16,9-7-1 16,-1 3-2-16,14-10-2 15,-3 1 0-15,12-4 0 16,-7-4 0-16,6-4 0 16,-4 0 0-16,9-6 0 15,-9 6 0-15,9-2 1 16,-8 2-1-16,0-1 1 15,-12 14-3-15,-1 0 2 16,-18 20-1-16,-7 9 2 16,-9 7 1-16,-10 10 10 15,-11 2-1-15,-6 5 2 0,1 3-3 16,-8 5 1 0,3-5-10-16,-3 5 1 0,5-6-3 15,-4 4 0-15,2-4-2 16,-9 11 0-16,-3-1-1 15,-14 16 1-15,-5 5-1 16,-13 19 2-16,-2-2-1 16,-11 12 2-16,7-6 0 0,-12 6 1 15,13-12 0-15,-1 1 0 16,15-13-1-16,7-7-1 16,19-16-1-16,9-10-1 15,14-12-1-15,7-9 0 16,12-10 0-16,14-15 1 15,13-9 1-15,21-18 2 16,13-5-1-16,20-14 0 16,-2 5-1-16,12-15 2 15,-9 10-1-15,6-5 1 16,-15 4 1-16,6-1 0 16,-18 12-2-16,-8 0-1 15,-17 10 0-15,-8 12-1 16,-16 12 1-16,-13 10-1 15,-9 17 0-15,-11 7 3 16,-8 7-1-16,-18 15 2 16,-5 6 2-16,-8 7 0 15,-1 4-2-15,-5 4 1 0,8-10-2 16,-1 4 0-16,8-5-1 16,-5 4-1-16,8-8 0 15,-4 6-1-15,6-6 1 16,-1 1 0-16,14-10 0 15,1-3-2-15,12-16-2 16,18-8-2-16,12-15-1 0,24-21-6 16,21-13-43-16,30-23-274 15,6-3 73-15</inkml:trace>
        </inkml:traceGroup>
        <inkml:traceGroup>
          <inkml:annotationXML>
            <emma:emma xmlns:emma="http://www.w3.org/2003/04/emma" version="1.0">
              <emma:interpretation id="{4A2A60DA-078A-46B8-8379-50EE1ACB83E6}" emma:medium="tactile" emma:mode="ink">
                <msink:context xmlns:msink="http://schemas.microsoft.com/ink/2010/main" type="inkWord" rotatedBoundingBox="9741,5409 10046,5166 10617,5884 10312,6126">
                  <msink:destinationLink direction="with" ref="{D5905238-A02B-40C2-BD3D-A81EB99F5380}"/>
                </msink:context>
              </emma:interpretation>
              <emma:one-of disjunction-type="recognition" id="oneOf1"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K</emma:literal>
                </emma:interpretation>
                <emma:interpretation id="interp5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-1.2181E6">2322 3556 111 0,'0'3'183'0,"0"-6"25"15,-1 3 22-15,1-3 22 16,0 3-30-16,-2-2-9 16,4 7-55-16,-2-7-9 15,0-1-32-15,0 1 10 0,1 4-25 16,1-7-11-16,1 4-36 16,5-1-14-16,1-2-29 15,5-2-5-15,1 4-6 16,5-3 1-16,-2 4-4 15,4 2 3-15,-2-2-1 16,4-2 1-16,-5-3-1 16,2 0 3-16,-2-4-3 0,-1 3 1 15,-6-4-2-15,2 5 4 16,-6 0-3-16,1-2 3 16,-3 6-4-16,0 1 0 15,-3 4-5-15,2 0 3 16,-4 0-2-16,1 6 7 15,-2-3 0-15,1-2 5 16,-1-1-4-16,0 1 0 16,0-4-8-16,2-3-1 15,0 0-18-15,-4 5-36 16,4-2-25-16,-6-7 69 16,1 11-436-16,-6 8 160 15</inkml:trace>
          <inkml:trace contextRef="#ctx0" brushRef="#br0" timeOffset="-1.2188E6">2617 3460 804 0,'-2'5'289'16,"-1"0"44"-16,-4 10-203 16,-3 5-39-16,3 1-25 15,2 7 2-15,-1 3-21 16,11-2-4-16,-2-6-19 16,1 8-3-16,4-5-9 15,-2 9 5-15,-1-3 0 16,2 6 16-16,-2-7 1 15,-2 7 10-15,-1-10-5 0,-2 3 7 16,-2-7-16-16,2 2-1 16,0-6-13-16,2 0 0 15,-4-12-13-15,4 4 2 16,-4-6-5-16,0-4 6 16,1-1-5-16,-2 1 4 15,-5-4-10-15,-1-2-48 16,-2-1-36-16,-3-7 40 15,1 3-407-15,0-17 123 16</inkml:trace>
          <inkml:trace contextRef="#ctx0" brushRef="#br0" timeOffset="-1.21696E6">2804 3884 720 0,'-5'1'332'15,"5"2"0"-15,-1 2-170 16,-1 3-80-1,1 4-44-15,1 6-9 0,0-1-17 16,1 8-2-16,1-1-7 16,4 10 0-16,-1 3-3 15,-1 7 4-15,2-13 1 0,-1 6 6 16,3-13 1-16,-2-7 1 16,4-9-1-16,3 1 2 15,-1-17-3-15,2-11 3 16,0-8-1-16,-2-8 2 15,0-2-4-15,-4-4-2 16,-2 10-4-16,0-1 1 16,-3 11-4-16,-1 7 2 15,-1 5-2-15,1-1 10 16,-4 10 2-16,2-1 1 16,0 1-1-16,2 6 4 15,-4-3-11-15,4 8 2 16,-1 3-1-16,1 1 6 15,1 11-3-15,-2 9 2 16,3 2-3-16,0-2-1 16,1-4-6-16,1-13 1 15,0-10-4-15,5-29-37 0,-4-7 446 16,9-24-818-16,-4-13 384 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3:07.5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7693719-B36D-4BD0-B9DA-0A5A8CECA160}" emma:medium="tactile" emma:mode="ink">
          <msink:context xmlns:msink="http://schemas.microsoft.com/ink/2010/main" type="writingRegion" rotatedBoundingBox="13807,9252 14221,9252 14221,9845 13807,9845">
            <msink:destinationLink direction="with" ref="{33BE6379-178F-4C93-AE06-A0FB8E12B63B}"/>
          </msink:context>
        </emma:interpretation>
      </emma:emma>
    </inkml:annotationXML>
    <inkml:traceGroup>
      <inkml:annotationXML>
        <emma:emma xmlns:emma="http://www.w3.org/2003/04/emma" version="1.0">
          <emma:interpretation id="{BBA3194A-036D-4E42-8B02-D3128CAABE68}" emma:medium="tactile" emma:mode="ink">
            <msink:context xmlns:msink="http://schemas.microsoft.com/ink/2010/main" type="paragraph" rotatedBoundingBox="13807,9252 14221,9252 14221,9845 13807,9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E158F7-284F-43B3-B206-EAAD95157DA2}" emma:medium="tactile" emma:mode="ink">
              <msink:context xmlns:msink="http://schemas.microsoft.com/ink/2010/main" type="line" rotatedBoundingBox="13807,9252 14221,9252 14221,9845 13807,9845"/>
            </emma:interpretation>
          </emma:emma>
        </inkml:annotationXML>
        <inkml:traceGroup>
          <inkml:annotationXML>
            <emma:emma xmlns:emma="http://www.w3.org/2003/04/emma" version="1.0">
              <emma:interpretation id="{A62839F5-07AC-4845-9A0D-7B3EEA152552}" emma:medium="tactile" emma:mode="ink">
                <msink:context xmlns:msink="http://schemas.microsoft.com/ink/2010/main" type="inkWord" rotatedBoundingBox="13807,9252 14221,9252 14221,9845 13807,9845"/>
              </emma:interpretation>
            </emma:emma>
          </inkml:annotationXML>
          <inkml:trace contextRef="#ctx0" brushRef="#br0">6349 7590 1051 0,'-19'12'280'16,"2"-6"80"-16,10 0-297 16,7-1-43-16,6-5-5 15,9-3-10-15,10-4-4 0,-2 1 7 16,6-4-4-16,0-1 2 16,3-6-3-16,-1 0 2 15,3-7-4-15,-1 2 4 16,3-1-3-16,-9 8 3 15,-1 6-8-15,-9 12 3 16,0 10-4-16,-6 10 3 0,0 13-3 16,-7 4 10-16,4 13-2 15,-8-1 8-15,-11 8 0 16,-3-9 6-16,-3 7-5 16,-3-12 2-16,-7 9-3 15,10-2-15-15,-32-3-380 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4:11.7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8EA1D1E-E4C4-4A35-9B2E-750FCFBC3DCC}" emma:medium="tactile" emma:mode="ink">
          <msink:context xmlns:msink="http://schemas.microsoft.com/ink/2010/main" type="inkDrawing" rotatedBoundingBox="7608,12514 7772,3450 8029,3455 7865,12519" semanticType="verticalRange" shapeName="Line">
            <msink:sourceLink direction="with" ref="{5BBF17C9-792F-4149-9345-9B2253616C6B}"/>
            <msink:sourceLink direction="with" ref="{CB102FFA-B84F-4AAA-A233-63717399CB54}"/>
            <msink:sourceLink direction="with" ref="{45E16D6C-579A-4C6F-97D3-0621CD50CC4A}"/>
            <msink:sourceLink direction="with" ref="{B682C8B6-3D3B-496B-A37F-65A2833BADAF}"/>
            <msink:sourceLink direction="with" ref="{74E5A45A-893D-4B52-815F-3483530064A6}"/>
            <msink:sourceLink direction="with" ref="{DD906C89-CF95-4BD2-9FF9-09450A22B563}"/>
            <msink:sourceLink direction="with" ref="{CC401514-76BE-4618-88C0-6DC7D592B972}"/>
            <msink:sourceLink direction="with" ref="{EC500578-5E85-4FC7-A835-486FD28215D0}"/>
            <msink:sourceLink direction="with" ref="{A2264AF1-2660-4117-AFC9-1C91EA18756F}"/>
            <msink:sourceLink direction="with" ref="{35E7FAF1-5878-4196-8E22-73D8D784C10E}"/>
            <msink:sourceLink direction="with" ref="{D693279D-D8ED-4CC4-BB91-CDCB254A1496}"/>
          </msink:context>
        </emma:interpretation>
      </emma:emma>
    </inkml:annotationXML>
    <inkml:trace contextRef="#ctx0" brushRef="#br0">433 7188 393 0,'-5'12'294'16,"2"-5"-27"-16,2-4-42 0,-1-5-116 15,2 1-20-15,0-4-37 16,0-3-17-16,2-1-12 16,-1 0-2-16,4 0-5 15,-2-2-3-15,1 0-4 16,1-6-4-16,0-4-2 15,-2-13 0-15,-3-9-1 16,-3-12 4-16,-2-10 1 16,-6-14 4-16,2 0-2 0,-2-11 3 15,4 3-4-15,-1-7 0 16,5 17-6-16,-3-6 3 16,0 5-5-16,1-8 3 15,-1 14-2-15,1-20 2 16,1 9-3-16,2-1 3 15,-2 9-4-15,-4 0 4 16,5 16-3-16,-5-5 1 16,2 9-1-16,2-10 2 15,2 1-3-15,2-17 2 16,0 2-1-16,-3-6 1 16,0 3-2-16,-3-17 2 15,-2 17-3-15,5-7 3 16,0 8-2-16,-3-8 3 15,1 20-3-15,4-8 4 0,-9 11-4 16,0-12 2-16,5 6-3 16,2-17 4-16,-3 2-5 15,3-11 11-15,6 10-4 16,-2-2 7-16,3 21-5 16,-3-3 6-16,5 15-10 15,-6-9 4-15,2 9-6 16,-4-13 4-16,4 10-6 0,-2-11 5 15,3 8-5-15,1-7 5 16,1 7-4-16,-3-11 3 16,4 10-4-16,-2-11 4 15,1 9-4-15,-1-6 4 16,3 12-4-16,2-6 6 16,-5 11-5-16,3-4 4 15,-3 9-4-15,-2-13 3 16,-4 1-5-16,5-7 5 15,-3 0-4-15,5-15 4 16,4 7-4-16,-1-4 4 16,-2 15-4-16,1-8 4 15,-2 13-3-15,-3-8 2 16,2 3-2-16,1-23 3 16,-1-4-3-16,1-7 2 0,1 11-2 15,-1-3 2-15,-2 18-2 16,3-2 2-16,0 2-1 15,2-21 1-15,-1 4-2 16,1-11 2-16,-2 14-1 16,-1-4 0-16,-2 20 0 15,1-14 1-15,3 8-1 16,-1-14 1-16,0 6-1 0,0-15 0 16,-1 13-1-1,-2-10 2-15,3 12-2 0,-2-4 2 16,4 22 0-16,-2 2 1 15,-1 23-2-15,-2-3 1 16,-3 13 1-16,-2-15 0 16,-2 5-1-16,-2-14 3 15,0 7-3-15,-2-13 1 16,3 11 0-16,2-5 3 16,6 13-2-16,-1-2 2 15,1 12-1-15,1-5 0 16,1 7-3-16,0 0 1 15,-1 9-2-15,1-15 1 16,-2 1-2-16,2-8 2 16,-1 1-1-16,-2-14 1 15,-1 12-1-15,1-3 2 16,-4 6-2-16,-1-2 1 0,2 11 0 16,-2 2 0-16,3 9 1 15,-2 8 1 1,2 4 2-16,0 2 3 0,-2 4 1 15,1 7 3-15,2-5-1 16,-1 4 0-16,0 2-6 16,0 2-1-16,2 1-3 0,-2-3-5 15,0 0-22 1,-5-1-339-16,1-1 101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29:18.2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D595465-CFCA-48F0-925D-B9127A0DE9FC}" emma:medium="tactile" emma:mode="ink">
          <msink:context xmlns:msink="http://schemas.microsoft.com/ink/2010/main" type="inkDrawing" rotatedBoundingBox="1573,1046 26991,2920 26711,6720 1293,4846" hotPoints="26599,4855 10992,5254 -4391,2593 11215,2194" semanticType="enclosure" shapeName="Ellipse"/>
        </emma:interpretation>
      </emma:emma>
    </inkml:annotationXML>
    <inkml:trace contextRef="#ctx0" brushRef="#br0">18910 875 363 0,'-31'-9'376'0,"-1"-7"-67"15,6 5-61-15,-11-8-45 16,5 2-94-16,-8 4-17 15,3 3-36-15,-4-3-18 16,2 3-29-16,-2-6-14 16,3 1-12-16,-5-3 3 15,0 4 7-15,-14-2 8 0,3 4 5 16,-10-3 2-16,3 1-4 16,-15-3 0-16,10 3-4 15,-12-3-1 1,9 4 0-16,-15 3 1 0,7 4 2 15,-10 0 5-15,4 3 0 16,-15 0 2-16,13-2-3 16,-5-4-5-16,7 2-14 15,-15-3-15-15,9 0-5 0,-17-1-3 16,6 2 4-16,-7 3 8 16,15-1 15-16,-21 4 5 15,11 3 5-15,-13 5 1 16,5-4 0-16,-10 4 4 15,19 1 4-15,-14 0 8 16,14 0 1-16,-11 4 1 16,7-4-5-16,-3-5-14 15,14-4-21-15,-15-7-16 16,15-4-3-16,-13-5 1 16,4 4 12-16,-2 0 32 15,11 4 28-15,-13 2 23 16,10 9 4-16,-12 1 5 15,8 5-21-15,-10 1-11 16,21-1-23-16,-13-6-19 16,17-2-17-16,-10-2-9 0,11-6-4 15,-16 0 1-15,12-4 11 16,-12-3 8-16,10 2 6 16,-18-2 3-16,11 3 2 15,-15 5 5-15,12 1 3 16,-8 2 13-16,18 6 6 15,-13-3 13-15,13 3 0 0,-10 1-1 16,4-2-9 0,-5-8-13-16,16-2-19 0,-18-1-18 15,11-8-8-15,-14 4-5 16,7 4 5-16,-18 0 6 16,17 0 16-16,-15 2 10 15,8 3 11-15,-16 2 7 16,10 7 3-16,-10 5 9 15,12 1 1-15,-11 0 3 16,16-1-7-16,-11-4-2 16,11-4-10-16,-5-2-13 15,9 0-15-15,-17-8-11 16,11-4-6-16,-19 1 1 16,11 5 7-16,-15-4 8 15,15 16 12-15,-13-3 6 16,12 5 1-16,-12-8 0 15,16 3 1-15,-19-5 2 0,15 5 0 16,-14 0 4-16,15 6 1 16,-15-4 2-16,19 7-3 15,-18-3 0-15,16-4-5 16,-18-5-1-16,15 0-3 16,-20-5 1-16,15-3-2 15,-21 2 2-15,15 1-2 16,-17-1 1-16,17-1-1 0,-18-1 2 15,18 0-1-15,-15-6 2 16,14 0 4-16,-19-1 9 16,20 3 2-16,-15-4 2 15,15 8-2-15,-23-2-2 16,17 8-10-16,-20 3-2 16,19 6-3-16,-27 2 1 15,25 3-1-15,-20-3 0 16,20-3-1-16,-14-3 2 15,24 0-1-15,-20-3 1 16,26 1 0-16,-13 2 4 16,15 7 1-16,-20 0 2 15,21 1-1-15,-16 6 1 16,17-5-5-16,-13 3-1 16,18 0-3-16,-13 5 0 0,16 0-1 15,-18 5 2-15,18-4 0 16,-10 2 0-16,14-2 1 15,-10 1 0-15,13-2-2 16,-14 3 3-16,22-10-3 16,-9 7-1-16,15-3 0 15,-9 6-1-15,12 2 0 16,-15 13 10-16,13-5 3 16,-2 10 2-16,16 0 2 0,-7 3-1 15,12-6-10-15,-6 4-2 16,6-7-1-16,-8 6-1 15,13 0-2-15,-5 6 1 16,9-3-2-16,-1 3 2 16,11-2 2-16,-6 5 2 15,7-4-2-15,-5 12-2 16,5-4-2-16,-9 6-2 16,12-7-1-16,-2 9 7 15,8-4 4-15,5 6 2 16,9-6-2-16,0 7 0 15,12-7-5-15,3 9-1 16,7-3-2-16,7 9 0 16,6-5 0-16,3 14 0 15,2-9-2-15,4 4 3 16,1-17 0-16,-1 1-1 0,4-21 2 16,7 1 1-16,1-7-1 15,10 3 2-15,2-7 1 16,10 3 3-16,-6-8 1 15,8 10 1-15,-5-8-2 16,17 6 2-16,-7-1-2 16,15 3-1-16,-2-3-1 0,14 13-1 15,-11-9-1-15,8 2 1 16,-8-9-3-16,8-7 1 16,-9-4 0-16,7-9 0 15,-4-8 0-15,13 3 1 16,-10-11 1-16,9-4 1 15,-8-5-1-15,11 12 1 16,-11-5 0-16,14 14 0 16,-4 4-2-16,12 3 1 15,-16-5-2-15,17 8 0 16,-12-8 2-16,14 3 0 16,-9-3-1-16,16-6 1 15,-16 2-1-15,12 1-1 16,-14-3 0-16,11-5 1 15,-13 5 0-15,16-1 1 16,-14-6-2-16,13 3 2 0,-13 10-1 16,15-14 1-16,-10 14-2 15,18-3 1-15,-7-3 0 16,14 2 1-16,-11 10-3 16,18-16 4-16,-13-4-2 15,13 2 1-15,-14 0-2 16,20-2 1-16,-18 5 0 0,18 3 1 15,-14-5-1 1,14 2 1-16,-16-3-1 0,16-1 0 16,-17-3-1-16,17 4 1 15,-15-3-1-15,15 7 1 16,-14-1 0-16,19 5-1 16,-16 3 1-16,19 5 2 15,-15-7-2-15,17-1 1 16,-18 1-1-16,14-9 1 15,-18-3-2-15,18-1 1 16,-16 6 0-16,10-7 0 16,-14 8-1-16,18 3 2 15,-17 3-1-15,17-3 1 16,-14 2-2-16,19 2 2 16,-20 1-2-16,19-8 1 15,-19-3 0-15,16-2 0 16,-22-4-1-16,17-2 2 0,-20 3-1 15,17 8 0-15,-18-3 1 16,18 1-1-16,-14-2 0 16,14-4 1-16,-14 2-1 15,14-1-1-15,-15 1 1 16,13-3 1-16,-12 4-1 16,14-2 0-16,-15 0 0 15,15 1 1-15,-17 3-2 16,14 0 1-16,-20 3-1 0,17 4 1 15,-20-1-1-15,18 3 2 16,-15-1-2-16,15-2 3 16,-13 0-2-16,11-3 1 15,-19 0-1-15,12 0 0 16,-15 0-1-16,15-2 3 16,-12 7-2-16,14-5 0 15,-18 1-1-15,10 2 2 16,-15 3-2-16,18 2 1 15,-14-2 1-15,5 0-2 16,-9-3-1-16,7 0 3 16,-18 0-1-16,9-2 1 15,-1 8 0-15,4-7 0 16,-20-5-3-16,14-2 1 0,-18-15-2 16,7-6-1-1,-12 9 1-15,14 3 1 0,-14-3-1 16,6 19 3-16,-12-1-1 15,0 25 0-15,-19 2-1 16,2 5 2-16,-14 6-1 16,-2 8 1-16,-6-13 1 15,-1 4 1-15,-9 8-2 16,-2 0 1-16,-6-9 0 0,-3-4 0 16,-3-4-1-16,-3-9 0 15,0 0 1-15,-4 6 1 16,-6 2-2-16,1 10 5 15,-2 3 0-15,-3 24 0 16,2-1-2-16,3 11-1 16,0 3-4-16,-4 2-3 15,-2-17-3-15,-2 4-1 16,-3-10-1-16,-9-2-3 16,-1-7 2-16,-3 7 4 15,0-8 2-15,-2-1 4 16,9-8 3-16,3 2 5 15,9-15-2-15,0-1 1 16,8-4-1-16,0 3 0 16,2-3-4-16,3 17-1 0,2-14-3 15,7 3 1-15,1-2-2 16,8 5 1 0,3-12-1-16,10 12 2 0,1 3-1 15,12 0 2-15,3-12 0 16,6-3 0-16,-3-2-1 15,6-13 0-15,-4-7 0 16,10 2 3-16,-3 0-1 16,14 0 2-16,0 1 0 0,16 4 0 15,-6 8-3-15,12 1 0 16,-5-5-1-16,15-5 2 16,-8-2 0-16,19-2 0 15,-3-8 2-15,8-5-2 16,-11 4-2-16,13 0 2 15,-16-7-1-15,15 12 1 16,-7 5-1-16,7 0 2 16,-9-1-1-16,18 2 0 15,-12-3 0-15,15 1 1 16,-7-3-2-16,17 5 2 16,-18 0-1-16,19 1 0 15,-16-3 0-15,17 12 1 16,-16-7-1-16,21 1 0 15,-15-3 0-15,20 6-1 16,-18-2 1-16,16-2 1 0,-20 1-1 16,16 8 0-16,-17-15 1 15,18 3-1-15,-18 8 0 16,24 12-2-16,-24-7 3 16,21 8 0-16,-16-3 0 15,19 4-1-15,-18-3 2 16,20-5-2-16,-20-1-1 15,25 3 2-15,-22 2 0 0,17-13-1 16,-20 7-1-16,20 0 2 16,-19-1-1-16,17 3-1 15,-16-1 1-15,16 3 2 16,-16-3-2-16,16 2-1 16,-18-2 2-16,17 3 0 15,-14-2 0-15,14-10 0 16,-19 1-1-16,13-7 1 15,-17-3-6-15,10-6-1 16,-20 5 0-16,6-2-1 16,-16 4 0-16,-1-2 6 15,-19-1 0-15,4 8 1 16,-13 0 1-16,7-3 0 16,-8 4-1-16,2 7 0 15,-17-5-1-15,-4 0 1 16,-19-3-1-16,2-8 1 0,-6-3 1 15,2-24 0-15,-3 10-1 16,4-7 1-16,-6 6-1 16,1 0 2-16,-9 22 0 15,-1-11 2-15,-5 17-1 16,1-7 2-16,-5 3-3 16,4 1 0-16,-4 2-2 15,3-6 1-15,-5 2-2 16,1 0 0-16,-3-2-4 0,1-2-4 15,-3-4 1-15,3-3 0 16,-7-6 3-16,3 2 8 16,-4 1 2-16,-1-22 3 15,-2 1-2-15,1-5-1 16,-3-5-2-16,4-7 2 16,-2 23-1-16,-1-5 2 15,4 11-2-15,-3-10 1 16,1-1-4-16,0-15-3 15,0 8-3-15,-5-24-6 16,-1 7-3-16,-6 2-3 16,0 12 1-16,-5 1 3 15,3 16 8-15,-6 4 16 16,2 3 10-16,-8-12 5 0,1-10-1 16,-5-7-4-16,2 6-16 15,-5 0-11-15,4-16-7 16,-7 9-2-16,0 10 2 15,-12-2 1-15,1 4 1 16,-10 30-9-16,5 5-2 16,-14-1 2-16,2 6 3 15,-14 2 9-15,-1 2 14 16,-14 0 8-16,10-1 1 16,-7-4 4-16,16 2-6 15,-18-1 1-15,9 0-1 0,-16 3 3 16,4-2-3-16,-17-3 4 15,20 0-4-15,-18-7-2 16,11 7-4-16,-20-3-5 16,7 0-4-16,-21-7-8 15,16 3-2-15,-22-7-5 16,17 6 1-16,-22-12 5 16,14 0 7-16,-19-10 3 15,17-5 6-15,-19-10 4 16,20 7 1-16,-8 1 8 15,13 6-1-15,-18 0 1 16,21 4-6-16,-19-6-22 16,15 4-27-16,-22-8-26 15,20 3-12-15,-17-6-3 0,19 5 17 16,-12-5 23-16,21 6 34 16,-14-11 25-16,17 5 10 15,-15-12 4-15,10-2-5 16,-10-10-7-16,16 4-15 15,-13-10 1-15,14 12-1 16,-18 7 13-16,18 8 4 16,-21 3 10-16,18 11-2 15,-17-3 2-15,13 1-13 0,-9-2-6 16,19 6-10-16,-25-4-3 16,12 8-4-16,-22 0-1 15,2 10-3-15,-41 4-23 16,5 10-16-16,-50 10-345 15,10 3 91-15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8:50.5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8E5585F-B63E-4EE6-ADE4-85F4E153242A}" emma:medium="tactile" emma:mode="ink">
          <msink:context xmlns:msink="http://schemas.microsoft.com/ink/2010/main" type="inkDrawing" rotatedBoundingBox="15923,7628 16144,9624 14717,9781 14496,7785" semanticType="enclosure" shapeName="Other">
            <msink:sourceLink direction="with" ref="{DC8CF797-8130-4ADF-B016-C16B206AB228}"/>
          </msink:context>
        </emma:interpretation>
      </emma:emma>
    </inkml:annotationXML>
    <inkml:trace contextRef="#ctx0" brushRef="#br0">-1428-1601 1556 0,'1'13'9'0,"-1"14"9"0,2-1-6 16,1 5-12-16,3 20 3 16,5 8-4-16,-2-5 3 15,5 7-3-15,-6-4 3 16,-1 11-2-16,-4-4 1 15,0 11 0-15,-1-6 2 16,6 5 1-16,1-10 1 16,8 8-1-16,0-7 1 15,6 4-1-15,1-8-1 0,2 5 1 16,0-11 0-16,8 2 0 16,-3-11-2-16,2 5 2 15,1-11 1-15,1 1-1 16,-2-7 1-16,8 1-3 15,0-10 0-15,12 1-2 16,-4-8 1-16,14-3-1 16,-14-10 3-16,3 3-1 15,-8-11 1-15,1-2-2 16,-8-1 2-16,7-5-2 16,-1-4 1-16,8-4-1 15,-2 0 3-15,6-12 0 16,-4 0 1-16,4-4-2 15,-8 4 1-15,1-4-3 16,-13 6 1-16,2-8-3 0,-11 2 4 16,0-14 1-16,-9-4 2 15,-3-17 2-15,-4 2 0 16,-3-21-4-16,-4 5-2 16,-5-19-3-16,-1 11 1 15,-6-10-1-15,1 19 1 16,-6 0 2-16,2 26 0 15,-5-6 1-15,0 14 1 16,-12-3 4-16,2 9 5 0,-9-4 12 16,4 8 7-16,-8 1 6 15,8 6-1-15,-8-5-6 16,3 6-9-16,-9-4-9 16,0 4-7-16,-17-7-3 15,4 3 0-15,-20-4-4 16,6 13-4-16,-15-3-4 15,15 4-35-15,-7 12-352 16,19 2 103-16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5:36.79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74ABD95-2C40-4B56-8EF6-E8B8C3FA8096}" emma:medium="tactile" emma:mode="ink">
          <msink:context xmlns:msink="http://schemas.microsoft.com/ink/2010/main" type="inkDrawing" rotatedBoundingBox="6381,15314 6833,12792 8445,13081 7993,15603" semanticType="enclosure" shapeName="Other">
            <msink:sourceLink direction="with" ref="{DD9D9FC2-AEBC-46E2-82C7-ED8F35E85E39}"/>
          </msink:context>
        </emma:interpretation>
      </emma:emma>
    </inkml:annotationXML>
    <inkml:trace contextRef="#ctx0" brushRef="#br0">-8206 3225 458 0,'-54'-3'310'0,"-9"-3"-40"16,8 1-111-16,-12 3-47 16,11 12-76-16,-11 8-14 15,7 10-16-15,-9 8 0 16,6 6-3-16,-10 9-3 16,11-1-2-16,-16 18 0 15,9-1-4-15,-5 21 4 0,11-3 0 16,1 18-2-16,19-8-6 15,12 22-8-15,14-13-11 16,14 20 0-16,8-12 1 16,13 17 8-16,5-14 10 15,11 17 10-15,-5-17 1 16,8 12 5-16,-8-19-2 0,2 1 0 16,-2-22-6-16,9-1 2 15,0-18-5-15,13-4 7 16,1-16-2-16,11 2 12 15,-2-8 0-15,16-7 11 16,-5-8-7-16,19-13 8 16,-12-17-10-16,10-24 4 15,-13-12-11-15,3-25 6 16,-14-8-5-16,10-28 4 16,-14-3-5-16,10-27 5 15,-10 6-6-15,1-28 5 16,-20 12-5-16,-2-13 6 15,-17 13-5-15,-4-13 13 16,-12 24-4-16,3-4 8 16,-9 19-7-16,-2 2 6 0,-6 28-14 15,-5 1 6-15,-8 22-9 16,-9 4 14-16,0 17-4 16,-14 8 7-16,-6 18-6 15,-11 14 1-15,-1 17-9 16,-17 21-15-16,1 5 31 15,-21 20-361-15,4-8 120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46:08.7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72B7DC9-9F01-456C-B568-40ADCC3D7EDC}" emma:medium="tactile" emma:mode="ink">
          <msink:context xmlns:msink="http://schemas.microsoft.com/ink/2010/main" type="inkDrawing" rotatedBoundingBox="15540,15669 17581,13519 19215,15070 17174,17220" hotPoints="18534,15678 17278,16933 16023,15678 17278,14422" semanticType="9" shapeName="Circle">
            <msink:sourceLink direction="with" ref="{BCF1A9B5-393C-4929-B9C9-D6AE4FA4DA37}"/>
            <msink:destinationLink direction="with" ref="{EA1B12E1-CC6E-4FBC-A02E-19436AF5C06F}"/>
          </msink:context>
        </emma:interpretation>
      </emma:emma>
    </inkml:annotationXML>
    <inkml:trace contextRef="#ctx0" brushRef="#br0">394 5099 62 0,'-15'34'66'0,"-1"6"21"15,3-13-14-15,-3 4 3 16,4-6-9-16,0 5-31 16,1-2-26-16,0 3-4 15,2-4-4-15,-2 2 31 16,4 0 14-16,-6 7 12 15,4-1 2-15,0 6 2 16,1-2-30-16,1 7-15 16,5-3-12-16,-1 0-2 15,5-5-1-15,2 0 0 0,-1-9 0 16,0-1 0-16,-3-2 0 16,-1 5 4-16,-1-2-2 15,1 3 4-15,1-3-1 16,0 4 4-16,3-6-2 15,0 10 2-15,0-2-2 16,0 11 0-16,3 2 0 0,-3 1 23 16,3-3 0-16,3 6 3 15,2-7-2-15,3 4-2 16,1-2-25-16,1-1-1 16,1-4-3-16,4-3 1 15,-3-5-1-15,2-2 2 16,3-6-2-16,5 4 2 15,-3-7-3-15,2 0 1 16,1-2-2-16,1-1 1 16,-5-3-1-16,1-2 0 15,1-2 0-15,-4 2 0 16,-4-1-1-16,3-1 1 16,-1 1-1-16,3 2-1 15,3-9-1-15,7 2 0 16,-6-2 0-16,10 0 2 15,-9-4 0-15,5-1 3 0,-3-1 0 16,6-4 2-16,-5-3-2 16,7 0 3-16,-2-2-3 15,5-2 1-15,-3 4-1 16,5-2 0-16,-3 2-1 16,3 0 0-16,-4-4-1 15,7 0 2-15,-5-1-2 16,7-4 1-16,-7-2-2 0,8-3 1 15,-8 1-2-15,8-2 3 16,-7 4-1-16,9-4 1 16,-10 5 0-16,8-4 0 15,-11 3-2-15,2-4-1 16,-8 4 0-16,2-3 0 16,-11 2-1-16,6-4 1 15,-3 1-2-15,4-10 2 16,-3 2-1-16,7-12 2 15,-2-1 1-15,-1-4 1 16,-5 5-1-16,0-7 0 16,-6 8 0-16,1 2 11 15,-4 3 8-15,-1-5 10 16,-1 8 0-16,2-5 2 16,-3 3-11-16,2-6-6 15,3 5-11-15,2-14 0 16,1 1-3-16,5-7 1 0,-2 1-2 15,1-2 0-15,-6 5 1 16,0 0-3-16,-6 5 20 16,-2-3 18-16,-7 5 5 15,-2-8 11-15,-5 1 9 16,2-4-11-16,-3 7-15 16,2-7-3-16,-4 6-12 0,-3-5-4 15,1 4-11-15,0-13-1 16,6 4-3-16,-5-6 0 15,6 2 0-15,-3 0-1 16,-2 15-2-16,-13 5 0 16,2 13-2-16,-11 5 0 15,-2 8-2-15,-8 0 3 16,2 5 1-16,-8 1 2 16,7 1 1-16,-5-1 3 15,6 2-2-15,-4-2 0 16,4 3-3-16,-6 1 0 15,2 0-1-15,-2-3 1 16,4 0 0-16,-6-3 3 16,2-3-1-16,-10-7 1 15,5 2 0-15,-12-5 0 0,4 3-1 16,-6-2 0-16,7 5-3 16,-12 5 0-16,8 3-2 15,-2 4-5-15,-1 11-9 16,-14 8-24-16,5 9-64 15,-24 24-232-15,-6 10 36 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0:57.3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FA03612-1B64-45B7-BF8A-8442901C9C8F}" emma:medium="tactile" emma:mode="ink">
          <msink:context xmlns:msink="http://schemas.microsoft.com/ink/2010/main" type="inkDrawing" rotatedBoundingBox="1706,5597 2789,3280 4122,3903 3039,6220" hotPoints="3854,4798 2837,5815 1821,4798 2837,3781" semanticType="enclosure" shapeName="Circle">
            <msink:sourceLink direction="with" ref="{852B1988-2ADF-42F1-8CF4-4AC1B91414CF}"/>
          </msink:context>
        </emma:interpretation>
      </emma:emma>
    </inkml:annotationXML>
    <inkml:trace contextRef="#ctx0" brushRef="#br0">1337 12 615 0,'-66'-6'161'0,"6"7"58"16,-7 7-173-16,9 7-8 15,-10 11 0-15,2 13-21 16,-6 23-4-16,5 4-8 16,-13 19-1-16,23-16-1 15,0 0-5 1,-68 104 0-16,5-10-1 0,-4 25 3 16,15-7-1-16,43-33 6 15,44-72 26 1,1 3-12-16,-4 79 1 15,22-23-1-15,23 7-3 16,17-24-7-16,21-46-2 16,8-9 2-16,26 2-2 15,-6-18-3-15,23-5-1 16,-6-19-1-16,20-19-4 16,-14-21-3-16,27-27-2 15,-21-21-1-15,22-36-21 16,-22-18-11-16,10-42-3 15,-26-13 2-15,0-34 1 16,-31 17 24-16,-7-37 32 16,-32 32 30-16,-12-4 37 0,-18 30 11 15,-25-5 8-15,-22 55-16 16,-26 16-25-16,-22 46-39 16,-45 64-3-16,-14 72-336 15,-55 63 106-15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0:55.3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E062873-346A-49FF-99A5-D283C3AEC1F6}" emma:medium="tactile" emma:mode="ink">
          <msink:context xmlns:msink="http://schemas.microsoft.com/ink/2010/main" type="inkDrawing" rotatedBoundingBox="16036,11636 17206,9871 18685,10852 17515,12617" hotPoints="18411,11203 17416,12199 16421,11203 17416,10208" semanticType="enclosure" shapeName="Circle">
            <msink:sourceLink direction="with" ref="{A503EE42-10EB-4F46-A337-909F8A366512}"/>
          </msink:context>
        </emma:interpretation>
      </emma:emma>
    </inkml:annotationXML>
    <inkml:trace contextRef="#ctx0" brushRef="#br0">1060 294 604 0,'-90'-103'160'0,"42"46"-141"15,16 11-10-15,3 5-3 16,6 11-6-16,4 23 0 15,-2 2-1-15,-11 2 48 16,-2 6 22-16,-14 13 25 16,-4 16 0-16,-14 31 7 15,-1 15-47-15,-13 28-20 16,6 10-23-16,7 27-3 16,38-59-2-1,1 1-4-15,-29 94 1 16,16-16-1-16,2 1 1 15,4-29-2-15,8-42 2 16,11-18 1-16,7 2 2 16,12-17-1-16,14 7 1 15,9-7-1-15,15 8 0 0,10-13 0 16,20 3 2-16,-16-39 6 31,2 1-7-31,81 3 0 0,-2-19-1 16,19-21 7-16,-9-15 0 15,-22-18 9-15,-15-1 0 16,11-13 0-16,-19 5-5 16,8-7 0-16,-23 13-9 15,-5-9 1-15,-17 10-4 0,-2-5 2 16,-16 5-3-16,-2-11 10 16,-9 5 6-16,1-14 7 15,-13-2-1-15,-8-13 2 16,-6 3-10-16,-9-18-5 15,-10 10-8-15,-12-4 1 16,-7 13-3-16,-19 6-340 16,-4 28 112-16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05:40.30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9FEAB3C-7954-48AF-96A1-844C7861B528}" emma:medium="tactile" emma:mode="ink">
          <msink:context xmlns:msink="http://schemas.microsoft.com/ink/2010/main" type="writingRegion" rotatedBoundingBox="10901,17313 19636,17073 19671,18373 10937,18613">
            <msink:destinationLink direction="with" ref="{D5955E32-9580-4798-BB83-65BF2D370101}"/>
            <msink:destinationLink direction="with" ref="{41394F39-D620-4F5A-B140-9D11DEB27D8C}"/>
            <msink:destinationLink direction="with" ref="{174051E0-97F2-4038-A4AD-28C0EB5C6D6C}"/>
          </msink:context>
        </emma:interpretation>
      </emma:emma>
    </inkml:annotationXML>
    <inkml:traceGroup>
      <inkml:annotationXML>
        <emma:emma xmlns:emma="http://www.w3.org/2003/04/emma" version="1.0">
          <emma:interpretation id="{09F455BF-8986-4104-ADBD-7F371E2D4DA2}" emma:medium="tactile" emma:mode="ink">
            <msink:context xmlns:msink="http://schemas.microsoft.com/ink/2010/main" type="paragraph" rotatedBoundingBox="10901,17313 19636,17073 19671,18373 10937,18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1DB9F4-0932-45A0-B74E-867137C9A6B4}" emma:medium="tactile" emma:mode="ink">
              <msink:context xmlns:msink="http://schemas.microsoft.com/ink/2010/main" type="line" rotatedBoundingBox="10901,17313 19636,17073 19671,18373 10937,18613"/>
            </emma:interpretation>
          </emma:emma>
        </inkml:annotationXML>
        <inkml:traceGroup>
          <inkml:annotationXML>
            <emma:emma xmlns:emma="http://www.w3.org/2003/04/emma" version="1.0">
              <emma:interpretation id="{8F5DB427-69DA-4ABF-B901-640BD52960D0}" emma:medium="tactile" emma:mode="ink">
                <msink:context xmlns:msink="http://schemas.microsoft.com/ink/2010/main" type="inkWord" rotatedBoundingBox="10901,17313 12132,17279 12156,18144 10925,181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-3973 9266 1361 0,'-8'-6'367'15,"14"4"91"-15,14 4-363 16,6-4-80-16,20 1 2 15,8-2-3-15,19-2 1 16,1-4-3-16,15-4-3 0,-11 0-5 16,0-6 1-16,-16-1-1 15,-9 6-5-15,-23-4-23 16,-6 9-69-16,-16 7-51 16,-16 10-333-16,-13 4 33 15</inkml:trace>
          <inkml:trace contextRef="#ctx0" brushRef="#br0" timeOffset="470.7308">-3934 9976 1078 0,'-23'14'383'0,"13"0"29"15,13-5-277-15,11-6-65 0,9-3-34 16,27-16 6-16,12-7-3 16,25-10-5-16,0-3-17 15,8-2-10-15,-18 12-41 0,0-2-72 16,-20 7-12-16,9-4-333 15,-11-1 37-15</inkml:trace>
          <inkml:trace contextRef="#ctx0" brushRef="#br0" timeOffset="11.968">-3889 9576 1157 0,'-15'24'285'16,"13"-10"99"-16,11-6-297 15,10-4-32-15,13-4 26 16,8-11 0-16,16-5-3 15,-2-4-26-15,3 1-16 16,-8 2-26-16,-8 7 3 16,-15 7-40-16,-7 4 248 15,-18 8-683-15,-19 2 273 16</inkml:trace>
          <inkml:trace contextRef="#ctx0" brushRef="#br0" timeOffset="-390.7236">-3788 9240 1390 0,'-8'-5'340'15,"-1"13"105"-15,-1 12-397 16,-4 18-42-16,-5 8-9 16,2 17 2-16,5 3 1 15,6 12 2-15,8-36 1 32,1-1 0-32,7 33-2 0,0-22 4 15,-1-9 0-15,-8-25 2 16,-5-29 3-16,-7-7-91 15,-4-7 138-15,5-36-508 16,0-9 122-16</inkml:trace>
          <inkml:trace contextRef="#ctx0" brushRef="#br0" timeOffset="475.7168">-2751 9436 1062 0,'-3'0'356'0,"-15"14"54"15,-10 12-287-15,-23 21-51 16,-2 10-32-16,-13 14 7 15,9-4-12-15,-1 4-2 16,21-16-3-16,5-3-7 16,12-15-14-16,3-5 1 15,8-15-3-15,-1-6 7 16,4-16-30-16,-6-12 384 16,12-7-821-16,1-10 371 0</inkml:trace>
          <inkml:trace contextRef="#ctx0" brushRef="#br0" timeOffset="841.7667">-3213 9712 1139 0,'-4'6'385'16,"8"-1"42"-16,4 6-301 15,9 4-61-15,4 5-30 16,10 3 9-16,3 3-5 16,9 2-2-16,-3-2-13 15,3 1-6-15,-2-1-6 0,5-4 72 16,-2-7-551-16,10-10 211 15</inkml:trace>
        </inkml:traceGroup>
        <inkml:traceGroup>
          <inkml:annotationXML>
            <emma:emma xmlns:emma="http://www.w3.org/2003/04/emma" version="1.0">
              <emma:interpretation id="{AAF17A7C-A1DD-4A39-B426-CF33517386DD}" emma:medium="tactile" emma:mode="ink">
                <msink:context xmlns:msink="http://schemas.microsoft.com/ink/2010/main" type="inkWord" rotatedBoundingBox="12981,17260 19636,17077 19671,18373 13017,18556">
                  <msink:destinationLink direction="with" ref="{146A9015-BEAB-4434-B67B-D091AA0DEC0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71.9159">-1891 9342 1243 0,'-7'-3'257'0,"1"3"120"16,7 7-373-16,2 6-4 15,5 9 3-15,3 16 15 0,4 13 3 16,2 22 4-16,0 6 0 16,-2 22-3-16,-4-6-13 15,-2 8-2-15,-4-13-3 16,-1 5 1-16,1-18-6 16,-1-3 22-16,-1-24 10 15,1-7 25-15,-3-18 10 16,-2-10 29-16,-1-12 0 15,-4-15 12-15,1-16-23 16,-1-35-9-16,3-19-24 0,5-41-25 16,4 2-23-16,9-7-2 15,5 30-3-15,8 15 1 16,-2 36-2-16,6 15-1 16,-1 22-1-16,8 9-1 15,3 7 0-15,1 11 3 16,-5 0 1-16,-1 4 1 15,-12 1 1-15,-9 4-3 16,-2 1-1-16,-15 4 1 16,-9-3 0-16,-8 7 2 15,-8-7 5-15,-15-7 4 16,-1-7 2-16,-13-5 2 16,6-14-2-16,1-1-2 15,15-4-6-15,8-9-30 16,19 4-26-16,12-4-141 15,9 3 244-15,18-4-597 0,3 4 170 16</inkml:trace>
          <inkml:trace contextRef="#ctx0" brushRef="#br0" timeOffset="1806.0613">-1130 9580 1200 0,'-1'5'494'0,"-10"-1"-4"0,-12 13-254 16,-2 11-212-16,-7 7-17 15,3 10-5-15,6 5 0 16,15-8-1-16,16-1 1 16,10-10-1-16,12-10-1 15,5-16 1-15,3-11 4 16,-3-13 4-16,4-14 8 16,-12-6 5-16,-4-4 11 15,-10 2 6-15,-12-7 7 16,-7 8-8-16,-6 4-6 15,-2 14-13-15,-3 5-9 16,5 17-10-16,1 11-1 16,5 1-1-16,8 1-62 15,8-6-91-15,21-10-390 16,3-11 36-16</inkml:trace>
          <inkml:trace contextRef="#ctx0" brushRef="#br0" timeOffset="2197.0954">-693 9421 1409 0,'-32'12'394'0,"-6"13"96"0,1 5-382 16,0 9-53-16,5-6-18 15,9 1-3-15,12-11-9 16,13-6-5-16,5-9-15 16,18-7-4-16,1-2-1 0,12-7-9 15,-2 0-2-15,8 2-1 16,-4 3 2-16,6 6 1 15,-12 5 7-15,1 6 0 16,-12 1 0-16,-8 5-2 16,-8 0 2-16,-12 3 0 15,-6 0 1-15,-12 0 10 16,-6-3 8-16,-14 6 14 16,-3-3 4-16,0-3 1 15,5-6-8-15,2-4-7 16,15-8-12-16,12-10-25 15,8-6-31-15,11-15-138 16,29-11-355-16,15-29 42 16</inkml:trace>
          <inkml:trace contextRef="#ctx0" brushRef="#br0" timeOffset="2611.1033">-340 9180 1404 0,'-1'-3'407'16,"-10"15"75"-16,-4 7-376 15,-5 13-85-15,1 8-20 16,4 12 2-16,10 0 0 16,11 18-1-16,14-4-1 15,13 6 1-15,3-7-2 0,1-4 1 16,-6-16 1-16,-5-7-1 16,-12-15 0-16,-7-6 1 15,-4-12-4-15,-13-16-50 16,-9-11-31-16,-8-11-33 15,-4-9-11-15,-20-11 2 16,2 2 50-16,-12-3 31 16,6 10 54-16,3 5 78 15,16 16 24-15,13 10 15 16,16 10-2-16,14 4-20 16,10 4-71-16,20 1-20 15,14-3-14-15,27 0 14 16,8-6 5-16,29-11-505 15,-9-7 184-15</inkml:trace>
          <inkml:trace contextRef="#ctx0" brushRef="#br0" timeOffset="3044.6828">4 9695 977 0,'-25'13'480'15,"8"-13"-31"-15,25-2-128 16,0 2-289-16,33-5 1 15,17-7-9-15,28-6 2 16,-26 1-36 0,0 0-104-16,60-24-359 15,-19-1 50-15</inkml:trace>
          <inkml:trace contextRef="#ctx0" brushRef="#br0" timeOffset="3466.0823">959 9215 1345 0,'-9'-23'399'0,"-20"9"70"16,3 13-365-16,-12 7-79 16,1 5-25-16,-9 9-1 0,6 7 1 15,0 4 0-15,9-2 2 16,10 2-2-16,9-7-1 15,5 1-1-15,10-7-1 16,13 5 1-16,8-6-1 16,16 5 1-16,8-4 2 15,15 0 0-15,-2 1 0 0,2 4-1 16,-9-2 1 0,-7 8 1-16,-18 1-1 0,-7 8-2 15,-12-6 2-15,-14 0-2 16,-7-1 4-16,-10-5 18 15,-10-11 17-15,-9 2 29 16,-1-8 13-16,-15-5 5 16,10-8-17-16,2-5-15 15,6-5-30-15,12 4-21 16,13-4-35-16,19 2-117 16,13-1-46-16,21-10-356 15,6-9-5-15</inkml:trace>
          <inkml:trace contextRef="#ctx0" brushRef="#br0" timeOffset="3901.1338">1298 9533 1437 0,'-7'21'335'0,"-4"16"119"0,-1 3-411 16,-7 14-35-16,5-2-5 15,4 1 4-15,8-14-1 16,8-2 0-16,10-18 4 15,7-9-51-15,1-16-47 16,7-25-372-16,-4-15 58 16</inkml:trace>
          <inkml:trace contextRef="#ctx0" brushRef="#br0" timeOffset="3905.1229">1317 9188 1419 0,'-17'15'296'0,"1"6"137"15,9 4-422-15,8 1-11 16,12-5 3-16,13 1 383 16,18-4-819-16,13 2 406 15</inkml:trace>
          <inkml:trace contextRef="#ctx0" brushRef="#br0" timeOffset="4324.5378">1830 9487 1361 0,'-33'24'359'0,"-1"7"93"16,-3 6-372-16,-3 7-72 0,5-5-6 16,6 2-2-16,12-4-1 15,20 3 0-15,12-7 0 16,11 3-2-16,8-12 2 16,9-10 6-16,-3-17 0 15,21-14 3-15,-4-14 2 16,11-15 1-16,-2-13-4 15,6-26 2-15,-22-4-3 16,-5-15 8-16,-22 3 12 0,-19 1 18 16,-20 26 2-16,-21 16 4 15,-8 27-9-15,-16 21-16 16,-2 13-19-16,-11 24-4 16,11 7-5-16,2 11 2 15,23-2 1-15,9 12-1 16,18-15 0-16,11-1-1 15,15-9 0-15,13-7 2 16,12-11-3-16,21-1-15 16,4-7-5-16,16-1-1 15,-9 3-2-15,-6 4 4 16,-20 2 14-16,-14 11 2 16,-18 3-1-16,-14 12 2 0,-8-1 1 15,-4 5 3 1,1-9 3-16,-1-4 1 0,4-13 1 15,5-5 2-15,3-11-45 16,12-11-71-16,2-15-375 16,6-16 58-16</inkml:trace>
          <inkml:trace contextRef="#ctx0" brushRef="#br0" timeOffset="5813.1181">2488 9077 1397 0,'-12'19'358'0,"0"13"100"16,1 6-386-16,0 22-66 16,5 1-7-16,6 14-1 15,13-6 3-15,10 14 0 16,4-11-1-16,9 5 0 16,-9-19 2-16,-4-7 0 15,-9-20-1-15,-6-7 2 16,-7-13 0-16,-2-11 6 15,-9-8 0-15,-8-16-1 16,-8-7-2-16,-14-21-1 16,-3-5-9-16,-6-10 0 15,3 8-2-15,3 4 38 16,14 18 18-16,6 13 18 16,11 13 0-16,9 8 0 0,7 6-36 15,10 0-19-15,6 0-14 16,15 0-1-16,14-4 2 15,17-10-1-15,5-1 2 16,13-5-1-16,-6 1 0 16,-6 6 0-16,-16 8-1 15,-13 5-2-15,-19 10-1 0,-12 10 0 16,-12 0-2-16,-6 10 3 16,-6 3 3-16,-3 5 1 15,-1-9 2-15,4 2-1 16,4-13 0-16,8-2-1 15,7-13-1-15,6-4 3 16,7-10-1-16,6-8 2 16,5-5 0-16,1-11 0 15,-4 1-2-15,-4 2 1 16,-8 6-1-16,-9 11-4 16,-2 13-3-16,-7 21 0 15,-4 11 1-15,0 20-1 16,2 3 6-16,2 4-1 15,10-9 0-15,1-8 0 16,5-17-1-16,10-11 0 16,1-7 4-16,4-16 0 15,3-7 1-15,3-11 2 16,-7-11 0-16,-6-18 1 0,-13-4-2 16,-8-7 0-16,-8 10-2 15,-1 10-1-15,-1 23-2 16,0 17 0-16,1 16-2 15,2 16 2-15,3 5-2 16,1 6 1-16,5-2 0 16,9 3-2-16,2-7 2 15,9-3-1-15,5-10 0 16,10-4 2-16,-1-9 2 0,8-13 1 16,-6-6 1-16,1-15 1 15,-15-5 1-15,-4-9 9 16,-10-4 7-16,-11-4 7 15,-6 10 1-15,-3 2-1 16,-4 13-8-16,4 9-9 16,5 10-7-16,-1 7-4 15,3 7-1-15,2 6-3 16,4 0-3-16,3 7-1 16,7-1 1-16,3-1 1 15,1-5 3-15,2-4 3 16,-1-8 2-16,-2-7 2 15,-4-6-2-15,3-7-2 16,-6 3 0-16,-3-1-2 0,-6 3 1 16,-1 3-2-16,2 7 3 15,-4 0-3-15,1 4 1 16,-6 8-1-16,3 4 0 16,-4 7 1-16,0 2 1 15,-1 5 1-15,3-1-1 16,-2 1 1-16,2-5 0 15,2 6 0-15,7-6-2 0,4 4-1 16,1-1 0-16,3 1 0 16,-2-4-1-16,0-1 2 15,-1-6 1-15,3-8-1 16,-4-1 2-16,6-1 0 16,-4-2 0-16,0-7 0 15,-3 5 3-15,9-6 0 16,-2-5 0-16,4-7 0 15,-1-2 1-15,7-15-1 16,-9-1 0-16,2-10 2 16,-7 5-2-16,-1-5 2 15,-8 9-2-15,-2 3-1 16,0 10-2-16,-4 5-3 16,0 12 0-16,3 1-2 15,-1 6 1-15,0 3-1 16,1 1 2-16,-1 2 0 0,-2 5 0 15,1 3 1-15,-6-6 2 16,1 7-2-16,-1 0 0 16,3 1 1-16,2-1-3 15,8 6 1-15,1-2 1 16,1 4-1-16,-1 0 1 16,0 4 2-16,-1 0 0 15,4 8-2-15,0-3 1 16,9 0-3-16,1-3 0 0,10-3-1 15,-5-13 2-15,7-4 1 16,-7-4 3-16,6-12 3 16,-12 4 0-16,-1-7 2 15,-7-4-1-15,-8 0-5 16,-8-4-14-16,-4-2-33 16,0 6-34-16,-1 0-147 15,9-1-344-15,8 4 46 16</inkml:trace>
          <inkml:trace contextRef="#ctx0" brushRef="#br0" timeOffset="6337.717">3814 8993 1456 0,'3'-23'333'0,"0"1"125"0,0 16-427 16,-2 8-68-16,1 7-70 16,10 23-351-16,5-3 47 15</inkml:trace>
          <inkml:trace contextRef="#ctx0" brushRef="#br0" timeOffset="6426.5113">4268 9407 1691 0,'-14'-19'409'0,"0"-5"142"15,2 2-483-15,3 1-28 16,-7 6-11-16,2-1-1 16,1 7-9-16,-7 6-6 15,-2 5-10-15,-5 7-4 16,2 6-2-16,-4 5 1 15,4 3 1-15,4 3 0 16,7-3-1-16,5 3-1 16,9-3-2-16,6 2-1 15,8-4 0-15,7 2 2 0,5-3 0 16,5 3 3-16,-2-4 0 16,2-6 2-16,-8 3-3 15,-5-1 1-15,-5-4 1 16,-7 4 0-16,-8 4-1 15,-7-7 0-15,-3-4 1 16,-14 5 1-16,-2-2 1 16,-7-2 3-16,1-7 0 0,-3-1 7 15,11-5-11-15,8-15-89 16,13-7-110-16,24-14-368 16,8-4-9-16</inkml:trace>
          <inkml:trace contextRef="#ctx0" brushRef="#br0" timeOffset="6965.8803">4482 9392 1137 0,'30'-10'454'0,"9"1"13"15,-6 0-291-15,-3-2-80 16,-11 7-52-16,-4-4 9 16,-6 2-9-16,2-2 0 15,0-1-14-15,-2-8-10 16,-3 2-11-16,-3-5 10 15,-6 3 0-15,-8-1-2 0,-7 10-1 16,-14 8-2 0,-5 9-12-16,-14 17-2 0,1 9 0 15,-4 13 1-15,8 1 0 16,6 11 1-16,17-6 1 16,9 2-2-16,10-11 0 15,13-8-1-15,9-17 0 16,13-5 4-16,10-15-1 15,22-8-46-15,2-9-50 0,13-9-95 16,-1-3-350-16,-11-6 36 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8:01.5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A1B12E1-CC6E-4FBC-A02E-19436AF5C06F}" emma:medium="tactile" emma:mode="ink">
          <msink:context xmlns:msink="http://schemas.microsoft.com/ink/2010/main" type="inkDrawing" rotatedBoundingBox="16957,13056 17520,13663 17199,13962 16635,13355" semanticType="callout" shapeName="Other">
            <msink:sourceLink direction="with" ref="{272B7DC9-9F01-456C-B568-40ADCC3D7EDC}"/>
            <msink:sourceLink direction="with" ref="{D93ADC54-D99D-4D10-83CC-A7BA05420220}"/>
          </msink:context>
        </emma:interpretation>
      </emma:emma>
    </inkml:annotationXML>
    <inkml:trace contextRef="#ctx0" brushRef="#br0">708 3590 496 0,'0'-5'288'16,"2"2"6"-16,4 0-80 16,2 3-47-16,3 0 2 15,1 8-46-15,6 6 13 16,2 4-29-16,5 11-3 16,-2 3-32-16,3 7-10 15,0-4-35-15,5 9-6 16,-4-7-14-16,5 9 0 0,-3-4-7 15,4 1 1 1,-7-5-4-16,1 2 26 0,-1-6 2 16,-1-1 4-16,-4-4-2 15,1-1 7-15,-5-8-29 16,-5 0 2-16,-4-11-5 16,3-3 4-16,-7-7-6 15,7-7 3-15,-2-13-4 16,0-15 10-16,-4-10-5 0,3-12 9 15,-5-2-4-15,-2-3 6 16,4 13-11-16,-2-2 10 16,1 15-33-16,1-2-131 15,3 4-355-15,-10-19 50 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7:09.634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11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3-24T07:36:53.897"/>
    </inkml:context>
  </inkml:definitions>
  <inkml:traceGroup>
    <inkml:annotationXML>
      <emma:emma xmlns:emma="http://www.w3.org/2003/04/emma" version="1.0">
        <emma:interpretation id="{148035B4-8999-496A-B89E-A697A9CF2B7F}" emma:medium="tactile" emma:mode="ink">
          <msink:context xmlns:msink="http://schemas.microsoft.com/ink/2010/main" type="writingRegion" rotatedBoundingBox="15067,4797 33464,2556 34452,10670 16056,12911"/>
        </emma:interpretation>
      </emma:emma>
    </inkml:annotationXML>
    <inkml:traceGroup>
      <inkml:annotationXML>
        <emma:emma xmlns:emma="http://www.w3.org/2003/04/emma" version="1.0">
          <emma:interpretation id="{0F2FD39F-D481-476D-9F57-6242F68C15C1}" emma:medium="tactile" emma:mode="ink">
            <msink:context xmlns:msink="http://schemas.microsoft.com/ink/2010/main" type="paragraph" rotatedBoundingBox="15055,4614 33490,2675 33697,4638 15262,6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401514-76BE-4618-88C0-6DC7D592B972}" emma:medium="tactile" emma:mode="ink">
              <msink:context xmlns:msink="http://schemas.microsoft.com/ink/2010/main" type="line" rotatedBoundingBox="15055,4614 33490,2675 33697,4638 15262,6577">
                <msink:destinationLink direction="with" ref="{38EA1D1E-E4C4-4A35-9B2E-750FCFBC3DC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0D49151-017A-44E1-8EFD-A3C8F623D3E0}" emma:medium="tactile" emma:mode="ink">
                <msink:context xmlns:msink="http://schemas.microsoft.com/ink/2010/main" type="inkWord" rotatedBoundingBox="15077,4815 16937,4619 17010,5307 15149,5503"/>
              </emma:interpretation>
            </emma:emma>
          </inkml:annotationXML>
          <inkml:trace contextRef="#ctx0" brushRef="#br0">6504-2854 953 0,'-13'3'351'16,"-1"0"38"-16,-5 14-236 16,-4 4-88-16,-5 13-18 15,3 12-26-15,4-14-11 16,12 5-2-16,6-3-8 16,4-12 3-16,13-18-6 15,4 7 8-15,13-26 0 0,4-16 7 16,10-12-1-16,-2-3 3 15,-2-3-4-15,-16 10-3 16,-5 10-4-16,-13 15-2 16,-5 11-2-16,-11 8 3 15,-4 18-3-15,0 5 4 16,-1 8 0-16,1 7 2 16,9 5-2-16,4-16 1 15,8-6 0-15,4-12-1 0,5-14 9 16,3-17-22-16,12-13-179 15,-5 0-230-15,-5-3-4 16</inkml:trace>
          <inkml:trace contextRef="#ctx0" brushRef="#br0" timeOffset="469.3264">6841-2825 1062 0,'-11'8'313'0,"-6"-1"66"15,-4 1-298-15,1 1-40 16,0 4-22-16,-2 5-14 16,9 4-5-16,5 11-2 15,0-7 1-15,8 5-2 16,5-5 3-16,6-1 1 0,6-15 3 16,6 0 2-16,6-17 2 15,7-12 3-15,0-9 4 16,-3-14-3-16,1 1 1 15,-9-6-4-15,-11 11-2 16,-11 9-4-16,-5 14 2 16,-6 13-2-16,-1 20 5 15,0 9-4-15,0 21 3 16,4-9-3-16,1-6 3 0,5-4-5 16,7-11 3-16,12-28-16 15,7-1-16-15,10-19 56 16,5-8-434-16,0-18 145 15</inkml:trace>
          <inkml:trace contextRef="#ctx0" brushRef="#br0" timeOffset="607.9869">7178-3116 1031 0,'-12'33'290'15,"0"3"89"-15,1 10-273 16,2-6-40-16,7 4-6 15,4-9-25-15,8 5-15 16,4-6-12-16,3 1-7 16,-2-7 3-16,1-8-4 15,-7-8 4-15,-4-1 3 0,-2-7 7 16,-6-4 8-16,-2 2 6 16,-1-14 1-16,-3-2-3 15,-2-11-5-15,0-2-8 16,-4-7-8-16,3 6 7 15,-1 1 16-15,3 10 9 16,3 2 5-16,4 15 5 0,6 0-15 16,5 4-14-16,6-1-14 15,4 6-5-15,15-1-3 16,0-2 10-16,9-9-61 16,-2 2-50-16,2-10-212 15,-5-4-159-15,-1-5-76 16</inkml:trace>
          <inkml:trace contextRef="#ctx0" brushRef="#br0" timeOffset="999.6973">7503-2961 864 0,'-1'1'368'0,"-4"-2"7"15,-4 1-217-15,0 4-62 16,0 2-50-16,-1 0-20 16,1 5-6-16,0 0-11 15,7 1-4-15,-2 4-2 16,4-1-1-16,3-4-3 15,5-2 3-15,7-3-2 16,3-8-1-16,5 2 2 0,3 0 3 16,3 2-4-16,-6 4 1 15,4 5-5-15,-12 0 2 16,-3 2-6-16,-6 6 5 16,-12-1 12-16,-5 4 18 15,-2-5 20-15,-7 13 18 16,-2-4 14-16,2-7-6 15,0-2-9-15,3-5-15 0,2-12-20 16,0-12-8-16,3-4-102 16,7-8 417-16,-1 4-825 15,6-12 327-15</inkml:trace>
          <inkml:trace contextRef="#ctx0" brushRef="#br0" timeOffset="-68519.0857">254-3337 878 0,'-3'-9'335'0,"-5"3"30"16,3 10-213-16,2 5-102 15,0 16-15-15,-1 7-29 16,-1 20-7-16,0 5 2 16,5 10-2-16,2-4 4 15,3 3-3-15,-1-17 1 0,7-4-3 16,0-16 3-16,-1-11-1 15,0-12 7-15,6 0 11 16,1-12 22-16,5-12 9 16,7-4 8-16,3-11-3 15,-1-15-9-15,3-7-21 16,-5 1-8-16,-3-4-10 16,-3 15 2-16,-8 6-6 15,-9 16 9-15,-6 18-92 16,-11 12-15-16,-10 8-336 15,4 9 18-15</inkml:trace>
        </inkml:traceGroup>
        <inkml:traceGroup>
          <inkml:annotationXML>
            <emma:emma xmlns:emma="http://www.w3.org/2003/04/emma" version="1.0">
              <emma:interpretation id="{1826F295-251A-4DF3-9F8C-51B21C7D05D6}" emma:medium="tactile" emma:mode="ink">
                <msink:context xmlns:msink="http://schemas.microsoft.com/ink/2010/main" type="inkWord" rotatedBoundingBox="18060,4405 19902,4211 20081,5911 18239,6105"/>
              </emma:interpretation>
            </emma:emma>
          </inkml:annotationXML>
          <inkml:trace contextRef="#ctx0" brushRef="#br0" timeOffset="1864.793">7804-2863 892 0,'3'12'283'16,"5"-7"55"-16,1 1-249 16,1 0-22-16,6-3-25 0,4-11-6 15,-3 1-8 1,3-13-1-16,-2 6-4 0,-6-8-3 15,-7 4 4-15,-7 1 6 16,-7 9-1-16,-9-13-8 16,-4 15 1-16,-1 6-11 15,3 8-8-15,2 5-6 16,3 20 8-16,4-3-4 16,5-1 6-16,1 1 3 15,7 0 4-15,4-7-3 16,3-4 1-16,8-6-5 15,1-5-1-15,10-12-2 16,1-9 5-16,5-5-2 16,-5-7 3-16,-2-5-4 15,-7 7 2-15,-7 6-7 16,-9 1 9-16,-2 9-1 0,-4 13 7 16,-4 3-5-16,1 6 7 15,2 11-4-15,0-3 5 16,5-6-3-16,7-1 8 15,6-15-4-15,7-5 0 16,7-9-7-16,2-2 3 16,4-5-10-16,-6 0 4 15,-7 6-9-15,-6 10-1 16,-5 2-8-16,-8 7 6 0,0 9 0 16,0-1 2-16,-3 0-3 15,2-3 8-15,4 0-4 16,0-6 2-16,8-7 5 15,4-8 7-15,4-2-5 16,-5 2 4-16,1 0-9 16,-7 7-6-16,-10 8-54 15,-4 11-28-15,-14 4 392 16,-3 7-782-16,5-1 366 16</inkml:trace>
          <inkml:trace contextRef="#ctx0" brushRef="#br0" timeOffset="2190.4385">8199-3167 1167 0,'0'-17'425'16,"-3"3"60"-16,5 7-328 15,-4 4-46-15,1 0-51 16,-1 7-152-16,5 7-392 0</inkml:trace>
          <inkml:trace contextRef="#ctx0" brushRef="#br0" timeOffset="3759.2368">8420-2765 891 0,'0'-12'317'16,"2"-7"61"-16,4-1-223 0,2 2 5 16,-1-4-22-16,1 3 2 15,-2 2-27-15,0 3-27 16,-1 6-43-16,2 11-23 16,-2 6-16-16,1 13-9 15,0 6 7-15,0 1-3 16,-3-2 8-16,4-2-5 15,-3-11 4-15,7-8-3 16,0-11 3-16,10-10-3 16,4-5 4-16,7-12-4 15,2 4 3-15,-4 0-6 16,-5 13 3-16,-7 6-10 16,-10 20 3-16,-7 9-8 15,-8 6 8-15,-2 7-4 16,-2 0 10-16,2-3-2 15,1-10 9-15,9-9-50 0,4-16-33 16,15-15-90-16,1-10-328 16,15-18 40-16</inkml:trace>
          <inkml:trace contextRef="#ctx0" brushRef="#br0" timeOffset="4221.5176">8899-2928 646 0,'-7'2'389'0,"-3"-2"-25"16,2-8-118-16,-1 2-116 16,0-3-50-16,-2 1-17 15,5 1-26-15,0 10-14 16,0 0-5-16,-2 3-7 16,-1 5 3-16,-2 4-4 15,-1 5 9-15,-4 3-3 16,7 6 7-16,3 0 2 15,1 0 5-15,4-4-8 16,7-10 0-16,3-1-8 16,0-9-1-16,7-7-2 15,-1-9 7-15,10-4-4 16,-1-5 4-16,-1-1-7 16,-3 4-2-16,-3 1-60 15,-9 12-31-15,-8 1 249 16,1 7-627-16,1-2 261 0</inkml:trace>
          <inkml:trace contextRef="#ctx0" brushRef="#br0" timeOffset="4746.3593">8988-3302 772 0,'-8'-11'409'0,"5"2"-11"16,3 3-162-16,-2 4-124 15,2 4-56-15,-1 10-26 16,-1-3-24-16,1 25-7 16,-1 3 4-16,2 20 0 15,3 1 9-15,-1 13 5 16,1-21 11-16,1-2 7 16,-2-14 10-16,4-10-3 15,3-5-3-15,-1-9-11 16,1-1-6-16,5-13 2 15,3-4 3-15,6-10-6 16,0 2 3-16,3 1-9 16,-3 1-6-16,-3 5-10 15,-8 6 2-15,0 5-9 16,-2-2 6-16,-3 6-6 0,-1 4 9 16,2-3-6-16,1 0 9 15,5-7-5-15,3-3 8 16,7-12-5-16,4 3 8 15,3-11-7-15,-4 9 6 16,-2 1-10-16,-7 9 3 16,-6 7-11-16,1 8 5 15,-6 1-7-15,1 5 9 16,-2 0-6-16,0 0 12 0,-1-2-6 16,3-6 7-16,5-7-5 15,6-10 10-15,8-14-7 16,1 3 7-16,4-9-6 15,-4 3 3-15,-5 7-10 16,-8 6 0-16,-4 2-11 16,-8 17 4-16,0 2-8 15,-3 5 8-15,-2 12 1 16,2-11 10-16,0-1-2 16,2-3 5-16,4-8-1 15,3-11 5-15,10 6-4 16,1-5 7-16,9-7-5 15,0 9 2-15,0 2-9 16,-7-1 2-16,2 10-8 16,-9 6 4-16,-1 0-5 0,-3 4 7 15,1 7-3-15,-4-8 9 16,4 2-6-16,0-6 9 16,8-16 1-16,3-3 10 15,10-4-6-15,-6-5 6 16,1-4-9-16,-7 12-2 15,-9-5-39-15,-10 6-21 16,-5 10 374-16,-8 4-816 0</inkml:trace>
          <inkml:trace contextRef="#ctx0" brushRef="#br0" timeOffset="-351859.2606">14934-4857 1141 0,'-14'0'248'16,"-4"8"106"-16,5 21-333 16,-2 11-13-16,1 6 1 15,-3 12-4-15,7 9 1 16,-4-1-2-16,8-7 3 16,0-9-2-16,4-13 3 15,2-15 0-15,3-18 3 0,0-21 0 16,5-13 1-16,1-23-24 15,2-11-9-15,1-19-29 16,-3 10-5-16,-1-1-2 16,-5 20 20-16,-1 17 9 15,-4 21 20-15,-1 19-4 16,-2 12 5-16,-1 22 1 16,2 6 4-16,-1 14 7 15,3-7 13-15,7 5 4 16,6-13 4-16,1-8-3 15,3-13-1-15,7-18-1 16,-1-11-2-16,8-18 4 16,1-11 1-16,5-13 0 15,-1 1-1-15,-1-5-8 16,-25 27 18 15,-5 13 37-31,2 0-29 0,4-32-7 0,-8 20-16 16,-10 9-74-16,-5 8 286 15,2 9-639-15,-2 6 252 16</inkml:trace>
          <inkml:trace contextRef="#ctx0" brushRef="#br0" timeOffset="-351436.3312">15221-4696 698 0,'0'28'269'0,"1"-2"33"16,8-6-176-16,7-8-50 15,-1-11-19-15,14-16-23 16,3-13-10-16,5-11-6 16,-3-7-1-16,-2-2-5 15,-15 10-3-15,-12 10-4 16,-13 11 4-16,-12 19 4 16,-4 12 3-16,-10 16-3 15,2 1 5-15,-4 13-6 16,6-1-2-16,1 5 5 15,13-10 10-15,4 5-5 16,12-9 2-16,9-13-6 16,10-19-4-16,13-19-7 0,6-18 6 15,14-19-1-15,-1-3-3 16,3 1-33-16,-16 10-10 16,-7 10-11-16,-16 21-3 15,-9 15-2-15,-11 12 28 16,-8 19 10-16,-6 9 10 15,-4 9 1-15,3-8 8 16,5 5-2-16,10-15-4 0,8-16-3 16,8-19 1-16,11-18 147 15,5-15-470-15,5-22 210 16</inkml:trace>
        </inkml:traceGroup>
        <inkml:traceGroup>
          <inkml:annotationXML>
            <emma:emma xmlns:emma="http://www.w3.org/2003/04/emma" version="1.0">
              <emma:interpretation id="{4896E274-4965-40F0-9F21-6B78E089E2A5}" emma:medium="tactile" emma:mode="ink">
                <msink:context xmlns:msink="http://schemas.microsoft.com/ink/2010/main" type="inkWord" rotatedBoundingBox="20798,4849 22373,4683 22393,4871 20817,5037"/>
              </emma:interpretation>
            </emma:emma>
          </inkml:annotationXML>
          <inkml:trace contextRef="#ctx0" brushRef="#br0" timeOffset="-84908.8628">10572-3695 1050 0,'0'37'255'0,"3"4"128"16,1-3-300-16,4 0 2 15,-2-8-11-15,11-2-13 16,3-5-40-16,5-3-6 16,-1-2-11-16,7-4-28 15,-7-1-30-15,-5-11-94 16,7-4-261-16,4-10 25 15</inkml:trace>
        </inkml:traceGroup>
        <inkml:traceGroup>
          <inkml:annotationXML>
            <emma:emma xmlns:emma="http://www.w3.org/2003/04/emma" version="1.0">
              <emma:interpretation id="{27B5E376-949A-4E77-B1E2-B62A493B67A3}" emma:medium="tactile" emma:mode="ink">
                <msink:context xmlns:msink="http://schemas.microsoft.com/ink/2010/main" type="inkWord" rotatedBoundingBox="25228,4113 26998,3927 27088,4780 25318,4966">
                  <msink:destinationLink direction="with" ref="{B1FFB014-E869-4239-995D-56FA7531F36F}"/>
                </msink:context>
              </emma:interpretation>
            </emma:emma>
          </inkml:annotationXML>
          <inkml:trace contextRef="#ctx0" brushRef="#br0" timeOffset="-84256.5777">10869-3698 798 0,'-9'3'355'0,"-3"3"21"15,3 5-188-15,-4 12-64 0,4 7-41 16,0 11-2-16,0-4-30 16,3-2 0-16,6-9-26 15,6-8 1-15,-2-12-19 16,13-1 10-16,0-4-9 16,11-2 8-16,-4-4-5 15,7-10 5-15,-2 3-10 0,0 0 2 16,-7-5-7-16,-1 14 0 15,-4 12-6-15,-5 2 6 16,-4 4-2-16,-2 6 7 16,-1-10-1-16,-1-4 9 15,1 1-3-15,7-2 8 16,2-7-7-16,6 1 11 16,1-6-8-16,10-7 3 15,-2-2-11-15,2-5 5 16,-8 4-8-16,-5 5-23 15,-10 3-25-15,-5 7-65 16,-1 5-21-16,-6 2-33 16,4 0 15-16,8-7-129 15,1-2 24-15,1-12 4 16,3-10 34-16,4-13 119 16,-6 5 219-16,-6-5 102 0,2 12 38 15,-8 7 48-15,-7 18-103 16,-1 19-58-16,-2 6-57 15,-7 8-17-15,5 1-51 16,-3 0-3-16,8-19-13 16,3 6 2-16,4-7-9 15,2-8 2-15,7-4-5 16,1 2 8-16,3-3-6 0,8 0 5 16,3 8-4-16,0-2 2 15,-1 0-7-15,-1 2 7 16,-7-4-7-16,-2 1 5 15,-4 3-6-15,-6-2 6 16,-4-2-6-16,-4 7 7 16,-8 0-5-16,2-1 7 15,0 4-6-15,-4-2 6 16,7-4-6-16,1-2 7 16,4-5-4-16,5-4 9 15,-1-6-44-15,14-4 83 16,9-6-500-16,12-10 152 15</inkml:trace>
          <inkml:trace contextRef="#ctx0" brushRef="#br0" timeOffset="-83501.0381">11578-3529 636 0,'-5'18'490'0,"-1"-1"-93"16,0 3-36-16,4-12-257 16,4 4-9-16,1-5-36 15,9-3-2-15,5-6-18 16,9-1-8-16,5 0-21 15,15-6 4-15,-3 1-6 16,6 5 0-16,-11 0-9 16,-1 5-1-16,-15 7-5 0,-9 4 6 15,-9 0-1-15,-4 0 17 16,-2-2 2-16,0-2 15 16,4-4-4-16,3-5 12 15,7-3-13-15,11-5 5 16,3-1-15-16,9-3 2 15,2 0-17-15,-5 1-14 16,-6 5-10-16,-4 1 1 16,-7 10-8-16,-6 4 9 15,-6 5 11-15,-1 1 7 16,3-3 0-16,2 3 25 16,2-7-44-16,19-2-459 15</inkml:trace>
          <inkml:trace contextRef="#ctx0" brushRef="#br0" timeOffset="-492.4527">5925-2923 1036 0,'-4'-2'326'0,"1"-1"90"16,0-1-280-16,-5 2-30 15,-1 1-21-15,-13 4-20 16,-2 4-32-16,-8 9-13 16,-1-1-8-16,-2 11-10 15,8-1 3-15,5-1-6 16,8 1 5-16,5-8-9 15,12-7 4-15,5-6-5 16,3-6 5-16,9-4-4 16,1-2 8-16,8-1-4 0,-3 4 4 15,5 4-5 1,-5 5 2-16,0 6-5 0,-9 5 3 16,-5 3-3-16,-4 2 3 15,-8 0 0-15,-3-1 3 16,-8 4 0-16,-3-8 3 15,-9 0 13-15,0-2 9 16,-3-3 1-16,2-7 2 16,1 4-3-16,9-4-11 0,3 1-35 15,6-4-66 1,16-4-388-16,9-15 82 0</inkml:trace>
          <inkml:trace contextRef="#ctx0" brushRef="#br0" timeOffset="-431.0984">6040-2728 562 0,'-15'-11'493'0,"11"3"-94"16,2 2-20-16,7 5-282 0,5-1-28 15,7 1-42 1,11-2-20-16,4-2-5 0,9 0-22 16,-1-1-39-16,14-1-346 15,0 2-1-15,-1 2-157 16</inkml:trace>
        </inkml:traceGroup>
        <inkml:traceGroup>
          <inkml:annotationXML>
            <emma:emma xmlns:emma="http://www.w3.org/2003/04/emma" version="1.0">
              <emma:interpretation id="{46040444-0199-4D89-BA3C-93CEB46BC443}" emma:medium="tactile" emma:mode="ink">
                <msink:context xmlns:msink="http://schemas.microsoft.com/ink/2010/main" type="inkWord" rotatedBoundingBox="29101,3137 33490,2675 33697,4638 29307,5099">
                  <msink:destinationLink direction="with" ref="{B1FFB014-E869-4239-995D-56FA7531F36F}"/>
                </msink:context>
              </emma:interpretation>
            </emma:emma>
          </inkml:annotationXML>
          <inkml:trace contextRef="#ctx0" brushRef="#br0" timeOffset="-483.9569">6175-3061 1110 0,'0'24'290'15,"-12"-1"84"-15,0 17-298 16,-2 6-55-16,5 2-6 16,1-4 2-16,14-2-9 15,5-7-3-15,9-6-6 16,5-6 6-16,-6 3-4 15,-6-6-1-15,2-6 0 16,-9 0 4-16,-6-6-57 0,-1-5 21 16,-12-2-351-16,-3 1 69 15</inkml:trace>
          <inkml:trace contextRef="#ctx0" brushRef="#br0" timeOffset="-347429.6538">15764-4095 828 0,'-14'8'302'15,"-5"3"31"-15,4 6-217 16,-5 4-52-16,3-9-32 16,2 60 2-16,6 0-5 15,6 5 4-15,6-9 1 16,6 1-2-16,6-69-8 0,10-63-2 16,2-12-3-16,10-13-3 15,-1 2 1-15,2 3-6 16,-12 48-2-16,-6 8-9 15,-9 8 1-15,-7 11-14 16,-10 7 7-16,2 18-6 16,-4 3 9-16,-3 10-5 15,-1 0 14-15,3-4-6 16,2-11 5-16,3 49-3 16,4-11 3-16,8-1-7 15,-1-52-24-15,7-3-362 16,-2-62 108-16</inkml:trace>
          <inkml:trace contextRef="#ctx0" brushRef="#br0" timeOffset="-350884.8344">15713-5092 989 0,'-34'43'256'0,"-2"12"87"15,9-1-275-15,7 1-24 16,16-10-8-16,5 2-11 16,6-10-9-16,6 3-10 15,-3-2-1-15,-3 2-2 16,-4-9 2-16,-4-5-1 0,-4-9 2 15,-1-3-1 1,1-10 0-16,1-8 2 0,4-5 0 16,1-18 0-16,1-5 1 15,1-15-1-15,-2 4-2 16,4-6 1 0,-2 15-1-16,2 5-6 0,-1 18 1 15,4 6-9-15,0 15 1 16,2-4-2-16,4 3 6 0,11-3-2 15,4-7 12-15,9-16-6 16,-1-9-2-16,1-19-6 16,-2-10 1-16,-7-13-5 15,-11 6 6-15,-4 3 2 16,-6 19 6-16,-13 14-14 16,-3 25 3-16,-7 21-2 15,-5 13 3-15,-4 24-3 16,5 6 16-16,-5 9-2 15,7-7 7-15,6 1 2 16,6-13 5-16,4 2-4 16,6-12 2-16,-4 6-8 15,4-6-1-15,4-1-6 16,-5-13 4-16,4 0-5 16,0-12 3-16,1-9 0 15,-4-14-8-15,10-14 333 0,-3-13-693 16,4-11 331-16</inkml:trace>
          <inkml:trace contextRef="#ctx0" brushRef="#br0" timeOffset="-347158.7977">15971-4237 1068 0,'-25'30'287'16,"-5"4"95"-16,7 3-295 15,3 0-4-15,10-5-15 16,7-5-14-16,13-10-15 15,0-3-17-15,6-15-10 16,2-2-9-16,-3 3 1 16,5-7 1-16,2 0 5 0,2 2-6 15,-2 4 3-15,-1-1 0 16,-7-1-8-16,-5 8-6 16,-10 2 4-16,-7 50-3 15,-3 1 6-15,-1 17-1 16,0-7 6-16,4-2-5 15,5-51 1-15,6-19 0 16,6-59-7-16,13-8-60 16,2-9-28-16,9-16-333 15,-1 8 42-15</inkml:trace>
          <inkml:trace contextRef="#ctx0" brushRef="#br0" timeOffset="-350517.3645">15909-4747 821 0,'-12'19'322'0,"4"-5"20"16,-1 6-195-16,0-2-97 0,9 6-21 15,-1-4-16-15,5 6-9 16,4-6 0-16,6-4-4 16,-5-4 5-16,6-4 0 15,-1-11 9-15,4-11-1 16,2-6 7-16,0-15 1 16,-3 1 7-16,-3-3 14 15,-10 11 11-15,-5 3 20 16,-5 8 6-16,-6 5-8 15,1 4-15-15,-6 2-18 16,6 1-21-16,-3 4-15 16,2 2 0-16,-2 3-8 15,8 2 8-15,-1 4-42 16,3-2-29-16,9 3-58 0,3 1 240 16,15-3-567-16,7 0 249 15</inkml:trace>
          <inkml:trace contextRef="#ctx0" brushRef="#br0" timeOffset="-346537.5268">16181-4306 784 0,'-19'13'275'0,"4"6"29"0,7-4-202 16,5-3-66 0,2 5-20-16,1 8-11 0,1-7-4 15,-1 13 8-15,-3-3 13 16,-3 5 18-16,0-4 9 16,3 2 3-16,5-13-7 15,5-1-12-15,9-12-19 16,8-4-1-16,7-11-1 0,9-10-9 15,3-5-7 1,1-4-18-16,-9-5-4 0,-7 8-5 16,-11 14 5-16,-14 10 3 15,-11 9 18-15,-9 16 8 16,-1 0 9-16,-5 10 14 16,5-7 12-16,1 1 6 15,9-14-4-15,6-3-9 16,10-12-7-16,11 0-4 15,4-8-5-15,10-4-4 16,4 0 2-16,3-1-23 16,-11-2-3-16,-1 14-8 15,-11 3-6-15,-10 8 0 16,-8 5 19-16,-1 1-1 16,-4 54 7-16,0 14 2 0,-3 7 6 15,7 8 6-15,-1 10 10 16,3-51 3-16,0-18 5 15,5-7-7-15,-1-10-4 16,2-2-11-16,-1-4-2 16,0 8-6-16,-5 3 5 15,-3 2-5-15,-5-9 7 16,-4 3 1-16,-7-13 21 0,-5-4 20 16,-5-7 5-1,-5-8-2-15,2-9-1 0,2 2-21 16,11-10-19-16,3 1-6 15,13 9 1-15,11 1-6 16,6 3 1-16,12 3-6 16,7-2 4-16,12-14-6 15,-1 3 8-15,12-28-56 16,0-56-49-16</inkml:trace>
          <inkml:trace contextRef="#ctx0" brushRef="#br0" timeOffset="-350272.486">16135-4731 1016 0,'-8'7'279'16,"5"-4"71"-16,9 1-293 16,7-8-15-16,6 0-23 0,9-15-4 15,0 1-17-15,-1-7-351 16,-7-4 113-16</inkml:trace>
          <inkml:trace contextRef="#ctx0" brushRef="#br0" timeOffset="-349566.7868">14670-4170 1070 0,'-18'-8'328'0,"2"5"55"0,-1 2-306 16,-2 1-27-16,-6 6-25 16,-1 5-31-16,-8 1 14 15,-1 11-5-15,0-3 6 16,5 4-6-16,7-4 3 16,10-3-7-16,8-6 1 15,11 1-4-15,5-7 3 16,10-5-2-16,9-3 6 15,8-6 0-15,0-11 4 0,1 10-5 16,-6 6 2-16,-4 4-6 16,-7 8 1-16,-4 13-8 15,-4-10 3-15,-11 50-3 16,-7 5 7-16,-7 14-3 16,-8 3 12-16,-10 12 15 15,-4-42 14-15,-7-2 10 16,-2-16 8-16,-4-4-8 15,13-11-10-15,8-9-19 16,11-5-9-16,10-9-21 16,13-10-29-16,12-39 417 15,5-60-814-15,7-6 381 16</inkml:trace>
          <inkml:trace contextRef="#ctx0" brushRef="#br0" timeOffset="-348300.3467">14787-4240 990 0,'-25'30'265'0,"5"-5"75"16,0 5-269-16,6 1-41 15,2 0-5-15,11-4-3 16,2 3-6-16,8 34 1 16,4 7-7-16,2-9 3 15,-1 17 0-15,-4 3 8 0,-6-36 5 16,-1-9 7-16,-5 2-1 15,-3-19 0-15,-1-1 3 16,2-20-2-16,-7-25-7 16,2-9 2-16,-3-16-7 15,2-49-6-15,3 7-11 16,5 18 3-16,-1 13-9 16,5 16 1-16,5 45-11 15,1 4 5-15,1 6-6 16,2-8 8-16,6 50-2 15,-3-6 9-15,2-45-4 16,3 1 5-16,-1-2-2 16,-2-47 5-16,-4 2-1 15,-3 43 2-15,-4-5 0 16,-7 4-1-16,-1-6-3 0,-2 6-1 16,1 1-5-16,-1 7-1 15,-1 3-2-15,5 3 3 16,-6 50-2-16,1 5 4 15,0 22 1-15,5 8 1 16,1 5-4-16,6-51 2 16,5-9-4-16,4-33 5 15,9-37-4-15,4-24 7 16,3-47 0-16,1 0 5 0,-3-2-3 16,-9 26 3-16,-8 17-4 15,-7 46 0-15,-5 8-6 16,-5 11 2-16,-5 9-4 15,0 0 3-15,-2 45-3 16,3 9 6-16,3 19-4 16,6-1 5-16,3 11-4 15,1-51 3-15,6-14-3 16,5-32 3-16,6-31-1 16,1-13 5-16,12-51-2 15,-5 1 5-15,3 7-4 16,-8 22 2-16,-1 4-5 15,-10 49 2-15,-4 7-9 16,-8 5 5-16,-4 6-4 0,-4 2 5 16,-10 58-5-16,2 1 8 15,-1 16-4-15,4 0 3 16,6 4-8-16,7-53 4 16,10-12-5-16,3-19 5 15,7-12-3-15,-2-21 9 16,2-8-3-16,-1 7 6 15,3-51-6-15,-11 60 3 16,1-38-5-16,-1 7 5 16,-7 2-5-16,-7 51 7 0,1-57-5 15,-3 54 5-15,-2-1-7 16,3-3 5-16,0 3-8 16,0 1 4-16,-1 4-6 15,-4 2 5-15,0-1-4 16,-1 2 5-16,6 3-2 15,-5-4 5-15,7 52-7 16,-4 6 6-16,7-1-6 16,-1 17 3-16,8-5-2 15,-2-51 1-15,9-1-8 16,-3-7 8-16,0-21-4 16,1 3 2-16,2-12 3 15,-6-3 6-15,1 1-6 16,-3 0 7-16,-2-47-7 15,-2 9 5-15,1 2-5 0,0 5 4 16,2 0-6-16,-2 49 5 16,1-1-5-16,-3 2 5 15,0-3-6-15,-1 3 10 16,-1 0 11-16,-1 0 9 16,0-1-4-16,0-1 5 15,0-2-8-15,2-1-13 16,1-3-6-16,0 1 3 0,0 1-5 15,-1 1 2-15,-2 7-6 16,0-2 3-16,3 4-4 16,0-1 4-16,3 0-44 15,3-6-36-15,2-3 444 16,3-6-819-16,10-7 380 16</inkml:trace>
          <inkml:trace contextRef="#ctx0" brushRef="#br0" timeOffset="-347764.7577">15478-4001 974 0,'-9'1'331'15,"5"-2"43"-15,10 2-258 16,3-1-67-16,11-1-22 15,4-2-23-15,10 0-1 16,1-5 4-16,4-3-29 16,-9-1-19-16,1 1-335 15,-16-1 75-15</inkml:trace>
          <inkml:trace contextRef="#ctx0" brushRef="#br0" timeOffset="-348003.6526">15609-4148 723 0,'-3'7'346'16,"-5"1"-17"-16,0 6-132 16,4-7-155-16,1 4-12 15,4 0-12-15,4 0-1 16,-1-5-1-16,-1 8 8 16,-3-2 6-16,-4 3 6 15,-2 0 5-15,-3 42 6 16,-4 2-3-16,1 5-5 0,3-4-5 15,0 6-8-15,6-40-12 16,4-6-7-16,5-13-4 16,5-8-2-16,4-8 3 15,5-17-2-15,5-45 6 16,5 7-3-16,1 4 0 16,4 3-1-16,-1 11 3 0,-6 43-57 15,-8-2-19 1,-14 4-350-16,-12 1 56 0</inkml:trace>
          <inkml:trace contextRef="#ctx1" brushRef="#br0">4446-2187 0,'0'0'0,"0"0"32,0 0-1,0 0-15,0 0 15</inkml:trace>
          <inkml:trace contextRef="#ctx0" brushRef="#br0" timeOffset="-67536.6182">1292-3031 593 0,'-5'-10'448'16,"-6"13"-79"-16,-4 0-44 15,-3 6-247-15,-5 9-23 16,4 4-27-16,2-2-14 16,10-2-5-16,-1 1-5 15,5-13 2-15,3 0-8 16,6-2 6-16,0-4-4 16,7-6 6-16,5 3-5 15,0-3 7-15,5 3-7 16,2 3 3-16,-2 2-7 15,-3-1 4-15,-2 4-8 16,-5-4 5-16,-6 5-5 16,-4 8 6-16,-1 3-3 0,-5 1 6 15,-3 1 8-15,-4-4 14 16,-3 2 12-16,-4-5 8 16,-2-1 0-16,2-2-7 15,1 2-13-15,5-7-12 16,5 1-29-16,6-2-39 0,6-6-57 15,8-3 94-15,9-11-417 16,1 0 139-16</inkml:trace>
          <inkml:trace contextRef="#ctx0" brushRef="#br0" timeOffset="-67153.604">1419-2917 779 0,'6'0'307'16,"0"-1"18"-16,-4 8-171 15,1 9-93-15,-2 14-5 16,3-10-8-16,0 3-8 15,4-4-8-15,4-13-8 16,3-9-8-16,8-8 0 16,2-12 1-16,9-5-4 15,-1 4 1-15,6 4-8 16,-13 6-1-16,0 12-10 16,-6 9 3-16,-3 5-5 15,-7 2 6-15,1 4-5 16,4 2 11-16,-2-8-5 0,-4-2 7 15,9-10 5-15,2-11 11 16,5-9-5-16,2-5 6 16,9-5-6-16,-7 4-7 15,1 4-11-15,-10 16 0 16,-3 9-8-16,-8 11 4 16,-2 3-4-16,-6 9 8 15,2-8-3-15,-1-9 7 0,1 2-4 16,1-3 4-16,6-7-2 15,-3-4 5-15,10 3 6 16,1-12-39-16,1 6-374 16,-7 7 118-16</inkml:trace>
          <inkml:trace contextRef="#ctx0" brushRef="#br0" timeOffset="-61743.2542">3233-3205 758 0,'-2'-1'370'15,"1"-2"4"-15,-1 6-182 16,1 4-84-16,4 6-55 16,3 8-23-16,0 4-25 15,6 4-4-15,1-8 4 16,2-8-2-16,0-18 5 16,18-21 1-16,0-16 2 15,12-14-2-15,-5 2-12 0,-2 2-18 16,-12 20-5-16,-8 10-12 15,-8 21-3-15,-7 16 7 16,-3 5 16-16,-10 18 3 16,4-1 13-16,0 0 3 15,5-8 12-15,13-9-360 16,3-25 122-16</inkml:trace>
          <inkml:trace contextRef="#ctx0" brushRef="#br0" timeOffset="-62493.4331">4260-3231 750 0,'11'-20'391'0,"-3"1"-11"16,-5 8-141-16,-5 13-141 15,5-10-30-15,-1 2-34 16,-8 15-18-16,4 2-8 16,1 6-7-16,-4 4 3 15,-4 15-6-15,4-10 4 16,-7 11-4-16,0-5 7 16,-1 3 2-16,3-6 10 0,-1-1-1 15,11-14 6-15,6-13 1 16,6-15 0-16,14-15-6 15,4-11 1-15,6-4-7 16,1 12-1-16,1 3-9 16,-11 15 1-16,-3 9-10 15,-12 10 4-15,-2 10-7 16,-9 8 6-16,-1 9-2 16,-3-1 12-16,1-2 3 15,1-10 10-15,1-6 24 16,1-11 22-16,4-14 4 15,-2-8 1-15,5-12-9 16,-4-4-23-16,-1-5-23 16,1 12-7-16,-4-1-8 15,-8 20 3-15,3 4-7 16,2 10 4-16,0 2-5 0,0 13 7 16,5-7-6-16,-1 2 7 15,4 1-5 1,-1-6 3-16,6-4-4 0,3-7 5 15,3-4-3-15,2-4 3 16,2-3-1-16,-2 0 3 16,-2 0-3-16,-6 2 3 15,-3-2-3-15,-3 14 2 16,-2-10-2-16,-1 12 2 0,2-9-3 16,0 4 2-16,4-14-1 15,-1 5 2-15,3-11-3 16,-1 9 4-16,-2-3-3 15,-2 4 2-15,-5 6-5 16,-2 3 0-16,-8 4-5 16,-1 8 4-16,-8 5-4 15,3 6 7-15,-3 11-1 16,5 1 4-16,1 2-4 16,6-2 3-16,5-6-5 15,5-12 2-15,7-8-2 16,6-11 4-16,8-13-2 15,6-5 6-15,8-9-3 16,-5 4 3-16,5 2-4 16,-5 11 1-16,-3 12-5 15,-6 4 3-15,-1 18-6 0,-8 2 4 16,-2 4-2-16,-4-4 6 16,-4 8-4-16,1-16 7 15,1-3-5-15,-1-2 6 16,7-19-3-16,-1-7 6 15,5-14-6-15,0 2 6 16,2-5-8-16,-10 15 5 0,-1 8-11 16,-3 12 4-16,-6 2-6 15,-4 14 5-15,6 12-6 16,-5-7 10-16,2-1 3 16,0 5-21-16,2-17-129 15,-4-13-192-15</inkml:trace>
          <inkml:trace contextRef="#ctx0" brushRef="#br0" timeOffset="-60835.1972">4821-3905 961 0,'16'-26'351'16,"-12"26"17"-16,4 38-223 15,-3 4-135-15,1 19-13 16,-2 14 6-16,6-12-5 16,-1-6 8-16,8 0-3 15,-2-30 4-15,0-14 0 16,2-16 7-16,-1-28-3 15,-1-14 4-15,3-5-6 16,-2 8-1-16,-3 1-6 16,-5 22-10-16,-6 27-14 15,-7 30 1-15,-3 10-26 0,1 7 484 16,16 7-811-16</inkml:trace>
          <inkml:trace contextRef="#ctx1" brushRef="#br0" timeOffset="321142.145">3763-2808 0</inkml:trace>
          <inkml:trace contextRef="#ctx0" brushRef="#br0" timeOffset="-68266.2258">383-2968 524 0,'7'12'286'0,"4"-1"11"15,-6 3-122-15,2 0-39 16,2-2-48-16,1 5-34 0,-3 1-27 15,6 4-15-15,-1 2-2 16,-1-4-13-16,5-9-120 16,12-11-200-16,1-6 17 15</inkml:trace>
          <inkml:trace contextRef="#ctx0" brushRef="#br0" timeOffset="-67928.4918">648-2910 418 0,'1'-10'440'0,"-2"10"-98"16,-1 0-31-16,-1 3-168 15,0 1-83-15,-3 18-20 16,1-4-26-16,2 11-12 16,5 2 1-16,4-2-3 15,3-9 3-15,5-11-2 16,4-13 8-16,8-15 3 16,5-14 6-16,9-7-3 15,1 0 1-15,1 5-8 16,-7 7-6-16,-6 20-7 15,-10 5 1-15,-6 16-3 16,-5 5 4-16,-5 14-1 16,-3-3 8-16,3 6-1 0,0-10 5 15,0-5 9-15,5-12 7 16,1-5 9 0,0-9 10-16,5-5-4 0,0-6-7 15,4-1-8-15,-4 5-12 16,-5 7-10-16,1 6-14 15,-4 11-62-15,-3 7-20 16,6-4-323-16,5-6 43 16</inkml:trace>
          <inkml:trace contextRef="#ctx0" brushRef="#br0" timeOffset="-63908.0722">3822-3262 474 0,'4'-32'450'0,"4"-1"-70"16,-3 13-23-16,-2 5-162 16,-3 9-56-16,-8 3-26 15,-4 9-44-15,-11 5-22 16,0 4-28-16,-6 1-12 16,6-1 1-16,1 8-6 15,7-6 5-15,4 6-9 16,10-9 5-16,-3 6-6 15,1-13 4-15,11 1-5 16,-6-10 6-16,1 7-5 16,6-4 5-16,12 6-5 15,1-4 5-15,10 6-7 0,2 2 7 16,1 2-5-16,-9 0 5 16,-3 5-5-16,-9-4 3 15,-3 6-3-15,-11-5 3 16,-5 8-4-16,-4 5 3 15,-8-10-2-15,-5 1 5 16,-5 1-3-16,1-4 7 16,-3-6-3-16,7 5 6 0,4-9-4 15,4-4 1-15,3-10-81 16,10-1-39-16,10-11-343 16,11-6 22-16</inkml:trace>
          <inkml:trace contextRef="#ctx0" brushRef="#br0" timeOffset="-63462.7298">3937-3215 934 0,'4'-3'298'0,"1"8"40"15,0 7-258-15,-1 16-36 16,-2 9-33-16,1 13-1 16,-3-2 1-16,4 6-3 15,1-10 2-15,4 1 2 16,-1-13 4-16,4 5 4 15,-3-5 6-15,2 0-2 0,-3-6-1 16,-2-1 8-16,-3-12 4 16,-2-6 44-16,-2-9 17 15,-2-16 2-15,-2-13-11 16,1-18-11-16,1-8-49 16,9-18-21-16,6 9-4 15,5-5-3-15,1 19 0 16,2 8-5-16,-6 19 1 0,0 7-4 15,-5 15 1 1,3 3-4-16,-4 4 5 16,-2 6-3-16,-1 0 6 0,-4 6-2 15,-4-1 7-15,-8 14-5 16,-1-6 3-16,-8 6-3 16,-4-3 8-16,-6 2-4 15,4-13 5-15,2 1-8 16,2-9-19-16,7-5-67 15,10-7-29-15,5-2-36 16,8-6 41-16,12-2-329 16,8-7 156-16</inkml:trace>
        </inkml:traceGroup>
      </inkml:traceGroup>
      <inkml:traceGroup>
        <inkml:annotationXML>
          <emma:emma xmlns:emma="http://www.w3.org/2003/04/emma" version="1.0">
            <emma:interpretation id="{FF207FBD-13CE-49CF-9111-4133918F49F2}" emma:medium="tactile" emma:mode="ink">
              <msink:context xmlns:msink="http://schemas.microsoft.com/ink/2010/main" type="line" rotatedBoundingBox="20550,5029 24978,4764 25015,5380 20587,5645">
                <msink:destinationLink direction="with" ref="{99D98EC4-64EF-40CE-88C3-2EB199816D1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315E81E-7560-4893-8169-064E1070444D}" emma:medium="tactile" emma:mode="ink">
                <msink:context xmlns:msink="http://schemas.microsoft.com/ink/2010/main" type="inkWord" rotatedBoundingBox="20550,5029 24978,4764 25015,5380 20587,5645"/>
              </emma:interpretation>
            </emma:emma>
          </inkml:annotationXML>
          <inkml:trace contextRef="#ctx0" brushRef="#br0" timeOffset="-58683.2695">5930-3124 271 0,'-5'-9'290'16,"12"1"-47"-16,3-4-21 16,13-2-69-16,8 2-49 15,17-5-18-15,5-2-29 16,22-11-7-16,7 4-30 16,25-7-2-16,-1 3-13 15,24-1 3-15,-7 16-8 0,12-1 5 16,-20 4-4-16,1 3 4 15,-27 6-5-15,-1-6 6 16,-30 1-5-16,-1 0 4 16,-19 1-3-16,-4-3 4 15,-14 7-6-15,-10-4 3 16,-8 5-1-16,-14 1 5 16,-13 4-4-16,-23 3 7 15,-5 5-4-15,-30 1 3 16,-6 2-7-16,-21 4 6 15,2 0-6-15,-11 4 3 16,14-8 0-16,0 4 2 16,13-4-4-16,3-5 4 15,17 2-4-15,3-2 2 0,18-6-5 16,7 6 1-16,16-9-4 16,7 7 4-16,10 3-4 15,15 4 9-15,13-12-6 16,29-7 7-16,17-13-3 15,38-8 1-15,8-8-5 16,37-3 7-16,-4 17-6 16,19-5 4-16,-24 9-6 15,-2 0 30-15,-40 5-365 0,-34 7 127 16</inkml:trace>
          <inkml:trace contextRef="#ctx0" brushRef="#br0" timeOffset="-84912.8467">10487-4052 1023 0,'-8'-6'303'0,"-4"9"58"16,-5 9-271-16,-3 6-76 16,-3 38-5-16,7 0-2 15,3 35 3-15,10 2 2 0,9 9 10 16,5-33-1-16,1 0 16 16,-1-37 6-16,3-14 25 15,-5-10-8-15,2-3 5 16,0-8-20-16,2 0-2 15,-2-7-23-15,7-19 2 16,4-8-9-16,6-30 2 16,-1-39-9-16,4 2 3 15,-4 15-8-15,-2 1 4 16,-7 25-5-16,1 40 5 16,-7 5-7-16,-6 3 10 15,-1 10 0-15,-2 3 9 16,-5 2-7-16,-1 0 4 15,0 2-12-15,2 0-2 0,-4 1-10 16,2-3-8-16,0 6-30 16,0 0-95-16,-2 0 81 15,-6 5-410-15,-7 4 77 16</inkml:trace>
          <inkml:trace contextRef="#ctx0" brushRef="#br0" timeOffset="-357393.0964">17753-5183 845 0,'-9'7'199'0,"6"3"75"16,1-3-243-16,-1 4-3 16,5 1 8-16,1 10 34 15,-6 5 7-15,0 15 19 16,-2 4-17-16,0 8-9 15,-4-5-37-15,3-2-9 16,3-13-20-16,-2-8 3 16,4-14-5-16,2-6 8 15,2-9-1-15,2-3 11 16,1-5-1-16,-1 1 14 16,-1-3-3-16,1 7 14 15,-7-1-3-15,4-3 26 16,-2 7-7-16,-3 2 6 0,-2-4-19 15,4 7-3-15,-5-1-29 16,0 5-1-16,4-3-13 16,2 5 8-16,0-8-9 15,-2 3 6-15,2-1-7 16,-4 4 5-16,-5-3-7 16,1 14 2-16,2-2-7 0,-3 7 7 15,6-2-6-15,0 7 7 16,1-7-1-16,5 2 6 15,-1-7-5-15,1-4 4 16,3-5-5-16,-5-2 7 16,1-5-4-16,2-2 6 15,0-2-5-15,-1 1 6 16,1-1-15-16,-5 0-61 16,-4-1-52-16,-7-1 67 15,-2-6-436-15,-3-2 128 16</inkml:trace>
          <inkml:trace contextRef="#ctx0" brushRef="#br0" timeOffset="-356535.1813">17893-4863 906 0,'-11'14'265'0,"2"3"77"15,3-3-233-15,-5 3-36 16,-1 0-5-16,4 3 7 15,3 1-28-15,4-4-4 16,2-6-25-16,5-5-1 16,-3-3-12-16,-4-9 12 0,7-2-6 15,3-6 8-15,-4-4-7 16,3-8 5-16,1 6-12 16,-6-6 4-16,-2 9-8 15,-1 6 3-15,-3 2-12 16,0 13 7-16,-1 10-8 15,-3 9 8-15,9 0-1 0,-7 10 21 16,10-7-2-16,-2-3 10 16,2-8-5-16,-1-4 8 15,5-10-14-15,8-13 8 16,6-8-9-16,3-11 6 16,1 1-10-16,0-9 4 15,-12 12-11-15,-8 1 4 16,-7 10-9-16,-8 15 2 15,-3 8-7-15,-7 10 4 16,-1 14-5-16,-2 6 10 16,4-5 2-16,0 3 14 15,8-9-3-15,6-9 6 16,6-11-8-16,6-10 8 16,5-12-14-16,10-10 6 15,1-7-4-15,7 0 4 16,-3 7-10-16,-4-1 3 15,-8 13-7-15,-6 8-4 16,-8 7-5-16,-6 8 1 0,-5 8-3 16,-4 12 6-16,-1 7 3 15,1-6 8-15,4-3-11 16,2-3-99-16,5-16-40 16,10-16-331-16,3-10-10 15</inkml:trace>
          <inkml:trace contextRef="#ctx0" brushRef="#br0" timeOffset="-358041.2679">17282-4791 1034 0,'-31'34'284'0,"2"6"97"16,9-5-301-16,8-2-4 16,11-12-29-16,8-1-9 15,10-12-28-15,5-8 1 16,-1-10-7-16,7-17 7 15,1-5-4-15,3-16 6 16,-1-3-6-16,-1-19 3 16,-8 4-4-16,-5-8 1 15,-7 16-4-15,-5 4 1 16,-6 31-4-16,-9 20 3 0,-7 23-1 16,-6 23 1-16,-3 12 0 15,-1 13 13-15,5-5-3 16,8 0 6-16,8-19-3 15,8-4 3-15,6-15-13 16,10-9 3-16,2-11-7 0,8-16 9 16,2-12-3-16,5-4 5 15,-7-4-5-15,0 2 4 16,-10 7-9-16,-7 10 1 16,-8 6-8-16,-8 11 1 15,-4 11-5-15,-3 10 1 16,-4 7 0-16,1 10 8 15,6-8-1-15,6 0 5 16,6-9-2-16,9-9 3 16,8-14-1-16,9-14 5 15,2-10 1-15,6-8-41 16,-2-3-43-16,-3-2-369 16,-18 12 61-16</inkml:trace>
          <inkml:trace contextRef="#ctx0" brushRef="#br0" timeOffset="-358951.1041">16616-5183 1140 0,'-10'0'271'15,"-7"12"98"-15,6 14-331 16,-6 20-26-16,7 6-9 0,-3 22 2 16,6 27-2-1,0-4 1-15,1 4 10 16,8-4-2-16,-2-22 17 16,1-35-1-16,6-10 7 15,0-25-6-15,1-19 27 16,9-17-9-16,12-22 14 15,3-12-10-15,8-24 7 16,-2 4-28-16,1-14-4 16,-13 21-17-16,-3 4 4 15,-8 28-10-15,-6 10-2 16,-3 28-8-16,-9 17-34 16,-3 19-57-16,-5 7-372 0,1 8 73 15</inkml:trace>
          <inkml:trace contextRef="#ctx0" brushRef="#br0" timeOffset="-358537.0455">16641-4597 849 0,'-15'9'367'15,"13"-1"11"-15,7-12-185 16,10-2-111-16,2-1-36 16,17-6 1-16,1 1-25 15,8 4-6-15,-8 5-16 16,0 6 1-16,-10 5-4 0,-8 7 3 15,-8 4 0-15,-3 1 5 16,-3 0 2-16,-3-3 4 16,-1-8 1-16,-2-8 24 15,1-7 2-15,1-12 4 16,-1-10-2-16,2-7 1 16,-1 3-29-16,-1 1-1 15,0 8-9-15,1 9-2 16,1 13-6-16,3 5 1 15,-1 6-3-15,2 6 5 16,4 3-2-16,7-4 4 16,2-3 0-16,9-12 1 15,6-9-2-15,7-15 6 16,-4-2-2-16,3-8 6 16,-13 2-4-16,-13 1 4 15,-6 13-5-15,-15 2 4 0,-8 4-9 16,-4 13 5-16,2 6-7 15,-7 16 2-15,8 7-5 16,-1 16 7-16,6-1-4 16,3 5 4-16,9-10-1 15,4-4 6-15,9-12-15 16,11-18-89-16,6-9 424 0,17-23-774 16,7-9 307-16</inkml:trace>
          <inkml:trace contextRef="#ctx0" brushRef="#br0" timeOffset="-355599.7777">18129-5249 745 0,'-17'14'401'15,"2"7"-43"-15,2 14-99 16,6 4-234-16,8 14 0 15,5 0-7-15,5 9-2 16,4-9-8-16,-2 6-1 16,-7-6-4-16,-6 5 2 15,-8-9-3-15,-7 5 0 16,-2 1 6-16,-1 3 13 16,2-9-2-16,4 2 5 15,3-8 0-15,4-16-6 0,4-16-11 16,-2-14 21-16,3-17-2 15,1-21 4-15,4-11-3 16,2-19 3-16,4 8-23 16,1-7 0-16,4 17-5 15,-3 10 0-15,-2 20-5 16,0 8-5-16,-5 15-9 16,-1 9 7-16,-5 10-2 15,1 2 4-15,1 2 6 0,2 0 7 16,-1-6-5-16,4-8 2 15,2-9-2-15,5-9 7 16,1-8-1-16,8-4 3 16,0-1-3-16,-2 2 2 15,-8 8-8-15,-4 3-1 16,-8 6-2-16,-2 6 7 16,-2 6-1-16,-2 2 5 15,2 0-1-15,3-1 3 16,0-2-7-16,3-7 4 15,6-8-2-15,5-9 7 16,3-2-5-16,8-2-28 16,1-3-20-16,-8 6-19 15,-3 10-9-15,-5 5-8 16,-10 4 30-16,-10 10 18 0,0 0 23 16,-4 10 23-16,2-4 15 15,1 0 18-15,6-4 1 16,5-5 11-16,2-10-13 15,5-5 6-15,4-8-20 16,8-3 0-16,2-3-18 16,4 0-1-16,-4 3-14 15,-1 10 1-15,-6 2-11 16,-3 7 6-16,-7 11-6 0,-4 4 6 16,-3-8 0-16,-1 4 9 15,-3-3-6-15,4-7 7 16,0-6-8-16,5 2 6 15,-2-5-6-15,9-10 8 16,-1-8-29-16,5-11-51 16,-2-5-36-16,5-6 82 15,-9 3-435-15,2 0 163 16</inkml:trace>
          <inkml:trace contextRef="#ctx0" brushRef="#br0" timeOffset="-355225.4821">18514-5057 885 0,'-11'39'271'15,"-3"12"64"-15,4-5-243 16,-4 11-11-16,0-11-25 15,12-6-3-15,10-16-21 16,-2-2-6-16,8-16-25 16,3-8 2-16,-5-8-4 15,0-10 8-15,7-6-1 0,-1-2 8 16,-4 3-7-16,3 9 2 16,-6 12-11-16,-4 11 11 15,-5 3-4-15,-2 10 8 16,-2 3-1-16,1 2 20 15,-1-7-4-15,2-1 8 16,0-8-3-16,5-6 11 16,1-6-18-16,8-4 0 15,0-1-8-15,1-1 5 16,-3 1-27-16,-6 7 392 16,-3 10-824-16,-7 2 388 15</inkml:trace>
          <inkml:trace contextRef="#ctx0" brushRef="#br0" timeOffset="-355583.7747">18544-5133 771 0,'-6'-1'298'0,"0"-2"27"15,2-2-201-15,-1 1-59 16,2-1-41-16,3-3-151 16,1 2-198-16,1 3 10 0</inkml:trace>
          <inkml:trace contextRef="#ctx0" brushRef="#br0" timeOffset="-357150.716">17583-4843 977 0,'1'-10'349'15,"4"-1"45"-15,12-1-244 16,3 5-74-16,12-2-21 0,2 5-33 16,2-9-4-16,-3 9-14 15,-3-5-14-15,-11 1-55 16,-12-7-343-16,-8-1 79 15</inkml:trace>
          <inkml:trace contextRef="#ctx0" brushRef="#br0" timeOffset="-357122.7923">17589-5134 1131 0,'-8'-2'290'0,"4"2"83"16,7 6-332-16,7 7-10 15,9 1-53-15,5-5-351 16,1-3 112-16</inkml:trace>
        </inkml:traceGroup>
      </inkml:traceGroup>
    </inkml:traceGroup>
    <inkml:traceGroup>
      <inkml:annotationXML>
        <emma:emma xmlns:emma="http://www.w3.org/2003/04/emma" version="1.0">
          <emma:interpretation id="{455CBF72-BE5F-4ADE-B0FC-2C324A236671}" emma:medium="tactile" emma:mode="ink">
            <msink:context xmlns:msink="http://schemas.microsoft.com/ink/2010/main" type="paragraph" rotatedBoundingBox="18092,6393 25267,5590 25382,6620 18207,74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2D9A59-6DEC-4EC4-9F21-A16894B4965B}" emma:medium="tactile" emma:mode="ink">
              <msink:context xmlns:msink="http://schemas.microsoft.com/ink/2010/main" type="inkBullet" rotatedBoundingBox="18106,6519 18961,6424 19048,7203 18193,7299"/>
            </emma:interpretation>
          </emma:emma>
        </inkml:annotationXML>
        <inkml:trace contextRef="#ctx0" brushRef="#br0" timeOffset="-47302.5238">4085-1535 1224 0,'7'-1'370'0,"-7"4"106"15,-2 0-334-15,1 6-29 16,-6 5-29-16,-2 1-24 16,0 5-31-16,-2 5-38 15,2 1-111-15,0 5-383 16,3-7 71-16</inkml:trace>
        <inkml:trace contextRef="#ctx0" brushRef="#br0" timeOffset="-47580.4189">3678-1668 973 0,'6'-5'332'0,"-6"-4"81"16,0 6-248-16,0 0-15 15,0 0-24-15,-6 1-20 16,-4 7-37-16,-10 3-28 0,-3 6-24 16,-15 12-15-16,-5 6 2 15,-4 12-5-15,1 5 7 16,-3 4-3-16,13-9 3 15,4 4-2-15,12-10 2 0,8-3-5 16,7-7 1-16,8-2-4 16,11-12 2-16,11-3-6 15,5-5 5-15,13-3-3 16,2-2 5-16,5-1-3 16,-8 3 6-16,-5 3-6 15,-13 2 4-15,-5 6-6 16,-9 4 4-16,-4 7-5 15,-7 1 7-15,-4 5-5 16,-4-1 8-16,-5 3 10 16,-4-4 17-16,-5 0 11 15,0-3 16-15,-6-5 8 16,-3-4-4-16,-4-4-12 16,4-9-11-16,-3-2-15 15,7-7-10-15,2 1-11 16,11-6 1-16,4 4-8 15,5 3 3-15,3 2-16 0,1-1-18 16,4 7-94-16,-1 2-70 16,4 7-367-1,-2 0 20-15</inkml:trace>
        <inkml:trace contextRef="#ctx0" brushRef="#br0" timeOffset="-47046.7282">4082-1119 1109 0,'3'22'356'16,"-6"-7"105"-16,2-1-295 15,-2-5-48-15,-2 0-31 16,2 7-19-16,-1-6-49 16,2 4-42-16,0-5-52 0,1 4-157 15,-4-1-245 1,-1 9-23-16</inkml:trace>
      </inkml:traceGroup>
      <inkml:traceGroup>
        <inkml:annotationXML>
          <emma:emma xmlns:emma="http://www.w3.org/2003/04/emma" version="1.0">
            <emma:interpretation id="{EC500578-5E85-4FC7-A835-486FD28215D0}" emma:medium="tactile" emma:mode="ink">
              <msink:context xmlns:msink="http://schemas.microsoft.com/ink/2010/main" type="line" rotatedBoundingBox="19545,6230 25267,5590 25382,6620 19660,7261">
                <msink:destinationLink direction="with" ref="{38EA1D1E-E4C4-4A35-9B2E-750FCFBC3DC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6EEF7B3-EC50-42EC-8D40-9313E5186146}" emma:medium="tactile" emma:mode="ink">
                <msink:context xmlns:msink="http://schemas.microsoft.com/ink/2010/main" type="inkWord" rotatedBoundingBox="19567,6423 22192,6130 22286,6967 19660,72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9312.5465">4694-1693 1227 0,'-7'2'368'16,"2"-5"94"-16,3 3-352 16,9 3-21-16,0-2-34 15,15-4-22-15,7 5-13 0,17-10-4 16,3 2 5-16,6-6-6 15,-1 0-1-15,6 1-7 16,-14-3 0-16,7 3-8 16,-5 2 7-16,-2 1-7 15,-13-4 7-15,3 9-5 16,-15-3 4-16,-5 1-5 16,-6 4 3-16,-4 1-4 15,-7 1 4-15,-5-1-2 16,-3 3 6-16,-10 0-1 15,-1 2 3-15,-9-2-2 16,-5 9 3-16,-6 2-5 16,-1-1 3-16,-10-1-5 15,4 2 4-15,-8-4-6 16,7 0 3-16,-1-1-5 0,14-2 5 16,4-4-7-1,14 1 5-15,11-6-8 0,12 2 6 16,10-5-7-16,10-2 6 15,14 1-7-15,1-2 11 16,7 2-7-16,-4-6 8 16,0 4-10-16,-13-3-16 0,-5 5-129 15,-9 4-351 1,-5 35 52-16</inkml:trace>
          <inkml:trace contextRef="#ctx0" brushRef="#br0" timeOffset="-30491.4862">4690-1677 1140 0,'3'-22'393'16,"9"8"63"-16,3 10-283 0,16-7-73 16,7 8-31-16,11-5-2 15,0 7-26-15,13 1-18 16,-10-5-12-16,3-5-5 15,-9 3-3-15,0-2-131 16,-6 2-366-16,-6-6 76 16</inkml:trace>
          <inkml:trace contextRef="#ctx0" brushRef="#br0" timeOffset="-30791.2516">4871-1067 1108 0,'-7'5'307'0,"9"0"95"15,1-2-302-15,2-3-20 16,5 3-10-16,13-6-9 16,0-5-16-16,16 0-16 15,4-4-9-15,9-6-12 16,-8-1 1-16,5 4-7 15,-13-2 10-15,-6 8-74 16,-10 1-43-16,-8 2-346 16,-7-5 31-16</inkml:trace>
          <inkml:trace contextRef="#ctx0" brushRef="#br0" timeOffset="-31045.218">5041-1650 1169 0,'3'-4'406'16,"-5"2"43"-16,4 1-267 16,1-1-141-16,0 11-15 15,2 5 5-15,1 8-16 16,-3 1-7-16,1 10-6 0,6 0 4 15,-4 2-5-15,1-3 5 16,1 2-5-16,-2-6 3 16,-1 2-27-16,-5-5-33 15,-3 1-83-15,0-5 86 16,-7 5-417-16,3-7 110 16</inkml:trace>
          <inkml:trace contextRef="#ctx0" brushRef="#br0" timeOffset="-28711.4151">5415-1355 1161 0,'-2'-2'359'0,"-2"10"75"15,-5 9-291-15,1 4-74 0,-3 19-6 16,0 3-19-16,2 9-11 16,8-5-13-16,5-5-8 15,4-14-2-15,6-10-4 16,1-10 5-16,8-5-1 15,-1-9 7-15,8-15-1 16,-2-7 6-16,2-15-6 16,-8-6 2-16,1 1-9 15,-12 12 2-15,-7 9-6 16,-2 18 0-16,4 17-10 16,-9 13 7-16,3 16-6 15,-3 6 7-15,-3 6-3 16,0-7 11-16,6 1-7 15,3-16 5-15,12-7-31 0,11-9-77 16,12-22-405-16,4-24 84 16</inkml:trace>
          <inkml:trace contextRef="#ctx0" brushRef="#br0" timeOffset="-27968.7243">5856-1479 1103 0,'-6'-5'410'16,"6"2"45"-16,8 1-286 16,6 1-72-16,10 2-26 15,9-2-46-15,8-4-6 16,3-2-3-16,7 1-7 15,-7-5 2-15,4 0-102 16,-11-3 436-16,3 5-822 16,-5-3 320-16</inkml:trace>
          <inkml:trace contextRef="#ctx0" brushRef="#br0" timeOffset="-28246.9075">6057-1663 1215 0,'0'-5'378'16,"-6"14"71"-16,0 8-317 15,-2 5-75-15,2 8-22 16,5 9-7-16,2-3-10 16,5 1-10-16,5 3-2 15,1-6-6-15,1-7 4 16,-3-2 0-16,0-10-6 16,-6-7-59-16,-2 0-47 0,-7-5 36 15,-4-5-306-15,-9-1-85 16,-1-1 24-16</inkml:trace>
          <inkml:trace contextRef="#ctx0" brushRef="#br0" timeOffset="-27445.9429">6315-1843 1165 0,'-8'-3'392'0,"7"3"68"15,7-3-304-15,2-2-70 16,11 1-25-16,11-1-33 15,11 1-14-15,7-4-4 16,13-1-8-16,-3-1 4 0,5 0-3 16,-12-4 3-1,-5 5-19-15,-16 1-68 0,-5 0-397 16,-22 7 93-16</inkml:trace>
          <inkml:trace contextRef="#ctx0" brushRef="#br0" timeOffset="-27700.3131">6606-1840 714 0,'6'2'499'0,"2"2"-83"15,-3 1-105-15,1 6-191 16,-2 2-60-16,3 6-11 15,-4-1-17-15,1 11-5 16,-1-7-15-16,0 13-8 16,0 0 2-16,2 2-2 15,-3-6 3-15,1 3-14 16,-3-16-31-16,0-6-80 16,-3-9 208-16,-2 1-545 15,-1-6 183-15</inkml:trace>
          <inkml:trace contextRef="#ctx0" brushRef="#br0" timeOffset="-26680.7922">7109-1677 1146 0,'0'-2'309'0,"-1"4"96"16,2 2-330-16,-1 13-22 16,-1 9-12-16,1 10-10 15,-3 7-10-15,3 6-2 16,1-9 2-16,2 1-7 15,0-12-5-15,2-4-2 16,-2-7-1-16,-2-6-11 16,-1-10-32-16,7-5-13 15,-1-9-243-15,9-16-140 0,2-4-37 16</inkml:trace>
          <inkml:trace contextRef="#ctx0" brushRef="#br0" timeOffset="-26131.0855">7125-1438 891 0,'3'-6'392'16,"7"4"5"-16,6-1-176 15,4-1-163-15,9-1-12 16,0 2-22-16,3-3-13 16,-3 4 210-16,-9 7-630 15,-11 0 282-15</inkml:trace>
          <inkml:trace contextRef="#ctx0" brushRef="#br0" timeOffset="-26401.3564">7335-1725 1127 0,'-2'2'342'16,"-4"5"78"-16,-2 4-298 16,-1 11-42-16,0 7-20 15,1 11-12-15,5-4-16 16,5 11-16-16,4-6-6 0,6-3-7 16,2-5 2-16,3-1-6 15,-5-11-14-15,-3-4-55 16,-6-5-43-16,-4-7-342 15,-8-3 50-15</inkml:trace>
        </inkml:traceGroup>
        <inkml:traceGroup>
          <inkml:annotationXML>
            <emma:emma xmlns:emma="http://www.w3.org/2003/04/emma" version="1.0">
              <emma:interpretation id="{8E4E7734-CBAF-4C5B-9695-9308785EEE10}" emma:medium="tactile" emma:mode="ink">
                <msink:context xmlns:msink="http://schemas.microsoft.com/ink/2010/main" type="inkWord" rotatedBoundingBox="22528,5896 25267,5590 25366,6470 22626,67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213.6322">7712-1657 997 0,'-6'-5'368'15,"4"2"40"-15,1 0-260 0,4 3-36 16,3 0-37-16,8-5-6 15,4 4-12-15,8-5-13 16,11-2-15-16,12-6-13 16,3 7-6-16,6-7-5 15,-4 3 10-15,-6 2-116 16,-9 3-137-16,-17 1-232 16,-22 5-81-16</inkml:trace>
          <inkml:trace contextRef="#ctx0" brushRef="#br0" timeOffset="-9477.3305">7876-1834 1180 0,'-9'8'329'16,"-4"0"70"-16,3 10-309 16,0 5-84-16,4-1-6 15,5-4 5-15,5 3-2 16,4 2 0-16,4-4-4 16,1-2 4-16,-3 4-3 0,0 1 4 15,-3-7-1-15,-2 0-7 16,-4-1-78-16,-5 0 89 15,-7-6-413-15,0 1 91 16</inkml:trace>
          <inkml:trace contextRef="#ctx0" brushRef="#br0" timeOffset="-7101.0239">8198-2162 978 0,'-9'-6'382'0,"4"1"22"0,4 1-217 16,8 4-137-16,7 3-8 16,7-13-24-16,15-5-2 15,5-3-12-15,16-7 5 16,0 4-6-16,1 5-4 16,-11 7-36-16,-2 15 200 15,-14 7-584-15,-12 13 228 16</inkml:trace>
          <inkml:trace contextRef="#ctx0" brushRef="#br0" timeOffset="-7108.0036">8302-1554 1041 0,'6'1'276'0,"8"-6"101"15,1-1-291-15,13-14-16 16,4 5-11-16,13-13-2 16,-1 7-28-16,10 1-4 15,-8 12-14-15,-5-4-1 16,-13 20-8-16,-5-10-11 15,-19-4-38-15,-8-6-361 0,-10 3 95 16</inkml:trace>
          <inkml:trace contextRef="#ctx0" brushRef="#br0" timeOffset="-7551.658">8457-2125 1164 0,'-3'0'316'0,"1"1"74"16,2 5-309-16,2 7-70 15,-1 25-4-15,4-3 0 16,3 7 0-16,-2-2-4 15,5 6 1-15,1-17-3 16,-1 3 2-16,-2-1-19 16,-3-10-55-16,-6 1 104 15,-8 7-432-15,-4 8 123 0</inkml:trace>
          <inkml:trace contextRef="#ctx0" brushRef="#br0" timeOffset="-6643.3341">8971-1926 886 0,'-2'2'344'0,"2"2"54"15,-4 1-208-15,-7 6-38 0,-5-4-35 16,-13 16-3-16,-3 3-47 16,-3 7-15-16,3-4-39 15,7 0-2-15,14-9-13 16,8-8 3-16,9-1-10 16,4-6-3-16,7-4-10 15,1-4 5-15,3 1-4 0,7-4 9 16,0-1 4-16,1 2 7 15,-8 5-4 1,-1 2 3-16,-9 5-4 0,-5 4 5 16,-3 1-2-16,-1 4 6 15,-4 7-3-15,-1-3 5 16,0 3-6-16,-6-2 15 16,1 1 1-16,-4-7 14 15,1-3-1-15,-10-1 12 16,1 1-15-16,-6-3-1 15,0-6-13-15,-4 4 0 16,6-7-11-16,2-2 1 16,10-1-25-16,1 0-67 15,11-2-48-15,8-1-347 16,12 3 33-16</inkml:trace>
          <inkml:trace contextRef="#ctx0" brushRef="#br0" timeOffset="-5804.5396">9035-1732 822 0,'-9'1'357'0,"6"2"9"15,1-1-173-15,8-1-108 0,5 1-2 16,4-2-31-16,12-11 1 16,2 5-15-16,7 1-2 15,3-10-21-15,-1 4-29 16,-10 2-56-16,-10-3-350 15,-16-7 69-15</inkml:trace>
          <inkml:trace contextRef="#ctx0" brushRef="#br0" timeOffset="-6130.2957">9159-1923 1042 0,'-4'0'368'0,"-1"2"39"16,4 1-290-16,2 8-43 15,-1 1-50-15,5 12-13 16,-1 4-9-16,4 7 3 15,0-2-4-15,4-1 1 16,-1-9-1-16,1 0 1 16,-1-6-2-16,-2-3 2 15,-2 4-2-15,0-3 5 0,-4-7-21 16,-3-5-32-16,-3-3-17 16,-7-6-36-16,-2-8 5 15,-11-3-300-15,-1-3 106 16</inkml:trace>
          <inkml:trace contextRef="#ctx0" brushRef="#br0" timeOffset="-4552.1354">9349-2108 1151 0,'-3'0'381'0,"2"0"75"16,2 4-316-16,7-7-19 15,3-6-44-15,7 4-17 16,2 1-25-16,6-5-10 15,-1 4-18-15,7 5-3 16,-1-3 6-16,2-3-113 16,-2 3-31-16,7 0-357 0,-9 4-5 15</inkml:trace>
          <inkml:trace contextRef="#ctx0" brushRef="#br0" timeOffset="-4138.5642">9923-2500 1003 0,'6'-12'333'0,"-3"8"89"16,-11 0-278-16,-7 9-25 15,-8 3-38-15,-11 9-20 16,-6-1-43-16,1 6-8 15,8-4-6-15,3 4-1 16,11-1-3-16,8-4 0 16,6 2-2-16,3-2 0 15,5-4 0-15,7-7 1 16,3 4 1-16,13-12 1 16,1-2 3-16,8 7 0 15,-2-5-1-15,0 1-1 16,-7 13-2-16,-3 12-4 15,-9 1-3-15,-2 13 0 16,-6 1 0-16,0 25 0 0,-8-7 4 16,3-8 2-16,-5-12 2 15,2 0-1-15,-6-33 4 16,-3-2 21-16,-5 1 10 16,-6 0 22-16,-4-3 6 15,-4-3 2-15,3 0-20 16,-2 3-13-16,4-3-19 15,6 4-34-15,6 1-42 0,5-2-69 16,12-2-371-16,6 5 64 16</inkml:trace>
          <inkml:trace contextRef="#ctx0" brushRef="#br0" timeOffset="-3735.4975">10211-2145 897 0,'-4'-9'344'0,"0"1"69"0,3 3-220 15,-4 7-27-15,-1 1-38 16,-5 6-20-16,-4 3-50 15,-3 34-21-15,5-1-27 16,0-30-4-16,3 24-3 16,4-3-1-16,5-32 0 15,-4-3-2-15,5 30-4 16,2-28 3-16,4-2 0 16,5 1 0-16,1-1 1 15,-3 2 3-15,3-1-3 0,-1 0 2 16,-3 1-3-16,1 1 1 15,0 4-2-15,-3 0 0 16,-1 5 1-16,-5 0 0 16,-2 0 0-16,-4-2-1 15,-1 3 1-15,-3-3 3 16,0-1-2-16,-4 1 5 16,2-5 7-16,-4-3 5 15,2 2-2-15,1-5 3 16,-1-3-7-16,0 1-11 15,6 2-35-15,7-3 366 16,5 0-820-16,12-3 365 16</inkml:trace>
          <inkml:trace contextRef="#ctx0" brushRef="#br0" timeOffset="-3288.0875">10259-1924 1022 0,'-2'-5'390'0,"2"5"43"15,6-1-280-15,5-1-34 0,3-3-63 16,7 4-19-16,4-4-24 16,7-24 4-16,0-6-88 15,5 3-374-15</inkml:trace>
          <inkml:trace contextRef="#ctx0" brushRef="#br0" timeOffset="-3293.0715">10343-2185 1021 0,'-8'-6'359'0,"4"10"33"16,-1 10-252-16,4 2-103 15,-2 34-18-15,4-1-14 0,1-1 1 16,1-7-4-16,3 4 0 16,0-31-1-16,2 1 1 15,-2 2-2-15,0 6 0 16,-2-6 0-16,1 0 1 15,-5-2 3-15,0 2-49 16,-3-10-25-16,-5-2-328 16,4-8 51-16</inkml:trace>
        </inkml:traceGroup>
      </inkml:traceGroup>
    </inkml:traceGroup>
    <inkml:traceGroup>
      <inkml:annotationXML>
        <emma:emma xmlns:emma="http://www.w3.org/2003/04/emma" version="1.0">
          <emma:interpretation id="{E43BDEE3-9918-43AF-ADF7-D0A779BC0FF8}" emma:medium="tactile" emma:mode="ink">
            <msink:context xmlns:msink="http://schemas.microsoft.com/ink/2010/main" type="paragraph" rotatedBoundingBox="19041,8371 33288,6052 33460,7109 19213,94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2264AF1-2660-4117-AFC9-1C91EA18756F}" emma:medium="tactile" emma:mode="ink">
              <msink:context xmlns:msink="http://schemas.microsoft.com/ink/2010/main" type="line" rotatedBoundingBox="19041,8371 33288,6052 33460,7109 19213,9428">
                <msink:destinationLink direction="with" ref="{38EA1D1E-E4C4-4A35-9B2E-750FCFBC3DC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D3EE471-47EE-4A63-B746-74B3AA2F2FC8}" emma:medium="tactile" emma:mode="ink">
                <msink:context xmlns:msink="http://schemas.microsoft.com/ink/2010/main" type="inkWord" rotatedBoundingBox="28261,6872 29372,6692 29474,7317 28363,7498"/>
              </emma:interpretation>
            </emma:emma>
          </inkml:annotationXML>
          <inkml:trace contextRef="#ctx0" brushRef="#br0" timeOffset="30093.3047">13650-1183 1079 0,'84'-4'352'0,"-74"-21"-95"16,-9-8-184-16,-2-7 2 16,-2 6-7-16,-14 16 4 15,-6 13-20-15,-11 11-6 16,-1 12-11-16,-13 16-9 16,2 6-20-16,2 8 1 15,10-5-5-15,3 1 2 16,16-10-6-16,10-8 2 15,11-6-7-15,8-9 8 16,8-7-8-16,7-4 7 16,0-1-1-16,6-6 5 15,-4 9-4-15,4 3 2 0,-6 1-3 16,0 9 1-16,-6 7-4 16,-3 7 2-16,-10-2-1 15,-7 9 3-15,-5-7 0 16,-7 3 3-16,-5-9-2 15,-6 5 24-15,-4-7 10 16,-7 1 13-16,-1-4 1 16,-3-4 3-16,4-5-25 15,5-4-2-15,6-7-45 0,8-6-104 16,10-1 374-16,13-14-728 16,7-3 258-16</inkml:trace>
          <inkml:trace contextRef="#ctx0" brushRef="#br0" timeOffset="30535.0204">13816-1290 963 0,'9'-5'311'15,"-14"13"47"-15,-2 12-244 16,-3 14-75-16,4 7-11 16,3 2-13-16,9 5-1 15,5-5-9-15,9 1 2 16,0-7-7-16,3 3 5 15,-3-6-4-15,-5-1 5 16,-4-10-6-16,-3 0 7 16,-2-6-6-16,-9-3 6 0,1-8-5 15,-9-4-8 1,-1-7-14-16,-15-10-11 0,-3-7-8 16,-5-7-1-16,1-2 11 15,4-2 16-15,10 8 17 16,8 4 26-16,5 10 2 15,9 8-2-15,4 6-4 16,14-2-7-16,5 7-20 0,14-5 4 16,0-1-15-16,5-5-42 15,-4-7-26-15,2-2-71 16,-9 1-9-16,1 1 15 16,-9 2 40-16,-5 0 66 15,-7 7 90-15,-5-2 39 16,-5 0 14-16,-3 4 29 15,-1-1-38-15,-3-3-7 16,1 3-33-16,0 6-8 16,-1-3-24-16,-4 5 1 15,-3 6-13-15,-2 12 7 16,-1 0-5-16,-2 12 6 16,12-1-7-16,4 0 2 15,7-12-9-15,13-13 1 16,8-17-5-16,4-19 6 15,0-15-3-15,1-11 5 0,-10 5-2 16,-6-2 15-16,-11 13-2 16,-8 12 21-16,-2 15 1 15,-9 2 6-15,1 17-21 16,-3 11 1-16,2 8-23 16,1 6-1-16,4 0-7 15,8-3 6-15,5-11-7 16,6-10 5-16,7-11-6 15,10-16-8-15,-4-7-44 16,9-13-283-16,-4-1-93 0,-5-4-105 16</inkml:trace>
          <inkml:trace contextRef="#ctx0" brushRef="#br0" timeOffset="30960.4257">14403-1040 843 0,'-11'0'294'15,"-5"-3"28"-15,0 9-207 16,1 3-91-16,-4 10-12 16,7 10-12-16,-2 12 2 15,4-5-1-15,4 3 9 16,4-6 2-16,8-10 5 16,5-13-3-16,10-13 10 15,5-10-6-15,13-21-1 0,-1-11-3 16,0-7 4-1,-2 6-11-15,-7 3 1 0,-15 17-5 16,-10 9 9-16,-4 13-1 16,-9 8 5-16,-5 7-5 15,-4 10 6-15,4 4-8 16,2 6 3-16,3-2-5 16,6 2 5-16,9-13-4 15,6-3 1-15,3-7-5 0,5-11-36 16,0-5 470-16,0-3-818 15,-11 1 392-15</inkml:trace>
        </inkml:traceGroup>
        <inkml:traceGroup>
          <inkml:annotationXML>
            <emma:emma xmlns:emma="http://www.w3.org/2003/04/emma" version="1.0">
              <emma:interpretation id="{3FE982AD-66CA-4997-8414-81E118346A8F}" emma:medium="tactile" emma:mode="ink">
                <msink:context xmlns:msink="http://schemas.microsoft.com/ink/2010/main" type="inkWord" rotatedBoundingBox="29394,6873 29826,6803 29897,7240 29465,7310"/>
              </emma:interpretation>
            </emma:emma>
          </inkml:annotationXML>
          <inkml:trace contextRef="#ctx0" brushRef="#br0" timeOffset="31360.4649">14610-1305 965 0,'-10'38'273'0,"2"0"85"15,6 5-282-15,10 6-3 16,-2-7-30-16,5-4-9 0,-2-9-24 16,3-1 2-16,-2-16-9 15,-1-1 6-15,-5-6-6 16,-4-5 7-16,0-2-4 15,-3-1 3-15,-4-6-5 16,-3 0 2-16,3-4-9 16,-12-5 4-16,1-1-5 0,-4 3 5 15,6-1-4-15,0 4 12 16,9 4 13-16,5 2 19 16,7 0-3-16,5 0 5 15,4-2-12-15,9 1-12 16,0-1-19-16,12-4-39 15,1 3-45-15,7-1-332 16,-3-7 53-16</inkml:trace>
          <inkml:trace contextRef="#ctx0" brushRef="#br0" timeOffset="31796.7364">14866-1252 579 0,'-6'-6'467'0,"-3"3"-67"15,1 2-68-15,-1 1-190 16,3 6-66-16,0 11-24 15,1 6-39-15,-2 3-7 16,4 3-7-16,0-1 3 16,1-9-3-16,7-2 4 15,2-6-3-15,7-5-1 0,1-3-3 16,7 0-1-16,-2-3-5 16,4 3-2-16,-1-1-2 15,-1 4 2-15,-5 3-2 16,-5 4 6-16,-7-3 2 15,-5 6 4-15,-7-4 1 16,-6-1 18-16,-1 1 1 16,-9 3 26-16,-2 1 4 0,-4 0 5 15,3 0-15-15,2-2-1 16,7-5-20-16,7-8-103 16,12 2-364-16,12-3 92 15</inkml:trace>
        </inkml:traceGroup>
        <inkml:traceGroup>
          <inkml:annotationXML>
            <emma:emma xmlns:emma="http://www.w3.org/2003/04/emma" version="1.0">
              <emma:interpretation id="{8E5A3424-F15A-412F-A6AF-E9D54742A1C2}" emma:medium="tactile" emma:mode="ink">
                <msink:context xmlns:msink="http://schemas.microsoft.com/ink/2010/main" type="inkWord" rotatedBoundingBox="30569,6752 31532,6595 31663,7402 30700,7558"/>
              </emma:interpretation>
            </emma:emma>
          </inkml:annotationXML>
          <inkml:trace contextRef="#ctx0" brushRef="#br0" timeOffset="32819.9512">15900-1350 807 0,'-7'-12'491'16,"-10"0"-46"-16,0 12-115 16,-6 9-227-16,-3 2-24 0,1 9-53 15,5 9-9-15,3-12-16 16,7-1 2-16,7-3-4 15,3-6 2-15,1-2-3 16,4-3 1-16,1-6-3 16,9 1 4-16,0 2-2 15,10-2-1-15,-2 4-3 0,5 5-6 16,-13-1-7-16,8 3 2 16,-12-2-2-16,-1 5 6 15,-5-4 3-15,-2 7 7 16,-9 3-3-16,-2 4 13 15,-7-2 5-15,-5 5 23 16,3-2 3-16,-3-1 8 16,0-7-13-16,-3-6 5 15,6-5-33-15,-3-11-121 16,7-3-364-16,0-19 69 16</inkml:trace>
          <inkml:trace contextRef="#ctx0" brushRef="#br0" timeOffset="33659.5686">16184-1416 766 0,'5'-21'412'15,"-7"10"-37"-15,-3 5-97 16,-2 3-225-16,-7 4-10 0,-4 6-7 15,-5 8-12-15,-2 6-18 16,0 7-2-16,7 3-4 16,1 1 1-16,6-6-3 15,5-3 4-15,6-6-6 16,6-6 4-16,5-10-4 16,6-12 6-16,6-10-2 15,3-10 5-15,2-1-2 16,-4 3 3-16,-5 9-4 15,-9 6-6-15,-5 16-4 0,-5 16 0 16,-3 5-2-16,1 15 1 16,-1 8 5-16,2 7 5 15,2-11 1-15,2 8 13 16,2-7 2-16,1 1 13 16,2-6-1-16,-1 5 8 15,-2-9-12-15,1 4 1 16,-3-4-12-16,-3 4 4 15,0-4-2-15,-3 2 9 16,-1-7 0-16,-6-5 16 16,1-7 2-16,-6-3 20 15,-2-10-2-15,-12-8 11 16,0-5-17-16,-3-13-5 16,1-2-29-16,5-7-6 15,9 3-18-15,9-7 3 16,7 6-8-16,8-3 7 0,7 4-6 15,12-9-34-15,3 4-50 16,11-7-82-16,2-2-358 16,1-10 46-16</inkml:trace>
          <inkml:trace contextRef="#ctx0" brushRef="#br0" timeOffset="34046.2405">16380-1445 1237 0,'-4'-17'352'0,"-1"2"77"16,4 9-354-16,1-2-36 15,-2 8-35-15,2 9-7 16,-5 7-5-16,-2 11 2 16,2 5 1-16,-1 5 2 15,1 0 2-15,2 0 4 16,5-8-3-16,2-7 1 16,6-12 2-16,16-17 7 15,4-13-4-15,10-20 5 16,-3-8-2-16,1-7 2 15,-18 7-8-15,-6 1 5 16,-9 18-7-16,-4 9 9 16,-5 17-10-16,-1 17 2 15,-3 10-8-15,-5 14 7 0,-3 5-9 16,6 5 7-16,5-8-2 16,3-2 6-16,6-15-5 15,9-11 8-15,4-12-19 16,6-24-72-16,8-11 468 15,7-17-817-15,-4-1 349 16</inkml:trace>
        </inkml:traceGroup>
        <inkml:traceGroup>
          <inkml:annotationXML>
            <emma:emma xmlns:emma="http://www.w3.org/2003/04/emma" version="1.0">
              <emma:interpretation id="{6C30E071-062C-4930-B8A4-7B48B44796D7}" emma:medium="tactile" emma:mode="ink">
                <msink:context xmlns:msink="http://schemas.microsoft.com/ink/2010/main" type="inkWord" rotatedBoundingBox="29870,6695 31650,6405 31727,6879 29947,7168"/>
              </emma:interpretation>
            </emma:emma>
          </inkml:annotationXML>
          <inkml:trace contextRef="#ctx0" brushRef="#br0" timeOffset="34210.889">16725-1750 976 0,'-16'5'366'0,"-9"8"45"16,2 9-263-16,1 10-36 15,4 6-45-15,6 2-15 16,7-3-25-16,7-8 2 15,8-17-21-15,9-5-1 16,-1-10-6-16,8-7 7 16,-1-2-5-16,1 4 3 15,-5 2-6-15,1 12 4 16,-7 7-7-16,-4 13 1 16,-8 3-1-16,-4 9 5 15,-3-4-2-15,-3 4 1 16,1-15 9-16,-4-3 25 15,1-11 13-15,-3-2 28 16,-2-6 3-16,-7 4-7 16,2-5-26-16,-2-2-10 15,5-4-36-15,1 0-49 0,7 0-57 16,7-3-146-16,10 4-278 16,8 0-1-16</inkml:trace>
          <inkml:trace contextRef="#ctx0" brushRef="#br0" timeOffset="32340.44">15188-1222 764 0,'-16'-2'309'15,"-1"5"18"-15,1 5-200 16,-4 9-38-16,2 4-44 16,-2 7-1-16,5 4-8 15,1-3 5-15,11 0-11 16,3-6 2-1,8-11-14-15,10-5 1 0,5-6-12 0,11-12 7 16,3-13-5-16,4-13 4 16,-4-1-5-16,-2-8 4 15,-13 3-9-15,-6 12 4 16,-9 13-6-16,-7 5 3 16,-7 18-6-16,-3 15 3 15,-6 9-4-15,-1 11 12 16,5 3 0-16,1-3 18 15,5-10-4-15,12-5 10 16,4-13-13-16,3-9 4 16,9-12-16-16,6-5 7 15,-4-4-9-15,2-14 7 16,-1-4-6-16,-2 4 3 16,-6-2-7-16,-5 4 3 15,-4 16-6-15,-7 11 0 0,-6 11-2 16,-5 15 1-16,-3 3-1 15,3 3 3-15,0-2-1 16,6-2 6-16,4-14-1 16,3-4 6-16,6-13-3 15,5-9 7-15,4-10-8 16,7-5 3-16,-1-6-6 16,3 4 2-16,-6 8-6 15,-6 8 1-15,-7 10-5 0,-3 11 0 16,-7 10-1-16,-3 14 2 15,-1 3 1-15,2 4 3 16,2-6 0-16,1-3 3 16,2-18-5-16,7 0 5 15,-2-9-8-15,6-14-87 16,2-3 163-16,1-9-516 16,-2-8 135-16</inkml:trace>
        </inkml:traceGroup>
        <inkml:traceGroup>
          <inkml:annotationXML>
            <emma:emma xmlns:emma="http://www.w3.org/2003/04/emma" version="1.0">
              <emma:interpretation id="{CB4D6CC0-7918-4A65-A2AA-DB37F59CB578}" emma:medium="tactile" emma:mode="ink">
                <msink:context xmlns:msink="http://schemas.microsoft.com/ink/2010/main" type="inkWord" rotatedBoundingBox="19041,8371 33288,6052 33417,6842 19170,9161"/>
              </emma:interpretation>
            </emma:emma>
          </inkml:annotationXML>
          <inkml:trace contextRef="#ctx0" brushRef="#br0" timeOffset="34740.1305">16955-1503 1082 0,'2'-2'315'0,"-2"5"78"16,3-1-297-16,3-5-25 16,3-2-26-16,4-7-1 15,2-5-17-15,0-4-4 16,-5-2-17-16,-9-7 10 15,-7 12 1-15,-11 7 14 16,-1 11-3-16,-4 13 7 16,5 10-11-16,-1 6 0 15,6 1-12-15,2 0 6 16,6-10-6-16,4 1 3 16,8-10-5-16,10-13 2 15,5-7-8-15,14-9 5 16,3-2-5-16,4-8 5 15,-9 11-8 1,-1 8 4-16,-14 9-10 0,-8 12 3 0,-12 10-6 16,-3 7 8-16,-7 2-5 15,2 10 10-15,2-10-7 16,4-7 9-16,8-8-8 16,7-15 8-16,2-24-8 15,9-3 9-15,4-6-7 16,-2-7 6-16,0 10-7 0,-3 12 3 15,-9 10-10-15,-12 11 3 16,-6 15-6-16,-8 8 6 16,1 2-1-16,-2 5 8 15,3-6-3-15,9-5 5 16,6-9-5-16,8-14-35 16,10-8-443-16,11-4 136 15</inkml:trace>
          <inkml:trace contextRef="#ctx1" brushRef="#br0" timeOffset="759341.9356">17753-1209 0,'0'0'31</inkml:trace>
          <inkml:trace contextRef="#ctx1" brushRef="#br0" timeOffset="769338.1339">18355-1708 0,'0'0'0,"0"0"16,46 19 0,19-11-16</inkml:trace>
          <inkml:trace contextRef="#ctx0" brushRef="#br0" timeOffset="49683.9804">4597 202 1031 0,'2'-4'313'0,"-2"8"81"0,-2 1-282 15,-1 0-15-15,-1-1-20 16,-4 15-12 0,-4 1-20-16,-7 7-12 0,0 7-13 15,-9 15-9-15,-1-1 2 16,-6 13 4-16,4-1 9 16,-3 6 9-16,10-10 7 15,-1 3-6-15,10-16-2 16,-2-5-12-16,3-16-5 0,3-9-13 15,4-8 4-15,-3-11-7 16,7-5-9-16,6-15-77 16,2-14-40-16,4-23-129 15,8-6-238-15,12-7 6 16</inkml:trace>
          <inkml:trace contextRef="#ctx0" brushRef="#br0" timeOffset="49953.2809">4492 155 700 0,'3'1'430'16,"-3"3"-38"-16,1 12-81 16,-1 7-197-16,2 7-11 15,-1 3-26-15,2 10-21 16,0-3-19-16,7 5-16 0,3-1-9 16,9 1-8-16,-1-6 3 15,5 6-5-15,-6-4 2 16,3 1-3-16,-10-4 3 15,-1 2-3-15,-4-8 3 16,-4-6-2-16,-4-4 3 16,0-5-4-16,0-5 2 15,-4-9-28-15,-4-8-34 0,-9-10-42 16,-4-5-357-16,-5-17 71 16</inkml:trace>
          <inkml:trace contextRef="#ctx0" brushRef="#br0" timeOffset="50290.9586">4301 653 1140 0,'-6'0'366'0,"8"0"93"15,-1-3-314-15,7-3-20 16,3-3-31-16,6-5-30 16,6-1-29-16,15 1-17 15,0 3-7-15,8-1-10 16,-3 6 3-16,-7 3-29 15,-12 6-80-15,-4 2-389 16,-8-2 79-16</inkml:trace>
        </inkml:traceGroup>
        <inkml:traceGroup>
          <inkml:annotationXML>
            <emma:emma xmlns:emma="http://www.w3.org/2003/04/emma" version="1.0">
              <emma:interpretation id="{DE74E7E3-FD9D-49F0-8FB6-D972FC01AEFD}" emma:medium="tactile" emma:mode="ink">
                <msink:context xmlns:msink="http://schemas.microsoft.com/ink/2010/main" type="inkWord" rotatedBoundingBox="20006,8231 22510,7823 22641,8631 20137,9039"/>
              </emma:interpretation>
            </emma:emma>
          </inkml:annotationXML>
          <inkml:trace contextRef="#ctx0" brushRef="#br0" timeOffset="51155.9386">5160 299 1021 0,'-4'2'368'16,"2"-1"48"-16,4 2-229 16,-1 2-106-16,4-1-15 15,-4 3-14-15,4 8-18 16,0-1-13-16,1 0 353 15,6 1-820-15,6 2 398 16</inkml:trace>
          <inkml:trace contextRef="#ctx0" brushRef="#br0" timeOffset="51427.9726">5265 589 944 0,'-8'23'361'0,"0"-6"45"16,1 3-211-16,-1-2-113 15,0 2-13-15,2-3-28 16,5-8-447-16,4-13 128 16</inkml:trace>
          <inkml:trace contextRef="#ctx0" brushRef="#br0" timeOffset="98125.6981">5989 63 983 0,'15'-31'430'15,"-9"5"28"-15,0 8-190 16,0 7-129-16,-1 6-16 16,-3 8-44-16,-1 10-21 15,-2 8-37-15,-3 16-5 16,-3 4-14-16,-5 12 6 16,-2-1-7-16,-6 9 5 15,-2-7-7-15,-2 3 8 16,5-7-7-16,1-2 6 0,9-12-7 15,4-3 6-15,8-10-7 16,6-3 4-16,5-7-4 16,11-8 5-16,2-8-5 15,15-11 7-15,-1-3-4 16,7-7 8-16,-7-2-7 0,1 3 12 16,-15 7-18-16,-5 4-91 15,-10 6-85-15,-7 4-345 16,-12 4-13-16</inkml:trace>
          <inkml:trace contextRef="#ctx0" brushRef="#br0" timeOffset="98444.9814">6564 67 637 0,'14'-6'447'0,"-1"2"-39"15,0 7-83-15,-3 9-160 16,-2 0-51-16,-2 11-8 16,-3 8-51-16,-4 3-11 0,-1 1-30 15,-2 10-1-15,-1-7-11 16,-1-1-12-16,0-7-35 15,0-10-75-15,0-12 471 16,-2-5-818-16,-1-9 367 16</inkml:trace>
          <inkml:trace contextRef="#ctx0" brushRef="#br0" timeOffset="99174.2131">6429-54 1102 0,'9'-15'388'15,"9"-3"52"-15,13-4-247 16,9 1-114-16,11-4-2 16,-1 8-20-16,10 3-13 15,-11 11-26-15,-3 5-6 16,-18 10-18-16,-11 13 7 16,-22 7-5-16,-18 17 10 15,-15 6 2-15,-10 7 36 16,-2-6-2-16,2 0 15 15,17-26-10-15,7-7 2 16,16-11-34-16,10-7-4 0,5-10-16 16,12 7 6-16,7-5-7 15,9 0 9-15,0 3-4 16,8 6 8-16,-4 0-9 16,-1 8 6-16,-10 9-9 15,-4 6 6-15,-12 0-8 16,-2 8 9-16,-10-3-7 15,3 0 9-15,-8-5-7 16,-4 0 10-16,-2-3-6 16,-7 2 22-16,-8-2-2 15,-8-2 17-15,-3-2-5 0,-12-1 8 16,0-7-15-16,-11-6 1 16,9-7-15-16,-2-1 3 15,11-5-13-15,7 1 3 16,14 1-9-16,7 0 5 15,9 1-19-15,7 2-45 16,5-1-44-16,13-7-294 16,8-3-182-16,9-10-64 15</inkml:trace>
          <inkml:trace contextRef="#ctx0" brushRef="#br0" timeOffset="99663.5059">7196 60 1314 0,'-3'1'383'0,"3"-2"85"15,3 4-367-15,11-3-46 16,7-2-23-16,17-1-12 16,8-3-4-16,16-6-6 0,-5 0 4 15,1-2-10-15,-14 3 4 16,4 3-7-16,-19 7 7 15,0-1-48-15,-9 4-59 16,-9 4-389-16,-14-1 67 16</inkml:trace>
        </inkml:traceGroup>
        <inkml:traceGroup>
          <inkml:annotationXML>
            <emma:emma xmlns:emma="http://www.w3.org/2003/04/emma" version="1.0">
              <emma:interpretation id="{97371A1D-6886-4D0F-806A-56BA2FC4E5AF}" emma:medium="tactile" emma:mode="ink">
                <msink:context xmlns:msink="http://schemas.microsoft.com/ink/2010/main" type="inkWord" rotatedBoundingBox="22064,7950 23457,7723 23562,8365 22168,8592"/>
              </emma:interpretation>
            </emma:emma>
          </inkml:annotationXML>
          <inkml:trace contextRef="#ctx0" brushRef="#br0" timeOffset="100082.9211">7248 255 1148 0,'5'4'363'0,"7"-1"63"15,8 2-299-15,13-8-38 16,10 0-26-16,13-5-2 16,-4-3-8-16,9 2-20 15,-12 3-3-15,-7 4-138 16,-13 10-366-16,-11 4 89 16</inkml:trace>
          <inkml:trace contextRef="#ctx0" brushRef="#br0" timeOffset="101800.4244">8154 60 792 0,'11'6'350'0,"-6"-1"35"0,-2-2-178 16,9 0-43-16,-1 1-28 16,1-2-2-1,5-4-27-15,4-2-16 0,2-6-25 16,8-5-21-16,0 0-16 16,1-5-16-16,-4 3-3 15,-1 2-9-15,-4 4 2 16,-1-1-5-16,-4 4-18 0,-4-4-81 15,-6 3-55-15,-8 5-352 16,-3 6 23-16</inkml:trace>
          <inkml:trace contextRef="#ctx0" brushRef="#br0" timeOffset="102300.3038">8202 281 826 0,'9'-10'377'15,"3"4"21"-15,5 2-147 16,3-4-117-16,6 0-12 16,-4 1-35-16,4 4-27 15,-5 1-33-15,2 2-19 16,-6 3-33-16,2-1-95 16,-6 2-338-16,0-5 55 15</inkml:trace>
          <inkml:trace contextRef="#ctx0" brushRef="#br0" timeOffset="100821.3906">8222-271 1089 0,'1'-10'382'0,"-2"15"32"15,1 7-256-15,3 7-127 16,-6 8-5-16,0 5 8 16,3 13-8-16,1-1 1 15,4 10-11-15,4-3-6 16,3-1-9-16,-2-8 5 16,-3-5-7-16,-1-13 8 15,-2-9-6-15,-8-7 7 0,3-5-8 16,-5-9-16-16,-5-8-80 15,-1-7-27-15,-1-18-327 16,-11-11 27-16</inkml:trace>
          <inkml:trace contextRef="#ctx0" brushRef="#br0" timeOffset="101260.7041">8165-222 816 0,'11'-14'444'0,"-3"3"-7"15,-2 2-167-15,4-2-91 16,4-3-60-16,12-6-19 15,3 2-33-15,11-8-26 16,5 6-16-16,5-3-15 16,-5 8-2-16,-2-1-10 15,-11 10 8-15,-9-3-21 16,-9 10-24-16,-8 3-107 16,-11-1 463-16,-10 9-823 0,-5 3 338 15</inkml:trace>
        </inkml:traceGroup>
        <inkml:traceGroup>
          <inkml:annotationXML>
            <emma:emma xmlns:emma="http://www.w3.org/2003/04/emma" version="1.0">
              <emma:interpretation id="{CA89D1A9-07F7-498C-8B93-540D37D6A84C}" emma:medium="tactile" emma:mode="ink">
                <msink:context xmlns:msink="http://schemas.microsoft.com/ink/2010/main" type="inkWord" rotatedBoundingBox="23412,7922 27178,7309 27271,7882 23506,849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2937.4693">8980-204 564 0,'-8'-6'576'15,"-7"15"-163"-15,-5 13-6 0,-8 14-311 16,0 9-67-16,-8 13-9 15,10 3-5-15,-4 7-10 16,6-14 0-16,-1 2-6 16,13-16 5-16,-9-6-3 15,5-16 5-15,2-4-26 16,4-11-31-16,-13-7 164 16,6-4-540-16,-5-10 200 15</inkml:trace>
          <inkml:trace contextRef="#ctx0" brushRef="#br0" timeOffset="102947.4427">8599 2 799 0,'16'6'394'0,"-1"-2"-9"0,2 5-154 16,7 4-125-16,4 2-29 16,4-1-5-16,-1 0-19 15,6 1-17-15,-2-4-5 16,8-5-86-16,-2-1-43 15,7-5-339-15,-7-11 26 16</inkml:trace>
          <inkml:trace contextRef="#ctx0" brushRef="#br0" timeOffset="103002.298">9316-66 1124 0,'27'3'360'15,"-10"0"81"-15,3 3-298 16,0-1-60-16,1-5-15 16,-4-2-38-16,6-8-10 15,2-4-26-15,5-8-69 16,4 1-377-16,6-2 82 15</inkml:trace>
          <inkml:trace contextRef="#ctx0" brushRef="#br0" timeOffset="103582.6693">9556 166 1120 0,'0'0'330'16,"6"-6"81"-16,11-2-290 15,9-6-42-15,16-1-4 0,10-5-15 16,17-6-14-16,0 0-14 15,9-8-14-15,-12 8-13 16,-8-5-52 0,-13 11-28-16,-19 0-62 0,-20 6-324 15,-30 5 61-15</inkml:trace>
          <inkml:trace contextRef="#ctx0" brushRef="#br0" timeOffset="103641.7174">9618-408 1186 0,'4'-5'367'0,"5"-1"87"15,8 5-319-15,11-4-25 16,7 2-25-16,13 3-16 16,1-3-21-16,15 1-18 15,-5 1-7-15,2-5-86 16,-14-3-83-16,3 6-356 15,-23-7 18-15</inkml:trace>
          <inkml:trace contextRef="#ctx0" brushRef="#br0" timeOffset="103575.6887">9901-402 606 0,'8'0'461'0,"-14"15"-83"0,-3 12-33 15,-5 8-273 1,-3 8-19-16,0 3-21 0,3 1-16 16,5-4-9-16,5 2-4 15,7-4 2-15,-2-1-39 16,4-6-27-16,-8 0-334 16,-5-19 63-16</inkml:trace>
          <inkml:trace contextRef="#ctx0" brushRef="#br0" timeOffset="104200.3038">10273-259 1050 0,'0'0'378'16,"-2"11"59"-16,-3 7-237 15,1 5-84-15,-1 9-3 16,2 2-28-16,2-2-23 15,4-4-26-15,6-4-15 16,5-10-13-16,7-11-5 16,8-11 4-16,13-16-3 15,4-5-3-15,6-8-13 16,-6 6 1-16,-5 4-3 16,-16 13-1-1,-8 12-5-15,-14 13 10 0,-14 11 8 16,-6 10 10-16,-1 6 14 15,-1-4 14-15,3 0 0 16,11-8-4-16,8-11-7 16,8-12-9-16,12-11-7 0,3-12 3 15,14-7-7-15,-8-4 4 16,0 2-9-16,-9 9 4 16,-3 11-11-16,-15 12 3 15,-1 6-7-15,-2 8 6 16,-7 6-5-16,-4 0 12 15,0 0-4-15,4-3 19 16,-1-8-91-16,3-6-22 16,-5-16-430-16,2-12 51 0</inkml:trace>
          <inkml:trace contextRef="#ctx0" brushRef="#br0" timeOffset="105009.7264">10734-130 1102 0,'13'-7'333'15,"8"-5"89"-15,4 1-310 16,8 1-35-16,1-1-32 16,7 3-12-16,-7 8-28 0,5 2-8 15,-7 1-37-15,6 6-386 16,-9 0 110-16</inkml:trace>
          <inkml:trace contextRef="#ctx0" brushRef="#br0" timeOffset="105537.0011">11595-626 1032 0,'0'3'355'15,"0"5"43"-15,-9 16-240 16,-2 6-101-16,-11 13-14 16,-2 1-10-16,-5 13-6 15,4-8-22-15,1 5 3 16,10-7-8-16,3-4 4 16,5-17-6-16,1-3 8 15,4-14-13-15,-1-9-28 16,-1-4-39-16,-1-15-29 15,2-5-141-15,-1-15-175 16,-3-8 18-16</inkml:trace>
          <inkml:trace contextRef="#ctx0" brushRef="#br0" timeOffset="105963.3709">11425-566 479 0,'10'-2'439'0,"-5"9"-106"16,-1 9 18-16,4 8-276 15,6 6-2-15,-3 2-13 16,12 7 13-16,3-9-15 15,3 9 6-15,5-5-18 16,2-4-5-16,-5-7-21 0,1-4 23 16,-6-15 0-16,0-8 30 15,-4-12 4-15,4-8 24 16,-6-7-25-16,0-7 0 16,-2-5-32-16,-1-11-4 15,-9 0-23-15,-4-2-3 16,-2 10-13-16,-4 4 4 15,-1 21-8-15,-3 5 3 16,3 12-6-16,-3 4 1 16,-2 4-5-16,-2 4-33 15,4 4-31-15,-5 2-115 16,5 5-319-16,-1-7-28 16,4-1-178-16</inkml:trace>
          <inkml:trace contextRef="#ctx0" brushRef="#br0" timeOffset="106425.4354">11974-479 1021 0,'6'2'329'15,"-6"3"84"-15,-2 5-261 16,-1 4-23-16,6 1-30 16,0 7 4-16,-1-1-43 15,4-4-15-15,5 2-34 16,-2-1 0-16,2-6-12 0,5-7 18 15,-3-3-2-15,5-13 17 16,2-9-6-16,5-3 9 16,-1-2-17-16,1-10 0 15,-7 4-15-15,-9 5 5 16,-6 9-8-16,-3 7 5 16,-1 13-8-16,-7 12 6 15,-3 8-6-15,2 5 6 16,2-1-5-16,2 7 8 15,7-6-7-15,2-5 8 16,8-5-8-16,7-6 10 16,4-9-7-16,7-6 9 15,3-10-27-15,0-6-136 16,-6-4 186-16,-6 5-550 16,-15-2 105-16</inkml:trace>
        </inkml:traceGroup>
        <inkml:traceGroup>
          <inkml:annotationXML>
            <emma:emma xmlns:emma="http://www.w3.org/2003/04/emma" version="1.0">
              <emma:interpretation id="{B18BC43B-1CBB-46F8-8B27-4BFAAF45EDCD}" emma:medium="tactile" emma:mode="ink">
                <msink:context xmlns:msink="http://schemas.microsoft.com/ink/2010/main" type="inkWord" rotatedBoundingBox="26868,7357 26926,7347 26927,7352 26869,7362"/>
              </emma:interpretation>
            </emma:emma>
          </inkml:annotationXML>
          <inkml:trace contextRef="#ctx0" brushRef="#br0" timeOffset="106455.8684">11977-799 1215 0,'3'-3'454'16,"-3"1"48"-16,-2 2-307 16,7 0-104-16,-4 2-21 15,4-4-52-15,1-1-148 16,9 3-378-16,10-4 79 16</inkml:trace>
        </inkml:traceGroup>
        <inkml:traceGroup>
          <inkml:annotationXML>
            <emma:emma xmlns:emma="http://www.w3.org/2003/04/emma" version="1.0">
              <emma:interpretation id="{5258371E-06C6-4123-AD73-CA88D0B9FCA8}" emma:medium="tactile" emma:mode="ink">
                <msink:context xmlns:msink="http://schemas.microsoft.com/ink/2010/main" type="inkWord" rotatedBoundingBox="27054,7368 27151,7353 27155,7378 27058,7394"/>
              </emma:interpretation>
            </emma:emma>
          </inkml:annotationXML>
          <inkml:trace contextRef="#ctx0" brushRef="#br0" timeOffset="106938.9225">12262-790 1147 0,'-22'6'496'15,"6"0"21"-15,-4-1-259 0,4-2-159 16,1-5-24-16,7-2 237 16,21-5-830-16,8-4 368 15</inkml:trace>
        </inkml:traceGroup>
      </inkml:traceGroup>
    </inkml:traceGroup>
    <inkml:traceGroup>
      <inkml:annotationXML>
        <emma:emma xmlns:emma="http://www.w3.org/2003/04/emma" version="1.0">
          <emma:interpretation id="{E72AB80A-653A-4ED2-A7D5-F4F77848FBF3}" emma:medium="tactile" emma:mode="ink">
            <msink:context xmlns:msink="http://schemas.microsoft.com/ink/2010/main" type="paragraph" rotatedBoundingBox="19127,9994 32388,7379 32696,8941 19435,115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C67AB3-C8A3-4EB3-8921-9BABAF5DF378}" emma:medium="tactile" emma:mode="ink">
              <msink:context xmlns:msink="http://schemas.microsoft.com/ink/2010/main" type="line" rotatedBoundingBox="19127,9994 32388,7379 32696,8941 19435,11556"/>
            </emma:interpretation>
          </emma:emma>
        </inkml:annotationXML>
        <inkml:traceGroup>
          <inkml:annotationXML>
            <emma:emma xmlns:emma="http://www.w3.org/2003/04/emma" version="1.0">
              <emma:interpretation id="{B4260A90-DC3B-4C06-BA25-FA337568B1D5}" emma:medium="tactile" emma:mode="ink">
                <msink:context xmlns:msink="http://schemas.microsoft.com/ink/2010/main" type="inkWord" rotatedBoundingBox="19127,9994 20223,9778 20418,10771 19323,1098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18297.933">5275 1870 1059 0,'5'-6'286'0,"-5"4"93"16,0 11-294-16,-8 14-14 0,-4 5-20 15,-6 18-6-15,-5 5-17 16,-6 14-13-16,2-2-9 16,3 13-3-16,4-12 4 15,2-1-6-15,8-17 5 16,-2-2-4-16,6-19 3 15,0-4-3-15,0-7 5 16,3-5-52-16,4-15-28 16,5-9-339-16,11-17 55 0</inkml:trace>
          <inkml:trace contextRef="#ctx0" brushRef="#br0" timeOffset="219000.7748">5056 2454 1159 0,'5'2'271'15,"10"-2"132"-15,3-3-320 0,15-4 0 16,-1 0 3-16,11-9-13 16,0 3-28-16,4-1-9 15,-10 5-39-15,-8 4-28 16,-12 7-417-16,-20 1 112 16</inkml:trace>
          <inkml:trace contextRef="#ctx0" brushRef="#br0" timeOffset="218651.5119">5321 1936 1105 0,'13'4'336'15,"-13"9"75"-15,-3 19-274 16,-2 5-71-16,-3 12-4 16,-1-5-10-16,5 16-15 15,2-12-16-15,7 10-10 16,5-11-5-16,4 15-6 16,-3-13 3-16,4 4-5 15,-4-10 5-15,-2 0-2 16,-3-14 6-16,-1-9-46 15,-4-10-28-15,-5-12-38 0,-7-9-345 16,-7-15 69-16</inkml:trace>
          <inkml:trace contextRef="#ctx0" brushRef="#br0" timeOffset="219005.759">5073 1752 1272 0,'-5'-10'423'0,"4"10"79"15,-4 0-335-15,1 5-82 16,1 4-23-16,-2-1-46 16,3-2-141-16,10-1-194 0,14-7-190 15,1-7-125-15</inkml:trace>
          <inkml:trace contextRef="#ctx0" brushRef="#br0" timeOffset="219340.4143">5331 1617 1343 0,'0'3'392'16,"-8"7"101"-16,-1 7-350 16,-2-1-87-16,2-1-6 15,3-6-16-15,3-6-76 16,7-9-99-16,2-3-362 15,1 0 30-15</inkml:trace>
          <inkml:trace contextRef="#ctx0" brushRef="#br0" timeOffset="217903.552">4300 1951 1091 0,'3'6'299'0,"-3"6"73"15,0 8-289-15,-6 8-26 16,7 6-17-16,4 13-3 16,-5 2 3-16,6 11-24 15,6-5-5-15,2 11-8 16,3-10 3-16,8 3-4 16,-5-10 4-16,6 7 15 15,-3-16 14-15,4-4 12 16,-8-14 10-16,4-7 6 15,-5-12-6-15,4-9 2 16,-4-12-3-16,3-22-4 16,2-11-3-16,7-27-11 15,-4-6-12-15,7-11-8 16,-3 21 0-16,-4 11-4 16,-11 31 4-16,-3 12-7 0,-7 18 1 15,-4 4-10-15,1 1 0 16,-2 0-6-16,0-3 6 15,-3-2-36-15,-8-1-46 16,-6-9-464-16,-3-12 108 16</inkml:trace>
        </inkml:traceGroup>
        <inkml:traceGroup>
          <inkml:annotationXML>
            <emma:emma xmlns:emma="http://www.w3.org/2003/04/emma" version="1.0">
              <emma:interpretation id="{8B3786EC-7D4D-42D7-A627-E6E27CAAC8E5}" emma:medium="tactile" emma:mode="ink">
                <msink:context xmlns:msink="http://schemas.microsoft.com/ink/2010/main" type="inkWord" rotatedBoundingBox="20750,10290 20882,10265 20956,10644 20825,10670"/>
              </emma:interpretation>
            </emma:emma>
          </inkml:annotationXML>
          <inkml:trace contextRef="#ctx0" brushRef="#br0" timeOffset="231632.3961">6018 2460 1036 0,'-3'14'482'0,"-8"-9"-19"16,0 2-203-16,1-1-203 0,-4 2-35 16,0-3-72-16,2-5-323 15,4-3-96-15,2-10-133 16</inkml:trace>
          <inkml:trace contextRef="#ctx0" brushRef="#br0" timeOffset="231318.7253">5990 2104 1413 0,'-3'14'392'0,"-5"-6"88"16,-1-2-399-16,2 0-51 16,2-4-28-16,3 4-85 15,2-3-55-15,5 1-340 16,-2-2 5-16</inkml:trace>
        </inkml:traceGroup>
        <inkml:traceGroup>
          <inkml:annotationXML>
            <emma:emma xmlns:emma="http://www.w3.org/2003/04/emma" version="1.0">
              <emma:interpretation id="{40CDA490-3944-468E-9148-D5C7046464CF}" emma:medium="tactile" emma:mode="ink">
                <msink:context xmlns:msink="http://schemas.microsoft.com/ink/2010/main" type="inkWord" rotatedBoundingBox="21540,9573 23962,9095 24194,10271 21771,10748">
                  <msink:destinationLink direction="with" ref="{534759EB-9620-4C56-AB21-EA87166EDB2F}"/>
                  <msink:destinationLink direction="with" ref="{28581EEA-A801-4F8C-B110-D6055937A08F}"/>
                </msink:context>
              </emma:interpretation>
            </emma:emma>
          </inkml:annotationXML>
          <inkml:trace contextRef="#ctx0" brushRef="#br0" timeOffset="236726.188">7414 2126 1063 0,'1'8'310'15,"-9"13"59"-15,-2 4-289 16,4 5-61-16,3 4-19 16,4 9 3-16,4-9-2 15,2 2 4-15,4-9-4 0,-2-6 4 16,-1-9-4-1,1-9 4-15,-3-10-3 0,5-16-15 16,4-8-22-16,4-15-32 16,1-3-32-16,4-9-108 15,-7 7-87-15,-3 3 195 16,-2 16 67-16,-3 9 78 16,-7 11 120-16,1 15 143 15,-2 9-164-15,-5 13-12 16,-2 2-48-16,-2 12-7 15,3-1-42-15,-2 4-6 16,8-7-26-16,1 3 4 16,1-9-7-16,0-1-34 15,5-11-32-15,-5-6-3 16,1-10-346-16,-2-9 85 16</inkml:trace>
          <inkml:trace contextRef="#ctx0" brushRef="#br0" timeOffset="236732.1727">7444 2241 1040 0,'-7'8'359'0,"-6"1"59"16,9 2-254-16,1-2-84 15,3-2-13-15,6-4-37 16,12-1-7-16,4-4-17 0,13-7 6 16,-3-3-6-16,5-9 13 15,0 2-24-15,-2-4-95 16,-6 8-346-16,5 2 67 15</inkml:trace>
          <inkml:trace contextRef="#ctx0" brushRef="#br0" timeOffset="237219.5751">7829 1942 1099 0,'-1'11'262'0,"5"-1"97"16,9 1-319-16,11-3-7 16,7-5-10-16,10-9-1 15,7-7-4-15,9-7 2 16,-7-1-38-16,2-7-354 16,-7 5 111-16</inkml:trace>
          <inkml:trace contextRef="#ctx0" brushRef="#br0" timeOffset="237214.5876">8013 1733 1026 0,'11'-3'435'15,"-11"8"3"-15,0 5-213 0,2 4-168 16,-1 12-17-16,1 0-21 16,4 10-3-1,0 1-13-15,5 4-2 0,1-9-24 16,3 2-38-16,-2-10-23 15,-1-1-36-15,-5-6-14 16,-7 0-296-16,-15-11 102 16</inkml:trace>
          <inkml:trace contextRef="#ctx1" brushRef="#br0" timeOffset="1.14662E6">8197 1107 0</inkml:trace>
          <inkml:trace contextRef="#ctx0" brushRef="#br0" timeOffset="237751.7526">8717 1430 801 0,'2'-4'384'16,"-8"1"14"-16,-7 11-119 15,-3-6-118-15,-9 8 1 16,-6-2-42-16,-12 9-17 16,-1 1-60-16,-2 11-11 15,6-3-27-15,6 5 0 16,16-8-10-16,9 2 8 0,7-11-7 15,4 1 3-15,4-3-4 16,6 0 3-16,0-2-5 16,7-1 4-16,4-2-2 15,9 1 3-15,-1-2-3 16,7 7 3-16,0-1-6 16,2 5 1-16,-6 1-7 15,-2 7 4-15,-12-2-3 0,-3 4 7 16,-11-2-2-16,-6 4 8 15,-8-6-2-15,-2 1 24 16,-7-5 3-16,-8-1 29 16,-2-7 4-16,-7-2 15 15,-4-6-22-15,-2 0-3 16,4 0-28-16,4-3-9 16,12-1-31-16,7 2-47 15,6-4-84-15,14-1-398 16,5-4 58-16</inkml:trace>
          <inkml:trace contextRef="#ctx0" brushRef="#br0" timeOffset="238301.4254">8960 1808 706 0,'-3'-9'471'16,"1"9"-53"-16,-1-3-71 15,-5 0-232-15,-5 12-20 16,-6 4-48-16,-1 6-15 16,3 4-27-16,0 8 1 15,5-8-8-15,6 0 8 16,4-4-8-16,1-6 4 16,4-5-6-16,2-2 5 15,-2-4-9-15,6-2 6 16,5 0-4-16,4 0 6 15,2 1-3-15,5 2 4 16,-7 2-2-16,-4 4 2 16,-3 0-5-16,-4 5 4 15,-4 0-3-15,-6 6 5 16,-3-5-3-16,-8 4 13 0,-3-3 4 16,-4 0 30-16,1-5 2 15,-6 2 13-15,4-2-14 16,1-2-3-16,3-1-29 15,2-3-18-15,15-4-35 16,1-10-98-16,6 0 450 16,12-22-817-16,13-6 334 15</inkml:trace>
          <inkml:trace contextRef="#ctx0" brushRef="#br0" timeOffset="238831.5188">9038 2014 997 0,'3'-2'350'0,"2"2"57"15,5-4-228-15,4-1-69 16,3-6-5-16,4 2-37 15,9-6-13-15,-3-4-32 0,5 1-34 16,-2 4-65-16,-9-1-384 16,-10 4 84-16</inkml:trace>
          <inkml:trace contextRef="#ctx0" brushRef="#br0" timeOffset="238823.5404">9147 1739 1104 0,'1'10'336'0,"-10"8"92"16,-2 8-297-16,1 12-24 16,0 1-26-16,1 4-8 15,8-3-33-15,5 1-12 16,7-13-21-16,6-1 1 16,0-5-10-16,4-1 6 15,-2-9-5-15,-4 2-10 16,-6-8-24-16,-4-3-39 15,-10-4-34-15,-9-8-42 16,-4-2-306-16,-7 0 81 0</inkml:trace>
          <inkml:trace contextRef="#ctx0" brushRef="#br0" timeOffset="233115.481">7047 1715 1031 0,'-6'0'321'0,"-2"0"93"15,1-2-280 1,0 5-6-16,-3-3-25 0,2 0-1 15,0-1-37-15,-4 2 0 16,0-4-22-16,1 5 3 16,-3-1-17-16,-1 5 8 15,1 2-18-15,-1 6 1 16,-1 1-14-16,-2 7 6 16,1 1-13-16,-1 4 6 15,1-2-7-15,2 4 6 16,1-6-7-16,5 2 7 15,4-5-7-15,6 3 4 16,4-5-5-16,6 5 5 16,0-5-8-16,2 2 9 0,6-4-6 15,5-3 6 1,1-5-6-16,9-2 9 16,-4-1-8-16,-1-1 6 0,-3 1-6 15,2 4 4-15,-6-3-6 16,-3 1 5-16,-5 3-5 15,-1-1 6-15,-7 2-7 16,-5 9 8-16,-4-3-7 16,0-2 7-16,-5 4-6 15,-2-4 10-15,-6-4 2 0,-4 6 23 16,0-3 0-16,-7-1 18 16,-1 0-8-16,1-1 5 15,4-6-25-15,3-1 2 16,4-1-19-16,3-2 4 15,5-2-12-15,0 1 6 16,-6-1-16-16,8-3-63 16,9 0-120-16,10-3-363 15,13-8 12-15</inkml:trace>
        </inkml:traceGroup>
        <inkml:traceGroup>
          <inkml:annotationXML>
            <emma:emma xmlns:emma="http://www.w3.org/2003/04/emma" version="1.0">
              <emma:interpretation id="{883138C1-1233-4536-BB9E-23710B041125}" emma:medium="tactile" emma:mode="ink">
                <msink:context xmlns:msink="http://schemas.microsoft.com/ink/2010/main" type="inkWord" rotatedBoundingBox="24195,9270 29190,8285 29446,9582 24451,10567">
                  <msink:destinationLink direction="with" ref="{52A70970-3296-4549-BFC8-C729BF26FB0B}"/>
                  <msink:destinationLink direction="with" ref="{534759EB-9620-4C56-AB21-EA87166EDB2F}"/>
                  <msink:destinationLink direction="with" ref="{28581EEA-A801-4F8C-B110-D6055937A08F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71350.5239">13573 385 1051 0,'-9'-5'334'0,"3"-1"95"16,6 6-276-16,2-6-4 16,4-2-24-16,6-2-17 15,5-1-36-15,15-4-26 16,8 1-23-16,15-2-14 16,3 1-1-16,8 1-8 15,-10 4 5-15,5 0-7 16,-12 6 7-16,-6 4-6 15,-11-2 13-15,-6 1-91 16,-15 5-66-16,-5 10-360 16,-3-6 10-16</inkml:trace>
          <inkml:trace contextRef="#ctx0" brushRef="#br0" timeOffset="270374.5337">13816 399 1077 0,'1'-5'335'0,"-1"7"46"16,0 5-297-16,-1 10-16 15,1 8-21-15,-3 13-3 16,0 5 10-16,-5 17-4 16,-1-3-27-16,-2 6-13 15,3-8-2-15,-1-8-5 16,6-16 2-16,2-8-6 0,1-12-7 16,4-11-38-16,5-5-23 15,8-19-28-15,0-12-141 16,8-17-190-16,-1-10 25 15</inkml:trace>
          <inkml:trace contextRef="#ctx0" brushRef="#br0" timeOffset="273990.5693">13733 474 964 0,'11'-5'341'0,"6"4"73"0,-4 4-251 16,7 8-20-16,0 4-26 15,0 11-9-15,-5 3-29 16,1 11-8-1,-7-3-16-15,0 7-16 0,-4-5-9 0,-2 1-13 16,3-10-7-16,-3-2-9 16,0-7 4-16,-4-4 5 15,2-8 16-15,-5-6 13 16,2 1 20-16,-1-9 8 16,1-4-2-16,1-11-14 15,-1-5-10-15,-1-16-22 16,3-2-7-16,-3-6-10 15,-1 6 5-15,2 8-9 16,4 13 6-16,-7 7-10 16,5 9 5-16,-2 6-12 15,1 3 7-15,-2 6-9 16,3 3 9-16,1 11-6 16,1 5 11-16,-4 12-7 15,7 3 8-15,-3 7-5 16,1-5 8-16,-5 2-9 15,2-11 9-15,-5-6-7 0,-1-10 9 16,0-6-7-16,2-8 12 16,1-7-5-16,1-7 8 15,0-7-7-15,-1-5 7 16,0-11-11-16,2-6 3 16,-4-17-8-16,2 2 5 15,0-6-7-15,0 10 9 0,-2 6-9 16,2 22 7-16,2 6-10 15,-4 11 1-15,2 6-8 16,-1 4 7-16,-1 4-6 16,2 1 10-16,1 4-2 15,1-2 9-15,1 2-3 16,0 3-4-16,-3 8-39 16,1 1-29-16,1 12-123 15,-1 1-48-15,7 12-326 16,-4-4 13-16</inkml:trace>
          <inkml:trace contextRef="#ctx0" brushRef="#br0" timeOffset="272534.6204">14213 796 867 0,'0'-5'363'0,"-3"-5"59"15,-3 2-202-15,-3 3-47 0,-1 2-41 16,-8 0-24-16,3 3-49 16,-5 3-20-16,3 2-14 15,0 0 1-15,9-2 5 16,-1 0-2-16,3 0-1 15,-3 3-11-15,1-1-3 16,-4 5-12-16,0 3 4 0,-2-3-8 16,3 3 7-16,3 2-8 15,2-4 8-15,3-1-8 16,-1-2 8-16,4 1-9 16,1-1 8-16,5 3-10 15,8 1 8-15,15 3-8 16,2-6 10-16,9 4-5 15,1-6 8-15,-1 3-6 16,-9-1 5-16,-4 0-6 16,-13-1 2-16,-6 2-8 15,-13 0 5-15,-10 2-4 16,-8 3 5-16,-11 1 10 16,-4-3 21-16,-2 3 16 15,3-6 11-15,0 0 1 16,14-3-6-16,0 1-19 15,9-7-13-15,2 3-17 16,9-3 5-16,-3-1-47 0,7-1-7 16,4-1-188-16,15 4-342 15,6-1 37-15</inkml:trace>
          <inkml:trace contextRef="#ctx0" brushRef="#br0" timeOffset="273173.2472">14323 764 1000 0,'10'-14'368'0,"-3"2"88"16,-2 7-259-1,-2 2-29-15,-3 6-52 0,1 6-32 16,1 8-54-16,-2 8-23 16,2 2-5-16,-1 13 1 15,-1 3 5-15,0 11-4 16,3-7 4-16,3 7-5 16,-1-9 4-16,3-7-4 15,-2-13 5-15,1-4-3 16,-4-10 2-16,2-2-4 15,-5-6-4-15,-5-8-30 16,-2-4-19-16,-9-11-45 16,-5-7-8-16,-5-9-11 15,1 3 25-15,1-6 18 16,5 12 54-16,6 4 47 0,6 10 39 16,6 4 23-16,4 6 12 15,6 2-2-15,3-1-34 16,8-1-24-16,5 0-21 15,7 1-11-15,-1-1 7 16,4 2-100-16,-3 5-344 16,-10 1-70-16,-15-8-185 15</inkml:trace>
          <inkml:trace contextRef="#ctx0" brushRef="#br0" timeOffset="239378.277">9412 1658 1120 0,'8'-5'297'0,"3"2"99"16,4-4-317-16,6-2-14 15,2-1-21-15,13-2-4 16,2 0-20-16,10-2 397 16,-2 3-832-16,3-1 411 15</inkml:trace>
          <inkml:trace contextRef="#ctx0" brushRef="#br0" timeOffset="239371.2956">9562 1407 742 0,'-10'16'428'16,"-3"7"-62"-16,0 7-123 16,-4 8-198-16,11-4-40 15,3 6 2-15,13-5-3 16,3-1-16-16,14-5-28 16,2 0-44-16,-4-9-37 15,-5-5-33-15,-6-6-41 16,-16 0-134-16,-3-1 46 15</inkml:trace>
          <inkml:trace contextRef="#ctx0" brushRef="#br0" timeOffset="239844.1242">10178 1209 993 0,'1'-19'460'15,"-6"2"29"-15,-7 8-263 16,-11 11-67-16,-1 12-88 0,-16 18-25 16,-5 8-48-16,-7 10 1 15,9-2 0 1,5-4 5-16,18-12-3 0,11-2-8 15,7-18-8-15,8-1-3 16,3-2-10-16,8-5 1 16,5-8 4-16,9 8 9 15,1-5 3-15,5-5 10 16,-5 3-1-16,0 4 4 16,-8 1-4-16,-2 5 4 15,-5 4-5-15,-5 3 3 16,-3 3-4-16,-6 1 4 15,-4 1-1-15,-4 4 22 16,-2-2 7-16,-4 2 32 16,-3-3 7-16,-3-3 25 15,-6-5-21-15,-9-1-2 16,0-8-32-16,-2-1-8 0,5-7-42 16,6 0-68-16,12 1-47 15,3 2-425-15,10 4 59 16</inkml:trace>
          <inkml:trace contextRef="#ctx1" brushRef="#br0" timeOffset="436143.587">10337 1601 0,'0'0'0,"0"0"0,-34-92 16</inkml:trace>
          <inkml:trace contextRef="#ctx0" brushRef="#br0" timeOffset="240741.2319">10432 1568 975 0,'-3'-7'338'0,"-5"12"36"16,-1 9-253-16,2 4-58 16,-3 7-23-16,3 9 24 15,5-4 2-15,5 7 10 16,5-3-13-16,4-2-7 15,0-9-28-15,4-5 0 16,-1-11-9-16,7-11 12 16,1-11-2-16,6-14 3 15,3-9-7-15,-1-8-5 16,-5 1-14-16,-2 4 2 16,-10 12-7-16,-8 13 4 15,-1 13-6-15,-7 17 3 16,-5 7-7-16,0 18 6 0,-2 2-6 15,2 10 10-15,3-7-5 16,9-2 8-16,4-16 0 16,16-11-100-16,1-16-311 15,17-22-90-15,0-10-178 16</inkml:trace>
          <inkml:trace contextRef="#ctx0" brushRef="#br0" timeOffset="873154.4671">11179 833 1871 0,'-14'11'18'0,"-1"-4"-7"16,3 6-6 0,-2 3 1-16,0-3-1 0,0 2 5 15,2 6 0-15,-3 1 1 16,1-2-2-16,0 8 1 15,-3 1-5-15,2 7-1 16,0 3-2-16,-2 13 1 16,1 0-1-16,2 9 1 15,-1-2-1-15,4 1 2 16,5-27 5 0,2 3-5-16,-6 40 4 15,9-7-3-15,6 3 3 16,-1-1-5-16,11-17 2 15,4-13-6-15,1-1 3 16,0-8-4-16,4-1 3 16,-5-13-2-16,7-1 1 0,-3-5-1 15,6-6 1-15,2-9-2 16,8-1 2-16,1-5 1 16,11-10 3-16,-3-1-3 15,2-6 5-15,-10 0-5 16,6-3 2-16,-9 1-3 15,4-2 3-15,-4 2-3 0,8-7 2 16,-12 4-2 0,6-4 3-16,-7 1-4 0,5-3 4 15,-8 2-3-15,5-2 2 16,-5 3-2-16,0-4 4 16,-6-2-4-16,1-9 4 15,-4 0-3-15,-6-11 4 16,-6 5-3-16,-2-2 3 15,-1 11-3-15,-9 0 7 16,3 14 6-16,-7 0 23 16,-1 9 4-16,-8 0 20 15,-1 4-2-15,-8 3 2 16,0 0-19-16,-14 1 3 16,-2 4-18-16,-21-1-2 15,-2-2-12-15,-17 5 0 16,-2 3-16-16,-20-7-79 15,4 1-34-15,-9-14-393 0</inkml:trace>
          <inkml:trace contextRef="#ctx0" brushRef="#br0" timeOffset="434279.272">11543 870 517 0,'-14'-34'271'16,"2"2"-263"-16,-54 7 3 0,6-1 34 0,-8 6 60 15,5 11 8-15,11 30 7 16,6 9-7-16,-6 22-35 16,3 9-59-16,-6 16-6 15,10-4-5-15,7 13 3 16,7-15-1-16,10 2 1 16,13-10-5-16,8 8 1 15,6-10-6-15,11 19 2 16,5-5-4-16,13 5 3 15,2-10-2-15,13 9 2 16,1-21-3-16,13-4 3 16,-2-14 1-16,8-10 2 15,-7-17-1-15,6-13 6 16,-11-14-2-16,5-17 4 16,-11-9-1-16,5-18 7 15,-9-8 0-15,-5-12 13 16,-10 1 2-16,-2-9 13 15,-11 8-4-15,0-17 4 0,-8 10-10 16,-9-14 8-16,-6 8-7 16,-7-2 22-16,-9 19-3 15,-8 5 12-15,-3 18-14 16,-9 2 3-16,-3 14-29 16,-7 6-4-16,3 10-19 15,-6 6 5-15,3 10-11 0,-8 7-49 16,2 5-43-16,-19 7-350 15,5 1 44 1</inkml:trace>
          <inkml:trace contextRef="#ctx0" brushRef="#br0" timeOffset="242764.2697">11299 1472 1211 0,'18'-4'363'0,"-1"-4"93"15,3-7-323-15,17-5-40 16,6-3-27-16,6-3-10 16,3-5-25-16,8 7-8 0,-13 8-31 15,-7 4-478-15,-20 1 162 16</inkml:trace>
          <inkml:trace contextRef="#ctx0" brushRef="#br0" timeOffset="266470.4544">12063 1495 1015 0,'-3'13'310'0,"-2"-7"80"15,6 2-279-15,6-5-11 16,6-6-25-16,15-4 0 16,6 1-15-16,19-6-3 15,3-13-12-15,10-5-4 16,-8-7-15-16,3-3-7 15,-16-1-10-15,1 10 3 16,-23 11-17-16,-5 3-73 16,-10 6-31-16,-4 1-19 0,-10-1-346 15,-4-7 89-15</inkml:trace>
        </inkml:traceGroup>
        <inkml:traceGroup>
          <inkml:annotationXML>
            <emma:emma xmlns:emma="http://www.w3.org/2003/04/emma" version="1.0">
              <emma:interpretation id="{56B443E2-8404-4FFB-90B9-2FD58CCAF060}" emma:medium="tactile" emma:mode="ink">
                <msink:context xmlns:msink="http://schemas.microsoft.com/ink/2010/main" type="inkWord" rotatedBoundingBox="26001,8737 32407,7474 32650,8708 26244,9971">
                  <msink:destinationLink direction="with" ref="{52A70970-3296-4549-BFC8-C729BF26FB0B}"/>
                  <msink:destinationLink direction="with" ref="{EB6BAABD-4659-4302-A0D7-0AF15DF75124}"/>
                </msink:context>
              </emma:interpretation>
            </emma:emma>
          </inkml:annotationXML>
          <inkml:trace contextRef="#ctx0" brushRef="#br0" timeOffset="275980.1658">14581 656 1049 0,'-3'-4'351'0,"6"-1"82"16,-1 1-291-16,2-2-16 15,4-2-39-15,7-4-20 16,4-4-34-16,11-1-9 15,4 2-13-15,6 0-3 16,-2 6 2-16,-1 2-119 16,-6 7-358-16,-2-4 85 15</inkml:trace>
          <inkml:trace contextRef="#ctx0" brushRef="#br0" timeOffset="275514.4827">14679 345 733 0,'0'-15'373'16,"3"3"10"-16,-3 10-120 15,-1-1-125-15,2 9-27 16,-1 5-45-16,-1 13-18 0,4 2-28 15,5 19 3-15,-1 1 5 16,4 9 1-16,0-4-7 16,1 4-7-16,-1-9-6 15,1-3 0-15,-1-14-3 16,1-1 3-16,-4-13 1 16,-1-7 2-16,-4-5 2 0,-3 0-42 15,-1-8-33 1,-7-4-71-16,-6 4-20 15,-7-10-270-15,-1 1-9 0,-7-6-58 16</inkml:trace>
          <inkml:trace contextRef="#ctx0" brushRef="#br0" timeOffset="278190.4526">14938 89 714 0,'-15'-11'494'16,"7"0"-67"-16,7 1-51 15,6 2-271-15,13 0-7 16,6-1-38-16,18-5-16 16,7 1-25-16,11-3-6 15,-2 2-11-15,7 4 2 16,-15 4 8-16,5 1-103 16,-10 7 341-16,-1 1-721 15,-8 1 247-15</inkml:trace>
          <inkml:trace contextRef="#ctx0" brushRef="#br0" timeOffset="278184.4686">15172 730 1099 0,'4'6'349'0,"2"-6"58"16,7-3-258-16,5 0-81 16,8-6-1-16,3-2-14 15,14-6-3-15,0 0-26 16,8-4-7-16,-5-2-10 16,-5-2 7-16,-13 9-25 15,-10-6-97-15,-15 8-49 16,-10 2-303-16,-7 1-20 0</inkml:trace>
          <inkml:trace contextRef="#ctx0" brushRef="#br0" timeOffset="277649.8675">15222 57 1129 0,'0'-14'306'15,"0"5"110"-15,2 4-320 16,-4 7-21-16,5 5-26 0,-1 16-16 16,2 8-30-16,7 12-5 15,-5 3-1-15,4 14 4 16,2-3 3-16,5-1-1 16,-8-5 0-16,9-2 1 15,-5-12 2-15,-3-5 0 16,-1-9 11-16,2 0-96 15,-6-6 386-15,4 0-734 16,-1-10 277-16</inkml:trace>
          <inkml:trace contextRef="#ctx0" brushRef="#br0" timeOffset="278712.6068">15828 370 1019 0,'0'4'381'0,"-8"16"56"15,-4 8-255-15,-2 6-56 16,-3 2-34-16,11 6-10 16,3-5-34-16,6-4-11 15,7-7-22-15,5-7-7 16,2-12-5-16,4-8 6 16,-2-10 2-16,5-9 2 15,-7-6 0-15,-3-6 2 16,3 0-5-16,-7 3-1 15,-3 9-3-15,-3 7-3 16,-2 9-5-16,-7 10 0 16,1 9-1-16,-6 11 0 15,1 5 3-15,0 7 3 16,6-2-1-16,3 4 2 0,9-8-2 16,6-5 3-16,8-8-36 15,16-12-473-15,1-14 147 16</inkml:trace>
          <inkml:trace contextRef="#ctx0" brushRef="#br0" timeOffset="282806.5514">16047 268 1233 0,'-6'-16'369'0,"12"-1"-218"15,11 4-46-15,6 1 10 16,3 6-22-16,8-12-9 16,-3 5-29-16,7-5-14 0,-4 3-23 15,1-8 6-15,-6 10-45 16,0-7-433-16,-16-3 145 15</inkml:trace>
          <inkml:trace contextRef="#ctx0" brushRef="#br0" timeOffset="282440.3458">16135 15 659 0,'-3'-13'423'16,"3"0"-59"-16,-3 9-103 16,4 4-177-16,1 3-52 15,2 7-8-15,4 6-16 0,1 10-5 16,-1 0-2 0,4 11 1-16,-3-3-1 0,2 1 1 15,-3-9-2-15,-1 5 1 16,-2-8 0-16,1 0 3 15,-3 0-1-15,2-2 1 16,-4-9 2-16,2-1-30 16,-4-6-16-16,-2-10-93 15,-3-1-245-15,-2 4 35 16</inkml:trace>
          <inkml:trace contextRef="#ctx0" brushRef="#br0" timeOffset="286278.3024">16564-264 1084 0,'-6'-66'711'0,"3"48"-608"0,6 13-41 15,-3 4-20-15,-1 11-19 16,4 7-17-16,1 6-13 16,-2 6 5-16,1 11-2 15,2 0 12-15,-2 15-4 16,-5-1 10-16,-1 11 2 16,0-3 4-16,-2 1 3 15,2-17 8-15,-1-4-2 16,4-15 2-16,0-10-5 0,4 0-5 15,2-3-11 1,2-6 7-16,0-2-4 0,2-6 10 16,7-5-5-16,3 0 10 15,11-2-6-15,1-2 5 16,11-2-7-16,-8-4 6 16,10-4-11-16,-11 1 1 15,1 1-10-15,-12 2 3 16,-2 2-7-16,-11 3 6 0,-6 8-19 15,-4-3-49-15,-9-1-441 16,-6 2 115-16</inkml:trace>
          <inkml:trace contextRef="#ctx0" brushRef="#br0" timeOffset="287329.8244">16969-391 683 0,'22'-43'557'0,"-2"15"-101"16,12-7-18-16,2-2-323 16,13 0-27-16,-5 11-30 15,13 0-26-15,-5 11-18 16,3 10-12-16,-12 7 1 0,-6 13-13 16,-19 13 3-16,-21 18-4 15,-13 3 11-15,-19 12 3 16,-8-7 22-16,-1 1 10 15,11-16 7-15,4-9-9 16,16-14 1-16,10-6-19 16,12-11-4-16,3-13-11 15,15-1 5-15,16-4-8 16,4 1 9-16,7 2-8 16,2 13 4-16,1 10-8 15,-8 5 3-15,-5 12-17 16,-12 7 4-16,-8 7-9 0,-14 2 6 15,-12 5-1 1,-3-5 16-16,-10 3-2 0,-1-11 10 16,-9 1 18-16,-2-6 16 15,-12-4 17-15,-2-4 14 16,-15-2 3-16,2-6-13 16,-5-5-17-16,4-3-14 15,-2-6-16-15,11 0-3 16,3 0-29-16,13 2-10 15,9-1-163-15,16 7-388 0,0-21 61 16</inkml:trace>
          <inkml:trace contextRef="#ctx0" brushRef="#br0" timeOffset="287323.8394">17101-394 782 0,'8'-16'491'0,"-8"6"-65"16,-3 7-124-16,1 9-206 15,5 5-56-15,3 13-19 16,2 8-13-16,3 14-12 16,0-3 8-16,1 8-5 15,-1-7 9-15,-1 1-4 16,-2-13 5-16,1-1 3 15,-3-16-18-15,-3 0-81 16,-6-7-8-16,0-8-346 16,-11-3 26-16</inkml:trace>
          <inkml:trace contextRef="#ctx0" brushRef="#br0" timeOffset="270832.5616">13966 348 1084 0,'-1'-3'309'16,"1"11"75"-16,-4 4-295 0,0 14-26 16,1 2-22-16,0 16-3 15,-5 2-6-15,5 8-15 16,3-3-2-16,6 5-8 15,0-13 2-15,3 2-3 16,-1-13 4-16,-5-8-38 16,-4-4-23-16,2-4-65 15,-4-12-74-15,-8 1-234 16,-2-7 25-16</inkml:trace>
          <inkml:trace contextRef="#ctx0" brushRef="#br0" timeOffset="242364.7364">11236 1219 1190 0,'3'3'377'0,"-3"-4"72"15,5 2-304-15,7 1-87 16,12-4-14-16,9-2-15 16,14-7-14-16,10-4-3 15,9-10-5-15,-5 2 2 0,2-1-5 16,-12 5 8-16,-7 4-48 16,-16 9-43-16,-10 3 16 15,-10 7-406-15,-14 6 92 16</inkml:trace>
          <inkml:trace contextRef="#ctx0" brushRef="#br0" timeOffset="266837.204">11971 669 697 0,'12'-3'528'0,"-5"-10"-103"16,4 4-54-16,18-6-238 16,8 0-52-16,25-7 4 15,2 2-18-15,25-3-22 16,-6 5-27-16,4-1-7 15,-13 7-9-15,-5 0-105 16,-26 4 429-16,0 7-818 16,-17 2 310-16</inkml:trace>
          <inkml:trace contextRef="#ctx0" brushRef="#br0" timeOffset="266199.1783">12429 741 661 0,'5'-20'429'16,"-4"9"-37"-16,1 3-56 15,-2 8-189-15,1 8-17 16,-4 6-37-16,0 14-15 16,-1 2-37-16,-3 6-9 15,0-1-8-15,-1 11-6 0,4-6-7 16,4 9-3-16,-2-2-4 15,4 5 1-15,-1-7-1 16,1-1 1-16,-2-11-6 16,0-1-67-16,-2-8-36 15,-3-4-62-15,-1-4-27 16,-3 2-287-16,-3-7 93 16</inkml:trace>
          <inkml:trace contextRef="#ctx0" brushRef="#br0" timeOffset="269013.6515">12790 1100 989 0,'1'-11'350'0,"-2"5"64"15,1 1-248-15,-2 2-28 16,4 5-39-16,-9 4-21 16,6 6-29-16,-4 13-21 15,5 7-21-15,-3 11-3 16,2 3 10-16,-2 6-6 15,1-9 5-15,-1-6-6 16,5-11 3-16,2-11-15 16,2-16-12-16,4-9-75 15,0-11-29-15,4-19-75 0,0-1-122 16,3-11-136 0,-3-1 4-16</inkml:trace>
          <inkml:trace contextRef="#ctx0" brushRef="#br0" timeOffset="269387.332">12895 1052 684 0,'0'-14'406'0,"-1"11"-33"15,-2 8-115-15,-2 6-155 16,-4 7-20-16,3 5-39 16,-3 9-7-16,1-1-5 15,3 7-9-15,8-2-9 16,1 3-5-16,2-3-3 0,3 5-1 16,0-2 1-16,-1-3-4 15,-2-5-2 1,-1-6-14-16,-4-9-14 0,-1-6-47 15,-1-6-7-15,-4-4-15 16,-3-4 3-16,-3-6 7 16,-1-5 44-16,-6-13 10 15,-1 1 20-15,3-1 36 16,2 1 22-16,3 2 33 16,6 13 20-16,5 1 19 15,0 3-16-15,5 2-16 16,1 3-30-16,5-1-23 15,1-3-21-15,7 1-11 16,2 5 2-16,4-5-25 16,-2 0-49-16,7-5-362 0,-5-3 83 15</inkml:trace>
          <inkml:trace contextRef="#ctx0" brushRef="#br0" timeOffset="269892.8285">13165 784 1076 0,'14'0'279'16,"6"1"98"-16,5-2-296 16,10-2-25-16,0 6-7 15,8-6-11-15,-6-2-15 16,6 2-27-16,-9-3 428 15,2-19-823-15,-8 2 403 16</inkml:trace>
          <inkml:trace contextRef="#ctx0" brushRef="#br0" timeOffset="269884.8495">13288 612 876 0,'6'-9'481'15,"-6"4"-29"-15,-3 7-150 16,6 5-190-16,-7 10-20 15,-1 5-29-15,-1 13-20 16,6 2-5-16,-6 7-20 16,12-5-7-16,2 5-11 15,1-10-6-15,0-2-48 16,5-12-27-16,-10-3-91 16,-2-12 32-16,-1 4-348 15,-10-9 84-15</inkml:trace>
          <inkml:trace contextRef="#ctx0" brushRef="#br0" timeOffset="272018.3813">13504 1112 893 0,'-15'3'372'15,"10"-1"35"-15,7-2-182 16,10-3-107-16,14-8 6 15,10-1-24-15,16-8-20 16,6-2-21-16,8 2-15 16,-8 3-21-16,1 0-14 15,-18 8-1-15,-9 0 0 16,-15 1-12-16,-6 2-118 0,-10 5 449 16,-1 5-822-16,3 4 303 15</inkml:trace>
        </inkml:traceGroup>
      </inkml:traceGroup>
    </inkml:traceGroup>
    <inkml:traceGroup>
      <inkml:annotationXML>
        <emma:emma xmlns:emma="http://www.w3.org/2003/04/emma" version="1.0">
          <emma:interpretation id="{2755B6C8-6520-4CC8-B9FD-80B1FC826AAA}" emma:medium="tactile" emma:mode="ink">
            <msink:context xmlns:msink="http://schemas.microsoft.com/ink/2010/main" type="paragraph" rotatedBoundingBox="19371,10871 29398,9649 29595,11262 19567,124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834E75D-F5A8-4695-A3BE-5FB4E289FCB5}" emma:medium="tactile" emma:mode="ink">
              <msink:context xmlns:msink="http://schemas.microsoft.com/ink/2010/main" type="inkBullet" rotatedBoundingBox="23234,11094 23627,11046 23693,11585 23300,11633"/>
            </emma:interpretation>
            <emma:one-of disjunction-type="recognition" id="oneOf5">
              <emma:interpretation id="interp5" emma:lang="" emma:confidence="0">
                <emma:literal>-</emma:literal>
              </emma:interpretation>
            </emma:one-of>
          </emma:emma>
        </inkml:annotationXML>
        <inkml:trace contextRef="#ctx0" brushRef="#br0" timeOffset="336325.4656">8424 2933 805 0,'10'-10'320'16,"-7"9"24"-16,-6 9-199 15,-5 5-54-15,-3 9-36 16,-3 5-5-16,1 7-15 15,2 11-9-15,5-4-10 0,6 11-7 16,6 0 0-16,6 5-6 16,-1-9 4-16,4 4-6 15,-4-15 4-15,-3-5-3 16,-5-15 3-16,0-7 35 16,-6-11 28-16,-2-7 7 15,-3-12 6-15,1-20-2 16,-1-7-38-16,5-21-27 15,4-1-11-15,13-3-5 16,5 13 3-16,8 3 0 16,2 21 3-16,2 6-2 15,-3 7 2-15,2 10-5 16,-2 6 1-16,3 4-4 16,-5 6 3-16,1 5-7 15,-5 5 5-15,-2 4-9 16,-16 0 6-16,4 7-6 0,-13-7 8 15,-7 7-5-15,-6-8 11 16,-8 3-4-16,-6-5 9 16,-5 2-4-16,0-8 6 15,-3-1-4-15,8-2 2 16,3-3-3-16,7-3 4 16,8 0-1-16,8-2-15 0,12-4-90 15,5-1-23 1,17-9-14-16,9-2-114 0,13-4-205 15,-4-1 113-15</inkml:trace>
      </inkml:traceGroup>
      <inkml:traceGroup>
        <inkml:annotationXML>
          <emma:emma xmlns:emma="http://www.w3.org/2003/04/emma" version="1.0">
            <emma:interpretation id="{4BC8DE80-DEAC-4F53-B88D-88EC5F0D63CE}" emma:medium="tactile" emma:mode="ink">
              <msink:context xmlns:msink="http://schemas.microsoft.com/ink/2010/main" type="line" rotatedBoundingBox="19371,10871 29398,9649 29595,11262 19567,12483"/>
            </emma:interpretation>
          </emma:emma>
        </inkml:annotationXML>
        <inkml:traceGroup>
          <inkml:annotationXML>
            <emma:emma xmlns:emma="http://www.w3.org/2003/04/emma" version="1.0">
              <emma:interpretation id="{9322DC59-9D61-42E4-A817-D718B7295C14}" emma:medium="tactile" emma:mode="ink">
                <msink:context xmlns:msink="http://schemas.microsoft.com/ink/2010/main" type="inkWord" rotatedBoundingBox="22794,10920 25927,10538 26041,11470 22908,1185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36957.709">8940 2928 679 0,'18'-17'364'16,"-7"3"-25"-16,-10 5-114 15,-5 3-151-15,-8 3-17 16,-5 5-17-16,-9 5-4 15,1 5-3-15,-1 5-11 16,4 8-3-16,4 2-7 16,7 1-1-16,4 0-10 15,2-5 7-15,5-5-7 16,2-6 6-16,5-9-3 16,6-4 8-16,11-16-1 15,7-6 8-15,10-12-2 0,2 1 1 16,-1-1-5-16,-12 15-1 15,-4 6-8-15,-13 17 0 16,-3 11-7-16,-7 4 3 16,-1 10-4-16,-4 3 8 15,2 1-3-15,2-6 7 16,6-3 0-16,-1-9 4 16,7-8-1-16,3-11 6 0,4-9 13 15,1-9 4-15,2-12-3 16,-4-5 2-16,-4 0-4 15,-7 8-9-15,-8 1 0 16,-4 18 3-16,-3 8-5 16,0 7 2-16,-2 5-10 15,4 6-1-15,2 0-11 16,5 3 5-16,10-1-7 16,5-4 5-16,13-11-3 15,7-6 8-15,7-11-4 16,-3-8 7-16,4-9-5 15,-10 7 6-15,-9 1-8 16,-8 6 7-16,-8 8-8 16,-10 12 7-16,5-5-10 0,-6 6 8 15,0-2-5-15,0 2 8 16,0-5-6-16,-1-1 7 16,-1-1-5-16,-1 3 3 15,-2-2-13-15,-4 5 3 16,0 10-9-16,-9-3 5 15,-2 15-9-15,-5 2 15 16,5 10-6-16,6 1 8 0,8 4-8 16,9-7 8-16,17-4-12 15,8-13 7-15,16-17-3 16,10-10 9-16,18-23-3 16,-4-5 10-16,1-6-5 15,-19 9 6-15,-10 8-7 16,-20 14 2-16,-11 5-12 15,-10 10 4-15,-7 8-6 16,-3 4 6-16,1 8-3 16,2 2 12-16,5 4-8 15,7-6 6-15,15-3-8 16,8-8 7-16,18-11-6 16,4-8 9-16,9-18-4 15,1-4 6-15,-6-10-3 16,-16 16 3-16,-9 0-8 0,-16 15 0 15,-12 13-11-15,-11 10 5 16,-4 7-6-16,0 8 9 16,-1 9-1-16,10-7 26 15,17 3-131-15,20-6-375 16</inkml:trace>
          <inkml:trace contextRef="#ctx0" brushRef="#br0" timeOffset="335518.9719">8360 2787 613 0,'9'-14'270'0,"2"-3"29"16,0 5-154-16,-4-2 1 16,-1 0-38-16,-9 2-2 15,-6 8-25-15,-15 10-21 0,-7 4-23 16,-18 13-13-16,0 10-16 16,-10 8-8-16,7-6 8 15,2 7-3-15,13-4 3 16,3-4-6-16,16-10 3 15,9-2-5-15,7-8-2 16,19-10-1-16,7 1 2 16,18-7-2-16,5-4 6 15,13-2 0-15,-12 1 3 0,-1 2-5 16,-16 4 2-16,-8 10-8 16,-15 3 2-16,-10 7-4 15,-7 2 4-15,-8 10-1 16,-4-5 10-16,-5 8-7 15,1-4 7-15,-3 1 1 16,5-8 10-16,-9-2 7 16,6-5 11-16,-5-4 3 15,4-3 1-15,-5-1-10 16,13-2-6-16,1-1-9 16,7-4-4-16,5 1-8 15,4-7 0-15,10 0-29 16,3-2-23-16,13-10-51 15,9-6-47-15,11-9-282 16,5-7 52-16</inkml:trace>
          <inkml:trace contextRef="#ctx0" brushRef="#br0" timeOffset="457665.8067">10722 3341 986 0,'-3'12'287'15,"1"-7"64"-15,10-2-254 16,6-11-57-16,17-4 1 16,-4-5-18-16,21-9 5 15,1 1-15-15,4-7 3 16,-6 6-10-16,2-3 3 0,-14 6-6 16,-9-3-21-16,-12 4-29 15,-10-8-332-15,-10 7 77 16</inkml:trace>
          <inkml:trace contextRef="#ctx0" brushRef="#br0" timeOffset="457697.723">10584 2673 1079 0,'14'2'275'16,"3"-10"97"-16,10-1-291 15,4-11-43-15,12 2 4 16,-5 2-22-16,13 4-6 16,-4-2-14-16,6 10-30 15,-11 1 138-15,5-8-491 16,-15 0 175-16</inkml:trace>
          <inkml:trace contextRef="#ctx0" brushRef="#br0" timeOffset="457261.856">10924 2776 966 0,'-7'2'334'0,"7"1"37"15,0 6-267-15,0 9-41 0,1 7-46 16,4 12-3-16,-2 4-10 16,3 13 1-16,3-5-3 15,-1 2 1-15,0-13-3 16,1 5 3-16,-3-12-2 16,-1-4 1-16,-2-7-1 0,-2-3 3 15,-1-8-1 1,-1-6-46-16,-4-6 312 0,0-11-648 15,1-1 272-15</inkml:trace>
        </inkml:traceGroup>
        <inkml:traceGroup>
          <inkml:annotationXML>
            <emma:emma xmlns:emma="http://www.w3.org/2003/04/emma" version="1.0">
              <emma:interpretation id="{270EB50A-1049-43F1-88C8-7256263CCAAC}" emma:medium="tactile" emma:mode="ink">
                <msink:context xmlns:msink="http://schemas.microsoft.com/ink/2010/main" type="inkWord" rotatedBoundingBox="19371,10871 29398,9649 29595,11262 19567,12483">
                  <msink:destinationLink direction="with" ref="{4F7DB547-F7FC-4942-BA00-9269F6FFD9F9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58528.1807">11423 2922 693 0,'-5'-25'306'15,"2"4"16"-15,-1-1-125 16,-4 2-102-16,-7 5-12 16,-2 17-37-16,-8 4-15 15,1 11-28-15,-4 20 1 16,4 5 1-16,1 6 15 15,9 6 4-15,3 1 7 16,10-12-6-16,8-6 1 16,7-13-12-16,7-16 19 15,6-20 4-15,8-25 19 16,-3-15-5-16,6-27 11 16,-7-2-21-16,-9-19-2 15,-9 15-21-15,-3 3 9 16,-12 25-2-16,-7 16 3 15,4 32-14-15,-7 21 7 0,-2 23-11 16,-1 16-3-16,2 4-10 16,0 11 10-16,5-6-9 15,8-3 7-15,3-8-9 16,6 0 8-16,5-17-8 16,1 2 8-16,1-11-7 15,2-9-46-15,1-8-51 16,5-2-40-16,-1-13-342 15,3-5 54-15</inkml:trace>
          <inkml:trace contextRef="#ctx0" brushRef="#br0" timeOffset="458958.1246">11621 2948 943 0,'-5'2'258'15,"7"4"62"-15,4-2-249 16,3 1-58-16,2-4 4 16,1-2 2-16,0-7 15 15,-2-4 2-15,-3-8 18 16,-7-5 1-16,-3 2 19 16,-6 4-12-16,-5 3 3 15,-1 12-22-15,-2 16-8 0,2 3-26 16,1 14-1-16,6 0-11 15,4 8 5-15,5-8-5 16,8-6 4-16,4-7-5 16,8-9 4-16,4-11-4 15,4-13 10-15,1-6-2 16,1-8 7-16,-6 4-3 16,-5 7 5-16,-7 11-8 15,-5 7 0-15,-3 14-6 0,-4 13 5 16,1 4-4-16,1 6 6 15,-2-1-1-15,5-3 4 16,4-13-6-16,5-7 4 16,2-11-5-16,7-11 5 15,-1-7-3-15,2-8 5 16,-7-1-6-16,-2 6 4 16,-9 7-7-16,1 11 3 15,-6 12-8-15,-7 11 5 16,0 9-7-16,4 10 7 15,-8-5-3-15,12 1 6 16,1-12-6-16,9-9 7 16,-3-14-8-16,7-11-4 15,0-11-27-15,6-13-60 16,-1-8 470-16,16-14-815 0,-1 2 373 16</inkml:trace>
          <inkml:trace contextRef="#ctx0" brushRef="#br0" timeOffset="459606.1854">12191 2563 1114 0,'-10'28'242'15,"2"11"108"-15,8 4-332 16,3 7-5-16,6 0-8 0,5 11 3 16,4-7-7-16,4 8 2 15,-4-13-2-15,-1-2 3 16,-8-16-5-16,-5-7 37 15,-4-10 24-15,-4-9 38 16,-2-8 3-16,0-14 6 16,2-9-37-16,-7-19-20 15,2-1-42-15,-1-7-2 16,0 10-8-16,-3 6 0 16,3 21-8-16,0 7 4 15,4 15-6-15,5 10 8 16,4 5-3-16,6 5 5 15,5-1-4-15,7 1 5 16,5-12-5-16,5-4 5 16,1-10-1-16,5-9 3 0,-6-6-1 15,-2-11 2-15,-8-2 3 16,-7-5 4-16,-9 6-2 16,-7 7-1-16,-5 10-2 15,-7 8-2-15,2 16-5 16,-2 12 4-16,3 0-2 15,8 6 4-15,3-2-2 16,9-3 3-16,3-7-4 16,7-2 4-16,-2-5-5 0,6-1 5 15,1-7-3-15,1-8-29 16,-4-5-34-16,5-11-49 16,-7-7-22-16,-5-4-129 15,-4 2-166-15,-2-13 36 16</inkml:trace>
          <inkml:trace contextRef="#ctx0" brushRef="#br0" timeOffset="460044.5272">12607 2367 829 0,'-8'-3'340'0,"-7"15"17"16,7 3-199-16,1 13-79 15,4 7-38-15,1 13 5 16,11-4-14-16,4 14 1 0,3-7-12 15,3 1 2-15,4-10-14 16,-3 7 1-16,-5-9-10 16,-1 4 6-16,0-3-5 15,-7-1 6-15,1-14-7 16,-3-4 5-16,-4-11 2 16,4-5 24-16,-4-14 3 15,1-10 15-15,-1-7-4 16,-4-15 2-16,-6-6-26 15,5 6-2-15,-7 5-10 0,-1 9 12 16,1 12-7-16,-1 8 6 16,-1 3-7-16,12 8 1 15,-2-2-13-15,9 1 1 16,5 1-10-16,1-1-23 16,2-2-44-16,16 0-58 15,-1-6-20-15,8-3-311 16,2-5 65-16</inkml:trace>
          <inkml:trace contextRef="#ctx0" brushRef="#br0" timeOffset="461268.1651">12892 2357 896 0,'-9'-3'484'0,"5"2"-42"16,2 1-158-1,5 0-218-15,2 1-74 16,2-2-80-16,16-1-354 0,0-1 53 16</inkml:trace>
          <inkml:trace contextRef="#ctx0" brushRef="#br0" timeOffset="460130.8249">13014 2667 733 0,'-8'8'375'16,"-4"1"-23"-16,-10 8-120 16,2 6-166-16,-3 6 6 15,8-4-20-15,1 4 0 16,9-5-14-16,10-1-4 0,6-6-22 15,7-3-1-15,5-12-1 16,5-8 26-16,-1-8 5 16,4-11 16-16,-8-1-4 15,2 2 2-15,-8-1-28 16,-4-1-5-16,-7 6-16 16,-1-1 1-16,-5 7-13 0,-6 11 6 15,-5 9-6-15,-3 11 5 16,1 4-5-16,0 8 14 15,7 2-8-15,8 1 6 16,8-10-7-16,9 2 9 16,4-7-7-16,4-6 5 15,-2-8-5-15,1 1 7 16,-4-4-6-16,-1-9 5 16,-10-1-5-16,3-4 2 15,-8 1-60-15,-6-5-311 16,-8 7-111-16,-6-4-120 15</inkml:trace>
          <inkml:trace contextRef="#ctx0" brushRef="#br0" timeOffset="461276.1344">13037 2315 1260 0,'-27'10'437'0,"4"4"61"15,8-5-351-15,12 0-54 16,8-9-48-16,18-4-524 16,1-7 153-16</inkml:trace>
          <inkml:trace contextRef="#ctx0" brushRef="#br0" timeOffset="460686.2083">13305 2204 1225 0,'0'-9'344'0,"3"9"71"15,-6 11-352-15,9 13-30 16,-3 7-33-16,5 16 4 16,1-4-2-16,8 14 6 15,0-8-8-15,10 13 6 16,-2-9-9-16,-4 9 4 16,-4-10-8-16,-1 0 8 15,-12-11-4-15,1-5 7 16,2-9-3-16,0-5 8 15,-4-9-5-15,1-9-2 16,-4-9-21-16,-4-17-44 16,-7-5-28-16,-9-18-35 0,-8-2-11 15,-7-13 14-15,1 11 49 16,1 3 73-16,5 17 62 16,11 9 69-16,5 12 21 15,1 0 11-15,10 8-55 16,7 0-20-16,6 0-61 15,13-1-11-15,1 4-16 16,9-8 11-16,0-5-10 16,-1 4 13-16,-10-2-36 15,1-6 345-15,-8 0-770 0,-13 5 340 16</inkml:trace>
          <inkml:trace contextRef="#ctx1" brushRef="#br0" timeOffset="-94027.469">4650 4113 0,'0'0'0,"0"0"15</inkml:trace>
          <inkml:trace contextRef="#ctx0" brushRef="#br0" timeOffset="730544.9839">8473 3700 827 0,'-4'-5'291'0,"2"-3"27"15,7 4-231-15,12-2-31 16,9-5-45-16,15 0-4 15,10-1-2-15,15 1 0 16,0-1-1-16,21 1 3 0,1 3 0 16,17-5 0-16,0-1-2 15,19-5-1-15,-14-1 0 16,15-9-3-16,-19-1 0 16,12-16 2-16,-16 3-1 15,7-11 1-15,-24 5 1 16,1-3 0-16,-25 18-1 15,-10 0 9-15,-22 17 9 0,-11 7 20 16,-21 8 3-16,-23 10 3 16,-48 26 22-1,-18 8-60-15,-35 15-3 16,-11 8-2-16,-17-1-1 16,29-15-1-16,-13 0 3 15,22-7-2-15,-12 1-1 16,23 3-2-16,-4 1 1 15,26-7-2-15,4 3 2 16,26-12-1-16,14-7-1 16,22-8-2-16,19-10 2 15,24-14-2-15,30-13 1 16,22-10 1-16,33-20 3 16,8-2-2-16,27-4 2 15,-9 9-2-15,13-2 2 16,-20 11-2-16,10 2 0 0,-24 5 1 15,-3-1 0-15,-32 3 0 16,-8 4 1-16,-35 3-1 16,-22 2 7-16,-21 7 1 15,-29 6 3-15,-31 7 0 16,-35 10 0-16,-14 11-5 16,-26 5-3-16,9 4-2 0,-8 6 1 15,30-6-2 1,7 2 1-16,29-7 8 0,14 4-71 15,31-10 109-15,23-1-449 16,20-11 114-16</inkml:trace>
          <inkml:trace contextRef="#ctx0" brushRef="#br0" timeOffset="339257.2843">13978 1704 1119 0,'-10'-14'278'0,"7"-3"92"16,3 5-328-16,16-6-14 16,14-2-19-16,16-6-1 15,7 4-7-15,21-5 3 0,-4 7-5 16,7 4 5-16,-12 7-10 16,-9 1 105-16,-14 16-472 15,-25 12 185-15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2:14.4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8581EEA-A801-4F8C-B110-D6055937A08F}" emma:medium="tactile" emma:mode="ink">
          <msink:context xmlns:msink="http://schemas.microsoft.com/ink/2010/main" type="inkDrawing" rotatedBoundingBox="21930,10997 25353,10135 25419,10396 21995,11258" semanticType="underline" shapeName="Other">
            <msink:sourceLink direction="with" ref="{40CDA490-3944-468E-9148-D5C7046464CF}"/>
            <msink:sourceLink direction="with" ref="{883138C1-1233-4536-BB9E-23710B041125}"/>
          </msink:context>
        </emma:interpretation>
      </emma:emma>
    </inkml:annotationXML>
    <inkml:trace contextRef="#ctx0" brushRef="#br0">24 816 843 0,'-13'-2'317'15,"7"4"16"1,3-1-202-16,0-1-102 0,5 3-20 16,2 2-7-16,4 3-3 15,3-1 2-15,5 6-2 16,3-4 4-16,2 0-3 16,-1-3 4-16,0-1-1 15,0-1 3-15,2-5 3 16,-1-1 8-16,4 1 7 15,1-4 4-15,3 1 2 16,3-1-4-16,6-3-6 16,-1-1-8-16,8-3-5 15,-4-2-2 1,2 0 2 0,43-12-1-16,9-6 1 0,8 0-2 15,10-5 1 1,-38 11-6-16,2-8 3 0,-9 5-4 15,1-6 3-15,-14 5 0 16,5 0 1-16,-4 8 1 16,4-5 2-16,-6 11 1 15,13 3 5-15,-7 0 3 16,9 1 5-16,-7 4-2 0,11-4 0 16,-11 3-6-16,8-3-5 15,-9-4-6-15,12-4 0 16,-15 0 0-16,5-3-1 15,-11 5 1-15,0 3 0 16,-9 4-1-16,-2 2 1 16,-10 3-1-16,4 4 2 15,-5-1-2-15,2 3 2 16,-2-2-3-16,10 2 2 16,-6-3-2-16,7-3 2 15,-4 2-2-15,3-1 1 16,-6-3 0-16,3 5 0 15,-7 5 1-15,6-2-2 16,-4-3 2-16,8 0-1 16,-5-5-1-16,6-6 1 0,-5-3-1 15,5-1 2-15,-6-2-1 16,2-3 2-16,-6 5-3 16,4-1 3-16,-9 5-2 15,-1 4 2-15,-5 4-2 16,-2 2 0-16,-4 3 0 15,0-2 0-15,-5 0 1 16,-1 7-1-16,-5-4 0 0,-2-1 1 16,-1 5 1-16,-4-2 19 15,-6-5 4-15,-2 3 4 16,-3 6 0-16,-8-4 1 16,1 4-18-16,-1 1 0 15,3 1-5-15,-1-6 0 16,6 5-4-16,-1-1-1 15,4 1-4-15,0-3 2 16,4 1-2-16,-4-1 3 16,-4-5-2-16,1 4 3 15,1-3-3-15,-7 1 4 16,-1-1-4-16,-7 2 1 16,-3 1-5-16,-13 3 2 15,3 2-5-15,-11 1 5 16,7 0 0-16,-13 2 3 15,8-2 1-15,-12 5 3 0,8-5-2 16,-8 5 0-16,5-6-1 16,-16 4-2-16,7 0-2 15,-18 8-2-15,1 3-2 16,-10 11 3-16,10-2 1 16,-10 5 1-16,8-3 3 15,-10 4 0-15,11-7-2 16,-8 2-3-16,9-7 3 15,-1-3 0-15,16-7 0 16,-8 5 2-16,13-2 2 16,-14 1-5-16,7 9 0 0,-15 8-7 15,8-1-5-15,-6 1 0 16,16 2 3-16,-4-6 0 16,20-10 8-16,-8-1 5 15,10-4-1-15,-6-4 1 16,7-2 1-16,-9-1-1 15,14-5-1-15,-1-3-1 16,10-1 2-16,-1-2-2 16,12-3 2-16,2 1-3 15,6 1 3-15,3-1-4 16,7 1 0-16,2 1-11 16,4 0-4-16,6-5-5 0,6-1 1 15,8-6 1-15,6-4 12 16,19-2 3-16,2-2 5 15,21 1 0-15,-3 0 0 16,18 0-2-16,-6-2-8 16,17-2-19-16,-12-3-6 15,26-10-6-15,-10 3 0 16,17-12 9-16,-9 2 18 16,20-3 6-16,-19 6 8 0,17 3-3 15,-15 14 4-15,14 3-2 16,-19 5 2-16,11 3-2 15,-17 0 4-15,14-4-3 16,-12 2 0-16,7-4 1 16,-10 1 0-16,10-3-2 15,-16 2 2-15,7-2-2 16,-11 1 1-16,10 4 0 16,-19 3 0-16,2 1 0 15,-14 0 1-15,0 5-2 16,-19 5 3-16,3-2-3 15,-9 6 2-15,0 0-1 16,-7 1 1-16,-3-2-2 16,-8 3 2-16,-2-1-2 15,-12 1 3-15,-1-4-2 16,-5 1 4-16,-4-2 0 0,-7-3 6 16,-4 1 3-16,-5-2 3 15,-6 2 1-15,0-1 0 16,-2 0-3-16,4-2-5 15,1 5-26-15,5-4 20 16,5-7-386-16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1:25.28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CDAB111-61B9-48D1-9E8C-6ED3DBD6E4ED}" emma:medium="tactile" emma:mode="ink">
          <msink:context xmlns:msink="http://schemas.microsoft.com/ink/2010/main" type="inkDrawing" rotatedBoundingBox="26705,1524 28827,1257 28849,1429 26726,1696" semanticType="underline" shapeName="Other">
            <msink:sourceLink direction="with" ref="{EFB873ED-316D-47F9-AE63-8204DA915170}"/>
          </msink:context>
        </emma:interpretation>
      </emma:emma>
    </inkml:annotationXML>
    <inkml:trace contextRef="#ctx0" brushRef="#br0">11826-6559 704 0,'-3'0'248'0,"5"0"31"16,4-4-199-16,11-5-11 15,9-4-37-15,14-4-8 16,3 14 5 15,-22 2-23-31,2-1-6 0,77-1 3 16,0 3-3-16,13 2 5 16,-2-1-1-16,-29-19 3 15,-2 0-3-15,6-9 5 16,-20 1-6-16,0 6 1 15,-20 8-6-15,-3 3 2 16,-14 10-7-16,2 10 5 0,-7-2-2 16,10 8 4-16,0-6-1 15,10-13 7-15,2-5-3 16,13-10 6-16,-6-6-5 16,15-2 5-16,-10 5-7 15,6 1 1-15,-11 14-6 16,-1 3 3-16,-20 4-6 0,0 13 5 15,-10-2-1-15,2-6 4 16,-2-4-1-16,5-3 6 16,2-7-1-16,8-13 6 15,0-5-4-15,3 1 5 16,-8-6-7-16,-3 10 4 16,-10 13-11-16,-7 16 6 15,-12 9-4-15,-6 21 8 16,3 2-1-16,6 5-323 15,4-26 113-15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27:50.7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6C0F57A-7AAD-4A92-B497-ED810F6DAF67}" emma:medium="tactile" emma:mode="ink">
          <msink:context xmlns:msink="http://schemas.microsoft.com/ink/2010/main" type="inkDrawing" rotatedBoundingBox="15802,2920 20376,2694 20438,3950 15864,4176" hotPoints="19938,3075 19828,4143 16315,3781 16425,2712" semanticType="enclosure" shapeName="Rectangle"/>
        </emma:interpretation>
      </emma:emma>
    </inkml:annotationXML>
    <inkml:trace contextRef="#ctx0" brushRef="#br0">4053 132 407 0,'-4'-12'188'0,"1"-12"-5"15,4 1-80-15,-2-3-9 16,4 6-15-16,-5 1 20 0,-2 13-4 16,-2 3 0-16,-5 6-49 15,-1 6-8-15,-1 5-21 16,-7 5 5-16,-1-3-13 15,-1 3 11-15,-1-5-2 16,-7-2 6-16,7-4-11 16,-8-2 14-16,3-3-4 15,-5 0 14-15,4 1-3 0,-7-1 7 16,7 4-16 0,-5-3-1-16,8 4-17 0,-3-5 2 15,6 0-10-15,-3 0 4 16,6-3-4-16,-4-1 4 15,-1-4-5-15,-1 3 4 16,3-1-3-16,-3 2 2 16,1 1-4-16,-5 7 0 15,1 1-4-15,-13 3 3 16,5 1-2-16,-7 3 5 16,7-4 1-16,-1 0 6 15,7-2-4-15,-1-1 5 16,7-5-9-16,-1 0 1 15,3-3-7-15,-1-2 4 16,1-1-4-16,-5-1 8 16,3 1-2-16,-4 1 6 0,2 5-5 15,-1-1 4-15,4-1-5 16,-7-1 5-16,3 0-4 16,-2-1 3-16,-3-2-3 15,1 0 4-15,3 1-5 16,-6 1 5-16,3-3-5 15,-5 1 6-15,0 0-5 16,-5-1 5-16,6 2-5 16,-6-2 6-16,5-1-6 0,-4 0 4 15,4-1-3-15,-1 0 4 16,4 2-2-16,-7 0 9 16,5 3-2-16,-3 2 3 15,3 3-3-15,-7 0 1 16,10 1-9-16,-10 2 3 15,6-2-5-15,-6 1 5 16,8-1-4-16,-4-4 6 16,6 1-5-16,-7-2 6 15,7-2-6-15,-5-2 4 16,4-2-5-16,-1-1 3 16,7 1-3-16,-2-3 3 15,7 4-3-15,-5 1 6 16,2 1-3-16,-3 3 1 0,1 1-1 15,-2 1 1-15,2 2-7 16,2 0 6-16,3-1-5 16,-2 1 5-16,4-1-5 15,-2 0 6-15,-2-1-7 16,-2 1 6-16,-1-3-5 16,-6-2 5-16,4 2-6 15,-2-1 5-15,7-1-4 0,-3-1 4 16,7 2-3-1,-2-1 3-15,3 4-3 0,-3-1 2 16,8 4-2-16,-4-1 0 16,-2 1-4-16,-1 3 1 15,-1 1-3-15,-1 0 4 16,1 2-1-16,3 1 6 16,0-3-2-16,-3 1 6 15,1-3-6-15,-5 2 6 16,-1-2-6-16,-1 2 4 15,3 0-4-15,-3 2 3 16,6-1-6-16,-3 3 4 16,4-1-6-16,-1 2 6 15,5 0-4-15,-1 1 6 16,3-1-3-16,-1 0 2 16,3-2-3-16,-3 0 4 0,0 0-5 15,-1 1 3-15,5-1 0 16,-3 3 1-16,3-2-3 15,1 0 3-15,-2-3-2 16,0 9 1-16,1-6-3 16,-1-3 2-16,2 3-2 15,-1 1 1-15,6-7-1 16,-1 5 2-16,2 4-1 16,0 2 1-16,4-1-2 0,-6 3 2 15,2 3 0-15,-1-1 1 16,-3-4-2-16,4 0 4 15,-3-1-3-15,5 0 2 16,-1-3-2-16,5 9 3 16,0-6-5-16,6 9 5 15,-1-6-5-15,4 3 5 16,3-6-4-16,2 4 3 16,-5-9-3-16,3 7 3 15,1-5-3-15,-1 2 2 16,-4-3-1-16,5 2 1 15,-6-3-2-15,3 4 1 16,-2-9 0-16,7 6-1 16,-5-4-1-16,6 2 1 15,1-2 0-15,5 11 0 0,-5-13-1 16,6 4 4-16,0-2-1 16,4-1 0-16,-1-3 0 15,7 4 0-15,-3-6-2 16,2 1 2-16,-6-4-2 15,5 0 3-15,-5 5-2 16,2 0 3-16,-5-1-3 16,3 2 2-16,-6-6-3 15,1-3 2-15,-4 5-3 16,5-2 1-16,-5-3 0 16,6 3 0-16,-3 0 0 0,6-5 2 15,0 1-1-15,7 2 0 16,0 2-1-16,5-5 1 15,-3 4-1-15,2-2 1 16,-5-2-2-16,2 1 4 16,-5 2-3-16,2-10 4 15,-4 6-4-15,4-3 4 16,-2-4-3-16,5 4 2 16,0 9-3-16,4 0 3 15,-7-1-2-15,7-1 1 16,-1 10-2-16,1-8 2 15,-4-2-3-15,7 2 3 16,-7 3-2-16,3 0 1 0,-5 6-2 16,2 4 4-16,-5 7-4 15,2-2 4-15,-7-9-3 16,10 2 3-16,-5-8-3 16,6-3 3-16,-1 0-4 15,8 3 4-15,-9-3-4 16,6 8 3-16,-7-13-2 15,6 4 2-15,-9-9-1 16,4 7 1-16,-10-4-1 0,7 8 2 16,-4-4-3-16,10 9 2 15,0-4-4-15,9-2-1 16,-5-6-1-16,6 3 2 16,-5-5-1-16,7-4 5 15,-8 1 0-15,6 2 3 16,-8 1-3-16,3-3 2 15,-4 4-4-15,0-1 3 16,0 3-2-16,4 2 3 16,-2 0-4-16,2 0 3 15,-1-1-3-15,0 5 2 16,-10 1-3-16,9 4 4 16,-5 2-5-16,2-1 5 15,-3-2-4-15,6 1 4 16,-3 0-4-16,2-3 4 15,-1 5-3-15,4-5 1 16,-7 6-1-16,7-3 2 0,-1 5-2 16,2 0 2-16,-2-2-1 15,3-1 1-15,-7 2-2 16,1-7 2-16,-11-4-2 16,2 7 4-16,-5-5-5 15,0-5 5-15,-5 5-5 16,8 2 4-16,-3-1-3 0,8-4 3 15,0 2-4-15,7-1 3 16,-6-2-3-16,5 0 1 16,-2-3-3-16,2-5 0 15,-8 5-4-15,2 0 4 16,-5-4-1-16,-3 0 5 16,-3 7 0-16,5-5 4 15,-4-4-3-15,5 1 0 16,0 0-7-16,0-7 0 15,0-1-4-15,5-2 4 16,-6-4-1-16,2-2 7 16,-4 2-2-16,-1-5 7 15,-4 4-7-15,0-7 6 16,-2 4-5-16,2 2 4 16,-2 2-4-16,-1 0 4 15,-3 10-4-15,-1-8 0 0,-5 0-9 16,-1 2 2-16,-2 1-4 15,0-2 4-15,-2 7-1 16,-2-3 7-16,1-6 0 16,-6 1 4-16,3 4-4 15,-2-8 6-15,3 4-11 16,-4-3-13-16,6-9-10 16,-3-6-3-16,-3 1-7 0,-5 0 13 15,2 6 11-15,-6 8 12 16,3 9 3-16,-2 2 13 15,-2 6-1-15,0 4 11 16,-6 4-6-16,-7-1 5 16,1 5-12-16,-4 0 7 15,1 0-11-15,-5-4 4 16,0-1-5-16,-8-5 7 16,1-3-8-16,-6-2 6 15,1 1-3-15,-7-3 12 16,1 2 0-16,-10 3 19 15,4 3 6-15,-10 3 20 16,8 3-8-16,-1 0-3 16,17 1-27-16,0-1-53 15,19-3-54-15,-7 0-339 0,-20-1 55 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02:48.329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3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3-24T07:57:04.258"/>
    </inkml:context>
  </inkml:definitions>
  <inkml:traceGroup>
    <inkml:annotationXML>
      <emma:emma xmlns:emma="http://www.w3.org/2003/04/emma" version="1.0">
        <emma:interpretation id="{DE552129-1A58-4EE9-8D6A-2FAFE0D0EE19}" emma:medium="tactile" emma:mode="ink">
          <msink:context xmlns:msink="http://schemas.microsoft.com/ink/2010/main" type="writingRegion" rotatedBoundingBox="28758,9797 32073,8799 32313,9596 28998,10594">
            <msink:destinationLink direction="with" ref="{4C39F356-FE0B-4247-BB95-4E1D3EAAA572}"/>
          </msink:context>
        </emma:interpretation>
      </emma:emma>
    </inkml:annotationXML>
    <inkml:traceGroup>
      <inkml:annotationXML>
        <emma:emma xmlns:emma="http://www.w3.org/2003/04/emma" version="1.0">
          <emma:interpretation id="{CC6DB4FB-C779-4E03-B507-4D53B5B402D2}" emma:medium="tactile" emma:mode="ink">
            <msink:context xmlns:msink="http://schemas.microsoft.com/ink/2010/main" type="paragraph" rotatedBoundingBox="28758,9797 32073,8799 32313,9596 28998,10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A27E04-1F46-4ECE-9CCF-C9916C910199}" emma:medium="tactile" emma:mode="ink">
              <msink:context xmlns:msink="http://schemas.microsoft.com/ink/2010/main" type="line" rotatedBoundingBox="28758,9797 32073,8799 32313,9596 28998,10594"/>
            </emma:interpretation>
          </emma:emma>
        </inkml:annotationXML>
        <inkml:traceGroup>
          <inkml:annotationXML>
            <emma:emma xmlns:emma="http://www.w3.org/2003/04/emma" version="1.0">
              <emma:interpretation id="{E5884B4B-7689-4DC5-84E1-30DCCB6903A0}" emma:medium="tactile" emma:mode="ink">
                <msink:context xmlns:msink="http://schemas.microsoft.com/ink/2010/main" type="inkWord" rotatedBoundingBox="-8849,7160 26170,-6360 35035,16600 16,301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14422 1597 987 0,'-7'-22'405'15,"-8"18"1"-15,-3 16-218 16,4 11-155-16,5 11-19 16,6 9-15-16,6 12 3 15,6-5-4-15,3 12 3 16,2-9-2-16,3 1 3 15,-2-12-4-15,4-1 5 16,-15-24-27 0,1 0-69-1,-2 18-316-15,-20 5 100 16</inkml:trace>
          <inkml:trace contextRef="#ctx0" brushRef="#br0" timeOffset="1188.4896">14567 1799 1029 0,'-18'31'250'15,"-1"3"87"-15,7 9-272 16,9 1-39-16,6 2 7 15,2-12-7-15,12 3 0 16,-2-14-18-16,3-5-1 16,1-12-10-16,4-6 10 15,-5-14-4-15,10-18 6 16,-2-14-1-16,3-3 7 16,-6 5-4-16,-3 5 5 15,-8 22-8-15,-6 16 6 16,-4 12-3-16,-1 7 2 15,1 6-6-15,-2 6 6 16,3 0-6-16,-1-4 2 16,1-1-6-16,3-7 4 0,2-7-6 15,1-5 5-15,1 3-4 16,1-4-36-16,-2 4-33 16,1 2-327-16,-6-6 59 15</inkml:trace>
          <inkml:trace contextRef="#ctx0" brushRef="#br0" timeOffset="1326.6396">14980 1722 1008 0,'-19'22'278'16,"0"4"72"-16,3 6-259 15,9-1-62-15,8 4-3 16,8-3-5-16,10 2-5 15,2-3-12-15,8-1 3 16,-4-8-5-16,-4-4 4 16,-5-7-5-16,-3-6 2 15,-5-7 4-15,1-12 23 16,4-7-2-16,-3-14 9 16,-4 1-3-16,1-6-3 15,-7 3-24-15,-7 5 5 16,-3 12-6-16,-4 2 4 15,0 8 1-15,3 9 2 0,2 4-5 16,6 5 1-16,6 2-4 16,11 6-6-16,6 1-6 15,11-4 3-15,5-5-4 16,13-9 6-16,-6-12-3 16,8-14 9-16,-6-9-3 15,-3-13 8-15,-12 0-4 0,-9-3 6 16,-16 11-5-16,-11 1 7 15,-11 18-4-15,-8 12 6 16,-1 13-7 0,-5 18 3-16,4 16-9 0,1 14 8 15,6 2-8-15,3 9 11 16,9-13-4-16,7-3 8 16,4-14-12-16,9-3 5 15,0-12-11-15,5-6 8 16,2-8-28-16,7-11-73 15,-8-9-27-15,11-14-323 16,-3-2 19-16</inkml:trace>
          <inkml:trace contextRef="#ctx1" brushRef="#br0">15146 1494 0,'0'0'16,"0"0"-16,84 54 31</inkml:trace>
          <inkml:trace contextRef="#ctx0" brushRef="#br0" timeOffset="1920.1191">15543 1512 938 0,'-17'-4'345'0,"-6"10"42"16,0 3-216-16,1 2-107 15,3 6-7-15,3 3-36 16,7 4-10-16,4 1-13 16,7-2 4-16,6-2-6 15,8-1 2-15,6-8-3 16,6-2-1-16,2-4-3 0,5 0 4 16,-5-2 0-16,2 9-1 15,-9 1-4 1,-6 5 3-16,-10 1-4 0,-8 5 7 15,-10-7 9-15,-7 7 30 16,-1-4 11-16,-8 7 27 16,-2 0-2-16,-5 2 4 15,6-4-23-15,-6-4-8 16,15-8-26-16,0-11 2 16,10-8-30-16,6-19-99 15,7-15 10-15,16-24-372 16,6-6 22-16</inkml:trace>
          <inkml:trace contextRef="#ctx0" brushRef="#br0" timeOffset="557.5657">14115 2431 1040 0,'-8'2'265'16,"7"-4"81"-16,8-1-290 15,15-6-5-15,8-5-11 16,16-9 6-16,4-6-4 16,12-11-7-16,-2 0-19 15,8-4-2-15,-13 7-10 0,-4-2-17 16,-19 7-35-16,-9-8-170 15,-11 2-175-15,-21-11-31 16</inkml:trace>
          <inkml:trace contextRef="#ctx0" brushRef="#br0" timeOffset="3313.136">15800 1138 1222 0,'-4'2'318'16,"-19"15"96"-16,4 7-344 15,4 16-34-15,3 4-21 16,9 15 4-16,6-7-12 15,8 12-1-15,2-5-8 16,1 2 6-16,-5-9-6 16,-4 11 6-16,-5-12-6 15,-11-1 6-15,-1-8-5 0,0-9 1 16,1-14 19-16,3-10 32 16,5-15-3-16,2-25 10 15,2-13 2-15,4-25-18 16,-2-5-31-16,0 0 5 15,0 19-12-15,-1 12 5 16,-2 23-10-16,1 13 3 16,-1 8-10-16,3 7 3 15,2 1-5-15,2 11 9 16,4 0-7-16,6 6 10 16,0 0-4-16,6 0 7 15,-3-7-8-15,1-4 6 16,-4-6-8-16,2-15 9 15,-6-5-8-15,9-15 8 16,-2-9-4-16,0-7 8 16,-6 1-5-16,-1 1 6 15,-8 11-8-15,0 14-5 0,-7 12-8 16,-3 18 4-16,-1 8-6 16,-6 20 5-16,-3 3 5 15,1 6 10-15,5-4-8 16,1-2 11-16,7-11-7 15,7-9 5-15,3-8-7 0,9-12 1 16,5-9-6-16,13-18 9 16,-1-13-6-16,9-18 10 15,-7-5-3-15,0-12-1 16,-11 9-10-16,-9 1 4 16,-13 20-8-16,-4 10 0 15,-9 17-2-15,-6 16 6 16,-5 13-6-16,-5 14 6 15,-1 3 1-15,0 4 10 16,5-6-4-16,7-1 7 16,8-11-5-16,7-3 3 15,9-5-10-15,7-4 4 16,4-1-7-16,8-10 7 16,2-3-3-16,12-1 9 15,-3-1-5-15,6-3 7 16,-5 3-7-16,4 7 2 15,-16 2-7-15,-5 12 2 0,-8 1-5 16,-9 9 6-16,-11 0-4 16,2 0 9-16,-1-7-3 15,-3-5 7-15,9-12-10 16,5-15 11-16,2-8-9 16,4-13 7-16,0-9-6 15,-5-17 10-15,-6 9-13 16,-3 2 3-16,-4 14-10 15,-2 15 0-15,2 20-7 0,3 10 7 16,-2 9-4-16,3 7 9 16,4 0-2-16,3 3 7 15,3-11-6-15,10-1 6 16,9-11-4-16,7-17 8 16,0-13-3-16,9-13 7 15,-5-6-3-15,-6-6 4 16,-11 12-5-16,-10 9 2 15,-11 17-10-15,-11 10 3 16,-7 18-7-16,-5 16 3 16,-2 10-4-16,-2 14 10 15,7-5-3-15,7 3 9 16,10-17-5-16,7-6 5 16,8-19-7-16,12-6 3 15,1-11-6-15,13-9 8 0,2-8-4 16,4-1 7-16,-8-1-5 15,-3 9-1-15,-10 13-6 16,-4 16 0-16,-10 8-5 16,0 10 6-16,-5 0-1 15,-3 0 7-15,0-11-1 16,6-6 5-16,5-6-10 16,14-17 8-16,5-11-5 0,13-16 4 15,0-9-3-15,7-9-6 16,-15 7-8-16,-1 12 1 15,-17 17-10-15,-11 16 1 16,-15 15 8-16,-7 14 8 16,-5 7-2-16,1 8 11 15,6-4-2-15,2-3 5 16,8-16 17-16,1-9 333 16,10-15-824-16,0-28 408 15</inkml:trace>
          <inkml:trace contextRef="#ctx0" brushRef="#br0" timeOffset="3320.1085">16362 942 1181 0,'-8'-34'378'0,"-4"19"13"15,-3 18-679-15,1 7-6 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2:15.5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B6BAABD-4659-4302-A0D7-0AF15DF75124}" emma:medium="tactile" emma:mode="ink">
          <msink:context xmlns:msink="http://schemas.microsoft.com/ink/2010/main" type="inkDrawing" rotatedBoundingBox="28069,9928 31857,8822 31895,8955 28107,10060" semanticType="underline" shapeName="Other">
            <msink:sourceLink direction="with" ref="{56B443E2-8404-4FFB-90B9-2FD58CCAF060}"/>
          </msink:context>
        </emma:interpretation>
      </emma:emma>
    </inkml:annotationXML>
    <inkml:trace contextRef="#ctx0" brushRef="#br0">1 1124 970 0,'3'5'282'15,"3"-8"55"-15,9 0-276 0,11-4-30 16,8-8-29-16,10-11-3 16,9-3 0-16,5-5-2 15,-4 0 1-15,12 4 1 16,-7 8 1-16,15-1 0 16,1 11 1-16,19-6-1 15,985-216 1 32,-1022 222 0-47,32-3-2 16,-21 2 0-16,8-5-6 15,64-13-3-15,16-8-5 16,-24-1 3-16,16-13-1 16,-21 1 8-16,12-6 1 0,-28 7 7 15,13-2-3-15,-26 13 2 16,7 0-1-16,-23 9 2 15,4 5-1-15,-21 8 0 16,1-1 0-16,-16 10 0 16,-4 3-1-16,-15 1 2 15,-8 1 3-15,-11 1 4 16,-3 1 4-16,-7-1 7 16,-4 3 2-16,-4-1-3 0,-4 1-3 15,-7-2-4-15,-9 10-8 16,-8 3-16-16,-18 13-342 15,-13 13 109-15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09:52.6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BA0074A-EC32-4316-B3F8-6F63B70FD534}" emma:medium="tactile" emma:mode="ink">
          <msink:context xmlns:msink="http://schemas.microsoft.com/ink/2010/main" type="writingRegion" rotatedBoundingBox="23711,11270 25166,11270 25166,11804 23711,11804"/>
        </emma:interpretation>
      </emma:emma>
    </inkml:annotationXML>
    <inkml:traceGroup>
      <inkml:annotationXML>
        <emma:emma xmlns:emma="http://www.w3.org/2003/04/emma" version="1.0">
          <emma:interpretation id="{9E1F478B-CBFC-482C-BAE8-F315B1068740}" emma:medium="tactile" emma:mode="ink">
            <msink:context xmlns:msink="http://schemas.microsoft.com/ink/2010/main" type="paragraph" rotatedBoundingBox="23711,11270 25166,11270 25166,11804 23711,11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9F11A0-BB64-4C3A-9CA4-0983E4F48384}" emma:medium="tactile" emma:mode="ink">
              <msink:context xmlns:msink="http://schemas.microsoft.com/ink/2010/main" type="line" rotatedBoundingBox="23711,11270 25166,11270 25166,11804 23711,11804"/>
            </emma:interpretation>
          </emma:emma>
        </inkml:annotationXML>
        <inkml:traceGroup>
          <inkml:annotationXML>
            <emma:emma xmlns:emma="http://www.w3.org/2003/04/emma" version="1.0">
              <emma:interpretation id="{5F052857-AA3A-4E73-9996-588E3B3F8A2D}" emma:medium="tactile" emma:mode="ink">
                <msink:context xmlns:msink="http://schemas.microsoft.com/ink/2010/main" type="inkWord" rotatedBoundingBox="23711,11270 25166,11270 25166,11804 23711,118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8832 3601 947 0,'-13'-32'253'0,"40"9"122"47,-13 11-345-47,0 1-27 0,59-32-3 16,36 8 2-16,19-2-2 16,36-6 2-16,-46 13-1 15,15-6 2-15,-16-4-2 16,12-1 1-16,-28 7-1 15,0 7 2-15,-26 7-4 0,-9 4 3 16,-24 9-1 0,-10 4 0-16,-20 1-1 0,-12 5 1 15,-11 3-1-15,-19 11 0 16,-9 0 1-16,-19 4 1 16,-11 1-1-16,-24 7 1 15,-4-4 0-15,-27 15-1 16,1-1 0-16,-18 14 1 15,15-7 1-15,-4 6 1 16,24-14 0-16,6 0-1 16,28-7-1-16,15-2 0 15,20-13-2-15,10-6 1 16,16-8-1-16,16-10 2 16,13-9-1-16,34-13 2 15,19-9-1-15,38-10 2 16,7-3-2-16,18-5 0 15,-19 14 0-15,3 5 0 0,-29 7 0 16,-9 13-1-16,-25 12 0 16,-14 4 0-16,-21 7-3 15,-12 2-1-15,-19-3 2 16,-18 3 0-16,-14 1 1 16,-29 3 4-16,-9 2 0 15,-22 7 3-15,0-1 0 16,-16-2 0-16,16 0-1 0,-3 4 0 15,25-4-4-15,10 3 3 16,33 0-26-16,29 6-323 16,27-15 102-16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3-24T07:45:29.21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E7F270E-D607-4264-A591-94397398801C}" emma:medium="tactile" emma:mode="ink">
          <msink:context xmlns:msink="http://schemas.microsoft.com/ink/2010/main" type="inkDrawing" rotatedBoundingBox="30571,12608 30586,12608 30586,12623 30571,12623" shapeName="Other"/>
        </emma:interpretation>
      </emma:emma>
    </inkml:annotationXML>
    <inkml:trace contextRef="#ctx0" brushRef="#br0">15679 4447 0,'0'0'0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3-24T08:01:11.5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C6D0A7F-7CDD-40EC-86B5-095485B4DC3E}" emma:medium="tactile" emma:mode="ink">
          <msink:context xmlns:msink="http://schemas.microsoft.com/ink/2010/main" type="inkDrawing" rotatedBoundingBox="33424,12553 33451,12476 33466,12480 33439,12558" shapeName="Other"/>
        </emma:interpretation>
      </emma:emma>
    </inkml:annotationXML>
    <inkml:trace contextRef="#ctx0" brushRef="#br0">18574 4320 0,'0'0'16,"0"0"-1,-27 77 1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09:02.423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1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3-24T08:00:21.772"/>
    </inkml:context>
  </inkml:definitions>
  <inkml:traceGroup>
    <inkml:annotationXML>
      <emma:emma xmlns:emma="http://www.w3.org/2003/04/emma" version="1.0">
        <emma:interpretation id="{886D1205-784C-43BB-A526-972EE0739A08}" emma:medium="tactile" emma:mode="ink">
          <msink:context xmlns:msink="http://schemas.microsoft.com/ink/2010/main" type="writingRegion" rotatedBoundingBox="18390,13369 23043,11605 24383,15140 19729,16903"/>
        </emma:interpretation>
      </emma:emma>
    </inkml:annotationXML>
    <inkml:traceGroup>
      <inkml:annotationXML>
        <emma:emma xmlns:emma="http://www.w3.org/2003/04/emma" version="1.0">
          <emma:interpretation id="{1C9465E6-C8E2-47FA-B540-BA0291F98153}" emma:medium="tactile" emma:mode="ink">
            <msink:context xmlns:msink="http://schemas.microsoft.com/ink/2010/main" type="paragraph" rotatedBoundingBox="19071,13118 22753,11681 23372,13267 19690,14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F530C9-4FA5-48C3-BD28-69097E6C48C3}" emma:medium="tactile" emma:mode="ink">
              <msink:context xmlns:msink="http://schemas.microsoft.com/ink/2010/main" type="line" rotatedBoundingBox="19071,13118 22753,11681 23372,13267 19690,14704">
                <msink:destinationLink direction="with" ref="{E6297CD3-01E8-4774-8B0C-AE20DAFF053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4354C46-A91C-4585-93E5-348DE90E73AD}" emma:medium="tactile" emma:mode="ink">
                <msink:context xmlns:msink="http://schemas.microsoft.com/ink/2010/main" type="inkWord" rotatedBoundingBox="19071,13118 22753,11681 23372,13267 19690,14704">
                  <msink:destinationLink direction="with" ref="{4F7DB547-F7FC-4942-BA00-9269F6FFD9F9}"/>
                </msink:context>
              </emma:interpretation>
              <emma:one-of disjunction-type="recognition" id="oneOf0">
                <emma:interpretation id="interp0" emma:lang="" emma:confidence="0">
                  <emma:literal>geplante</emma:literal>
                </emma:interpretation>
                <emma:interpretation id="interp1" emma:lang="" emma:confidence="0">
                  <emma:literal>Hepplabe</emma:literal>
                </emma:interpretation>
                <emma:interpretation id="interp2" emma:lang="" emma:confidence="0">
                  <emma:literal>Poplabe</emma:literal>
                </emma:interpretation>
                <emma:interpretation id="interp3" emma:lang="" emma:confidence="0">
                  <emma:literal>Paplabe</emma:literal>
                </emma:interpretation>
                <emma:interpretation id="interp4" emma:lang="" emma:confidence="0">
                  <emma:literal>Huplabe</emma:literal>
                </emma:interpretation>
              </emma:one-of>
            </emma:emma>
          </inkml:annotationXML>
          <inkml:trace contextRef="#ctx0" brushRef="#br0">4759 6375 985 0,'1'-4'378'16,"1"-8"25"-16,5-2-256 0,18-6-76 16,10-7-39-1,19-11-5-15,7-5-9 0,17-5-1 16,-2 4 0 0,12 1-5-16,-9 7-11 0,5 3 0 15,-13 11-1 1,-1 1 0-16,-18 4 0 0,-6-2 1 15,-17 6 0-15,-4-1 2 16,-13 5 3-16,-7 2 23 16,-7 7 10-16,-8-1 3 15,-3 4 0-15,-14 6 1 16,-9-1-24-16,-19 7-9 16,-5 8-4-16,-21 8 3 15,0-2-5-15,-13 12 1 16,15-2 0-16,-9-4 2 15,16-7-3-15,-2 2 0 16,19-5-1-16,1 2 0 16,18-2-2-16,11 1-1 0,14-4-4 15,18-7-2-15,17-11-1 16,28-16 1-16,13-14-2 16,34-28 6-16,7-13 0 15,23-14 0-15,-11 9 0 16,5-5 1-16,-31 22-2 15,-5 10 3-15,-30 16-2 0,-14 4 1 16,-17 16 0-16,-9 5-1 16,-12 2-3-16,-13 8 3 15,-12 3 1-15,-12 8 2 16,-7 6 4-16,-24 8 3 16,-6 1-1-16,-13 11 1 15,-1-8-2-15,-3 4 3 16,23-4-15-16,14-4-126 15,31-4-344-15,18-5 60 16</inkml:trace>
          <inkml:trace contextRef="#ctx0" brushRef="#br0" timeOffset="-3534.8864">4797 5502 891 0,'-11'-6'245'16,"-6"6"55"-16,5 7-255 15,-2 13-15-15,2 3-17 16,0 11 8-16,4 1 7 15,6 10 2-15,6-4-2 16,6 7-4-16,3-1-12 16,5-4-4-16,3-11-4 0,1-2 2 15,1-15 5-15,0-9 22 16,-5-6 11-16,2-11 20 16,0-12-4-16,3-21 0 15,-6-13-25-15,6-15-8 16,-6 1-23-16,-3 1 2 15,-10 21-5-15,6 14 11 16,-9 19-3-16,-2 12-1 16,-4 11-5-16,3 15 6 15,-2 4-11-15,-2 11 12 16,7 1 1-16,8 2 6 16,4-8-5-16,5-4 5 15,10-18-11-15,4-10 6 16,2-15-3-16,6-17 5 15,-2-14-4-15,-1-14 5 16,-10 2-1-16,-5 4 20 0,-10 16 5 16,-9 12 11-16,-1 19-8 15,-5 14-3-15,3 10-24 16,1 10-8-16,5 2-12 16,5 5 6-16,4-5-2 15,8-7 4-15,2-9-1 16,12-11 5-16,-1-11-4 0,7-14 4 15,-4-6-3-15,-4-7 4 16,-9 6-6-16,-6 4 6 16,-14 12-7-16,-7 12-4 15,-2 15-8-15,-8 13 5 16,2 10-5-16,-1 12 7 16,12-1 2-16,4 0 13 15,11-17-33-15,14-18-107 16,12-19 457-16,7-22-817 15,-4-11 309-15</inkml:trace>
          <inkml:trace contextRef="#ctx0" brushRef="#br0" timeOffset="-3109.9659">5857 5229 1092 0,'0'1'239'16,"7"-13"98"-16,9 3-319 0,-4-6-20 15,3-4 1-15,-1 1 2 16,-5 10 14-16,-7 5 10 16,-2 12 6-16,-5 10 2 15,-5 8 12-15,-4 7-7 16,1 10 6-16,3-7-5 16,2-2-3-16,8-10-13 0,6 0-2 15,5-10-16-15,6-3 1 16,1-1-1-16,5 3 1 15,0 0-4-15,2 4 1 16,-5 5-2-16,4 9 0 16,-8 0-2-16,-3 11 0 15,0 2 0-15,-4 7 1 16,-8-3-1-16,-2 6 1 16,-4-9-1-16,-7-3 11 15,-2-8 10-15,-6 2 31 16,-1-9 8-16,-7-7 20 15,2-7-6-15,-5-9-5 16,8-14-30-16,7-14-9 16,8-13-21-16,17-25-6 15,14-11-6-15,20-23 0 16,6-3 0-16,17-13 6 0,-6 24 0 16,-5-4 4-16,-15 25-4 15,-5 3 2-15,-21 16-4 16,-11 2 5-16,-6 13-6 15,-6 5 4-15,-10 11-7 16,-5 10 3-16,-2 8-5 16,-6 13 5-16,6 5-3 15,0 11 4-15,12 1-3 16,8 5 1-16,10-7-6 0,12 2 3 16,7-2-3-16,9 0-2 15,-5-7-23-15,2-3-69 16,-12-9-37-16,2-6 89 15,-13-18-435-15,3-16 163 16</inkml:trace>
          <inkml:trace contextRef="#ctx0" brushRef="#br0" timeOffset="-2693.9665">6355 5075 792 0,'2'5'64'16,"4"-3"-64"-16,2-2-222 16,-1-4-188-16,2 1 305 0,1 0 531 15,-4 8-66-15,0 9-43 16,3 16-49-16,-4 10-176 16,-1 14-4-16,1 0-19 15,-2 13-11-15,0-9-22 16,3 8-6-16,-1-9-16 15,1 6 8-15,-1-9-1 16,-2 6 18-16,-3-10 3 16,0 1 4-16,-3-10-11 0,-1-7 1 15,3-16-13-15,-2-8 33 16,1-17 1-16,-1-22 5 16,3-12-7-16,3-36-2 15,5-18-39-15,4-20-6 16,4 6-6-16,-1-12 3 15,-1 29-3-15,0 11 0 16,-4 28-3-16,6 11-1 16,-1 22-2-16,0 4-4 15,1 10 0-15,1 3 0 16,-4 6 0-16,1 3 0 16,-3 3 2-16,1 10-4 15,-6 4-1-15,-4 14-2 16,-7 9 1-16,-13 7 2 15,-7 1 2-15,-10 3 10 0,-2-10 2 16,-6-7 5-16,8-12-2 16,4-8 7-16,11-13-9 15,11-19 2-15,14-12-60 16,15-32-202-16,7-25-225 16,9-20-48-16</inkml:trace>
          <inkml:trace contextRef="#ctx0" brushRef="#br0" timeOffset="-2105.2312">6828 4502 1384 0,'-20'32'350'15,"-11"3"101"-15,3 22-381 16,5 4-69-16,7 11-1 16,8-9-4-16,9 0 2 15,10-12 1-15,6 3 1 16,0-15 0-16,1 9 4 15,-2-7-2-15,-7-4 3 16,2-9-2-16,-2-2-76 16,-5-8-41-16,-4-13-338 15,0-5 22-15</inkml:trace>
          <inkml:trace contextRef="#ctx0" brushRef="#br0" timeOffset="-1443.6748">7030 4844 1233 0,'-37'29'267'16,"-1"22"114"-16,4 4-365 15,7 5-11-15,16-8-6 16,5-5 5-16,7-19-1 16,10-14 5-16,9-13-3 0,11-19 5 15,7-14-3-15,8-17 0 16,2-5 0-16,-4-4 1 15,-13 13-2-15,-8 10-1 16,-14 18-3-16,-6 18 2 16,-8 18 14-16,-4 16 21 15,1 5 9-15,1 11 15 16,4-8-2-16,6-4-12 16,8-9-22-16,7-14-5 15,3-12-13-15,7-17 0 16,1-8-4-16,6-19-1 15,-4-1-10-15,3-9-35 16,-8 6-11-16,-5 6-1 16,-7 15-3-16,-8 12-1 15,-9 17 34-15,-1 14 8 16,-4 1 5-16,7 2 3 16,4-3 7-16,15-12-13 0,3-16-19 15,15-22-51-15,-3-15-14 16,6-25-77-16,-7-9-33 15,-1-17-5-15,-11 7 52 16,-7 6 145-16,-8 26 108 16,-10 17 71-16,-4 34 31 15,-8 23 21-15,2 21-124 16,-2 16-4-16,5 6-18 0,7 4-1 16,11-7-27-16,10-2 2 15,7-13-28-15,3-4 0 16,1-4-11-16,-5-5 6 15,-5-8-5-15,-2-5 0 16,-4-7-6-16,-3-3 6 16,-2-9 0-16,0-6 3 15,-3-10 1-15,-2-7 2 16,-2-3-3-16,2 2-2 16,-4 7-3-16,3 3 4 15,2 12-2-15,4 5-1 16,3 3-3-16,7 2 2 15,5 1-6-15,11-4 2 16,0-4-1-16,5-6 4 16,-3-4-2-16,3-12 3 15,-10-3-1-15,1-6 5 0,-10-1-1 16,-5-7 7-16,-10 7 2 16,-6 3 4-16,-10 7-7 15,0 11-2-15,-4 12-6 16,-2 16-4-16,2 11-5 15,4 11 9-15,5 0 1 16,8 10 6-16,6-11-5 0,8-3 6 16,4-7-8-16,15-1 4 15,-3-14-8-15,9-8 7 16,-6-8 0-16,9-10-94 16,-4 1 98-16,7-21-492 15,-9 1 100-15</inkml:trace>
          <inkml:trace contextRef="#ctx0" brushRef="#br0" timeOffset="-4643.6401">4792 4718 1039 0,'-20'21'266'0,"0"15"81"16,4 4-302-16,-3 16-20 15,5 7-13-15,5 19-11 16,5-6-2-16,7 9 0 16,7-16-1-16,16-6 0 15,4-27 1-15,16-10 2 16,6-18 4-16,21-28 18 16,1-18 7-16,29-34 18 15,-5-14 6-15,15-12 0 16,-13 13-17-16,-3 2-5 15,-24 33-16-15,-5 13-88 16,-24 22-333-16,-7 2 87 16</inkml:trace>
        </inkml:traceGroup>
      </inkml:traceGroup>
    </inkml:traceGroup>
    <inkml:traceGroup>
      <inkml:annotationXML>
        <emma:emma xmlns:emma="http://www.w3.org/2003/04/emma" version="1.0">
          <emma:interpretation id="{6F6640BA-DE9A-4526-AAD2-CEB9F1011A67}" emma:medium="tactile" emma:mode="ink">
            <msink:context xmlns:msink="http://schemas.microsoft.com/ink/2010/main" type="paragraph" rotatedBoundingBox="19493,14738 23644,13183 23937,13966 19786,15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A0D04A-7EC8-4526-9E97-31AB52543C1C}" emma:medium="tactile" emma:mode="ink">
              <msink:context xmlns:msink="http://schemas.microsoft.com/ink/2010/main" type="line" rotatedBoundingBox="19493,14738 23644,13183 23937,13966 19786,15521"/>
            </emma:interpretation>
          </emma:emma>
        </inkml:annotationXML>
        <inkml:traceGroup>
          <inkml:annotationXML>
            <emma:emma xmlns:emma="http://www.w3.org/2003/04/emma" version="1.0">
              <emma:interpretation id="{BF960C08-6ED7-4A9A-B963-199A5E149677}" emma:medium="tactile" emma:mode="ink">
                <msink:context xmlns:msink="http://schemas.microsoft.com/ink/2010/main" type="inkWord" rotatedBoundingBox="19493,14738 23644,13183 23937,13966 19786,15521"/>
              </emma:interpretation>
              <emma:one-of disjunction-type="recognition" id="oneOf1">
                <emma:interpretation id="interp5" emma:lang="" emma:confidence="0">
                  <emma:literal>Investivtian</emma:literal>
                </emma:interpretation>
                <emma:interpretation id="interp6" emma:lang="" emma:confidence="0">
                  <emma:literal>Investivterm</emma:literal>
                </emma:interpretation>
                <emma:interpretation id="interp7" emma:lang="" emma:confidence="0">
                  <emma:literal>Investivtuan</emma:literal>
                </emma:interpretation>
                <emma:interpretation id="interp8" emma:lang="" emma:confidence="0">
                  <emma:literal>Fanvestalin</emma:literal>
                </emma:interpretation>
                <emma:interpretation id="interp9" emma:lang="" emma:confidence="0">
                  <emma:literal>Fanvestituren</emma:literal>
                </emma:interpretation>
              </emma:one-of>
            </emma:emma>
          </inkml:annotationXML>
          <inkml:trace contextRef="#ctx0" brushRef="#br0" timeOffset="746.9199">4901 7358 1076 0,'-6'-6'318'16,"0"-1"64"-16,18-8-289 0,13-6-65 15,15-15 10-15,6-7-5 16,24-23 10-16,-4-3-1 15,15-7 1-15,-7 8-21 16,3-1-8-16,-17 23-10 16,-11 8 1-16,-17 15-3 15,-8 6-37-15,-17 6-33 16,-9-3 29-16,-9-1-391 16,-22 3 108-16</inkml:trace>
          <inkml:trace contextRef="#ctx0" brushRef="#br0" timeOffset="753.4161">4933 6574 1152 0,'-21'-8'320'15,"10"5"87"-15,10-3-326 16,13 1-43-16,11-4-9 16,11-5-25-16,12-5-2 15,1-3 1-15,12 1 6 16,-4 8-33-16,8 7-59 15,-13 8 57-15,-2 10-383 16,-16 3 83-16</inkml:trace>
          <inkml:trace contextRef="#ctx0" brushRef="#br0" timeOffset="736.4315">5222 6537 1383 0,'3'3'308'0,"-8"22"121"15,-2 12-396-15,-3 24-31 16,3 13 3-16,2 5 2 16,10-8 2-1,8 1 0-15,6-18-3 0,2-7-1 16,1-16 0-16,-7-10-36 16,-6-15-39-16,-9-1 450 15,-6-10-821-15,-9-5 383 16</inkml:trace>
          <inkml:trace contextRef="#ctx0" brushRef="#br0" timeOffset="1389.3017">5444 6727 1032 0,'-1'25'281'0,"-6"2"71"16,6 4-277-16,4-5-61 15,9-6 1-15,4-9-8 16,4-6 15-16,3-9 4 16,6-8 7-16,-8-5-4 15,7-10 1-15,-4-4-14 0,7-1-4 16,-8 3-8-16,3 4 0 16,-6 10-3-16,-3 10-1 15,-11 4-1-15,2 8 4 16,-5 9 2-16,1 7 16 15,-1 0 5-15,2 6 4 16,-5-6-2-16,6 0-1 16,-3-11-14-16,0-3-4 15,0-3-4-15,8-6 3 16,-5-7-1-16,7-10-33 16,-1-3-50-16,6-12-350 15,-4 0 64-15</inkml:trace>
          <inkml:trace contextRef="#ctx0" brushRef="#br0" timeOffset="2233.9556">5953 6464 953 0,'-6'7'270'0,"-3"1"57"0,3 0-258 16,0 1-54-16,1 1-12 15,4-5 1-15,-2-5-3 16,4 2 2-16,-1-2 2 15,0-2 33-15,0 5 22 0,-3-11 37 16,-3 8 11-16,0-1 11 16,-2-4-33-16,0-1-18 15,5 9-39-15,2-6-11 16,2 3-15-16,1 0-2 16,1 0-3-16,2-1 2 15,-2-1 0-15,0 2 3 16,1 0 1-16,-2 0 12 15,-4-3 2-15,1 9 1 16,-4 2-2-16,-1 13-1 16,-2 8-10-16,2 19-3 15,2-2-2-15,4 3 3 16,7-9 0-16,4-6-1 16,6-14 0-16,4-8 2 15,-2-12-1-15,5-9 6 16,-4-7-1-16,3-11 4 0,-3-2-3 15,3-11 1-15,-6 0-4 16,1-6 0-16,-1 6-2 16,-6-4 1-16,-6 5-2 15,-7 4 10-15,-2 7 1 16,-9 4 2-16,-1 7-2 16,4 9-2-16,2 4-11 15,3 2-4-15,7 8-4 16,6 6-1-16,2 1 2 0,13 5-1 15,5 1 2 1,4-6 0-16,-1-10 3 0,6-6 1 16,-10-4 2-16,-1-16 3 15,-4-3 1-15,-2-7 0 16,-5 1-1-16,-3-6 1 16,-4 9-3-16,-8 0-1 15,-1 10-1-15,-2 5 0 16,-5 10-6-16,-4 7-3 15,1 11-1-15,-9 12 0 16,1 9 1-16,3 11 4 16,6 3 4-16,3 5 0 15,7-13 0-15,1-1 0 16,5-11-1-16,1-7 1 16,3-13 1-16,9 0-11 0,1-12-27 15,6-8-109-15,4-10-5 16,6-28-353-16,-3-7 17 15</inkml:trace>
          <inkml:trace contextRef="#ctx0" brushRef="#br0" timeOffset="2244.4418">6595 6140 1181 0,'-13'1'386'16,"-13"12"54"-16,0 7-322 16,-6 6-59-16,6 0-39 0,4 0-7 15,9-6-8-15,6 0-2 16,10-6-2-16,8-4 0 15,5-5-11-15,10-2-31 16,4-6-13-16,9-2-24 16,-1-1-6-16,0 2 6 15,-5 5 30-15,-4 7 10 16,-16 6 20-16,-6 12 32 16,-10 4 18-16,-11 13 27 15,-3-3 20-15,-6 0 40 16,-2-17-19-16,2 3-3 15,3-11-20-15,0-5-10 16,5-7-36-16,4 3-6 16,2-11-16-16,3-12-91 15,6-9-72-15,6-35-345 0,8-10 4 16</inkml:trace>
          <inkml:trace contextRef="#ctx0" brushRef="#br0" timeOffset="2885.5924">6854 5773 1118 0,'9'9'497'0,"-20"-5"-24"16,-1 11-219-16,3 8-238 15,1 6-12-15,0 3-5 0,13 5 3 16,7-2 3-16,-1 13-2 16,3 3-1-16,-2 10-1 15,-9 3 0-15,5 4 1 16,-5-15-2-16,3-5 1 15,-1-19 1-15,1-10 0 16,-5-15 3-16,1-7 8 16,-1-6 4-16,4-10 5 15,3-8-3-15,-7-13-2 16,5-3-7-16,0-9-6 16,-6 3-5-16,2 4 2 15,4 16-1-15,-3 5-3 16,0 18-2-16,3 7-8 15,0 10-1-15,-1 6 1 16,-2 6 2-16,6 3 3 0,-1-2 8 16,9-2 3-16,-2-7-1 15,10-9 2-15,-4-10 2 16,5-9 1-16,-6-7 0 16,2-10 1-16,-8-2-3 15,-2 2-1-15,-6 6 0 16,-3 7-4-16,-1 11-4 0,-7 12-4 15,3 8 0 1,1 10 3-16,1 2 2 0,4 4 8 16,3-4 1-16,2-8 3 15,3-10-2-15,7-8 2 16,-1-10-3-16,5-6 2 16,0-7-6-16,1-10-47 15,-4 1-42-15,-1-6-79 16,-5 1-19-16,-1-1-313 15,-3 1 66-15</inkml:trace>
          <inkml:trace contextRef="#ctx0" brushRef="#br0" timeOffset="3674.1072">7381 5589 646 0,'-1'-26'445'16,"-2"11"-53"-16,0 6-68 15,0 12-207-15,-4 10-14 16,3 7-41-16,2 16-11 15,2 2-18-15,8 13-5 0,6-1-15 16,4 4-3-16,2-8-8 16,0 5 0-16,-3-12 0 15,-3 3 0-15,-8-8 2 16,-5-4 1-16,-2-8 0 16,-4-7 1-16,4-9 2 15,-4-7 5-15,1-7-1 0,1-13 0 16,-1-7-2-16,-2-9 1 15,2-1-7-15,-1-8 0 16,1 15-1-16,-1 4 1 16,0 10-2-16,5 9-1 15,0 11-4-15,6 5-3 16,4 6 0-16,7 4-1 16,-1-1 2-16,9 1 5 15,4-4 2-15,6-6 1 16,-2-10 2-16,2-7 1 15,-6-5 0-15,-6-10 1 16,-9-6 1-16,-8 0 0 16,-3 5-1-16,-5 5 3 15,1 10-1-15,-4 11 3 16,2 13-1-16,0 10 6 16,0 1-1-16,5 7 3 0,1-3-4 15,4-9 1-15,3-6-5 16,2-2-1-16,0-7-4 15,7-10 2-15,-1 1-2 16,2-18-38-16,0-2-58 16,-5-25-315-16,-6-2-102 15,-2-10-128-15</inkml:trace>
          <inkml:trace contextRef="#ctx0" brushRef="#br0" timeOffset="3679.0946">7757 5520 1405 0,'-17'0'437'15,"7"3"65"-15,2 8-362 16,6-5-117-16,5 8-48 16,7-5-61-16,5 3 390 15,6-4-806-15,2 1 342 16</inkml:trace>
          <inkml:trace contextRef="#ctx0" brushRef="#br0" timeOffset="4244.6127">8023 5810 1228 0,'-2'6'284'0,"-12"-4"107"15,8 1-359-15,0-2 5 0,1-1 20 16,-2-1 26-16,4 4 1 16,-1 0 5-16,1 3-34 15,2 5-25-15,-1 6-27 16,5-3-5-16,2-4 0 15,10-4-1-15,8-4 2 16,14-24 0-16,3-2 1 16,6-11 3-16,-11 1 0 0,-2 0 1 15,-12 17 0-15,-6 8 0 16,-4 14-1-16,1 8 7 16,-4 6 3-16,0 7 5 15,1-5 2-15,2 2 1 16,4-9-8-16,8-8 1 15,-2-12-6-15,9-9 1 16,0-8-2-16,-2-11 2 16,-5 5-3-16,-2-5 1 15,-7 10-3-15,-6 5 0 16,-4 10-4-16,0 3 1 16,-1 9-4-16,0 3 1 15,0 0 0-15,4 0 2 16,6-1 0-16,2-6 4 15,5-6-2-15,6-9 3 0,-1-1-1 16,-1-6 2-16,-5 1-3 16,-7 4 0-16,-8 7-3 15,-1 3-3-15,-3 11-4 16,-3 10 0-16,5 7 0 16,1 7 4-16,0 2 7 15,9 1 3-15,5-6 1 16,3-7 2-16,2-8-3 15,4-12 0-15,-3-5-2 16,3-10 2-16,-2-5-2 0,2-6 0 16,-4 6-1-16,-2 6-1 15,-8 8-3-15,-4 4-2 16,-7 7-2-16,-2 5-31 16,-2 3-101-16,6-3-387 15,-2-1 68-15</inkml:trace>
        </inkml:traceGroup>
      </inkml:traceGroup>
    </inkml:traceGroup>
    <inkml:traceGroup>
      <inkml:annotationXML>
        <emma:emma xmlns:emma="http://www.w3.org/2003/04/emma" version="1.0">
          <emma:interpretation id="{EEB74589-4878-4E21-B766-26005649AD02}" emma:medium="tactile" emma:mode="ink">
            <msink:context xmlns:msink="http://schemas.microsoft.com/ink/2010/main" type="paragraph" rotatedBoundingBox="19317,15817 23854,14097 24265,15184 19729,169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3D51A2-EBBE-4E4D-9901-527DA597D5B8}" emma:medium="tactile" emma:mode="ink">
              <msink:context xmlns:msink="http://schemas.microsoft.com/ink/2010/main" type="line" rotatedBoundingBox="19317,15817 23854,14097 24265,15184 19729,16903">
                <msink:destinationLink direction="with" ref="{45AF4EEB-2C08-4792-8767-D3A7B301C2CD}"/>
                <msink:destinationLink direction="with" ref="{8D9E448E-B8EA-4D81-843A-897FA4EDBF6A}"/>
                <msink:destinationLink direction="with" ref="{7CC257CE-CDD7-4A98-BD68-D9A74E97AE0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4676E94-10C5-4649-A185-993B2D1B97B1}" emma:medium="tactile" emma:mode="ink">
                <msink:context xmlns:msink="http://schemas.microsoft.com/ink/2010/main" type="inkWord" rotatedBoundingBox="22070,14844 23277,14387 23665,15412 22459,15869"/>
              </emma:interpretation>
            </emma:emma>
          </inkml:annotationXML>
          <inkml:trace contextRef="#ctx0" brushRef="#br0" timeOffset="7156.1696">7513 6893 1234 0,'-7'3'350'0,"-9"11"73"16,-1 4-340-16,-6 8-36 15,0 3-11-15,-1 10 15 16,5-5 3-16,7 4 0 0,6-7-20 16,6 4-13-16,3-9-17 15,8 2-2-15,-2-13-2 16,9 0 2-16,-1-13 1 15,9-7 3-15,-4-10 2 16,-2-10 2-16,-6-7 0 16,-1-2 0-16,-11 1-1 0,-2 5 2 15,0 13 2-15,-5 8 7 16,1 9-3-16,-5 16 1 16,1 7-4-16,5 7 0 15,1 2-5-15,4-2 2 16,7-7-1-16,5-8-1 15,-3-11-4-15,5-6 1 16,-2-5 1-16,3-10-1 16,-2-7 1-16,4-7 0 15,-5-5-2-15,4-4-1 16,-4 4-1-16,-3 8-2 16,-5 11-1-16,-2 10-4 15,-1 13-2-15,-1 10 0 16,-4 5 3-16,4 7 8 15,1-7 8-15,-3-5 2 0,3-7 2 16,6-5 0-16,2-6-9 16,4-14 0-16,7-6-2 15,2-14 0-15,-2-4 0 16,-5-3-2-16,-5 8-3 16,-6 12-4-16,-4 13-5 15,-8 13-4-15,-2 13-1 16,-3 16 1-16,0 3 4 15,2 6 3-15,6-8 5 16,3-9 1-16,5-11 0 0,-1-8 0 16,4-11 0-16,3-11-2 15,1-5-15-15,2-21-91 16,1-4-58-16,4-18-371 16,-4 1 15-16</inkml:trace>
          <inkml:trace contextRef="#ctx0" brushRef="#br0" timeOffset="7241.1308">8038 6585 970 0,'4'-6'266'0,"-4"-5"85"15,0-3-255-15,0-4 31 16,-3 2 10-16,0 4 29 16,-1 10-16-16,-2 2-21 15,-4 5-56-15,4 9-29 16,0 6-36-16,3 9-3 0,6 15 1 15,3 21 3-15,2 4 2 16,4 18 3-16,-1 4-2 16,1 2-2-16,-1-8-3 15,3 2-1-15,-5-18-2 16,0-3-3-16,0-12 2 16,1-7-1-16,-9-16 0 15,7-6 3-15,-4-16 4 0,-7-17 5 16,-1-13 2-16,-6-25 0 15,-3-13 0-15,-7-14-4 16,-3-1-6-16,-3-1-2 16,0 18-1-16,-2 10-2 15,10 19-1-15,7 11 0 16,5 9-1-16,4 7 0 16,7 1-2-16,4-3 0 15,5-3-2-15,10-7-15 16,4-5-19-16,9-8-65 15,1-3-49-15,-1-2-40 16,-5 10-328-16,0 5 70 16</inkml:trace>
          <inkml:trace contextRef="#ctx0" brushRef="#br0" timeOffset="9744.1498">8285 6293 1044 0,'-5'-14'315'0,"-2"5"66"0,7 8-302 16,0 8-23-16,3 10-31 15,-2 19 8-15,5 6 1 16,3 17 12-16,-4-15 47 16,1 2-66-1,6 54-7-15,-2-14-11 16,2-2 3-16,-6-16 2 15,-4-42 17-15,-1-14 2 0,2-9 7 16,-3-7 0-16,9-15-7 16,8-7-16-16,5-17-3 15,7 0-8-15,6 0-4 16,-4 13-2-16,-4 11-5 16,-5 22-3-16,-4 14-2 15,-4 12-2-15,-5 10 4 16,-4 3 7-16,-4 9 8 15,-5-5 5-15,-4 0 23 16,-3-6 11-16,-4-5 26 16,-2-15 5-16,-7-8 9 15,-2-8-17-15,-11-14-12 16,2-11-25-16,-7-8-18 16,7-7-21-16,1 0-5 15,14 8-10-15,6 7-22 0,7 11-11 16,4 10-46-16,9 3-18 15,5 5-51-15,10-2-19 16,16-1-326-16,6-7 94 16</inkml:trace>
        </inkml:traceGroup>
        <inkml:traceGroup>
          <inkml:annotationXML>
            <emma:emma xmlns:emma="http://www.w3.org/2003/04/emma" version="1.0">
              <emma:interpretation id="{10BF610E-7436-40C5-86FE-824D040796FE}" emma:medium="tactile" emma:mode="ink">
                <msink:context xmlns:msink="http://schemas.microsoft.com/ink/2010/main" type="inkWord" rotatedBoundingBox="19317,15817 23854,14097 24265,15184 19729,16903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0353.6696">8723 6580 1457 0,'-10'-15'390'0,"-7"6"96"15,3 12-421-15,-6 7-42 16,0 12-30-16,2 10 0 16,2 5 1-16,9 9 4 15,11-6 4-15,12-3-1 16,4-13 0-16,12-7-1 16,-3-14-1-16,2-12 3 15,-5-11 3-15,0-15 2 16,-11-8 0-16,0-8 3 15,-10 11-3-15,0 0 1 16,-4 20 4-16,-4 11 5 16,3 15-1-16,-4 8 1 15,-6 14-2-15,4 7-3 0,0 3-4 16,6 1 2 0,6-9-1-16,8-7-1 0,0-13-1 15,6-17 0 1,-2-11 0-16,5-17 2 0,-1-8 1 15,-4-9 0-15,-1 7-2 16,-6-4-2-16,-5 14-1 16,-3 10-3-16,-3 10-1 15,-3 13-4-15,1 19 1 16,-4 15 3-16,0 2 5 0,3 5 9 16,3-7 3-16,6-9 0 15,3-8-3-15,10-12-3 16,4-11-7-16,4-11 1 15,1-9 0-15,-2-13 2 16,-6 2-2-16,-5-7 1 16,-7 12-2-16,-3 7-1 15,-4 13-4-15,-4 12-6 16,-2 22-1-16,-1 16-3 16,0-1 1-16,3 6 3 15,5-2 4-15,2-12 2 16,7-5 7-16,4-2-21 15,1-13-89-15,-3 1-444 16,0 1 99-16</inkml:trace>
          <inkml:trace contextRef="#ctx1" brushRef="#br0">4811 8672 0,'0'0'0,"0"0"0</inkml:trace>
          <inkml:trace contextRef="#ctx0" brushRef="#br0" timeOffset="4878.6552">4958 8152 940 0,'-40'9'308'0,"11"-4"39"15,6 1-244-15,1-1-64 16,7-4 0-16,9 1 47 15,6-2 1-15,12-6 12 16,11-5-2-16,17-12-2 16,11-6-43-16,12-13 0 15,0 1-11-15,7 1-9 16,-7 9-19-16,1-1-4 0,-11 11-6 16,2-1 5-16,-12 5-3 15,-5 2-124-15,-16 9 112 16,-16-9-483-16,-17-8 70 15</inkml:trace>
          <inkml:trace contextRef="#ctx0" brushRef="#br0" timeOffset="4884.6214">5427 7563 1277 0,'13'-14'442'0,"-9"-7"35"0,11-2-299 15,7 1-164 1,7 3-10-16,-3 3-4 0,2 9-2 15,-4 5-2-15,-1 10-2 16,-6 5-2-16,5 14-1 16,-12 2 2-16,4 20 1 15,-8 6 7-15,-9 16 13 16,0 2 8-16,-3 12 11 16,-6-15 3-16,-4 4-1 15,12-16-11-15,-8-9-4 16,2-18-9-16,1-8-2 15,8-12-7-15,-5-15-32 16,10-9-51-16,10-13-431 16,-2-4 92-16</inkml:trace>
          <inkml:trace contextRef="#ctx0" brushRef="#br0" timeOffset="5593.2523">6058 7128 995 0,'20'-46'335'16,"-10"10"88"-16,-7 21-263 15,-3 9-18-15,-4 17-33 16,-5 16-13-16,-4 5-44 16,3 22-14-16,-1 9-16 15,0 14-1-15,3-7-5 0,1 19 9 16,1-11-1-16,0 5-1 31,6-18-5-31,6-7-1 0,4-18-12 0,10-13 0 16,0-10-2-16,9-4 0 15,4-7-11-15,5-11-57 16,-4-6-51-16,6-10 271 16,-4-4-662-16,4-18 273 15</inkml:trace>
          <inkml:trace contextRef="#ctx0" brushRef="#br0" timeOffset="5598.2384">6449 7413 1006 0,'-9'-18'473'0,"-8"14"3"16,-11 12-234-16,4 11-136 15,-6 11-34-15,6 5-58 16,1 10 7-16,11-7 4 16,7 2-1-16,8-11-1 15,6-3-4-15,8-15-14 16,8-2 0-16,-2-13 0 15,6-15 2-15,-2-7-1 16,1-11 3-16,-5 1-4 0,-6-3 3 16,-5 10-3-16,-4 9-1 15,-8 14-5-15,0 9-8 16,-3 11-5-16,1 7 3 16,1 2 1-16,1 2-1 15,1-8-1-15,12-13-83 16,2-14-58-16,6-22-349 15,4-10 16-15</inkml:trace>
          <inkml:trace contextRef="#ctx0" brushRef="#br0" timeOffset="6395.1348">6697 7194 1282 0,'-21'33'344'0,"-5"16"116"15,4 1-355-15,7-3-26 0,9-4-19 16,6-5-13-16,11-12-25 15,12-4-10-15,3-7-10 16,9 1 1-16,-3-3-4 16,0 4-3-16,-4 3-5 15,-5 9 0-15,-9 4-4 16,-5 6 6-16,-3 0 6 16,-9 2 0-16,-3-1 2 15,-2 3 2-15,-3-5 0 16,-2 1 3-16,-1-6 5 15,-3-2 12-15,0-11 4 0,-1-6 8 16,2-8 2-16,3-6-1 16,5-8-12-16,5-16-8 15,10-13-9-15,12-23-9 16,9-12-17-16,13-28-25 16,-3-1-2-16,1-12 4 15,-7 16 2-15,-8 7 16 16,-13 31 24-16,-5 18 11 15,-6 22 6-15,-9 12 8 16,-3 7-2-16,-4 12 3 16,0 0-7-16,0 8-6 15,1 2-8-15,0-2 1 16,5-8-4-16,10 2-3 16,-1-7-2-16,12 0-1 0,8-4-1 15,9 0 1 1,4-3 3-16,16 4 1 0,-4-1 1 15,1 0 0-15,-10 2 0 16,-6 3 1-16,-15-4 0 16,-5 1 1-16,-6-1 5 15,-1-2 14-15,-2-4 9 0,0-10 12 16,-3-8 2-16,-2-15 0 16,-3-5-13-16,-5-17-9 15,-4 10-11-15,-2-1-3 16,3 16-6-16,3 6-2 15,7 15-3-15,5 7-4 16,5 8-2-16,8 7-2 16,5 3-11-16,20-4-44 15,8-5-87-15,14-10-400 16,-5-13 60-16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3-24T08:01:35.2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C3B97AC-FBCA-49E8-93D8-60DD04A3B00E}" emma:medium="tactile" emma:mode="ink">
          <msink:context xmlns:msink="http://schemas.microsoft.com/ink/2010/main" type="inkDrawing" rotatedBoundingBox="32948,13037 32963,13037 32963,13052 32948,13052" shapeName="Other"/>
        </emma:interpretation>
      </emma:emma>
    </inkml:annotationXML>
    <inkml:trace contextRef="#ctx0" brushRef="#br0">18056 4876 0,'0'0'15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3-24T08:01:05.5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ED44A98-D55E-49A1-A53A-CD96E4DCC194}" emma:medium="tactile" emma:mode="ink">
          <msink:context xmlns:msink="http://schemas.microsoft.com/ink/2010/main" type="inkDrawing" rotatedBoundingBox="28841,13417 28856,13417 28856,13432 28841,13432" shapeName="Other"/>
        </emma:interpretation>
      </emma:emma>
    </inkml:annotationXML>
    <inkml:trace contextRef="#ctx0" brushRef="#br0">13949 5256 0,'0'0'15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3-24T07:48:49.4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4C35B0A-6950-4A0C-A5D7-B21130CCC95C}" emma:medium="tactile" emma:mode="ink">
          <msink:context xmlns:msink="http://schemas.microsoft.com/ink/2010/main" type="inkDrawing" rotatedBoundingBox="30394,14835 30409,14835 30409,14850 30394,14850" shapeName="Other"/>
        </emma:interpretation>
      </emma:emma>
    </inkml:annotationXML>
    <inkml:trace contextRef="#ctx0" brushRef="#br0">15502 6674 0,'0'0'0,"0"0"0,0 0 15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4:37.2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0EEECF8-B68B-4AC9-8EF6-51148D00C3D3}" emma:medium="tactile" emma:mode="ink">
          <msink:context xmlns:msink="http://schemas.microsoft.com/ink/2010/main" type="writingRegion" rotatedBoundingBox="20596,3181 22650,3180 22651,3959 20597,3961"/>
        </emma:interpretation>
      </emma:emma>
    </inkml:annotationXML>
    <inkml:traceGroup>
      <inkml:annotationXML>
        <emma:emma xmlns:emma="http://www.w3.org/2003/04/emma" version="1.0">
          <emma:interpretation id="{D4AEB5B1-C3B1-4DE3-B368-4EB633123E43}" emma:medium="tactile" emma:mode="ink">
            <msink:context xmlns:msink="http://schemas.microsoft.com/ink/2010/main" type="paragraph" rotatedBoundingBox="20597,3181 22651,3181 22651,3311 20597,3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79533E-9375-423D-95D3-2BD7B9CBC191}" emma:medium="tactile" emma:mode="ink">
              <msink:context xmlns:msink="http://schemas.microsoft.com/ink/2010/main" type="inkBullet" rotatedBoundingBox="20596,3181 22650,3180 22651,3310 20597,3312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5710-4871 487 0,'-5'-10'225'16,"6"4"0"-16,6 5-90 15,0-1-51 1,6 1 12-16,3-1-18 0,6 2 3 16,1-8-18-16,4 5-21 15,1-1-26-15,4 1-6 16,-1 1-6-16,9 1 0 16,0-1-2-16,7-4 0 15,-1 1 1-15,2-1-1 16,-13 5-2-16,-1 1 1 15,-13 9-1-15,-1 2 0 16,-7-1-1-16,6 4 3 16,0-8 1-16,12-9 3 0,4-9-1 15,15-3 2-15,3-5-2 16,11-3 1-16,-4 9-4 16,1 5 1-16,-12 13-2 15,-1 4-1-15,-19 7-2 16,6 7 2-16,-10 1-2 15,-2-3 2-15,-3-8 0 16,13 0 2-16,-2-13 0 16,15-4 3-16,3-12-1 15,13-1 1-15,-7 1-1 0,3 5 0 16,-12 3-3-16,5 15 0 16,-10 6-1-16,5 6 3 15,-7 4-2-15,5-2 3 16,-4-6 0-16,4-13 0 15,-5-7 1-15,2-6 11 16,-6-8-1-16,-1-2 4 16,-12 10-2-16,-6 3-2 15,-9 4-12-15,-4 7-26 16,-9 5 35-16,7-4-359 16,4-12 107-16</inkml:trace>
      </inkml:traceGroup>
    </inkml:traceGroup>
    <inkml:traceGroup>
      <inkml:annotationXML>
        <emma:emma xmlns:emma="http://www.w3.org/2003/04/emma" version="1.0">
          <emma:interpretation id="{151DE4E4-A32C-4BDF-8814-18F3911E6AD3}" emma:medium="tactile" emma:mode="ink">
            <msink:context xmlns:msink="http://schemas.microsoft.com/ink/2010/main" type="paragraph" rotatedBoundingBox="20623,3308 22158,3308 22158,3961 20623,3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EAE4D7-E136-4222-A8C2-037A9C628423}" emma:medium="tactile" emma:mode="ink">
              <msink:context xmlns:msink="http://schemas.microsoft.com/ink/2010/main" type="line" rotatedBoundingBox="20623,3308 22158,3308 22158,3961 20623,3961"/>
            </emma:interpretation>
          </emma:emma>
        </inkml:annotationXML>
        <inkml:traceGroup>
          <inkml:annotationXML>
            <emma:emma xmlns:emma="http://www.w3.org/2003/04/emma" version="1.0">
              <emma:interpretation id="{E268DAA8-CC5F-495D-82A8-5966FD2D1447}" emma:medium="tactile" emma:mode="ink">
                <msink:context xmlns:msink="http://schemas.microsoft.com/ink/2010/main" type="inkWord" rotatedBoundingBox="20623,3308 22158,3308 22158,3961 20623,3961"/>
              </emma:interpretation>
            </emma:emma>
          </inkml:annotationXML>
          <inkml:trace contextRef="#ctx0" brushRef="#br0" timeOffset="882.1517">5786-4658 924 0,'2'-9'324'15,"-4"10"29"-15,-2 10-233 16,2 6-88-16,-1 7-18 15,-3 15-9-15,0 11-1 16,1 5 3-16,1 10-1 16,2-5-1-16,2-7 2 15,2-16-2-15,1-9-1 16,-2-13 2-16,2-3-1 16,-4-13-3-16,-5-5-46 15,-2-14 55-15,0-17-376 16,-1-14 98-16</inkml:trace>
          <inkml:trace contextRef="#ctx0" brushRef="#br0" timeOffset="1178.7322">5754-4710 972 0,'-2'20'207'0,"4"15"95"0,0 6-281 16,7 10 6-1,1-4 2-15,9 10 7 0,2-9-5 16,8 5-5-16,-4-7-14 15,6-6 1-15,-7-17 8 16,2-17 23-16,-4-15 14 0,2-20 24 16,-7-9 5-16,3-11-1 15,-5 0-19-15,-2-10-2 16,-4 15-19-16,-3-1 0 16,-4 12-9-16,-7 5-2 15,-1 13-10-15,-3-2-6 16,1 8-10-16,-1 1-4 15,4 0-33-15,5 4-108 16,3 2-5-16,5 8-341 16,-3 5 6-16</inkml:trace>
          <inkml:trace contextRef="#ctx0" brushRef="#br0" timeOffset="1513.1611">6191-4563 666 0,'15'14'280'16,"-7"0"23"-16,6-1-141 0,-3-2-99 16,15 1 4-16,-6-9-40 15,6-9-4-15,-6-6-3 16,7-3 4-16,-10-5 3 16,-1-2 20-16,-13 4 8 15,-6 2 7-15,-5 6-7 16,-12 7-5-16,0 9-20 15,-5 6-10-15,9 5-12 16,-3 11 0-16,13 4-5 0,3 8 0 16,11-5-5-16,7 6 0 15,6-10 1-15,7-11 1 16,6-17 3-16,9-14 2 16,-6-16-16-16,4-21-64 15,-9-2 137-15,-4-6-465 16,-8 7 135-16</inkml:trace>
          <inkml:trace contextRef="#ctx0" brushRef="#br0" timeOffset="1858.7409">6618-4790 968 0,'-4'12'257'0,"-3"8"85"16,-2 5-271-16,-2 7-12 16,5 2-14-16,4-1-7 15,7 0-14-15,9 5-8 16,2-3-8-16,4 5-2 0,-3-2-1 15,2 4-2-15,-10-12 1 16,-6 6-2-16,-5-10 0 16,-7-2-1-16,-3-8 2 15,-6-10-7-15,-1-9-9 16,-1-20-24-16,-1-9-8 16,-1-14-13-16,7 3 9 0,1-3 13 15,3 13 40 1,4 13 33-16,4 10 19 0,4 8-5 15,4 4-3-15,5 8-18 16,4-2-23-16,9 4-8 16,2-2 3-16,6-4-1 15,-1-9 3-15,7-11-2 16,-2-9-18-16,4-17 44 16,-6-8-398-16,1-10 126 15</inkml:trace>
          <inkml:trace contextRef="#ctx0" brushRef="#br0" timeOffset="2162.8959">6887-4853 699 0,'-15'35'342'16,"-3"10"-15"-16,2 15-122 15,3-5-148-15,3 11 2 16,6-17-20-16,11 6-2 16,6-12-11-16,5 0-5 15,1-14-16-15,-1 3-1 0,-4-16-5 16,-5-9 1-16,-3-13 3 15,-6-6 6-15,-1-8 0 16,-7-2 2-16,-1-1-1 16,-13-3-3-16,7 6-5 15,-8 2 0-15,3 3 4 16,3 4 10-16,11 14-1 0,1-3 0 16,8 5-2-1,7 1-5-15,0 0-10 0,15-8-1 16,1 2-5-16,15-4-54 15,2-5 25-15,13-5-351 16,-10-3 73-16</inkml:trace>
          <inkml:trace contextRef="#ctx0" brushRef="#br0" timeOffset="2434.0437">7167-4585 693 0,'0'-1'430'0,"-7"5"-59"16,-5 4-140-16,-6 11-132 15,1 5-60-15,-3 10-24 16,6 3-5-16,7 3 0 15,8-8 0-15,7 5-7 16,4-13 1-16,5-7 0 16,3-8 2-16,6-15 23 0,2-15 16 15,-1-10 29-15,-2-7 10 16,-5-13 12-16,-10 13-15 16,-10 2-3-16,-6 9-30 15,-11 8-13-15,-3 15-14 16,-7 7-10-16,2 3-13 15,1 11-3-15,5 0-4 16,7-2-123-16,6-9 447 16,9 5-820-16,5-13 303 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29:29.7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55EC4A9-7F66-4A41-9813-014D4985AEFC}" emma:medium="tactile" emma:mode="ink">
          <msink:context xmlns:msink="http://schemas.microsoft.com/ink/2010/main" type="inkDrawing" rotatedBoundingBox="2364,2691 7197,2665 7204,4018 2371,4044" hotPoints="6596,3173 6532,4093 2616,3822 2680,2903" semanticType="enclosure" shapeName="Rectangle"/>
        </emma:interpretation>
      </emma:emma>
    </inkml:annotationXML>
    <inkml:trace contextRef="#ctx0" brushRef="#br0">417 422 460 0,'-29'36'234'0,"8"1"1"16,-1-3-98-16,8-11-62 15,2-9-18-15,4-6-48 16,1-5-21-16,-2-6-43 0,-5-4-146 16,-5 7-353 15,10 0 287-31,2 2 630 0,-35 6-20 16,4 5-37-16,-8 15-43 15,6 3-137-15,20 5-15 16,3 0-47-16,2-1-13 15,4-9-29-15,3 3-8 16,2-9-15-16,0 0 3 16,8-1-3-16,-1 2 1 15,4 1-5-15,-2 5-3 16,1 1-8-16,-2 1 2 16,3-3-4-16,4-3 5 15,5-2 5-15,1 5 8 16,5-3 0-16,3 4 5 15,3 0 0-15,3 2 2 0,5-6-2 16,9-1 1-16,1-4-4 16,4-12 0-16,1-1-2 15,4 0 1-15,-5-4-3 16,7-6 3-16,-6 9-2 16,7-12 3-16,-13 5-1 15,6-5 3-15,-11 4-3 0,13-1 3 16,-8 5-3-1,12-3 2-15,-2 4-1 0,9-1 2 16,-7-3-1-16,5 5 4 16,-2-4-4-16,3 1 3 15,-5-1-3-15,7-1 0 16,-5 5-4-16,6 1 4 16,-9 1-4-16,10 4 2 15,-10 0-1-15,5-4 2 16,-8-7-3-16,8-3 3 15,-6-2-3-15,-1-2 1 16,-7 1-1-16,-3 5 2 16,-8 3-2-16,1 7 4 15,-6 2-1-15,7 1 5 16,-3 0-1-16,6 0 2 0,-5-3-3 16,5 2 0-16,-5-5-5 15,5 3 4-15,-6-1 0 16,6-4 5-16,-6-1 1 15,5 5 5-15,-5-13-1 16,5 11 9-16,-7-3-2 16,5 8 1-16,-5-5-4 15,12 9-2-15,-2-1-10 16,7-3-2-16,-2-8-4 0,8-2 1 16,-8-1-2-16,8-7 3 15,-6-1-3-15,3 3 2 16,-3 2-1-16,0-3 2 15,-3 7-2-15,9 1 2 16,-4-13-2-16,9 9 1 16,-2 8-1-16,10-12 0 15,-7 2-1-15,9 8 2 16,-10-9-2-16,6 1 2 16,-12 5-2-16,6 1 2 15,-10 4-3-15,9-8 3 16,-9-7-4-16,5-17-6 15,-10-2-3-15,1-12 4 16,-9 8-4-16,-2-4 6 16,-6 18 3-16,-1 1 7 0,-5 9-3 15,1 1 6 1,-1 5-4-16,5-1 3 0,-3-3-3 16,2 1 1-16,2-3-4 15,-1-4 2-15,-5-2-4 16,3 3 3-16,0-3-1 15,-1 0 1-15,-1 7-2 16,4-3 3-16,-8 1-3 16,-2 1 0-16,-6 4-11 0,-2-5-3 15,-9-2-5-15,-4 0 5 16,-6-3-1-16,-7-3 11 16,-5-1 5-16,-5-1 12 15,1 4 0-15,-5 4 7 16,10 2-3-16,-6 1 2 15,6 2-9-15,-5-2-2 16,8 3-5-16,-9-4 0 16,5 1-2-16,-10-1 0 15,7 0-3-15,-10-10-3 16,5 4-2-16,-2-2 2 16,5 2-2-16,-8-2 6 15,4 7 0-15,-9 1 5 16,1 0-4-16,-10 3 5 15,5-1-3-15,-6-3 4 16,9 2-2-16,-4-1 5 0,7-1-1 16,-7 1 4-16,5 3-3 15,-8 0 4-15,5 3-3 16,-7 1 5-16,6 2-7 16,-7 3 6-16,2 3-6 15,-4-2 3-15,4-1-8 0,-4-1 1 16,8-1-8-16,-8-4 4 15,6 3-6-15,-10 2 4 16,4-2-1-16,-11-4 5 16,5 4-3-16,-9-3 4 15,7 3 0-15,-8 6 6 16,10 0 1-16,1 11 5 16,7 3-1-16,-10 6 1 15,12-2-3-15,-8 7 1 16,3-6-6-16,-3-3-2 15,11-3-4-15,-7 1-2 16,7-5-5-16,-8-1 5 16,5-4 0-16,-2 4 4 15,8-6 2-15,-10 1 4 16,9 5-1-16,-6-1 5 16,3-5-2-16,-6 4 2 15,7-3-1-15,-4 2 5 16,6-10-2-16,-1 15 1 0,7-9-4 15,-4-1-1-15,7-3-7 16,-6-1-3-16,6-8-1 16,-1-5-1-16,4 2 0 15,-5-10 1-15,3 7 1 16,-7-4 2-16,2-1 0 16,-9-3 1-16,7 6-1 15,-6-4 1-15,3 4-3 0,-9-1 3 16,6 2-4-16,-5 0 3 15,6 0-2-15,-2-5 1 16,7 5-2-16,-3-4-1 16,6 2-5-16,-9-3-12 15,2 2-7-15,-13-4-5 16,2-3-5-16,-14-6-33 16,6-3-32-16,-14-10-328 15,-12-10 66-15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5:39.2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01D3A3F-D691-4CC1-93F2-9BEB25445251}" emma:medium="tactile" emma:mode="ink">
          <msink:context xmlns:msink="http://schemas.microsoft.com/ink/2010/main" type="writingRegion" rotatedBoundingBox="23022,3882 24701,3882 24701,4749 23022,4749"/>
        </emma:interpretation>
      </emma:emma>
    </inkml:annotationXML>
    <inkml:traceGroup>
      <inkml:annotationXML>
        <emma:emma xmlns:emma="http://www.w3.org/2003/04/emma" version="1.0">
          <emma:interpretation id="{666F2E8A-CACB-44A1-8324-A3D0183467D3}" emma:medium="tactile" emma:mode="ink">
            <msink:context xmlns:msink="http://schemas.microsoft.com/ink/2010/main" type="paragraph" rotatedBoundingBox="23022,3882 24701,3882 24701,4749 23022,4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E7FAF1-5878-4196-8E22-73D8D784C10E}" emma:medium="tactile" emma:mode="ink">
              <msink:context xmlns:msink="http://schemas.microsoft.com/ink/2010/main" type="line" rotatedBoundingBox="23022,3882 24701,3882 24701,4749 23022,4749">
                <msink:destinationLink direction="with" ref="{38EA1D1E-E4C4-4A35-9B2E-750FCFBC3DC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20ADD92-C161-4326-ADD4-447B2E732E71}" emma:medium="tactile" emma:mode="ink">
                <msink:context xmlns:msink="http://schemas.microsoft.com/ink/2010/main" type="inkWord" rotatedBoundingBox="23022,3882 24701,3882 24701,4749 23022,47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8173-3768 884 0,'0'9'312'16,"2"-5"36"-16,6-2-204 16,8-2-102-16,0-8-5 15,1 2-21-15,7-37-10 16,1 29-27-16,-4-24-22 16,1 3-18-16,1-1-20 15,-10 33 7-15,3-27 14 16,-4 24 26-16,6-4 15 15,1 1 37-15,5-2 24 16,-1 2 10-16,5 1 10 0,-7 7 5 16,-1 6-7-1,-6 5-14-15,-3 3 0 0,-10-3-9 16,-4 36 4-16,-4-10-9 16,-1-3-2-16,0 1-5 15,4-5 12-15,2-66 0 16,4 8 5-16,1-11-4 15,1-1-3-15,1-5-15 16,0 28-7-16,-2-2-3 0,0 7 6 16,-2 4-3-16,2 6 0 15,-1 3-2-15,2 2-8 16,3 1-7-16,0 0 5 16,6-3-8-16,6 1-74 15,4-5-26-15,7-6-338 16,-1-2 21-16</inkml:trace>
          <inkml:trace contextRef="#ctx0" brushRef="#br0" timeOffset="249.843">8793-4160 679 0,'-8'5'439'15,"-4"-4"-50"-15,-5 12-77 16,2-4-217-16,-5 6-17 16,3 1-45-16,3 1-10 15,8-4-20-15,4 1-4 16,5-8-8-16,10-4-3 0,4 1-11 15,3-3-5-15,-1 0 3 16,6 1 4-16,-7 1 6 16,-5 1 9-16,-1 5 4 15,-6-1 1-15,-1 3 1 16,-5-1 7-16,-3 1-1 16,0 0 8-16,-5-4-3 15,-3 37 2-15,-1 1-8 16,1 8 6-16,-7-1-6 0,2 6 4 15,0-34-3-15,2-5-3 16,1-10-42-16,6-16-360 16,5-7 102-16</inkml:trace>
          <inkml:trace contextRef="#ctx0" brushRef="#br0" timeOffset="654.8792">8900-4144 1237 0,'-17'18'294'0,"0"8"125"16,2 2-361-16,4 1-7 15,7 34-14-15,5-3-8 16,2-2-20-16,8 13-1 16,6 7-8-16,1-17 4 0,2-4-4 15,-3-2 4-15,-9-12-4 16,-4-11 4-16,-8-15-4 15,-5 2 6-15,1-10-5 16,-3-1 10-16,-3-10 6 16,4-6 13-16,-3-10-3 15,0-39 5-15,5-20-28 16,8-32-41-16,1-4-12 0,13 4 1 16,3 40-5-16,3 11 20 15,-2 39 31-15,9 9 0 16,-9 0-2-16,2 3 2 15,-5 2-1-15,1 5 1 16,-7 2 1-16,-2 2-3 16,0 1 2-16,-4 4 6 15,-3-1-1-15,-2 1 6 16,-3 2 6-16,-2 1-2 16,-4-4-4-16,-7 2 5 15,-1-4-5-15,-4 5 2 16,2-3-4-16,-4-4 0 15,7 1-7-15,1-2 1 16,12-1-34-16,4-4 71 16,15 4-467-16,19-10 149 0</inkml:trace>
          <inkml:trace contextRef="#ctx0" brushRef="#br0" timeOffset="1434.1806">9139-4157 1100 0,'-17'8'381'15,"-6"9"51"-15,0 7-296 16,-4 3-35-16,7-3-49 16,6 4-2-16,8-7-19 0,9-7-8 15,6-6-24-15,8-5 7 16,6-8-3 0,9-10 2-16,-1 1 3 0,4-1 6 15,-6 1-7-15,-4-3-4 16,-11 15 0-16,-5 1-5 15,-8 1 0-15,-2 6 4 16,-5 6 5-16,1-2 8 16,-1-1 5-16,1-3 5 15,5-2-2-15,4-7 4 16,2-3-8-16,3-8 1 16,6-2-7-16,2-4 0 15,0 3-7-15,0 4 1 16,-2 6-6-16,-7-2-1 15,-2 6-10-15,0 6 4 0,-4-2-4 16,-2 11 4 0,1 7 1-16,1 1 9 0,1-6-4 15,4-1 3-15,0-6-5 16,6-9 6-16,4-7-5 16,2-8 6-16,1 0-2 15,3-8-1-15,-8 6-13 16,-4 3-3-16,1 9-8 15,-8 0-2-15,-2 12-1 16,0 0 14-16,-4 2 1 0,-6 6 7 16,2-4 4-16,5 6 12 15,-1-3-6-15,2-2 9 16,3-1-4-16,0-9 3 16,0-6-10-16,7 1 9 15,5-4-20-15,0-5-62 16,1 6-45-16,-1 4-58 15,-9 1-25-15,-3 6-34 16,-1-5 40-16,-7 2 48 16,-1-3 62-16,-5-5 22 15,-1 1 49-15,-2 2 18 16,2 2-13-16,-5-11-12 16,6 1-2-16,4-12 20 15,-1 0 29-15,2-4 52 16,7 14 28-16,1 3 32 0,-2 12-23 15,3 3-21-15,1 3-45 16,4 5-15-16,1 2-34 16,5 0-1-16,3-3-33 15,6 3-44-15,3-7-307 16,11-9 60-16</inkml:trace>
          <inkml:trace contextRef="#ctx0" brushRef="#br0" timeOffset="1798.1511">9731-4196 1110 0,'-3'6'392'0,"-6"-2"61"16,0 5-314 0,-7 1-30-16,3-3-58 0,-1 1-19 15,3-3-26-15,5-5-1 16,3 6-2-16,4-3-61 16,4-5-32-16,6-2-46 15,4 13-14-15,5-12-182 16,1 1-12-16,2 2 9 15,0 8 52-15,-4-8 162 16,-7 9 246-16,-3-1 145 16,-6 1 43-16,-6 2 36 15,-6 0-132-15,-5 2-30 16,-1 3-59-16,-8-1-4 0,2-1-40 16,-2-5-12-16,1-9-24 15,10-2-503-15,7-5 156 16</inkml:trace>
          <inkml:trace contextRef="#ctx0" brushRef="#br0" timeOffset="-709.8258">8130-4113 888 0,'7'-3'362'0,"-6"4"25"16,5 2-178-16,3-4-106 0,8-4 6 15,8 4-31-15,16-9-6 16,2-5-31-16,12 1-5 16,-6 2-26-16,-1-4 1 15,-16 7-8-15,-6 3 3 16,-15 3-29-16,-8 5-87 16,-11 2-36-16,-10 7-316 15,-2 1 3-15</inkml:trace>
          <inkml:trace contextRef="#ctx0" brushRef="#br0" timeOffset="-965.3095">8166-4095 639 0,'-3'-5'476'0,"6"12"-80"15,-9-3-97-15,2 9-171 16,6 2-70-16,1 11-17 16,-1-5-21-16,1-4 0 0,-2 31-15 15,2-3 3-15,2-10-7 16,-4 2 7-16,4-2-4 15,3-67 0-15,-4-5-25 16,-7 0-50-16,-3-1-8 16,-2-7-345-16,-2 28 66 15</inkml:trace>
          <inkml:trace contextRef="#ctx0" brushRef="#br0" timeOffset="-453.0393">8183-4050 955 0,'3'3'305'16,"-2"-3"74"-16,4 0-259 15,15-3-17-15,1-7-29 16,5 1-10-16,5 2-30 15,1-4-6-15,-7 9-22 16,-7-1-66-16,-7 8 68 0,-8 6-421 16,-3 4 99-16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8:12:24.9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44DDD00-1121-46B9-9905-43572EA5FFA0}" emma:medium="tactile" emma:mode="ink">
          <msink:context xmlns:msink="http://schemas.microsoft.com/ink/2010/main" type="inkDrawing" rotatedBoundingBox="26593,5204 26645,6868 25468,6905 25416,5240" hotPoints="26686,5986 25989,6683 25292,5986 25989,5289" semanticType="enclosure" shapeName="Circle">
            <msink:sourceLink direction="with" ref="{E66E8E27-33A9-4A72-AEE0-BCA1C42EB099}"/>
          </msink:context>
        </emma:interpretation>
      </emma:emma>
    </inkml:annotationXML>
    <inkml:trace contextRef="#ctx0" brushRef="#br0">561 0 787 0,'-35'-4'299'15,"1"5"34"-15,-5 4-186 16,0-2-77-16,-10 17-17 15,5 3-23-15,-7 17-12 0,7 3-7 16,-10 15 0-16,14 0-2 16,-3 14 0-16,9-9-1 15,7 29-5-15,11 6-1 16,9 33-4-16,8-7 3 16,7 3-3-16,4-27 2 15,11-11-2-15,8-32 1 31,1 0 1-31,40 51 1 0,16-3 0 16,5-9 3-16,15-13-2 16,-27-71-1-16,15-21 1 15,-10-23 3-15,11-34 0 16,-17-18 4-16,-5-13 1 16,-20 7 1-16,-4-9-4 15,-19 30 1-15,-1-49-3 16,-15-6 3-16,-9-9 12 15,-9 21 9-15,-13-9 26 16,-11 61 10-16,-10 17 7 16,0 9-9-16,-6-6 0 15,2 8-28-15,2 1-8 16,7 7-13-16,1 1 2 16,5 10-34-16,17-2 375 0,-12 1-822 15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7:17.9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6762A28-81FD-4178-89C6-87ED78D907CB}" emma:medium="tactile" emma:mode="ink">
          <msink:context xmlns:msink="http://schemas.microsoft.com/ink/2010/main" type="writingRegion" rotatedBoundingBox="26702,5688 31320,5069 31449,6031 26831,6650">
            <msink:destinationLink direction="with" ref="{31D88277-9C55-41B4-861A-F58204D02E58}"/>
          </msink:context>
        </emma:interpretation>
      </emma:emma>
    </inkml:annotationXML>
    <inkml:traceGroup>
      <inkml:annotationXML>
        <emma:emma xmlns:emma="http://www.w3.org/2003/04/emma" version="1.0">
          <emma:interpretation id="{4028F369-2073-4AF2-88C1-CF915FBF47E6}" emma:medium="tactile" emma:mode="ink">
            <msink:context xmlns:msink="http://schemas.microsoft.com/ink/2010/main" type="paragraph" rotatedBoundingBox="26702,5688 31320,5069 31449,6031 26831,6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A6B81F-E59A-42EC-9276-882BD4C1BAB2}" emma:medium="tactile" emma:mode="ink">
              <msink:context xmlns:msink="http://schemas.microsoft.com/ink/2010/main" type="line" rotatedBoundingBox="26702,5688 31320,5069 31449,6031 26831,6650"/>
            </emma:interpretation>
          </emma:emma>
        </inkml:annotationXML>
        <inkml:traceGroup>
          <inkml:annotationXML>
            <emma:emma xmlns:emma="http://www.w3.org/2003/04/emma" version="1.0">
              <emma:interpretation id="{DA89C9D5-6EC3-4F72-B078-ECE2A5F97C64}" emma:medium="tactile" emma:mode="ink">
                <msink:context xmlns:msink="http://schemas.microsoft.com/ink/2010/main" type="inkWord" rotatedBoundingBox="26702,5688 30397,5193 30526,6155 26831,66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11821-2474 1056 0,'-1'2'355'15,"-2"3"39"-15,-1 5-268 16,6 6-97-16,4 14-22 16,3 1-1-16,8 1-5 15,9 10 4-15,10-2-5 16,0-16 5-16,6-10-3 16,-2-11 7-16,4-20-4 15,-7-6 5-15,6-4-25 16,-8 0-36-16,-3 3-352 15,-7 5 83-15</inkml:trace>
          <inkml:trace contextRef="#ctx0" brushRef="#br0" timeOffset="356.0831">12278-2472 1114 0,'-6'5'285'15,"-3"4"83"-15,-2 8-320 16,-7 24-20-16,-2 8-16 15,-3 25-8-15,0 27 3 16,3 7-6-16,4-18 4 16,1-1-5-16,6-18 5 0,0-28 3 15,-1-10-32-15,3 3-353 16,4-1 115-16</inkml:trace>
          <inkml:trace contextRef="#ctx0" brushRef="#br0" timeOffset="801.9088">12474-2234 1017 0,'0'6'267'16,"-4"12"81"-16,-2 16-279 16,-4 24-36-16,-2 15-8 15,-3-7-7-15,3 7-6 16,2-8-5-16,6-22-5 15,4-13 2-15,6-2-19 16,3-17-12-16,3-2-18 16,2-21-79-16,11-13-238 15,2-9 53-15</inkml:trace>
          <inkml:trace contextRef="#ctx0" brushRef="#br0" timeOffset="1190.1337">12418-1894 868 0,'-11'-1'375'15,"8"1"5"-15,1-2-186 16,7 4-131-16,6 1-14 15,4-1-19-15,16-6-6 16,7 0-2-16,8-2-5 16,-2 1 5-16,2 0 110 15,-3-1-538-15</inkml:trace>
          <inkml:trace contextRef="#ctx0" brushRef="#br0" timeOffset="858.3575">12689-2308 917 0,'0'-15'352'0,"-5"18"31"15,-2 18-235-15,-2 16-78 16,-4 43-26-16,-4-2-33 16,4 5-8-16,5-14 4 15,2 2-4-15,1-45 1 16,11 6-6-16,0-7 7 16,-2 2-6-16,2-10 5 15,-2 0 2-15,-7-5-19 16,-4-1 14-16,2-3-390 0,-3-4 112 15</inkml:trace>
          <inkml:trace contextRef="#ctx0" brushRef="#br0" timeOffset="2469.6801">12831-2499 709 0,'-6'0'382'0,"3"-1"-19"16,1 5-120-16,4 4-175 16,1 6-15-16,-3 10-35 15,-3 32-9-15,4 11-9 16,-2 44 2-16,2-2-3 16,1 4 6-16,6-24-5 15,-2-14 4-15,1-40-2 0,1-8 8 16,0-11-23-16,2-16-46 15,6-6-314-15,2-14 69 16</inkml:trace>
          <inkml:trace contextRef="#ctx0" brushRef="#br0" timeOffset="2889.0434">13119-2304 1120 0,'-9'-29'356'15,"-5"21"63"-15,-9 11-294 16,0 14-79-16,0 11-10 16,5 9-29-16,1 1-4 15,9-10-3-15,4-4 1 16,4-4-4-16,4-12 0 16,6 1 0-16,6 0 0 0,6 36 0 15,7-10 0-15,3 8-1 16,5-9-1-16,-5 6-2 15,-1-36 2-15,-8-2-2 16,-6 1 2-16,-11 6-2 16,-4-4 3-16,-7 5-2 15,-10 7 6-15,-4-1-2 16,-5 3 15-16,-2-3 4 0,-10-1 15 16,7-6-1-16,-3-4 4 15,9-3-12-15,1-6-3 16,10 0-17-16,6-7-64 15,8-1-28-15,7-13-354 16,6 5 46-16</inkml:trace>
          <inkml:trace contextRef="#ctx0" brushRef="#br0" timeOffset="3309.8785">13191-1963 573 0,'-4'-42'417'0,"4"-1"-59"0,4 3-53 16,12 1-176-16,7 37-10 16,1-1-39-16,4-2-8 15,4-1-30-15,2-1-7 16,-2 0-28-16,3 1 17 15,-1 5-43-15,3 2-407 16,-8 9 140-16</inkml:trace>
          <inkml:trace contextRef="#ctx0" brushRef="#br0" timeOffset="3303.8959">13330-2405 1142 0,'-8'8'330'15,"2"4"68"-15,-4 20-293 16,0 13-84-16,2 14-3 0,3 32-10 16,-1-5 2-16,11-17-11 15,7-8 5-15,0-12-5 16,2-35 7-16,2-2-4 16,-10 2-28-16,-5-5-26 15,1-4-29-15,-7-4-14 16,-7-1-316-16,0-7 103 15</inkml:trace>
          <inkml:trace contextRef="#ctx0" brushRef="#br0" timeOffset="4198.7651">13710-2232 1092 0,'8'-15'273'0,"12"-8"106"16,7 3-315-16,13-11-4 15,3 13-16-15,12-4-7 16,0 13-21-16,7-3-13 16,-6 7-48-16,9 5-349 15,-16 11 93-15</inkml:trace>
          <inkml:trace contextRef="#ctx0" brushRef="#br0" timeOffset="3738.2679">13895-2465 1078 0,'-6'2'294'0,"0"2"71"16,2 5-302-16,-3 5-41 15,6 17-22-15,2 18 6 0,6 6-6 16,5 45 4-16,0-6-5 15,5-13 9-15,-3-21-19 16,0-11-26-16,-5-49-14 16,-1 0-315-16,-7-2 68 15</inkml:trace>
          <inkml:trace contextRef="#ctx0" brushRef="#br0" timeOffset="4640.6386">14198-2462 1086 0,'0'3'300'16,"15"-6"93"-16,11 0-297 15,20-8-17-15,12 1-20 16,14-4 1-16,-4 3-27 15,-1 0 8-15,-16 8-54 16,0 0-411-16,-11-6 139 16</inkml:trace>
          <inkml:trace contextRef="#ctx0" brushRef="#br0" timeOffset="4206.7413">14406-2673 905 0,'25'-19'329'0,"1"13"52"0,5 4-227 16,-1 6-78-16,-7 14-31 15,-7 8-3-15,-4-1-33 16,-15 7 1-16,-2-2-7 16,-13 0 6-16,-2-7-5 15,-14 3 7-15,2 0-7 16,-6-3 7-16,7-5 0 0,5 7 11 16,9-4-3-16,6 1 9 15,10 2-7-15,8-4 2 16,9-9-12-16,11-3 5 15,12-13-7-15,7-15 6 16,0 5-8-16,0-8 6 16,-10 1-10-16,-6 5 10 15,-12 13-43-15,-4-4-389 16,-7 8-23-16,-8 3-160 16</inkml:trace>
          <inkml:trace contextRef="#ctx0" brushRef="#br0" timeOffset="5559.6009">14780-2460 941 0,'-6'-9'349'16,"2"7"51"-16,-1 7-235 15,-1-1-77-15,-3 8-16 16,-2 12-50-16,2 23-9 16,4 11-13-16,4 2 7 15,4 38-6-15,9-9 6 16,3-24-4-16,5-15 13 0,2-45 4 16,9-54 13-16,-4-9-2 15,7-25 5-15,-5 1-13 16,2 21-3-16,-11 7-15 15,-5 10 4-15,-10 16-8 16,-5 5 7-16,-5 19-5 16,-1 1 3-16,-2 7-5 15,-4 21 6-15,4 10-9 0,-3 19 4 16,5 9-2 0,8 33 1-16,6-16-4 0,7-12 4 15,6-18 7-15,18-5-70 16,-7-90-396-16</inkml:trace>
          <inkml:trace contextRef="#ctx0" brushRef="#br0" timeOffset="7326.4654">15205-2434 1033 0,'8'-2'335'0,"6"-4"52"15,7-3-241-15,8 3-94 16,11 1-4-16,-1-2-13 0,5 2-4 16,-1 3-23-16,5-2 6 15,-8-1-68-15,-2-6-361 16</inkml:trace>
          <inkml:trace contextRef="#ctx0" brushRef="#br0" timeOffset="6978.7845">15339-2561 670 0,'1'-10'320'0,"2"0"18"15,2 2-159-15,1 2-25 16,-4 1-48-16,1 5-10 15,-2 3-37-15,1 5-10 16,-1 6-35-16,-1 7-4 16,2 1-8-16,-5 10 5 15,1-3-6-15,4 14 7 16,4-3-6-16,3 4 3 16,3-10-4-16,4 0 7 15,-4-11-20-15,-3-19-57 16,4-13-337-16,-3 11 78 15</inkml:trace>
        </inkml:traceGroup>
        <inkml:traceGroup>
          <inkml:annotationXML>
            <emma:emma xmlns:emma="http://www.w3.org/2003/04/emma" version="1.0">
              <emma:interpretation id="{151C1D58-F072-4620-8D9F-98198567C6CA}" emma:medium="tactile" emma:mode="ink">
                <msink:context xmlns:msink="http://schemas.microsoft.com/ink/2010/main" type="inkWord" rotatedBoundingBox="30721,5387 31352,5303 31416,5786 30786,5870"/>
              </emma:interpretation>
              <emma:one-of disjunction-type="recognition" id="oneOf1">
                <emma:interpretation id="interp1" emma:lang="" emma:confidence="0">
                  <emma:literal>UTH</emma:literal>
                </emma:interpretation>
                <emma:interpretation id="interp2" emma:lang="" emma:confidence="0">
                  <emma:literal>Ute %</emma:literal>
                </emma:interpretation>
                <emma:interpretation id="interp3" emma:lang="" emma:confidence="0">
                  <emma:literal>U+2 %</emma:literal>
                </emma:interpretation>
                <emma:interpretation id="interp4" emma:lang="" emma:confidence="0">
                  <emma:literal>U+2H</emma:literal>
                </emma:interpretation>
                <emma:interpretation id="interp5" emma:lang="" emma:confidence="0">
                  <emma:literal>Uth %</emma:literal>
                </emma:interpretation>
              </emma:one-of>
            </emma:emma>
          </inkml:annotationXML>
          <inkml:trace contextRef="#ctx0" brushRef="#br0" timeOffset="8065.5143">15851-2653 882 0,'-3'-22'276'16,"12"5"61"-16,5-10-215 15,3 10-51-15,6-3 7 0,-6 9 36 31,1 2-76-31,17-7-9 0,-2 10-13 16,0 8-6-16,-8 12-6 16,-17 9-1-16,-8 0-2 15,-5 10 4-15,-9-7 1 16,-9 7 3-16,-6-4-2 0,-3-3 1 16,4-6-3-16,4 1-2 15,2-4 0-15,10 0-2 16,3-3-1-16,1 0 0 15,4-2-1-15,7-1-3 16,0-4 3-16,9 4 0 16,3-3 1-16,10-2 1 15,-2-3 2-15,12 0 5 16,-4-4-31-16,10 1-382 16,-6-10 123-16</inkml:trace>
          <inkml:trace contextRef="#ctx0" brushRef="#br0" timeOffset="8528.3048">16297-2598 1112 0,'-1'-2'322'0,"-2"4"73"15,0 4-318-15,-2 6-27 16,1 5-32-16,1 6-8 16,1 2-7-16,5-2-1 15,2-7-1-15,1 1 1 16,0-3-1-16,3-5-4 16,-6-3-34-16,5-1 256 15,1-8-618-15,0-6 257 16</inkml:trace>
          <inkml:trace contextRef="#ctx0" brushRef="#br0" timeOffset="9045.9219">16294-2497 1041 0,'-3'5'322'15,"3"-4"50"-15,11-1-258 16,3 2-86-16,12 1-7 16,5-6-2-16,13-5 15 15,1 5-22-15</inkml:trace>
          <inkml:trace contextRef="#ctx0" brushRef="#br0" timeOffset="8678.9347">16488-2650 1104 0,'-13'0'232'15,"4"18"110"-15,8-9-328 16,-2 19-4-16,7-7-1 15,4 7-2-15,-4-2-2 16,6 3-2-16,-4-9 0 0,-5-5 0 16,1 5-1-16,1-3-11 15,-3-5 444-15,-3 19-782 16,-6-25 396-16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7:15.34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66E8E27-33A9-4A72-AEE0-BCA1C42EB099}" emma:medium="tactile" emma:mode="ink">
          <msink:context xmlns:msink="http://schemas.microsoft.com/ink/2010/main" type="writingRegion" rotatedBoundingBox="25802,5760 26382,5760 26382,6283 25802,6283">
            <msink:destinationLink direction="with" ref="{744DDD00-1121-46B9-9905-43572EA5FFA0}"/>
          </msink:context>
        </emma:interpretation>
      </emma:emma>
    </inkml:annotationXML>
    <inkml:traceGroup>
      <inkml:annotationXML>
        <emma:emma xmlns:emma="http://www.w3.org/2003/04/emma" version="1.0">
          <emma:interpretation id="{8F8437AD-C9CF-43B7-9C0E-F8FAB4C6A197}" emma:medium="tactile" emma:mode="ink">
            <msink:context xmlns:msink="http://schemas.microsoft.com/ink/2010/main" type="paragraph" rotatedBoundingBox="25802,5760 26382,5760 26382,6283 25802,6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42BA69-C6D1-46F0-A9A2-645E1CCFB46C}" emma:medium="tactile" emma:mode="ink">
              <msink:context xmlns:msink="http://schemas.microsoft.com/ink/2010/main" type="line" rotatedBoundingBox="25802,5760 26382,5760 26382,6283 25802,6283"/>
            </emma:interpretation>
          </emma:emma>
        </inkml:annotationXML>
        <inkml:traceGroup>
          <inkml:annotationXML>
            <emma:emma xmlns:emma="http://www.w3.org/2003/04/emma" version="1.0">
              <emma:interpretation id="{AE0478BE-6CFF-4517-B607-7E48BED4E2F1}" emma:medium="tactile" emma:mode="ink">
                <msink:context xmlns:msink="http://schemas.microsoft.com/ink/2010/main" type="inkWord" rotatedBoundingBox="25802,5760 26382,5760 26382,6283 25802,62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10910-1878 1241 0,'10'-3'299'0,"17"-5"116"16,15 0-350-16,23-2-22 15,11 2-11-15,14-1 7 16,-7-25-30-16,21 0-433 0,-21-1 142 16</inkml:trace>
          <inkml:trace contextRef="#ctx0" brushRef="#br0" timeOffset="-369.5134">10984-2328 911 0,'-20'-17'475'15,"5"19"-1"-15,9-7-206 16,4-4-109-16,10 6-73 16,15-5-26-16,7-4-39 15,22 1-9-15,11 7-7 16,17-2-1-16,-12 6-2 0,1 3-19 15,-14 7-48-15,-14 9-81 16,-21 16-350-16,-17 16 42 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3-24T07:57:17.5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D96BE97-193A-40D7-BD60-CAC854EFCACD}" emma:medium="tactile" emma:mode="ink">
          <msink:context xmlns:msink="http://schemas.microsoft.com/ink/2010/main" type="writingRegion" rotatedBoundingBox="33124,11074 33259,11074 33259,11085 33124,11085"/>
        </emma:interpretation>
      </emma:emma>
    </inkml:annotationXML>
    <inkml:traceGroup>
      <inkml:annotationXML>
        <emma:emma xmlns:emma="http://www.w3.org/2003/04/emma" version="1.0">
          <emma:interpretation id="{F3E1A39A-06A7-49F5-81CC-A8213A12124F}" emma:medium="tactile" emma:mode="ink">
            <msink:context xmlns:msink="http://schemas.microsoft.com/ink/2010/main" type="paragraph" rotatedBoundingBox="33124,11074 33259,11074 33259,11085 33124,11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0A110E-6642-4D30-AB63-13588706875D}" emma:medium="tactile" emma:mode="ink">
              <msink:context xmlns:msink="http://schemas.microsoft.com/ink/2010/main" type="line" rotatedBoundingBox="33124,11074 33259,11074 33259,11085 33124,11085"/>
            </emma:interpretation>
          </emma:emma>
        </inkml:annotationXML>
        <inkml:traceGroup>
          <inkml:annotationXML>
            <emma:emma xmlns:emma="http://www.w3.org/2003/04/emma" version="1.0">
              <emma:interpretation id="{0B874B0C-7BF0-43AC-9107-C2A02E679869}" emma:medium="tactile" emma:mode="ink">
                <msink:context xmlns:msink="http://schemas.microsoft.com/ink/2010/main" type="inkWord" rotatedBoundingBox="33124,11074 33259,11074 33259,11085 33124,11085"/>
              </emma:interpretation>
            </emma:emma>
          </inkml:annotationXML>
          <inkml:trace contextRef="#ctx0" brushRef="#br0">18232 2924 0,'0'0'32,"39"0"-17,3-4 16,12-3 1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3:51.6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7837085-F825-4F9A-896D-39910F4DD2ED}" emma:medium="tactile" emma:mode="ink">
          <msink:context xmlns:msink="http://schemas.microsoft.com/ink/2010/main" type="writingRegion" rotatedBoundingBox="16133,1379 18765,1364 18769,2246 16138,2260">
            <msink:destinationLink direction="with" ref="{9CDD147C-AA63-4B85-A6C7-496078D273B4}"/>
            <msink:destinationLink direction="with" ref="{E7C87D02-D251-41A2-B6D2-ED89C1CE589A}"/>
          </msink:context>
        </emma:interpretation>
      </emma:emma>
    </inkml:annotationXML>
    <inkml:traceGroup>
      <inkml:annotationXML>
        <emma:emma xmlns:emma="http://www.w3.org/2003/04/emma" version="1.0">
          <emma:interpretation id="{73145F5A-85A4-4DCE-A719-9C37864A2E9D}" emma:medium="tactile" emma:mode="ink">
            <msink:context xmlns:msink="http://schemas.microsoft.com/ink/2010/main" type="paragraph" rotatedBoundingBox="16133,1379 18765,1364 18769,2246 16138,22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B1D8E9-727F-4CEF-B553-BBD6A7746E75}" emma:medium="tactile" emma:mode="ink">
              <msink:context xmlns:msink="http://schemas.microsoft.com/ink/2010/main" type="line" rotatedBoundingBox="16133,1379 18765,1364 18769,2246 16138,2260"/>
            </emma:interpretation>
          </emma:emma>
        </inkml:annotationXML>
        <inkml:traceGroup>
          <inkml:annotationXML>
            <emma:emma xmlns:emma="http://www.w3.org/2003/04/emma" version="1.0">
              <emma:interpretation id="{00A3904D-251D-4555-8B90-EE41A15CB056}" emma:medium="tactile" emma:mode="ink">
                <msink:context xmlns:msink="http://schemas.microsoft.com/ink/2010/main" type="inkWord" rotatedBoundingBox="16133,1379 18765,1364 18769,2246 16138,2260"/>
              </emma:interpretation>
            </emma:emma>
          </inkml:annotationXML>
          <inkml:trace contextRef="#ctx0" brushRef="#br0">1272-6477 1009 0,'-21'-17'273'15,"13"-6"70"-15,16 0-284 16,6-8-34-16,7 0-15 16,11-2-2-16,0 5-2 15,10 0 0-15,4 5-2 0,12 5-1 16,-3 13-2-16,11-2 0 16,-14 7-1-16,2 9 0 15,-16-1 1-15,-1-1-1 16,-12 6 0-16,-5-3-2 15,-10 4 0-15,-6 5 10 16,-12-3 5-16,-9 4 7 16,-4 5 2-16,-10-1 4 15,5 3-11-15,-2-3-4 16,4-2-5-16,10-3-1 16,9-5-4-16,11 2 2 15,7-6-2-15,10 3 1 16,0-7 1-16,6 5 2 15,-3-5-2-15,1 4 1 16,-5-2-2-16,1 9-1 16,-12 1-6-16,-7 11 2 0,-5 5-1 15,-8 6 2-15,-7-2 1 16,-2-1 8 0,6-5 5-16,-5-4 14 0,6-5 4 15,-3-3 14-15,5-5 4 16,-11-5 11-16,5-3-5 15,-8-2 1-15,-2-7-11 16,-4 4-7-16,1-2-17 16,5-2-9-16,3-2-9 0,7 4-2 15,6-5-1-15,4-3-21 16,6 4-39 0,10-4-70-16,2-10 137 0,11-7-473 15,0 2 154-15</inkml:trace>
          <inkml:trace contextRef="#ctx0" brushRef="#br0" timeOffset="298.7118">2051-6413 1030 0,'3'-8'258'0,"-3"4"91"15,-1 7-289-15,-4 6-16 16,-2 5-9-16,-3 10-1 0,1 7-11 15,0 7-4-15,4-2-11 16,5 4 1-16,3-11-3 16,5-2 4-16,3-5-1 15,4-10 3-15,2-16 1 16,8-6 4-16,-1-10-2 16,5-16 2-16,-1-1-2 15,-4-2 0-15,-5 6-5 16,-4 4 0-16,-9 10-1 15,-4 11-1-15,-4 10-2 0,-4 12 0 16,-1 6-1-16,0 6-2 16,3 1-1-16,-1 4 0 15,8-5 0-15,3-3 1 16,1-9-2-16,2 0 9 16,1-11-30-16,4-14-393 15,-5-7 129-15</inkml:trace>
          <inkml:trace contextRef="#ctx0" brushRef="#br0" timeOffset="691.7315">2596-6457 905 0,'-8'-11'328'0,"1"6"32"15,-6 4-211-15,-5 4-111 16,-8 6-7-16,1 6-17 16,-4 8-2-16,3 5-6 15,6 6 1-15,6-1-2 16,4 4-2-16,6-5-1 0,4 1 0 16,7-12 1-16,5-5 5 15,2-12 2-15,4-15 5 16,5-10 1-16,8-17 3 15,1-12-5-15,6-14 0 16,-1 1-4-16,0-7-2 16,-14 17-4-16,-5 6-2 15,-10 21 2-15,-6 12 6 16,-10 17 0-16,-6 14 0 16,-1 12 1-16,-5 9 0 15,3 4-10-15,3 5 1 16,10-8 0-16,5 2 0 15,8-10-2-15,7 0 3 16,2-5-1-16,7-3-4 16,-1-5-26-16,1-1 396 15,-4-14-779-15,-10-5 364 16</inkml:trace>
          <inkml:trace contextRef="#ctx0" brushRef="#br0" timeOffset="1312.228">2910-6445 1200 0,'-38'29'247'0,"3"6"117"16,9-1-358-16,4-2-4 16,11-7-2-16,8-8-1 15,11-5 0 1,6-9 3-16,7-8 2 0,10-11 3 15,4-3 1-15,0-4-1 16,-4 2-3-16,-3 8-5 16,-14 10-6-16,-5 9-2 15,-5 10-1-15,-1 7 2 16,-3 3 4-16,2 8 4 16,1-1 2-16,-1 1 3 15,2-3-3-15,1 3 2 16,4-2 0-16,-1 0 1 15,-1 0 0-15,1 2 4 16,0-8 3-16,-8-5 9 16,1-5 2-16,-2-5 12 0,-5-7 4 15,-2-1 9-15,-3-7-4 16,-10-10 8-16,1-2-10 16,-11-11-3-16,2-4-10 15,-2 1-5-15,13 2-12 16,-1 0-6-16,19 10-5 15,5 1-4-15,6 8-9 16,7 3-45-16,5 0-25 0,6-4-49 16,0 0 499-16,16-15-812 15,-4-3 434-15</inkml:trace>
          <inkml:trace contextRef="#ctx0" brushRef="#br0" timeOffset="1697.2524">3217-6387 916 0,'-3'-1'328'15,"0"2"39"-15,1 2-224 16,1 0-90-16,2 2-6 16,6-2-23-16,5-1-5 15,5-1-3-15,4-4 2 16,2-8-6-16,0-4 2 16,-3-3-3-16,-3-5 1 15,-6 1-4-15,-10 1 8 16,-4 5 3-16,-9 4 3 15,-2 7-1-15,-6 8-1 0,3 7-12 16,-4 10-5-16,2 3-5 16,1 7-1-16,4 1 0 15,2 6 4-15,7-7-1 16,7 4 1-16,4-8 0 16,9-1 0-16,2-10 2 15,5-4 1-15,1-10 2 16,7-7-21-16,-1-11-18 0,5-12-47 15,-2-6-20-15,2-14-325 16,-5 0 77-16</inkml:trace>
          <inkml:trace contextRef="#ctx0" brushRef="#br0" timeOffset="2029.5232">3671-6793 1172 0,'-5'-2'285'0,"1"10"89"16,-8 9-339-16,2 9-19 15,0 3-12-15,0 14-1 16,6-2 3-16,13 11 1 16,2-6-5-16,3 10 0 15,4-12 0-15,-1 1 0 16,-5-12 1-16,2 0 2 16,1-10 0-16,-4-5 0 0,-5-7 1 15,2-5-6-15,-5-8-8 16,-6-10-31-16,-3-8-22 15,-8-4-28-15,-6-6-99 16,-6-3-54-16,-2 4 40 16,-9 1 137-16,5 5 58 15,2 6 144-15,0 6 78 16,7 2 25-16,11 8-104 16,8-2-25-16,5-1-40 0,14 0-18 15,10-2-34-15,16-7-10 16,5 0-5-16,20-12 10 15,-3 2-44-15,9 2-375 16,-16 5 121-16</inkml:trace>
          <inkml:trace contextRef="#ctx0" brushRef="#br0" timeOffset="-1166.6176">1853-6187 831 0,'-27'-2'-61'0,"13"-10"170"0</inkml:trace>
          <inkml:trace contextRef="#ctx0" brushRef="#br0" timeOffset="-728.6465">1568-6623 911 0,'2'-8'263'0,"-1"4"58"0,2 7-245 16,0 0-53-16,5 8 2 15,-3 5-7-15,2 14 5 16,-2-3 1-16,4 13-2 16,-1-2-8-16,3 10-4 15,-1-5-6-15,-1 1-1 16,-2-5-1-16,-1-2 2 16,-2-11-1-16,1-2 3 15,0-5 0-15,-4-4-2 16,-1-10-12-16,-4-7 399 15,-6-12-745-15,-8-16 370 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7:46.2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B72C57E-15C5-42FC-80CB-AA1C4880902D}" emma:medium="tactile" emma:mode="ink">
          <msink:context xmlns:msink="http://schemas.microsoft.com/ink/2010/main" type="writingRegion" rotatedBoundingBox="9698,1794 33128,-211 33422,3224 9992,5230"/>
        </emma:interpretation>
      </emma:emma>
    </inkml:annotationXML>
    <inkml:traceGroup>
      <inkml:annotationXML>
        <emma:emma xmlns:emma="http://www.w3.org/2003/04/emma" version="1.0">
          <emma:interpretation id="{24FAEB08-5091-492B-8B37-153D357F0438}" emma:medium="tactile" emma:mode="ink">
            <msink:context xmlns:msink="http://schemas.microsoft.com/ink/2010/main" type="paragraph" rotatedBoundingBox="9698,1794 33128,-211 33422,3224 9992,5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93279D-D8ED-4CC4-BB91-CDCB254A1496}" emma:medium="tactile" emma:mode="ink">
              <msink:context xmlns:msink="http://schemas.microsoft.com/ink/2010/main" type="line" rotatedBoundingBox="9698,1794 33128,-211 33422,3224 9992,5230">
                <msink:destinationLink direction="with" ref="{38EA1D1E-E4C4-4A35-9B2E-750FCFBC3DC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267BA3E-878E-4466-AB6F-94B041C90106}" emma:medium="tactile" emma:mode="ink">
                <msink:context xmlns:msink="http://schemas.microsoft.com/ink/2010/main" type="inkWord" rotatedBoundingBox="9698,1794 9900,1777 9902,1811 9700,1829">
                  <msink:destinationLink direction="with" ref="{33BE6379-178F-4C93-AE06-A0FB8E12B63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-5191-6332 1010 0,'4'-16'288'0,"1"5"58"15,4 9-261 1,5 8-82-16,10-1-4 0,9-5-16 0,5-6-127 16,0-3-204-16,-4-10 9 15</inkml:trace>
        </inkml:traceGroup>
        <inkml:traceGroup>
          <inkml:annotationXML>
            <emma:emma xmlns:emma="http://www.w3.org/2003/04/emma" version="1.0">
              <emma:interpretation id="{F4018035-26AB-4F32-9FFE-F9C57365511C}" emma:medium="tactile" emma:mode="ink">
                <msink:context xmlns:msink="http://schemas.microsoft.com/ink/2010/main" type="inkWord" rotatedBoundingBox="10497,2080 10891,2047 10912,2290 10517,23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9.7968">-4395-6080 908 0,'20'17'301'0,"-3"12"36"15,-2-1-223-15,6 5-98 16,5-7-10-16,16-3-1 15,1-10-6-15,14-1 1 16,-7-3 5-16,16 2-342 16,-8-3 116-16</inkml:trace>
        </inkml:traceGroup>
        <inkml:traceGroup>
          <inkml:annotationXML>
            <emma:emma xmlns:emma="http://www.w3.org/2003/04/emma" version="1.0">
              <emma:interpretation id="{4AC892A1-6331-4C8A-A740-13F33F2E7817}" emma:medium="tactile" emma:mode="ink">
                <msink:context xmlns:msink="http://schemas.microsoft.com/ink/2010/main" type="inkWord" rotatedBoundingBox="11715,2434 11904,2417 11923,2629 11733,26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3.7876">-3177-5727 815 0,'39'14'246'0,"-3"10"45"0,5 16-312 16,1 9-260-16,8 19 28 15</inkml:trace>
        </inkml:traceGroup>
        <inkml:traceGroup>
          <inkml:annotationXML>
            <emma:emma xmlns:emma="http://www.w3.org/2003/04/emma" version="1.0">
              <emma:interpretation id="{BED16A64-3762-4EED-90DF-6995AEF1DAFD}" emma:medium="tactile" emma:mode="ink">
                <msink:context xmlns:msink="http://schemas.microsoft.com/ink/2010/main" type="inkWord" rotatedBoundingBox="16680,3538 17287,3486 17352,4243 16745,429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10705.9751">2393-4672 757 0,'0'-2'293'15,"2"4"41"-15,-1-2-187 16,-2 3-16-16,-1 2-23 16,-7 5 8-16,2 1-17 15,-9 11-9-15,1-1-24 16,-11 17-18-16,-2 7-20 15,-9 22-14-15,-1 4-4 0,-10 8-9 16,4-10 5-16,-8 5-6 16,9-22 4-16,-5-6-5 15,10-2 5-15,4-8-5 16,11 3 5-16,5-3-3 16,9-30 4-16,4 11-4 15,3-1-11-15,4-35-69 16,-2-6-35-16,2 16-342 15,1-22 38-15</inkml:trace>
        </inkml:traceGroup>
        <inkml:traceGroup>
          <inkml:annotationXML>
            <emma:emma xmlns:emma="http://www.w3.org/2003/04/emma" version="1.0">
              <emma:interpretation id="{900CE6FA-E5E0-4EC4-9E8B-1AE733FD3673}" emma:medium="tactile" emma:mode="ink">
                <msink:context xmlns:msink="http://schemas.microsoft.com/ink/2010/main" type="inkWord" rotatedBoundingBox="16397,2991 30930,1747 31074,3425 16541,466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10309.5958">1797-4243 812 0,'-5'-15'330'16,"4"-2"31"-16,1-2-190 15,0 12-84 1,1 13-33-16,1 8-16 0,-5 9-24 16,0 12-13-16,3-3 4 15,-8 9-3-15,3 1 7 16,-1 2-6-16,0-2 4 16,-3 27-6-16,0-10 3 0,-5 16-7 15,-5 2 7-15,-1 6-3 16,5-28 7-16,1-1-1 15,4-30 7-15,6-1-5 16,4-17 3-16,8-1-5 16,6-8 5-16,11 0 1 15,5-22 11-15,16-15 4 16,3-7 8-16,11-14-4 16,-3 1-3-16,4 8-11 15,-10 16-5-15,-4-2-2 16,-13 11-55-16,-12 2-390 15</inkml:trace>
          <inkml:trace contextRef="#ctx0" brushRef="#br0" timeOffset="-101433.4637">3163-4510 708 0,'-7'-10'368'0,"-1"-1"-7"15,5 3-121-15,1 1-129 16,4 1-17-16,1 6-34 15,9 1-20-15,2 4-20 16,12 10-17-16,5 5-4 0,6 14-6 16,3 5 8-16,12 17-5 15,-2-1 7-15,16-2-5 16,0-11 6-16,9-5-5 16,-6-11 5-16,3-8-4 15,-15-1 6-15,5 1-6 16,-16-2 6-16,-8-4-3 15,-9-3 5-15,-10 5-50 16,-15-7-36-16,-12 4-327 16,-4-3 49-16</inkml:trace>
          <inkml:trace contextRef="#ctx0" brushRef="#br0" timeOffset="-101069.3437">3450-4005 901 0,'-1'3'274'15,"8"0"48"-15,10 3-248 16,11 4-16-16,7 0-23 16,10-1 4-16,-1 29 3 15,11-7-8-15,0-5-10 0,19-2-8 16,-3 1-2-16,11-33-6 15,-8-16 2-15,0-1 19 16,-19-2 15-16,0-4 21 16,-18-3 12-16,-2 11 8 15,-7-6-15-15,-1-6-9 16,-11 4-17-16,4 2-14 16,-14 8-5-16,-2 5-12 15,-5 10-4-15,-4 5-11 16,-7-2 11-16,3 6-107 15,-2 0 437-15,13-14-821 16,1-6 318-16</inkml:trace>
          <inkml:trace contextRef="#ctx0" brushRef="#br0" timeOffset="-389306.6867">15485-5940 998 0,'-8'-14'284'16,"9"-1"62"-16,12-3-278 15,13-7-39-15,9-3-17 16,14-7-7-16,2-3 2 15,5-7-3-15,-8 8 3 16,-7 1-3-16,-16 10 10 0,-8 12-3 16,-10 14 5-16,-3 9-2 15,-1 5 6 1,0 7-8-16,1-1 1 0,9 2-5 16,2-12 2-16,5 0-4 15,3-12 4-15,6-7-18 16,0-10 313-16,6-11-685 15,-7-6 316-15</inkml:trace>
          <inkml:trace contextRef="#ctx0" brushRef="#br0" timeOffset="-367811.3641">12121-6078 847 0,'-21'42'232'16,"6"2"64"-16,-1 16-204 15,6-1-52-15,3-1 2 16,7-14-7-16,11-7-6 16,4-21-22-16,7-19 3 15,7-16 0-15,8-22 2 16,-2-11-1-16,8-10 1 16,-6 5-7-16,-2 5 0 15,-15 20-4-15,-3 17-1 16,-14 15 0-16,-3 20 14 15,-8 10 3-15,-2 13 13 16,-6-1 3-16,4 7 6 16,3-12-10-16,1-4-3 15,7-17-12-15,5-10 1 0,5-15-5 16,13-22 1-16,7-9-1 16,5-9 0-16,-2 0-3 15,0 6-58-15,-9 17-8 16,-7 18-332-16,-13 19 53 15</inkml:trace>
        </inkml:traceGroup>
        <inkml:traceGroup>
          <inkml:annotationXML>
            <emma:emma xmlns:emma="http://www.w3.org/2003/04/emma" version="1.0">
              <emma:interpretation id="{3E160083-7E86-4B74-8456-DD6ED389F522}" emma:medium="tactile" emma:mode="ink">
                <msink:context xmlns:msink="http://schemas.microsoft.com/ink/2010/main" type="inkWord" rotatedBoundingBox="26589,1744 28733,1561 28814,2501 26669,268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68172.3727">11756-6110 1063 0,'-20'-7'274'0,"8"-7"85"16,9 6-309-16,8-6-19 0,8-1-20 15,10 0-2 1,8 4-9-16,14-1 2 0,2 2 0 15,8 1-21-15,-4 0-3 16,9 0-337-16,-10-2 88 16</inkml:trace>
          <inkml:trace contextRef="#ctx0" brushRef="#br0" timeOffset="-368690.0859">12057-6332 963 0,'-9'-11'283'0,"-10"11"58"15,6 14-272-15,-7 16-34 16,-2 13-23-16,1 19-8 16,11-16 0-1,3 0-3-15,-19 52 1 16,9-10 0-16,3-2 0 16,6-17-1-16,4-28 2 0,5-6-2 15,1 1 3-15,6-7 2 16,-4-2-2-1,2-8-25 1,-3-5 52-16,-6-17-378 0,-9-7 118 16</inkml:trace>
          <inkml:trace contextRef="#ctx0" brushRef="#br0" timeOffset="-367468.4563">12560-6139 649 0,'-12'-3'382'16,"-8"12"-52"-16,3 8-72 15,5 0-228-15,4 9-6 16,7 3-9-16,5 8-5 16,1 3-8-16,1 11 0 15,-2-2-2-15,1 9 2 16,-3-3-1-16,4 5 0 16,-3-12 0-16,-2-4 1 15,2-16-1-15,-1-8 1 16,-2-9 4-16,0-8 25 0,-2-11 8 15,-1-10 5-15,2-9-1 16,1-20-2-16,1-11-25 16,10-18-7-16,9 0-6 15,9-15 0-15,2 10-1 16,6 7 1-16,-10 25-2 16,-5 11-2-16,-10 24-7 15,-1 17-4-15,-4 11-3 16,0 6 1-16,-3 9 3 15,-2 8 7-15,1-5 4 16,-2 5 2-16,-5-4 0 0,-4 4 7 16,-3-6 7-16,-4 0 11 15,0-7 0-15,-4 1 3 16,1-8-6-16,2-8-5 16,7-1-9-16,-6-7-30 15,7-1-32-15,10-6 39 16,4-2-400-16,12-10 115 15</inkml:trace>
          <inkml:trace contextRef="#ctx0" brushRef="#br0" timeOffset="-367043.365">12931-6167 892 0,'-17'36'257'0,"-4"4"64"15,-2 16-222 1,3-3-40-16,0 2 0 15,9-9-16-15,10-6-5 16,10-16-20-16,12-21-6 0,12-18-4 16,13-25 2-16,3-14-1 15,11-12 3-15,-10 5-4 16,-1 1-1-16,-17 22-3 16,-9 15-4-16,-18 15 0 0,-11 17 0 15,-9 10 0-15,-7 13 7 16,1 5 5-16,1 3 5 15,6-8 1-15,8 2-1 16,9-14-6-16,9-17-2 16,10-15 0-16,17-19 1 15,7-6 0-15,7-12 1 16,-1 4 0-16,-2 7-4 16,-13 15-6-16,-9 12-2 15,-11 19-2-15,-8 12 1 16,-11 6-1-16,-1 9 2 15,0-3 2-15,3-4 2 16,2-11 3-16,10-12-33 16,2-15-27-16,10-8-346 15,-1-17 72-15</inkml:trace>
          <inkml:trace contextRef="#ctx0" brushRef="#br0" timeOffset="-366506.1176">13586-6578 1124 0,'-12'3'248'0,"0"20"100"16,1 14-330-16,2 18-14 16,4 7-4-16,2 19 1 15,5-9 0-15,1 6 1 0,-2-16-1 16,4-5 0-16,-1-22-1 16,1-6 2-16,1-15 2 15,3-13 16-15,2-10 11 16,7-14 11-16,7-9 1 15,9-14 1-15,3-9-16 16,4-8-8-16,-4 7-12 16,-5 0 0-16,-9 13-2 0,-8 7 1 15,-4 13-1-15,-8 2-1 16,-4 7-39-16,-7 5-369 16,-6 9 108-16</inkml:trace>
        </inkml:traceGroup>
        <inkml:traceGroup>
          <inkml:annotationXML>
            <emma:emma xmlns:emma="http://www.w3.org/2003/04/emma" version="1.0">
              <emma:interpretation id="{D10B4D76-4256-402B-9BAC-EDEB8F597CFC}" emma:medium="tactile" emma:mode="ink">
                <msink:context xmlns:msink="http://schemas.microsoft.com/ink/2010/main" type="inkWord" rotatedBoundingBox="14755,2507 29694,1228 29776,2185 14837,346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66218.3725">13658-6182 849 0,'-7'40'254'15,"2"-9"44"-15,7 1-215 16,7-8-77-16,11-2 1 16,1-7 0-16,11-5-66 15,1-12-240-15,11-10 58 16</inkml:trace>
          <inkml:trace contextRef="#ctx0" brushRef="#br0" timeOffset="-366061.2533">13976-6257 571 0,'-8'-17'412'0,"-9"12"-75"15,-4 12-56-15,-2 11-220 16,-2 13-21-16,-1 2-28 16,9 6-2-16,3-4-3 15,10 2 0-15,7-11-4 16,8-1 0-16,4-12-1 15,8-3 2-15,5-17 0 0,-4-9 3 16,2-3 0-16,2-8 0 16,-8-1-1-16,-6 3 1 15,-4 8-5-15,-7 2 23 16,-9 4 2-16,0 4 2 16,-6-3-1-16,-3 6 2 15,-8-1-23-15,1 10-3 16,-4 4-3-16,3 5-37 15,8 1-22-15,7 4-2 16,8-9-329-16,21-5 87 16</inkml:trace>
          <inkml:trace contextRef="#ctx0" brushRef="#br0" timeOffset="-365736.0876">14117-6308 1019 0,'-15'13'249'0,"-10"8"90"0,4 4-295 15,-6 8-14-15,12 1-10 16,4-5-5 0,4-9-9-16,8-1 0 0,7-12-2 15,6-5 1-15,0-2-1 16,5-5 1-16,3-1-2 16,2 0 1-16,-4 6-4 15,0 3 0-15,-4 6-2 0,-6 7 0 16,-3 0 0-16,-6-2 1 15,-4 8 0-15,-3-2 15 16,-6 0 14-16,-8 0 21 16,-3 3 6-16,-5-3 9 15,2-2-12-15,1-4-10 16,7-8-21-16,7-9-14 16,4-9-40-16,13-14 60 15,8-13-446-15,18-25 138 16</inkml:trace>
          <inkml:trace contextRef="#ctx0" brushRef="#br0" timeOffset="-365022.4084">14237-6495 676 0,'1'-23'388'0,"-2"6"-34"16,-3 14-134-16,0 9-133 16,-1 6-53-16,1 15-14 15,1 5-17-15,0 15-1 0,1 4-1 16,2 13 1-16,-3-5-2 15,-3 2 1-15,0-9 7 16,-2 1 6-16,2-20 2 16,1-4 2-16,7-10-1 15,5-11-6-15,4-15-4 0,8-6 2 16,2-10 0-16,4-13 2 16,-2-2 0-16,-3-4-2 15,-10 3-3-15,1 3-2 16,-9 15-4-16,-4 10-3 15,-1 14-4-15,-2 14-2 16,2 8 0-16,3 4 2 16,2-2 3-16,5-4 3 15,7-7 1-15,6-10 1 16,2-9-1-16,4-8 4 16,1-7 0-16,4-15 3 15,-8 1-1-15,-1 0 1 16,-12 3-3-16,-7 12 0 15,-7 14-3-15,-9 15 0 16,-3 13-1-16,-3 8 0 16,4 3 1-16,1 1 4 0,11-16 1 15,6-4-1 1,9-11-1-16,13-12 1 0,4-11 0 16,8-9 2-16,4-8 0 15,-1-4 2-15,-8 9-4 16,-1 10-6-16,-10 21-3 15,-14 16-1-15,-3 14-2 16,-7 2 2-16,-3 1 5 16,1-5 0-16,5-12 1 0,-1-9 2 15,7-3-2-15,3-15 3 16,5-11 1-16,6-9 1 16,6 3 1-16,2-11 1 15,-4 10-3-15,-4 14-6 16,-11 18-5-16,-9 16-5 15,-10 19-19-15,-4 9 129 16,6 4-498-16,8-10 196 16</inkml:trace>
          <inkml:trace contextRef="#ctx0" brushRef="#br0" timeOffset="-329666.6615">254-5665 970 0,'6'-15'289'0,"-3"7"92"16,-1 11-272-16,-2 8 5 15,0 8-21-15,-3 10-13 16,0 8-31-16,0 7-7 16,1-1-26-16,2 8-5 15,6-5-7-15,2 3 0 16,0-8-2-16,1 4 1 16,-1-10-1-16,-2 2 1 15,-5-6-2-15,-1 5 0 16,-4-3-2-16,-6-3 3 0,3-3-1 15,-2-8 2-15,1-8 5 16,-1-8-51-16,-2-6-36 16,-6-11 202-16,-4-4-561 15,-5-7 215-15</inkml:trace>
          <inkml:trace contextRef="#ctx0" brushRef="#br0" timeOffset="-329958.9186">-10-5539 839 0,'7'-15'246'0,"-6"4"66"16,5-1-223-16,2 3-21 16,-2 1-3-16,-1 8 6 15,-1 1-11-15,1 7 5 16,-1 3-8-16,-2 12 4 15,-2 1-10-15,-2 13-2 16,-2 5-14-16,-5 11-6 0,1-2-17 16,-1 7-1-16,3-7-7 15,0-2 1-15,2-13-2 16,1-1 0-16,3-12-1 16,-1-2 1-16,1-8 0 15,1-6-1-15,-1-8-21 16,5-13-78-16,-2-11 39 15,9-8-372-15,4-3 62 0</inkml:trace>
          <inkml:trace contextRef="#ctx0" brushRef="#br0" timeOffset="-329422.4258">-80-5137 1032 0,'-9'10'244'0,"7"-3"115"16,5-4-303-16,14-4 13 16,3-7 4-16,20-4-9 15,1-8-22-15,13-5-3 16,-5 2-20-16,2 2-12 16,-13 4-4-16,-4 6 6 15,-14 7-47-15,-19 10-364 16,-13 1 113-16</inkml:trace>
          <inkml:trace contextRef="#ctx0" brushRef="#br0" timeOffset="-318913.5876">638-5167 1177 0,'-16'12'355'0,"6"-3"64"0,3-1-303 0,0-1-89 0,5-3-16 16,-1-3 6-16,5 4-22 0,2-2 0 15,7-3-422 1,1-3 127-16</inkml:trace>
          <inkml:trace contextRef="#ctx0" brushRef="#br0" timeOffset="-318176.4579">1069-5491 1059 0,'0'-6'269'0,"0"4"111"15,3 5-305-15,3 8 19 16,-6 3-13-16,3 12 2 15,0 1-24-15,0 9 1 16,3-4-30-16,5 6 4 16,0-8-18-16,1-3 5 0,0-11-12 15,2-4 7-15,-5-9-10 16,10-8 6-16,1-4-7 16,7-12-2-16,2-9-37 15,8-10-79-15,-5 1-31 16,1-7-36-16,-7 12 1 15,-2 0 33-15,-7 11 93 16,-5 6 66-16,-7 6 58 16,-5 7 38-16,-3 14 10 0,-9 9 8 15,-4 2-29-15,-4 18 2 16,-1 2-31-16,-4 7 2 16,4-1-21-16,1 10-5 15,6-2-25-15,2 8 0 16,4-10-16-16,2 5 3 15,3-12-5-15,1-8 0 16,-1-19-48-16,-3-9-58 16,5-17-376-16,2-21 63 15</inkml:trace>
          <inkml:trace contextRef="#ctx0" brushRef="#br0" timeOffset="-316786.9581">1610-5060 880 0,'-6'2'396'16,"3"-2"10"-16,1 0-208 0,12 4-85 16,3-1-43-16,7 0 0 15,6-3-28-15,7-1 2 16,-3-5-27-16,10-4 4 15,-1-5-33-15,-3-3-63 16,-2-2-377-16,-2-2 84 16</inkml:trace>
          <inkml:trace contextRef="#ctx0" brushRef="#br0" timeOffset="-316973.0054">1727-5304 809 0,'10'-8'429'0,"-11"7"-20"16,-4 4-143-16,-2 5-189 16,-4 7-11-16,-7 6-43 15,1 12-5-15,1 2-8 16,1 11 11-16,0-1-8 0,2 5 2 16,3-7-7-16,0-1 5 15,4-13-11-15,5-8 3 16,2-12-4-16,5-7 9 15,4-8-7-15,8-16-6 16,3-7-20-16,9-15-40 16,-1-5-31-16,3-10-22 15,-3 7 7-15,2 3 20 16,-11 15 40-16,-3 3 44 16,-5 13 36-16,-4 7 31 15,-10 8 6-15,2 6 13 16,-2 7-18-16,-4 9 1 15,0 6-29-15,-1 10 6 16,-1 2-13-16,0 6 5 16,5-6-15-16,0 4 2 15,2-5-14-15,-1-1 4 0,-3-6-10 16,2-1 7-16,2-8-8 16,-2-3 14-16,3-4-33 15,0-9-71-15,-8-8 34 16,2-14-385-16,-8-5 56 15</inkml:trace>
        </inkml:traceGroup>
        <inkml:traceGroup>
          <inkml:annotationXML>
            <emma:emma xmlns:emma="http://www.w3.org/2003/04/emma" version="1.0">
              <emma:interpretation id="{2916C659-C087-4AB1-BA7C-284D34C0CBD1}" emma:medium="tactile" emma:mode="ink">
                <msink:context xmlns:msink="http://schemas.microsoft.com/ink/2010/main" type="inkWord" rotatedBoundingBox="19686,2192 20641,2110 20746,3341 19792,3423"/>
              </emma:interpretation>
              <emma:one-of disjunction-type="recognition" id="oneOf7">
                <emma:interpretation id="interp7" emma:lang="" emma:confidence="0">
                  <emma:literal>O</emma:literal>
                </emma:interpretation>
                <emma:interpretation id="interp8" emma:lang="" emma:confidence="0">
                  <emma:literal>0</emma:literal>
                </emma:interpretation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°</emma:literal>
                </emma:interpretation>
                <emma:interpretation id="interp11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881077.1544">5259-5976 714 0,'-43'11'303'0,"-8"15"1"0,-6 23-168 16,14 13-90-16,-12 10-25 16,15 0-16-16,-3-3 2 15,14-16 3-15,-2 0 3 16,18-15-1-16,3 11 1 15,12 2-4-15,9 15-4 16,4 3-5-16,11 23 0 16,5-13-1-16,19 7 3 15,1-15 1-15,21-8 3 16,-1-27 0-16,15-9 2 16,-8-20-3-16,14-16 6 15,-17-12 1-15,2-30 14 16,-18-17 8-16,-2-25 15 0,-15-4-3 15,-7-21 3 1,-14 17-14-16,-14-3-5 0,-17 16-9 16,-13-5 16-16,-9 14 0 15,-5 4 11-15,2 14 0 16,0 6 4-16,4 16-16 16,-1 7-4-16,4 11-13 15,-5 2-7-15,-3 5-13 0,-5 7-2 16,-4 8-15-16,-13 9-63 15,3 8-30-15,-3 13-337 16,12 4 38-16</inkml:trace>
        </inkml:traceGroup>
        <inkml:traceGroup>
          <inkml:annotationXML>
            <emma:emma xmlns:emma="http://www.w3.org/2003/04/emma" version="1.0">
              <emma:interpretation id="{499EC21A-CBBD-4CFA-ADD9-36A7D0C88E36}" emma:medium="tactile" emma:mode="ink">
                <msink:context xmlns:msink="http://schemas.microsoft.com/ink/2010/main" type="inkWord" rotatedBoundingBox="18568,2757 18886,2730 18925,3189 18608,321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312878.6739">3705-5124 1138 0,'-1'4'324'0,"-2"-5"86"16,13-2-296-16,4-2-67 15,15-7-2-15,5-2-18 16,20-3-7-16,-2 0-16 15,-1-1-79-15,-13 5-351 16,-9 6 87-16</inkml:trace>
          <inkml:trace contextRef="#ctx0" brushRef="#br0" timeOffset="-313237.8074">3857-5419 1100 0,'-1'0'338'0,"-5"3"72"16,-1 6-315-16,-6 14-17 16,-3 8-32-16,-5 12-20 15,2 6-11-15,-4 15 0 0,6-7-9 16,7 6-3-16,1-14 1 15,9-6-2-15,1-18 1 16,5-10 3-16,-1-16 1 16,15-22-19-16,0-16-29 15,17-21 325-15,4-6-716 16,6-7 315-16</inkml:trace>
        </inkml:traceGroup>
        <inkml:traceGroup>
          <inkml:annotationXML>
            <emma:emma xmlns:emma="http://www.w3.org/2003/04/emma" version="1.0">
              <emma:interpretation id="{1FEE6665-1063-410B-86A0-A7C9CD3475CD}" emma:medium="tactile" emma:mode="ink">
                <msink:context xmlns:msink="http://schemas.microsoft.com/ink/2010/main" type="inkWord" rotatedBoundingBox="20182,2257 20203,2256 20207,2311 20187,2313"/>
              </emma:interpretation>
              <emma:one-of disjunction-type="recognition" id="oneOf9"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/</emma:literal>
                </emma:interpretation>
                <emma:interpretation id="interp15" emma:lang="" emma:confidence="0">
                  <emma:literal>\</emma:literal>
                </emma:interpretation>
                <emma:interpretation id="interp16" emma:lang="" emma:confidence="0">
                  <emma:literal>I</emma:literal>
                </emma:interpretation>
                <emma:interpretation id="interp17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880944.913">5295-5848 267 0,'8'-31'-19'0,"0"5"65"15</inkml:trace>
        </inkml:traceGroup>
        <inkml:traceGroup>
          <inkml:annotationXML>
            <emma:emma xmlns:emma="http://www.w3.org/2003/04/emma" version="1.0">
              <emma:interpretation id="{A3CA1EA7-81F6-4D2C-B23A-6A546100415B}" emma:medium="tactile" emma:mode="ink">
                <msink:context xmlns:msink="http://schemas.microsoft.com/ink/2010/main" type="inkWord" rotatedBoundingBox="16734,2568 21063,2197 21144,3146 16815,3517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313229.8207">4040-5451 817 0,'-8'14'350'0,"-15"13"16"15,-5 12-181-15,-7 13-92 16,4 1-22-16,4 6 0 16,8-10-18-16,9 5-8 15,5-15-18-15,7 0-10 16,2-12-11-16,2-5 1 16,2-11-35-16,-2-14-392 15,-1-14 123-15</inkml:trace>
          <inkml:trace contextRef="#ctx0" brushRef="#br0" timeOffset="-307442.7087">5193-5606 777 0,'-9'12'382'16,"3"-9"-9"-16,3 2-142 16,6-1-158-16,4 7-12 15,4-3-26-15,8-1-12 0,7 1-5 16,11-3-8-16,1-12 0 16,11-3-4-16,-2-3 2 15,1-3-6-15,-10-1 6 16,-7 4-30-16,-11 4-29 15,-12 3-353-15,-22 3 82 0</inkml:trace>
          <inkml:trace contextRef="#ctx0" brushRef="#br0" timeOffset="-307157.348">5205-5396 782 0,'-9'0'380'16,"5"6"-9"-16,2-6-139 15,7 6-155-15,5-3-3 16,6 0-15-16,10-1-9 16,5-2-10-16,8-5-11 15,0 4-12-15,4 2-10 16,-8-2 0-16,3 1-24 16,-10 4-54-16,-8-10-355 15,-17-5 81-15</inkml:trace>
          <inkml:trace contextRef="#ctx0" brushRef="#br0" timeOffset="-316493.7063">2044-5431 911 0,'5'-6'425'15,"-1"-1"14"-15,-4 3-207 16,0 4-95-16,-1 1-65 16,-2 5-8-16,-2 7-42 15,-2 10-7-15,-4 9-16 16,-1 8 9-16,-1 3-4 15,1 8 9-15,3-1-5 0,-2 5 4 16,2-5-5-16,-2 3 2 16,0-2-8-16,1-4 5 15,0-11-6-15,1-7 5 16,6-11-1-16,5-8-51 16,4-10-54-16,8-16-375 15,6-8 52-15</inkml:trace>
          <inkml:trace contextRef="#ctx0" brushRef="#br0" timeOffset="-315973.1947">2222-5279 922 0,'6'-8'388'0,"-7"5"25"15,-2 3-172-15,1 0-142 16,-6 6-14-16,2 5-30 16,-1 9-19-16,-4 3-34 15,2 10 4-15,3 0 0 0,-1 4 7 16,6-2-3-16,1-3 5 15,5-6-5-15,-2-4 4 16,4-10-4-16,10-12 7 16,2-8-4-16,11-15 5 15,2-7-9-15,5-13 2 16,-6 0-10-16,-5 0 5 16,-15 10-8-16,3 7 7 15,-10 14-8-15,-4 10 3 16,-4 13-10-16,-3 14 8 15,-6 5-7-15,-1 9 10 16,5-4-2-16,2 4 10 16,11-10-7-16,5-5 5 15,1-10-6-15,10-11-12 16,11-12-79-16,4-20-388 16,2-5 89-16</inkml:trace>
          <inkml:trace contextRef="#ctx0" brushRef="#br0" timeOffset="-314218.6898">2791-5298 1183 0,'5'-3'271'15,"6"0"123"-15,5-2-334 0,10 1-5 16,2-1 2 0,15-7-1-16,-3 1-19 0,11-4-9 15,-5 0-17-15,1 1-17 16,-15 4-59-16,2 15-365 15,-17 10 90-15</inkml:trace>
          <inkml:trace contextRef="#ctx0" brushRef="#br0" timeOffset="-314506.4321">3015-5497 1167 0,'-1'3'281'0,"-6"7"96"15,-2 7-339-15,-5 20-17 16,4 2-12-16,-4 7-1 15,3 0-2-15,7 0-1 16,2-13-2-16,7-5 0 16,2-9-1-16,-2-12 3 15,1 1 3-15,-6-4-53 16,-1 0 64-16,-24-3-405 0,-3 2 102 16</inkml:trace>
          <inkml:trace contextRef="#ctx0" brushRef="#br0" timeOffset="-313866.2593">3268-5628 947 0,'8'-6'328'0,"-2"0"55"16,3 11-219-16,-3 2-63 15,2 15 2 1,-2 1-30-16,0 6-8 0,2 0-26 15,1 0-13-15,0-4-16 16,7-2-2-16,1-8-3 0,7-12 4 16,5-7-22-16,10-19-85 15,-1-10 447-15,3-20-803 16,-10 2 329-16</inkml:trace>
          <inkml:trace contextRef="#ctx0" brushRef="#br0" timeOffset="-288546.3521">5721-5853 1082 0,'-6'-11'299'0,"6"2"99"16,3 1-315-16,7 2-8 16,7-2-23-16,12 0-8 15,1 2-21-15,8-3 2 16,3 3-8-16,4-3 2 15,-5 1-10-15,3 2 0 16,-5 3 1-16,0-3-48 0,-5 6-42 16,-3 0-346-16,-8 1 53 15</inkml:trace>
          <inkml:trace contextRef="#ctx0" brushRef="#br0" timeOffset="-288745.9397">6012-5781 1060 0,'8'-19'353'15,"-7"5"81"-15,2 7-258 16,-1 5-72-16,-4 10-12 0,1 9-40 16,-1 7-23-1,-1 7-24-15,2 11 1 0,1-4-3 16,0 11 2-16,0-9-5 15,0 0 3-15,-2-6-5 16,-1 2 6-16,-3-14-6 16,0 4 5-16,3-5-3 15,0-2 5-15,1-10-2 0,1-9-29 16,-4-4-53-16,-4-10-267 16,-5-12-122-16,-9-20-102 15</inkml:trace>
          <inkml:trace contextRef="#ctx0" brushRef="#br0" timeOffset="-313834.3468">3678-5744 1052 0,'-20'21'316'0,"-3"16"86"16,-2 6-282-16,-5 6-18 16,3-3-20-16,4 5-9 15,7-10-27-15,-1 7-12 16,8-2-23-16,2 4-3 16,6-2-1-16,-2 4-30 15,-3-10-25-15,-4 1-52 16,-5-5-18-16,-11-1-336 0,2-13 83 15</inkml:trace>
          <inkml:trace contextRef="#ctx0" brushRef="#br0" timeOffset="-312514.0787">4190-5623 1267 0,'6'17'343'15,"-10"0"90"-15,-6 9-320 16,-3 4-81-16,-4 18 3 16,1-4 2-16,1 10-6 15,1-2-17-15,-3 13-6 16,4-5-4-16,-4 10 0 15,1-4 1-15,-1 3-32 16,5-15-27-16,1-5-42 16,7-15-20-16,1-8 467 0,4-12-788 15,5-8 436-15</inkml:trace>
        </inkml:traceGroup>
        <inkml:traceGroup>
          <inkml:annotationXML>
            <emma:emma xmlns:emma="http://www.w3.org/2003/04/emma" version="1.0">
              <emma:interpretation id="{1819AA58-6C31-4D17-9731-B9314007EA35}" emma:medium="tactile" emma:mode="ink">
                <msink:context xmlns:msink="http://schemas.microsoft.com/ink/2010/main" type="inkWord" rotatedBoundingBox="18986,2418 25570,1854 25644,2725 19060,3289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312354.231">4429-5348 1068 0,'0'-13'401'0,"-4"4"71"16,-10 4-297-16,-9 12-43 16,-5 2-51-16,-7 11-37 15,1 3-35-15,1 6 1 16,3-3-2-16,6 3-1 15,8-4-4-15,4-7-2 16,9-2-3-16,11-4 0 16,3-9 1-16,15-3 3 15,4-5-2-15,6-4-14 16,-4-2-2-16,6 4-3 16,-12 0-2-16,-3 7 2 15,-11 5 15-15,-2 4-1 16,-10 5-1-16,-6 8 0 15,-8-1 1-15,0 10 16 16,0-4 11-16,-4 4 18 0,2-3 5 16,3-1 3-16,-3-7-14 15,-8-1-7-15,2-10-13 16,-7 0-6-16,5-10-25 16,1-1-67-16,7-9-54 15,5-7-372-15,5-11 38 16</inkml:trace>
          <inkml:trace contextRef="#ctx0" brushRef="#br0" timeOffset="-311690.7509">4445-5177 981 0,'-8'-9'392'16,"5"5"48"-16,6 4-271 16,5 0-31-16,5 4-58 0,14-2-26 15,5-2-33-15,12-3-1 16,1-3-9-16,10-8-12 15,-11 0 358-15,-11 2-818 16,-17-4 385-16</inkml:trace>
          <inkml:trace contextRef="#ctx0" brushRef="#br0" timeOffset="-311967.1826">4598-5416 995 0,'9'-12'346'15,"-4"4"64"-15,-1 10-252 16,-2 7-75-16,-4 12-10 15,-1 1-42-15,-4 16-14 16,-1-1-7-16,-3 7-2 16,5-1-3-16,0 8 0 15,4-5-3-15,-1 5 0 16,3-7 0-16,-1-1 0 16,-1-9-1-16,1-6 4 15,2-14-32-15,-1-11-70 0,0-14-164 16,-1-12-170-16,-4-8-72 15</inkml:trace>
          <inkml:trace contextRef="#ctx0" brushRef="#br0" timeOffset="-287593.3761">6268-5487 676 0,'13'-4'414'15,"-12"1"-44"-15,-2 4-81 0,-1 4-208 16,-3 10-4-16,1 5-30 15,-2 19-5-15,-3 5-19 16,-5 8 3-16,0 0-18 16,2 1 2-16,4-15-8 15,2-3 5-15,9-12-7 16,0-9 8-16,0-8-7 16,3-7 8-16,-1-8-14 0,-1-13-48 15,10-6-33-15,6-8-76 16,0-3-261-16,9-8 40 15</inkml:trace>
          <inkml:trace contextRef="#ctx0" brushRef="#br0" timeOffset="-287344.5291">6253-5267 834 0,'-8'0'328'0,"5"1"26"16,2 6-214-1,2 0-49-15,4 1-44 0,12-3 1 16,1-2-20-16,16-6-1 16,0-8-1-16,10-3-401 15,-4 2 133-15</inkml:trace>
          <inkml:trace contextRef="#ctx0" brushRef="#br0" timeOffset="-287347.5217">6409-5457 649 0,'11'-17'374'15,"-8"3"-12"-15,-1 8-88 16,-2 6-127-16,-3 6-28 16,0-2-50-16,-5 13-18 15,-4 2-42-15,-2 13-3 16,3 3-4-16,-1 8 3 15,7-4-3-15,2 4 3 16,6-11-6-16,-1-1 5 16,2-8-2-16,3-2 5 0,-3-6-15 15,1-5-50 1,-1-3-29-16,-5-10-273 0,-4-6-61 16,2-6-85-16</inkml:trace>
          <inkml:trace contextRef="#ctx0" brushRef="#br0" timeOffset="-281046.6216">6709-5574 916 0,'-2'3'328'0,"-3"-6"50"16,2 4-247-16,6-1-45 15,0 0-34-15,4 4-14 16,6 0-17-16,7-2-5 0,3 4-1 16,10-3-6-16,-1 0-2 15,0-6-3-15,-4 0 3 16,2-3-19-16,-5-2-43 15,7-20-348-15,-4-2 85 16</inkml:trace>
          <inkml:trace contextRef="#ctx0" brushRef="#br0" timeOffset="-280382.2404">7118-5611 1034 0,'-6'5'284'0,"1"-5"74"15,10 1-295-15,9-7-15 0,4-2-15 16,14-4-4-16,7-2-4 16,10-3-1-16,-6 4-9 15,3 6-7-15,-12 4-7 16,-7 6 321-16,-24 1-706 16,-12-3 337-16</inkml:trace>
          <inkml:trace contextRef="#ctx0" brushRef="#br0" timeOffset="-280617.4254">7141-5899 801 0,'14'-24'283'0,"6"-2"53"15,3 6-213-15,11 0-23 16,1 4-30-16,5 5-8 15,-2 6-22-15,2 7-8 16,-11 1-9-16,-4 12-7 16,-12 1-5-16,-8 14-4 0,-11 6 4 15,-11 14-3-15,-6-2 2 16,-5 7-2-16,1-10 0 16,-1 1-3-1,8-13 0-15,0-2-1 0,7-6 2 16,0-2-3-16,7-3 2 15,3-4-3-15,6 0 1 16,2-2-4-16,2-7 3 16,7-5-1-16,2-2 2 0,8 0 1 15,1-6 3-15,7-2-3 16,-3 3 4-16,2-1-46 16,-10-3-28-16,-4 0-336 15,-19 4 58-15</inkml:trace>
          <inkml:trace contextRef="#ctx0" brushRef="#br0" timeOffset="-279807.6615">7610-5643 989 0,'-12'12'235'0,"-2"14"93"16,-3 5-279-16,2 10 1 0,6-1 0 15,3 8-5-15,6-8-7 16,3-5-13-16,9-12-9 16,3-8-3-16,2-12 7 15,8-15 8-15,1-9 4 16,5-10 0-16,-4-1-4 16,-1-13-9-16,-6 12-8 0,-4 0-4 15,-10 13-1 1,-5 5 2-16,-2 18 1 0,-7 8-4 15,0 12 4-15,-1 4-3 16,2 3-2-16,2 3-2 16,3 0 2-16,9-1-3 15,5-3 9-15,5-1 93 16,3-8-516-16</inkml:trace>
          <inkml:trace contextRef="#ctx0" brushRef="#br0" timeOffset="-264573.2539">8057-5694 907 0,'-16'3'263'0,"3"-3"79"15,5 2-253-15,2-1-1 16,6-1-12-16,0 0 3 16,8 0-15-16,4-1 3 15,5 1-16-15,6-3-6 16,0-2-20-16,1 2-3 16,-4 0-17-16,5 0 2 15,-12 1-8-15,10-1 6 16,-3 3-1-16,5-9-79 15,7-5-106-15,11-6-245 16,-6-3-38-16</inkml:trace>
          <inkml:trace contextRef="#ctx0" brushRef="#br0" timeOffset="-246915.3181">9900-5840 1059 0,'-1'-1'291'0,"4"-1"85"0,0 2-299 16,6-1-5-16,5-1-16 15,9-4-4-15,2 0-10 16,10-3-9-16,-1 1-16 15,5 0-8-15,-8 4 1 16,6 2-85-16,-16 4 93 16,7 5-437-16,-6 0 94 0</inkml:trace>
          <inkml:trace contextRef="#ctx0" brushRef="#br0" timeOffset="-247224.5996">10088-6018 839 0,'3'-3'320'16,"-10"6"23"-16,3 5-177 15,-2 1-110 1,-2 8-1-16,0 2-8 0,4 10-10 15,1 0-13-15,4 5-11 16,1-2-7-16,4 0-5 16,2-9 1-16,-2-3-2 15,-2-5 3-15,2-2-2 16,-1-6 3-16,-3-2-2 16,-1 1-18-16,-7-6-48 15,-6-1 10-15,-11-1-331 16,-9-4 67-16</inkml:trace>
          <inkml:trace contextRef="#ctx0" brushRef="#br0" timeOffset="-246558.1958">10508-6150 907 0,'7'-10'267'0,"-2"-3"90"15,-3 7-239-15,-1 5-1 16,-7 1-19-16,-6 6-16 15,-5 5-32-15,-6 4-24 16,-3 3-21-16,-5 13-5 0,5 0 2 16,-2 12-1-16,7-2 1 15,3 8-1-15,4-7 1 16,5 1-1-16,4-7 1 16,5-2-1-1,1-6 1-15,7-1 0 0,0-10 1 16,4-3-7-16,2-5-33 15,7-10-321-15,-1-7-51 16,3-9-126-16</inkml:trace>
          <inkml:trace contextRef="#ctx0" brushRef="#br0" timeOffset="-245823.6563">10457-5628 979 0,'-1'12'261'0,"5"-2"67"0,10-4-258 15,8-2-56-15,16-13 2 16,9-5-2-16,16-10-217 15,2-5-130-15</inkml:trace>
          <inkml:trace contextRef="#ctx0" brushRef="#br0" timeOffset="-246165.2987">10578-5869 478 0,'7'-4'336'0,"-4"2"-27"15,-5 4-106-15,1 2-26 16,-4 4-73-16,-1 0-5 0,1-1-29 15,2 6-7-15,-1-1-17 16,2 6 3-16,0 4-15 16,-4 11 0-16,-1 1-4 15,-4 8-3-15,0-5-13 16,2 2-5-16,1-11-3 16,4-5-3-16,2-11 1 15,2-4-2-15,0-8-1 0,8-5-27 16,-1-7-17-16,7-6-44 15,5 1-18-15,-1-12-22 16,-1 3-75-16,1-2-174 16,-5 3 50-16</inkml:trace>
          <inkml:trace contextRef="#ctx0" brushRef="#br0" timeOffset="-245827.6456">10700-5833 631 0,'10'-17'349'15,"-4"7"-6"-15,-6 6-104 16,-3 7-110-16,-7 8-18 15,-7 6-37-15,-3 13-15 16,0 1-22-16,3 7-8 16,3-4-11-16,10 4-5 15,7-7-5-15,3 3-3 16,-2-2-1-16,6-6-2 0,-4-6 1 16,-6-4-10-1,4-9-19-15,-5-11-56 0,1 2 146 16,-5-7-476-16,2-8 162 15</inkml:trace>
          <inkml:trace contextRef="#ctx0" brushRef="#br0" timeOffset="-263334.3816">8181-5850 985 0,'0'-2'303'0,"-3"5"59"16,0 2-286-16,-3 4-15 15,6 6-37-15,-8 7-10 16,-1-1-5-16,4 7 2 16,1 0-1-16,-4 2-1 15,5 2-4-15,8 7 0 16,-4-5-2-16,1 6 1 15,7-2 0-15,2 0-12 16,-5-5 0-16,-6 3-369 16,-2-10 110-16</inkml:trace>
          <inkml:trace contextRef="#ctx0" brushRef="#br0" timeOffset="-260647.8256">8715-5959 444 0,'3'-13'419'0,"0"4"-94"15,-2 0 15-15,3 0-249 16,-1 4-3-16,0 4-28 15,-5-2-7-15,-1 1-20 0,-3 5-5 16,-2-1-21-16,-7 4 0 16,1 8-6-16,-6 4 4 15,-1 2-5-15,-4 4 4 16,4 0-3-16,4 0 2 16,5-6-2-16,5 1 0 15,4-2-1-15,5-3 1 16,4-4 0-16,5 3-2 15,3 0 3-15,4 1-3 16,2 2 2-16,-3 0 0 16,0-2-1-16,-7-1 0 15,1-1 0-15,-6-1-1 0,-2-2-1 16,-2 2 0-16,-2 1-2 16,-8 2 1-16,2-1-2 15,-5 3 4-15,-5-5 0 16,-1 5 3-16,1-5 0 15,-8 3 4-15,7-2-3 16,-2 2 2-16,3-6-2 16,5 1 2-16,6-1-11 15,3 1-56-15,4 0 131 16,13 6-453-16,-2-10 137 0</inkml:trace>
          <inkml:trace contextRef="#ctx0" brushRef="#br0" timeOffset="-260181.4633">8845-5683 786 0,'2'0'278'0,"-4"3"26"16,-2 3-211-16,2 8-39 15,-1 4-32-15,-2 8 3 16,2 2-8-16,0 7 3 16,0-2-11-16,2-1 0 0,-1-6-7 15,4-5 7-15,1-11-4 16,0-4 9-16,3-5-4 16,3-11 6-16,2-7-7 15,3-9-9-15,1-8-15 16,2-12-13-16,-2 3-5 15,-4 3 2-15,-2 9 9 16,-3 7 15-16,-4 14 15 16,-2 7-4-16,-3 8-3 0,-6 4 1 15,4 8-5-15,-3 8 0 16,2 2 4-16,-3 9 5 16,7-3-2-16,-1 0 2 15,2-6-3-15,4 4 1 16,3-13-3-16,0 4 5 15,-1-7-2-15,2 0-3 16,-5-7-3-16,-1-2-315 16,1-3 99-16</inkml:trace>
          <inkml:trace contextRef="#ctx0" brushRef="#br0" timeOffset="-259848.8848">8836-5434 760 0,'0'-5'318'0,"-5"-7"12"15,5-1-200-15,5 9-51 16,3-8-50-16,1 5-9 16,5 0-14-16,9 5 0 0,-3-9-4 15,9 8-12-15,0-14 54 16,9-2-381-16,-7-9 134 16</inkml:trace>
          <inkml:trace contextRef="#ctx0" brushRef="#br0" timeOffset="-259761.1199">9077-5817 778 0,'-6'0'354'0,"4"2"-8"0,4-2-157 16,1-2-137-16,6 1-18 16,3-1-16-16,5-2-3 15,3-1-7-15,5 1-19 16,-7-3 473-16,2 4-822 16,-6 2 414-16</inkml:trace>
        </inkml:traceGroup>
        <inkml:traceGroup>
          <inkml:annotationXML>
            <emma:emma xmlns:emma="http://www.w3.org/2003/04/emma" version="1.0">
              <emma:interpretation id="{F0E44618-49AC-4E63-9ADE-B3D9DBC90A7D}" emma:medium="tactile" emma:mode="ink">
                <msink:context xmlns:msink="http://schemas.microsoft.com/ink/2010/main" type="inkWord" rotatedBoundingBox="22328,2105 33246,1170 33321,2043 22403,2978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258818.2224">9190-5985 706 0,'-3'-13'366'0,"0"7"-32"0,8 0-141 0,5 1-138 16,4 2-37-16,11-3-8 15,5 2-6-15,12-3 2 16,2 1-2-16,2-1 6 15,-6 4-21-15,9-2-327 16,-10 5 106-16</inkml:trace>
          <inkml:trace contextRef="#ctx0" brushRef="#br0" timeOffset="-258897.012">9276-5611 636 0,'-6'5'325'0,"1"-4"-23"15,5 1-134-15,2 1-85 16,-1-5-38-16,12 2-2 15,2-4-8-15,13-6-2 16,4 0-18-16,3-4-2 0,-6-5-7 16,0 1-8-16,-13 1-16 15,-4-3-116-15,-4 5-209 16,1-2 18-16</inkml:trace>
          <inkml:trace contextRef="#ctx0" brushRef="#br0" timeOffset="-259186.2382">9431-6010 631 0,'-1'0'334'15,"-1"0"-32"-15,2 5-141 16,0 2-93-16,-2 12-52 16,-1 2-6-16,3 4-6 0,0 9 3 15,5-1-4 1,0 3 2-16,1-4-3 16,0 3 4-16,-3-9-4 0,0 0 6 15,-5-7 3-15,-7-4-320 16,0-7 110-16</inkml:trace>
          <inkml:trace contextRef="#ctx0" brushRef="#br0" timeOffset="-257780.1233">9595-5471 958 0,'-4'0'264'0,"8"-3"73"16,7-2-274-16,6-1-23 16,4-2-21-16,13-9-1 15,-3 7-21-15,10-15-335 16,-6-6 111-16</inkml:trace>
          <inkml:trace contextRef="#ctx0" brushRef="#br0" timeOffset="-258463.1677">9624-5775 531 0,'-7'18'173'0,"2"10"49"16,0 1-131-16,2 9-25 15,0-2 2-15,5 4-11 16,1-5-19-16,8-1-4 16,2-13-16-16,6-7-2 15,-5-8-6-15,-2-10-238 16,3-10-35-16,1-20-71 15</inkml:trace>
          <inkml:trace contextRef="#ctx0" brushRef="#br0" timeOffset="-390084.9772">15174-6715 1099 0,'-33'0'306'0,"52"28"-223"15,-2 1-57-15,7 8-7 16,13-2-7-16,14-17-7 16,2-5 3-16,15-10-2 15,-1-12 3-15,12-4-4 16,-10-2 2-16,7-2-3 16,-13 8 1-16,2 7-4 15,-12 2 3-15,1 8-5 0,-14 0 3 16,6-2-4-16,-5-5 5 15,1-4-5-15,-2-3 5 16,7-5 4-16,-9-2 9 16,5 3-2-16,-7 3 4 15,-4 0-3-15,-11 11-4 16,1 6-2-16,-13 3 11 16,-3 0 8-16,-7 6 7 15,-2-8-3-15,-4-7-2 16,-2-10-25-16,0-3-372 0,-9-7 115 15</inkml:trace>
          <inkml:trace contextRef="#ctx0" brushRef="#br0" timeOffset="-368465.177">11677-5557 808 0,'-16'11'286'0,"7"-7"29"0,4 1-189 16,7-5-91-16,10-8-12 15,10-6-1-15,16-16 5 16,7-9-8-16,17-4 1 16,0 0-1-16,1 2-6 15,-10 12-9-15,3 4 0 16,-17 8 0-16,0 2 3 16,-10 3-3-16,-12-2-349 15,-6 5 117-15</inkml:trace>
          <inkml:trace contextRef="#ctx0" brushRef="#br0" timeOffset="-369788.5203">12351-6068 1047 0,'-23'13'238'0,"-4"12"95"15,5 1-305-15,-1 3-19 16,10-6-3-16,-1 11-1 16,11-8-4-16,4 2 0 15,7-4 0-15,3-4 0 16,4-10-1-16,5-12 4 15,1-12 0-15,7-17 3 16,3-5-1-16,2-15 1 16,-3 5-4-16,-6 5 1 15,-7 14-2-15,-9 11 1 0,-8 9-1 16,-8 14-1-16,-3 8-1 16,-4 9 1-16,1 3-1 15,-1 11 0-15,4-6 2 16,5-1 1-16,3-8-2 15,4-8 1-15,5-9-2 16,14-16 4-16,3-15 0 16,14-16-1-16,3-5-7 15,11-16-19-15,-7 5-9 0,-2-7-4 16,-15 10 1-16,-4 2 6 16,-14 17 16-16,-10 9 20 15,-1 23 5-15,-8 21 3 16,-7 11 3-16,-11 17 6 15,5 6-15-15,-11 7 3 16,10-9-4-16,2 1 0 16,15-13-1-16,2 1 1 15,10-10-3-15,4-5 0 16,2-7-1-16,-1-1 0 16,-2-7 0-16,-3 0 0 15,-4-4 0-15,-1-1 2 16,-4-1-1-16,-3-4 1 15,1-4 1-15,-4-6-1 0,-3-5-1 16,4-10 1-16,5-1-2 16,0 0-1-16,4 8-1 15,8 6 0-15,0 8-4 16,4 6-1-16,5 6 0 16,4 0-1-16,4 3 1 15,4-4 3-15,-3-2 0 16,6-8 0-16,-6-7-1 0,-1-3 2 15,-5-7 1-15,-6 2 1 16,-8 4 1-16,-6 6 3 16,-6 1-1-16,-8 11-1 15,-3 2-1-15,0 12-2 16,0 2-2-16,2 9 0 16,3-2 0-16,6-3-1 15,1-6 0-15,13-8 1 16,4-9-1-16,16-14 1 15,8-7 2-15,10-8 0 16,0 1 0-16,7 2 1 16,-11 14-2-16,-3 12-2 15,-12 14 0-15,-5 10 0 16,-10 5-1-16,-6 5 3 16,-7-8 1-16,-2-3 1 15,-2-12 7-15,-1-6 36 16,1-12 3-16,-1-9 4 0,2-7 0 15,-4-13-6-15,0-4-35 16,2-1-2-16,-3 12-6 16,1 0 1-16,4 22-3 15,-1 9-3-15,0 10-1 16,5-1-1-16,4 4-2 16,6-5 0-16,10-3 2 0,11-14-1 15,6-7-3-15,16-11-11 16,0-10-36-1,14-17-358-15,-12 3 97 0</inkml:trace>
          <inkml:trace contextRef="#ctx0" brushRef="#br0" timeOffset="-216924.3455">7580-5640 650 0,'1'-15'333'0,"2"1"11"15,0 3-138-15,-3 2-32 16,-4 3-39-16,2 4-1 16,-1 5-33-16,0 3-17 15,-5 5-29-15,2 11-9 16,3-1-13-16,-3 7-5 15,3-1-2-15,3 9-10 16,2-7-5-16,-5 9-9 16,3-1 3-16,0 1-5 15,-2-5 4-15,-1 2-6 16,1-9 7-16,4 0-6 16,-7-8 6-16,1 4-6 15,1-10 7-15,0 1-7 16,1-7 5-16,2-2-5 15,-3-2 6-15,3-4-18 16,2-2-15-16,-2-10-79 0,6-1-35 16,6-7-341-16,-6 1 39 15</inkml:trace>
          <inkml:trace contextRef="#ctx0" brushRef="#br0" timeOffset="-216598.6472">7785-5698 752 0,'3'-2'374'15,"-4"5"-1"-15,-5 8-120 16,-4 6-127-16,-3 9 3 16,-3 6-27-16,-2 8-11 15,6 0-30-15,-1 0-18 16,6-8-21-16,4 5-12 15,3-8-3-15,0-1-7 16,3-7 5-16,1 4-4 16,-2-8 3-16,-1-2-4 15,1-1 3-15,-4-2-3 16,2-3 4-16,0 0-47 16,0-5-32-16,-1-3-68 0,-4-4 278 15,2 0-608-15,2-3 273 16</inkml:trace>
          <inkml:trace contextRef="#ctx0" brushRef="#br0" timeOffset="-258065.6663">9747-5814 784 0,'-1'7'257'15,"-1"2"34"-15,0 5-189 0,1 6-83 16,2 6-6-16,1 0 0 15,4 6-5-15,2 0-1 16,1 4-2-16,0-3-1 16,3 1 1-16,-2-3-6 15,-4-8-300-15,-5-6 98 16</inkml:trace>
          <inkml:trace contextRef="#ctx0" brushRef="#br0" timeOffset="-371037.4222">12108-6285 390 0,'-13'-1'307'16,"7"-2"-34"-16,-5 1-46 15,7 2-115-15,-5-1-28 16,1 5-54-16,-1 4-13 16,-5 0-6-1,2 1-3-15,-19 11 8 0,-3 9 3 16,-1 6 5-16,-2 4-2 15,10 2-1-15,1 7-8 16,1 7-3-16,2-1-5 16,3 2-1-16,11-7-2 15,10-6 0-15,10-15-2 16,14-6 2-16,5-13-1 16,13-9 2-16,-1-9 0 15,5-10 0-15,-8-4 0 0,-6-3 1 16,-11 0-1-16,-11 3 2 15,-11 4 0-15,-4 4 9 16,-5 4 3-16,-9 4 3 16,2 2-1-16,-8 4-1 15,1 4-10-15,0 1-3 16,11 2-4-16,-1 2 1 16,10-2-2-16,0-1-2 15,8-4-1-15,4 1 1 16,3-5-1-16,10-5 2 15,4-4 2-15,6-8 1 16,-4 0 1-16,4-2 0 16,-9 7-1-16,-5 6-1 15,-8 9-2-15,-7 8-2 16,-8 7-1-16,-1 13-1 16,-5 1 4-16,-1 3 1 0,0-1 4 15,2-1 2-15,4-13 0 16,8-1 1-16,-1-10-3 15,7-3 3-15,-2-6-3 16,6-2 2-16,-2-1 0 16,6 0-24-16,-2 1-20 15,5-1-315-15,-1 3 74 16</inkml:trace>
          <inkml:trace contextRef="#ctx0" brushRef="#br0" timeOffset="-216356.547">7503-5368 899 0,'-3'-3'335'0,"-2"3"40"0,7 0-205 15,4 0-73-15,3-4-1 16,2 3-17-16,14-7-3 15,-2-4-14-15,12-5-17 16,2 0-15-16,1 0-14 16,-7 7-7-16,-2 5-2 15,-11 3-36-15,-7 18-430 16,-10-7 137-16</inkml:trace>
          <inkml:trace contextRef="#ctx0" brushRef="#br0" timeOffset="-399252.9676">17126-6575 994 0,'-14'1'305'0,"4"-1"68"16,10 3-275-16,15 0-46 16,3-3-22-16,22-4-14 15,6-4-12-15,22-6-3 0,-4-3 6 16,13 4-4-16,-11 0 3 15,-2 6-5-15,-19 7 1 16,-4 6-6-16,-16 3 0 16,-5 8-5-16,-8 4 6 15,0 2-3-15,0-4 8 16,8-2-1-16,3-13 5 16,13-7-3-16,4-9 4 15,10-3-3-15,-7-2 3 0,3 4-6 16,-14 9 1-16,-6 10-9 15,-10 8 1-15,-5 7-3 16,-5 1 5-16,1-1-2 16,3-8 7-16,8-13 5 15,10-17 0-15,18-19 1 16,9-5-6-16,15-14-12 16,-2-16-636-1</inkml:trace>
        </inkml:traceGroup>
        <inkml:traceGroup>
          <inkml:annotationXML>
            <emma:emma xmlns:emma="http://www.w3.org/2003/04/emma" version="1.0">
              <emma:interpretation id="{E402CE05-408E-42E5-A3F3-2B7FA453EC15}" emma:medium="tactile" emma:mode="ink">
                <msink:context xmlns:msink="http://schemas.microsoft.com/ink/2010/main" type="inkWord" rotatedBoundingBox="25556,1605 25997,1567 26045,2137 25605,217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58464.406">10722-5991 1107 0,'-5'0'285'0,"1"1"111"16,4 1-308-16,11-2-6 15,-1 0-7-15,13-5 2 16,8-4-25-16,7-5-7 16,2-1-19-16,11-6-6 15,-8 1-13-15,-3 4-1 16,-8 1-3-16,-3 4-3 15,-14 10-25-15,-5-1-59 16,-7 10-29-16,-11 3-342 16,-6-1 46-16</inkml:trace>
          <inkml:trace contextRef="#ctx0" brushRef="#br0" timeOffset="259291.3876">10846-6382 1025 0,'-6'-5'292'0,"3"7"75"15,3 2-292-15,9 9-17 16,5 5-21-16,8 10-4 16,4-1-6-16,7 10 4 15,0-2-6-15,5-1-2 16,-4-5-7-16,-2-6-4 16,-9-6-8-16,-2-5 24 15,-11-2 12-15,-1-7 32 0,-8-6 17 16,1-8 21-16,-2-9-21 15,-2-14-11-15,-2-9-31 16,-2-11-17-16,-2-1-20 16,-3-11-3-16,-3 11-3 15,-3 1 4-15,2 18 0 16,-2 3-1-16,3 20-1 0,2 3-5 16,6 7-5-16,-2 3-1 15,8 6-1-15,2 1-7 16,3 0-20-16,1 2-69 15,3 2-51-15,0 5-375 16,0-3 47-16</inkml:trace>
        </inkml:traceGroup>
        <inkml:traceGroup>
          <inkml:annotationXML>
            <emma:emma xmlns:emma="http://www.w3.org/2003/04/emma" version="1.0">
              <emma:interpretation id="{A525F4C2-C637-40B7-B2A1-10E122C4E037}" emma:medium="tactile" emma:mode="ink">
                <msink:context xmlns:msink="http://schemas.microsoft.com/ink/2010/main" type="inkWord" rotatedBoundingBox="25748,2006 25808,2001 25836,2322 25775,2327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58093.2998">10857-6148 679 0,'3'-3'338'0,"-1"-1"3"16,-1 5-159-16,-2 4-51 16,4 7-51-16,-2 7-2 15,1 1-22-15,2 4-2 0,1-1-16 16,4 8-5 0,2-7-14-16,-2 2-5 15,0-6-8-15,0 3 1 0,-2-7-3 16,-3 1 1-16,-1-4-1 15,0 1 0-15,-1-3-1 16,-2-2 3-16,0-3-6 16,-5-4-51-16,1-1-34 0,-2-4-332 15,-2-3 46 1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6:02.9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F81A0CF-16E8-435E-9596-ED263CB9C272}" emma:medium="tactile" emma:mode="ink">
          <msink:context xmlns:msink="http://schemas.microsoft.com/ink/2010/main" type="writingRegion" rotatedBoundingBox="14585,3989 19124,3144 19360,4412 14821,5257"/>
        </emma:interpretation>
      </emma:emma>
    </inkml:annotationXML>
    <inkml:traceGroup>
      <inkml:annotationXML>
        <emma:emma xmlns:emma="http://www.w3.org/2003/04/emma" version="1.0">
          <emma:interpretation id="{35F4FF89-9E81-4FB4-AC1D-C5F0A0F6CF08}" emma:medium="tactile" emma:mode="ink">
            <msink:context xmlns:msink="http://schemas.microsoft.com/ink/2010/main" type="paragraph" rotatedBoundingBox="14585,3989 19124,3144 19360,4412 14821,5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66A4C7-0B18-41EA-AA1C-6AB082038172}" emma:medium="tactile" emma:mode="ink">
              <msink:context xmlns:msink="http://schemas.microsoft.com/ink/2010/main" type="line" rotatedBoundingBox="14585,3989 19124,3144 19360,4412 14821,5257"/>
            </emma:interpretation>
          </emma:emma>
        </inkml:annotationXML>
        <inkml:traceGroup>
          <inkml:annotationXML>
            <emma:emma xmlns:emma="http://www.w3.org/2003/04/emma" version="1.0">
              <emma:interpretation id="{AC82E955-0407-4F1C-8AFD-B8E611730FF3}" emma:medium="tactile" emma:mode="ink">
                <msink:context xmlns:msink="http://schemas.microsoft.com/ink/2010/main" type="inkWord" rotatedBoundingBox="14707,4644 15080,4575 15117,4775 14744,4844"/>
              </emma:interpretation>
            </emma:emma>
          </inkml:annotationXML>
          <inkml:trace contextRef="#ctx0" brushRef="#br0">-137-3434 1066 0,'-8'5'245'0,"2"2"92"15,3 9-317-15,1 4-6 16,2 3-15-1,6-4 6-15,4-3-6 0,8-9 10 16,8-14-6-16,14-18 8 16,1-7-4-16,7-9 5 15,-4-4-9-15,-4 2 2 16,-14 11-4-16,-6 8-2 16,-9 11-4-16,-6 21-1 15,-7 7-4-15,0 16 5 16,-1 0-1-16,3 1 6 15,5-11 0-15,13-7 283 16,4-15-625-16</inkml:trace>
        </inkml:traceGroup>
        <inkml:traceGroup>
          <inkml:annotationXML>
            <emma:emma xmlns:emma="http://www.w3.org/2003/04/emma" version="1.0">
              <emma:interpretation id="{CEFC127C-5228-4398-BE46-2D17CFD6409C}" emma:medium="tactile" emma:mode="ink">
                <msink:context xmlns:msink="http://schemas.microsoft.com/ink/2010/main" type="inkWord" rotatedBoundingBox="16306,4623 16858,3307 17798,3702 17245,50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62247.386">10937-6399 851 0,'-2'9'301'0,"2"3"54"15,2 5-217-15,1 8-43 0,0 7-28 16,6 3-13-16,-1 4-25 16,6 1-10-1,2-4-13-15,6 1 0 0,-5-6-1 16,4 4 0-16,-2-9-1 16,-6 0 1-16,-3-7-2 15,0-6 3-15,-8-8 1 16,-2-6-6-16,-6-6-21 0,-3-5-42 15,-7-8-19-15,-4-4-314 16,-1-7 64-16</inkml:trace>
          <inkml:trace contextRef="#ctx0" brushRef="#br0" timeOffset="363032.8027">11213-6571 767 0,'-3'-8'307'16,"-2"5"43"-16,4 2-201 16,2 4-34-16,2 2-46 15,0 10-7-15,2 6-30 16,4 13-1-16,2 4 0 0,3 12 8 16,1-6-6-16,5 2 1 15,-3-9-7-15,0-5 3 16,-7-14 7-16,3-8 25 15,-4-12 9-15,5-15 12 16,-10-7-9-16,7-13-15 16,-3-1-29-16,-4-10-13 15,-7 8-11-15,3 5 0 16,-3 12-3-16,-3 9-5 16,1 12-3-16,2 15-4 15,3 7 1-15,-3 12 1 16,8 0 4-16,1 8 3 15,2-9 1-15,1-1 0 16,6-10-1-16,1-7-2 16,0-12 8-16,4-12-29 15,3-9-67-15,2-13-408 0,-7 2 87 16</inkml:trace>
          <inkml:trace contextRef="#ctx0" brushRef="#br0" timeOffset="741.8067">1433-3581 760 0,'-1'5'243'16,"-2"-2"52"-16,0 4-199 0,-1 7-25 15,4-6-15 1,0-5-2-16,-1 3-18 0,2-8 4 16,4-8-15-16,-3 4-1 15,4 12-6-15,-2-11 0 16,2-1-10-16,-6 6 179 16,2 5-537-16,-5-16 240 15</inkml:trace>
          <inkml:trace contextRef="#ctx0" brushRef="#br0" timeOffset="1177.8433">2173-3549 923 0,'-4'-3'294'0,"3"5"51"16,4 2-257-16,-1 8-44 15,-2 10-30-15,-4 4-6 16,1 3-10-16,-3 3 6 15,5-7-1-15,4 1 4 16,1-9-4-16,7-10 10 16,3-13 1-16,6-11 5 15,4-7-1-15,9-13 2 0,-1-6-9 16,0-6-3-16,-9 18-7 16,-8 8-3-16,-8 16-7 15,-7 24 5-15,-4 13-5 16,-3 1 8-16,1 0 2 15,1 2 9-15,4-7-6 16,7-1 6-16,11-7-6 16,16-9-129-16,7-15-244 15</inkml:trace>
        </inkml:traceGroup>
        <inkml:traceGroup>
          <inkml:annotationXML>
            <emma:emma xmlns:emma="http://www.w3.org/2003/04/emma" version="1.0">
              <emma:interpretation id="{4AAC24D0-2CFA-4F21-A924-F17FCBEE2E2E}" emma:medium="tactile" emma:mode="ink">
                <msink:context xmlns:msink="http://schemas.microsoft.com/ink/2010/main" type="inkWord" rotatedBoundingBox="18033,3609 19171,3397 19329,4244 18191,4456"/>
              </emma:interpretation>
            </emma:emma>
          </inkml:annotationXML>
          <inkml:trace contextRef="#ctx0" brushRef="#br0" timeOffset="104141.9334">-2386-5295 257 0,'45'36'404'0,"-4"16"-96"16,-7 0-20-16,1 14-90 16,-1-26-54 15,-17-20-114-31,-1 1-25 0,61 54 9 16,-2-13-340-16,-3-7 117 15</inkml:trace>
          <inkml:trace contextRef="#ctx0" brushRef="#br0" timeOffset="-215849.9468">698-5302 885 0,'-10'-11'531'0,"1"6"-86"16,5 5-148-16,-1 3-239 16,2-3-57-16,3 5 8 15,1-4-45-15,4-5 413 16,6 2-822-16,3 1 367 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57:47.0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6ABA6B1-6EE6-47E8-99F2-DA2E6F6550BF}" emma:medium="tactile" emma:mode="ink">
          <msink:context xmlns:msink="http://schemas.microsoft.com/ink/2010/main" type="inkDrawing" rotatedBoundingBox="13787,4020 14208,4713 14137,4756 13715,4064" semanticType="callout" shapeName="Other">
            <msink:sourceLink direction="with" ref="{33BE6379-178F-4C93-AE06-A0FB8E12B63B}"/>
          </msink:context>
        </emma:interpretation>
      </emma:emma>
    </inkml:annotationXML>
    <inkml:trace contextRef="#ctx0" brushRef="#br0">6286 2224 1111 0,'18'46'232'15,"1"23"110"-15,-1 0-333 16,7 8-2-16,-1-13-4 15,13 4 0-15,3-21-2 16,10 7 0-16,-2-16 1 0,3 12 37 16,-9 0-381-16,0 15 140 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07:31:07.57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2DE37AB-DA65-46DF-9FFA-1FD9333FE411}" emma:medium="tactile" emma:mode="ink">
          <msink:context xmlns:msink="http://schemas.microsoft.com/ink/2010/main" type="writingRegion" rotatedBoundingBox="14675,10335 13637,5814 14849,5536 15887,10056">
            <msink:destinationLink direction="with" ref="{33BE6379-178F-4C93-AE06-A0FB8E12B63B}"/>
          </msink:context>
        </emma:interpretation>
      </emma:emma>
    </inkml:annotationXML>
    <inkml:traceGroup>
      <inkml:annotationXML>
        <emma:emma xmlns:emma="http://www.w3.org/2003/04/emma" version="1.0">
          <emma:interpretation id="{6C4CF29F-B01B-4BA1-9AAD-E2E289235A9E}" emma:medium="tactile" emma:mode="ink">
            <msink:context xmlns:msink="http://schemas.microsoft.com/ink/2010/main" type="paragraph" rotatedBoundingBox="14675,10335 13637,5814 14849,5536 15887,10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8CF797-8130-4ADF-B016-C16B206AB228}" emma:medium="tactile" emma:mode="ink">
              <msink:context xmlns:msink="http://schemas.microsoft.com/ink/2010/main" type="line" rotatedBoundingBox="14675,10335 13637,5814 14849,5536 15887,10056">
                <msink:destinationLink direction="with" ref="{434F2683-54BD-450C-A767-1AFE8E059A92}"/>
                <msink:destinationLink direction="with" ref="{E8E5585F-B63E-4EE6-ADE4-85F4E153242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8092F94-07BF-4907-B508-93C691C39DDB}" emma:medium="tactile" emma:mode="ink">
                <msink:context xmlns:msink="http://schemas.microsoft.com/ink/2010/main" type="inkWord" rotatedBoundingBox="14913,10280 14454,8283 15428,8059 15887,100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 1194 777 0,'0'-4'368'0,"12"-5"-21"0,7-8-159 16,14-9-120-16,13-5-34 15,19-3 0-15,-2 4-8 16,6 5-4-16,-12 10-14 16,-4 4-30-16,-18 8 271 15,10 11-623-15,-10-1 271 0</inkml:trace>
          <inkml:trace contextRef="#ctx0" brushRef="#br0" timeOffset="-726.3061">91 0 1089 0,'-3'6'245'0,"-3"20"94"15,0 6-322-15,-2 22-12 16,-1 5-9-16,-5 18 8 15,3-6 2-15,2 13 5 16,5-10-2-16,1 10 3 0,6-12-7 16,-3 0 2-16,-2-15-4 15,1-2-10-15,-4-20-14 16,0-4-21-16,-1-9-11 16,3-6-298-16,2-5 86 15</inkml:trace>
          <inkml:trace contextRef="#ctx0" brushRef="#br0" timeOffset="-248.3809">48 92 1055 0,'-1'-4'241'0,"4"3"92"16,4-2-312-16,10-3-9 15,6-3-8-15,14-5-1 16,3-5-1-16,17-2 2 16,-2 4-3-16,3-3 1 15,-10 6-1-15,-5 4 1 16,-17 3-1-16,-8 4-2 31,-10 3-2-31,3 6 3 0,-11 2-2 0,3 3 2 16,1 1 3-16,5 10 4 0,-1-2-1 15,7 7 4 1,-4 2-2-16,6 10 1 0,-2-4-5 16,-1 9 0-16,2-1-2 15,0 11 0-15,-3-5-1 16,1 11 2-16,-5-9 1 16,0 5 1-16,-3-7-2 15,0 2 0-15,-3-7 3 16,0 4 3-16,0-7-1 0,0-1 2 15,1-6 1-15,-1 1-4 16,-2-9-4-16,2 0 1 16,-1-4 1-16,-1-2-11 15,1-8-18-15,-5-9-337 16,0-1 94-16</inkml:trace>
          <inkml:trace contextRef="#ctx0" brushRef="#br0" timeOffset="-1097.2342">300 234 977 0,'6'-3'281'15,"-8"6"57"-15,-4 13-279 16,-8 22-33-16,-4 11-26 16,-8 17 7-16,1 4 1 15,5 13 4-15,7-17 3 16,6 5-2-16,12-17-6 16,4-5-1-16,4-17-4 15,3-9-1-15,0-14-2 0,4-9 3 16,-2-5 0-16,5-16 8 15,0-4 4-15,3-10 6 16,-3-5-3-16,0-12 4 16,-3 8-6-16,-3-13 0 15,-3 5-6-15,0-7 1 16,-5 9-6-16,5-2-2 16,-2 18-3-16,-3 11 0 15,-4 17-5-15,-1 10 2 16,-7 15-2-16,-1 13 0 15,-4 5 3-15,2 10 8 16,-3 5 0-16,6 8 5 16,0-8-1-16,7 2 2 15,-1-12-4-15,6-15 1 0,-9-13-5 16,5-14-13-16,-2-15-41 16,9-25-334-16,-7-5 84 15</inkml:trace>
          <inkml:trace contextRef="#ctx0" brushRef="#br0" timeOffset="412463.8002">18 1920 500 0,'-7'15'311'0,"3"5"-5"16,2 3-115-16,2 2-5 16,-1-2-59-16,4 3 3 0,1-5-29 15,4-1-2-15,-2-8-30 16,0-5-6-16,0-4-33 16,1-11 4-16,-1-7-10 15,3-13 8-15,0-12-6 16,3-23 5-16,-2-7-12 15,0-21-2-15,-4 7-12 16,1 1 3-16,-4 14-2 16,0 12 2-16,-5 24-4 0,-1 8 4 15,2 10-2-15,-1 4 9 16,-1 12-3-16,0-4 13 16,3 3-5-16,1 7 6 15,1-6-13-15,3-4 3 16,1-2-15-16,6 1 5 15,2-2-9-15,6 3 5 16,0 4-5-16,7-1 2 16,-1 9-8-16,7 8 5 15,-6 2-4-15,10 7 7 16,-9 1-1-16,-1 4 7 16,-5-8-4-16,-2 0 6 15,-7-6-7-15,1-3-8 16,-5-14-78-16,1-10-405 15,-3-5 96-15</inkml:trace>
        </inkml:traceGroup>
        <inkml:traceGroup>
          <inkml:annotationXML>
            <emma:emma xmlns:emma="http://www.w3.org/2003/04/emma" version="1.0">
              <emma:interpretation id="{FBD78FB4-B738-4152-8C0E-98B3BCE4CDBB}" emma:medium="tactile" emma:mode="ink">
                <msink:context xmlns:msink="http://schemas.microsoft.com/ink/2010/main" type="inkWord" rotatedBoundingBox="14041,7573 13904,6979 14353,6876 14490,7470">
                  <msink:destinationLink direction="with" ref="{D5905238-A02B-40C2-BD3D-A81EB99F5380}"/>
                </msink:context>
              </emma:interpretation>
              <emma:one-of disjunction-type="recognition" id="oneOf1">
                <emma:interpretation id="interp1" emma:lang="" emma:confidence="0">
                  <emma:literal>-7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17</emma:literal>
                </emma:interpretation>
                <emma:interpretation id="interp4" emma:lang="" emma:confidence="0">
                  <emma:literal>-5</emma:literal>
                </emma:interpretation>
                <emma:interpretation id="interp5" emma:lang="" emma:confidence="0">
                  <emma:literal>57</emma:literal>
                </emma:interpretation>
              </emma:one-of>
            </emma:emma>
          </inkml:annotationXML>
          <inkml:trace contextRef="#ctx0" brushRef="#br0" timeOffset="341490.4478">-947-1007 645 0,'9'3'437'16,"-6"2"-85"-16,8 1-55 16,1-3-273-16,8 3-2 15,1 4-6-15,9 14 8 16,-4 5-2-16,9 15 3 16,-4-4-10-16,2 1 2 15,-4-7-7-15,7-5 6 16,-9-9-1-16,3 0 6 15,-6-6-2-15,-1-3 3 16,-8-8-3-16,1-3 0 16,-7-3 1-16,0-6 2 15,-3-5-3-15,0-8 2 16,-6-6-1-16,0-13-1 0,-3-5-4 16,-3-11 1-16,2 1-8 15,-6 3-2-15,3 8-5 16,-2 0 2-16,5 13-4 15,-2 1 3-15,5 5-2 16,2-2 1-16,2 7-18 16,-4-1-52-16,1 5-27 15,-3 2-346-15,0 6 54 16</inkml:trace>
        </inkml:traceGroup>
        <inkml:traceGroup>
          <inkml:annotationXML>
            <emma:emma xmlns:emma="http://www.w3.org/2003/04/emma" version="1.0">
              <emma:interpretation id="{5825E3F0-723C-4D9C-89B0-F7677465F34A}" emma:medium="tactile" emma:mode="ink">
                <msink:context xmlns:msink="http://schemas.microsoft.com/ink/2010/main" type="inkWord" rotatedBoundingBox="14393,6113 14290,5664 14770,5554 14873,6003"/>
              </emma:interpretation>
            </emma:emma>
          </inkml:annotationXML>
          <inkml:trace contextRef="#ctx0" brushRef="#br0" timeOffset="1.59956E6">-337-2558 1191 0,'-4'45'290'0,"-10"11"97"16,11-5-342-16,1-5-27 16,5-17-11-16,6-6-10 15,4-8-5-15,-1 2-30 0,-3-11-21 16,-3 17-329-16,-10 8 79 15</inkml:trace>
          <inkml:trace contextRef="#ctx0" brushRef="#br0" timeOffset="1.60004E6">-550-2501 1160 0,'-14'3'304'0,"2"8"88"15,3 1-321-15,4 9-49 16,7-5-10-16,8 2-4 16,4-1-6-16,5 5-3 15,2-10 0-15,2 5-1 16,-1-2 0-16,-1 11-4 16,-6 2-2-16,-1 13 2 15,-3-1-1-15,-3 3 4 16,-4-9 4-16,4-7 4 15,0-11-4-15,4-10 1 16,0-11-2-16,6-18 3 16,4-12-1-16,9-20 0 15,-2 2 8 1,0 1-38-16,41-63-363 0,-4 13 118 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D6688DB8-530C-4269-8329-B8EA10861C27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9652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B0C72D-7BFE-4E47-B13E-CEFD29536966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371" tIns="48184" rIns="96371" bIns="4818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371" tIns="48184" rIns="96371" bIns="4818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371" tIns="48184" rIns="96371" bIns="48184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98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37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246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7323" y="10308779"/>
            <a:ext cx="2914845" cy="50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53" tIns="49324" rIns="94853" bIns="493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168FF6B-9158-4D7F-9F28-972397A219B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7523" name="Rectangle 28"/>
          <p:cNvSpPr txBox="1">
            <a:spLocks noGrp="1" noChangeArrowheads="1"/>
          </p:cNvSpPr>
          <p:nvPr/>
        </p:nvSpPr>
        <p:spPr bwMode="auto">
          <a:xfrm>
            <a:off x="3857323" y="10308779"/>
            <a:ext cx="2914845" cy="50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53" tIns="49324" rIns="94853" bIns="493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CE1599-AAB1-4D7B-83EE-621C1375489F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75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7323" y="10308779"/>
            <a:ext cx="2914845" cy="50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53" tIns="49324" rIns="94853" bIns="493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529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D198-5CEA-4799-A978-D962845159A2}" type="datetime1">
              <a:rPr lang="de-DE" smtClean="0"/>
              <a:t>25.03.2021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0BD0-1847-4B21-B685-C3A45E7D7413}" type="datetime1">
              <a:rPr lang="de-DE" smtClean="0"/>
              <a:t>25.03.2021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6176-E65F-4264-AD61-F5E2A092842D}" type="datetime1">
              <a:rPr lang="de-DE" smtClean="0"/>
              <a:t>25.03.2021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1483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E647-126E-458F-AFBA-019880C78C7A}" type="datetime1">
              <a:rPr lang="de-DE" smtClean="0"/>
              <a:t>25.03.2021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E619-D22B-4CC6-9486-A488AA3E0A88}" type="datetime1">
              <a:rPr lang="de-DE" smtClean="0"/>
              <a:t>25.03.2021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3A83-2154-4301-8991-B0300989FFEC}" type="datetime1">
              <a:rPr lang="de-DE" smtClean="0"/>
              <a:t>25.03.2021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26F7-720F-4E1D-9DF0-81165B8FF329}" type="datetime1">
              <a:rPr lang="de-DE" smtClean="0"/>
              <a:t>25.03.2021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42C-BC34-49A6-8DEF-CF7AE8DED9D8}" type="datetime1">
              <a:rPr lang="de-DE" smtClean="0"/>
              <a:t>25.03.2021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00D-E82C-4133-B939-9886F70DF297}" type="datetime1">
              <a:rPr lang="de-DE" smtClean="0"/>
              <a:t>25.03.2021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AF5-50DC-4538-9FBE-59A29A326876}" type="datetime1">
              <a:rPr lang="de-DE" smtClean="0"/>
              <a:t>25.03.2021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05F-6CFE-4151-AF7F-8C1CF57AD225}" type="datetime1">
              <a:rPr lang="de-DE" smtClean="0"/>
              <a:t>25.03.2021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1ED9-BB09-40F6-A96D-FA6BE76D4140}" type="datetime1">
              <a:rPr lang="de-DE" smtClean="0"/>
              <a:t>25.03.2021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bernhardkoester.de/vorlesungen/inhalt.html" TargetMode="External"/><Relationship Id="rId4" Type="http://schemas.openxmlformats.org/officeDocument/2006/relationships/hyperlink" Target="http://www.bernhardkoester.de/video/inhalt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6.xml"/><Relationship Id="rId13" Type="http://schemas.openxmlformats.org/officeDocument/2006/relationships/image" Target="../media/image193.emf"/><Relationship Id="rId18" Type="http://schemas.openxmlformats.org/officeDocument/2006/relationships/customXml" Target="../ink/ink191.xml"/><Relationship Id="rId3" Type="http://schemas.openxmlformats.org/officeDocument/2006/relationships/image" Target="../media/image152.png"/><Relationship Id="rId21" Type="http://schemas.openxmlformats.org/officeDocument/2006/relationships/image" Target="../media/image197.emf"/><Relationship Id="rId7" Type="http://schemas.openxmlformats.org/officeDocument/2006/relationships/image" Target="../media/image190.emf"/><Relationship Id="rId12" Type="http://schemas.openxmlformats.org/officeDocument/2006/relationships/customXml" Target="../ink/ink188.xml"/><Relationship Id="rId17" Type="http://schemas.openxmlformats.org/officeDocument/2006/relationships/image" Target="../media/image195.emf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190.xml"/><Relationship Id="rId20" Type="http://schemas.openxmlformats.org/officeDocument/2006/relationships/customXml" Target="../ink/ink19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5.xml"/><Relationship Id="rId11" Type="http://schemas.openxmlformats.org/officeDocument/2006/relationships/image" Target="../media/image192.emf"/><Relationship Id="rId5" Type="http://schemas.openxmlformats.org/officeDocument/2006/relationships/image" Target="../media/image189.emf"/><Relationship Id="rId15" Type="http://schemas.openxmlformats.org/officeDocument/2006/relationships/image" Target="../media/image194.emf"/><Relationship Id="rId10" Type="http://schemas.openxmlformats.org/officeDocument/2006/relationships/customXml" Target="../ink/ink187.xml"/><Relationship Id="rId19" Type="http://schemas.openxmlformats.org/officeDocument/2006/relationships/image" Target="../media/image196.emf"/><Relationship Id="rId4" Type="http://schemas.openxmlformats.org/officeDocument/2006/relationships/customXml" Target="../ink/ink184.xml"/><Relationship Id="rId9" Type="http://schemas.openxmlformats.org/officeDocument/2006/relationships/image" Target="../media/image191.emf"/><Relationship Id="rId14" Type="http://schemas.openxmlformats.org/officeDocument/2006/relationships/customXml" Target="../ink/ink18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5.xml"/><Relationship Id="rId13" Type="http://schemas.openxmlformats.org/officeDocument/2006/relationships/image" Target="../media/image203.emf"/><Relationship Id="rId18" Type="http://schemas.openxmlformats.org/officeDocument/2006/relationships/customXml" Target="../ink/ink200.xml"/><Relationship Id="rId3" Type="http://schemas.openxmlformats.org/officeDocument/2006/relationships/image" Target="../media/image179.emf"/><Relationship Id="rId7" Type="http://schemas.openxmlformats.org/officeDocument/2006/relationships/image" Target="../media/image200.emf"/><Relationship Id="rId12" Type="http://schemas.openxmlformats.org/officeDocument/2006/relationships/customXml" Target="../ink/ink197.xml"/><Relationship Id="rId17" Type="http://schemas.openxmlformats.org/officeDocument/2006/relationships/image" Target="../media/image205.emf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9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4.xml"/><Relationship Id="rId11" Type="http://schemas.openxmlformats.org/officeDocument/2006/relationships/image" Target="../media/image202.emf"/><Relationship Id="rId5" Type="http://schemas.openxmlformats.org/officeDocument/2006/relationships/image" Target="../media/image199.emf"/><Relationship Id="rId15" Type="http://schemas.openxmlformats.org/officeDocument/2006/relationships/image" Target="../media/image204.emf"/><Relationship Id="rId10" Type="http://schemas.openxmlformats.org/officeDocument/2006/relationships/customXml" Target="../ink/ink196.xml"/><Relationship Id="rId19" Type="http://schemas.openxmlformats.org/officeDocument/2006/relationships/image" Target="../media/image206.emf"/><Relationship Id="rId4" Type="http://schemas.openxmlformats.org/officeDocument/2006/relationships/customXml" Target="../ink/ink193.xml"/><Relationship Id="rId9" Type="http://schemas.openxmlformats.org/officeDocument/2006/relationships/image" Target="../media/image201.emf"/><Relationship Id="rId14" Type="http://schemas.openxmlformats.org/officeDocument/2006/relationships/customXml" Target="../ink/ink19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3.xml"/><Relationship Id="rId13" Type="http://schemas.openxmlformats.org/officeDocument/2006/relationships/image" Target="../media/image212.emf"/><Relationship Id="rId3" Type="http://schemas.openxmlformats.org/officeDocument/2006/relationships/image" Target="../media/image180.png"/><Relationship Id="rId7" Type="http://schemas.openxmlformats.org/officeDocument/2006/relationships/image" Target="../media/image209.emf"/><Relationship Id="rId12" Type="http://schemas.openxmlformats.org/officeDocument/2006/relationships/customXml" Target="../ink/ink20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2.xml"/><Relationship Id="rId11" Type="http://schemas.openxmlformats.org/officeDocument/2006/relationships/image" Target="../media/image211.emf"/><Relationship Id="rId5" Type="http://schemas.openxmlformats.org/officeDocument/2006/relationships/image" Target="../media/image208.emf"/><Relationship Id="rId15" Type="http://schemas.openxmlformats.org/officeDocument/2006/relationships/image" Target="../media/image213.emf"/><Relationship Id="rId10" Type="http://schemas.openxmlformats.org/officeDocument/2006/relationships/customXml" Target="../ink/ink204.xml"/><Relationship Id="rId4" Type="http://schemas.openxmlformats.org/officeDocument/2006/relationships/customXml" Target="../ink/ink201.xml"/><Relationship Id="rId9" Type="http://schemas.openxmlformats.org/officeDocument/2006/relationships/image" Target="../media/image210.emf"/><Relationship Id="rId14" Type="http://schemas.openxmlformats.org/officeDocument/2006/relationships/customXml" Target="../ink/ink20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2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8.xml"/><Relationship Id="rId5" Type="http://schemas.openxmlformats.org/officeDocument/2006/relationships/image" Target="../media/image215.emf"/><Relationship Id="rId4" Type="http://schemas.openxmlformats.org/officeDocument/2006/relationships/customXml" Target="../ink/ink20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emf"/><Relationship Id="rId13" Type="http://schemas.openxmlformats.org/officeDocument/2006/relationships/customXml" Target="../ink/ink214.xml"/><Relationship Id="rId18" Type="http://schemas.openxmlformats.org/officeDocument/2006/relationships/image" Target="../media/image224.emf"/><Relationship Id="rId3" Type="http://schemas.openxmlformats.org/officeDocument/2006/relationships/customXml" Target="../ink/ink209.xml"/><Relationship Id="rId21" Type="http://schemas.openxmlformats.org/officeDocument/2006/relationships/customXml" Target="../ink/ink218.xml"/><Relationship Id="rId7" Type="http://schemas.openxmlformats.org/officeDocument/2006/relationships/customXml" Target="../ink/ink211.xml"/><Relationship Id="rId12" Type="http://schemas.openxmlformats.org/officeDocument/2006/relationships/image" Target="../media/image221.emf"/><Relationship Id="rId17" Type="http://schemas.openxmlformats.org/officeDocument/2006/relationships/customXml" Target="../ink/ink216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23.emf"/><Relationship Id="rId20" Type="http://schemas.openxmlformats.org/officeDocument/2006/relationships/image" Target="../media/image2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8.emf"/><Relationship Id="rId11" Type="http://schemas.openxmlformats.org/officeDocument/2006/relationships/customXml" Target="../ink/ink213.xml"/><Relationship Id="rId24" Type="http://schemas.openxmlformats.org/officeDocument/2006/relationships/image" Target="../media/image227.emf"/><Relationship Id="rId5" Type="http://schemas.openxmlformats.org/officeDocument/2006/relationships/customXml" Target="../ink/ink210.xml"/><Relationship Id="rId15" Type="http://schemas.openxmlformats.org/officeDocument/2006/relationships/customXml" Target="../ink/ink215.xml"/><Relationship Id="rId23" Type="http://schemas.openxmlformats.org/officeDocument/2006/relationships/customXml" Target="../ink/ink219.xml"/><Relationship Id="rId10" Type="http://schemas.openxmlformats.org/officeDocument/2006/relationships/image" Target="../media/image220.emf"/><Relationship Id="rId19" Type="http://schemas.openxmlformats.org/officeDocument/2006/relationships/customXml" Target="../ink/ink217.xml"/><Relationship Id="rId4" Type="http://schemas.openxmlformats.org/officeDocument/2006/relationships/image" Target="../media/image217.emf"/><Relationship Id="rId9" Type="http://schemas.openxmlformats.org/officeDocument/2006/relationships/customXml" Target="../ink/ink212.xml"/><Relationship Id="rId14" Type="http://schemas.openxmlformats.org/officeDocument/2006/relationships/image" Target="../media/image222.emf"/><Relationship Id="rId22" Type="http://schemas.openxmlformats.org/officeDocument/2006/relationships/image" Target="../media/image22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6.xml"/><Relationship Id="rId18" Type="http://schemas.openxmlformats.org/officeDocument/2006/relationships/image" Target="../media/image10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emf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customXml" Target="../ink/ink5.xml"/><Relationship Id="rId24" Type="http://schemas.openxmlformats.org/officeDocument/2006/relationships/image" Target="../media/image13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6.emf"/><Relationship Id="rId19" Type="http://schemas.openxmlformats.org/officeDocument/2006/relationships/customXml" Target="../ink/ink9.xml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emf"/><Relationship Id="rId117" Type="http://schemas.openxmlformats.org/officeDocument/2006/relationships/customXml" Target="../ink/ink69.xml"/><Relationship Id="rId21" Type="http://schemas.openxmlformats.org/officeDocument/2006/relationships/customXml" Target="../ink/ink21.xml"/><Relationship Id="rId42" Type="http://schemas.openxmlformats.org/officeDocument/2006/relationships/image" Target="../media/image33.emf"/><Relationship Id="rId47" Type="http://schemas.openxmlformats.org/officeDocument/2006/relationships/customXml" Target="../ink/ink34.xml"/><Relationship Id="rId63" Type="http://schemas.openxmlformats.org/officeDocument/2006/relationships/customXml" Target="../ink/ink42.xml"/><Relationship Id="rId68" Type="http://schemas.openxmlformats.org/officeDocument/2006/relationships/image" Target="../media/image46.emf"/><Relationship Id="rId84" Type="http://schemas.openxmlformats.org/officeDocument/2006/relationships/image" Target="../media/image54.emf"/><Relationship Id="rId89" Type="http://schemas.openxmlformats.org/officeDocument/2006/relationships/customXml" Target="../ink/ink55.xml"/><Relationship Id="rId112" Type="http://schemas.openxmlformats.org/officeDocument/2006/relationships/image" Target="../media/image68.emf"/><Relationship Id="rId133" Type="http://schemas.openxmlformats.org/officeDocument/2006/relationships/customXml" Target="../ink/ink77.xml"/><Relationship Id="rId138" Type="http://schemas.openxmlformats.org/officeDocument/2006/relationships/image" Target="../media/image81.emf"/><Relationship Id="rId154" Type="http://schemas.openxmlformats.org/officeDocument/2006/relationships/image" Target="../media/image89.emf"/><Relationship Id="rId159" Type="http://schemas.openxmlformats.org/officeDocument/2006/relationships/customXml" Target="../ink/ink90.xml"/><Relationship Id="rId175" Type="http://schemas.openxmlformats.org/officeDocument/2006/relationships/customXml" Target="../ink/ink98.xml"/><Relationship Id="rId170" Type="http://schemas.openxmlformats.org/officeDocument/2006/relationships/image" Target="../media/image97.emf"/><Relationship Id="rId16" Type="http://schemas.openxmlformats.org/officeDocument/2006/relationships/image" Target="../media/image20.emf"/><Relationship Id="rId107" Type="http://schemas.openxmlformats.org/officeDocument/2006/relationships/customXml" Target="../ink/ink64.xml"/><Relationship Id="rId11" Type="http://schemas.openxmlformats.org/officeDocument/2006/relationships/customXml" Target="../ink/ink16.xml"/><Relationship Id="rId32" Type="http://schemas.openxmlformats.org/officeDocument/2006/relationships/image" Target="../media/image28.emf"/><Relationship Id="rId37" Type="http://schemas.openxmlformats.org/officeDocument/2006/relationships/customXml" Target="../ink/ink29.xml"/><Relationship Id="rId53" Type="http://schemas.openxmlformats.org/officeDocument/2006/relationships/customXml" Target="../ink/ink37.xml"/><Relationship Id="rId58" Type="http://schemas.openxmlformats.org/officeDocument/2006/relationships/image" Target="../media/image41.emf"/><Relationship Id="rId74" Type="http://schemas.openxmlformats.org/officeDocument/2006/relationships/image" Target="../media/image49.emf"/><Relationship Id="rId79" Type="http://schemas.openxmlformats.org/officeDocument/2006/relationships/customXml" Target="../ink/ink50.xml"/><Relationship Id="rId102" Type="http://schemas.openxmlformats.org/officeDocument/2006/relationships/image" Target="../media/image63.emf"/><Relationship Id="rId123" Type="http://schemas.openxmlformats.org/officeDocument/2006/relationships/customXml" Target="../ink/ink72.xml"/><Relationship Id="rId128" Type="http://schemas.openxmlformats.org/officeDocument/2006/relationships/image" Target="../media/image76.emf"/><Relationship Id="rId144" Type="http://schemas.openxmlformats.org/officeDocument/2006/relationships/image" Target="../media/image84.emf"/><Relationship Id="rId149" Type="http://schemas.openxmlformats.org/officeDocument/2006/relationships/customXml" Target="../ink/ink85.xml"/><Relationship Id="rId5" Type="http://schemas.openxmlformats.org/officeDocument/2006/relationships/customXml" Target="../ink/ink13.xml"/><Relationship Id="rId90" Type="http://schemas.openxmlformats.org/officeDocument/2006/relationships/image" Target="../media/image57.emf"/><Relationship Id="rId95" Type="http://schemas.openxmlformats.org/officeDocument/2006/relationships/customXml" Target="../ink/ink58.xml"/><Relationship Id="rId160" Type="http://schemas.openxmlformats.org/officeDocument/2006/relationships/image" Target="../media/image92.emf"/><Relationship Id="rId165" Type="http://schemas.openxmlformats.org/officeDocument/2006/relationships/customXml" Target="../ink/ink93.xml"/><Relationship Id="rId181" Type="http://schemas.openxmlformats.org/officeDocument/2006/relationships/customXml" Target="../ink/ink101.xml"/><Relationship Id="rId186" Type="http://schemas.openxmlformats.org/officeDocument/2006/relationships/image" Target="../media/image105.emf"/><Relationship Id="rId22" Type="http://schemas.openxmlformats.org/officeDocument/2006/relationships/image" Target="../media/image23.emf"/><Relationship Id="rId27" Type="http://schemas.openxmlformats.org/officeDocument/2006/relationships/customXml" Target="../ink/ink24.xml"/><Relationship Id="rId43" Type="http://schemas.openxmlformats.org/officeDocument/2006/relationships/customXml" Target="../ink/ink32.xml"/><Relationship Id="rId48" Type="http://schemas.openxmlformats.org/officeDocument/2006/relationships/image" Target="../media/image36.emf"/><Relationship Id="rId64" Type="http://schemas.openxmlformats.org/officeDocument/2006/relationships/image" Target="../media/image44.emf"/><Relationship Id="rId69" Type="http://schemas.openxmlformats.org/officeDocument/2006/relationships/customXml" Target="../ink/ink45.xml"/><Relationship Id="rId113" Type="http://schemas.openxmlformats.org/officeDocument/2006/relationships/customXml" Target="../ink/ink67.xml"/><Relationship Id="rId118" Type="http://schemas.openxmlformats.org/officeDocument/2006/relationships/image" Target="../media/image71.emf"/><Relationship Id="rId134" Type="http://schemas.openxmlformats.org/officeDocument/2006/relationships/image" Target="../media/image79.emf"/><Relationship Id="rId139" Type="http://schemas.openxmlformats.org/officeDocument/2006/relationships/customXml" Target="../ink/ink80.xml"/><Relationship Id="rId80" Type="http://schemas.openxmlformats.org/officeDocument/2006/relationships/image" Target="../media/image52.emf"/><Relationship Id="rId85" Type="http://schemas.openxmlformats.org/officeDocument/2006/relationships/customXml" Target="../ink/ink53.xml"/><Relationship Id="rId150" Type="http://schemas.openxmlformats.org/officeDocument/2006/relationships/image" Target="../media/image87.emf"/><Relationship Id="rId155" Type="http://schemas.openxmlformats.org/officeDocument/2006/relationships/customXml" Target="../ink/ink88.xml"/><Relationship Id="rId171" Type="http://schemas.openxmlformats.org/officeDocument/2006/relationships/customXml" Target="../ink/ink96.xml"/><Relationship Id="rId176" Type="http://schemas.openxmlformats.org/officeDocument/2006/relationships/image" Target="../media/image100.emf"/><Relationship Id="rId12" Type="http://schemas.openxmlformats.org/officeDocument/2006/relationships/image" Target="../media/image18.emf"/><Relationship Id="rId17" Type="http://schemas.openxmlformats.org/officeDocument/2006/relationships/customXml" Target="../ink/ink19.xml"/><Relationship Id="rId33" Type="http://schemas.openxmlformats.org/officeDocument/2006/relationships/customXml" Target="../ink/ink27.xml"/><Relationship Id="rId38" Type="http://schemas.openxmlformats.org/officeDocument/2006/relationships/image" Target="../media/image31.emf"/><Relationship Id="rId59" Type="http://schemas.openxmlformats.org/officeDocument/2006/relationships/customXml" Target="../ink/ink40.xml"/><Relationship Id="rId103" Type="http://schemas.openxmlformats.org/officeDocument/2006/relationships/customXml" Target="../ink/ink62.xml"/><Relationship Id="rId108" Type="http://schemas.openxmlformats.org/officeDocument/2006/relationships/image" Target="../media/image66.emf"/><Relationship Id="rId124" Type="http://schemas.openxmlformats.org/officeDocument/2006/relationships/image" Target="../media/image74.emf"/><Relationship Id="rId129" Type="http://schemas.openxmlformats.org/officeDocument/2006/relationships/customXml" Target="../ink/ink75.xml"/><Relationship Id="rId54" Type="http://schemas.openxmlformats.org/officeDocument/2006/relationships/image" Target="../media/image39.emf"/><Relationship Id="rId70" Type="http://schemas.openxmlformats.org/officeDocument/2006/relationships/image" Target="../media/image47.emf"/><Relationship Id="rId75" Type="http://schemas.openxmlformats.org/officeDocument/2006/relationships/customXml" Target="../ink/ink48.xml"/><Relationship Id="rId91" Type="http://schemas.openxmlformats.org/officeDocument/2006/relationships/customXml" Target="../ink/ink56.xml"/><Relationship Id="rId96" Type="http://schemas.openxmlformats.org/officeDocument/2006/relationships/image" Target="../media/image60.emf"/><Relationship Id="rId140" Type="http://schemas.openxmlformats.org/officeDocument/2006/relationships/image" Target="../media/image82.emf"/><Relationship Id="rId145" Type="http://schemas.openxmlformats.org/officeDocument/2006/relationships/customXml" Target="../ink/ink83.xml"/><Relationship Id="rId161" Type="http://schemas.openxmlformats.org/officeDocument/2006/relationships/customXml" Target="../ink/ink91.xml"/><Relationship Id="rId166" Type="http://schemas.openxmlformats.org/officeDocument/2006/relationships/image" Target="../media/image95.emf"/><Relationship Id="rId182" Type="http://schemas.openxmlformats.org/officeDocument/2006/relationships/image" Target="../media/image10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23" Type="http://schemas.openxmlformats.org/officeDocument/2006/relationships/customXml" Target="../ink/ink22.xml"/><Relationship Id="rId28" Type="http://schemas.openxmlformats.org/officeDocument/2006/relationships/image" Target="../media/image26.emf"/><Relationship Id="rId49" Type="http://schemas.openxmlformats.org/officeDocument/2006/relationships/customXml" Target="../ink/ink35.xml"/><Relationship Id="rId114" Type="http://schemas.openxmlformats.org/officeDocument/2006/relationships/image" Target="../media/image69.emf"/><Relationship Id="rId119" Type="http://schemas.openxmlformats.org/officeDocument/2006/relationships/customXml" Target="../ink/ink70.xml"/><Relationship Id="rId44" Type="http://schemas.openxmlformats.org/officeDocument/2006/relationships/image" Target="../media/image34.emf"/><Relationship Id="rId60" Type="http://schemas.openxmlformats.org/officeDocument/2006/relationships/image" Target="../media/image42.emf"/><Relationship Id="rId65" Type="http://schemas.openxmlformats.org/officeDocument/2006/relationships/customXml" Target="../ink/ink43.xml"/><Relationship Id="rId81" Type="http://schemas.openxmlformats.org/officeDocument/2006/relationships/customXml" Target="../ink/ink51.xml"/><Relationship Id="rId86" Type="http://schemas.openxmlformats.org/officeDocument/2006/relationships/image" Target="../media/image55.emf"/><Relationship Id="rId130" Type="http://schemas.openxmlformats.org/officeDocument/2006/relationships/image" Target="../media/image77.emf"/><Relationship Id="rId135" Type="http://schemas.openxmlformats.org/officeDocument/2006/relationships/customXml" Target="../ink/ink78.xml"/><Relationship Id="rId151" Type="http://schemas.openxmlformats.org/officeDocument/2006/relationships/customXml" Target="../ink/ink86.xml"/><Relationship Id="rId156" Type="http://schemas.openxmlformats.org/officeDocument/2006/relationships/image" Target="../media/image90.emf"/><Relationship Id="rId177" Type="http://schemas.openxmlformats.org/officeDocument/2006/relationships/customXml" Target="../ink/ink99.xml"/><Relationship Id="rId4" Type="http://schemas.openxmlformats.org/officeDocument/2006/relationships/image" Target="../media/image14.emf"/><Relationship Id="rId9" Type="http://schemas.openxmlformats.org/officeDocument/2006/relationships/customXml" Target="../ink/ink15.xml"/><Relationship Id="rId172" Type="http://schemas.openxmlformats.org/officeDocument/2006/relationships/image" Target="../media/image98.emf"/><Relationship Id="rId180" Type="http://schemas.openxmlformats.org/officeDocument/2006/relationships/image" Target="../media/image102.emf"/><Relationship Id="rId13" Type="http://schemas.openxmlformats.org/officeDocument/2006/relationships/customXml" Target="../ink/ink17.xml"/><Relationship Id="rId18" Type="http://schemas.openxmlformats.org/officeDocument/2006/relationships/image" Target="../media/image21.emf"/><Relationship Id="rId39" Type="http://schemas.openxmlformats.org/officeDocument/2006/relationships/customXml" Target="../ink/ink30.xml"/><Relationship Id="rId109" Type="http://schemas.openxmlformats.org/officeDocument/2006/relationships/customXml" Target="../ink/ink65.xml"/><Relationship Id="rId34" Type="http://schemas.openxmlformats.org/officeDocument/2006/relationships/image" Target="../media/image29.emf"/><Relationship Id="rId50" Type="http://schemas.openxmlformats.org/officeDocument/2006/relationships/image" Target="../media/image37.emf"/><Relationship Id="rId55" Type="http://schemas.openxmlformats.org/officeDocument/2006/relationships/customXml" Target="../ink/ink38.xml"/><Relationship Id="rId76" Type="http://schemas.openxmlformats.org/officeDocument/2006/relationships/image" Target="../media/image50.emf"/><Relationship Id="rId97" Type="http://schemas.openxmlformats.org/officeDocument/2006/relationships/customXml" Target="../ink/ink59.xml"/><Relationship Id="rId104" Type="http://schemas.openxmlformats.org/officeDocument/2006/relationships/image" Target="../media/image64.emf"/><Relationship Id="rId120" Type="http://schemas.openxmlformats.org/officeDocument/2006/relationships/image" Target="../media/image72.emf"/><Relationship Id="rId125" Type="http://schemas.openxmlformats.org/officeDocument/2006/relationships/customXml" Target="../ink/ink73.xml"/><Relationship Id="rId141" Type="http://schemas.openxmlformats.org/officeDocument/2006/relationships/customXml" Target="../ink/ink81.xml"/><Relationship Id="rId146" Type="http://schemas.openxmlformats.org/officeDocument/2006/relationships/image" Target="../media/image85.emf"/><Relationship Id="rId167" Type="http://schemas.openxmlformats.org/officeDocument/2006/relationships/customXml" Target="../ink/ink94.xml"/><Relationship Id="rId7" Type="http://schemas.openxmlformats.org/officeDocument/2006/relationships/customXml" Target="../ink/ink14.xml"/><Relationship Id="rId71" Type="http://schemas.openxmlformats.org/officeDocument/2006/relationships/customXml" Target="../ink/ink46.xml"/><Relationship Id="rId92" Type="http://schemas.openxmlformats.org/officeDocument/2006/relationships/image" Target="../media/image58.emf"/><Relationship Id="rId162" Type="http://schemas.openxmlformats.org/officeDocument/2006/relationships/image" Target="../media/image93.emf"/><Relationship Id="rId183" Type="http://schemas.openxmlformats.org/officeDocument/2006/relationships/customXml" Target="../ink/ink102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25.xml"/><Relationship Id="rId24" Type="http://schemas.openxmlformats.org/officeDocument/2006/relationships/image" Target="../media/image24.emf"/><Relationship Id="rId40" Type="http://schemas.openxmlformats.org/officeDocument/2006/relationships/image" Target="../media/image32.emf"/><Relationship Id="rId45" Type="http://schemas.openxmlformats.org/officeDocument/2006/relationships/customXml" Target="../ink/ink33.xml"/><Relationship Id="rId66" Type="http://schemas.openxmlformats.org/officeDocument/2006/relationships/image" Target="../media/image45.emf"/><Relationship Id="rId87" Type="http://schemas.openxmlformats.org/officeDocument/2006/relationships/customXml" Target="../ink/ink54.xml"/><Relationship Id="rId110" Type="http://schemas.openxmlformats.org/officeDocument/2006/relationships/image" Target="../media/image67.emf"/><Relationship Id="rId115" Type="http://schemas.openxmlformats.org/officeDocument/2006/relationships/customXml" Target="../ink/ink68.xml"/><Relationship Id="rId131" Type="http://schemas.openxmlformats.org/officeDocument/2006/relationships/customXml" Target="../ink/ink76.xml"/><Relationship Id="rId136" Type="http://schemas.openxmlformats.org/officeDocument/2006/relationships/image" Target="../media/image80.emf"/><Relationship Id="rId157" Type="http://schemas.openxmlformats.org/officeDocument/2006/relationships/customXml" Target="../ink/ink89.xml"/><Relationship Id="rId178" Type="http://schemas.openxmlformats.org/officeDocument/2006/relationships/image" Target="../media/image101.emf"/><Relationship Id="rId61" Type="http://schemas.openxmlformats.org/officeDocument/2006/relationships/customXml" Target="../ink/ink41.xml"/><Relationship Id="rId82" Type="http://schemas.openxmlformats.org/officeDocument/2006/relationships/image" Target="../media/image53.emf"/><Relationship Id="rId152" Type="http://schemas.openxmlformats.org/officeDocument/2006/relationships/image" Target="../media/image88.emf"/><Relationship Id="rId173" Type="http://schemas.openxmlformats.org/officeDocument/2006/relationships/customXml" Target="../ink/ink97.xml"/><Relationship Id="rId19" Type="http://schemas.openxmlformats.org/officeDocument/2006/relationships/customXml" Target="../ink/ink20.xml"/><Relationship Id="rId14" Type="http://schemas.openxmlformats.org/officeDocument/2006/relationships/image" Target="../media/image19.emf"/><Relationship Id="rId30" Type="http://schemas.openxmlformats.org/officeDocument/2006/relationships/image" Target="../media/image27.emf"/><Relationship Id="rId35" Type="http://schemas.openxmlformats.org/officeDocument/2006/relationships/customXml" Target="../ink/ink28.xml"/><Relationship Id="rId56" Type="http://schemas.openxmlformats.org/officeDocument/2006/relationships/image" Target="../media/image40.emf"/><Relationship Id="rId77" Type="http://schemas.openxmlformats.org/officeDocument/2006/relationships/customXml" Target="../ink/ink49.xml"/><Relationship Id="rId100" Type="http://schemas.openxmlformats.org/officeDocument/2006/relationships/image" Target="../media/image62.emf"/><Relationship Id="rId105" Type="http://schemas.openxmlformats.org/officeDocument/2006/relationships/customXml" Target="../ink/ink63.xml"/><Relationship Id="rId126" Type="http://schemas.openxmlformats.org/officeDocument/2006/relationships/image" Target="../media/image75.emf"/><Relationship Id="rId147" Type="http://schemas.openxmlformats.org/officeDocument/2006/relationships/customXml" Target="../ink/ink84.xml"/><Relationship Id="rId168" Type="http://schemas.openxmlformats.org/officeDocument/2006/relationships/image" Target="../media/image96.emf"/><Relationship Id="rId8" Type="http://schemas.openxmlformats.org/officeDocument/2006/relationships/image" Target="../media/image16.emf"/><Relationship Id="rId51" Type="http://schemas.openxmlformats.org/officeDocument/2006/relationships/customXml" Target="../ink/ink36.xml"/><Relationship Id="rId72" Type="http://schemas.openxmlformats.org/officeDocument/2006/relationships/image" Target="../media/image48.emf"/><Relationship Id="rId93" Type="http://schemas.openxmlformats.org/officeDocument/2006/relationships/customXml" Target="../ink/ink57.xml"/><Relationship Id="rId98" Type="http://schemas.openxmlformats.org/officeDocument/2006/relationships/image" Target="../media/image61.emf"/><Relationship Id="rId121" Type="http://schemas.openxmlformats.org/officeDocument/2006/relationships/customXml" Target="../ink/ink71.xml"/><Relationship Id="rId142" Type="http://schemas.openxmlformats.org/officeDocument/2006/relationships/image" Target="../media/image83.emf"/><Relationship Id="rId163" Type="http://schemas.openxmlformats.org/officeDocument/2006/relationships/customXml" Target="../ink/ink92.xml"/><Relationship Id="rId184" Type="http://schemas.openxmlformats.org/officeDocument/2006/relationships/image" Target="../media/image104.emf"/><Relationship Id="rId3" Type="http://schemas.openxmlformats.org/officeDocument/2006/relationships/customXml" Target="../ink/ink12.xml"/><Relationship Id="rId25" Type="http://schemas.openxmlformats.org/officeDocument/2006/relationships/customXml" Target="../ink/ink23.xml"/><Relationship Id="rId46" Type="http://schemas.openxmlformats.org/officeDocument/2006/relationships/image" Target="../media/image35.emf"/><Relationship Id="rId67" Type="http://schemas.openxmlformats.org/officeDocument/2006/relationships/customXml" Target="../ink/ink44.xml"/><Relationship Id="rId116" Type="http://schemas.openxmlformats.org/officeDocument/2006/relationships/image" Target="../media/image70.emf"/><Relationship Id="rId137" Type="http://schemas.openxmlformats.org/officeDocument/2006/relationships/customXml" Target="../ink/ink79.xml"/><Relationship Id="rId158" Type="http://schemas.openxmlformats.org/officeDocument/2006/relationships/image" Target="../media/image91.emf"/><Relationship Id="rId20" Type="http://schemas.openxmlformats.org/officeDocument/2006/relationships/image" Target="../media/image22.emf"/><Relationship Id="rId41" Type="http://schemas.openxmlformats.org/officeDocument/2006/relationships/customXml" Target="../ink/ink31.xml"/><Relationship Id="rId62" Type="http://schemas.openxmlformats.org/officeDocument/2006/relationships/image" Target="../media/image43.emf"/><Relationship Id="rId83" Type="http://schemas.openxmlformats.org/officeDocument/2006/relationships/customXml" Target="../ink/ink52.xml"/><Relationship Id="rId88" Type="http://schemas.openxmlformats.org/officeDocument/2006/relationships/image" Target="../media/image56.emf"/><Relationship Id="rId111" Type="http://schemas.openxmlformats.org/officeDocument/2006/relationships/customXml" Target="../ink/ink66.xml"/><Relationship Id="rId132" Type="http://schemas.openxmlformats.org/officeDocument/2006/relationships/image" Target="../media/image78.emf"/><Relationship Id="rId153" Type="http://schemas.openxmlformats.org/officeDocument/2006/relationships/customXml" Target="../ink/ink87.xml"/><Relationship Id="rId174" Type="http://schemas.openxmlformats.org/officeDocument/2006/relationships/image" Target="../media/image99.emf"/><Relationship Id="rId179" Type="http://schemas.openxmlformats.org/officeDocument/2006/relationships/customXml" Target="../ink/ink100.xml"/><Relationship Id="rId15" Type="http://schemas.openxmlformats.org/officeDocument/2006/relationships/customXml" Target="../ink/ink18.xml"/><Relationship Id="rId36" Type="http://schemas.openxmlformats.org/officeDocument/2006/relationships/image" Target="../media/image30.emf"/><Relationship Id="rId57" Type="http://schemas.openxmlformats.org/officeDocument/2006/relationships/customXml" Target="../ink/ink39.xml"/><Relationship Id="rId106" Type="http://schemas.openxmlformats.org/officeDocument/2006/relationships/image" Target="../media/image65.emf"/><Relationship Id="rId127" Type="http://schemas.openxmlformats.org/officeDocument/2006/relationships/customXml" Target="../ink/ink74.xml"/><Relationship Id="rId10" Type="http://schemas.openxmlformats.org/officeDocument/2006/relationships/image" Target="../media/image17.emf"/><Relationship Id="rId31" Type="http://schemas.openxmlformats.org/officeDocument/2006/relationships/customXml" Target="../ink/ink26.xml"/><Relationship Id="rId52" Type="http://schemas.openxmlformats.org/officeDocument/2006/relationships/image" Target="../media/image38.emf"/><Relationship Id="rId73" Type="http://schemas.openxmlformats.org/officeDocument/2006/relationships/customXml" Target="../ink/ink47.xml"/><Relationship Id="rId78" Type="http://schemas.openxmlformats.org/officeDocument/2006/relationships/image" Target="../media/image51.emf"/><Relationship Id="rId94" Type="http://schemas.openxmlformats.org/officeDocument/2006/relationships/image" Target="../media/image59.emf"/><Relationship Id="rId99" Type="http://schemas.openxmlformats.org/officeDocument/2006/relationships/customXml" Target="../ink/ink60.xml"/><Relationship Id="rId101" Type="http://schemas.openxmlformats.org/officeDocument/2006/relationships/customXml" Target="../ink/ink61.xml"/><Relationship Id="rId122" Type="http://schemas.openxmlformats.org/officeDocument/2006/relationships/image" Target="../media/image73.emf"/><Relationship Id="rId143" Type="http://schemas.openxmlformats.org/officeDocument/2006/relationships/customXml" Target="../ink/ink82.xml"/><Relationship Id="rId148" Type="http://schemas.openxmlformats.org/officeDocument/2006/relationships/image" Target="../media/image86.emf"/><Relationship Id="rId164" Type="http://schemas.openxmlformats.org/officeDocument/2006/relationships/image" Target="../media/image94.emf"/><Relationship Id="rId169" Type="http://schemas.openxmlformats.org/officeDocument/2006/relationships/customXml" Target="../ink/ink95.xml"/><Relationship Id="rId185" Type="http://schemas.openxmlformats.org/officeDocument/2006/relationships/customXml" Target="../ink/ink10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customXml" Target="../ink/ink104.xml"/><Relationship Id="rId7" Type="http://schemas.openxmlformats.org/officeDocument/2006/relationships/customXml" Target="../ink/ink10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emf"/><Relationship Id="rId5" Type="http://schemas.openxmlformats.org/officeDocument/2006/relationships/customXml" Target="../ink/ink105.xml"/><Relationship Id="rId4" Type="http://schemas.openxmlformats.org/officeDocument/2006/relationships/image" Target="../media/image10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13" Type="http://schemas.openxmlformats.org/officeDocument/2006/relationships/customXml" Target="../ink/ink112.xml"/><Relationship Id="rId18" Type="http://schemas.openxmlformats.org/officeDocument/2006/relationships/image" Target="../media/image116.emf"/><Relationship Id="rId26" Type="http://schemas.openxmlformats.org/officeDocument/2006/relationships/image" Target="../media/image120.emf"/><Relationship Id="rId39" Type="http://schemas.openxmlformats.org/officeDocument/2006/relationships/customXml" Target="../ink/ink125.xml"/><Relationship Id="rId3" Type="http://schemas.openxmlformats.org/officeDocument/2006/relationships/customXml" Target="../ink/ink107.xml"/><Relationship Id="rId21" Type="http://schemas.openxmlformats.org/officeDocument/2006/relationships/customXml" Target="../ink/ink116.xml"/><Relationship Id="rId34" Type="http://schemas.openxmlformats.org/officeDocument/2006/relationships/image" Target="../media/image124.emf"/><Relationship Id="rId42" Type="http://schemas.openxmlformats.org/officeDocument/2006/relationships/image" Target="../media/image128.emf"/><Relationship Id="rId47" Type="http://schemas.openxmlformats.org/officeDocument/2006/relationships/customXml" Target="../ink/ink129.xml"/><Relationship Id="rId7" Type="http://schemas.openxmlformats.org/officeDocument/2006/relationships/customXml" Target="../ink/ink109.xml"/><Relationship Id="rId12" Type="http://schemas.openxmlformats.org/officeDocument/2006/relationships/image" Target="../media/image113.emf"/><Relationship Id="rId17" Type="http://schemas.openxmlformats.org/officeDocument/2006/relationships/customXml" Target="../ink/ink114.xml"/><Relationship Id="rId25" Type="http://schemas.openxmlformats.org/officeDocument/2006/relationships/customXml" Target="../ink/ink118.xml"/><Relationship Id="rId33" Type="http://schemas.openxmlformats.org/officeDocument/2006/relationships/customXml" Target="../ink/ink122.xml"/><Relationship Id="rId38" Type="http://schemas.openxmlformats.org/officeDocument/2006/relationships/image" Target="../media/image126.emf"/><Relationship Id="rId46" Type="http://schemas.openxmlformats.org/officeDocument/2006/relationships/image" Target="../media/image130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5.emf"/><Relationship Id="rId20" Type="http://schemas.openxmlformats.org/officeDocument/2006/relationships/image" Target="../media/image117.emf"/><Relationship Id="rId29" Type="http://schemas.openxmlformats.org/officeDocument/2006/relationships/customXml" Target="../ink/ink120.xml"/><Relationship Id="rId41" Type="http://schemas.openxmlformats.org/officeDocument/2006/relationships/customXml" Target="../ink/ink1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emf"/><Relationship Id="rId11" Type="http://schemas.openxmlformats.org/officeDocument/2006/relationships/customXml" Target="../ink/ink111.xml"/><Relationship Id="rId24" Type="http://schemas.openxmlformats.org/officeDocument/2006/relationships/image" Target="../media/image119.emf"/><Relationship Id="rId32" Type="http://schemas.openxmlformats.org/officeDocument/2006/relationships/image" Target="../media/image123.emf"/><Relationship Id="rId37" Type="http://schemas.openxmlformats.org/officeDocument/2006/relationships/customXml" Target="../ink/ink124.xml"/><Relationship Id="rId40" Type="http://schemas.openxmlformats.org/officeDocument/2006/relationships/image" Target="../media/image127.emf"/><Relationship Id="rId45" Type="http://schemas.openxmlformats.org/officeDocument/2006/relationships/customXml" Target="../ink/ink128.xml"/><Relationship Id="rId5" Type="http://schemas.openxmlformats.org/officeDocument/2006/relationships/customXml" Target="../ink/ink108.xml"/><Relationship Id="rId15" Type="http://schemas.openxmlformats.org/officeDocument/2006/relationships/customXml" Target="../ink/ink113.xml"/><Relationship Id="rId23" Type="http://schemas.openxmlformats.org/officeDocument/2006/relationships/customXml" Target="../ink/ink117.xml"/><Relationship Id="rId28" Type="http://schemas.openxmlformats.org/officeDocument/2006/relationships/image" Target="../media/image121.emf"/><Relationship Id="rId36" Type="http://schemas.openxmlformats.org/officeDocument/2006/relationships/image" Target="../media/image125.emf"/><Relationship Id="rId10" Type="http://schemas.openxmlformats.org/officeDocument/2006/relationships/image" Target="../media/image112.emf"/><Relationship Id="rId19" Type="http://schemas.openxmlformats.org/officeDocument/2006/relationships/customXml" Target="../ink/ink115.xml"/><Relationship Id="rId31" Type="http://schemas.openxmlformats.org/officeDocument/2006/relationships/customXml" Target="../ink/ink121.xml"/><Relationship Id="rId44" Type="http://schemas.openxmlformats.org/officeDocument/2006/relationships/image" Target="../media/image129.emf"/><Relationship Id="rId4" Type="http://schemas.openxmlformats.org/officeDocument/2006/relationships/image" Target="../media/image109.emf"/><Relationship Id="rId9" Type="http://schemas.openxmlformats.org/officeDocument/2006/relationships/customXml" Target="../ink/ink110.xml"/><Relationship Id="rId14" Type="http://schemas.openxmlformats.org/officeDocument/2006/relationships/image" Target="../media/image114.emf"/><Relationship Id="rId22" Type="http://schemas.openxmlformats.org/officeDocument/2006/relationships/image" Target="../media/image118.emf"/><Relationship Id="rId27" Type="http://schemas.openxmlformats.org/officeDocument/2006/relationships/customXml" Target="../ink/ink119.xml"/><Relationship Id="rId30" Type="http://schemas.openxmlformats.org/officeDocument/2006/relationships/image" Target="../media/image122.emf"/><Relationship Id="rId35" Type="http://schemas.openxmlformats.org/officeDocument/2006/relationships/customXml" Target="../ink/ink123.xml"/><Relationship Id="rId43" Type="http://schemas.openxmlformats.org/officeDocument/2006/relationships/customXml" Target="../ink/ink127.xml"/><Relationship Id="rId48" Type="http://schemas.openxmlformats.org/officeDocument/2006/relationships/image" Target="../media/image13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13" Type="http://schemas.openxmlformats.org/officeDocument/2006/relationships/customXml" Target="../ink/ink136.xml"/><Relationship Id="rId18" Type="http://schemas.openxmlformats.org/officeDocument/2006/relationships/image" Target="../media/image140.emf"/><Relationship Id="rId26" Type="http://schemas.openxmlformats.org/officeDocument/2006/relationships/image" Target="../media/image144.emf"/><Relationship Id="rId3" Type="http://schemas.openxmlformats.org/officeDocument/2006/relationships/customXml" Target="../ink/ink131.xml"/><Relationship Id="rId21" Type="http://schemas.openxmlformats.org/officeDocument/2006/relationships/customXml" Target="../ink/ink140.xml"/><Relationship Id="rId34" Type="http://schemas.openxmlformats.org/officeDocument/2006/relationships/image" Target="../media/image148.emf"/><Relationship Id="rId7" Type="http://schemas.openxmlformats.org/officeDocument/2006/relationships/customXml" Target="../ink/ink133.xml"/><Relationship Id="rId12" Type="http://schemas.openxmlformats.org/officeDocument/2006/relationships/image" Target="../media/image137.emf"/><Relationship Id="rId17" Type="http://schemas.openxmlformats.org/officeDocument/2006/relationships/customXml" Target="../ink/ink138.xml"/><Relationship Id="rId25" Type="http://schemas.openxmlformats.org/officeDocument/2006/relationships/customXml" Target="../ink/ink142.xml"/><Relationship Id="rId33" Type="http://schemas.openxmlformats.org/officeDocument/2006/relationships/customXml" Target="../ink/ink146.xml"/><Relationship Id="rId38" Type="http://schemas.openxmlformats.org/officeDocument/2006/relationships/image" Target="../media/image150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9.emf"/><Relationship Id="rId20" Type="http://schemas.openxmlformats.org/officeDocument/2006/relationships/image" Target="../media/image141.emf"/><Relationship Id="rId29" Type="http://schemas.openxmlformats.org/officeDocument/2006/relationships/customXml" Target="../ink/ink1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emf"/><Relationship Id="rId11" Type="http://schemas.openxmlformats.org/officeDocument/2006/relationships/customXml" Target="../ink/ink135.xml"/><Relationship Id="rId24" Type="http://schemas.openxmlformats.org/officeDocument/2006/relationships/image" Target="../media/image143.emf"/><Relationship Id="rId32" Type="http://schemas.openxmlformats.org/officeDocument/2006/relationships/image" Target="../media/image147.emf"/><Relationship Id="rId37" Type="http://schemas.openxmlformats.org/officeDocument/2006/relationships/customXml" Target="../ink/ink148.xml"/><Relationship Id="rId5" Type="http://schemas.openxmlformats.org/officeDocument/2006/relationships/customXml" Target="../ink/ink132.xml"/><Relationship Id="rId15" Type="http://schemas.openxmlformats.org/officeDocument/2006/relationships/customXml" Target="../ink/ink137.xml"/><Relationship Id="rId23" Type="http://schemas.openxmlformats.org/officeDocument/2006/relationships/customXml" Target="../ink/ink141.xml"/><Relationship Id="rId28" Type="http://schemas.openxmlformats.org/officeDocument/2006/relationships/image" Target="../media/image145.emf"/><Relationship Id="rId36" Type="http://schemas.openxmlformats.org/officeDocument/2006/relationships/image" Target="../media/image149.emf"/><Relationship Id="rId10" Type="http://schemas.openxmlformats.org/officeDocument/2006/relationships/image" Target="../media/image136.emf"/><Relationship Id="rId19" Type="http://schemas.openxmlformats.org/officeDocument/2006/relationships/customXml" Target="../ink/ink139.xml"/><Relationship Id="rId31" Type="http://schemas.openxmlformats.org/officeDocument/2006/relationships/customXml" Target="../ink/ink145.xml"/><Relationship Id="rId4" Type="http://schemas.openxmlformats.org/officeDocument/2006/relationships/image" Target="../media/image133.emf"/><Relationship Id="rId9" Type="http://schemas.openxmlformats.org/officeDocument/2006/relationships/customXml" Target="../ink/ink134.xml"/><Relationship Id="rId14" Type="http://schemas.openxmlformats.org/officeDocument/2006/relationships/image" Target="../media/image138.emf"/><Relationship Id="rId22" Type="http://schemas.openxmlformats.org/officeDocument/2006/relationships/image" Target="../media/image142.emf"/><Relationship Id="rId27" Type="http://schemas.openxmlformats.org/officeDocument/2006/relationships/customXml" Target="../ink/ink143.xml"/><Relationship Id="rId30" Type="http://schemas.openxmlformats.org/officeDocument/2006/relationships/image" Target="../media/image146.emf"/><Relationship Id="rId35" Type="http://schemas.openxmlformats.org/officeDocument/2006/relationships/customXml" Target="../ink/ink14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6.emf"/><Relationship Id="rId18" Type="http://schemas.openxmlformats.org/officeDocument/2006/relationships/customXml" Target="../ink/ink156.xml"/><Relationship Id="rId26" Type="http://schemas.openxmlformats.org/officeDocument/2006/relationships/customXml" Target="../ink/ink160.xml"/><Relationship Id="rId39" Type="http://schemas.openxmlformats.org/officeDocument/2006/relationships/image" Target="../media/image169.emf"/><Relationship Id="rId21" Type="http://schemas.openxmlformats.org/officeDocument/2006/relationships/image" Target="../media/image160.emf"/><Relationship Id="rId34" Type="http://schemas.openxmlformats.org/officeDocument/2006/relationships/customXml" Target="../ink/ink164.xml"/><Relationship Id="rId42" Type="http://schemas.openxmlformats.org/officeDocument/2006/relationships/customXml" Target="../ink/ink168.xml"/><Relationship Id="rId47" Type="http://schemas.openxmlformats.org/officeDocument/2006/relationships/image" Target="../media/image173.emf"/><Relationship Id="rId50" Type="http://schemas.openxmlformats.org/officeDocument/2006/relationships/customXml" Target="../ink/ink172.xml"/><Relationship Id="rId55" Type="http://schemas.openxmlformats.org/officeDocument/2006/relationships/image" Target="../media/image177.emf"/><Relationship Id="rId7" Type="http://schemas.openxmlformats.org/officeDocument/2006/relationships/image" Target="../media/image153.emf"/><Relationship Id="rId12" Type="http://schemas.openxmlformats.org/officeDocument/2006/relationships/customXml" Target="../ink/ink153.xml"/><Relationship Id="rId17" Type="http://schemas.openxmlformats.org/officeDocument/2006/relationships/image" Target="../media/image158.emf"/><Relationship Id="rId25" Type="http://schemas.openxmlformats.org/officeDocument/2006/relationships/image" Target="../media/image162.emf"/><Relationship Id="rId33" Type="http://schemas.openxmlformats.org/officeDocument/2006/relationships/image" Target="../media/image166.emf"/><Relationship Id="rId38" Type="http://schemas.openxmlformats.org/officeDocument/2006/relationships/customXml" Target="../ink/ink166.xml"/><Relationship Id="rId46" Type="http://schemas.openxmlformats.org/officeDocument/2006/relationships/customXml" Target="../ink/ink170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155.xml"/><Relationship Id="rId20" Type="http://schemas.openxmlformats.org/officeDocument/2006/relationships/customXml" Target="../ink/ink157.xml"/><Relationship Id="rId29" Type="http://schemas.openxmlformats.org/officeDocument/2006/relationships/image" Target="../media/image164.emf"/><Relationship Id="rId41" Type="http://schemas.openxmlformats.org/officeDocument/2006/relationships/image" Target="../media/image170.emf"/><Relationship Id="rId54" Type="http://schemas.openxmlformats.org/officeDocument/2006/relationships/customXml" Target="../ink/ink17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0.xml"/><Relationship Id="rId11" Type="http://schemas.openxmlformats.org/officeDocument/2006/relationships/image" Target="../media/image155.emf"/><Relationship Id="rId24" Type="http://schemas.openxmlformats.org/officeDocument/2006/relationships/customXml" Target="../ink/ink159.xml"/><Relationship Id="rId32" Type="http://schemas.openxmlformats.org/officeDocument/2006/relationships/customXml" Target="../ink/ink163.xml"/><Relationship Id="rId37" Type="http://schemas.openxmlformats.org/officeDocument/2006/relationships/image" Target="../media/image168.emf"/><Relationship Id="rId40" Type="http://schemas.openxmlformats.org/officeDocument/2006/relationships/customXml" Target="../ink/ink167.xml"/><Relationship Id="rId45" Type="http://schemas.openxmlformats.org/officeDocument/2006/relationships/image" Target="../media/image172.emf"/><Relationship Id="rId53" Type="http://schemas.openxmlformats.org/officeDocument/2006/relationships/image" Target="../media/image176.emf"/><Relationship Id="rId5" Type="http://schemas.openxmlformats.org/officeDocument/2006/relationships/image" Target="../media/image152.emf"/><Relationship Id="rId15" Type="http://schemas.openxmlformats.org/officeDocument/2006/relationships/image" Target="../media/image157.emf"/><Relationship Id="rId23" Type="http://schemas.openxmlformats.org/officeDocument/2006/relationships/image" Target="../media/image161.emf"/><Relationship Id="rId28" Type="http://schemas.openxmlformats.org/officeDocument/2006/relationships/customXml" Target="../ink/ink161.xml"/><Relationship Id="rId36" Type="http://schemas.openxmlformats.org/officeDocument/2006/relationships/customXml" Target="../ink/ink165.xml"/><Relationship Id="rId49" Type="http://schemas.openxmlformats.org/officeDocument/2006/relationships/image" Target="../media/image174.emf"/><Relationship Id="rId57" Type="http://schemas.openxmlformats.org/officeDocument/2006/relationships/image" Target="../media/image178.emf"/><Relationship Id="rId10" Type="http://schemas.openxmlformats.org/officeDocument/2006/relationships/customXml" Target="../ink/ink152.xml"/><Relationship Id="rId19" Type="http://schemas.openxmlformats.org/officeDocument/2006/relationships/image" Target="../media/image159.emf"/><Relationship Id="rId31" Type="http://schemas.openxmlformats.org/officeDocument/2006/relationships/image" Target="../media/image165.emf"/><Relationship Id="rId44" Type="http://schemas.openxmlformats.org/officeDocument/2006/relationships/customXml" Target="../ink/ink169.xml"/><Relationship Id="rId52" Type="http://schemas.openxmlformats.org/officeDocument/2006/relationships/customXml" Target="../ink/ink173.xml"/><Relationship Id="rId4" Type="http://schemas.openxmlformats.org/officeDocument/2006/relationships/customXml" Target="../ink/ink149.xml"/><Relationship Id="rId9" Type="http://schemas.openxmlformats.org/officeDocument/2006/relationships/image" Target="../media/image154.emf"/><Relationship Id="rId14" Type="http://schemas.openxmlformats.org/officeDocument/2006/relationships/customXml" Target="../ink/ink154.xml"/><Relationship Id="rId22" Type="http://schemas.openxmlformats.org/officeDocument/2006/relationships/customXml" Target="../ink/ink158.xml"/><Relationship Id="rId27" Type="http://schemas.openxmlformats.org/officeDocument/2006/relationships/image" Target="../media/image163.emf"/><Relationship Id="rId30" Type="http://schemas.openxmlformats.org/officeDocument/2006/relationships/customXml" Target="../ink/ink162.xml"/><Relationship Id="rId35" Type="http://schemas.openxmlformats.org/officeDocument/2006/relationships/image" Target="../media/image167.emf"/><Relationship Id="rId43" Type="http://schemas.openxmlformats.org/officeDocument/2006/relationships/image" Target="../media/image171.emf"/><Relationship Id="rId48" Type="http://schemas.openxmlformats.org/officeDocument/2006/relationships/customXml" Target="../ink/ink171.xml"/><Relationship Id="rId56" Type="http://schemas.openxmlformats.org/officeDocument/2006/relationships/customXml" Target="../ink/ink175.xml"/><Relationship Id="rId8" Type="http://schemas.openxmlformats.org/officeDocument/2006/relationships/customXml" Target="../ink/ink151.xml"/><Relationship Id="rId51" Type="http://schemas.openxmlformats.org/officeDocument/2006/relationships/image" Target="../media/image175.emf"/><Relationship Id="rId3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8.xml"/><Relationship Id="rId13" Type="http://schemas.openxmlformats.org/officeDocument/2006/relationships/image" Target="../media/image184.emf"/><Relationship Id="rId18" Type="http://schemas.openxmlformats.org/officeDocument/2006/relationships/customXml" Target="../ink/ink183.xml"/><Relationship Id="rId3" Type="http://schemas.openxmlformats.org/officeDocument/2006/relationships/image" Target="../media/image151.emf"/><Relationship Id="rId7" Type="http://schemas.openxmlformats.org/officeDocument/2006/relationships/image" Target="../media/image181.emf"/><Relationship Id="rId12" Type="http://schemas.openxmlformats.org/officeDocument/2006/relationships/customXml" Target="../ink/ink180.xml"/><Relationship Id="rId17" Type="http://schemas.openxmlformats.org/officeDocument/2006/relationships/image" Target="../media/image186.emf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18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7.xml"/><Relationship Id="rId11" Type="http://schemas.openxmlformats.org/officeDocument/2006/relationships/image" Target="../media/image183.emf"/><Relationship Id="rId5" Type="http://schemas.openxmlformats.org/officeDocument/2006/relationships/image" Target="../media/image180.emf"/><Relationship Id="rId15" Type="http://schemas.openxmlformats.org/officeDocument/2006/relationships/image" Target="../media/image185.emf"/><Relationship Id="rId10" Type="http://schemas.openxmlformats.org/officeDocument/2006/relationships/customXml" Target="../ink/ink179.xml"/><Relationship Id="rId19" Type="http://schemas.openxmlformats.org/officeDocument/2006/relationships/image" Target="../media/image187.emf"/><Relationship Id="rId4" Type="http://schemas.openxmlformats.org/officeDocument/2006/relationships/customXml" Target="../ink/ink176.xml"/><Relationship Id="rId9" Type="http://schemas.openxmlformats.org/officeDocument/2006/relationships/image" Target="../media/image182.emf"/><Relationship Id="rId14" Type="http://schemas.openxmlformats.org/officeDocument/2006/relationships/customXml" Target="../ink/ink1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196371" y="83114"/>
            <a:ext cx="36135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Makroökonomie</a:t>
            </a:r>
          </a:p>
          <a:p>
            <a:pPr algn="ctr"/>
            <a:r>
              <a:rPr lang="de-DE" sz="2800" b="1" dirty="0" smtClean="0"/>
              <a:t>Sommersemester 2021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Wilhelmshaven</a:t>
            </a:r>
            <a:endParaRPr lang="de-DE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-1" y="5472592"/>
            <a:ext cx="4766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Prof. Dr. </a:t>
            </a:r>
            <a:r>
              <a:rPr lang="de-DE" sz="1400" b="1" dirty="0"/>
              <a:t>B</a:t>
            </a:r>
            <a:r>
              <a:rPr lang="de-DE" sz="1400" b="1" dirty="0" smtClean="0"/>
              <a:t>ernhard Köster</a:t>
            </a:r>
          </a:p>
          <a:p>
            <a:pPr algn="ctr"/>
            <a:r>
              <a:rPr lang="de-DE" sz="1400" b="1" dirty="0" smtClean="0"/>
              <a:t>Jade-Hochschule Wilhelmshaven</a:t>
            </a:r>
          </a:p>
          <a:p>
            <a:pPr algn="ctr"/>
            <a:r>
              <a:rPr lang="de-DE" sz="1400" b="1" dirty="0" smtClean="0"/>
              <a:t>24.03.2021</a:t>
            </a:r>
          </a:p>
          <a:p>
            <a:pPr algn="ctr"/>
            <a:r>
              <a:rPr lang="de-DE" sz="1400" b="1" dirty="0">
                <a:hlinkClick r:id="rId4"/>
              </a:rPr>
              <a:t>http://</a:t>
            </a:r>
            <a:r>
              <a:rPr lang="de-DE" sz="1400" b="1" dirty="0" smtClean="0">
                <a:hlinkClick r:id="rId4"/>
              </a:rPr>
              <a:t>www.bernhardkoester.de/video/inhalt.html</a:t>
            </a:r>
            <a:endParaRPr lang="de-DE" sz="1400" b="1" dirty="0" smtClean="0"/>
          </a:p>
          <a:p>
            <a:pPr algn="ctr"/>
            <a:r>
              <a:rPr lang="de-DE" sz="1400" b="1" dirty="0">
                <a:hlinkClick r:id="rId5"/>
              </a:rPr>
              <a:t>http://</a:t>
            </a:r>
            <a:r>
              <a:rPr lang="de-DE" sz="1400" b="1" dirty="0" smtClean="0">
                <a:hlinkClick r:id="rId5"/>
              </a:rPr>
              <a:t>www.bernhardkoester.de/vorlesungen/inhalt.html</a:t>
            </a:r>
            <a:endParaRPr lang="de-DE" sz="1400" b="1" dirty="0"/>
          </a:p>
          <a:p>
            <a:pPr algn="ctr"/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4116094" y="3810982"/>
            <a:ext cx="34790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b="1" u="sng" dirty="0" smtClean="0"/>
              <a:t>Diese Vorlesung wird in Bild</a:t>
            </a:r>
          </a:p>
          <a:p>
            <a:pPr algn="ctr"/>
            <a:r>
              <a:rPr lang="de-DE" sz="2200" b="1" u="sng" dirty="0"/>
              <a:t>u</a:t>
            </a:r>
            <a:r>
              <a:rPr lang="de-DE" sz="2200" b="1" u="sng" dirty="0" smtClean="0"/>
              <a:t>nd Ton des</a:t>
            </a:r>
          </a:p>
          <a:p>
            <a:pPr algn="ctr"/>
            <a:r>
              <a:rPr lang="de-DE" sz="2200" b="1" u="sng" dirty="0" smtClean="0"/>
              <a:t>Dozenten</a:t>
            </a:r>
          </a:p>
          <a:p>
            <a:pPr algn="ctr"/>
            <a:r>
              <a:rPr lang="de-DE" sz="2200" b="1" u="sng" dirty="0" smtClean="0"/>
              <a:t>mitgeschnitten</a:t>
            </a:r>
          </a:p>
          <a:p>
            <a:pPr algn="ctr"/>
            <a:r>
              <a:rPr lang="de-DE" sz="2200" b="1" u="sng" dirty="0"/>
              <a:t>u</a:t>
            </a:r>
            <a:r>
              <a:rPr lang="de-DE" sz="2200" b="1" u="sng" dirty="0" smtClean="0"/>
              <a:t>nd anschließend online zur</a:t>
            </a:r>
          </a:p>
          <a:p>
            <a:pPr algn="ctr"/>
            <a:r>
              <a:rPr lang="de-DE" sz="2200" b="1" u="sng" dirty="0" smtClean="0"/>
              <a:t>Verfügung gestellt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300309" y="1595182"/>
            <a:ext cx="34056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 smtClean="0"/>
              <a:t>Wiederholung 1</a:t>
            </a:r>
          </a:p>
          <a:p>
            <a:pPr algn="ctr"/>
            <a:r>
              <a:rPr lang="de-DE" sz="2800" b="1" u="sng" dirty="0" smtClean="0"/>
              <a:t>Wirtschaftskreislauf</a:t>
            </a:r>
          </a:p>
          <a:p>
            <a:pPr algn="ctr"/>
            <a:r>
              <a:rPr lang="de-DE" sz="2800" b="1" u="sng" dirty="0" smtClean="0"/>
              <a:t>Bruttoinlandsprodukt</a:t>
            </a:r>
          </a:p>
        </p:txBody>
      </p:sp>
    </p:spTree>
    <p:extLst>
      <p:ext uri="{BB962C8B-B14F-4D97-AF65-F5344CB8AC3E}">
        <p14:creationId xmlns:p14="http://schemas.microsoft.com/office/powerpoint/2010/main" val="1733914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40" y="1062768"/>
            <a:ext cx="8342469" cy="4391252"/>
          </a:xfrm>
          <a:prstGeom prst="rect">
            <a:avLst/>
          </a:prstGeom>
        </p:spPr>
      </p:pic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707829" y="322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Entwicklung der nominalen Anteile an der Bruttowertschöpfung (Deutschland)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5604830" y="4780035"/>
            <a:ext cx="2547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</a:t>
            </a:r>
            <a:r>
              <a:rPr lang="de-DE" altLang="de-DE" sz="1400" dirty="0" err="1"/>
              <a:t>Destatis</a:t>
            </a:r>
            <a:r>
              <a:rPr lang="de-DE" altLang="de-DE" sz="1400" dirty="0"/>
              <a:t>, jeweilige Preise</a:t>
            </a:r>
          </a:p>
        </p:txBody>
      </p:sp>
      <p:sp>
        <p:nvSpPr>
          <p:cNvPr id="21" name="Rechteck 20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/>
              <p14:cNvContentPartPr/>
              <p14:nvPr/>
            </p14:nvContentPartPr>
            <p14:xfrm>
              <a:off x="5435178" y="3193717"/>
              <a:ext cx="868680" cy="123660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1498" y="3182557"/>
                <a:ext cx="897840" cy="12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/>
              <p14:cNvContentPartPr/>
              <p14:nvPr/>
            </p14:nvContentPartPr>
            <p14:xfrm>
              <a:off x="1186458" y="4644517"/>
              <a:ext cx="15120" cy="11232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2778" y="4635157"/>
                <a:ext cx="378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Freihand 26"/>
              <p14:cNvContentPartPr/>
              <p14:nvPr/>
            </p14:nvContentPartPr>
            <p14:xfrm>
              <a:off x="12045138" y="5193157"/>
              <a:ext cx="1800" cy="36360"/>
            </p14:xfrm>
          </p:contentPart>
        </mc:Choice>
        <mc:Fallback xmlns="">
          <p:pic>
            <p:nvPicPr>
              <p:cNvPr id="27" name="Freihand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28218" y="5176237"/>
                <a:ext cx="356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273" name="Freihand 54272"/>
              <p14:cNvContentPartPr/>
              <p14:nvPr/>
            </p14:nvContentPartPr>
            <p14:xfrm>
              <a:off x="5615898" y="4786357"/>
              <a:ext cx="24840" cy="129600"/>
            </p14:xfrm>
          </p:contentPart>
        </mc:Choice>
        <mc:Fallback xmlns="">
          <p:pic>
            <p:nvPicPr>
              <p:cNvPr id="54273" name="Freihand 542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02938" y="4778437"/>
                <a:ext cx="525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279" name="Freihand 54278"/>
              <p14:cNvContentPartPr/>
              <p14:nvPr/>
            </p14:nvContentPartPr>
            <p14:xfrm>
              <a:off x="1222458" y="1632757"/>
              <a:ext cx="4425480" cy="2210400"/>
            </p14:xfrm>
          </p:contentPart>
        </mc:Choice>
        <mc:Fallback xmlns="">
          <p:pic>
            <p:nvPicPr>
              <p:cNvPr id="54279" name="Freihand 5427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11298" y="1623397"/>
                <a:ext cx="4446000" cy="22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4286" name="Freihand 54285"/>
              <p14:cNvContentPartPr/>
              <p14:nvPr/>
            </p14:nvContentPartPr>
            <p14:xfrm>
              <a:off x="1126338" y="2298037"/>
              <a:ext cx="281160" cy="387000"/>
            </p14:xfrm>
          </p:contentPart>
        </mc:Choice>
        <mc:Fallback xmlns="">
          <p:pic>
            <p:nvPicPr>
              <p:cNvPr id="54286" name="Freihand 5428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14818" y="2283997"/>
                <a:ext cx="30528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4295" name="Freihand 54294"/>
              <p14:cNvContentPartPr/>
              <p14:nvPr/>
            </p14:nvContentPartPr>
            <p14:xfrm>
              <a:off x="5469378" y="1149637"/>
              <a:ext cx="909000" cy="626760"/>
            </p14:xfrm>
          </p:contentPart>
        </mc:Choice>
        <mc:Fallback xmlns="">
          <p:pic>
            <p:nvPicPr>
              <p:cNvPr id="54295" name="Freihand 5429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55698" y="1133077"/>
                <a:ext cx="93996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302" name="Freihand 54301"/>
              <p14:cNvContentPartPr/>
              <p14:nvPr/>
            </p14:nvContentPartPr>
            <p14:xfrm>
              <a:off x="5620578" y="4348237"/>
              <a:ext cx="34200" cy="265680"/>
            </p14:xfrm>
          </p:contentPart>
        </mc:Choice>
        <mc:Fallback xmlns="">
          <p:pic>
            <p:nvPicPr>
              <p:cNvPr id="54302" name="Freihand 5430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05458" y="4334197"/>
                <a:ext cx="608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303" name="Freihand 54302"/>
              <p14:cNvContentPartPr/>
              <p14:nvPr/>
            </p14:nvContentPartPr>
            <p14:xfrm>
              <a:off x="1177098" y="2868997"/>
              <a:ext cx="190080" cy="421920"/>
            </p14:xfrm>
          </p:contentPart>
        </mc:Choice>
        <mc:Fallback xmlns="">
          <p:pic>
            <p:nvPicPr>
              <p:cNvPr id="54303" name="Freihand 5430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3058" y="2860357"/>
                <a:ext cx="218880" cy="44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2085592" y="17377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Verwendungsrechnung </a:t>
            </a:r>
            <a:r>
              <a:rPr lang="de-DE" altLang="de-DE" sz="2400" b="1" dirty="0" smtClean="0">
                <a:solidFill>
                  <a:srgbClr val="000000"/>
                </a:solidFill>
                <a:latin typeface="Sparkasse Rg" pitchFamily="34" charset="0"/>
              </a:rPr>
              <a:t>2020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5497657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371737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121546" y="3872438"/>
            <a:ext cx="18839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>
                <a:cs typeface="Times New Roman" pitchFamily="18" charset="0"/>
              </a:rPr>
              <a:t>Außenbeitrag</a:t>
            </a: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5542107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121546" y="2554867"/>
            <a:ext cx="18979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>
                <a:cs typeface="Times New Roman" pitchFamily="18" charset="0"/>
              </a:rPr>
              <a:t>Bruttoanlage-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investitionen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124720" y="1402341"/>
            <a:ext cx="1217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>
                <a:cs typeface="Times New Roman" pitchFamily="18" charset="0"/>
              </a:rPr>
              <a:t>Konsum</a:t>
            </a: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5497657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Destatis , jeweilige Preise, Mrd. Euro</a:t>
            </a:r>
          </a:p>
        </p:txBody>
      </p:sp>
      <p:sp>
        <p:nvSpPr>
          <p:cNvPr id="19" name="Ellipse 18"/>
          <p:cNvSpPr/>
          <p:nvPr/>
        </p:nvSpPr>
        <p:spPr>
          <a:xfrm>
            <a:off x="3945573" y="3190576"/>
            <a:ext cx="1688869" cy="477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31" y="1244327"/>
            <a:ext cx="5250015" cy="3581881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Freihand 12"/>
              <p14:cNvContentPartPr/>
              <p14:nvPr/>
            </p14:nvContentPartPr>
            <p14:xfrm>
              <a:off x="5426538" y="647437"/>
              <a:ext cx="894960" cy="50040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0698" y="632677"/>
                <a:ext cx="92736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Freihand 22"/>
              <p14:cNvContentPartPr/>
              <p14:nvPr/>
            </p14:nvContentPartPr>
            <p14:xfrm>
              <a:off x="5357058" y="1876837"/>
              <a:ext cx="745920" cy="4896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44818" y="1863157"/>
                <a:ext cx="7704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Freihand 23"/>
              <p14:cNvContentPartPr/>
              <p14:nvPr/>
            </p14:nvContentPartPr>
            <p14:xfrm>
              <a:off x="5231778" y="1719517"/>
              <a:ext cx="1750320" cy="393840"/>
            </p14:xfrm>
          </p:contentPart>
        </mc:Choice>
        <mc:Fallback xmlns="">
          <p:pic>
            <p:nvPicPr>
              <p:cNvPr id="24" name="Freihand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14858" y="1705117"/>
                <a:ext cx="17856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Freihand 27"/>
              <p14:cNvContentPartPr/>
              <p14:nvPr/>
            </p14:nvContentPartPr>
            <p14:xfrm>
              <a:off x="11940378" y="5173717"/>
              <a:ext cx="22320" cy="44640"/>
            </p14:xfrm>
          </p:contentPart>
        </mc:Choice>
        <mc:Fallback xmlns="">
          <p:pic>
            <p:nvPicPr>
              <p:cNvPr id="28" name="Freihand 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23458" y="5156797"/>
                <a:ext cx="561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296" name="Freihand 55295"/>
              <p14:cNvContentPartPr/>
              <p14:nvPr/>
            </p14:nvContentPartPr>
            <p14:xfrm>
              <a:off x="7990458" y="2645077"/>
              <a:ext cx="924120" cy="1498680"/>
            </p14:xfrm>
          </p:contentPart>
        </mc:Choice>
        <mc:Fallback xmlns="">
          <p:pic>
            <p:nvPicPr>
              <p:cNvPr id="55296" name="Freihand 5529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74258" y="2627077"/>
                <a:ext cx="959040" cy="15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315" name="Freihand 55314"/>
              <p14:cNvContentPartPr/>
              <p14:nvPr/>
            </p14:nvContentPartPr>
            <p14:xfrm>
              <a:off x="4128738" y="1168717"/>
              <a:ext cx="1369440" cy="909000"/>
            </p14:xfrm>
          </p:contentPart>
        </mc:Choice>
        <mc:Fallback xmlns="">
          <p:pic>
            <p:nvPicPr>
              <p:cNvPr id="55315" name="Freihand 553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4698" y="1151797"/>
                <a:ext cx="1397880" cy="9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316" name="Freihand 55315"/>
              <p14:cNvContentPartPr/>
              <p14:nvPr/>
            </p14:nvContentPartPr>
            <p14:xfrm>
              <a:off x="3994458" y="2232517"/>
              <a:ext cx="64800" cy="1287360"/>
            </p14:xfrm>
          </p:contentPart>
        </mc:Choice>
        <mc:Fallback xmlns="">
          <p:pic>
            <p:nvPicPr>
              <p:cNvPr id="55316" name="Freihand 553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79698" y="2219917"/>
                <a:ext cx="93240" cy="13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318" name="Freihand 55317"/>
              <p14:cNvContentPartPr/>
              <p14:nvPr/>
            </p14:nvContentPartPr>
            <p14:xfrm>
              <a:off x="4007778" y="3219997"/>
              <a:ext cx="1534680" cy="431640"/>
            </p14:xfrm>
          </p:contentPart>
        </mc:Choice>
        <mc:Fallback xmlns="">
          <p:pic>
            <p:nvPicPr>
              <p:cNvPr id="55318" name="Freihand 553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92298" y="3204877"/>
                <a:ext cx="1565280" cy="46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900000"/>
            <a:ext cx="7572586" cy="4320000"/>
          </a:xfrm>
          <a:prstGeom prst="rect">
            <a:avLst/>
          </a:prstGeom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Anteile der Verwendungskomponenten am Bruttoinlandsprodukt (Deutschland)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" y="4197914"/>
            <a:ext cx="25529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</a:t>
            </a:r>
            <a:r>
              <a:rPr lang="de-DE" altLang="de-DE" sz="1400" dirty="0" err="1"/>
              <a:t>Destatis</a:t>
            </a:r>
            <a:r>
              <a:rPr lang="de-DE" altLang="de-DE" sz="1400" dirty="0"/>
              <a:t>, jeweilige Preise</a:t>
            </a:r>
          </a:p>
        </p:txBody>
      </p:sp>
      <p:sp>
        <p:nvSpPr>
          <p:cNvPr id="20" name="Rechteck 19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/>
              <p14:cNvContentPartPr/>
              <p14:nvPr/>
            </p14:nvContentPartPr>
            <p14:xfrm>
              <a:off x="963258" y="1648597"/>
              <a:ext cx="6408000" cy="12852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2818" y="1634197"/>
                <a:ext cx="64306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/>
              <p14:cNvContentPartPr/>
              <p14:nvPr/>
            </p14:nvContentPartPr>
            <p14:xfrm>
              <a:off x="1069098" y="2735077"/>
              <a:ext cx="6478920" cy="25200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8298" y="2724277"/>
                <a:ext cx="65012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Freihand 13"/>
              <p14:cNvContentPartPr/>
              <p14:nvPr/>
            </p14:nvContentPartPr>
            <p14:xfrm>
              <a:off x="7765098" y="1403077"/>
              <a:ext cx="698400" cy="41076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53578" y="1387237"/>
                <a:ext cx="7257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Freihand 22"/>
              <p14:cNvContentPartPr/>
              <p14:nvPr/>
            </p14:nvContentPartPr>
            <p14:xfrm>
              <a:off x="7725498" y="2476597"/>
              <a:ext cx="600120" cy="111420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15778" y="2461117"/>
                <a:ext cx="625680" cy="11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321" name="Freihand 56320"/>
              <p14:cNvContentPartPr/>
              <p14:nvPr/>
            </p14:nvContentPartPr>
            <p14:xfrm>
              <a:off x="3570378" y="3476677"/>
              <a:ext cx="1359720" cy="444600"/>
            </p14:xfrm>
          </p:contentPart>
        </mc:Choice>
        <mc:Fallback xmlns="">
          <p:pic>
            <p:nvPicPr>
              <p:cNvPr id="56321" name="Freihand 563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6338" y="3462637"/>
                <a:ext cx="13806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6325" name="Freihand 56324"/>
              <p14:cNvContentPartPr/>
              <p14:nvPr/>
            </p14:nvContentPartPr>
            <p14:xfrm>
              <a:off x="3593058" y="2624197"/>
              <a:ext cx="1339560" cy="348840"/>
            </p14:xfrm>
          </p:contentPart>
        </mc:Choice>
        <mc:Fallback xmlns="">
          <p:pic>
            <p:nvPicPr>
              <p:cNvPr id="56325" name="Freihand 563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81178" y="2611957"/>
                <a:ext cx="1364040" cy="37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367214" y="215752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Verteilungsrechnung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0" y="606025"/>
            <a:ext cx="9180513" cy="57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Die Verteilungsrechnung fragt nach den verschiedenen Einkommensarten,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aus denen sich das Volkseinkommen zusammensetzt.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Grundsätzlich wird dabei zwischen </a:t>
            </a:r>
            <a:r>
              <a:rPr lang="de-DE" altLang="de-DE" sz="2300" b="1" dirty="0"/>
              <a:t>Lohneinkommen und </a:t>
            </a:r>
            <a:r>
              <a:rPr lang="de-DE" altLang="de-DE" sz="2300" b="1" dirty="0" err="1"/>
              <a:t>Gewinnein</a:t>
            </a:r>
            <a:r>
              <a:rPr lang="de-DE" altLang="de-DE" sz="2300" b="1" dirty="0"/>
              <a:t>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 dirty="0"/>
              <a:t>kommen</a:t>
            </a:r>
            <a:r>
              <a:rPr lang="de-DE" altLang="de-DE" sz="2300" dirty="0"/>
              <a:t> unterschieden. Als Maß für die Einkommensaufteilung wird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die </a:t>
            </a:r>
            <a:r>
              <a:rPr lang="de-DE" altLang="de-DE" sz="2300" b="1" dirty="0"/>
              <a:t>Lohnquote</a:t>
            </a:r>
            <a:r>
              <a:rPr lang="de-DE" altLang="de-DE" sz="2300" dirty="0"/>
              <a:t> verwendet.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		Arbeitnehmerentgelt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Lohnquote =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		   Volkseinkommen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Die Lohnquote berücksichtigt aber keine strukturellen Schwankungen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am Arbeitsmarkt, falls beispielsweise der Anteil der Selbstständigen an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allen Erwerbstätigen sinkt. Dies berücksichtigt die </a:t>
            </a:r>
            <a:r>
              <a:rPr lang="de-DE" altLang="de-DE" sz="2300" b="1" dirty="0"/>
              <a:t>bereinigte Lohnquote.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Sie wird berechnet, indem von einem konstanten Verhältnis von Arbeitnehmern zu Selbständigen ausgegangen wird.</a:t>
            </a:r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579026" y="3713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Verteilungsrechnung: Entwicklung der Lohnquote (Deutschland)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54572" y="5354976"/>
            <a:ext cx="13382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12" y="693683"/>
            <a:ext cx="8930608" cy="47423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/>
              <p14:cNvContentPartPr/>
              <p14:nvPr/>
            </p14:nvContentPartPr>
            <p14:xfrm>
              <a:off x="1599018" y="2198317"/>
              <a:ext cx="7735680" cy="20772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5338" y="2183557"/>
                <a:ext cx="7764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Freihand 17"/>
              <p14:cNvContentPartPr/>
              <p14:nvPr/>
            </p14:nvContentPartPr>
            <p14:xfrm>
              <a:off x="9233898" y="995197"/>
              <a:ext cx="2299680" cy="273600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20578" y="979717"/>
                <a:ext cx="2326680" cy="276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4065096" y="146354"/>
            <a:ext cx="439047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smtClean="0">
                <a:solidFill>
                  <a:srgbClr val="000000"/>
                </a:solidFill>
                <a:latin typeface="Sparkasse Rg" pitchFamily="34" charset="0"/>
              </a:rPr>
              <a:t>Das BIP von seinen 3 Seiten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Freihand 12"/>
              <p14:cNvContentPartPr/>
              <p14:nvPr/>
            </p14:nvContentPartPr>
            <p14:xfrm>
              <a:off x="1395978" y="365557"/>
              <a:ext cx="1985400" cy="284400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2658" y="350797"/>
                <a:ext cx="2013840" cy="28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410" name="Freihand 58409"/>
              <p14:cNvContentPartPr/>
              <p14:nvPr/>
            </p14:nvContentPartPr>
            <p14:xfrm>
              <a:off x="1607298" y="2862517"/>
              <a:ext cx="900000" cy="570600"/>
            </p14:xfrm>
          </p:contentPart>
        </mc:Choice>
        <mc:Fallback xmlns="">
          <p:pic>
            <p:nvPicPr>
              <p:cNvPr id="58410" name="Freihand 5840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8218" y="2844877"/>
                <a:ext cx="93636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8414" name="Freihand 58413"/>
              <p14:cNvContentPartPr/>
              <p14:nvPr/>
            </p14:nvContentPartPr>
            <p14:xfrm>
              <a:off x="3834978" y="2293357"/>
              <a:ext cx="8640" cy="7920"/>
            </p14:xfrm>
          </p:contentPart>
        </mc:Choice>
        <mc:Fallback xmlns="">
          <p:pic>
            <p:nvPicPr>
              <p:cNvPr id="58414" name="Freihand 584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5618" y="2283997"/>
                <a:ext cx="273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8415" name="Freihand 58414"/>
              <p14:cNvContentPartPr/>
              <p14:nvPr/>
            </p14:nvContentPartPr>
            <p14:xfrm>
              <a:off x="3771258" y="2018677"/>
              <a:ext cx="675720" cy="614880"/>
            </p14:xfrm>
          </p:contentPart>
        </mc:Choice>
        <mc:Fallback xmlns="">
          <p:pic>
            <p:nvPicPr>
              <p:cNvPr id="58415" name="Freihand 584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0818" y="2007877"/>
                <a:ext cx="69804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416" name="Freihand 58415"/>
              <p14:cNvContentPartPr/>
              <p14:nvPr/>
            </p14:nvContentPartPr>
            <p14:xfrm>
              <a:off x="4097058" y="2241877"/>
              <a:ext cx="570960" cy="522720"/>
            </p14:xfrm>
          </p:contentPart>
        </mc:Choice>
        <mc:Fallback xmlns="">
          <p:pic>
            <p:nvPicPr>
              <p:cNvPr id="58416" name="Freihand 584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85898" y="2225317"/>
                <a:ext cx="59868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421" name="Freihand 58420"/>
              <p14:cNvContentPartPr/>
              <p14:nvPr/>
            </p14:nvContentPartPr>
            <p14:xfrm>
              <a:off x="7163898" y="538357"/>
              <a:ext cx="3172320" cy="2022120"/>
            </p14:xfrm>
          </p:contentPart>
        </mc:Choice>
        <mc:Fallback xmlns="">
          <p:pic>
            <p:nvPicPr>
              <p:cNvPr id="58421" name="Freihand 5842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48778" y="519637"/>
                <a:ext cx="3206520" cy="20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8455" name="Freihand 58454"/>
              <p14:cNvContentPartPr/>
              <p14:nvPr/>
            </p14:nvContentPartPr>
            <p14:xfrm>
              <a:off x="5064378" y="2894917"/>
              <a:ext cx="847080" cy="393480"/>
            </p14:xfrm>
          </p:contentPart>
        </mc:Choice>
        <mc:Fallback xmlns="">
          <p:pic>
            <p:nvPicPr>
              <p:cNvPr id="58455" name="Freihand 5845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47818" y="2878357"/>
                <a:ext cx="88056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8468" name="Freihand 58467"/>
              <p14:cNvContentPartPr/>
              <p14:nvPr/>
            </p14:nvContentPartPr>
            <p14:xfrm>
              <a:off x="6197658" y="1768117"/>
              <a:ext cx="627840" cy="742320"/>
            </p14:xfrm>
          </p:contentPart>
        </mc:Choice>
        <mc:Fallback xmlns="">
          <p:pic>
            <p:nvPicPr>
              <p:cNvPr id="58468" name="Freihand 5846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86498" y="1752277"/>
                <a:ext cx="654120" cy="7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8472" name="Freihand 58471"/>
              <p14:cNvContentPartPr/>
              <p14:nvPr/>
            </p14:nvContentPartPr>
            <p14:xfrm>
              <a:off x="4960698" y="4677637"/>
              <a:ext cx="6390720" cy="1032120"/>
            </p14:xfrm>
          </p:contentPart>
        </mc:Choice>
        <mc:Fallback xmlns="">
          <p:pic>
            <p:nvPicPr>
              <p:cNvPr id="58472" name="Freihand 5847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41618" y="4662517"/>
                <a:ext cx="6422400" cy="10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8496" name="Freihand 58495"/>
              <p14:cNvContentPartPr/>
              <p14:nvPr/>
            </p14:nvContentPartPr>
            <p14:xfrm>
              <a:off x="8614698" y="5108197"/>
              <a:ext cx="2656800" cy="291240"/>
            </p14:xfrm>
          </p:contentPart>
        </mc:Choice>
        <mc:Fallback xmlns="">
          <p:pic>
            <p:nvPicPr>
              <p:cNvPr id="58496" name="Freihand 5849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00658" y="5088037"/>
                <a:ext cx="269136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499" name="Freihand 58498"/>
              <p14:cNvContentPartPr/>
              <p14:nvPr/>
            </p14:nvContentPartPr>
            <p14:xfrm>
              <a:off x="5494938" y="3315757"/>
              <a:ext cx="458280" cy="1477800"/>
            </p14:xfrm>
          </p:contentPart>
        </mc:Choice>
        <mc:Fallback xmlns="">
          <p:pic>
            <p:nvPicPr>
              <p:cNvPr id="58499" name="Freihand 5849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80538" y="3298477"/>
                <a:ext cx="489600" cy="150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3894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2104" y="195739"/>
            <a:ext cx="5845573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177" b="1" dirty="0">
                <a:solidFill>
                  <a:srgbClr val="000000"/>
                </a:solidFill>
              </a:rPr>
              <a:t>Der moderne Wirtschaftskreislauf – allgemein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108" y="675313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Bildung von </a:t>
            </a:r>
            <a:r>
              <a:rPr lang="de-DE" sz="2177" b="1" dirty="0">
                <a:solidFill>
                  <a:srgbClr val="000000"/>
                </a:solidFill>
              </a:rPr>
              <a:t>vier Sektoren</a:t>
            </a:r>
            <a:r>
              <a:rPr lang="de-DE" sz="2177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</a:rPr>
              <a:t>		</a:t>
            </a:r>
            <a:r>
              <a:rPr lang="de-DE" sz="2177" dirty="0" smtClean="0">
                <a:solidFill>
                  <a:srgbClr val="000000"/>
                </a:solidFill>
              </a:rPr>
              <a:t>Haushalte (H), Staat (S), Unternehmen (U), Ausland (A)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8358" y="1333127"/>
            <a:ext cx="11559364" cy="176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Der Wirtschaftskreislauf wird über den Pol der </a:t>
            </a:r>
            <a:r>
              <a:rPr lang="de-DE" sz="2177" b="1" dirty="0">
                <a:solidFill>
                  <a:srgbClr val="000000"/>
                </a:solidFill>
              </a:rPr>
              <a:t>Vermögensveränderung</a:t>
            </a:r>
            <a:r>
              <a:rPr lang="de-DE" sz="2177" dirty="0">
                <a:solidFill>
                  <a:srgbClr val="000000"/>
                </a:solidFill>
              </a:rPr>
              <a:t> </a:t>
            </a:r>
            <a:r>
              <a:rPr lang="de-DE" sz="2177" dirty="0" smtClean="0">
                <a:solidFill>
                  <a:srgbClr val="000000"/>
                </a:solidFill>
              </a:rPr>
              <a:t>(VÄ) geschlossen</a:t>
            </a:r>
            <a:r>
              <a:rPr lang="de-DE" sz="2177" dirty="0">
                <a:solidFill>
                  <a:srgbClr val="000000"/>
                </a:solidFill>
              </a:rPr>
              <a:t>. Über diesen laufen die Ersparnisse und Investitionen der Sektoren bzw. die Forderungen oder Verbindlichkeiten gegenüber dem Ausland.</a:t>
            </a: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8358" y="2575255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Die Pfeile repräsentieren die Geldströme zwischen den Polen</a:t>
            </a: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8358" y="3331051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Ein Wirtschaftskreislauf gilt als geschlossen, wenn an jedem Pol die Summe der Zuflüsse der </a:t>
            </a:r>
            <a:r>
              <a:rPr lang="de-DE" sz="2177" dirty="0" smtClean="0">
                <a:solidFill>
                  <a:srgbClr val="000000"/>
                </a:solidFill>
              </a:rPr>
              <a:t>Summe </a:t>
            </a:r>
            <a:r>
              <a:rPr lang="de-DE" sz="2177" dirty="0">
                <a:solidFill>
                  <a:srgbClr val="000000"/>
                </a:solidFill>
              </a:rPr>
              <a:t>der Abflüsse </a:t>
            </a:r>
            <a:r>
              <a:rPr lang="de-DE" sz="2177" dirty="0" smtClean="0">
                <a:solidFill>
                  <a:srgbClr val="000000"/>
                </a:solidFill>
              </a:rPr>
              <a:t>entspricht (Kreislaufaxiom!).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358" y="4421876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  <a:cs typeface="Times New Roman" pitchFamily="18" charset="0"/>
              </a:rPr>
              <a:t>	→ d.h. alle relevanten Ströme sind berücksichtigt.</a:t>
            </a:r>
            <a:r>
              <a:rPr lang="de-DE" sz="2177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0" name="Rechteck 9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Freihand 11"/>
              <p14:cNvContentPartPr/>
              <p14:nvPr/>
            </p14:nvContentPartPr>
            <p14:xfrm>
              <a:off x="2518458" y="1006717"/>
              <a:ext cx="1125000" cy="48924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1178" y="987277"/>
                <a:ext cx="115956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/>
              <p14:cNvContentPartPr/>
              <p14:nvPr/>
            </p14:nvContentPartPr>
            <p14:xfrm>
              <a:off x="828978" y="1038757"/>
              <a:ext cx="1742760" cy="40212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2418" y="1021477"/>
                <a:ext cx="177624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/>
              <p14:cNvContentPartPr/>
              <p14:nvPr/>
            </p14:nvContentPartPr>
            <p14:xfrm>
              <a:off x="3648498" y="974677"/>
              <a:ext cx="2149200" cy="62352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31578" y="958837"/>
                <a:ext cx="218196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Freihand 17"/>
              <p14:cNvContentPartPr/>
              <p14:nvPr/>
            </p14:nvContentPartPr>
            <p14:xfrm>
              <a:off x="4113258" y="3311077"/>
              <a:ext cx="1150200" cy="5832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98498" y="3295957"/>
                <a:ext cx="11854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Freihand 19"/>
              <p14:cNvContentPartPr/>
              <p14:nvPr/>
            </p14:nvContentPartPr>
            <p14:xfrm>
              <a:off x="849138" y="1455277"/>
              <a:ext cx="6388920" cy="175680"/>
            </p14:xfrm>
          </p:contentPart>
        </mc:Choice>
        <mc:Fallback xmlns="">
          <p:pic>
            <p:nvPicPr>
              <p:cNvPr id="20" name="Freihand 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9418" y="1441237"/>
                <a:ext cx="64159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Freihand 21"/>
              <p14:cNvContentPartPr/>
              <p14:nvPr/>
            </p14:nvContentPartPr>
            <p14:xfrm>
              <a:off x="5968338" y="1664797"/>
              <a:ext cx="3664800" cy="452160"/>
            </p14:xfrm>
          </p:contentPart>
        </mc:Choice>
        <mc:Fallback xmlns="">
          <p:pic>
            <p:nvPicPr>
              <p:cNvPr id="22" name="Freihand 2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50698" y="1647517"/>
                <a:ext cx="369792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Freihand 23"/>
              <p14:cNvContentPartPr/>
              <p14:nvPr/>
            </p14:nvContentPartPr>
            <p14:xfrm>
              <a:off x="501018" y="651397"/>
              <a:ext cx="9156240" cy="1522800"/>
            </p14:xfrm>
          </p:contentPart>
        </mc:Choice>
        <mc:Fallback xmlns="">
          <p:pic>
            <p:nvPicPr>
              <p:cNvPr id="24" name="Freihand 2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4818" y="635917"/>
                <a:ext cx="9188280" cy="15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Freihand 24"/>
              <p14:cNvContentPartPr/>
              <p14:nvPr/>
            </p14:nvContentPartPr>
            <p14:xfrm>
              <a:off x="5703018" y="979357"/>
              <a:ext cx="1644120" cy="45720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87178" y="966757"/>
                <a:ext cx="167508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Freihand 26"/>
              <p14:cNvContentPartPr/>
              <p14:nvPr/>
            </p14:nvContentPartPr>
            <p14:xfrm>
              <a:off x="854178" y="968557"/>
              <a:ext cx="1736640" cy="477000"/>
            </p14:xfrm>
          </p:contentPart>
        </mc:Choice>
        <mc:Fallback xmlns="">
          <p:pic>
            <p:nvPicPr>
              <p:cNvPr id="27" name="Freihand 2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9058" y="957037"/>
                <a:ext cx="176760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Freihand 28"/>
              <p14:cNvContentPartPr/>
              <p14:nvPr/>
            </p14:nvContentPartPr>
            <p14:xfrm>
              <a:off x="4284978" y="4393597"/>
              <a:ext cx="2173680" cy="5760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70218" y="4377037"/>
                <a:ext cx="22057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Freihand 30"/>
              <p14:cNvContentPartPr/>
              <p14:nvPr/>
            </p14:nvContentPartPr>
            <p14:xfrm>
              <a:off x="817098" y="5162557"/>
              <a:ext cx="5180760" cy="10260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7018" y="5150317"/>
                <a:ext cx="5209920" cy="1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2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82835" y="101102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</a:rPr>
              <a:t>Der Wirtschaftskreislauf einer offenen Volkswirtschaft</a:t>
            </a:r>
          </a:p>
        </p:txBody>
      </p:sp>
      <p:sp>
        <p:nvSpPr>
          <p:cNvPr id="65" name="Rechteck 6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9" name="Freihand 88"/>
              <p14:cNvContentPartPr/>
              <p14:nvPr/>
            </p14:nvContentPartPr>
            <p14:xfrm>
              <a:off x="416418" y="997357"/>
              <a:ext cx="522000" cy="405360"/>
            </p14:xfrm>
          </p:contentPart>
        </mc:Choice>
        <mc:Fallback xmlns="">
          <p:pic>
            <p:nvPicPr>
              <p:cNvPr id="89" name="Freihand 8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298" y="982957"/>
                <a:ext cx="5500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918" name="Freihand 38917"/>
              <p14:cNvContentPartPr/>
              <p14:nvPr/>
            </p14:nvContentPartPr>
            <p14:xfrm>
              <a:off x="804138" y="1498117"/>
              <a:ext cx="453600" cy="394560"/>
            </p14:xfrm>
          </p:contentPart>
        </mc:Choice>
        <mc:Fallback xmlns="">
          <p:pic>
            <p:nvPicPr>
              <p:cNvPr id="38918" name="Freihand 389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0098" y="1488037"/>
                <a:ext cx="47952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028" name="Freihand 39027"/>
              <p14:cNvContentPartPr/>
              <p14:nvPr/>
            </p14:nvContentPartPr>
            <p14:xfrm>
              <a:off x="654738" y="3419437"/>
              <a:ext cx="1180080" cy="792360"/>
            </p14:xfrm>
          </p:contentPart>
        </mc:Choice>
        <mc:Fallback xmlns="">
          <p:pic>
            <p:nvPicPr>
              <p:cNvPr id="39028" name="Freihand 3902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9618" y="3403957"/>
                <a:ext cx="1205280" cy="8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076" name="Freihand 39075"/>
              <p14:cNvContentPartPr/>
              <p14:nvPr/>
            </p14:nvContentPartPr>
            <p14:xfrm>
              <a:off x="2533938" y="354037"/>
              <a:ext cx="525240" cy="735480"/>
            </p14:xfrm>
          </p:contentPart>
        </mc:Choice>
        <mc:Fallback xmlns="">
          <p:pic>
            <p:nvPicPr>
              <p:cNvPr id="39076" name="Freihand 3907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20258" y="339277"/>
                <a:ext cx="552960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126" name="Freihand 39125"/>
              <p14:cNvContentPartPr/>
              <p14:nvPr/>
            </p14:nvContentPartPr>
            <p14:xfrm>
              <a:off x="1095738" y="3411157"/>
              <a:ext cx="364680" cy="271800"/>
            </p14:xfrm>
          </p:contentPart>
        </mc:Choice>
        <mc:Fallback xmlns="">
          <p:pic>
            <p:nvPicPr>
              <p:cNvPr id="39126" name="Freihand 3912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9898" y="3398557"/>
                <a:ext cx="3931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218" name="Freihand 39217"/>
              <p14:cNvContentPartPr/>
              <p14:nvPr/>
            </p14:nvContentPartPr>
            <p14:xfrm>
              <a:off x="661578" y="3264997"/>
              <a:ext cx="4506120" cy="92160"/>
            </p14:xfrm>
          </p:contentPart>
        </mc:Choice>
        <mc:Fallback xmlns="">
          <p:pic>
            <p:nvPicPr>
              <p:cNvPr id="39218" name="Freihand 392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9338" y="3245557"/>
                <a:ext cx="45252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282" name="Freihand 39281"/>
              <p14:cNvContentPartPr/>
              <p14:nvPr/>
            </p14:nvContentPartPr>
            <p14:xfrm>
              <a:off x="9537738" y="1032637"/>
              <a:ext cx="2203560" cy="889200"/>
            </p14:xfrm>
          </p:contentPart>
        </mc:Choice>
        <mc:Fallback xmlns="">
          <p:pic>
            <p:nvPicPr>
              <p:cNvPr id="39282" name="Freihand 3928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531618" y="1023997"/>
                <a:ext cx="2223720" cy="9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340" name="Freihand 39339"/>
              <p14:cNvContentPartPr/>
              <p14:nvPr/>
            </p14:nvContentPartPr>
            <p14:xfrm>
              <a:off x="666978" y="3091837"/>
              <a:ext cx="4411800" cy="108720"/>
            </p14:xfrm>
          </p:contentPart>
        </mc:Choice>
        <mc:Fallback xmlns="">
          <p:pic>
            <p:nvPicPr>
              <p:cNvPr id="39340" name="Freihand 3933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1858" y="3073477"/>
                <a:ext cx="4444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342" name="Freihand 39341"/>
              <p14:cNvContentPartPr/>
              <p14:nvPr/>
            </p14:nvContentPartPr>
            <p14:xfrm>
              <a:off x="237858" y="2539237"/>
              <a:ext cx="507240" cy="889560"/>
            </p14:xfrm>
          </p:contentPart>
        </mc:Choice>
        <mc:Fallback xmlns="">
          <p:pic>
            <p:nvPicPr>
              <p:cNvPr id="39342" name="Freihand 3934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3818" y="2526637"/>
                <a:ext cx="533160" cy="9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374" name="Freihand 39373"/>
              <p14:cNvContentPartPr/>
              <p14:nvPr/>
            </p14:nvContentPartPr>
            <p14:xfrm>
              <a:off x="3966378" y="3523477"/>
              <a:ext cx="405720" cy="1202040"/>
            </p14:xfrm>
          </p:contentPart>
        </mc:Choice>
        <mc:Fallback xmlns="">
          <p:pic>
            <p:nvPicPr>
              <p:cNvPr id="39374" name="Freihand 3937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3778" y="3509437"/>
                <a:ext cx="430200" cy="12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9375" name="Freihand 39374"/>
              <p14:cNvContentPartPr/>
              <p14:nvPr/>
            </p14:nvContentPartPr>
            <p14:xfrm>
              <a:off x="1771098" y="4798237"/>
              <a:ext cx="4690800" cy="1096560"/>
            </p14:xfrm>
          </p:contentPart>
        </mc:Choice>
        <mc:Fallback xmlns="">
          <p:pic>
            <p:nvPicPr>
              <p:cNvPr id="39375" name="Freihand 3937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57778" y="4784557"/>
                <a:ext cx="4717080" cy="11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469" name="Freihand 39468"/>
              <p14:cNvContentPartPr/>
              <p14:nvPr/>
            </p14:nvContentPartPr>
            <p14:xfrm>
              <a:off x="4424658" y="2769277"/>
              <a:ext cx="745200" cy="514080"/>
            </p14:xfrm>
          </p:contentPart>
        </mc:Choice>
        <mc:Fallback xmlns="">
          <p:pic>
            <p:nvPicPr>
              <p:cNvPr id="39469" name="Freihand 3946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08098" y="2756677"/>
                <a:ext cx="77904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495" name="Freihand 39494"/>
              <p14:cNvContentPartPr/>
              <p14:nvPr/>
            </p14:nvContentPartPr>
            <p14:xfrm>
              <a:off x="1397058" y="2060077"/>
              <a:ext cx="1195920" cy="553320"/>
            </p14:xfrm>
          </p:contentPart>
        </mc:Choice>
        <mc:Fallback xmlns="">
          <p:pic>
            <p:nvPicPr>
              <p:cNvPr id="39495" name="Freihand 3949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86258" y="2044957"/>
                <a:ext cx="122328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9522" name="Freihand 39521"/>
              <p14:cNvContentPartPr/>
              <p14:nvPr/>
            </p14:nvContentPartPr>
            <p14:xfrm>
              <a:off x="7081098" y="1962157"/>
              <a:ext cx="1492200" cy="271080"/>
            </p14:xfrm>
          </p:contentPart>
        </mc:Choice>
        <mc:Fallback xmlns="">
          <p:pic>
            <p:nvPicPr>
              <p:cNvPr id="39522" name="Freihand 3952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70658" y="1947397"/>
                <a:ext cx="15174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524" name="Freihand 39523"/>
              <p14:cNvContentPartPr/>
              <p14:nvPr/>
            </p14:nvContentPartPr>
            <p14:xfrm>
              <a:off x="2484618" y="1170157"/>
              <a:ext cx="192240" cy="3387240"/>
            </p14:xfrm>
          </p:contentPart>
        </mc:Choice>
        <mc:Fallback xmlns="">
          <p:pic>
            <p:nvPicPr>
              <p:cNvPr id="39524" name="Freihand 3952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71658" y="1157557"/>
                <a:ext cx="217080" cy="34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525" name="Freihand 39524"/>
              <p14:cNvContentPartPr/>
              <p14:nvPr/>
            </p14:nvContentPartPr>
            <p14:xfrm>
              <a:off x="400578" y="3568117"/>
              <a:ext cx="5292000" cy="2491920"/>
            </p14:xfrm>
          </p:contentPart>
        </mc:Choice>
        <mc:Fallback xmlns="">
          <p:pic>
            <p:nvPicPr>
              <p:cNvPr id="39525" name="Freihand 3952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86178" y="3555157"/>
                <a:ext cx="5323320" cy="25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570" name="Freihand 39569"/>
              <p14:cNvContentPartPr/>
              <p14:nvPr/>
            </p14:nvContentPartPr>
            <p14:xfrm>
              <a:off x="9670938" y="2265637"/>
              <a:ext cx="1566720" cy="189720"/>
            </p14:xfrm>
          </p:contentPart>
        </mc:Choice>
        <mc:Fallback xmlns="">
          <p:pic>
            <p:nvPicPr>
              <p:cNvPr id="39570" name="Freihand 3956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664818" y="2251237"/>
                <a:ext cx="1587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593" name="Freihand 39592"/>
              <p14:cNvContentPartPr/>
              <p14:nvPr/>
            </p14:nvContentPartPr>
            <p14:xfrm>
              <a:off x="3067818" y="798997"/>
              <a:ext cx="2079360" cy="2028960"/>
            </p14:xfrm>
          </p:contentPart>
        </mc:Choice>
        <mc:Fallback xmlns="">
          <p:pic>
            <p:nvPicPr>
              <p:cNvPr id="39593" name="Freihand 3959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52698" y="789997"/>
                <a:ext cx="2112840" cy="20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594" name="Freihand 39593"/>
              <p14:cNvContentPartPr/>
              <p14:nvPr/>
            </p14:nvContentPartPr>
            <p14:xfrm>
              <a:off x="4188138" y="1292557"/>
              <a:ext cx="313200" cy="271080"/>
            </p14:xfrm>
          </p:contentPart>
        </mc:Choice>
        <mc:Fallback xmlns="">
          <p:pic>
            <p:nvPicPr>
              <p:cNvPr id="39594" name="Freihand 3959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75538" y="1278498"/>
                <a:ext cx="341280" cy="299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600" name="Freihand 39599"/>
              <p14:cNvContentPartPr/>
              <p14:nvPr/>
            </p14:nvContentPartPr>
            <p14:xfrm>
              <a:off x="3673338" y="3438877"/>
              <a:ext cx="909360" cy="1382400"/>
            </p14:xfrm>
          </p:contentPart>
        </mc:Choice>
        <mc:Fallback xmlns="">
          <p:pic>
            <p:nvPicPr>
              <p:cNvPr id="39600" name="Freihand 3959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56058" y="3426277"/>
                <a:ext cx="944640" cy="14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604" name="Freihand 39603"/>
              <p14:cNvContentPartPr/>
              <p14:nvPr/>
            </p14:nvContentPartPr>
            <p14:xfrm>
              <a:off x="335778" y="669397"/>
              <a:ext cx="2088720" cy="2230200"/>
            </p14:xfrm>
          </p:contentPart>
        </mc:Choice>
        <mc:Fallback xmlns="">
          <p:pic>
            <p:nvPicPr>
              <p:cNvPr id="39604" name="Freihand 3960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1018" y="655717"/>
                <a:ext cx="2114280" cy="22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624" name="Freihand 39623"/>
              <p14:cNvContentPartPr/>
              <p14:nvPr/>
            </p14:nvContentPartPr>
            <p14:xfrm>
              <a:off x="5915778" y="751477"/>
              <a:ext cx="966600" cy="143280"/>
            </p14:xfrm>
          </p:contentPart>
        </mc:Choice>
        <mc:Fallback xmlns="">
          <p:pic>
            <p:nvPicPr>
              <p:cNvPr id="39624" name="Freihand 3962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00658" y="734197"/>
                <a:ext cx="9986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627" name="Freihand 39626"/>
              <p14:cNvContentPartPr/>
              <p14:nvPr/>
            </p14:nvContentPartPr>
            <p14:xfrm>
              <a:off x="5132058" y="3938197"/>
              <a:ext cx="1366200" cy="527760"/>
            </p14:xfrm>
          </p:contentPart>
        </mc:Choice>
        <mc:Fallback xmlns="">
          <p:pic>
            <p:nvPicPr>
              <p:cNvPr id="39627" name="Freihand 3962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116578" y="3926317"/>
                <a:ext cx="139896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651" name="Freihand 39650"/>
              <p14:cNvContentPartPr/>
              <p14:nvPr/>
            </p14:nvContentPartPr>
            <p14:xfrm>
              <a:off x="598938" y="3492517"/>
              <a:ext cx="1684440" cy="1421280"/>
            </p14:xfrm>
          </p:contentPart>
        </mc:Choice>
        <mc:Fallback xmlns="">
          <p:pic>
            <p:nvPicPr>
              <p:cNvPr id="39651" name="Freihand 39650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8138" y="3485317"/>
                <a:ext cx="1710720" cy="14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9659" name="Freihand 39658"/>
              <p14:cNvContentPartPr/>
              <p14:nvPr/>
            </p14:nvContentPartPr>
            <p14:xfrm>
              <a:off x="2360418" y="4701397"/>
              <a:ext cx="679680" cy="774000"/>
            </p14:xfrm>
          </p:contentPart>
        </mc:Choice>
        <mc:Fallback xmlns="">
          <p:pic>
            <p:nvPicPr>
              <p:cNvPr id="39659" name="Freihand 3965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45658" y="4688437"/>
                <a:ext cx="70776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9661" name="Freihand 39660"/>
              <p14:cNvContentPartPr/>
              <p14:nvPr/>
            </p14:nvContentPartPr>
            <p14:xfrm>
              <a:off x="3206418" y="5237797"/>
              <a:ext cx="2385720" cy="219600"/>
            </p14:xfrm>
          </p:contentPart>
        </mc:Choice>
        <mc:Fallback xmlns="">
          <p:pic>
            <p:nvPicPr>
              <p:cNvPr id="39661" name="Freihand 3966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93098" y="5225917"/>
                <a:ext cx="2416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9669" name="Freihand 39668"/>
              <p14:cNvContentPartPr/>
              <p14:nvPr/>
            </p14:nvContentPartPr>
            <p14:xfrm>
              <a:off x="5733978" y="764437"/>
              <a:ext cx="1119960" cy="114120"/>
            </p14:xfrm>
          </p:contentPart>
        </mc:Choice>
        <mc:Fallback xmlns="">
          <p:pic>
            <p:nvPicPr>
              <p:cNvPr id="39669" name="Freihand 3966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21018" y="748597"/>
                <a:ext cx="11466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675" name="Freihand 39674"/>
              <p14:cNvContentPartPr/>
              <p14:nvPr/>
            </p14:nvContentPartPr>
            <p14:xfrm>
              <a:off x="3062778" y="3390277"/>
              <a:ext cx="2094840" cy="1543680"/>
            </p14:xfrm>
          </p:contentPart>
        </mc:Choice>
        <mc:Fallback xmlns="">
          <p:pic>
            <p:nvPicPr>
              <p:cNvPr id="39675" name="Freihand 3967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47658" y="3378757"/>
                <a:ext cx="2123280" cy="15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9731" name="Freihand 39730"/>
              <p14:cNvContentPartPr/>
              <p14:nvPr/>
            </p14:nvContentPartPr>
            <p14:xfrm>
              <a:off x="10924818" y="702157"/>
              <a:ext cx="1060920" cy="523440"/>
            </p14:xfrm>
          </p:contentPart>
        </mc:Choice>
        <mc:Fallback xmlns="">
          <p:pic>
            <p:nvPicPr>
              <p:cNvPr id="39731" name="Freihand 3973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908978" y="689917"/>
                <a:ext cx="108936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732" name="Freihand 39731"/>
              <p14:cNvContentPartPr/>
              <p14:nvPr/>
            </p14:nvContentPartPr>
            <p14:xfrm>
              <a:off x="9630978" y="1016077"/>
              <a:ext cx="873360" cy="483480"/>
            </p14:xfrm>
          </p:contentPart>
        </mc:Choice>
        <mc:Fallback xmlns="">
          <p:pic>
            <p:nvPicPr>
              <p:cNvPr id="39732" name="Freihand 39731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623418" y="1004557"/>
                <a:ext cx="89064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9738" name="Freihand 39737"/>
              <p14:cNvContentPartPr/>
              <p14:nvPr/>
            </p14:nvContentPartPr>
            <p14:xfrm>
              <a:off x="7856538" y="3643357"/>
              <a:ext cx="1368000" cy="341640"/>
            </p14:xfrm>
          </p:contentPart>
        </mc:Choice>
        <mc:Fallback xmlns="">
          <p:pic>
            <p:nvPicPr>
              <p:cNvPr id="39738" name="Freihand 39737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846098" y="3630037"/>
                <a:ext cx="13932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751" name="Freihand 39750"/>
              <p14:cNvContentPartPr/>
              <p14:nvPr/>
            </p14:nvContentPartPr>
            <p14:xfrm>
              <a:off x="9853098" y="3104077"/>
              <a:ext cx="1698120" cy="525240"/>
            </p14:xfrm>
          </p:contentPart>
        </mc:Choice>
        <mc:Fallback xmlns="">
          <p:pic>
            <p:nvPicPr>
              <p:cNvPr id="39751" name="Freihand 39750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843378" y="3086437"/>
                <a:ext cx="172548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755" name="Freihand 39754"/>
              <p14:cNvContentPartPr/>
              <p14:nvPr/>
            </p14:nvContentPartPr>
            <p14:xfrm>
              <a:off x="10453938" y="3287677"/>
              <a:ext cx="1181880" cy="674280"/>
            </p14:xfrm>
          </p:contentPart>
        </mc:Choice>
        <mc:Fallback xmlns="">
          <p:pic>
            <p:nvPicPr>
              <p:cNvPr id="39755" name="Freihand 39754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438818" y="3272557"/>
                <a:ext cx="121104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9760" name="Freihand 39759"/>
              <p14:cNvContentPartPr/>
              <p14:nvPr/>
            </p14:nvContentPartPr>
            <p14:xfrm>
              <a:off x="7250658" y="3799237"/>
              <a:ext cx="3322080" cy="954720"/>
            </p14:xfrm>
          </p:contentPart>
        </mc:Choice>
        <mc:Fallback xmlns="">
          <p:pic>
            <p:nvPicPr>
              <p:cNvPr id="39760" name="Freihand 39759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33738" y="3790597"/>
                <a:ext cx="3349440" cy="9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809" name="Freihand 39808"/>
              <p14:cNvContentPartPr/>
              <p14:nvPr/>
            </p14:nvContentPartPr>
            <p14:xfrm>
              <a:off x="2621778" y="6217357"/>
              <a:ext cx="585000" cy="486000"/>
            </p14:xfrm>
          </p:contentPart>
        </mc:Choice>
        <mc:Fallback xmlns="">
          <p:pic>
            <p:nvPicPr>
              <p:cNvPr id="39809" name="Freihand 39808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07378" y="6201877"/>
                <a:ext cx="61236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811" name="Freihand 39810"/>
              <p14:cNvContentPartPr/>
              <p14:nvPr/>
            </p14:nvContentPartPr>
            <p14:xfrm>
              <a:off x="4462818" y="6471877"/>
              <a:ext cx="2832480" cy="228960"/>
            </p14:xfrm>
          </p:contentPart>
        </mc:Choice>
        <mc:Fallback xmlns="">
          <p:pic>
            <p:nvPicPr>
              <p:cNvPr id="39811" name="Freihand 39810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50218" y="6457117"/>
                <a:ext cx="28648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816" name="Freihand 39815"/>
              <p14:cNvContentPartPr/>
              <p14:nvPr/>
            </p14:nvContentPartPr>
            <p14:xfrm>
              <a:off x="3918138" y="3715717"/>
              <a:ext cx="642240" cy="335520"/>
            </p14:xfrm>
          </p:contentPart>
        </mc:Choice>
        <mc:Fallback xmlns="">
          <p:pic>
            <p:nvPicPr>
              <p:cNvPr id="39816" name="Freihand 39815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906258" y="3703117"/>
                <a:ext cx="6667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9828" name="Freihand 39827"/>
              <p14:cNvContentPartPr/>
              <p14:nvPr/>
            </p14:nvContentPartPr>
            <p14:xfrm>
              <a:off x="5188578" y="2736517"/>
              <a:ext cx="601560" cy="735840"/>
            </p14:xfrm>
          </p:contentPart>
        </mc:Choice>
        <mc:Fallback xmlns="">
          <p:pic>
            <p:nvPicPr>
              <p:cNvPr id="39828" name="Freihand 39827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173458" y="2727517"/>
                <a:ext cx="632880" cy="7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9854" name="Freihand 39853"/>
              <p14:cNvContentPartPr/>
              <p14:nvPr/>
            </p14:nvContentPartPr>
            <p14:xfrm>
              <a:off x="7461258" y="5485837"/>
              <a:ext cx="1006560" cy="538560"/>
            </p14:xfrm>
          </p:contentPart>
        </mc:Choice>
        <mc:Fallback xmlns="">
          <p:pic>
            <p:nvPicPr>
              <p:cNvPr id="39854" name="Freihand 39853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45778" y="5469997"/>
                <a:ext cx="103644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9858" name="Freihand 39857"/>
              <p14:cNvContentPartPr/>
              <p14:nvPr/>
            </p14:nvContentPartPr>
            <p14:xfrm>
              <a:off x="3825978" y="6091357"/>
              <a:ext cx="1750680" cy="614160"/>
            </p14:xfrm>
          </p:contentPart>
        </mc:Choice>
        <mc:Fallback xmlns="">
          <p:pic>
            <p:nvPicPr>
              <p:cNvPr id="39858" name="Freihand 39857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06538" y="6069757"/>
                <a:ext cx="178920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9861" name="Freihand 39860"/>
              <p14:cNvContentPartPr/>
              <p14:nvPr/>
            </p14:nvContentPartPr>
            <p14:xfrm>
              <a:off x="7581858" y="5533357"/>
              <a:ext cx="954000" cy="458280"/>
            </p14:xfrm>
          </p:contentPart>
        </mc:Choice>
        <mc:Fallback xmlns="">
          <p:pic>
            <p:nvPicPr>
              <p:cNvPr id="39861" name="Freihand 39860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71418" y="5518597"/>
                <a:ext cx="97704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9863" name="Freihand 39862"/>
              <p14:cNvContentPartPr/>
              <p14:nvPr/>
            </p14:nvContentPartPr>
            <p14:xfrm>
              <a:off x="7116378" y="4765117"/>
              <a:ext cx="1191960" cy="408960"/>
            </p14:xfrm>
          </p:contentPart>
        </mc:Choice>
        <mc:Fallback xmlns="">
          <p:pic>
            <p:nvPicPr>
              <p:cNvPr id="39863" name="Freihand 39862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01258" y="4749997"/>
                <a:ext cx="122220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9864" name="Freihand 39863"/>
              <p14:cNvContentPartPr/>
              <p14:nvPr/>
            </p14:nvContentPartPr>
            <p14:xfrm>
              <a:off x="5814978" y="4983997"/>
              <a:ext cx="872640" cy="1011240"/>
            </p14:xfrm>
          </p:contentPart>
        </mc:Choice>
        <mc:Fallback xmlns="">
          <p:pic>
            <p:nvPicPr>
              <p:cNvPr id="39864" name="Freihand 39863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03818" y="4971757"/>
                <a:ext cx="898200" cy="10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9868" name="Freihand 39867"/>
              <p14:cNvContentPartPr/>
              <p14:nvPr/>
            </p14:nvContentPartPr>
            <p14:xfrm>
              <a:off x="3935418" y="6534517"/>
              <a:ext cx="1315080" cy="213480"/>
            </p14:xfrm>
          </p:contentPart>
        </mc:Choice>
        <mc:Fallback xmlns="">
          <p:pic>
            <p:nvPicPr>
              <p:cNvPr id="39868" name="Freihand 39867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921018" y="6520117"/>
                <a:ext cx="13438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9871" name="Freihand 39870"/>
              <p14:cNvContentPartPr/>
              <p14:nvPr/>
            </p14:nvContentPartPr>
            <p14:xfrm>
              <a:off x="5848098" y="5541637"/>
              <a:ext cx="1085400" cy="978840"/>
            </p14:xfrm>
          </p:contentPart>
        </mc:Choice>
        <mc:Fallback xmlns="">
          <p:pic>
            <p:nvPicPr>
              <p:cNvPr id="39871" name="Freihand 39870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834058" y="5531197"/>
                <a:ext cx="1109880" cy="10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9873" name="Freihand 39872"/>
              <p14:cNvContentPartPr/>
              <p14:nvPr/>
            </p14:nvContentPartPr>
            <p14:xfrm>
              <a:off x="5475858" y="3504397"/>
              <a:ext cx="671400" cy="1580400"/>
            </p14:xfrm>
          </p:contentPart>
        </mc:Choice>
        <mc:Fallback xmlns="">
          <p:pic>
            <p:nvPicPr>
              <p:cNvPr id="39873" name="Freihand 39872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64338" y="3489637"/>
                <a:ext cx="702720" cy="16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9874" name="Freihand 39873"/>
              <p14:cNvContentPartPr/>
              <p14:nvPr/>
            </p14:nvContentPartPr>
            <p14:xfrm>
              <a:off x="7596258" y="5582317"/>
              <a:ext cx="855000" cy="373680"/>
            </p14:xfrm>
          </p:contentPart>
        </mc:Choice>
        <mc:Fallback xmlns="">
          <p:pic>
            <p:nvPicPr>
              <p:cNvPr id="39874" name="Freihand 39873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582218" y="5568277"/>
                <a:ext cx="8830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9877" name="Freihand 39876"/>
              <p14:cNvContentPartPr/>
              <p14:nvPr/>
            </p14:nvContentPartPr>
            <p14:xfrm>
              <a:off x="2138658" y="363757"/>
              <a:ext cx="1353600" cy="932400"/>
            </p14:xfrm>
          </p:contentPart>
        </mc:Choice>
        <mc:Fallback xmlns="">
          <p:pic>
            <p:nvPicPr>
              <p:cNvPr id="39877" name="Freihand 39876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123898" y="350077"/>
                <a:ext cx="1383480" cy="9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9881" name="Freihand 39880"/>
              <p14:cNvContentPartPr/>
              <p14:nvPr/>
            </p14:nvContentPartPr>
            <p14:xfrm>
              <a:off x="2670738" y="1911397"/>
              <a:ext cx="573120" cy="788400"/>
            </p14:xfrm>
          </p:contentPart>
        </mc:Choice>
        <mc:Fallback xmlns="">
          <p:pic>
            <p:nvPicPr>
              <p:cNvPr id="39881" name="Freihand 39880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55978" y="1896997"/>
                <a:ext cx="60336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9882" name="Freihand 39881"/>
              <p14:cNvContentPartPr/>
              <p14:nvPr/>
            </p14:nvContentPartPr>
            <p14:xfrm>
              <a:off x="2389218" y="529357"/>
              <a:ext cx="709920" cy="1972800"/>
            </p14:xfrm>
          </p:contentPart>
        </mc:Choice>
        <mc:Fallback xmlns="">
          <p:pic>
            <p:nvPicPr>
              <p:cNvPr id="39882" name="Freihand 3988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80938" y="515677"/>
                <a:ext cx="735120" cy="20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9883" name="Freihand 39882"/>
              <p14:cNvContentPartPr/>
              <p14:nvPr/>
            </p14:nvContentPartPr>
            <p14:xfrm>
              <a:off x="160818" y="2791957"/>
              <a:ext cx="511560" cy="705960"/>
            </p14:xfrm>
          </p:contentPart>
        </mc:Choice>
        <mc:Fallback xmlns="">
          <p:pic>
            <p:nvPicPr>
              <p:cNvPr id="39883" name="Freihand 39882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47138" y="2781157"/>
                <a:ext cx="53928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9885" name="Freihand 39884"/>
              <p14:cNvContentPartPr/>
              <p14:nvPr/>
            </p14:nvContentPartPr>
            <p14:xfrm>
              <a:off x="3123258" y="403357"/>
              <a:ext cx="51120" cy="2520"/>
            </p14:xfrm>
          </p:contentPart>
        </mc:Choice>
        <mc:Fallback xmlns="">
          <p:pic>
            <p:nvPicPr>
              <p:cNvPr id="39885" name="Freihand 39884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115698" y="392557"/>
                <a:ext cx="669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9888" name="Freihand 39887"/>
              <p14:cNvContentPartPr/>
              <p14:nvPr/>
            </p14:nvContentPartPr>
            <p14:xfrm>
              <a:off x="122658" y="396877"/>
              <a:ext cx="6773040" cy="5786280"/>
            </p14:xfrm>
          </p:contentPart>
        </mc:Choice>
        <mc:Fallback xmlns="">
          <p:pic>
            <p:nvPicPr>
              <p:cNvPr id="39888" name="Freihand 39887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6818" y="383917"/>
                <a:ext cx="6804360" cy="58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9889" name="Freihand 39888"/>
              <p14:cNvContentPartPr/>
              <p14:nvPr/>
            </p14:nvContentPartPr>
            <p14:xfrm>
              <a:off x="7772298" y="-2723"/>
              <a:ext cx="4259520" cy="527040"/>
            </p14:xfrm>
          </p:contentPart>
        </mc:Choice>
        <mc:Fallback xmlns="">
          <p:pic>
            <p:nvPicPr>
              <p:cNvPr id="39889" name="Freihand 39888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55378" y="-12083"/>
                <a:ext cx="42901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9890" name="Freihand 39889"/>
              <p14:cNvContentPartPr/>
              <p14:nvPr/>
            </p14:nvContentPartPr>
            <p14:xfrm>
              <a:off x="7477098" y="999877"/>
              <a:ext cx="2125440" cy="700920"/>
            </p14:xfrm>
          </p:contentPart>
        </mc:Choice>
        <mc:Fallback xmlns="">
          <p:pic>
            <p:nvPicPr>
              <p:cNvPr id="39890" name="Freihand 39889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460178" y="979717"/>
                <a:ext cx="215424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9891" name="Freihand 39890"/>
              <p14:cNvContentPartPr/>
              <p14:nvPr/>
            </p14:nvContentPartPr>
            <p14:xfrm>
              <a:off x="2812218" y="1892677"/>
              <a:ext cx="979920" cy="815400"/>
            </p14:xfrm>
          </p:contentPart>
        </mc:Choice>
        <mc:Fallback xmlns="">
          <p:pic>
            <p:nvPicPr>
              <p:cNvPr id="39891" name="Freihand 39890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800338" y="1874309"/>
                <a:ext cx="1008360" cy="848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9892" name="Freihand 39891"/>
              <p14:cNvContentPartPr/>
              <p14:nvPr/>
            </p14:nvContentPartPr>
            <p14:xfrm>
              <a:off x="4971138" y="3331237"/>
              <a:ext cx="149040" cy="213840"/>
            </p14:xfrm>
          </p:contentPart>
        </mc:Choice>
        <mc:Fallback xmlns="">
          <p:pic>
            <p:nvPicPr>
              <p:cNvPr id="39892" name="Freihand 39891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956018" y="3315731"/>
                <a:ext cx="179640" cy="243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9893" name="Freihand 39892"/>
              <p14:cNvContentPartPr/>
              <p14:nvPr/>
            </p14:nvContentPartPr>
            <p14:xfrm>
              <a:off x="2761098" y="1244317"/>
              <a:ext cx="102960" cy="3263040"/>
            </p14:xfrm>
          </p:contentPart>
        </mc:Choice>
        <mc:Fallback xmlns="">
          <p:pic>
            <p:nvPicPr>
              <p:cNvPr id="39893" name="Freihand 39892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746698" y="1228837"/>
                <a:ext cx="132480" cy="32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9894" name="Freihand 39893"/>
              <p14:cNvContentPartPr/>
              <p14:nvPr/>
            </p14:nvContentPartPr>
            <p14:xfrm>
              <a:off x="5234658" y="2781877"/>
              <a:ext cx="548280" cy="715320"/>
            </p14:xfrm>
          </p:contentPart>
        </mc:Choice>
        <mc:Fallback xmlns="">
          <p:pic>
            <p:nvPicPr>
              <p:cNvPr id="39894" name="Freihand 39893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220978" y="2769997"/>
                <a:ext cx="57672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9896" name="Freihand 39895"/>
              <p14:cNvContentPartPr/>
              <p14:nvPr/>
            </p14:nvContentPartPr>
            <p14:xfrm>
              <a:off x="2388138" y="4662517"/>
              <a:ext cx="592200" cy="916920"/>
            </p14:xfrm>
          </p:contentPart>
        </mc:Choice>
        <mc:Fallback xmlns="">
          <p:pic>
            <p:nvPicPr>
              <p:cNvPr id="39896" name="Freihand 39895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375898" y="4650277"/>
                <a:ext cx="618120" cy="9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9898" name="Freihand 39897"/>
              <p14:cNvContentPartPr/>
              <p14:nvPr/>
            </p14:nvContentPartPr>
            <p14:xfrm>
              <a:off x="5828298" y="5048797"/>
              <a:ext cx="856440" cy="973440"/>
            </p14:xfrm>
          </p:contentPart>
        </mc:Choice>
        <mc:Fallback xmlns="">
          <p:pic>
            <p:nvPicPr>
              <p:cNvPr id="39898" name="Freihand 39897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819298" y="5034037"/>
                <a:ext cx="878760" cy="9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9900" name="Freihand 39899"/>
              <p14:cNvContentPartPr/>
              <p14:nvPr/>
            </p14:nvContentPartPr>
            <p14:xfrm>
              <a:off x="701898" y="1305517"/>
              <a:ext cx="658800" cy="835200"/>
            </p14:xfrm>
          </p:contentPart>
        </mc:Choice>
        <mc:Fallback xmlns="">
          <p:pic>
            <p:nvPicPr>
              <p:cNvPr id="39900" name="Freihand 39899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90018" y="1291477"/>
                <a:ext cx="68256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9901" name="Freihand 39900"/>
              <p14:cNvContentPartPr/>
              <p14:nvPr/>
            </p14:nvContentPartPr>
            <p14:xfrm>
              <a:off x="5924778" y="3625357"/>
              <a:ext cx="705240" cy="737640"/>
            </p14:xfrm>
          </p:contentPart>
        </mc:Choice>
        <mc:Fallback xmlns="">
          <p:pic>
            <p:nvPicPr>
              <p:cNvPr id="39901" name="Freihand 39900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912178" y="3615997"/>
                <a:ext cx="732600" cy="7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39902" name="Freihand 39901"/>
              <p14:cNvContentPartPr/>
              <p14:nvPr/>
            </p14:nvContentPartPr>
            <p14:xfrm>
              <a:off x="3931098" y="6157597"/>
              <a:ext cx="3144960" cy="520920"/>
            </p14:xfrm>
          </p:contentPart>
        </mc:Choice>
        <mc:Fallback xmlns="">
          <p:pic>
            <p:nvPicPr>
              <p:cNvPr id="39902" name="Freihand 39901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915618" y="6139237"/>
                <a:ext cx="317268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9903" name="Freihand 39902"/>
              <p14:cNvContentPartPr/>
              <p14:nvPr/>
            </p14:nvContentPartPr>
            <p14:xfrm>
              <a:off x="6004338" y="4792837"/>
              <a:ext cx="214920" cy="232200"/>
            </p14:xfrm>
          </p:contentPart>
        </mc:Choice>
        <mc:Fallback xmlns="">
          <p:pic>
            <p:nvPicPr>
              <p:cNvPr id="39903" name="Freihand 39902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994258" y="4778797"/>
                <a:ext cx="2408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9905" name="Freihand 39904"/>
              <p14:cNvContentPartPr/>
              <p14:nvPr/>
            </p14:nvContentPartPr>
            <p14:xfrm>
              <a:off x="5439858" y="1048477"/>
              <a:ext cx="6644520" cy="3370680"/>
            </p14:xfrm>
          </p:contentPart>
        </mc:Choice>
        <mc:Fallback xmlns="">
          <p:pic>
            <p:nvPicPr>
              <p:cNvPr id="39905" name="Freihand 39904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424378" y="1039837"/>
                <a:ext cx="6678720" cy="33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9911" name="Freihand 39910"/>
              <p14:cNvContentPartPr/>
              <p14:nvPr/>
            </p14:nvContentPartPr>
            <p14:xfrm>
              <a:off x="7898658" y="3677557"/>
              <a:ext cx="1252440" cy="333360"/>
            </p14:xfrm>
          </p:contentPart>
        </mc:Choice>
        <mc:Fallback xmlns="">
          <p:pic>
            <p:nvPicPr>
              <p:cNvPr id="39911" name="Freihand 39910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884258" y="3660997"/>
                <a:ext cx="128232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9913" name="Freihand 39912"/>
              <p14:cNvContentPartPr/>
              <p14:nvPr/>
            </p14:nvContentPartPr>
            <p14:xfrm>
              <a:off x="9619818" y="453397"/>
              <a:ext cx="756720" cy="122760"/>
            </p14:xfrm>
          </p:contentPart>
        </mc:Choice>
        <mc:Fallback xmlns="">
          <p:pic>
            <p:nvPicPr>
              <p:cNvPr id="39913" name="Freihand 39912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608658" y="439357"/>
                <a:ext cx="7815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9914" name="Freihand 39913"/>
              <p14:cNvContentPartPr/>
              <p14:nvPr/>
            </p14:nvContentPartPr>
            <p14:xfrm>
              <a:off x="10444938" y="3262117"/>
              <a:ext cx="1166040" cy="550080"/>
            </p14:xfrm>
          </p:contentPart>
        </mc:Choice>
        <mc:Fallback xmlns="">
          <p:pic>
            <p:nvPicPr>
              <p:cNvPr id="39914" name="Freihand 39913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430538" y="3245917"/>
                <a:ext cx="119880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9915" name="Freihand 39914"/>
              <p14:cNvContentPartPr/>
              <p14:nvPr/>
            </p14:nvContentPartPr>
            <p14:xfrm>
              <a:off x="10112298" y="3195517"/>
              <a:ext cx="1362240" cy="405360"/>
            </p14:xfrm>
          </p:contentPart>
        </mc:Choice>
        <mc:Fallback xmlns="">
          <p:pic>
            <p:nvPicPr>
              <p:cNvPr id="39915" name="Freihand 39914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101498" y="3180397"/>
                <a:ext cx="13874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9917" name="Freihand 39916"/>
              <p14:cNvContentPartPr/>
              <p14:nvPr/>
            </p14:nvContentPartPr>
            <p14:xfrm>
              <a:off x="8536218" y="4058077"/>
              <a:ext cx="523800" cy="191880"/>
            </p14:xfrm>
          </p:contentPart>
        </mc:Choice>
        <mc:Fallback xmlns="">
          <p:pic>
            <p:nvPicPr>
              <p:cNvPr id="39917" name="Freihand 39916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523258" y="4044037"/>
                <a:ext cx="5511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9918" name="Freihand 39917"/>
              <p14:cNvContentPartPr/>
              <p14:nvPr/>
            </p14:nvContentPartPr>
            <p14:xfrm>
              <a:off x="11005818" y="4539037"/>
              <a:ext cx="360" cy="360"/>
            </p14:xfrm>
          </p:contentPart>
        </mc:Choice>
        <mc:Fallback xmlns="">
          <p:pic>
            <p:nvPicPr>
              <p:cNvPr id="39918" name="Freihand 39917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988898" y="4522117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39919" name="Freihand 39918"/>
              <p14:cNvContentPartPr/>
              <p14:nvPr/>
            </p14:nvContentPartPr>
            <p14:xfrm>
              <a:off x="12038298" y="4493317"/>
              <a:ext cx="10080" cy="28080"/>
            </p14:xfrm>
          </p:contentPart>
        </mc:Choice>
        <mc:Fallback xmlns="">
          <p:pic>
            <p:nvPicPr>
              <p:cNvPr id="39919" name="Freihand 39918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2021378" y="4476397"/>
                <a:ext cx="439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39920" name="Freihand 39919"/>
              <p14:cNvContentPartPr/>
              <p14:nvPr/>
            </p14:nvContentPartPr>
            <p14:xfrm>
              <a:off x="7049778" y="4509517"/>
              <a:ext cx="1619280" cy="1550880"/>
            </p14:xfrm>
          </p:contentPart>
        </mc:Choice>
        <mc:Fallback xmlns="">
          <p:pic>
            <p:nvPicPr>
              <p:cNvPr id="39920" name="Freihand 39919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034658" y="4496197"/>
                <a:ext cx="1648440" cy="15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9921" name="Freihand 39920"/>
              <p14:cNvContentPartPr/>
              <p14:nvPr/>
            </p14:nvContentPartPr>
            <p14:xfrm>
              <a:off x="11861538" y="4693477"/>
              <a:ext cx="360" cy="360"/>
            </p14:xfrm>
          </p:contentPart>
        </mc:Choice>
        <mc:Fallback xmlns="">
          <p:pic>
            <p:nvPicPr>
              <p:cNvPr id="39921" name="Freihand 39920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844618" y="4676557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9922" name="Freihand 39921"/>
              <p14:cNvContentPartPr/>
              <p14:nvPr/>
            </p14:nvContentPartPr>
            <p14:xfrm>
              <a:off x="10383018" y="4830277"/>
              <a:ext cx="360" cy="360"/>
            </p14:xfrm>
          </p:contentPart>
        </mc:Choice>
        <mc:Fallback xmlns="">
          <p:pic>
            <p:nvPicPr>
              <p:cNvPr id="39922" name="Freihand 39921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366098" y="4813357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9923" name="Freihand 39922"/>
              <p14:cNvContentPartPr/>
              <p14:nvPr/>
            </p14:nvContentPartPr>
            <p14:xfrm>
              <a:off x="10942098" y="5340757"/>
              <a:ext cx="360" cy="360"/>
            </p14:xfrm>
          </p:contentPart>
        </mc:Choice>
        <mc:Fallback xmlns="">
          <p:pic>
            <p:nvPicPr>
              <p:cNvPr id="39923" name="Freihand 39922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925178" y="5323837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39926" name="Freihand 39925"/>
              <p14:cNvContentPartPr/>
              <p14:nvPr/>
            </p14:nvContentPartPr>
            <p14:xfrm>
              <a:off x="7416258" y="1146397"/>
              <a:ext cx="738000" cy="280080"/>
            </p14:xfrm>
          </p:contentPart>
        </mc:Choice>
        <mc:Fallback xmlns="">
          <p:pic>
            <p:nvPicPr>
              <p:cNvPr id="39926" name="Freihand 39925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406538" y="1132357"/>
                <a:ext cx="7624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39927" name="Freihand 39926"/>
              <p14:cNvContentPartPr/>
              <p14:nvPr/>
            </p14:nvContentPartPr>
            <p14:xfrm>
              <a:off x="8288538" y="1398037"/>
              <a:ext cx="604800" cy="312120"/>
            </p14:xfrm>
          </p:contentPart>
        </mc:Choice>
        <mc:Fallback xmlns="">
          <p:pic>
            <p:nvPicPr>
              <p:cNvPr id="39927" name="Freihand 39926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277018" y="1383277"/>
                <a:ext cx="62856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39929" name="Freihand 39928"/>
              <p14:cNvContentPartPr/>
              <p14:nvPr/>
            </p14:nvContentPartPr>
            <p14:xfrm>
              <a:off x="9157218" y="1882237"/>
              <a:ext cx="426240" cy="597600"/>
            </p14:xfrm>
          </p:contentPart>
        </mc:Choice>
        <mc:Fallback xmlns="">
          <p:pic>
            <p:nvPicPr>
              <p:cNvPr id="39929" name="Freihand 39928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141738" y="1869637"/>
                <a:ext cx="45756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39930" name="Freihand 39929"/>
              <p14:cNvContentPartPr/>
              <p14:nvPr/>
            </p14:nvContentPartPr>
            <p14:xfrm>
              <a:off x="9614778" y="1930477"/>
              <a:ext cx="1685520" cy="406440"/>
            </p14:xfrm>
          </p:contentPart>
        </mc:Choice>
        <mc:Fallback xmlns="">
          <p:pic>
            <p:nvPicPr>
              <p:cNvPr id="39930" name="Freihand 39929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598578" y="1914277"/>
                <a:ext cx="171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39931" name="Freihand 39930"/>
              <p14:cNvContentPartPr/>
              <p14:nvPr/>
            </p14:nvContentPartPr>
            <p14:xfrm>
              <a:off x="9288978" y="2073037"/>
              <a:ext cx="209160" cy="189360"/>
            </p14:xfrm>
          </p:contentPart>
        </mc:Choice>
        <mc:Fallback xmlns="">
          <p:pic>
            <p:nvPicPr>
              <p:cNvPr id="39931" name="Freihand 39930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277098" y="2053597"/>
                <a:ext cx="2340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39933" name="Freihand 39932"/>
              <p14:cNvContentPartPr/>
              <p14:nvPr/>
            </p14:nvContentPartPr>
            <p14:xfrm>
              <a:off x="11924898" y="3986797"/>
              <a:ext cx="48960" cy="4320"/>
            </p14:xfrm>
          </p:contentPart>
        </mc:Choice>
        <mc:Fallback xmlns="">
          <p:pic>
            <p:nvPicPr>
              <p:cNvPr id="39933" name="Freihand 39932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1907978" y="3969877"/>
                <a:ext cx="828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39937" name="Freihand 39936"/>
              <p14:cNvContentPartPr/>
              <p14:nvPr/>
            </p14:nvContentPartPr>
            <p14:xfrm>
              <a:off x="5810658" y="493717"/>
              <a:ext cx="945720" cy="315720"/>
            </p14:xfrm>
          </p:contentPart>
        </mc:Choice>
        <mc:Fallback xmlns="">
          <p:pic>
            <p:nvPicPr>
              <p:cNvPr id="39937" name="Freihand 39936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796618" y="480397"/>
                <a:ext cx="97200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39938" name="Freihand 39937"/>
              <p14:cNvContentPartPr/>
              <p14:nvPr/>
            </p14:nvContentPartPr>
            <p14:xfrm>
              <a:off x="3492978" y="521077"/>
              <a:ext cx="8484840" cy="1158480"/>
            </p14:xfrm>
          </p:contentPart>
        </mc:Choice>
        <mc:Fallback xmlns="">
          <p:pic>
            <p:nvPicPr>
              <p:cNvPr id="39938" name="Freihand 39937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481818" y="508117"/>
                <a:ext cx="8507880" cy="11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39939" name="Freihand 39938"/>
              <p14:cNvContentPartPr/>
              <p14:nvPr/>
            </p14:nvContentPartPr>
            <p14:xfrm>
              <a:off x="4502418" y="568597"/>
              <a:ext cx="5010120" cy="1174320"/>
            </p14:xfrm>
          </p:contentPart>
        </mc:Choice>
        <mc:Fallback xmlns="">
          <p:pic>
            <p:nvPicPr>
              <p:cNvPr id="39939" name="Freihand 39938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496658" y="554557"/>
                <a:ext cx="5029200" cy="12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39940" name="Freihand 39939"/>
              <p14:cNvContentPartPr/>
              <p14:nvPr/>
            </p14:nvContentPartPr>
            <p14:xfrm>
              <a:off x="4963578" y="1447717"/>
              <a:ext cx="149400" cy="251640"/>
            </p14:xfrm>
          </p:contentPart>
        </mc:Choice>
        <mc:Fallback xmlns="">
          <p:pic>
            <p:nvPicPr>
              <p:cNvPr id="39940" name="Freihand 39939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952418" y="1436541"/>
                <a:ext cx="172080" cy="274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39941" name="Freihand 39940"/>
              <p14:cNvContentPartPr/>
              <p14:nvPr/>
            </p14:nvContentPartPr>
            <p14:xfrm>
              <a:off x="5020818" y="2017597"/>
              <a:ext cx="596160" cy="1682640"/>
            </p14:xfrm>
          </p:contentPart>
        </mc:Choice>
        <mc:Fallback xmlns="">
          <p:pic>
            <p:nvPicPr>
              <p:cNvPr id="39941" name="Freihand 39940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012178" y="2006077"/>
                <a:ext cx="619920" cy="17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39942" name="Freihand 39941"/>
              <p14:cNvContentPartPr/>
              <p14:nvPr/>
            </p14:nvContentPartPr>
            <p14:xfrm>
              <a:off x="6235098" y="4217557"/>
              <a:ext cx="285480" cy="162000"/>
            </p14:xfrm>
          </p:contentPart>
        </mc:Choice>
        <mc:Fallback xmlns="">
          <p:pic>
            <p:nvPicPr>
              <p:cNvPr id="39942" name="Freihand 39941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220338" y="4208917"/>
                <a:ext cx="3088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9944" name="Freihand 39943"/>
              <p14:cNvContentPartPr/>
              <p14:nvPr/>
            </p14:nvContentPartPr>
            <p14:xfrm>
              <a:off x="3778458" y="6515077"/>
              <a:ext cx="1632240" cy="270000"/>
            </p14:xfrm>
          </p:contentPart>
        </mc:Choice>
        <mc:Fallback xmlns="">
          <p:pic>
            <p:nvPicPr>
              <p:cNvPr id="39944" name="Freihand 39943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763698" y="6499957"/>
                <a:ext cx="16606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9946" name="Freihand 39945"/>
              <p14:cNvContentPartPr/>
              <p14:nvPr/>
            </p14:nvContentPartPr>
            <p14:xfrm>
              <a:off x="91698" y="2732917"/>
              <a:ext cx="636120" cy="849240"/>
            </p14:xfrm>
          </p:contentPart>
        </mc:Choice>
        <mc:Fallback xmlns="">
          <p:pic>
            <p:nvPicPr>
              <p:cNvPr id="39946" name="Freihand 39945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6218" y="2721037"/>
                <a:ext cx="667440" cy="87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9947" name="Freihand 39946"/>
              <p14:cNvContentPartPr/>
              <p14:nvPr/>
            </p14:nvContentPartPr>
            <p14:xfrm>
              <a:off x="994218" y="4202077"/>
              <a:ext cx="362160" cy="332640"/>
            </p14:xfrm>
          </p:contentPart>
        </mc:Choice>
        <mc:Fallback xmlns="">
          <p:pic>
            <p:nvPicPr>
              <p:cNvPr id="39947" name="Freihand 39946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78738" y="4191637"/>
                <a:ext cx="392400" cy="3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5626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82835" y="101102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</a:rPr>
              <a:t>Der Wirtschaftskreislauf einer offenen Volkswirtschaft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1219" y="33389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13218" y="33389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409186" y="9132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C</a:t>
            </a:r>
            <a:r>
              <a:rPr lang="de-DE" sz="1400" baseline="-25000" dirty="0" smtClean="0"/>
              <a:t>H</a:t>
            </a:r>
            <a:r>
              <a:rPr lang="de-DE" sz="1400" dirty="0" smtClean="0"/>
              <a:t>: Konsum der Haushalte (Kauf von einem Stuhl bei einem Unternehmen) </a:t>
            </a:r>
            <a:endParaRPr lang="de-DE" sz="1400" baseline="-250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070155" y="3579031"/>
            <a:ext cx="4243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399091" y="3530540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409187" y="438341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Y</a:t>
            </a:r>
            <a:r>
              <a:rPr lang="de-DE" sz="1400" baseline="-25000" dirty="0" smtClean="0"/>
              <a:t>H/U</a:t>
            </a:r>
            <a:r>
              <a:rPr lang="de-DE" sz="1400" dirty="0" smtClean="0"/>
              <a:t>: Die Unternehmen zahlen den Haushalten Löhne</a:t>
            </a:r>
            <a:endParaRPr lang="de-DE" sz="1400" baseline="-25000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1011382" y="3401291"/>
            <a:ext cx="4208210" cy="2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4580004" y="3052742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Y</a:t>
            </a:r>
            <a:r>
              <a:rPr lang="de-DE" baseline="-25000" dirty="0"/>
              <a:t>H/U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409186" y="756995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T</a:t>
            </a:r>
            <a:r>
              <a:rPr lang="de-DE" sz="1400" baseline="-25000" dirty="0" smtClean="0"/>
              <a:t>H</a:t>
            </a:r>
            <a:r>
              <a:rPr lang="de-DE" sz="1400" dirty="0" smtClean="0"/>
              <a:t>: Die Haushalte zahlen Steuern an den Staat</a:t>
            </a:r>
            <a:endParaRPr lang="de-DE" sz="1400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409186" y="1035725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T</a:t>
            </a:r>
            <a:r>
              <a:rPr lang="de-DE" sz="1400" baseline="-25000" dirty="0"/>
              <a:t>U</a:t>
            </a:r>
            <a:r>
              <a:rPr lang="de-DE" sz="1400" dirty="0" smtClean="0"/>
              <a:t>: Die Unternehmen zahlen Steuern an den Staat</a:t>
            </a:r>
            <a:endParaRPr lang="de-DE" sz="1400" baseline="-25000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236342" y="1254515"/>
            <a:ext cx="1953490" cy="201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905687" y="1364673"/>
            <a:ext cx="1955277" cy="194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932171" y="87770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</a:t>
            </a:r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2599434" y="1533245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274369" y="2547237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T</a:t>
            </a:r>
            <a:r>
              <a:rPr lang="de-DE" baseline="-25000" dirty="0" smtClean="0"/>
              <a:t>U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7409184" y="1288492"/>
            <a:ext cx="4692761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Z</a:t>
            </a:r>
            <a:r>
              <a:rPr lang="de-DE" sz="1400" baseline="-25000" dirty="0" smtClean="0"/>
              <a:t>U</a:t>
            </a:r>
            <a:r>
              <a:rPr lang="de-DE" sz="1400" dirty="0" smtClean="0"/>
              <a:t>: Der Staat zahlt Subventionen an die  Unternehmen </a:t>
            </a:r>
            <a:endParaRPr lang="de-DE" sz="1400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427502" y="1586482"/>
            <a:ext cx="434058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Z</a:t>
            </a:r>
            <a:r>
              <a:rPr lang="de-DE" sz="1400" baseline="-25000" dirty="0" smtClean="0"/>
              <a:t>H</a:t>
            </a:r>
            <a:r>
              <a:rPr lang="de-DE" sz="1400" dirty="0" smtClean="0"/>
              <a:t>: Der Staat zahlt </a:t>
            </a:r>
            <a:r>
              <a:rPr lang="de-DE" sz="1400" dirty="0"/>
              <a:t>T</a:t>
            </a:r>
            <a:r>
              <a:rPr lang="de-DE" sz="1400" dirty="0" smtClean="0"/>
              <a:t>ransferleistungen an die Haushalte (z.B. Arbeitslosengeld, Renten, Kindergeld)</a:t>
            </a:r>
            <a:endParaRPr lang="de-DE" sz="1400" baseline="-250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367868" y="1197346"/>
            <a:ext cx="1974319" cy="204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915522" y="1197346"/>
            <a:ext cx="1801619" cy="182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2" name="Rechteck 38911"/>
          <p:cNvSpPr/>
          <p:nvPr/>
        </p:nvSpPr>
        <p:spPr>
          <a:xfrm>
            <a:off x="2067363" y="1211309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3746011" y="1275188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Z</a:t>
            </a:r>
            <a:r>
              <a:rPr lang="de-DE" baseline="-25000" dirty="0" smtClean="0"/>
              <a:t>U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404240" y="208801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Y</a:t>
            </a:r>
            <a:r>
              <a:rPr lang="de-DE" sz="1400" baseline="-25000" dirty="0" smtClean="0"/>
              <a:t>H/St</a:t>
            </a:r>
            <a:r>
              <a:rPr lang="de-DE" sz="1400" dirty="0" smtClean="0"/>
              <a:t>: Der Staat zahlt </a:t>
            </a:r>
            <a:r>
              <a:rPr lang="de-DE" sz="1400" dirty="0"/>
              <a:t>den Haushalten </a:t>
            </a:r>
            <a:r>
              <a:rPr lang="de-DE" sz="1400" dirty="0" smtClean="0"/>
              <a:t>Löhne (Staatsbedienstete)</a:t>
            </a:r>
            <a:endParaRPr lang="de-DE" sz="1400" baseline="-25000" dirty="0"/>
          </a:p>
        </p:txBody>
      </p:sp>
      <p:sp>
        <p:nvSpPr>
          <p:cNvPr id="38916" name="Rechteck 38915"/>
          <p:cNvSpPr/>
          <p:nvPr/>
        </p:nvSpPr>
        <p:spPr>
          <a:xfrm>
            <a:off x="965687" y="928349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Y</a:t>
            </a:r>
            <a:r>
              <a:rPr lang="de-DE" baseline="-25000" dirty="0"/>
              <a:t>H/S</a:t>
            </a:r>
            <a:endParaRPr lang="de-DE" dirty="0"/>
          </a:p>
        </p:txBody>
      </p:sp>
      <p:grpSp>
        <p:nvGrpSpPr>
          <p:cNvPr id="38920" name="Gruppieren 38919"/>
          <p:cNvGrpSpPr/>
          <p:nvPr/>
        </p:nvGrpSpPr>
        <p:grpSpPr>
          <a:xfrm>
            <a:off x="620876" y="810492"/>
            <a:ext cx="2066908" cy="2594263"/>
            <a:chOff x="620876" y="810492"/>
            <a:chExt cx="2066908" cy="2594263"/>
          </a:xfrm>
        </p:grpSpPr>
        <p:sp>
          <p:nvSpPr>
            <p:cNvPr id="38914" name="Freihandform 38913"/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/>
          <p:cNvSpPr txBox="1"/>
          <p:nvPr/>
        </p:nvSpPr>
        <p:spPr>
          <a:xfrm>
            <a:off x="5800062" y="58376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5642154" y="3708278"/>
            <a:ext cx="385787" cy="219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376530" y="2386532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EX: Exporte (Man beachte die Pfeilrichtung! Es handelt sich um Geldströme!)</a:t>
            </a:r>
            <a:endParaRPr lang="de-DE" sz="1400" baseline="-25000" dirty="0"/>
          </a:p>
        </p:txBody>
      </p:sp>
      <p:sp>
        <p:nvSpPr>
          <p:cNvPr id="48" name="Textfeld 47"/>
          <p:cNvSpPr txBox="1"/>
          <p:nvPr/>
        </p:nvSpPr>
        <p:spPr>
          <a:xfrm>
            <a:off x="7376530" y="284618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IM: Importe</a:t>
            </a:r>
            <a:endParaRPr lang="de-DE" sz="1400" baseline="-25000" dirty="0"/>
          </a:p>
        </p:txBody>
      </p:sp>
      <p:cxnSp>
        <p:nvCxnSpPr>
          <p:cNvPr id="49" name="Gerade Verbindung mit Pfeil 48"/>
          <p:cNvCxnSpPr>
            <a:stCxn id="4" idx="2"/>
          </p:cNvCxnSpPr>
          <p:nvPr/>
        </p:nvCxnSpPr>
        <p:spPr>
          <a:xfrm>
            <a:off x="5477686" y="3708278"/>
            <a:ext cx="322376" cy="206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Rechteck 38923"/>
          <p:cNvSpPr/>
          <p:nvPr/>
        </p:nvSpPr>
        <p:spPr>
          <a:xfrm>
            <a:off x="5800062" y="408130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EX</a:t>
            </a:r>
          </a:p>
        </p:txBody>
      </p:sp>
      <p:sp>
        <p:nvSpPr>
          <p:cNvPr id="53" name="Rechteck 52"/>
          <p:cNvSpPr/>
          <p:nvPr/>
        </p:nvSpPr>
        <p:spPr>
          <a:xfrm>
            <a:off x="5186901" y="439449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IM</a:t>
            </a:r>
            <a:endParaRPr lang="de-DE" dirty="0"/>
          </a:p>
        </p:txBody>
      </p:sp>
      <p:grpSp>
        <p:nvGrpSpPr>
          <p:cNvPr id="38929" name="Gruppieren 38928"/>
          <p:cNvGrpSpPr/>
          <p:nvPr/>
        </p:nvGrpSpPr>
        <p:grpSpPr>
          <a:xfrm>
            <a:off x="355834" y="3761509"/>
            <a:ext cx="5479213" cy="2641467"/>
            <a:chOff x="355834" y="3761509"/>
            <a:chExt cx="5479213" cy="2641467"/>
          </a:xfrm>
        </p:grpSpPr>
        <p:sp>
          <p:nvSpPr>
            <p:cNvPr id="38925" name="Freihandform 38924"/>
            <p:cNvSpPr/>
            <p:nvPr/>
          </p:nvSpPr>
          <p:spPr>
            <a:xfrm>
              <a:off x="355834" y="3761509"/>
              <a:ext cx="5345311" cy="2641467"/>
            </a:xfrm>
            <a:custGeom>
              <a:avLst/>
              <a:gdLst>
                <a:gd name="connsiteX0" fmla="*/ 454657 w 5345311"/>
                <a:gd name="connsiteY0" fmla="*/ 0 h 2641467"/>
                <a:gd name="connsiteX1" fmla="*/ 475439 w 5345311"/>
                <a:gd name="connsiteY1" fmla="*/ 2396836 h 2641467"/>
                <a:gd name="connsiteX2" fmla="*/ 5345311 w 5345311"/>
                <a:gd name="connsiteY2" fmla="*/ 2438400 h 264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5311" h="2641467">
                  <a:moveTo>
                    <a:pt x="454657" y="0"/>
                  </a:moveTo>
                  <a:cubicBezTo>
                    <a:pt x="57493" y="995218"/>
                    <a:pt x="-339670" y="1990436"/>
                    <a:pt x="475439" y="2396836"/>
                  </a:cubicBezTo>
                  <a:cubicBezTo>
                    <a:pt x="1290548" y="2803236"/>
                    <a:pt x="3317929" y="2620818"/>
                    <a:pt x="5345311" y="24384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 Verbindung mit Pfeil 54"/>
            <p:cNvCxnSpPr>
              <a:stCxn id="38925" idx="2"/>
            </p:cNvCxnSpPr>
            <p:nvPr/>
          </p:nvCxnSpPr>
          <p:spPr>
            <a:xfrm flipV="1">
              <a:off x="5701145" y="6143446"/>
              <a:ext cx="133902" cy="56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/>
          <p:cNvSpPr txBox="1"/>
          <p:nvPr/>
        </p:nvSpPr>
        <p:spPr>
          <a:xfrm>
            <a:off x="7376530" y="3134395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NÜ: Nettoübertragungen (Transfers der privaten Haushalte an das Ausland, diese müssen natürlich nicht zwingend positiv sein!)</a:t>
            </a:r>
            <a:endParaRPr lang="de-DE" sz="1400" baseline="-25000" dirty="0"/>
          </a:p>
        </p:txBody>
      </p:sp>
      <p:sp>
        <p:nvSpPr>
          <p:cNvPr id="38930" name="Rechteck 38929"/>
          <p:cNvSpPr/>
          <p:nvPr/>
        </p:nvSpPr>
        <p:spPr>
          <a:xfrm>
            <a:off x="3562462" y="6326970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NÜ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2786939" y="5723226"/>
            <a:ext cx="4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VÄ</a:t>
            </a:r>
            <a:endParaRPr lang="de-DE" dirty="0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1070155" y="3837709"/>
            <a:ext cx="1529279" cy="188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3313755" y="3681648"/>
            <a:ext cx="1999463" cy="195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931636" y="1418292"/>
            <a:ext cx="110789" cy="404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V="1">
            <a:off x="3083987" y="1383215"/>
            <a:ext cx="81856" cy="416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V="1">
            <a:off x="3141342" y="3761510"/>
            <a:ext cx="1930675" cy="187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H="1" flipV="1">
            <a:off x="1157890" y="3735989"/>
            <a:ext cx="1648758" cy="197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6293962" y="3742214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I</a:t>
            </a:r>
            <a:r>
              <a:rPr lang="de-DE" sz="1400" baseline="-25000" dirty="0" smtClean="0"/>
              <a:t>U</a:t>
            </a:r>
            <a:r>
              <a:rPr lang="de-DE" sz="1400" dirty="0" smtClean="0"/>
              <a:t>: Investieren der Unternehmen</a:t>
            </a:r>
            <a:endParaRPr lang="de-DE" sz="1400" baseline="-25000" dirty="0"/>
          </a:p>
        </p:txBody>
      </p:sp>
      <p:sp>
        <p:nvSpPr>
          <p:cNvPr id="81" name="Textfeld 80"/>
          <p:cNvSpPr txBox="1"/>
          <p:nvPr/>
        </p:nvSpPr>
        <p:spPr>
          <a:xfrm>
            <a:off x="6293962" y="4006685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I</a:t>
            </a:r>
            <a:r>
              <a:rPr lang="de-DE" sz="1400" baseline="-25000" dirty="0"/>
              <a:t>H</a:t>
            </a:r>
            <a:r>
              <a:rPr lang="de-DE" sz="1400" dirty="0" smtClean="0"/>
              <a:t>: Investieren der Haushalte</a:t>
            </a:r>
            <a:endParaRPr lang="de-DE" sz="1400" baseline="-25000" dirty="0"/>
          </a:p>
        </p:txBody>
      </p:sp>
      <p:sp>
        <p:nvSpPr>
          <p:cNvPr id="82" name="Textfeld 81"/>
          <p:cNvSpPr txBox="1"/>
          <p:nvPr/>
        </p:nvSpPr>
        <p:spPr>
          <a:xfrm>
            <a:off x="6291073" y="4279549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 smtClean="0"/>
              <a:t>I</a:t>
            </a:r>
            <a:r>
              <a:rPr lang="de-DE" sz="1400" baseline="-25000" dirty="0" err="1" smtClean="0"/>
              <a:t>St</a:t>
            </a:r>
            <a:r>
              <a:rPr lang="de-DE" sz="1400" dirty="0" smtClean="0"/>
              <a:t>: Investieren des Staates</a:t>
            </a:r>
            <a:endParaRPr lang="de-DE" sz="1400" baseline="-25000" dirty="0"/>
          </a:p>
        </p:txBody>
      </p:sp>
      <p:sp>
        <p:nvSpPr>
          <p:cNvPr id="83" name="Textfeld 82"/>
          <p:cNvSpPr txBox="1"/>
          <p:nvPr/>
        </p:nvSpPr>
        <p:spPr>
          <a:xfrm>
            <a:off x="6288184" y="4614243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S</a:t>
            </a:r>
            <a:r>
              <a:rPr lang="de-DE" sz="1400" baseline="-25000" dirty="0" smtClean="0"/>
              <a:t>U</a:t>
            </a:r>
            <a:r>
              <a:rPr lang="de-DE" sz="1400" dirty="0" smtClean="0"/>
              <a:t>: Sparen der Unternehmen</a:t>
            </a:r>
            <a:endParaRPr lang="de-DE" sz="1400" baseline="-25000" dirty="0"/>
          </a:p>
        </p:txBody>
      </p:sp>
      <p:sp>
        <p:nvSpPr>
          <p:cNvPr id="84" name="Textfeld 83"/>
          <p:cNvSpPr txBox="1"/>
          <p:nvPr/>
        </p:nvSpPr>
        <p:spPr>
          <a:xfrm>
            <a:off x="6288709" y="4918518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S</a:t>
            </a:r>
            <a:r>
              <a:rPr lang="de-DE" sz="1400" baseline="-25000" dirty="0" smtClean="0"/>
              <a:t>H</a:t>
            </a:r>
            <a:r>
              <a:rPr lang="de-DE" sz="1400" dirty="0" smtClean="0"/>
              <a:t>: Sparen der Haushalte</a:t>
            </a:r>
            <a:endParaRPr lang="de-DE" sz="1400" baseline="-25000" dirty="0"/>
          </a:p>
        </p:txBody>
      </p:sp>
      <p:sp>
        <p:nvSpPr>
          <p:cNvPr id="85" name="Textfeld 84"/>
          <p:cNvSpPr txBox="1"/>
          <p:nvPr/>
        </p:nvSpPr>
        <p:spPr>
          <a:xfrm>
            <a:off x="6288184" y="5221332"/>
            <a:ext cx="4692760" cy="309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 smtClean="0"/>
              <a:t>S</a:t>
            </a:r>
            <a:r>
              <a:rPr lang="de-DE" sz="1400" baseline="-25000" dirty="0" err="1" smtClean="0"/>
              <a:t>St</a:t>
            </a:r>
            <a:r>
              <a:rPr lang="de-DE" sz="1400" dirty="0" smtClean="0"/>
              <a:t>: Sparen des Staates</a:t>
            </a:r>
            <a:endParaRPr lang="de-DE" sz="1400" baseline="-25000" dirty="0"/>
          </a:p>
        </p:txBody>
      </p:sp>
      <p:sp>
        <p:nvSpPr>
          <p:cNvPr id="38942" name="Rechteck 38941"/>
          <p:cNvSpPr/>
          <p:nvPr/>
        </p:nvSpPr>
        <p:spPr>
          <a:xfrm>
            <a:off x="4006842" y="4209291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U</a:t>
            </a:r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3162780" y="252666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I</a:t>
            </a:r>
            <a:r>
              <a:rPr lang="de-DE" baseline="-25000" dirty="0" err="1" smtClean="0"/>
              <a:t>St</a:t>
            </a:r>
            <a:endParaRPr lang="de-DE" dirty="0"/>
          </a:p>
        </p:txBody>
      </p:sp>
      <p:sp>
        <p:nvSpPr>
          <p:cNvPr id="88" name="Rechteck 87"/>
          <p:cNvSpPr/>
          <p:nvPr/>
        </p:nvSpPr>
        <p:spPr>
          <a:xfrm>
            <a:off x="1825458" y="423284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I</a:t>
            </a:r>
            <a:r>
              <a:rPr lang="de-DE" baseline="-25000" dirty="0" smtClean="0"/>
              <a:t>H</a:t>
            </a:r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>
            <a:off x="4206657" y="466682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S</a:t>
            </a:r>
            <a:r>
              <a:rPr lang="de-DE" baseline="-25000" dirty="0" smtClean="0"/>
              <a:t>U</a:t>
            </a:r>
            <a:endParaRPr lang="de-DE" dirty="0"/>
          </a:p>
        </p:txBody>
      </p:sp>
      <p:sp>
        <p:nvSpPr>
          <p:cNvPr id="90" name="Rechteck 89"/>
          <p:cNvSpPr/>
          <p:nvPr/>
        </p:nvSpPr>
        <p:spPr>
          <a:xfrm>
            <a:off x="2664016" y="2679065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S</a:t>
            </a:r>
            <a:r>
              <a:rPr lang="de-DE" baseline="-25000" dirty="0" err="1" smtClean="0"/>
              <a:t>St</a:t>
            </a:r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>
            <a:off x="1326694" y="438524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S</a:t>
            </a:r>
            <a:r>
              <a:rPr lang="de-DE" baseline="-25000" dirty="0" smtClean="0"/>
              <a:t>H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>
            <a:off x="6299189" y="5463588"/>
            <a:ext cx="2678928" cy="230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dirty="0" smtClean="0"/>
              <a:t>LB: Leistungsbilanz!</a:t>
            </a:r>
            <a:endParaRPr lang="de-DE" sz="1200" baseline="-25000" dirty="0"/>
          </a:p>
        </p:txBody>
      </p:sp>
      <p:cxnSp>
        <p:nvCxnSpPr>
          <p:cNvPr id="93" name="Gerade Verbindung mit Pfeil 92"/>
          <p:cNvCxnSpPr>
            <a:endCxn id="44" idx="1"/>
          </p:cNvCxnSpPr>
          <p:nvPr/>
        </p:nvCxnSpPr>
        <p:spPr>
          <a:xfrm>
            <a:off x="3222636" y="5918681"/>
            <a:ext cx="2577426" cy="10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hteck 94"/>
          <p:cNvSpPr/>
          <p:nvPr/>
        </p:nvSpPr>
        <p:spPr>
          <a:xfrm>
            <a:off x="3851831" y="5621992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LB=EX-IM-NÜ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3851831" y="521708"/>
            <a:ext cx="3499968" cy="722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smtClean="0"/>
              <a:t>S: Staat	H: Haushalte       A: Ausland</a:t>
            </a:r>
          </a:p>
          <a:p>
            <a:r>
              <a:rPr lang="de-DE" sz="1400" dirty="0" smtClean="0"/>
              <a:t>                       VÄ: Vermögensveränderung</a:t>
            </a:r>
          </a:p>
          <a:p>
            <a:r>
              <a:rPr lang="de-DE" sz="1400" dirty="0"/>
              <a:t> </a:t>
            </a:r>
            <a:r>
              <a:rPr lang="de-DE" sz="1400" dirty="0" smtClean="0"/>
              <a:t>                      U:Unternehmen</a:t>
            </a:r>
          </a:p>
        </p:txBody>
      </p:sp>
      <p:sp>
        <p:nvSpPr>
          <p:cNvPr id="65" name="Rechteck 6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Freihand 16"/>
              <p14:cNvContentPartPr/>
              <p14:nvPr/>
            </p14:nvContentPartPr>
            <p14:xfrm>
              <a:off x="552138" y="726637"/>
              <a:ext cx="2895480" cy="3214440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578" y="709717"/>
                <a:ext cx="2926800" cy="32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Freihand 19"/>
              <p14:cNvContentPartPr/>
              <p14:nvPr/>
            </p14:nvContentPartPr>
            <p14:xfrm>
              <a:off x="5118018" y="3165637"/>
              <a:ext cx="1239480" cy="3352680"/>
            </p14:xfrm>
          </p:contentPart>
        </mc:Choice>
        <mc:Fallback xmlns="">
          <p:pic>
            <p:nvPicPr>
              <p:cNvPr id="20" name="Freihand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9658" y="3151597"/>
                <a:ext cx="1273680" cy="33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Freihand 23"/>
              <p14:cNvContentPartPr/>
              <p14:nvPr/>
            </p14:nvContentPartPr>
            <p14:xfrm>
              <a:off x="2658858" y="5606437"/>
              <a:ext cx="568800" cy="701280"/>
            </p14:xfrm>
          </p:contentPart>
        </mc:Choice>
        <mc:Fallback xmlns="">
          <p:pic>
            <p:nvPicPr>
              <p:cNvPr id="24" name="Freihand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1938" y="5588077"/>
                <a:ext cx="602640" cy="73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3789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 dirty="0"/>
              <a:t>Bruttoinlandsprodukt </a:t>
            </a:r>
            <a:r>
              <a:rPr lang="de-DE" sz="2540" b="1" dirty="0" err="1"/>
              <a:t>vs</a:t>
            </a:r>
            <a:r>
              <a:rPr lang="de-DE" sz="2540" b="1" dirty="0"/>
              <a:t> Bruttonationaleinkommen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8664" y="849122"/>
            <a:ext cx="687039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Das </a:t>
            </a:r>
            <a:r>
              <a:rPr lang="de-DE" altLang="de-DE" sz="2177" b="1" dirty="0" smtClean="0">
                <a:solidFill>
                  <a:srgbClr val="000000"/>
                </a:solidFill>
              </a:rPr>
              <a:t>Bruttoinlandsprodukt (BIP)</a:t>
            </a:r>
            <a:r>
              <a:rPr lang="de-DE" altLang="de-DE" sz="2177" dirty="0" smtClean="0">
                <a:solidFill>
                  <a:srgbClr val="000000"/>
                </a:solidFill>
              </a:rPr>
              <a:t> </a:t>
            </a:r>
            <a:r>
              <a:rPr lang="de-DE" altLang="de-DE" sz="2177" dirty="0">
                <a:solidFill>
                  <a:srgbClr val="000000"/>
                </a:solidFill>
              </a:rPr>
              <a:t>ist der Marktwert aller 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Waren und Dienstleistungen, die während einer Periode 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(z.B. 1 Jahr) in einem Land hergestellt werden und dem Endverbrauch dienen</a:t>
            </a:r>
            <a:r>
              <a:rPr lang="de-DE" altLang="de-DE" sz="2177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(</a:t>
            </a:r>
            <a:r>
              <a:rPr lang="de-DE" altLang="de-DE" sz="2177" b="1" dirty="0" smtClean="0">
                <a:solidFill>
                  <a:srgbClr val="000000"/>
                </a:solidFill>
              </a:rPr>
              <a:t>Inlandskonzept</a:t>
            </a:r>
            <a:r>
              <a:rPr lang="de-DE" altLang="de-DE" sz="2177" dirty="0" smtClean="0">
                <a:solidFill>
                  <a:srgbClr val="000000"/>
                </a:solidFill>
              </a:rPr>
              <a:t>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021" y="3044696"/>
            <a:ext cx="7136397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 smtClean="0">
                <a:solidFill>
                  <a:srgbClr val="000000"/>
                </a:solidFill>
              </a:rPr>
              <a:t>Das </a:t>
            </a:r>
            <a:r>
              <a:rPr lang="de-DE" altLang="de-DE" sz="2177" b="1" dirty="0" smtClean="0">
                <a:solidFill>
                  <a:srgbClr val="000000"/>
                </a:solidFill>
              </a:rPr>
              <a:t>Bruttonationaleinkommen (BNP)</a:t>
            </a:r>
            <a:r>
              <a:rPr lang="de-DE" altLang="de-DE" sz="2177" dirty="0" smtClean="0">
                <a:solidFill>
                  <a:srgbClr val="000000"/>
                </a:solidFill>
              </a:rPr>
              <a:t> </a:t>
            </a:r>
            <a:r>
              <a:rPr lang="de-DE" altLang="de-DE" sz="2177" dirty="0">
                <a:solidFill>
                  <a:srgbClr val="000000"/>
                </a:solidFill>
              </a:rPr>
              <a:t>ist der Marktwert aller Waren und Dienstleistungen, die während einer Periode (z.B. 1 Jahr) von Inländern hergestellt werden und dem Endverbrauch dienen.</a:t>
            </a: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(</a:t>
            </a:r>
            <a:r>
              <a:rPr lang="de-DE" altLang="de-DE" sz="2177" b="1" dirty="0">
                <a:solidFill>
                  <a:srgbClr val="000000"/>
                </a:solidFill>
              </a:rPr>
              <a:t>Inländerkonzept</a:t>
            </a:r>
            <a:r>
              <a:rPr lang="de-DE" altLang="de-DE" sz="2177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" name="Rechteck 11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250098" y="819517"/>
              <a:ext cx="94680" cy="167868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058" y="805477"/>
                <a:ext cx="122040" cy="17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549258" y="2197237"/>
              <a:ext cx="1419840" cy="7992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018" y="2181757"/>
                <a:ext cx="14493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/>
              <p14:cNvContentPartPr/>
              <p14:nvPr/>
            </p14:nvContentPartPr>
            <p14:xfrm>
              <a:off x="1996098" y="1803397"/>
              <a:ext cx="1531440" cy="13104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1338" y="1788277"/>
                <a:ext cx="15627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Freihand 12"/>
              <p14:cNvContentPartPr/>
              <p14:nvPr/>
            </p14:nvContentPartPr>
            <p14:xfrm>
              <a:off x="2117058" y="3991837"/>
              <a:ext cx="1566000" cy="13932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02658" y="3977077"/>
                <a:ext cx="15969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Freihand 14"/>
              <p14:cNvContentPartPr/>
              <p14:nvPr/>
            </p14:nvContentPartPr>
            <p14:xfrm>
              <a:off x="494178" y="2875117"/>
              <a:ext cx="1926360" cy="9756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618" y="2860357"/>
                <a:ext cx="19508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Freihand 16"/>
              <p14:cNvContentPartPr/>
              <p14:nvPr/>
            </p14:nvContentPartPr>
            <p14:xfrm>
              <a:off x="662658" y="5134117"/>
              <a:ext cx="2096280" cy="106200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1498" y="5120077"/>
                <a:ext cx="21254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Freihand 18"/>
              <p14:cNvContentPartPr/>
              <p14:nvPr/>
            </p14:nvContentPartPr>
            <p14:xfrm>
              <a:off x="1111938" y="3361837"/>
              <a:ext cx="3943800" cy="76320"/>
            </p14:xfrm>
          </p:contentPart>
        </mc:Choice>
        <mc:Fallback xmlns="">
          <p:pic>
            <p:nvPicPr>
              <p:cNvPr id="19" name="Freihand 1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1858" y="3346357"/>
                <a:ext cx="39704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Freihand 20"/>
              <p14:cNvContentPartPr/>
              <p14:nvPr/>
            </p14:nvContentPartPr>
            <p14:xfrm>
              <a:off x="2058378" y="3787357"/>
              <a:ext cx="32400" cy="338760"/>
            </p14:xfrm>
          </p:contentPart>
        </mc:Choice>
        <mc:Fallback xmlns="">
          <p:pic>
            <p:nvPicPr>
              <p:cNvPr id="21" name="Freihand 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3978" y="3776557"/>
                <a:ext cx="572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Freihand 22"/>
              <p14:cNvContentPartPr/>
              <p14:nvPr/>
            </p14:nvContentPartPr>
            <p14:xfrm>
              <a:off x="2081418" y="3727597"/>
              <a:ext cx="1544400" cy="43632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68458" y="3713557"/>
                <a:ext cx="157428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Freihand 24"/>
              <p14:cNvContentPartPr/>
              <p14:nvPr/>
            </p14:nvContentPartPr>
            <p14:xfrm>
              <a:off x="2164578" y="1834357"/>
              <a:ext cx="1397520" cy="9792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4858" y="1820677"/>
                <a:ext cx="14256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2" name="Freihand 51"/>
              <p14:cNvContentPartPr/>
              <p14:nvPr/>
            </p14:nvContentPartPr>
            <p14:xfrm>
              <a:off x="9417858" y="200677"/>
              <a:ext cx="1668240" cy="405000"/>
            </p14:xfrm>
          </p:contentPart>
        </mc:Choice>
        <mc:Fallback xmlns="">
          <p:pic>
            <p:nvPicPr>
              <p:cNvPr id="52" name="Freihand 5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407418" y="186997"/>
                <a:ext cx="169380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6" name="Freihand 65"/>
              <p14:cNvContentPartPr/>
              <p14:nvPr/>
            </p14:nvContentPartPr>
            <p14:xfrm>
              <a:off x="10959378" y="2628877"/>
              <a:ext cx="946800" cy="706680"/>
            </p14:xfrm>
          </p:contentPart>
        </mc:Choice>
        <mc:Fallback xmlns="">
          <p:pic>
            <p:nvPicPr>
              <p:cNvPr id="66" name="Freihand 6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942098" y="2616997"/>
                <a:ext cx="97596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7" name="Freihand 66"/>
              <p14:cNvContentPartPr/>
              <p14:nvPr/>
            </p14:nvContentPartPr>
            <p14:xfrm>
              <a:off x="8815938" y="565357"/>
              <a:ext cx="3036960" cy="2076120"/>
            </p14:xfrm>
          </p:contentPart>
        </mc:Choice>
        <mc:Fallback xmlns="">
          <p:pic>
            <p:nvPicPr>
              <p:cNvPr id="67" name="Freihand 6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08738" y="554557"/>
                <a:ext cx="3059640" cy="21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" name="Freihand 72"/>
              <p14:cNvContentPartPr/>
              <p14:nvPr/>
            </p14:nvContentPartPr>
            <p14:xfrm>
              <a:off x="8741778" y="559237"/>
              <a:ext cx="1623600" cy="2003040"/>
            </p14:xfrm>
          </p:contentPart>
        </mc:Choice>
        <mc:Fallback xmlns="">
          <p:pic>
            <p:nvPicPr>
              <p:cNvPr id="73" name="Freihand 7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32058" y="544837"/>
                <a:ext cx="1647720" cy="20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5" name="Freihand 74"/>
              <p14:cNvContentPartPr/>
              <p14:nvPr/>
            </p14:nvContentPartPr>
            <p14:xfrm>
              <a:off x="2016618" y="1875037"/>
              <a:ext cx="1489320" cy="28800"/>
            </p14:xfrm>
          </p:contentPart>
        </mc:Choice>
        <mc:Fallback xmlns="">
          <p:pic>
            <p:nvPicPr>
              <p:cNvPr id="75" name="Freihand 7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02218" y="1857757"/>
                <a:ext cx="15217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9" name="Freihand 78"/>
              <p14:cNvContentPartPr/>
              <p14:nvPr/>
            </p14:nvContentPartPr>
            <p14:xfrm>
              <a:off x="592818" y="1543477"/>
              <a:ext cx="626760" cy="66960"/>
            </p14:xfrm>
          </p:contentPart>
        </mc:Choice>
        <mc:Fallback xmlns="">
          <p:pic>
            <p:nvPicPr>
              <p:cNvPr id="79" name="Freihand 7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8778" y="1529437"/>
                <a:ext cx="6588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7" name="Freihand 86"/>
              <p14:cNvContentPartPr/>
              <p14:nvPr/>
            </p14:nvContentPartPr>
            <p14:xfrm>
              <a:off x="1730058" y="1205077"/>
              <a:ext cx="1992960" cy="412200"/>
            </p14:xfrm>
          </p:contentPart>
        </mc:Choice>
        <mc:Fallback xmlns="">
          <p:pic>
            <p:nvPicPr>
              <p:cNvPr id="87" name="Freihand 8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13138" y="1187797"/>
                <a:ext cx="202680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4" name="Freihand 93"/>
              <p14:cNvContentPartPr/>
              <p14:nvPr/>
            </p14:nvContentPartPr>
            <p14:xfrm>
              <a:off x="4892298" y="815917"/>
              <a:ext cx="2239920" cy="594000"/>
            </p14:xfrm>
          </p:contentPart>
        </mc:Choice>
        <mc:Fallback xmlns="">
          <p:pic>
            <p:nvPicPr>
              <p:cNvPr id="94" name="Freihand 9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80778" y="800077"/>
                <a:ext cx="226764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6" name="Freihand 95"/>
              <p14:cNvContentPartPr/>
              <p14:nvPr/>
            </p14:nvContentPartPr>
            <p14:xfrm>
              <a:off x="2091858" y="1834357"/>
              <a:ext cx="1517760" cy="69480"/>
            </p14:xfrm>
          </p:contentPart>
        </mc:Choice>
        <mc:Fallback xmlns="">
          <p:pic>
            <p:nvPicPr>
              <p:cNvPr id="96" name="Freihand 9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83578" y="1819597"/>
                <a:ext cx="15436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8" name="Freihand 97"/>
              <p14:cNvContentPartPr/>
              <p14:nvPr/>
            </p14:nvContentPartPr>
            <p14:xfrm>
              <a:off x="691458" y="1454917"/>
              <a:ext cx="2849400" cy="119880"/>
            </p14:xfrm>
          </p:contentPart>
        </mc:Choice>
        <mc:Fallback xmlns="">
          <p:pic>
            <p:nvPicPr>
              <p:cNvPr id="98" name="Freihand 9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83178" y="1439077"/>
                <a:ext cx="28735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0" name="Freihand 99"/>
              <p14:cNvContentPartPr/>
              <p14:nvPr/>
            </p14:nvContentPartPr>
            <p14:xfrm>
              <a:off x="445218" y="2184997"/>
              <a:ext cx="1580040" cy="123480"/>
            </p14:xfrm>
          </p:contentPart>
        </mc:Choice>
        <mc:Fallback xmlns="">
          <p:pic>
            <p:nvPicPr>
              <p:cNvPr id="100" name="Freihand 9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27938" y="2168077"/>
                <a:ext cx="16146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" name="Freihand 101"/>
              <p14:cNvContentPartPr/>
              <p14:nvPr/>
            </p14:nvContentPartPr>
            <p14:xfrm>
              <a:off x="493098" y="2173117"/>
              <a:ext cx="1443600" cy="118440"/>
            </p14:xfrm>
          </p:contentPart>
        </mc:Choice>
        <mc:Fallback xmlns="">
          <p:pic>
            <p:nvPicPr>
              <p:cNvPr id="102" name="Freihand 10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80138" y="2155477"/>
                <a:ext cx="14763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3" name="Freihand 102"/>
              <p14:cNvContentPartPr/>
              <p14:nvPr/>
            </p14:nvContentPartPr>
            <p14:xfrm>
              <a:off x="1120938" y="1188517"/>
              <a:ext cx="2191680" cy="106200"/>
            </p14:xfrm>
          </p:contentPart>
        </mc:Choice>
        <mc:Fallback xmlns="">
          <p:pic>
            <p:nvPicPr>
              <p:cNvPr id="103" name="Freihand 10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06898" y="1173037"/>
                <a:ext cx="2222280" cy="1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7" y="104181"/>
            <a:ext cx="8310987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dirty="0"/>
              <a:t>Das </a:t>
            </a:r>
            <a:r>
              <a:rPr lang="de-DE" sz="3266" dirty="0" smtClean="0"/>
              <a:t>Bruttoinlandsprodukt: Definition im Detail</a:t>
            </a:r>
            <a:endParaRPr lang="de-DE" sz="3266" dirty="0"/>
          </a:p>
        </p:txBody>
      </p:sp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/>
              <p14:cNvContentPartPr/>
              <p14:nvPr/>
            </p14:nvContentPartPr>
            <p14:xfrm>
              <a:off x="1419738" y="823837"/>
              <a:ext cx="3450960" cy="292716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6778" y="809797"/>
                <a:ext cx="3476520" cy="29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Berechnung des Bruttoinlandsprodukts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0" y="582616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dirty="0" smtClean="0">
                <a:solidFill>
                  <a:srgbClr val="000000"/>
                </a:solidFill>
              </a:rPr>
              <a:t>Entstehungsrechnung		– </a:t>
            </a:r>
            <a:r>
              <a:rPr lang="de-DE" altLang="de-DE" sz="2400" dirty="0">
                <a:solidFill>
                  <a:srgbClr val="000000"/>
                </a:solidFill>
              </a:rPr>
              <a:t>	Beitrag der verschiedenen </a:t>
            </a:r>
            <a:r>
              <a:rPr lang="de-DE" altLang="de-DE" sz="2400" dirty="0" smtClean="0">
                <a:solidFill>
                  <a:srgbClr val="000000"/>
                </a:solidFill>
              </a:rPr>
              <a:t>Wirtschaftssektoren zur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 dirty="0" smtClean="0">
                <a:solidFill>
                  <a:srgbClr val="000000"/>
                </a:solidFill>
              </a:rPr>
              <a:t>								gesamtwirtschaftlichen Wertschöpfung</a:t>
            </a:r>
            <a:r>
              <a:rPr lang="de-DE" altLang="de-DE" sz="24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 smtClean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 dirty="0" smtClean="0">
                <a:solidFill>
                  <a:srgbClr val="000000"/>
                </a:solidFill>
              </a:rPr>
              <a:t>Verwendungsrechnung	– </a:t>
            </a:r>
            <a:r>
              <a:rPr lang="de-DE" altLang="de-DE" sz="2400" dirty="0">
                <a:solidFill>
                  <a:srgbClr val="000000"/>
                </a:solidFill>
              </a:rPr>
              <a:t>	Komponenten der gesamtwirtschaftlichen 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									Nachfrage bzw. Einsatz der </a:t>
            </a:r>
            <a:r>
              <a:rPr lang="de-DE" altLang="de-DE" sz="2400" dirty="0" smtClean="0">
                <a:solidFill>
                  <a:srgbClr val="000000"/>
                </a:solidFill>
              </a:rPr>
              <a:t>hergestellten Güter</a:t>
            </a:r>
            <a:r>
              <a:rPr lang="de-DE" altLang="de-DE" sz="24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 smtClean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Verteilungsrechnung 		–	Verteilung nach den </a:t>
            </a:r>
            <a:r>
              <a:rPr lang="de-DE" altLang="de-DE" sz="2400" dirty="0" smtClean="0">
                <a:solidFill>
                  <a:srgbClr val="000000"/>
                </a:solidFill>
              </a:rPr>
              <a:t>verschiedenen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 dirty="0" smtClean="0">
                <a:solidFill>
                  <a:srgbClr val="000000"/>
                </a:solidFill>
              </a:rPr>
              <a:t>								Einkommensarten, insbesondere den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 dirty="0" smtClean="0">
                <a:solidFill>
                  <a:srgbClr val="000000"/>
                </a:solidFill>
              </a:rPr>
              <a:t>								Produktionsfaktoren </a:t>
            </a:r>
            <a:r>
              <a:rPr lang="de-DE" altLang="de-DE" sz="2400" dirty="0">
                <a:solidFill>
                  <a:srgbClr val="000000"/>
                </a:solidFill>
              </a:rPr>
              <a:t>Arbeit und Kapital. </a:t>
            </a:r>
          </a:p>
        </p:txBody>
      </p:sp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125170" y="1023997"/>
              <a:ext cx="2918520" cy="13860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610" y="1006357"/>
                <a:ext cx="2955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/>
              <p14:cNvContentPartPr/>
              <p14:nvPr/>
            </p14:nvContentPartPr>
            <p14:xfrm>
              <a:off x="81610" y="2798437"/>
              <a:ext cx="2824920" cy="15984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450" y="2786197"/>
                <a:ext cx="28522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/>
              <p14:cNvContentPartPr/>
              <p14:nvPr/>
            </p14:nvContentPartPr>
            <p14:xfrm>
              <a:off x="100690" y="4760077"/>
              <a:ext cx="2620080" cy="27936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210" y="4743157"/>
                <a:ext cx="26492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/>
              <p14:cNvContentPartPr/>
              <p14:nvPr/>
            </p14:nvContentPartPr>
            <p14:xfrm>
              <a:off x="6944290" y="971437"/>
              <a:ext cx="2356200" cy="7848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29170" y="954877"/>
                <a:ext cx="2387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/>
              <p14:cNvContentPartPr/>
              <p14:nvPr/>
            </p14:nvContentPartPr>
            <p14:xfrm>
              <a:off x="6776890" y="1326037"/>
              <a:ext cx="1854360" cy="10512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66090" y="1310557"/>
                <a:ext cx="18828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Freihand 17"/>
              <p14:cNvContentPartPr/>
              <p14:nvPr/>
            </p14:nvContentPartPr>
            <p14:xfrm>
              <a:off x="9326050" y="197077"/>
              <a:ext cx="2170080" cy="143712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12730" y="181957"/>
                <a:ext cx="2195280" cy="14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142" name="Freihand 48141"/>
              <p14:cNvContentPartPr/>
              <p14:nvPr/>
            </p14:nvContentPartPr>
            <p14:xfrm>
              <a:off x="10035250" y="438997"/>
              <a:ext cx="1409040" cy="337320"/>
            </p14:xfrm>
          </p:contentPart>
        </mc:Choice>
        <mc:Fallback xmlns="">
          <p:pic>
            <p:nvPicPr>
              <p:cNvPr id="48142" name="Freihand 4814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24090" y="425317"/>
                <a:ext cx="14338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149" name="Freihand 48148"/>
              <p14:cNvContentPartPr/>
              <p14:nvPr/>
            </p14:nvContentPartPr>
            <p14:xfrm>
              <a:off x="423970" y="550957"/>
              <a:ext cx="933120" cy="51120"/>
            </p14:xfrm>
          </p:contentPart>
        </mc:Choice>
        <mc:Fallback xmlns="">
          <p:pic>
            <p:nvPicPr>
              <p:cNvPr id="48149" name="Freihand 4814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9930" y="534037"/>
                <a:ext cx="9608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8160" name="Freihand 48159"/>
              <p14:cNvContentPartPr/>
              <p14:nvPr/>
            </p14:nvContentPartPr>
            <p14:xfrm>
              <a:off x="234610" y="36517"/>
              <a:ext cx="1140120" cy="509040"/>
            </p14:xfrm>
          </p:contentPart>
        </mc:Choice>
        <mc:Fallback xmlns="">
          <p:pic>
            <p:nvPicPr>
              <p:cNvPr id="48160" name="Freihand 4815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9850" y="21397"/>
                <a:ext cx="117072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8166" name="Freihand 48165"/>
              <p14:cNvContentPartPr/>
              <p14:nvPr/>
            </p14:nvContentPartPr>
            <p14:xfrm>
              <a:off x="557890" y="167197"/>
              <a:ext cx="153720" cy="440640"/>
            </p14:xfrm>
          </p:contentPart>
        </mc:Choice>
        <mc:Fallback xmlns="">
          <p:pic>
            <p:nvPicPr>
              <p:cNvPr id="48166" name="Freihand 4816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2050" y="153157"/>
                <a:ext cx="18612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8167" name="Freihand 48166"/>
              <p14:cNvContentPartPr/>
              <p14:nvPr/>
            </p14:nvContentPartPr>
            <p14:xfrm>
              <a:off x="1218850" y="462757"/>
              <a:ext cx="239760" cy="324720"/>
            </p14:xfrm>
          </p:contentPart>
        </mc:Choice>
        <mc:Fallback xmlns="">
          <p:pic>
            <p:nvPicPr>
              <p:cNvPr id="48167" name="Freihand 4816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04810" y="448717"/>
                <a:ext cx="26928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8169" name="Freihand 48168"/>
              <p14:cNvContentPartPr/>
              <p14:nvPr/>
            </p14:nvContentPartPr>
            <p14:xfrm>
              <a:off x="240730" y="2846677"/>
              <a:ext cx="2568600" cy="99720"/>
            </p14:xfrm>
          </p:contentPart>
        </mc:Choice>
        <mc:Fallback xmlns="">
          <p:pic>
            <p:nvPicPr>
              <p:cNvPr id="48169" name="Freihand 4816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1010" y="2831917"/>
                <a:ext cx="25884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171" name="Freihand 48170"/>
              <p14:cNvContentPartPr/>
              <p14:nvPr/>
            </p14:nvContentPartPr>
            <p14:xfrm>
              <a:off x="9152530" y="94117"/>
              <a:ext cx="2546280" cy="1568160"/>
            </p14:xfrm>
          </p:contentPart>
        </mc:Choice>
        <mc:Fallback xmlns="">
          <p:pic>
            <p:nvPicPr>
              <p:cNvPr id="48171" name="Freihand 4817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37770" y="81157"/>
                <a:ext cx="2575800" cy="15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8173" name="Freihand 48172"/>
              <p14:cNvContentPartPr/>
              <p14:nvPr/>
            </p14:nvContentPartPr>
            <p14:xfrm>
              <a:off x="3690970" y="3157717"/>
              <a:ext cx="5928840" cy="129240"/>
            </p14:xfrm>
          </p:contentPart>
        </mc:Choice>
        <mc:Fallback xmlns="">
          <p:pic>
            <p:nvPicPr>
              <p:cNvPr id="48173" name="Freihand 4817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78010" y="3144757"/>
                <a:ext cx="59605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8177" name="Freihand 48176"/>
              <p14:cNvContentPartPr/>
              <p14:nvPr/>
            </p14:nvContentPartPr>
            <p14:xfrm>
              <a:off x="9841570" y="2309197"/>
              <a:ext cx="2015640" cy="807120"/>
            </p14:xfrm>
          </p:contentPart>
        </mc:Choice>
        <mc:Fallback xmlns="">
          <p:pic>
            <p:nvPicPr>
              <p:cNvPr id="48177" name="Freihand 4817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826810" y="2291917"/>
                <a:ext cx="204804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207" name="Freihand 48206"/>
              <p14:cNvContentPartPr/>
              <p14:nvPr/>
            </p14:nvContentPartPr>
            <p14:xfrm>
              <a:off x="3886810" y="5379997"/>
              <a:ext cx="4257360" cy="643320"/>
            </p14:xfrm>
          </p:contentPart>
        </mc:Choice>
        <mc:Fallback xmlns="">
          <p:pic>
            <p:nvPicPr>
              <p:cNvPr id="48207" name="Freihand 4820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872770" y="5364877"/>
                <a:ext cx="428832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8210" name="Freihand 48209"/>
              <p14:cNvContentPartPr/>
              <p14:nvPr/>
            </p14:nvContentPartPr>
            <p14:xfrm>
              <a:off x="5397730" y="5358037"/>
              <a:ext cx="2683800" cy="238320"/>
            </p14:xfrm>
          </p:contentPart>
        </mc:Choice>
        <mc:Fallback xmlns="">
          <p:pic>
            <p:nvPicPr>
              <p:cNvPr id="48210" name="Freihand 4820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82250" y="5342197"/>
                <a:ext cx="27151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8215" name="Freihand 48214"/>
              <p14:cNvContentPartPr/>
              <p14:nvPr/>
            </p14:nvContentPartPr>
            <p14:xfrm>
              <a:off x="2794210" y="716197"/>
              <a:ext cx="225360" cy="4626720"/>
            </p14:xfrm>
          </p:contentPart>
        </mc:Choice>
        <mc:Fallback xmlns="">
          <p:pic>
            <p:nvPicPr>
              <p:cNvPr id="48215" name="Freihand 4821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9450" y="706117"/>
                <a:ext cx="252360" cy="4651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3228832" y="201897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Komponenten des Bruttoinlandsprodukts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3" y="875638"/>
            <a:ext cx="7051675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Freihand 7"/>
              <p14:cNvContentPartPr/>
              <p14:nvPr/>
            </p14:nvContentPartPr>
            <p14:xfrm>
              <a:off x="2967738" y="2744797"/>
              <a:ext cx="2370240" cy="37404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0818" y="2727877"/>
                <a:ext cx="240300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Freihand 10"/>
              <p14:cNvContentPartPr/>
              <p14:nvPr/>
            </p14:nvContentPartPr>
            <p14:xfrm>
              <a:off x="5421138" y="1324237"/>
              <a:ext cx="20520" cy="324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11778" y="1310197"/>
                <a:ext cx="406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Freihand 12"/>
              <p14:cNvContentPartPr/>
              <p14:nvPr/>
            </p14:nvContentPartPr>
            <p14:xfrm>
              <a:off x="3979338" y="1299037"/>
              <a:ext cx="1654200" cy="26496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3858" y="1286437"/>
                <a:ext cx="16851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Freihand 14"/>
              <p14:cNvContentPartPr/>
              <p14:nvPr/>
            </p14:nvContentPartPr>
            <p14:xfrm>
              <a:off x="3973218" y="1517197"/>
              <a:ext cx="2256840" cy="70848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7018" y="1502797"/>
                <a:ext cx="2289240" cy="7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Freihand 18"/>
              <p14:cNvContentPartPr/>
              <p14:nvPr/>
            </p14:nvContentPartPr>
            <p14:xfrm>
              <a:off x="3891858" y="2102917"/>
              <a:ext cx="1315800" cy="686880"/>
            </p14:xfrm>
          </p:contentPart>
        </mc:Choice>
        <mc:Fallback xmlns="">
          <p:pic>
            <p:nvPicPr>
              <p:cNvPr id="19" name="Freihand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77458" y="2085637"/>
                <a:ext cx="134532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Freihand 22"/>
              <p14:cNvContentPartPr/>
              <p14:nvPr/>
            </p14:nvContentPartPr>
            <p14:xfrm>
              <a:off x="2621058" y="5481877"/>
              <a:ext cx="2614680" cy="60588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11698" y="5468557"/>
                <a:ext cx="263736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152" name="Freihand 49151"/>
              <p14:cNvContentPartPr/>
              <p14:nvPr/>
            </p14:nvContentPartPr>
            <p14:xfrm>
              <a:off x="2999058" y="6103237"/>
              <a:ext cx="2070360" cy="703440"/>
            </p14:xfrm>
          </p:contentPart>
        </mc:Choice>
        <mc:Fallback xmlns="">
          <p:pic>
            <p:nvPicPr>
              <p:cNvPr id="49152" name="Freihand 4915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86818" y="6089557"/>
                <a:ext cx="209196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158" name="Freihand 49157"/>
              <p14:cNvContentPartPr/>
              <p14:nvPr/>
            </p14:nvContentPartPr>
            <p14:xfrm>
              <a:off x="1901058" y="4939717"/>
              <a:ext cx="4259880" cy="717120"/>
            </p14:xfrm>
          </p:contentPart>
        </mc:Choice>
        <mc:Fallback xmlns="">
          <p:pic>
            <p:nvPicPr>
              <p:cNvPr id="49158" name="Freihand 4915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84858" y="4923517"/>
                <a:ext cx="429228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159" name="Freihand 49158"/>
              <p14:cNvContentPartPr/>
              <p14:nvPr/>
            </p14:nvContentPartPr>
            <p14:xfrm>
              <a:off x="10902138" y="7160197"/>
              <a:ext cx="360" cy="360"/>
            </p14:xfrm>
          </p:contentPart>
        </mc:Choice>
        <mc:Fallback xmlns="">
          <p:pic>
            <p:nvPicPr>
              <p:cNvPr id="49159" name="Freihand 4915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885218" y="7143277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161" name="Freihand 49160"/>
              <p14:cNvContentPartPr/>
              <p14:nvPr/>
            </p14:nvContentPartPr>
            <p14:xfrm>
              <a:off x="3045138" y="4632277"/>
              <a:ext cx="2195280" cy="408240"/>
            </p14:xfrm>
          </p:contentPart>
        </mc:Choice>
        <mc:Fallback xmlns="">
          <p:pic>
            <p:nvPicPr>
              <p:cNvPr id="49161" name="Freihand 491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28938" y="4616437"/>
                <a:ext cx="222732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162" name="Freihand 49161"/>
              <p14:cNvContentPartPr/>
              <p14:nvPr/>
            </p14:nvContentPartPr>
            <p14:xfrm>
              <a:off x="2944698" y="5604637"/>
              <a:ext cx="34920" cy="365760"/>
            </p14:xfrm>
          </p:contentPart>
        </mc:Choice>
        <mc:Fallback xmlns="">
          <p:pic>
            <p:nvPicPr>
              <p:cNvPr id="49162" name="Freihand 4916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31378" y="5592757"/>
                <a:ext cx="597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164" name="Freihand 49163"/>
              <p14:cNvContentPartPr/>
              <p14:nvPr/>
            </p14:nvContentPartPr>
            <p14:xfrm>
              <a:off x="606138" y="1102477"/>
              <a:ext cx="67320" cy="405720"/>
            </p14:xfrm>
          </p:contentPart>
        </mc:Choice>
        <mc:Fallback xmlns="">
          <p:pic>
            <p:nvPicPr>
              <p:cNvPr id="49164" name="Freihand 4916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0658" y="1088797"/>
                <a:ext cx="986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165" name="Freihand 49164"/>
              <p14:cNvContentPartPr/>
              <p14:nvPr/>
            </p14:nvContentPartPr>
            <p14:xfrm>
              <a:off x="604698" y="2149717"/>
              <a:ext cx="78120" cy="514080"/>
            </p14:xfrm>
          </p:contentPart>
        </mc:Choice>
        <mc:Fallback xmlns="">
          <p:pic>
            <p:nvPicPr>
              <p:cNvPr id="49165" name="Freihand 4916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1439" y="2143242"/>
                <a:ext cx="97829" cy="533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166" name="Freihand 49165"/>
              <p14:cNvContentPartPr/>
              <p14:nvPr/>
            </p14:nvContentPartPr>
            <p14:xfrm>
              <a:off x="613698" y="1754437"/>
              <a:ext cx="2378160" cy="479520"/>
            </p14:xfrm>
          </p:contentPart>
        </mc:Choice>
        <mc:Fallback xmlns="">
          <p:pic>
            <p:nvPicPr>
              <p:cNvPr id="49166" name="Freihand 4916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9658" y="1746517"/>
                <a:ext cx="240768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167" name="Freihand 49166"/>
              <p14:cNvContentPartPr/>
              <p14:nvPr/>
            </p14:nvContentPartPr>
            <p14:xfrm>
              <a:off x="628818" y="1440157"/>
              <a:ext cx="45360" cy="350280"/>
            </p14:xfrm>
          </p:contentPart>
        </mc:Choice>
        <mc:Fallback xmlns="">
          <p:pic>
            <p:nvPicPr>
              <p:cNvPr id="49167" name="Freihand 4916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4889" y="1428637"/>
                <a:ext cx="73576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9170" name="Freihand 49169"/>
              <p14:cNvContentPartPr/>
              <p14:nvPr/>
            </p14:nvContentPartPr>
            <p14:xfrm>
              <a:off x="6556938" y="3018757"/>
              <a:ext cx="193680" cy="1606680"/>
            </p14:xfrm>
          </p:contentPart>
        </mc:Choice>
        <mc:Fallback xmlns="">
          <p:pic>
            <p:nvPicPr>
              <p:cNvPr id="49170" name="Freihand 4916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43258" y="3003277"/>
                <a:ext cx="218520" cy="16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9172" name="Freihand 49171"/>
              <p14:cNvContentPartPr/>
              <p14:nvPr/>
            </p14:nvContentPartPr>
            <p14:xfrm>
              <a:off x="1240458" y="4365517"/>
              <a:ext cx="5153040" cy="327600"/>
            </p14:xfrm>
          </p:contentPart>
        </mc:Choice>
        <mc:Fallback xmlns="">
          <p:pic>
            <p:nvPicPr>
              <p:cNvPr id="49172" name="Freihand 4917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24258" y="4351117"/>
                <a:ext cx="518220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174" name="Freihand 49173"/>
              <p14:cNvContentPartPr/>
              <p14:nvPr/>
            </p14:nvContentPartPr>
            <p14:xfrm>
              <a:off x="2717898" y="3995077"/>
              <a:ext cx="2723760" cy="370080"/>
            </p14:xfrm>
          </p:contentPart>
        </mc:Choice>
        <mc:Fallback xmlns="">
          <p:pic>
            <p:nvPicPr>
              <p:cNvPr id="49174" name="Freihand 4917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03498" y="3987157"/>
                <a:ext cx="275292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176" name="Freihand 49175"/>
              <p14:cNvContentPartPr/>
              <p14:nvPr/>
            </p14:nvContentPartPr>
            <p14:xfrm>
              <a:off x="3082938" y="3739477"/>
              <a:ext cx="1917000" cy="258840"/>
            </p14:xfrm>
          </p:contentPart>
        </mc:Choice>
        <mc:Fallback xmlns="">
          <p:pic>
            <p:nvPicPr>
              <p:cNvPr id="49176" name="Freihand 4917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70698" y="3722197"/>
                <a:ext cx="19461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178" name="Freihand 49177"/>
              <p14:cNvContentPartPr/>
              <p14:nvPr/>
            </p14:nvContentPartPr>
            <p14:xfrm>
              <a:off x="2887458" y="3384877"/>
              <a:ext cx="2556000" cy="342360"/>
            </p14:xfrm>
          </p:contentPart>
        </mc:Choice>
        <mc:Fallback xmlns="">
          <p:pic>
            <p:nvPicPr>
              <p:cNvPr id="49178" name="Freihand 4917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75218" y="3375157"/>
                <a:ext cx="2584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9180" name="Freihand 49179"/>
              <p14:cNvContentPartPr/>
              <p14:nvPr/>
            </p14:nvContentPartPr>
            <p14:xfrm>
              <a:off x="6414378" y="3017677"/>
              <a:ext cx="60840" cy="395640"/>
            </p14:xfrm>
          </p:contentPart>
        </mc:Choice>
        <mc:Fallback xmlns="">
          <p:pic>
            <p:nvPicPr>
              <p:cNvPr id="49180" name="Freihand 4917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02498" y="3009037"/>
                <a:ext cx="849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9182" name="Freihand 49181"/>
              <p14:cNvContentPartPr/>
              <p14:nvPr/>
            </p14:nvContentPartPr>
            <p14:xfrm>
              <a:off x="2786658" y="2644717"/>
              <a:ext cx="2614680" cy="536040"/>
            </p14:xfrm>
          </p:contentPart>
        </mc:Choice>
        <mc:Fallback xmlns="">
          <p:pic>
            <p:nvPicPr>
              <p:cNvPr id="49182" name="Freihand 4918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70458" y="2629237"/>
                <a:ext cx="264564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184" name="Freihand 49183"/>
              <p14:cNvContentPartPr/>
              <p14:nvPr/>
            </p14:nvContentPartPr>
            <p14:xfrm>
              <a:off x="3455898" y="1063237"/>
              <a:ext cx="77760" cy="1564920"/>
            </p14:xfrm>
          </p:contentPart>
        </mc:Choice>
        <mc:Fallback xmlns="">
          <p:pic>
            <p:nvPicPr>
              <p:cNvPr id="49184" name="Freihand 4918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658" y="1053157"/>
                <a:ext cx="99000" cy="15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187" name="Freihand 49186"/>
              <p14:cNvContentPartPr/>
              <p14:nvPr/>
            </p14:nvContentPartPr>
            <p14:xfrm>
              <a:off x="6706338" y="1118677"/>
              <a:ext cx="74160" cy="1424520"/>
            </p14:xfrm>
          </p:contentPart>
        </mc:Choice>
        <mc:Fallback xmlns="">
          <p:pic>
            <p:nvPicPr>
              <p:cNvPr id="49187" name="Freihand 4918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94818" y="1109677"/>
                <a:ext cx="94680" cy="14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9188" name="Freihand 49187"/>
              <p14:cNvContentPartPr/>
              <p14:nvPr/>
            </p14:nvContentPartPr>
            <p14:xfrm>
              <a:off x="7054458" y="3323677"/>
              <a:ext cx="102960" cy="2567160"/>
            </p14:xfrm>
          </p:contentPart>
        </mc:Choice>
        <mc:Fallback xmlns="">
          <p:pic>
            <p:nvPicPr>
              <p:cNvPr id="49188" name="Freihand 4918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44018" y="3317557"/>
                <a:ext cx="124920" cy="25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190" name="Freihand 49189"/>
              <p14:cNvContentPartPr/>
              <p14:nvPr/>
            </p14:nvContentPartPr>
            <p14:xfrm>
              <a:off x="2884578" y="2758837"/>
              <a:ext cx="2535480" cy="343440"/>
            </p14:xfrm>
          </p:contentPart>
        </mc:Choice>
        <mc:Fallback xmlns="">
          <p:pic>
            <p:nvPicPr>
              <p:cNvPr id="49190" name="Freihand 4918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73418" y="2744077"/>
                <a:ext cx="25614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9192" name="Freihand 49191"/>
              <p14:cNvContentPartPr/>
              <p14:nvPr/>
            </p14:nvContentPartPr>
            <p14:xfrm>
              <a:off x="2816178" y="2685037"/>
              <a:ext cx="2718360" cy="569520"/>
            </p14:xfrm>
          </p:contentPart>
        </mc:Choice>
        <mc:Fallback xmlns="">
          <p:pic>
            <p:nvPicPr>
              <p:cNvPr id="49192" name="Freihand 4919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04658" y="2670997"/>
                <a:ext cx="2744640" cy="59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565100" y="4253914"/>
            <a:ext cx="3750099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VGR Deutschland </a:t>
            </a:r>
            <a:r>
              <a:rPr lang="de-DE" altLang="de-DE" sz="2400" b="1" dirty="0" smtClean="0">
                <a:solidFill>
                  <a:srgbClr val="000000"/>
                </a:solidFill>
                <a:latin typeface="Sparkasse Rg" pitchFamily="34" charset="0"/>
              </a:rPr>
              <a:t>2020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0552386" cy="424741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Freihand 9"/>
              <p14:cNvContentPartPr/>
              <p14:nvPr/>
            </p14:nvContentPartPr>
            <p14:xfrm>
              <a:off x="9069018" y="272677"/>
              <a:ext cx="2650680" cy="121896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55338" y="256837"/>
                <a:ext cx="2675520" cy="12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Freihand 26"/>
              <p14:cNvContentPartPr/>
              <p14:nvPr/>
            </p14:nvContentPartPr>
            <p14:xfrm>
              <a:off x="7940778" y="320197"/>
              <a:ext cx="534960" cy="1136880"/>
            </p14:xfrm>
          </p:contentPart>
        </mc:Choice>
        <mc:Fallback xmlns="">
          <p:pic>
            <p:nvPicPr>
              <p:cNvPr id="27" name="Freihand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8898" y="305797"/>
                <a:ext cx="563040" cy="11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Freihand 30"/>
              <p14:cNvContentPartPr/>
              <p14:nvPr/>
            </p14:nvContentPartPr>
            <p14:xfrm>
              <a:off x="6987498" y="277717"/>
              <a:ext cx="854280" cy="29916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71298" y="262957"/>
                <a:ext cx="88452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200" name="Freihand 51199"/>
              <p14:cNvContentPartPr/>
              <p14:nvPr/>
            </p14:nvContentPartPr>
            <p14:xfrm>
              <a:off x="8001258" y="422437"/>
              <a:ext cx="405000" cy="873720"/>
            </p14:xfrm>
          </p:contentPart>
        </mc:Choice>
        <mc:Fallback xmlns="">
          <p:pic>
            <p:nvPicPr>
              <p:cNvPr id="51200" name="Freihand 5119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90098" y="411637"/>
                <a:ext cx="428760" cy="8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202" name="Freihand 51201"/>
              <p14:cNvContentPartPr/>
              <p14:nvPr/>
            </p14:nvContentPartPr>
            <p14:xfrm>
              <a:off x="10031298" y="404077"/>
              <a:ext cx="31320" cy="1098720"/>
            </p14:xfrm>
          </p:contentPart>
        </mc:Choice>
        <mc:Fallback xmlns="">
          <p:pic>
            <p:nvPicPr>
              <p:cNvPr id="51202" name="Freihand 5120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19058" y="393637"/>
                <a:ext cx="50760" cy="11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210" name="Freihand 51209"/>
              <p14:cNvContentPartPr/>
              <p14:nvPr/>
            </p14:nvContentPartPr>
            <p14:xfrm>
              <a:off x="9814218" y="544837"/>
              <a:ext cx="74520" cy="961920"/>
            </p14:xfrm>
          </p:contentPart>
        </mc:Choice>
        <mc:Fallback xmlns="">
          <p:pic>
            <p:nvPicPr>
              <p:cNvPr id="51210" name="Freihand 5120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01618" y="532597"/>
                <a:ext cx="97560" cy="9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13" name="Freihand 51212"/>
              <p14:cNvContentPartPr/>
              <p14:nvPr/>
            </p14:nvContentPartPr>
            <p14:xfrm>
              <a:off x="7999458" y="1557517"/>
              <a:ext cx="896400" cy="397080"/>
            </p14:xfrm>
          </p:contentPart>
        </mc:Choice>
        <mc:Fallback xmlns="">
          <p:pic>
            <p:nvPicPr>
              <p:cNvPr id="51213" name="Freihand 512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85058" y="1544197"/>
                <a:ext cx="9266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216" name="Freihand 51215"/>
              <p14:cNvContentPartPr/>
              <p14:nvPr/>
            </p14:nvContentPartPr>
            <p14:xfrm>
              <a:off x="8068578" y="3228277"/>
              <a:ext cx="811080" cy="783360"/>
            </p14:xfrm>
          </p:contentPart>
        </mc:Choice>
        <mc:Fallback xmlns="">
          <p:pic>
            <p:nvPicPr>
              <p:cNvPr id="51216" name="Freihand 512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54532" y="3213877"/>
                <a:ext cx="839533" cy="81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956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Breitbild</PresentationFormat>
  <Paragraphs>145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502</cp:revision>
  <cp:lastPrinted>2021-03-24T06:50:32Z</cp:lastPrinted>
  <dcterms:created xsi:type="dcterms:W3CDTF">2019-02-11T10:45:01Z</dcterms:created>
  <dcterms:modified xsi:type="dcterms:W3CDTF">2021-03-25T12:19:29Z</dcterms:modified>
</cp:coreProperties>
</file>