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2.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notesSlides/notesSlide3.xml" ContentType="application/vnd.openxmlformats-officedocument.presentationml.notesSlide+xml"/>
  <Override PartName="/ppt/ink/ink33.xml" ContentType="application/inkml+xml"/>
  <Override PartName="/ppt/ink/ink34.xml" ContentType="application/inkml+xml"/>
  <Override PartName="/ppt/ink/ink35.xml" ContentType="application/inkml+xml"/>
  <Override PartName="/ppt/notesSlides/notesSlide4.xml" ContentType="application/vnd.openxmlformats-officedocument.presentationml.notesSlide+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notesSlides/notesSlide5.xml" ContentType="application/vnd.openxmlformats-officedocument.presentationml.notesSlide+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notesSlides/notesSlide6.xml" ContentType="application/vnd.openxmlformats-officedocument.presentationml.notesSlide+xml"/>
  <Override PartName="/ppt/ink/ink66.xml" ContentType="application/inkml+xml"/>
  <Override PartName="/ppt/ink/ink67.xml" ContentType="application/inkml+xml"/>
  <Override PartName="/ppt/notesSlides/notesSlide7.xml" ContentType="application/vnd.openxmlformats-officedocument.presentationml.notesSlide+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notesSlides/notesSlide8.xml" ContentType="application/vnd.openxmlformats-officedocument.presentationml.notesSlide+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notesSlides/notesSlide9.xml" ContentType="application/vnd.openxmlformats-officedocument.presentationml.notesSlide+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notesSlides/notesSlide10.xml" ContentType="application/vnd.openxmlformats-officedocument.presentationml.notesSlide+xml"/>
  <Override PartName="/ppt/ink/ink98.xml" ContentType="application/inkml+xml"/>
  <Override PartName="/ppt/ink/ink99.xml" ContentType="application/inkml+xml"/>
  <Override PartName="/ppt/ink/ink100.xml" ContentType="application/inkml+xml"/>
  <Override PartName="/ppt/notesSlides/notesSlide11.xml" ContentType="application/vnd.openxmlformats-officedocument.presentationml.notesSlide+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1202" r:id="rId2"/>
    <p:sldId id="256" r:id="rId3"/>
    <p:sldId id="485" r:id="rId4"/>
    <p:sldId id="257" r:id="rId5"/>
    <p:sldId id="1201" r:id="rId6"/>
    <p:sldId id="310" r:id="rId7"/>
    <p:sldId id="379" r:id="rId8"/>
    <p:sldId id="348" r:id="rId9"/>
    <p:sldId id="327" r:id="rId10"/>
    <p:sldId id="328" r:id="rId11"/>
    <p:sldId id="329" r:id="rId12"/>
    <p:sldId id="330" r:id="rId13"/>
    <p:sldId id="326" r:id="rId14"/>
    <p:sldId id="312" r:id="rId15"/>
    <p:sldId id="389"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0" autoAdjust="0"/>
    <p:restoredTop sz="94660"/>
  </p:normalViewPr>
  <p:slideViewPr>
    <p:cSldViewPr snapToGrid="0">
      <p:cViewPr varScale="1">
        <p:scale>
          <a:sx n="91" d="100"/>
          <a:sy n="91" d="100"/>
        </p:scale>
        <p:origin x="48" y="49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7:46:54.49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1D86844-FCAB-428B-B266-630E43413360}" emma:medium="tactile" emma:mode="ink">
          <msink:context xmlns:msink="http://schemas.microsoft.com/ink/2010/main" type="inkDrawing" rotatedBoundingBox="1277,12985 8458,13266 8447,13558 1266,13277" shapeName="Other"/>
        </emma:interpretation>
      </emma:emma>
    </inkml:annotationXML>
    <inkml:trace contextRef="#ctx0" brushRef="#br0">30 80 1370 0,'-32'1'450'0,"27"-14"-435"0,12 8-11 16,-1-3-8-16,12-5 0 16,3 4 0-16,6-3 0 15,-2 4 0-15,6 0 2 16,-5 2 2-16,3 2 0 15,-5 3 0-15,4-3 1 16,-4 4 0-16,2 2 0 16,0-2 1-16,5 3 3 15,-2 9 5-15,3-7 12 16,-1 6 2-16,0-1 4 16,-2 4-3-16,2-6-5 15,0 5-11-15,5-5-4 16,1 1-3-16,2-3 0 15,1 2-1-15,1 2 1 16,-7-2-1-16,2 0 0 16,-4 2-1-16,2-2 2 15,-5 2-1-15,4-1 4 16,-6 1 4-16,6 0 6 16,-7 0 0-16,3 1 0 0,0 0-2 15,2 2-3-15,0 0-6 16,1 0 0-16,-1-5 0 31,5 0-1-31,-6 1-1 0,8-5 0 0,-3 3 0 16,8-4 0-16,-8 2-2 15,11-2 2-15,-9-1-1 0,7-1 0 16,-5 6 0-16,6-4-1 16,-4 4 0-16,9-1 2 15,-6 1 0-15,1-4 4 16,-1-3 0-16,5 5 1 15,-7-5-3-15,10 3 2 16,0 0-2-16,4 4 3 16,0-4-2-16,12 0 2 15,-5-1-1-15,12-4-4 16,-4 1-2-16,7-7-1 16,-8-1 0-16,9-2 2 15,-9 3 0-15,8 0 2 16,-7 5-2-16,10-1 1 15,-10 4-5-15,12-3 3 16,-15-2-2-16,13 2 0 0,-11-2 1 16,8 0 4-1,-7 0-3-15,19 4 1 0,-13-2 1 16,16-1-3-16,-14 3-1 16,11-1 2-16,-13 2-1 15,11 0 1-15,-15-3 2 16,13 3-1-16,-10 1 0 15,10 1-1-15,-13 1-1 16,10 7 1-16,-15-8-1 0,7 3 1 16,-9-2 2-16,15-2 0 15,-9-4-2-15,13 5 1 16,0-9-2-16,-6 4-1 16,-7 1 0-16,9 4 1 15,-11 1 0-15,3 4 3 16,-1 1-1-16,10-2 0 15,-14 2 0-15,11 4-1 16,-9-4-1-16,5 3 0 16,-15 1 0-16,8-1 3 15,-13-5-1-15,6 4 0 16,-7-5 0-16,6 0 2 16,-10-5-3-16,5 2 1 0,-6-4-1 15,3-3 1-15,-8 2-3 16,3-2 9-16,-10 0 2 15,-1 3 5-15,-4-1 0 16,9 0 3-16,-6 1-7 16,8 2-2-16,-3-1-2 15,4 4 0-15,-10 0-2 16,5-3 1-16,-5 2-3 16,2-1 2-16,-9 1-3 15,4 0 2-15,-8-1-2 16,-4-1 0-16,-6-1 0 0,0 1 0 15,-8-2 0-15,0 0 2 16,-3 2-1-16,1 0 1 16,-2 2-2-16,-2-2-15 15,1 2-37-15,-3 7-407 16,-14 1 108-16</inkml:trace>
  </inkml:traceGroup>
</inkml:ink>
</file>

<file path=ppt/ink/ink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7:58:12.78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AA28F1D-81B8-4F62-B25C-5E046E6495AB}" emma:medium="tactile" emma:mode="ink">
          <msink:context xmlns:msink="http://schemas.microsoft.com/ink/2010/main" type="inkDrawing" rotatedBoundingBox="11809,17816 14080,2639 14715,2734 12444,17911" shapeName="Other">
            <msink:destinationLink direction="with" ref="{9E40DFA9-6C54-425F-BE69-181AD6CB36CB}"/>
          </msink:context>
        </emma:interpretation>
      </emma:emma>
    </inkml:annotationXML>
    <inkml:trace contextRef="#ctx0" brushRef="#br0">2142 0 720 0,'-11'7'208'0,"-2"-1"52"16,3 4-206 0,4-1-7-16,3 4-20 0,-2 5-13 15,5 2-2-15,0 15-9 16,1 1 2-16,-2 3-7 16,6-3 8-16,-5 6-8 15,4-15 6-15,3 6-7 16,1-4 7-16,-6 7-6 15,1-10 5-15,-1 9-2 16,-6-5 12-16,3 5 1 16,2-2 9-16,3 4-4 15,-1-3 5-15,8 7-10 16,-6-4-3-16,6 18-7 0,-4-11 3 16,1 1-8-1,-5-6 5-15,7 3-6 0,-5-19 6 16,1 10-6-16,4-7 4 15,-2 8-4-15,-1-7 6 16,2 7-6-16,-4-5 7 16,-2 1 3-16,2-6 10 15,2 20 0-15,-6-4 8 16,1 11-4-16,3 2-4 0,-2 22-8 16,0-22-2-16,4-1-6 15,-1 3 2-15,4 0-5 16,-2-14 4-16,-1 8-5 15,1 1 8-15,-2 0-5 16,-2 2 7-16,-1 2-5 16,2-9 8-16,-2 9-5 15,2-11 5-15,0 4-3 16,-4-6 5-16,3 9-6 16,-4-6 3-16,0 11-8 15,1-8 5-15,-2 10-9 16,-1 1 6-16,-1 2-6 15,-1-6 7-15,0 6-7 16,-1-3 7-16,0-2-4 16,-2-7 6-16,-1 16-4 15,0 2 5-15,-3 6-7 0,1 12 3 16,-1 2-5-16,3-15 4 16,-4 2-5-16,7-9 5 15,-8-13-4-15,0 0 3 16,4 10-4-16,-3-2 4 15,-2 14-3-15,6-4 3 16,-4 14-4-16,-1-8 4 16,-3 9-3-16,1-8 3 0,-4 7-3 15,8-10 2 1,-4 13-2-16,2-13 3 0,-5 11-3 16,5-4 3-16,-6 11-4 15,1-12 4-15,-2 4-4 16,6-12 4-16,-4 12-5 15,2-15 7-15,-4 15-6 16,4 0 6-16,-5 17-7 16,2-9 6-16,1 18-6 15,-2-12 5-15,-1 10-5 16,2-19 7-16,-2 17-7 16,0-8 7-16,-2 4-6 15,2-9 4-15,-5 14-4 16,5-9 5-16,-5 8-5 15,5-1 4-15,1 16-3 16,2-14 3-16,1 9-5 16,2-11 5-16,-1 9-4 0,-2-11 3 15,3 18-3-15,1-9 5 16,-3 14-6-16,-4-10 4 16,-1 13-3-16,-6-15 5 15,-3 14-5-15,2-13 4 16,0 12-5-16,3-16-1 15,-5 18 13-15,4-12 7 0,-1 9-2 16,7-14 6-16,-2 14 2 16,7-14-13-16,1 17-10 15,2-11 3-15,-4 11-3 16,0-13 4-16,-1 13-7 16,1-19 8-16,-1 16-6 15,-2-15 4-15,-2 16-6 16,-1-12 7-16,-6 12-5 15,4-15 4-15,1 17-4 16,5-18 5-16,-2 15-5 16,3-15 4-16,-5 17-3 15,2-15 4-15,1 13-4 16,3-17 4-16,-1 17-5 16,3-18 5-1,-1 12-6-15,1-16 6 0,-4 9-6 16,3-21 5-16,3 18-4 0,0-17 5 15,-4 15-6-15,4-13 5 16,-1 20-4-16,-1-18 4 16,1 11-5-16,1-18 7 15,-2 10-7-15,4-16 7 16,1 4-7-16,7-15 5 16,0 9-4-16,-1-20 5 15,4 4-6-15,-1-15 6 16,-6 2-5-16,2-11 5 0,0 6-5 15,-1-7 4-15,-2 3-5 16,0-9 7-16,3 0-8 16,0-8 9-16,0 1-8 15,0-6 8-15,5-3-8 16,-5-3 9-16,4-2-8 16,1-5 8-16,-3 2-7 15,3 1 8-15,0 4-8 16,0 1 7-16,1 5-7 15,1 6 5-15,-4 8-7 16,-1-1 6-16,0 3-5 16,-4-8 5-16,-1 4-5 15,2-8 5-15,-4 3-4 16,2-2 4-16,-5 8-5 16,1-5 4-16,-5 7-4 0,0-2 4 15,1 5-6-15,3 0 7 16,-1 10-4-16,-1-4 3 15,0 8-4-15,2-6 5 16,0 7-5-16,0-10 3 16,2 0-2-16,-2-12 3 15,-1 5-3-15,-1-9 3 16,-1 3-3-16,3-4 2 16,0 3-2-16,-3-9 2 0,4 0-2 15,2-5-8-15,1-6 448 16,2-6-816-16,-12-7 411 15</inkml:trace>
  </inkml:traceGroup>
</inkml:ink>
</file>

<file path=ppt/ink/ink10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42:21.7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DB03E1F-30D2-4A8D-9A24-6FE79BFB316A}" emma:medium="tactile" emma:mode="ink">
          <msink:context xmlns:msink="http://schemas.microsoft.com/ink/2010/main" type="writingRegion" rotatedBoundingBox="22055,12805 23742,12805 23742,16466 22055,16466"/>
        </emma:interpretation>
      </emma:emma>
    </inkml:annotationXML>
    <inkml:traceGroup>
      <inkml:annotationXML>
        <emma:emma xmlns:emma="http://www.w3.org/2003/04/emma" version="1.0">
          <emma:interpretation id="{984A6D93-E68F-43FE-8D4E-8907735F8C5B}" emma:medium="tactile" emma:mode="ink">
            <msink:context xmlns:msink="http://schemas.microsoft.com/ink/2010/main" type="paragraph" rotatedBoundingBox="22055,12805 23742,12805 23742,16466 22055,16466" alignmentLevel="1"/>
          </emma:interpretation>
        </emma:emma>
      </inkml:annotationXML>
      <inkml:traceGroup>
        <inkml:annotationXML>
          <emma:emma xmlns:emma="http://www.w3.org/2003/04/emma" version="1.0">
            <emma:interpretation id="{BCACEA53-5734-4E1D-BD69-91EA10F2DA23}" emma:medium="tactile" emma:mode="ink">
              <msink:context xmlns:msink="http://schemas.microsoft.com/ink/2010/main" type="line" rotatedBoundingBox="22055,12805 23742,12805 23742,16466 22055,16466"/>
            </emma:interpretation>
          </emma:emma>
        </inkml:annotationXML>
        <inkml:traceGroup>
          <inkml:annotationXML>
            <emma:emma xmlns:emma="http://www.w3.org/2003/04/emma" version="1.0">
              <emma:interpretation id="{05C80574-F245-4BFC-B89C-C3F9D3B69728}" emma:medium="tactile" emma:mode="ink">
                <msink:context xmlns:msink="http://schemas.microsoft.com/ink/2010/main" type="inkWord" rotatedBoundingBox="22055,12805 23742,12805 23742,16466 22055,16466"/>
              </emma:interpretation>
              <emma:one-of disjunction-type="recognition" id="oneOf0">
                <emma:interpretation id="interp0" emma:lang="" emma:confidence="0">
                  <emma:literal>g</emma:literal>
                </emma:interpretation>
                <emma:interpretation id="interp1" emma:lang="" emma:confidence="0">
                  <emma:literal>G</emma:literal>
                </emma:interpretation>
                <emma:interpretation id="interp2" emma:lang="" emma:confidence="0">
                  <emma:literal>y</emma:literal>
                </emma:interpretation>
                <emma:interpretation id="interp3" emma:lang="" emma:confidence="0">
                  <emma:literal>.</emma:literal>
                </emma:interpretation>
                <emma:interpretation id="interp4" emma:lang="" emma:confidence="0">
                  <emma:literal>Y</emma:literal>
                </emma:interpretation>
              </emma:one-of>
            </emma:emma>
          </inkml:annotationXML>
          <inkml:trace contextRef="#ctx0" brushRef="#br0">156 3393 538 0,'-10'2'278'15,"1"1"-14"-15,2-3-124 16,2-2-72-16,7-2-38 15,3-9-23-15,6-10-7 16,7-1 2-16,2-12 2 16,4-3 1-16,5-13-2 0,4-1 1 15,10-22-5-15,3-1 1 16,12-28 0-16,-1-3 1 16,14-41 0-16,2 4 1 15,18-48-3-15,-2 9 4 16,15-29-1-16,-15 28 4 0,4-22 2 15,-15 39 4-15,6-5-5 16,-16 36 2-16,10-7-3 16,-13 33 0-16,0 3-4 15,-15 28 3-15,-6 11-3 16,-15 25 3-16,-8 13-6 16,-14 20-5-16,-14 11 4 15,-9 16 1-15,-13 25-2 16,-9 18 6-16,-20 18 5 15,-4 16-3-15,-14 18-3 16,-2-12 3-16,-3 20-3 16,13-8 2-16,-7 18-3 15,14-7 1-15,-9 26-3 16,10-9 3-16,-11 16-2 16,7-10 1-16,-10 14-1 15,9-15 3-15,-8 5-3 0,11-13 1 16,-6 1-1-16,16-25 2 15,-1 4-3-15,9-28 2 16,2-1-1-16,14-22 1 16,5-9-2-16,6-21 2 15,12-7-2-15,8-13 1 16,5-5-3-16,5-7-2 16,11-14-9-16,-1-10 3 0,13-25-3 15,3-17 2-15,13-38-2 16,-4-11 15-16,16-39-6 15,-1-6 7-15,13-34-3 16,0 12 5-16,15-33-6 16,-2 28 9-16,10-10-6 15,-18 27 5-15,4-6-1 16,-14 39 2-16,2-6-5 16,-10 32 3-16,10 8-3 15,-13 26 2-15,-5 13-6 16,-16 29 3-16,-8 5-11 15,-19 13-2-15,-9 16-2 16,-8 10 5-16,-10 8-1 16,-11 15 8-16,-19 26 5 15,-7 6 4-15,-21 36-5 0,-5 14 2 16,-14 26-1-16,3-1 0 16,-7 26-3-16,5-14 3 15,-10 22-3-15,14-16 2 16,-2 25-3-16,8-20 3 15,-2 14-4-15,15-26 3 16,-2 8-3-16,13-34 3 16,-9 2-3-16,12-33 3 15,-1 1-2-15,8-27 3 16,5-6-3-16,14-25 3 0,7-7-2 16,15-20 0-16,12-15-10 15,7-21 2-15,20-20-4 16,9-16 3-16,6-44 0 15,8-16 9-15,10-37-2 16,-4-7 2-16,12-50 0 16,4 18 1-16,24-45-2 15,-4 5 4-15,17-37-2 16,-2 22 0-16,4-29 1 16,-16 36 5-16,6-4-2 15,-20 44 5-15,-6 14-3 16,-14 48 1-16,-15 16-5 15,-18 45-1-15,-5 25-10 16,-13 29-15-16,-8 31-12 0,-8 34 3 16,-26 47-66-1,-17 26-8-15,-32 61-73 0,-22 20-63 16,-30 70-23-16</inkml:trace>
        </inkml:traceGroup>
      </inkml:traceGroup>
    </inkml:traceGroup>
  </inkml:traceGroup>
</inkml:ink>
</file>

<file path=ppt/ink/ink10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43:49.0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349D852-D57D-46D5-BF31-A5571CA5DD01}" emma:medium="tactile" emma:mode="ink">
          <msink:context xmlns:msink="http://schemas.microsoft.com/ink/2010/main" type="inkDrawing" rotatedBoundingBox="23220,3558 28343,3467 28347,3680 23224,3771" shapeName="Other"/>
        </emma:interpretation>
      </emma:emma>
    </inkml:annotationXML>
    <inkml:trace contextRef="#ctx0" brushRef="#br0">99 34 1041 0,'-38'9'260'0,"1"-10"84"15,21 2-314-15,8 1 2 16,11 14-27-16,15-9-3 15,6 12-6-15,17-4 4 16,7-4-2-16,21 4 3 16,-3-2-3-16,7-2 3 15,0-5-4-15,10 4 3 16,-9-7-5-16,16-3 7 16,-4-1-2-16,22-1 4 15,-7-6-2-15,22-2 5 0,-5 15-6 16,30-3 5-16,-10-1-2 15,27 11 1-15,-9 2-4 16,32-10 3-16,-19 4-6 16,17-2 3-16,-18-4-2 15,20-10 3-15,-34-2-5 16,19-5 5-16,-22 1-4 0,18-15 3 16,-23 16-2-16,11-13 7 15,-27 1 0-15,13 6 3 16,-20 9 0-16,10-8 1 15,-18 9-4-15,10 9-1 16,-20-2-3-16,1 5 2 16,-27 1-3-16,2 10 11 15,-21-6 2-15,2-8 4 16,-18 3 0-16,3 6 1 16,-13-11-11-16,-5 0-1 15,-8 4-5-15,-3-4-1 16,-10 1 0-16,-5-3-23 15,1 6-31-15,-14-18-325 16,-19-10 74-16</inkml:trace>
  </inkml:traceGroup>
</inkml:ink>
</file>

<file path=ppt/ink/ink10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44:06.7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73B8DF2-C877-4F30-A9DD-38EC8CCA50AE}" emma:medium="tactile" emma:mode="ink">
          <msink:context xmlns:msink="http://schemas.microsoft.com/ink/2010/main" type="inkDrawing" rotatedBoundingBox="11136,5344 15609,5248 15614,5441 11140,5537" shapeName="Other"/>
        </emma:interpretation>
      </emma:emma>
    </inkml:annotationXML>
    <inkml:trace contextRef="#ctx0" brushRef="#br0">-2 45 503 0,'1'6'132'0,"4"6"32"15,0-4-133-15,1 2-44 16,3-7 1-16,-5-1-8 16,3 1 11-16,-4-3-1 0,0 0 35 15,-1 1 26-15,0-4 65 16,-2 0 8-16,0 1 22 16,0 2-25-16,-2 0-15 15,2 2-63-15,2 0-10 16,-1-4-23-16,1 2 0 15,1 2-10-15,2-1 4 16,0 1-5-16,0 1 3 16,3-3-4-16,-2 2 5 15,-1 3-4-15,3-7 4 16,-1 4-3-16,-2 1 5 16,3 2-3-16,5-5 4 15,0 1-4-15,9 3 3 16,3 2-6-16,2-6 4 15,-2 5-3-15,5 0 3 16,-8 0-3-16,5-7 3 16,-1 8-3-16,5-4 2 0,-5 1-2 15,5-1 2-15,-9 3-3 16,4-4 4-16,-8 4-3 16,5 0 6-16,-4-3-5 15,9-2 4-15,-2 3-4 16,11-1 2-16,-1-4-4 15,6 5 4-15,-5 2-4 16,4-2 3-16,-5-11-3 16,4 12 7-16,-3-8 1 0,2-1 2 15,2 4-2-15,9 1 3 16,-4-7-7-16,9 2 0 16,-3 5-4-16,4-4 4 15,-7 2-4-15,6 2 3 16,-5 2-3-16,15 1 3 15,-13-2-4-15,10 3 4 16,-5-8-4-16,3 1 3 16,-13-7-3-16,9 6 5 15,-12-6-4-15,2 11 4 16,-9 1-2-16,2 3 7 16,-7 1-5-16,9 6 9 15,-5-6-4-15,12 1 5 16,-2 1-7-16,6-2 3 0,-7-1-6 15,7 0 7-15,-12-5 0 16,12-5 5-16,-5 4-1 16,7-1 1-16,-4-1-9 15,12 3 0-15,-9 6-8 16,9-7 5-16,-4-6-4 16,7 7 3-16,-8-3 0 15,8 0 1-15,-10-1-5 16,13 0 4-16,-5-5-4 15,7-2 1-15,-7-5 0 0,4 1 3 16,-12 6-4-16,5-3 4 16,-10 4-4-16,6 0 4 15,-13 0-2-15,9 1 3 16,-6-1-1-16,6 0 1 16,-5-3-4-16,6 3 3 15,-9-4-3-15,0 7 1 16,-7 1-2-16,-3 4 5 15,-10-4-5-15,-4 6 6 16,-9 0-4-16,-4 1 18 16,-4-2 1-16,-1-1 22 15,-4 2 1-15,2 1 17 0,0-4-9 16,0 2 9 0,-3 1-16-16,3 0 4 0,-2-2-16 15,2 0 0-15,-2 1-14 16,2 2-1-16,0-3-9 15,-1 2 1-15,-1 0-7 16,4-4 3-16,-2 2-5 16,0 0 3-16,0 2-5 15,1-2 4-15,-1-2-4 16,2 0 3-16,1 4-3 0,2-5 4 16,2 3-2-16,-1 1 4 15,2-1-3-15,4-1 3 16,-3-1-4-16,6 2 2 15,-4-1-4-15,4 1 4 16,-1 0-3-16,3 0 3 16,-6 0-1-16,5 0 2 15,2 0-1-15,-2-2 1 16,1 2-1-16,5 0 0 16,-6 0 0-16,4 3 0 15,-1 0 0-15,1-1-1 16,-7 3 0-16,1 0 0 15,-2-4 1-15,1 4 0 16,-3 0 1-16,1-2 5 16,-5-1 0-16,-1 0 10 15,-5-2 2-15,0 0 10 0,-3 0 2 16,3 0 5 0,0 0-5-16,2 0 4 0,-4 0-8 15,-1 3-2-15,1 0-6 16,-1-3-4-16,-2 2-6 15,2 1-4-15,3-6-2 16,-5 6-3-16,3 0 1 0,2 2-4 16,0 0-4-16,-1-3-22 15,1-1-20-15,1-1-59 16,-4 0-48-16,10 7 248 16,10 15-590-16</inkml:trace>
  </inkml:traceGroup>
</inkml:ink>
</file>

<file path=ppt/ink/ink10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44:26.0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F8D6597-4128-4F0C-88C3-A059AADCC2CB}" emma:medium="tactile" emma:mode="ink">
          <msink:context xmlns:msink="http://schemas.microsoft.com/ink/2010/main" type="inkDrawing" rotatedBoundingBox="12818,6169 19693,5826 19765,7273 12890,7616" hotPoints="19369,5858 19453,7004 12981,7482 12896,6335" semanticType="enclosure" shapeName="Rectangle"/>
        </emma:interpretation>
      </emma:emma>
    </inkml:annotationXML>
    <inkml:trace contextRef="#ctx0" brushRef="#br0">17 347 736 0,'-8'-5'171'0,"2"3"63"15,4 2-220-15,2 0-1 0,0-1-13 16,0 2 9-16,0-1-7 15,2-1 6-15,-2 1-4 16,3 0 17-16,2 1 2 16,1 1 15-16,2 1-4 15,0 1 7-15,2-4-16 16,2 0 4-16,-1 0-11 0,4-2 7 16,-1 0-6-16,4 4 5 15,1 0-10-15,3-1 5 16,-3 1-10-16,5-2 7 15,1 0-5-15,2 0 6 16,-1 1-8-16,7-2 5 16,-4 1-8-16,6 3 10 15,-2 0-2-15,4-3 7 16,1 3-1-16,-1-1 2 16,0 1-8-16,2-4 0 15,3-1-5-15,4-1 0 16,2 1-2-16,1-4 1 15,4-1-4-15,6-4 1 16,-2 0-4-16,11-4 1 16,-5 0-2-16,4-1 1 0,-6 2-2 15,14-3 2-15,-7 3-2 16,19-2 1-16,-1-1 0 16,15 1 0-16,-13 0 0 15,6 0 1-15,-13 4-1 16,14 1 1-16,-17 3-2 15,13 3 2-15,-2 2-1 16,17-1 0-16,-22 0-1 0,13-1 2 16,-11-3-2-1,10-2 3-15,-15 0 0 16,18 0-1-16,-8 2-2 0,8 2 1 16,-15-1 0-16,12-1-2 15,-13 2 0-15,9-2 4 16,-8 1-3-16,19 1 2 15,-14 4-1-15,7 0 0 16,-7 2 1-16,13 0 1 16,-14-1-3-16,19 1 3 15,-4-2-1-15,11 2-1 16,-20 2 1-16,18 1 2 16,-13-1-2-16,10-2 2 15,-7 1-1-15,18 1-1 16,-18 3 1-16,5-2-1 15,-13 4-1-15,8-3 2 16,-14 1-2-16,14-3 1 0,-8 3 1 16,5-4-1-16,-11-1-2 15,2 2 2-15,-12 0-1 16,5-4 1-16,-12 4-2 16,2-2 3-16,-9-2-2 15,-1 4 1-15,-10-2-1 16,-2 0 0-16,-14 3 4 15,-5-2 9-15,-6 1 2 16,-8 0 9-16,-10-2 9 0,0 1 9 16,-4 1 2-16,-4 0 13 15,0-4 1 1,0 0 2-16,0 2-8 0,1-3-5 16,-1 1-13-16,0 2-10 15,2 2-10-15,-4-2-7 16,1 2-18-16,1-2-78 15,0 1-40-15,18 6-337 16,-4 4 24-16</inkml:trace>
    <inkml:trace contextRef="#ctx0" brushRef="#br0" timeOffset="4970.4737">259-894 193 0,'-21'-2'58'0,"-5"7"34"15,3 3-53-15,-4 9 14 16,4 1 0-16,-5 14 1 15,6 2-22-15,-6 11-3 16,5 6-15-16,1 14-5 16,9-1-9-16,1 9 1 15,4-13-4-15,5 5 3 16,0-16-4-16,-2 0 5 16,5-12-2-16,-2-6 5 15,-3-7-1-15,2 4 13 16,3-6 0-16,0 8 5 15,3 5-4-15,10 9 1 16,2-2-15-16,9 5-1 16,1-8-5-16,10-5 4 0,-1-13-1 15,9-4 14-15,-5-4 0 16,9-2 13-16,-1-3-3 16,16 2 4-16,-2 1-14 15,11-3 1-15,-6 0-10 16,13 2 0-16,-13-2-4 15,9 2 3-15,-7-4-2 16,14 1 8-16,-7-2 1 0,11-5 6 16,-6 0 0-16,12-2 4 15,-12 2-6-15,11-3 3 16,-6 1-2-16,15 1 1 16,-5-3-4-16,11-4-1 15,-9 0-4-15,16-2-2 16,-21-1-5-16,14-2 4 15,-9 3-4-15,14 5 0 16,-14 2 0-16,11 8 1 16,-19 3-4-16,9 7 4 15,-13-2-2-15,20 3 1 16,-3-1 0-16,20-2 0 16,-12-7 1-16,16 2 0 15,-16-8-2-15,17 0 1 16,-17-3 0-16,16 1-2 0,-13-3 1 15,9 5 2-15,-17 0-2 16,18 2 1-16,-19 0 0 16,19 1 0-16,-15-3-2 15,15-2 3-15,-15-4-2 16,21-4 0-16,-23-3 0 16,15-5 1-16,-14-3-2 15,7-8 3-15,-17 1-3 16,19-6 3-16,-14 4-2 0,7-1 1 15,-13 3-1-15,8-3 2 16,-13 5-2-16,7-9 1 16,-11 4 0-16,6-5 0 15,-17 5 0-15,-2-8 2 16,-20 7-1-16,-9-7 3 16,-13 5 0-16,0-11 26 15,-15 9 7-15,0-3 11 16,-3 10 1-16,-6-10 6 15,-6 10-26-15,-2-10-5 16,-6 5-13-16,1-10 1 16,-4 11-4-16,-9-9 4 15,-1 20 1-15,-4-11 5 16,-5 14 0-16,-10-9-2 0,-2 10-4 16,-11-9-3-16,4 10-4 15,-16-5-3-15,6 10-2 16,-9 3 1-16,6 2 0 15,-17-4 0-15,10 3 0 16,-17-12 0-16,6 2-1 16,-17-3 2-16,9 5 2 15,-20 2 4-15,13 12-1 0,-7-1 2 16,10 4-2-16,-14-2-1 16,9-3-7-16,-16 1 3 15,5 0-3-15,-13-4 1 16,10 7-1-16,-18-3 3 15,8 0-5-15,-20-2 4 16,14 3-2-16,-19-2 0 16,16-1-2-16,-21 6 4 15,19-4-3-15,-15-2 1 16,13 5 1-16,-16 0-1 16,21 0-3-16,-18 5 6 15,16 10 1-15,-13-6 0 16,18 4 1-16,-14 4 3 15,19-1-7-15,-13-2 0 16,21 6 0-16,-16 1 0 16,17-8-1-16,-15 2 3 15,12-2 0-15,-15-7-2 0,18 5 0 16,-19 1 0-16,17-1-4 16,-17 10-12-16,12 12-10 15,-18 7-147-15,4 12-154 16,-17 6-4-16</inkml:trace>
  </inkml:traceGroup>
</inkml:ink>
</file>

<file path=ppt/ink/ink10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45:27.72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0D65B36-3167-48CB-8826-C6956E95E8FF}" emma:medium="tactile" emma:mode="ink">
          <msink:context xmlns:msink="http://schemas.microsoft.com/ink/2010/main" type="writingRegion" rotatedBoundingBox="20592,5508 27488,4697 27697,6477 20802,7288">
            <msink:destinationLink direction="with" ref="{7F1DF40E-A87A-47D3-9D15-117A6C85F584}"/>
          </msink:context>
        </emma:interpretation>
      </emma:emma>
    </inkml:annotationXML>
    <inkml:traceGroup>
      <inkml:annotationXML>
        <emma:emma xmlns:emma="http://www.w3.org/2003/04/emma" version="1.0">
          <emma:interpretation id="{52F92B66-229C-4AC2-94C3-E4CA700DF3D2}" emma:medium="tactile" emma:mode="ink">
            <msink:context xmlns:msink="http://schemas.microsoft.com/ink/2010/main" type="paragraph" rotatedBoundingBox="20592,5508 27488,4697 27697,6477 20802,7288" alignmentLevel="1"/>
          </emma:interpretation>
        </emma:emma>
      </inkml:annotationXML>
      <inkml:traceGroup>
        <inkml:annotationXML>
          <emma:emma xmlns:emma="http://www.w3.org/2003/04/emma" version="1.0">
            <emma:interpretation id="{80C14F5B-31CB-49D4-B9AE-B4EF466211D9}" emma:medium="tactile" emma:mode="ink">
              <msink:context xmlns:msink="http://schemas.microsoft.com/ink/2010/main" type="line" rotatedBoundingBox="20592,5508 27488,4697 27697,6477 20802,7288"/>
            </emma:interpretation>
          </emma:emma>
        </inkml:annotationXML>
        <inkml:traceGroup>
          <inkml:annotationXML>
            <emma:emma xmlns:emma="http://www.w3.org/2003/04/emma" version="1.0">
              <emma:interpretation id="{43B44BC1-9419-46A6-9461-8C5E0D7AC260}" emma:medium="tactile" emma:mode="ink">
                <msink:context xmlns:msink="http://schemas.microsoft.com/ink/2010/main" type="inkWord" rotatedBoundingBox="20592,5508 24691,5026 24901,6806 20802,7288"/>
              </emma:interpretation>
              <emma:one-of disjunction-type="recognition" id="oneOf0">
                <emma:interpretation id="interp0" emma:lang="" emma:confidence="1">
                  <emma:literal/>
                </emma:interpretation>
              </emma:one-of>
            </emma:emma>
          </inkml:annotationXML>
          <inkml:trace contextRef="#ctx0" brushRef="#br0">2276-601 841 0,'0'-49'250'0,"11"-8"47"15,17 6-239-15,17-9-24 16,6 4-27-16,5 0 0 15,-2 0-2-15,1 5 0 16,-16 16-3 0,-2 10 2-16,-9 15-2 0,-7 28 12 15,-13 14 8-15,-13 17 19 16,-8 6 5-16,-16 10 5 16,-3-4-9-16,-3 14-2 15,11-12-16-15,3-6-4 16,18-2-6-16,11-16-5 15,8-13-7-15,10 23-14 16,7-2-11-16,5-10-4 16,-2 8 1-16,3-9 0 15,-8-23 12-15,-2 3 7 16,-11 1 5-16,-5 0 8 16,-10 8 10-16,-14-1 25 0,-9 4 13 15,-9 1 17-15,-8-5-7 16,-2 4 11-16,11-9-22 15,2-6-12 1,12 0-15-16,7-1-17 0,4-4-59 16,6-7-61-16,5-4 186 15,4-15-510-15,-2-5 186 16</inkml:trace>
          <inkml:trace contextRef="#ctx0" brushRef="#br0" timeOffset="-447.5085">2514-733 804 0,'-13'106'212'15,"7"-2"58"-15,11 21-221 16,8-13-38-16,9-12-3 16,4-35-4-16,-1 10-15 15,-6-14-39-15,-3-4-116 16,-9-10-107-16,-9-21-41 15</inkml:trace>
          <inkml:trace contextRef="#ctx0" brushRef="#br0" timeOffset="170.0609">2954-262 783 0,'11'3'299'0,"-9"4"34"16,4 6-209-16,1 9-48 16,-1 3-39-16,7 4-14 15,4 2-20-15,-6-2-18 16,0-3 53-16,12 5-374 16,-5-9 125-16</inkml:trace>
          <inkml:trace contextRef="#ctx0" brushRef="#br0" timeOffset="371.7184">3077-705 848 0,'-11'-8'302'0,"1"-2"41"16,-1 7-218-16,4 3-66 15,2-8-17-15,4 14-28 16,2 2 71-16,9 17-432 16</inkml:trace>
          <inkml:trace contextRef="#ctx0" brushRef="#br0" timeOffset="807.28">3298-1076 844 0,'-13'-26'212'16,"5"-2"71"-16,0 17-220 15,4 9-27-15,0 9 2 16,-1 15-7-16,1 22 2 15,4 18-14-15,9 9 0 16,2 9-5-16,15 17 3 0,1-6-6 16,9 21-1-16,-3-9-4 15,-1-8 2 1,-11-35-3-16,-3-10 2 0,-7-40 0 16,1-19 7-16,-6-46-2 15,1-44 2-15,1-17-3 16,0-26-24-16,-5-2-14 15,2 22 0-15,-2 45 0 0,-4 17 24 16,1 30 22 0,-4 32 10-16,1 26 1 0,3 22 6 15,5 7-20-15,5 14 3 16,11 4-2-16,8 17-1 16,-2-16-9-16,9 30-6 15,-2-14-19-15,0-14 5 16,0-28-349-16,10 7 100 15</inkml:trace>
          <inkml:trace contextRef="#ctx0" brushRef="#br0" timeOffset="970.8441">4026-638 1110 0,'7'4'262'0,"1"21"92"15,1-3-322-15,8 13-17 16,-1-6-14-16,0 31-354 15,-11-12 120-15</inkml:trace>
          <inkml:trace contextRef="#ctx0" brushRef="#br0" timeOffset="-2903.3161">0 20 1704 0,'23'-18'1'0,"3"15"-3"15,-2 6-2-15,1 10 1 16,-1 12-1-16,7 18 3 15,-4 1 2 1,3 11 3-16,-8-8-129 0,12-3 131 16,-6-15-5-16,4-11 2 15,-1-11-1-15,6-12 129 16,-7-11-129-16,-3-6 2 16,-7 0 0-16,-2-11 2 0,-9 4 3 15,-2-3 1-15,-4 2 1 16,0-5-3-16,-1 6-1 15,1-1-31-15,0 6-81 16,5 9-251-16,-1 28 29 16</inkml:trace>
          <inkml:trace contextRef="#ctx0" brushRef="#br0" timeOffset="-2092.934">860-434 951 0,'-29'-70'272'15,"13"-14"62"1,20 32-269-16,18 3-33 0,23-1-17 16,7 9-13-16,13 4-2 15,-9 8 1 1,6 9-1-16,-16 11-1 0,-4 1-3 15,-11 6 0-15,-6 10-6 16,-15 5 1-16,-8 15 8 16,-14 4 6-16,-17 39 8 15,-10 9 9-15,-6 29 2 16,-2-7-8-16,5 2-1 16,17-33-9-16,11-6-1 15,15-41-3-15,14 4-1 16,1-10-2-16,12-7-1 15,-2 0-1-15,3 4 0 16,-3-12 0-16,3 4 2 16,-8 1 2-16,5-3 0 0,-3-5 1 15,-2 13 0-15,-3-5-2 16,1 1-2-16,-6 8 0 16,-1 20 1-16,-6 0 0 15,-8 20 1-15,-2 3 3 16,-5 5 0-16,-2-12 3 15,-3-4 0-15,1-13 5 16,-4-5 11-16,1-12 11 16,-3-3 7-16,1-6 1 0,-10-3-4 15,4-9-13-15,-4-1-8 16,7-2-29-16,5-2-43 16,8 1-18-16,8 1-324 15,13 3 60-15</inkml:trace>
          <inkml:trace contextRef="#ctx0" brushRef="#br0" timeOffset="-1856.8841">1642 323 1132 0,'-13'0'268'0,"6"12"92"16,2 10-329-16,-3 24-20 15,5 6-11-15,0 19 3 16,0-3-1-16,3 0 5 16,1-16-21-16,7-1-279 0,5-14-69 15,-5-18-90-15</inkml:trace>
          <inkml:trace contextRef="#ctx0" brushRef="#br0" timeOffset="-1398.9025">1770-862 675 0,'10'-23'221'0,"-1"5"37"16,4 2-153-16,-3 3-41 16,-2 13-8-16,-1 0-5 15,-2 10 7-15,-4 9-18 16,4 14-5-16,-2 4-4 16,-1 42-4-16,0 4-12 0,1 26-6 15,2-9-3-15,4-6-2 16,4-32 0-16,4-8 0 15,-3-33 2-15,7-3-16 16,-3-10-7-16,5-16-317 16,-2-12 87-16</inkml:trace>
          <inkml:trace contextRef="#ctx0" brushRef="#br0" timeOffset="-1228.9603">2018-455 823 0,'-18'48'318'16,"0"6"13"-16,1 14-182 15,8 2-129-15,11-21-9 16,9-2-5-16,9 4-8 16,4 0-65-16,-3 10-266 15,-8-7 63-15</inkml:trace>
        </inkml:traceGroup>
        <inkml:traceGroup>
          <inkml:annotationXML>
            <emma:emma xmlns:emma="http://www.w3.org/2003/04/emma" version="1.0">
              <emma:interpretation id="{8222B2C4-31F2-4B9C-B5CF-535ABBEEA2C1}" emma:medium="tactile" emma:mode="ink">
                <msink:context xmlns:msink="http://schemas.microsoft.com/ink/2010/main" type="inkWord" rotatedBoundingBox="25461,5015 27497,4775 27654,6110 25618,6350"/>
              </emma:interpretation>
              <emma:one-of disjunction-type="recognition" id="oneOf1">
                <emma:interpretation id="interp1" emma:lang="" emma:confidence="1">
                  <emma:literal/>
                </emma:interpretation>
              </emma:one-of>
            </emma:emma>
          </inkml:annotationXML>
          <inkml:trace contextRef="#ctx0" brushRef="#br0" timeOffset="1758.201">5131-1157 966 0,'-20'-2'254'0,"14"15"66"0,1 23-269 16,2 14-42-1,12 18-4-15,3-3-3 0,1 24 7 16,4-16-1-16,6 15 3 15,-7 17-4-15,1-4 4 16,-6-27-10-16,-3-6 1 16,-6-25-5-16,-12-40-6 15,-8-3-6-15,-14-60 6 16,-7-25-1-16,-12-25 2 16,0-3 6-16,-6-20 5 15,7 50-2-15,2 18 16 16,13 23 9-16,10-7 9 15,16 17-3-15,18 1 3 16,14 5-18-16,18-8-9 0,4 6-10 16,17-1 1-16,-2-5-1 15,6-3 3-15,-12 9-1 16,3 10-3-16,-15 7-1 16,-8 16 4-16,-18 11 9 15,-14 23 39-15,-15 3 17 16,-17 23 18-16,-5-2-1 15,-2 2-10-15,7-15-36 16,11-3-13-16,12-17-20 16,15-3-26-16,12-7-35 15,11-1-52-15,4-6 25 0,9-1-352 16,-3-11 99-16</inkml:trace>
          <inkml:trace contextRef="#ctx0" brushRef="#br0" timeOffset="1953.4694">5507-799 688 0,'15'10'336'0,"-7"16"9"15,-8 11-162-15,-5 20-57 16,-5-4-44-16,-3 40-4 16,-2-14-25-16,-4-7-3 15,1-19-14-15,-5-3 1 16,-3-37-12-16,-3 2-2 16,-2-5-5-16,-3-2-24 15,4-2-34-15,-1-6-54 16,6-1 26-16,8-4-353 15,12-3 99-15</inkml:trace>
          <inkml:trace contextRef="#ctx0" brushRef="#br0" timeOffset="2390.6441">5671-1224 1092 0,'-31'-47'397'0,"13"21"42"15,5 13-290 1,11 10-80-16,9 11-39 16,11 15-79-16,3 16-76 0,3 21-280 15</inkml:trace>
          <inkml:trace contextRef="#ctx0" brushRef="#br0" timeOffset="2127.3215">5752-731 896 0,'6'0'354'0,"-6"5"2"16,-1 36-206-16,1 9-127 0,5 39-16 15,3 5 2-15,6 3-41 16,-2-20 62-16,7 5-387 16,-8-61 101-16</inkml:trace>
          <inkml:trace contextRef="#ctx0" brushRef="#br0" timeOffset="2872.6746">6122-922 603 0,'30'16'522'0,"-4"13"-142"15,-6-8-12-15,9 44-341 16,5 10-28-16,3 59-10 16,-6-20-8-16,-10 6 1 15,-8-39-2-15,-11-8 1 16,-5-58 9-16,-12 7 13 15,1-7 11-15,-3-1 2 16,4-1 2-16,-1-3 2 16,9-3-2-16,0-7-8 15,3-5-4-15,1-7 0 16,1-12-2-16,3-12 1 16,5-53-2-16,0-41 2 15,7-7-6-15,-2 4 1 0,6 6-2 16,-3 48 0-16,2 45 0 15,2 9 0-15,2 7-2 16,1 7 0-16,0 16-1 16,4-2 1-16,-9-3 0 15,-1 8 2-15,-5 2-1 16,-8-2 6-16,-11 8 0 0,-7 10 8 16,-12 3 4-16,-5 15 13 15,-3 2 4-15,1 6 11 16,6-7-6-16,4 2-2 15,4-15-13-15,4-7-6 16,2-15-39-16,2-2-53 16,12-15-4-16,4-16-348 15,20-12 61-15</inkml:trace>
          <inkml:trace contextRef="#ctx0" brushRef="#br0" timeOffset="3259.6885">6744-1096 872 0,'5'-16'304'16,"-6"31"41"-16,-3 10-232 0,-2 21-19 0,0 7-37 15,4 17-3-15,5 5-15 16,7 29-7-16,1 16-16 16,2 1-7-16,-3-12-4 15,-4-13 0 1,-4-35-3-16,-2-35 1 0,-3-10 5 15,-4-6 7-15,2-11-3 16,-1-16 1-16,-1-10 0 16,1-75-3-16,4-22-17 0,4-14-5 15,1 10-3-15,5 0-1 16,2 75 1-16,1 15 9 16,2 17 7-16,5 2-1 15,-2 6 0-15,2 3 0 16,-5 2-1-16,-5 3-1 15,-6 2-1-15,-5 1 2 16,-4-1-1-16,-2 3 2 16,-3-2 2-1,-2-1-38-15,-1 2-22 0,0-8-126 16,2 5-207-16,4-14 6 16</inkml:trace>
        </inkml:traceGroup>
      </inkml:traceGroup>
    </inkml:traceGroup>
  </inkml:traceGroup>
</inkml:ink>
</file>

<file path=ppt/ink/ink10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45:31.87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F1DF40E-A87A-47D3-9D15-117A6C85F584}" emma:medium="tactile" emma:mode="ink">
          <msink:context xmlns:msink="http://schemas.microsoft.com/ink/2010/main" type="inkDrawing" rotatedBoundingBox="20681,4747 27700,3631 28138,6387 21119,7502" hotPoints="28225,5326 24417,6993 20371,6042 24178,4375" semanticType="enclosure" shapeName="Ellipse">
            <msink:sourceLink direction="with" ref="{00D65B36-3167-48CB-8826-C6956E95E8FF}"/>
          </msink:context>
        </emma:interpretation>
      </emma:emma>
    </inkml:annotationXML>
    <inkml:trace contextRef="#ctx0" brushRef="#br0">2422 237 1086 0,'-84'-47'229'0,"-4"5"102"15,30 8-340-15,-10 1-49 0,10 12-27 16,-20 0-13-16,-2 7-6 15,-37 2 26-15,-3 9 47 16,-53 8 26 0,-1 10 16-16,-32 7 7 0,26 6-8 15,-14 12 51-15,46 3 15 16,9 15 11-16,38 7-3 0,-1 32-2 16,32 5-53-16,2 39-18 15,23-8-13-15,2 38 4 16,22 17 3-16,15 5 2 15,22-34 0-15,23 3-1 16,21-37-4-16,37-23-2 16,14-11-2-16,35 6 1 15,-1-12 1-15,36-8 3 16,-10-26-2 0,24-17 1-16,-18-18-3 0,32-18 3 15,-22-14-2-15,20-21 2 16,-19-10 3-16,27-25 3 15,-39-7-4-15,9-15 3 16,-32 8-2-16,2-10 0 16,-38 22 13-16,-2-76 12 15,-25 3 0-15,-4-12 2 16,-26 13 0-16,-4-39-13 16,-22 78-11-16,-14-5 7 0,-27 5 8 15,-28-18 24 1,-12 33 2-16,-44-7 7 0,-21 16-8 15,-47 12-17 1,-23 27-16-16,-81 10-1 0,1 24-6 16,-64 15 1-16,9 11 3 15,-43 28-32-15,41 8-30 16,-30 37-63-16,59 16-264 0</inkml:trace>
    <inkml:trace contextRef="#ctx0" brushRef="#br0" timeOffset="724.6464">-80-99 1117 0,'-128'-37'243'0,"-1"14"103"16,-15 6-328-16,6 34-15 15,-29 22-22-15,8 8-12 16,-35 15-20-16,-3 11-1 0,-30 13 3 16,8 2 19-16,-29 15 12 15,31-5 22-15,-15 5 3 16,29-7-1-16,8 19 3 15,40 0-3-15,9 41-2 16,39 14-3-16,26 12 0 16,35-21-3-16,33 20 0 15,29-30 1-15,44-5 0 16,13-8 1-16,38 18-1 16,7-36-1-16,33 0-2 15,-5-34-3-15,37-15-1 16,-9-32 1-16,37-16 2 15,-12-26 2-15,44-20 2 0,-17-18 1 16,38-15 0-16,-24-14-1 16,26-24 2-16,-34 1 1 15,21-48-1-15,-48 0 0 16,17-16 3-16,-41 20 1 16,-2-86 3-16,-49 34 2 15,-4-34 7-15,-51 7 2 16,-35-45 16-16,-45 87 8 0,-48-16 15 15,-52 46-8-15,-92 24-4 16,-51 65-31-16,-112 45-26 16,-31 73-26-16,-89 79-26 15,28 36-29-15,-43 54-258 16,68 24 66-16</inkml:trace>
  </inkml:traceGroup>
</inkml:ink>
</file>

<file path=ppt/ink/ink10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45:49.9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CDAB5F3-73F6-426D-8B31-314C2D1D07AB}" emma:medium="tactile" emma:mode="ink">
          <msink:context xmlns:msink="http://schemas.microsoft.com/ink/2010/main" type="inkDrawing" rotatedBoundingBox="14461,9219 24174,9204 24175,9436 14462,9450" shapeName="Other"/>
        </emma:interpretation>
      </emma:emma>
    </inkml:annotationXML>
    <inkml:trace contextRef="#ctx0" brushRef="#br0">24 10 729 0,'-8'6'228'16,"0"1"41"-16,3-2-208 16,3-2-8-16,1-1-35 0,1-4 3 31,-2-1-10-31,7-1 4 0,-2 1-14 0,2 0 8 15,0 0-8-15,2 1 8 16,-4 2-8-16,0 0 16 16,0 0-2-16,-3 0 24 15,0-1 1-15,0 1 15 16,0 1-12-16,2 1 3 16,0-2-24-16,1 1-1 15,0 1-16-15,2-2 1 16,-2 0-8-16,2 2 7 15,0-1-6-15,0 1 5 16,0 1-3-16,1 2 6 0,-3 0-5 16,2 0 5-16,2 1-5 15,1 1 5-15,-2-1-4 16,1 2 9-16,-1 2-5 16,-1 0 8-16,0-2-8 15,1-2 4-15,1 1-9 16,4-1 3-16,1-4-6 15,2 3 5-15,-1 0-5 16,3 0 5-16,-3-2-3 16,4 2 4-16,-4-2-1 0,1 2 5 15,2-4-4-15,2 1 3 16,-6 1-3-16,1-3 1 16,1 0-3-16,6 0 1 15,-6 0-2-15,9-1 1 16,1-3-1-16,4 1 2 15,-7 2-3-15,7-3 2 16,-7 3-3-16,3-1 3 16,-3-1-5-16,7 0 4 15,-4-1-5-15,5 1 4 16,-6-2-4-16,3-1 5 16,-7 2-3-16,4 0 4 15,-4 0-4-15,4 1 4 16,-2 5-3-16,2-4 3 15,-2 4-5-15,5-2 5 0,-5 1-3 16,5-4 2-16,0 3-3 16,3-5 4-16,-4 2-3 15,7-4 0-15,-4 3 0 16,6 0 1-16,-2 0-1 16,9-1 1-16,-6 1-2 15,6 0 3-15,-6 0-4 16,1 1 5-16,-5 3-5 0,6 0 5 15,-6 0-5-15,6-2 5 16,-3 2-6-16,7-1 5 16,-4 2-4-16,5-4 4 15,-6 3-3-15,5-1 3 16,-14 1-2-16,11 0 1 16,-6 1-2-16,4 1 2 15,-2-2-2-15,8 1 2 16,-11 1-2-16,9 0 2 15,-7 6-2-15,9-2 3 16,-5 2-3-16,7-1 4 16,-3 1-3-16,4-2 2 15,-6-1-3-15,5 0 2 16,-5 0-2-16,0 0 0 16,1-2 0-16,6 4 2 15,-4-2-3-15,6 3 3 16,-1-2-1-16,0 2 2 0,-1 0-3 15,7 2 4-15,-9-3-2 16,11 4 5-16,-3-6-3 16,3 1 3-16,-8-1-4 15,4 0 2-15,-4-3-5 16,6 1 3-16,-2-5-2 16,9 4 2-16,-2-2-2 0,4-2 2 15,-2 1-2-15,4-1 1 16,-5 0-3-16,6 2 3 15,-7-1-2-15,7-1 2 16,-10 4-1-16,13-1 2 16,-6 1-3-16,8-2 3 15,-9 0-3-15,16 0 3 16,-17-2-2-16,9 1 1 16,-9 2 0-16,2 1 2 15,-9 3 0-15,12 1 3 16,-11-1-1-16,9 0 1 15,-3-2-1-15,8-3 0 16,-8-1-3-16,8-1 3 16,-6 0-2-16,6 1 0 15,-13-1-1-15,9 2 1 0,-8-1-3 16,11-1 2-16,-7 0-2 16,13-1 1-16,-8 1-2 15,8 2 2-15,-12-3-2 16,11 3 3-16,-12-1-3 15,3-3 2-15,-8 0-3 16,15 4 3-16,-9-2-2 16,11-1 1-16,-2 1-1 15,9-1 2-15,-9-2-3 16,6-5 2-16,-6 2-1 0,9-2 2 16,-7-1-3-16,9 1 5 15,-2 2-3-15,15 0 2 16,-6-2-3-16,6 4 2 15,-11-1-2-15,11 1 2 16,-12 3-3-16,9 1 4 16,-5 0-3-16,15 1 2 15,-12 1-2-15,7-2 3 16,-5 2-4-16,11-3 4 16,-13 0-3-16,10-4 2 15,-8 2-1-15,9 0 1 16,-17-1-2-16,9 1 2 15,-9 5-2-15,6-3 2 16,-14-2-2-16,13 3 2 16,-14 1-2-16,9-4 2 0,-15 3-2 15,8 2 2-15,-19-1-1 16,8 1 1 0,-10-2-2-16,8 0 3 15,-11-3-4-15,7 2 3 0,-12 0-1 16,0 0 2-16,-12 0 6 15,4 3 14-15,-10-2 2 16,-3 2 12-16,-6 3 2 0,-4-4 7 16,-6 2-7-16,-4-1 8 15,-4-1-3-15,0-1 5 16,-2 4-8-16,0-2 7 16,-2-2-12-16,2 4-3 15,0-2-9-15,0 0-7 16,-2 0-11-16,2 1 1 15,0-1-1-15,-1 0-2 16,-1-1-1-16,5 1 0 16,-3 0-11-16,-1 0-62 15,1 1-44-15,-5 9-400 16,-16 4 57-16</inkml:trace>
  </inkml:traceGroup>
</inkml:ink>
</file>

<file path=ppt/ink/ink10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45:51.91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2985DE4-383F-4394-9E97-6B961AB57DF4}" emma:medium="tactile" emma:mode="ink">
          <msink:context xmlns:msink="http://schemas.microsoft.com/ink/2010/main" type="inkDrawing" rotatedBoundingBox="21647,7162 21812,9760 20512,9843 20346,7245" hotPoints="21054,9867 20398,8599 21043,7325 21699,8593" semanticType="enclosure" shapeName="Ellipse"/>
        </emma:interpretation>
      </emma:emma>
    </inkml:annotationXML>
    <inkml:trace contextRef="#ctx0" brushRef="#br0">642 310 838 0,'-53'-26'234'16,"-9"2"65"-16,17 16-248 16,-4 9-6-16,2 7-26 15,-8 10-7 1,8 3-8-16,-7 10 0 0,6 3 3 0,-9 24 2 15,13 12-2-15,4 32 0 16,15 12 0-16,14 32-1 16,16-8-2-16,13 21 1 15,6-17-3-15,7 13 1 16,-5-27-2-16,5 10 2 16,-2-27-2-16,6 10 3 15,-1-19-3-15,13 8 2 16,1-19-2-16,10 5 1 15,-3-19-3-15,7-9 1 16,-9-22-1-16,9-6 0 16,-12-18-1-16,12-18-3 15,-7-12 0-15,15-21-1 16,-7-16 1-16,20-41 3 16,-7-13 2-16,7-46 3 0,-20-7 2 15,-6-38 1-15,-25 12-3 16,-12-23 2-16,-22 22 0 15,-14-17 8-15,-9 26 3 16,-17-9 11-16,-3 30 4 16,-15-5 12-16,1 34 3 15,-10 8 14-15,4 31-5 16,-8 8-2-16,6 31-12 16,-9 21-16-16,3 30-23 0,-24 56-42 15,3 42-32 1,-18 80-329-16,11 43 67 0</inkml:trace>
  </inkml:traceGroup>
</inkml:ink>
</file>

<file path=ppt/ink/ink10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46:08.69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7A159D8-CBB5-49BB-8382-8FF0A76B90D7}" emma:medium="tactile" emma:mode="ink">
          <msink:context xmlns:msink="http://schemas.microsoft.com/ink/2010/main" type="inkDrawing" rotatedBoundingBox="10318,10831 15697,10801 15699,11190 10321,11220" shapeName="Other">
            <msink:destinationLink direction="with" ref="{7FCBF540-0873-4258-801A-C8028610482E}"/>
          </msink:context>
        </emma:interpretation>
      </emma:emma>
    </inkml:annotationXML>
    <inkml:trace contextRef="#ctx0" brushRef="#br0">45 235 779 0,'-13'-10'401'0,"-5"4"-43"16,7 3-134-16,8 1-198 15,8 2-25-15,8-6 0 16,9-1-4-16,16 1 1 16,10 2-4-16,19 3 4 15,1 1 0-15,11 9 1 0,-2 1 1 16,10 0 1-16,-7-2-2 16,7 0 2-1,-2-5-1-15,9 1 1 0,-12-4 0 16,4-7 1-16,-13-3-1 15,12-1 1-15,-11 0-2 16,14-2 1-16,1 9-2 16,21 8 1-16,-7 2-1 0,18 6 2 15,-7 1-2-15,20 4 3 16,-10 0-1-16,20 0 0 16,-14-4-1-16,19 2 3 15,-19-9-4-15,19 4 5 16,-14-3 1-16,17 4 4 15,-21-1-1-15,22 0 3 16,-20-6-2-16,16 3-3 16,-24-2-4-16,14 0 3 15,-19 1-1-15,13 1 3 16,-22-1 3-16,14-6-1 16,-12-3-2-16,7-10 1 15,-18-7-7-15,17-10 1 16,-22-3 0-16,-1-7 1 15,-22 1 0-15,-5 1 13 16,-24 9 5-16,-4 11 12 0,-16 5 7 16,-5 12 16-16,-9 4-5 15,-6-3 14-15,-5-5-2 16,-1 5 8-16,1-2-11 16,-2-1-5-16,2 2-20 15,0 4-10-15,0-2-21 16,-3-9-73-16,4 3-58 15,-4-42-374-15,-15-6 39 16</inkml:trace>
  </inkml:traceGroup>
</inkml:ink>
</file>

<file path=ppt/ink/ink10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46:20.59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FCBF540-0873-4258-801A-C8028610482E}" emma:medium="tactile" emma:mode="ink">
          <msink:context xmlns:msink="http://schemas.microsoft.com/ink/2010/main" type="inkDrawing" rotatedBoundingBox="3273,12324 13312,12683 13298,13096 3258,12737" semanticType="callout" shapeName="Other">
            <msink:sourceLink direction="with" ref="{B7A159D8-CBB5-49BB-8382-8FF0A76B90D7}"/>
            <msink:sourceLink direction="with" ref="{325B6441-88B5-448D-A7C6-DA930D1D0C4C}"/>
          </msink:context>
        </emma:interpretation>
      </emma:emma>
    </inkml:annotationXML>
    <inkml:trace contextRef="#ctx0" brushRef="#br0">26 0 627 0,'-8'5'281'0,"3"-2"1"15,-1 1-155-15,4-3-56 16,-1-1-43-16,3 0-8 16,-2 0-11-16,6-1-5 15,1 1-2-15,3 0 0 16,1-2-1-16,4 4 0 0,-1-1 2 16,1-1-1-16,3 0-1 15,-2 0 5-15,-2-1 5 16,2-1 11-16,-2 2 3 15,-4-2 9-15,7 2-3 16,2 0-3-16,1 0-9 16,8-1-5-16,3 1-8 15,7 0 0-15,0-2-3 0,8-1-1 16,-1 1-2-16,11-3 1 16,-4 1-2-16,5 2 1 15,-3-1-1-15,5-1 0 16,-5 6 0-16,5-2 3 15,-6 2-1-15,10 4 4 16,-6-1 0-16,8 3 4 16,-3-1-3-16,13-1 3 15,-7-1-5-15,3 3 0 16,-9-5-2-16,9-1 1 16,-12 1-1-16,11 2 3 15,-3-3-1-15,13 1 1 16,-13 2-1-16,14-2 1 15,-6-1-2-15,2-2 2 16,-10-2 0-16,11-1 2 0,-13 1 1 16,5 2 4-16,-3 2-1 15,10 1 1-15,-9 2-2 16,12 0-2-16,-13 0-5 16,5 1-1-16,-9-4-2 15,4-1 2-15,-13 1-2 16,13 1 6-16,-6 0 2 15,4 4 8-15,-6 3 2 0,11-1 4 16,-8 1-3-16,6 1 0 16,-3-2-9-16,12 0-2 15,-10-1-3-15,10 2-2 16,-2-2-1-16,6 2 1 16,-11-3-1-16,16-3-1 15,-12 1-2-15,9 2 1 16,-11-1-1-16,9 2 1 15,-16 0 0-15,14 1 1 16,-11-3 1-16,12-1-1 16,-10-2-1-16,7-1 0 15,-12 3 1-15,12-1-1 16,-12 0 1-16,5 2 1 16,-6-3 0-16,7-1 6 15,-9 3 1-15,8 1 7 16,-4 1 2-16,4-1 5 0,-5 3-5 15,5-1-1-15,-6 1-6 16,8 1-1-16,-9 0-5 16,12-4-1-16,-8-4-2 15,8 4-1-15,-8-1-1 16,6 2 0-16,-9-2-1 16,1 1 2-16,-9-4-1 15,7 4 0-15,-7 1 1 0,9 1 0 16,-6-3 2-16,11 8 3 15,-11-4-1-15,13-2 2 16,-6 3 0-16,9 4-1 16,-8-9-4-16,8-2 2 15,-14 5-4 1,7-6 2-16,-9-2-2 0,5-5 2 16,-7 4-2-16,11-1 2 15,-7 2-2-15,12 3 2 16,-11-1-2-16,3-5 3 15,-6 3-1-15,8-4 2 16,-15-4 0-16,15 5 0 16,-5 3-1-16,7-3-1 15,-7-2-2-15,9 2 1 16,-12 1-2-16,10-3 2 16,-17-1-1-16,7-1 0 0,-14 2 0 15,8-4 1-15,-7 5 0 16,6 1 1-16,-5-3-1 15,7-1 2-15,-5 1-1 16,7 4 2-16,-2-1 0 16,4 1 1-16,-7 1-2 15,6-3 1-15,-11-9-3 16,5 4 0-16,-6 2-1 16,8-1 0-16,-6 3 1 0,14 3 1 15,-11-6-2-15,7 0 2 16,-6-1-2-16,3 2 0 15,-8 1 0-15,6-3 1 16,-9 3-1-16,6 1 0 16,-10-1 0-16,3-1 0 15,-6 5 0-15,2-2 3 16,-3 0 1-16,6 3 2 16,-2-4-1-16,3 2 1 15,-1 1-3-15,2-3 0 16,-5-1-1-16,1 1 0 15,-5-2-2-15,-1 4 2 16,-7 0-1-16,2 3 2 16,-6-3 3-16,-6 3 8 15,-1-2 3-15,-4 0 7 0,-6 2 2 16,0 2 7-16,0-4-2 16,-4 1 7-16,-1 2-6 15,2 1-2-15,-3-5-9 16,3 3-2-16,0 3-12 15,0-3-2-15,5-3-2 16,-5 4-18-16,-2-2-35 0,-1-6-105 16,-10-11-360-1</inkml:trace>
  </inkml:traceGroup>
</inkml:ink>
</file>

<file path=ppt/ink/ink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7:58:19.7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4D5FC87-86F0-4C95-A6B3-2E085AD224E5}" emma:medium="tactile" emma:mode="ink">
          <msink:context xmlns:msink="http://schemas.microsoft.com/ink/2010/main" type="inkDrawing" rotatedBoundingBox="5780,5421 13351,5592 13346,5799 5775,5628" shapeName="Other"/>
        </emma:interpretation>
      </emma:emma>
    </inkml:annotationXML>
    <inkml:trace contextRef="#ctx0" brushRef="#br0">20-5 954 0,'-11'-2'265'0,"4"12"62"0,4-12-279 15,4 2-16-15,4-2-31 16,7-2 3-16,-1-1-7 16,9 6 6-16,-6-2-6 15,9 6 5-15,-2-2-4 16,5 2 5-16,-3 1-4 15,4 2 5-15,-3-8-6 0,4 8 5 16,-4-6-3-16,9 1 4 16,-2-3-5-16,3 4 5 15,-2-1-5 1,9 2 11-16,-2-4-2 0,8 4 7 16,-4 5-1-16,9-5 10 15,-1 4-8-15,7 4 5 16,-6 2-5-16,6-8 0 15,-1-3-8-15,8-2 1 16,-5-8-6-16,11-3 2 16,-4-4-5-16,9 2 4 15,-8 1-5-15,8 9 3 16,-7-4-3-16,5 3 4 16,-12 4-5-16,6-7 4 15,-8 2-3-15,8-1 2 16,-3 8-2-16,10 2 2 0,-6 6-3 15,9-16 4-15,-10 16-4 16,7-3 4-16,-14-5-2 16,9-6 2-16,-10 4-4 15,8-6 4-15,-8-7-3 16,10 11 2-16,-8 2-3 16,11 11 4-16,-10-8-3 15,8 6 6-15,-4-3-1 16,12 2 5-16,-9-9-3 0,18 3 2 15,-7 2-6-15,11 7 2 16,-12-5-5-16,9 2 2 16,-11 6-1-16,11-9 3 15,-14-7-4-15,15 9 3 16,-8-1-2-16,12 2 1 16,-10 6-2-16,10-4 1 15,-13-4-1-15,7 2 3 16,-15-9-4-16,9 6 11 15,-7-1 2-15,13 2 7 16,-7 2-1-16,8-3 3 16,-6-4-9-16,16-2 0 15,-12-5-10-15,19-8 2 16,-4-1-3-16,10-6 2 16,-15-2-2-16,10-4 3 15,-18-1-5-15,9 7 4 0,-17 11-2 16,11 3 2-16,-12 11-4 15,10 11 3-15,-8-6-3 16,10-5 3-16,-11-2-2 16,13-3 3-16,-13-2-2 15,10 7 2-15,-15-11-3 16,7 4 3-16,-20-3-3 0,2-4 3 16,-13-3-2-16,0 8 2 15,-10-5-3 1,4 0 3-16,-6 6-4 0,2 0 3 15,-1 1 0-15,-1 7 8 16,-2-4 0-16,-1 3 12 16,-6-10-1-16,0 11 6 15,-9-6-7-15,1 7 5 16,-5-7-8-16,-2 5 3 16,-6-7-3-16,-4 4 8 15,-4-2 1-15,0 0 13 16,-1 3 2-16,-1-8 10 15,-1 7-3-15,1-1 1 16,-4-2-15-16,1-1-5 16,-2 7-14-16,7-5-6 15,-2-2-8-15,-2 4-25 16,-1 3-40-16,0-9-93 0,-1 19 80 16,-17 18-421-16</inkml:trace>
  </inkml:traceGroup>
</inkml:ink>
</file>

<file path=ppt/ink/ink1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46:40.6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25B6441-88B5-448D-A7C6-DA930D1D0C4C}" emma:medium="tactile" emma:mode="ink">
          <msink:context xmlns:msink="http://schemas.microsoft.com/ink/2010/main" type="inkDrawing" rotatedBoundingBox="2243,13642 10397,13596 10398,13742 2244,13787" shapeName="Other">
            <msink:destinationLink direction="with" ref="{7FCBF540-0873-4258-801A-C8028610482E}"/>
          </msink:context>
        </emma:interpretation>
      </emma:emma>
    </inkml:annotationXML>
    <inkml:trace contextRef="#ctx0" brushRef="#br0">-9 164 1005 0,'-8'-3'243'0,"-2"-2"80"16,7 2-294-16,8-4-19 16,9-1-11-16,8-8-1 15,5 4 0-15,12-4 1 16,5 0-2-16,6 0 1 16,0 8 0-16,10-4 1 15,-8 7 1-15,10 7 2 16,-7-4 2-16,12 7 2 15,-7-3 0-15,13 3 5 16,-9-4 0-16,16 7 5 16,-10-3 1-16,9 2 7 15,-9 1-1-15,14-2 0 16,-8-2-7-16,25 2-1 16,-5-1-10-16,22 1-2 15,-11 3-3-15,16-3 1 16,-17-1 0-16,9 3 0 0,-14-8 0 15,9 2 0-15,-13-4-1 16,12-1 1-16,-17 1-1 16,14-1 1-16,-14 0 0 15,12 3 4-15,-13 1 5 16,6 1 12-16,-12 1 6 16,9 4 14-16,-13-2-4 15,19-1-3-15,-4 0-13 16,21-1-7-16,-10-1-12 0,21 1-2 15,-16 0 0-15,14-1 0 16,-11-2 0-16,6 0-1 16,-18-2 0-16,8 0 1 15,-16-1 0-15,7-2 2 16,-9 2 5-16,12-2 7 16,-9 4 1-16,13-1 6 15,-10 2-1-15,14-3-1 16,-14-1-6-16,16 3 0 15,-19-2-5-15,18-2-2 16,-16-2-3-16,16 4-1 16,-18-7-1-16,22 2 0 15,-22 2 0-15,11 1-2 16,-13 2 1-16,10 3-1 16,-15-2 0-16,20 0 2 0,-10 1 4 15,3 1 8-15,-13 1 1 16,12 3 4-16,-20-4-1 15,8 3-3-15,-8 0-10 16,13-6-1-16,-13-5-3 16,3 9 0-16,-12-9-1 15,-4 0 1-15,-18 0 0 0,1 8 0 16,-14-10 1-16,-2 7 9 16,-5-4 4-16,-3 6 7 15,-4 1 3-15,-4 1 8 16,-7 1-3-16,-1 6 4 15,-3 0-1-15,-6-4 5 16,3 0-5-16,-4 0 0 16,1-1-11-16,0-6-4 15,1 1-10-15,-2 2-3 16,1 2-6-16,-2-6 0 16,2 6-4-16,1 0-13 15,-1 1-11-15,4-5-37 16,2 1-35-16,8-3-84 15,1-12-326-15,-4-26 59 16</inkml:trace>
  </inkml:traceGroup>
</inkml:ink>
</file>

<file path=ppt/ink/ink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7:58:54.98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6F66D4E-7595-40AA-8C38-DEB82ECB203F}" emma:medium="tactile" emma:mode="ink">
          <msink:context xmlns:msink="http://schemas.microsoft.com/ink/2010/main" type="inkDrawing" rotatedBoundingBox="5777,7072 9602,7391 9588,7562 5763,7242" shapeName="Other"/>
        </emma:interpretation>
      </emma:emma>
    </inkml:annotationXML>
    <inkml:trace contextRef="#ctx0" brushRef="#br0">-6 78 866 0,'1'-13'212'16,"-4"3"71"-16,10-3-249 0,9 4-20 16,16-3-5-16,7 4-8 15,11 0-1-15,9 3 0 16,14 7 0-16,-3 3 0 15,22 5 2-15,2 3 0 16,18 6 0-16,-8 2-1 16,11 5 0-16,-13-5 1 15,8 3 5-15,-12-4 1 0,19 1 3 16,-14-5-2-16,19 4 4 16,-12-4-2-16,18 2 0 15,-14-4-3-15,22 4 0 16,-16-3-4-16,15 1 0 15,-13-1-2-15,20-1 2 16,-17-6-1-16,18 2 0 16,-15-5-1-16,10-2 1 15,-25-4-2-15,12-1 2 16,-21-8-2-16,-3 2 1 16,-22-2-2-16,-4 2-1 15,-23 0 9-15,-9 5 15 16,-12 1 5-16,-8-1 14 15,-10 1 9-15,-5 4 0 0,-6-2-12 16,-1-2-5 0,-1 2-13-16,2-1-6 0,-2 1-11 15,2-2-3-15,-4 2-22 16,0-11-352-16,-3-7 108 16</inkml:trace>
  </inkml:traceGroup>
</inkml:ink>
</file>

<file path=ppt/ink/ink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7:58:56.38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5723B7C-B056-47EE-8D56-6C42E25A790E}" emma:medium="tactile" emma:mode="ink">
          <msink:context xmlns:msink="http://schemas.microsoft.com/ink/2010/main" type="inkDrawing" rotatedBoundingBox="4659,9158 8756,9246 8752,9458 4654,9370" shapeName="Other"/>
        </emma:interpretation>
      </emma:emma>
    </inkml:annotationXML>
    <inkml:trace contextRef="#ctx0" brushRef="#br0">-8 14 854 0,'-8'-3'191'16,"6"0"76"-16,15 0-256 0,15-1-2 15,11 4-11-15,22 4 3 16,11 2-4-16,30 10 5 16,-3 4-6-16,19 9 6 15,-6-1-5-15,10 4 6 16,-19-6-5-16,11 0 6 15,-15-10-6-15,8 0 5 16,-18-6-5-16,12-2 5 16,-14-3-5-16,16-5 6 0,-6 0-4 15,20-5 6 1,-14-3 0-16,19-2 9 0,-15 2-4 16,20-1 9-16,-9 2-4 15,15 2 5-15,-8 5-8 16,18 2 4-16,-15 3-10 15,18-2 2-15,-15-1-8 16,17-4 2-16,-22-3-4 0,6-3 6 16,-25 2-6-16,0-1 4 15,-28 1-3-15,-4 1 3 16,-23 1-4-16,-12 1 23 16,-14 2 5-16,-8 1 20 15,-7 0 8-15,-6 0 18 16,-3 0-10-16,-4 0 6 15,1-2-13-15,1 0-9 16,-2 4-16-16,0-4-8 16,1 4-15-16,4-2-4 15,-6-2-2-15,1-1-19 16,2 1-36-16,10-11-350 16,-7-6 86-16</inkml:trace>
  </inkml:traceGroup>
</inkml:ink>
</file>

<file path=ppt/ink/ink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7:59:11.6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94D9B1F-7FDA-40D0-90B3-682DB4F6FB7B}" emma:medium="tactile" emma:mode="ink">
          <msink:context xmlns:msink="http://schemas.microsoft.com/ink/2010/main" type="inkDrawing" rotatedBoundingBox="4339,12881 8582,12867 8583,13032 4340,13046" shapeName="Other"/>
        </emma:interpretation>
      </emma:emma>
    </inkml:annotationXML>
    <inkml:trace contextRef="#ctx0" brushRef="#br0">73 0 1046 0,'-31'2'268'0,"3"-4"78"16,18 0-303-16,6 4-21 15,7 0-14-15,10-1-15 16,3 4 6-16,16 0-5 16,9 5 5-16,14 1-1 15,0 0 5-15,15 2-4 16,-7-3 5-16,4 5-5 16,-12-4 4-16,3-1-4 15,-17-5 4-15,3 4-4 16,-9-7 4-16,8-2-3 0,-5 6 3 15,9 3-4-15,-1-6 5 16,14 8-4-16,-5 0 3 16,15-11-4-16,-2 0 5 15,18-3-6-15,-2-8 4 16,22-2-2-16,-9 0 3 16,12-3-5-16,-14 4 5 15,8 1-4-15,-16 3 3 16,9 3-3-16,-9 3 3 15,7 1-5-15,-11 4 5 0,6 2-5 16,-14 0 4 0,8 1-1-16,-10 2 8 0,13-3 0 15,-7 0 4-15,20 0-3 16,-3-5 3-16,19-7-8 16,-8 4 0-16,16-8-3 15,-12 0 2-15,4-2-3 16,-21 1 2-16,5 2-2 15,-20 2 2-15,2 5-2 16,-19 1 2-16,0 6-2 16,-17-3 2-16,0 1-3 15,-12 1 5-15,7 0-5 16,-2-3 5-16,7 0-41 16,4 2-324-16,-31-8 95 0</inkml:trace>
  </inkml:traceGroup>
</inkml:ink>
</file>

<file path=ppt/ink/ink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7:59:13.86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BB20D9A-1024-4179-9C77-7AF65C917DE2}" emma:medium="tactile" emma:mode="ink">
          <msink:context xmlns:msink="http://schemas.microsoft.com/ink/2010/main" type="inkDrawing" rotatedBoundingBox="4887,14670 7551,15087 7538,15166 4874,14750" semanticType="callout" shapeName="Other">
            <msink:sourceLink direction="with" ref="{5977C680-44DC-4F2A-BEF0-41E19248389F}"/>
          </msink:context>
        </emma:interpretation>
      </emma:emma>
    </inkml:annotationXML>
    <inkml:trace contextRef="#ctx0" brushRef="#br0">-1 4 780 0,'2'9'301'0,"-2"-5"3"16,8-8-164-16,16-2-137 15,9-1 2-15,17 1-9 16,7 1 8-16,19 7-8 15,-3 3 6-15,24 9-6 16,-4 7 7-16,18 8-7 0,-7 6 7 16,23 0-5-1,-19-6 6-15,13 2-8 0,-16-10 8 16,7-3-6-16,-20-5 6 16,15 2-6-16,-17-9 6 15,4 7-5-15,-15-5 6 16,10 2-2-16,-19-5 7 15,13 3-2-15,-9 0 3 16,12 2-4-16,-6 0 1 0,11 1-7 16,-9-3 5-16,19-5-94 15,-15 10-229-15,-21-1 48 16</inkml:trace>
  </inkml:traceGroup>
</inkml:ink>
</file>

<file path=ppt/ink/ink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7:59:18.07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977C680-44DC-4F2A-BEF0-41E19248389F}" emma:medium="tactile" emma:mode="ink">
          <msink:context xmlns:msink="http://schemas.microsoft.com/ink/2010/main" type="inkDrawing" rotatedBoundingBox="4199,15367 9730,15189 9777,16665 4246,16843" hotPoints="9541,15931 6503,16747 3411,16165 6450,15348" semanticType="enclosure" shapeName="Ellipse">
            <msink:destinationLink direction="with" ref="{1BB20D9A-1024-4179-9C77-7AF65C917DE2}"/>
          </msink:context>
        </emma:interpretation>
      </emma:emma>
    </inkml:annotationXML>
    <inkml:trace contextRef="#ctx0" brushRef="#br0">3512-736 379 0,'-64'5'129'0,"-5"-4"27"0,12 1-104 15,-2-2-11 1,11 0-9-16,-4-12-22 0,6 4-1 15,1-8-8 1,8-5 8-16,-7 2 3 0,3 6 13 16,-1-2 1-16,2 7 7 15,-9 8-8 1,7 2-3-16,-4 2-15 0,6-2 1 16,-9 0-9-16,5-2 16 15,-9-2 12-15,6-1 16 0,-4 3 8 16,4 0 11-16,-4-2-4 15,0 4-8-15,-10-2-3 16,4 0-6-16,-10 1-9 16,6 1-3-16,-3-2-11 15,11 2-5-15,-5-1-11 16,6-2 4-16,1-3-8 16,9 1 6-16,-13-3-6 15,5-6 6-15,-9 3-6 16,-2-4 6-16,-12 0-7 15,10 0 8-15,-7 3-7 16,8 3 6-16,-4 4-6 16,12 2 5-16,-4-1-7 15,4 0 6-15,-7 1-7 16,5 2 5-16,-10 4-8 16,6 2 7-16,-8 1-7 15,9 2 9-15,-5 2-7 0,3 1 9 16,-7 4-7-16,7-1 8 15,-7 2-7-15,8-4 8 16,-10-1-4-16,11 2 6 16,3-2-7-16,7 1 5 15,8 8-7-15,14 5 5 0,4 1-9 16,7-4 9-16,5 5-8 16,3-3 8-16,-1 2-7 15,9 3 6-15,4 14-8 16,7 0 5-16,7 12-11 15,5-2 4-15,3 7-12 16,-2-5 9-16,0-2-6 16,-1-6 12-16,-2-2-4 15,-5-15 13-15,4 2-6 16,-4-3 7-16,10 6-4 16,3 4 5-16,12 12-6 15,1-1 5-15,16 5-6 16,-6-10 4-16,8-3-6 15,-3-13 7-15,9-4-7 16,-7-7 8-16,12-3-8 16,-3-4 8-16,15 4-7 15,-8-8 5-15,9 0-5 0,-14-5 6 16,9 0-7-16,-9-3 7 16,8 2-6-16,-7 1 5 15,17-1-5-15,-12-1 6 16,13-2-6-16,-6-4 6 15,12 1-7-15,-9-5 8 16,20 0-7-16,-10-3 5 16,15-2-4-16,-10-4 4 15,9-2-6-15,-14-2 7 0,13-5-7 16,-10 3 7 0,9-4-5-16,-4 2 3 0,15 1-4 15,-12 4 6-15,8 1-7 16,-8 4 6-16,11 2-4 15,-19 4 3-15,13-1-6 16,-13-5 8-16,11-3-8 16,-14-6 7-16,21-3-5 15,-17-4 5-15,15 0-5 16,-11 0 5-16,8-5-5 16,-16 2 6-16,13-5-6 15,-23-3 5-15,9-3-5 16,-12 9 5-16,-2-4-7 15,-18 6 8-15,5 1-7 0,-16 6 6 16,-5-3-5 0,-11 8 6-16,-5-1-6 0,-10 4 6 15,-6 1-5-15,-11 0 6 16,-5-3 1-16,-7 3 10 16,-9-5-1-16,-4-3 5 15,-11 0-1-15,0 5 2 16,-14-3-6-16,-3 1 2 15,-9 4-5-15,0 2 0 16,-15 1-8-16,3 7 4 0,-10-6-6 16,-4 4 6-16,-13-7-3 15,8 0 7-15,-15-8-1 16,2 2 7-16,-18-9-5 16,11 4 6-16,-24-2-8 15,13 4 0-15,-15 2-7 16,18 11 2-16,-11 20-12 15,26 20-8-15,2 37-328 16,30 18-1-16,-34 20-120 16</inkml:trace>
  </inkml:traceGroup>
</inkml:ink>
</file>

<file path=ppt/ink/ink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7:59:16.67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120FFC9-CE42-496D-895D-D0235BC125A6}" emma:medium="tactile" emma:mode="ink">
          <msink:context xmlns:msink="http://schemas.microsoft.com/ink/2010/main" type="inkDrawing" rotatedBoundingBox="8323,15349 8732,15241 8743,15281 8334,15388" shapeName="Other"/>
        </emma:interpretation>
      </emma:emma>
    </inkml:annotationXML>
    <inkml:trace contextRef="#ctx0" brushRef="#br0">404 0 293 0,'-16'4'66'0,"2"0"22"15,-6 0-84-15,-1 4-24 16,-5-2 4-16,-6-2-8 16,-1-3 10-16,-6 4-5 15,2 0 21-15,-9 8-9 16,12 6-26-16,-11 7-41 15,4 2 0-15</inkml:trace>
  </inkml:traceGroup>
</inkml:ink>
</file>

<file path=ppt/ink/ink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7:59:14.6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B642C95-789D-42C4-AF7E-61F8BC13CCB9}" emma:medium="tactile" emma:mode="ink">
          <msink:context xmlns:msink="http://schemas.microsoft.com/ink/2010/main" type="inkDrawing" rotatedBoundingBox="4327,16077 8602,16574 8562,16916 4287,16419" semanticType="10" shapeName="Other"/>
        </emma:interpretation>
      </emma:emma>
    </inkml:annotationXML>
    <inkml:trace contextRef="#ctx0" brushRef="#br0">-5 2 909 0,'-10'9'225'0,"4"-5"75"16,12-6-267-16,17 5-14 15,13-3-12-15,27 0-5 16,8-1-3-16,35 4 3 15,6 0-2-15,42 4 1 16,2 1-1-16,30 8 1 16,-3 7-1-16,33 11 0 15,-25 5-1-15,22 11 2 16,-20 2-1-16,8 6-1 16,-32-9 1-16,9 4 1 0,-27-14-1 15,8-8 1-15,-20-16-1 16,12-10 2-16,-16-15-2 15,17-6 1-15,-22-7 0 16,18-5 0-16,-20 2-1 16,15-1-7-16,-17 6-82 15,27-2-211-15,-27 8 35 16</inkml:trace>
  </inkml:traceGroup>
</inkml:ink>
</file>

<file path=ppt/ink/ink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7:59:24.43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2B8349A-D5A4-411B-8524-6CF72DE4FA8C}" emma:medium="tactile" emma:mode="ink">
          <msink:context xmlns:msink="http://schemas.microsoft.com/ink/2010/main" type="inkDrawing" rotatedBoundingBox="4405,16897 8237,17272 8059,19087 4228,18712" semanticType="enclosure" shapeName="Other"/>
        </emma:interpretation>
      </emma:emma>
    </inkml:annotationXML>
    <inkml:trace contextRef="#ctx0" brushRef="#br0">843 41 273 0,'-38'17'194'0,"-3"-3"0"16,4-2-63-16,-5 0-9 16,9-2-51-16,-4-2-8 15,4 4-37-15,-2-4-1 16,2-3-15-16,-7 3 5 16,4-3-9-16,-5 4 12 15,1-1-2-15,-6 5 17 16,4 2-1-16,-6 3 16 15,5-2-9-15,3 5 2 16,6-3-18-16,5 1 2 0,8 1-18 16,1-1 2-16,7-1-10 15,3 8 6-15,7 5-9 16,3 14 8-16,7 2-7 16,2 18 5-16,6 2-5 15,0 12 7-15,-1-11-7 16,-1 12 6-16,-3-9-5 0,-2 4 6 15,-2-17-6-15,4 4 6 16,0-22-5-16,3-1 5 16,0-8-6-16,6 3 5 15,-2-8-4-15,7 15 2 16,-1-6-3-16,11 4 3 16,-4-6-3-16,16 1 3 15,-4-10-3-15,10 7 5 16,-7-8-4-16,4 1 5 15,-7-1-5-15,4 1 5 16,-7-8-7-16,8 2 5 16,-2-3-5-16,9-2 5 15,-4-4-56-15,8-2 57 16,-8-2-5-16,9 1 1 16,-7-1 0-16,8 5 55 15,-7 1-56-15,11 4 6 0,-11 1-1 16,9 5 1-16,-4-5-6 15,12 1 5-15,-12-4-4 16,9 1 3-16,-9-6-4 16,5 0 5-16,-9 1-3 15,12-1 4-15,-6-2-2 16,9 1 5-16,-6-1-4 16,8 2 4-16,-9-1-4 15,3-4 3-15,-9-3-4 0,6 0 3 16,-12-5-3-16,2-6 3 15,-3-1-3-15,4-4 5 16,-4 0-4-16,8-5 5 16,0 0-6-16,9-5 4 15,-7 3-6-15,1-1 4 16,-12 6-5-16,3-2 3 16,-13 4-2-16,3-2 3 15,-4 2-4-15,5-3 4 16,-4-1-1-16,9-7 2 15,-5 1-3-15,12-5 4 16,-6 5-4-16,6-5 2 16,-7 5-4-16,3-1 6 15,-13 1-6-15,1-4 3 0,-12 8-2 16,1-3 3-16,-9 1-5 16,8 1 4-1,-7 4-2-15,1-7 3 0,-6 3-2 16,-1 1 11-16,-8-1 3 15,0-6 9-15,-2 3-2 16,-3-10 3-16,2 0-10 16,0-4-2-16,-4 4-10 15,2-4 2-15,-2 6-5 0,-2-2 2 16,-5 2-2-16,-2-2 3 16,-4 5-4-16,-1-4 4 15,-6 5-3-15,-3 0 3 16,-1-3-1-16,-5-3 8 15,1 10-1-15,-6-8 5 16,-3 7-1 0,-5-1 9-16,7 6-7 0,-12-6 6 15,5 10-4-15,-1 0 3 16,5 5-11-16,-6 2 1 16,6 5-7-16,-6-3 1 15,7 3-5-15,-9-1 3 16,5 3-1-16,-9-1 1 15,1 0 0-15,-14-3 1 16,5 1-3-16,-12-3 4 16,6 1-4-16,-9-4 4 15,9-2-1-15,-7-4 4 0,6 1-3 16,-12-6 3-16,6 2-2 16,-8 0 3-16,0 1-1 15,-12-4 3-15,15 8-2 16,-11-5-1-16,6 3-3 15,-17 3-2-15,12 9-4 16,-17 1 3-16,6 6-2 16,-5 5 1-16,18-1 0 0,-3-4-14 15,13 2-31-15,-2 27-9 16,8 17-339-16,-14 46 81 16</inkml:trace>
  </inkml:traceGroup>
</inkml:ink>
</file>

<file path=ppt/ink/ink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7:48:03.03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A7C800D-D7B3-480F-BF11-38A5D3013610}" emma:medium="tactile" emma:mode="ink">
          <msink:context xmlns:msink="http://schemas.microsoft.com/ink/2010/main" type="inkDrawing" rotatedBoundingBox="1275,13025 8566,13088 8562,13601 1271,13538" shapeName="Other"/>
        </emma:interpretation>
      </emma:emma>
    </inkml:annotationXML>
    <inkml:trace contextRef="#ctx0" brushRef="#br0">11 144 750 0,'2'-4'259'0,"-5"-2"21"16,0 3-193-16,1-2-59 16,5 0-19-16,-6 0-10 15,1 0 8-15,4 4-11 16,-4-3 9-16,-1 4-9 16,5-1 8-16,4 1-8 15,-1-4 10-15,5 3-9 0,-2 1 8 16,0-2-8-16,-2 4 8 15,1-2 1-15,1 1 14 16,2-1 1-16,-1 4 11 16,4-4-8-16,4 3 0 0,-3-3-13 15,4-2-2 1,5-6-11-16,0 0 9 16,1-5-9-16,0-1 8 0,1 1-7 15,-4 3 8-15,3 0-8 16,-3 4 9-16,2 2-3 15,-1 6 11-15,4 0 0 16,-5 1 10-16,14 2-4 16,-3 1 2-16,5-4-9 15,-8 3-3-15,9-5-9 16,-7-2 1-16,1-4-5 16,-3-3 3-16,7 1-3 15,-5-3 5-15,-4 5-5 16,1 1 6-16,-2-2-6 15,-2 6 6-15,7 7-6 16,-2 1 8-16,5 1-7 16,0 1 7-16,4 3-7 15,-8-6 4-15,4 1-6 0,-3-1 6 16,5 4-7-16,-10-5 5 16,3 1-4-16,-1 1 4 15,7-1-4-15,-2-3 5 16,9 6-5-16,-3-1 5 15,6 1-5-15,-7 0 5 16,4 4-6-16,-3-4 6 0,6 4-6 16,-4-1 6-1,4 2-7-15,-4-4 8 0,2-4-6 16,-2 1 6-16,4-1-6 16,-14-4 5-16,5 0-5 15,-4 2 5-15,6 0-4 16,-9 1 7-16,18 3-4 15,-7 0 5-15,9 0-5 16,-8-2 5-16,7-1-10 16,-2 3 7-16,7-1-8 15,-9 1 8-15,8 3-4 16,-5 4 10-16,-2 3 2 16,-11-7 16-1,2 0-8 1,34 14-16-16,-4-6-5 15,4-1 4-15,2-5-4 0,-34-6 4 16,8-3-4 0,-10 3 4-16,4 1-4 0,-3-5 5 15,2 2-7-15,-1 5 6 16,1-7-6-16,-9-3 5 16,8 2-6-16,-6-1 5 15,9-7-5-15,1-2 7 16,10-2-4-16,-4-1 5 15,12-7-4-15,-6 5 5 16,9 3-7-16,-6-3 6 16,9 3-6-16,-6 1 5 0,5-1-5 15,-9 0 6-15,12 5-6 16,-8 4 5-16,11-2-6 16,-6 1 7-16,14 0-6 15,-11-1 3-15,12-3-3 16,-12 1 5-16,8 5-1 15,-6-2 7-15,13 5-4 16,-5 1 7-16,19-1-6 16,-1-2 0-16,7-2-6 15,-10-4 2-15,9-11-5 16,-11-1 5-16,8-10-5 16,-12-2 4-16,11-4-3 0,-16 4 3 15,3 0-3-15,-15 11 5 16,6 0-3-16,-13 8 3 15,2 6 5 1,-3 4 8-16,6-2 4 0,-8 7 6 16,11 0-4-16,-8 0-4 15,9-1-8-15,-16 0-4 16,14-4-7-16,-18-2 2 16,10-6-3-16,-10-3 2 15,6-6-4-15,-16 0 5 16,7-5-2-16,-15 5 4 0,0 2-4 15,-6 9 5-15,-1 2 9 16,-3 9 14-16,4 2 13 16,-4 1 8-16,2 3 6 15,0 2-13-15,-1-3-14 16,-8-2-13-16,1-2-22 16,-5 1-29-16,-6-1-78 15,-6-7-14-15,-31 2-337 16,-17 4 41-16</inkml:trace>
  </inkml:traceGroup>
</inkml:ink>
</file>

<file path=ppt/ink/ink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7:59:52.94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E154288-005B-4B85-9789-17F7ED7FC026}" emma:medium="tactile" emma:mode="ink">
          <msink:context xmlns:msink="http://schemas.microsoft.com/ink/2010/main" type="inkDrawing" rotatedBoundingBox="14933,18726 15318,3633 21822,3799 21437,18892" hotPoints="21701,4278 21332,17659 15506,17498 15875,4117" semanticType="enclosure" shapeName="Rectangle">
            <msink:destinationLink direction="with" ref="{241F1F3A-81A0-4C70-9BD1-2FD00062790B}"/>
          </msink:context>
        </emma:interpretation>
      </emma:emma>
    </inkml:annotationXML>
    <inkml:trace contextRef="#ctx0" brushRef="#br0">2028 313 437 0,'-20'-5'301'0,"-1"5"-30"31,-1-2-54-31,4-1-108 0,-2 3-16 0,6 2-41 0,-4-4-8 16,5 7-20 0,0 3-8-16,2-5-10 0,1 5-3 15,2-1-2-15,-2 6-1 16,-1-2-1-16,-7 9 0 15,3 7 0-15,-1-1 0 16,1-1 1-16,-2 5 2 16,2-5 3-16,-4-9 6 15,-1 7 1-15,-6-2 2 16,7-8-3-16,-6 6-3 16,3 1-5-16,-3-7 0 15,6 6-4-15,-2 4 2 16,3-5-2-16,2 4 2 15,6 6-3-15,-3-4-1 16,3 1-2-16,1 4-3 16,-1-3 0-16,-5 9-1 0,1-1 4 15,-6 0 3-15,4 4 1 16,-7 9 1-16,5-13 1 16,-3 8 0-16,5-6-2 15,-5 1 1-15,3-13 0 16,-1 17 1-16,-1-12 1 15,-2 8-2-15,-1 1-1 16,-3 9 3-16,5-12-1 16,-5 17-1-16,3-5 1 0,4 9 1 15,1-1-2-15,2 11 2 16,1-6-3-16,2 25 1 16,3-8 0-16,1 4 1 15,0 7-1 1,3 3 0-16,-2-23 0 0,-8 15 1 15,3-20-1-15,-7-8 1 16,2-6-1-16,2 22 1 16,5-12-2-16,-2 27 2 15,5-9 0-15,-2 13 0 16,2-16 0-16,-2 4 0 16,2-10-1-16,0 12 0 15,0-4 0-15,-2 13 0 0,0-9 1 16,-1 14 0-1,0-10-1-15,-6 5 0 0,3-14 0 16,-7 9-1-16,1-9 1 16,-4 11 3-16,0-8-1 15,-2 12 3-15,5-7-2 16,-5 10 0-16,0-16-1 16,-4 11 3-16,4-7 0 15,-4 13 1-15,4-8 2 16,0 16 0-16,5-9-3 0,-5 9-1 15,6-11-1 1,-4 16 0-16,0-10-1 0,-7 18 1 16,5-9-1-16,-8 7-1 15,5-17 1-15,-2 13 1 16,8-7 0-16,0 18-1 16,6-5 0-16,-1 18-1 15,8-15-1-15,0 19 0 16,5-25 1-16,-1 17-1 15,4-13 0-15,-1 8 1 16,1-15-2-16,1 21 1 16,2-15 0-16,-1 20 0 15,5-15 0-15,2 13 1 16,1-20-2-16,3 14 1 16,1-15 0-16,2 14 1 0,2-7-2 15,9 15 1-15,-4-11-1 16,1 17 1-16,1-17-1 15,6 13 1-15,-6-19-1 16,1 16 0-16,-3-19 0 16,4 20 0-16,-9-17 0 15,4 19 1-15,-3-12-1 16,4 15 1-16,-3-16 0 0,5 17 1 16,-5-17-1-16,1 10 0 15,-2-16 0-15,0 11 1 16,-7-14-2-16,1 2 2 15,-2-10 0-15,0 11 0 16,-1-17 0 0,4 17-1-16,-3-8 0 0,3 11 1 15,-2-15-2-15,-2 17 2 16,-2-17-1-16,6 15 2 16,-1-14-2-16,0 10 1 15,2-17-2-15,5 15 1 16,-3-17 0-16,2 15 1 15,3-15-1-15,-2 12-1 16,-4-25 1-16,1 11 0 16,-5-21-1-16,-1 6 2 15,-5-22 0-15,-3 20-1 16,3-12 0-16,0 14 0 0,1-9-1 16,7 9 0-16,-3-20 1 15,3 6 0-15,-4-14 0 16,3 0 1-16,1-5-1 15,-1 2 0-15,0-15-1 16,4 1 0-16,-1-5 1 16,1-1 0-16,1-2 0 0,5 6 2 15,0-4-2-15,5 8 0 16,-3-6 0-16,1 8 0 16,1-5-1-16,1 3 1 15,-2-6-1-15,5 3 2 16,0-9 0-16,7 4 2 15,-3-5 0-15,5 7 0 16,5-5-1-16,4 6 0 16,-2-6-3-16,7 0 1 15,-5-5 0-15,2 0 1 16,-4-3-1-16,1 3 0 16,-6-4 1-16,4 2 0 15,-2 1 0-15,8-1 0 16,-3-1 0-16,8 1 1 15,-9-9-2-15,3 3 1 16,-11-5-2-16,5-3 7 0,-8-2 2 16,9-1 4-16,-2-1-2 15,5-2 1-15,-6 1-6 16,9-3-2-16,-4 1-4 16,9-3 3-16,0 0-1 15,15-3 1-15,-5 0-2 16,6-2 2-16,-8-1-2 15,9 1 1-15,-9-1-3 16,0 3 2-16,-6 0-1 0,3 3 1 16,-10 3-1-16,5 2 2 15,-1 2 0-15,3-1 1 16,-2-1-1-16,11 2 1 16,-4-2-3-16,8 2 0 15,-7 1-1-15,0 0 1 16,-9-1 0-16,6-1 1 15,-8-2 1-15,8-4 0 16,-4-2 0-16,9-1 1 16,-5-1-2-16,12-4 0 15,-8-2-1-15,9-1 0 16,-13-5-1-16,5-4 0 16,-10 1 1-16,5-2 1 15,-9 0 0-15,9-1 1 16,-10 1 0-16,5-7-1 0,-5 2-1 15,7-6 1-15,-6 3-1 16,5-5 1-16,-7 5 0 16,1-5 0-16,-12 3 0 15,7-7 1-15,-8 2-1 16,5-8 2-16,-3 6-2 16,8-9-2-16,-9-2 0 15,5-9-2-15,-5 5-2 0,7-9 0 16,-6 5 1-1,3-12 0-15,-1 9-2 0,4-13-3 16,-7 3-3-16,0-11-6 16,0 12-1-16,-6-12 1 15,-9 8 5-15,3-18 5 16,-7 10 7-16,6-16 1 16,-6 3 3-16,10-14-1 15,-6 17 0-15,5-22 0 16,-9 12-1-16,9-22 1 15,-4 6 0-15,4-20-1 16,-2 18 0-16,3-22 1 16,-7 20-2-16,4-14 3 15,-3 17 0-15,1-20 1 16,-2 14-1-16,0-22 2 0,-1 18-3 16,5-28 1-1,-5 23-2-15,4-17 1 0,-7 17-3 16,-1-15-1-16,-10 19 0 15,1-25 0-15,-10 19 0 16,2-14 1-16,-1 10 2 16,1-23 0-16,-4 21-2 15,6-21 0-15,-5 16 0 16,3-18 0-16,1 25-1 0,1-28 3 16,-4 28-1-16,11-22 2 15,-9 25-2-15,3-28 1 16,0 25-1-16,0-21 1 15,-4 27 0-15,-3-25 1 16,3 32-1-16,-6-20 1 16,4 21-2-16,0-30 1 15,0 12-1-15,-4-12-1 16,2 11-1-16,4-17 1 16,-4 25-1-16,-2-18 1 15,2 20 2-15,4-17 1 16,-4 20-1-16,3-17 1 15,2 27-1-15,4-16 1 16,-1 22-1-16,3-13 1 16,-2 23-2-16,-1-16 1 15,-3 10 0-15,3-7 0 16,-1 10 0-16,2-15 0 0,-4 14 0 16,4-16 1-16,-4 17 0 15,-7-7 0-15,1 19 1 16,3-14 1-16,-7 14-1 15,-3-22 3-15,3 18 1 16,-5-2 9-16,1 26 2 0,1-5 3 16,3 27-3-16,2-38-2 15,3 9-9-15,4-32-4 16,1 12-5-16,4-12-5 16,3 34-2-16,3-23 1 15,-5 25-2-15,-4-6 5 16,-4 8 5-16,-7 1 5 15,-1 24 1-15,-1-2 3 16,3 12-2-16,1-1 1 16,3 6-4-16,-5-9-1 15,2 12-2-15,-2 0 1 16,-1 5-1-16,-5-1 1 16,-1 9 0-16,-2-3 1 15,-1 4-1-15,-7 4 2 16,4 8-1-16,-6-3 1 15,1 1-3-15,-7 1 0 16,1-1-2-16,-12-3 0 0,2 2 2 16,-7 3 3-16,2 0 5 15,-14 5 4-15,4 1-1 16,-11 12-2-16,6-8-5 16,-13-3-12-16,13 6-10 15,-13 1-4-15,11-12-2 16,-19 13 3-16,11 7 10 15,-19-7 8-15,11-2 8 16,-22 3 6-16,16 2 2 0,-12-8-2 16,14 1-1-16,-12 2-3 15,14 2-7-15,-15-9-4 16,10 6 0-16,-15-4 1 16,13-11-1-16,-8-1 9 15,18-9 6-15,-16-16 12 16,14 0 0-16,-11-3 6 15,8-6-3-15,-14 14-4 16,19 19-11-16,-10 2-5 16,10 18-5-16,-15 9-2 15,10 10-1-15,-16 2 1 16,9 14 0-16,-2-16-6 16,20-3-4-16,-3-16-3 15,16-14 0-15,-9-22-1 16,8 2 6-16,-13-35 5 0,3 9-2 15,-12-9-14-15,12 1-11 16,-9-9 6-16,2 33-334 16,-29 5 104-16</inkml:trace>
  </inkml:traceGroup>
</inkml:ink>
</file>

<file path=ppt/ink/ink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00:06.4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41F1F3A-81A0-4C70-9BD1-2FD00062790B}" emma:medium="tactile" emma:mode="ink">
          <msink:context xmlns:msink="http://schemas.microsoft.com/ink/2010/main" type="inkDrawing" rotatedBoundingBox="17165,5396 20860,5355 20862,5507 17167,5548" semanticType="callout" shapeName="Other">
            <msink:sourceLink direction="with" ref="{CE154288-005B-4B85-9789-17F7ED7FC026}"/>
            <msink:sourceLink direction="with" ref="{8F237E0B-79F1-412A-8E64-6041C7CCD951}"/>
          </msink:context>
        </emma:interpretation>
      </emma:emma>
    </inkml:annotationXML>
    <inkml:trace contextRef="#ctx0" brushRef="#br0">-4 18 866 0,'-2'1'215'15,"2"-1"64"-15,3-3-247 0,7 5-20 16,1-7-7-16,6 0-8 16,0 5 8-16,6 3-8 15,-2-3 8 1,2 10-8-16,-5-5 7 0,1 0-5 15,1-4 5-15,2 6-6 16,-2-2 8-16,-1-4-8 16,-1 1 7-16,2 6-5 15,-6-2 6-15,6-4 0 16,1 1 7-16,-2-3-3 16,2-5 5-16,10-1-6 15,2 1-5-15,12 8-3 16,0 1 3-16,9-1-7 15,-9 7 5-15,6 6 1 16,-9-8 2-16,6 3-7 0,-2 5 9 16,6 1-6-16,-5-11 5 15,3-7-7-15,-6 7 5 16,3-8-5-16,-10-7 5 16,5 1-4-16,-8 9 6 15,7-11-2-15,-7-1 5 16,5 3-5-16,-7 6 6 15,12-4-7-15,-5 1 2 16,10 5-6-16,-5-3 4 16,8-5-5-16,-9 0 6 0,9 1-2 15,-10 1 5 1,7-6-4-16,-5 7 5 0,9-4-6 16,-7 4 2-16,14 2-5 15,-3 7 4-15,7 3-4 16,-4 16 4-16,12-15-5 15,-9-2 5-15,4 1-4 16,-12-7 4-16,6-12-5 16,-9 14 6-16,5-4-5 15,-7 4 5-15,12-7-6 16,-7 2 6-16,7-4-6 16,-4 4 4-16,10-5-4 15,-8 10 5-15,5-2-7 16,-8 1 7-16,5 1-5 15,-9-2 5-15,7 0-4 0,-10-2 6 16,7 1-1 0,-11-4 7-16,2 1 1 0,-9 1 9 15,2 2-3-15,-7-3 6 16,0 0-3-16,-8 4 3 16,-2-4-1-16,-9-1 7 15,-4 4 2-15,-8 1 3 16,2-3-2-16,-6 3-3 0,2 0-7 15,2 3-5-15,1-6-7 16,-6 1-2-16,5 2-7 16,-1-8 2-16,-4 5-3 15,2 6 1-15,-1-3-3 16,-3 0 4-16,3 6-7 16,1-6-12-16,-3 0-57 15,6 0 181-15,-8 10-508 16</inkml:trace>
  </inkml:traceGroup>
</inkml:ink>
</file>

<file path=ppt/ink/ink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00:19.75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2400DF7-7F3C-43F1-BD2F-CA750CCC36B2}" emma:medium="tactile" emma:mode="ink">
          <msink:context xmlns:msink="http://schemas.microsoft.com/ink/2010/main" type="inkDrawing" rotatedBoundingBox="16822,7279 20204,7414 20202,7473 16820,7338" shapeName="Other"/>
        </emma:interpretation>
      </emma:emma>
    </inkml:annotationXML>
    <inkml:trace contextRef="#ctx0" brushRef="#br0">13 57 506 0,'-4'0'391'0,"4"-2"-87"16,-8-1-31-1,7-2-243-15,9-1-19 16,-3-2-6-16,8-2-6 0,9 2 6 16,4 1-7-16,2 4 6 15,4 1-3-15,-3 4 7 16,5 1-2-16,-3-1 8 15,5 1 1-15,-4 0 7 16,2 1 1-16,-3-1 8 16,7-1-1-16,-1 1 3 0,12-3-7 15,4 1-2-15,7-1-9 16,-2 0-4-16,17 2-8 16,-5 3 1-16,9 0-7 15,2 1 6-15,17 4-5 16,-7-2 5-16,11 0-4 15,-5 0 5-15,17 0-5 16,-17-3 5-16,18 3-6 16,-8-3 5-16,7 0-5 15,-19-2 4-15,14 1 2 16,-18-4 9-16,8 0 0 16,-8 0 4-16,12 0 1 15,-10 0-1-15,7 3-2 16,-18 0 2-16,7 5-3 0,-20-3 2 15,6 2-5-15,-12-1-1 16,7-3-4-16,-16-3 5 16,1 0-2-16,-13 2 7 15,-8-2 0-15,-11-2 4 16,-2 2-1-16,-10-3 2 16,-4-2 0-16,-2 4 0 15,-2 2 2-15,-3-1 2 16,0 2 9-16,1 3 2 15,-2-5 6-15,4 0-4 0,-3 0-4 16,-3-4-10-16,0 4-10 16,1 0-9-16,-3 0-21 15,3 0-29-15,2 4-86 16,2-6 3-16,-25-3-353 16,-14-5 51-16</inkml:trace>
  </inkml:traceGroup>
</inkml:ink>
</file>

<file path=ppt/ink/ink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00:27.25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9D2AA63-1A10-4428-85A8-4945A86A2B43}" emma:medium="tactile" emma:mode="ink">
          <msink:context xmlns:msink="http://schemas.microsoft.com/ink/2010/main" type="inkDrawing" rotatedBoundingBox="17149,9200 20793,8746 20827,9012 17182,9467" shapeName="Other"/>
        </emma:interpretation>
      </emma:emma>
    </inkml:annotationXML>
    <inkml:trace contextRef="#ctx0" brushRef="#br0">-4 387 950 0,'-7'-3'221'16,"14"4"81"-16,12 6-287 15,25 6 2-15,14 1-20 16,25-4 3-16,4-3-6 16,29-12-2-16,-8-10-9 15,22-14 6-15,-2-7-5 16,18-16 6-16,-16-1 3 0,16-7 9 16,-20 5-5-16,14 6 7 15,-22 21-3-15,17 6 5 16,-17 12-4-16,19 8 7 15,-14 2-3-15,20 7 4 16,-14 3-3-16,21 3 4 16,-11-4-8-16,30 3 3 15,-10-11-6-15,29-2 11 16,-13-4-180-16,0-3-128 16,-40 11-8-16</inkml:trace>
  </inkml:traceGroup>
</inkml:ink>
</file>

<file path=ppt/ink/ink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00:28.47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B12E25B-81A2-4F91-8D4F-E6787F51B0E3}" emma:medium="tactile" emma:mode="ink">
          <msink:context xmlns:msink="http://schemas.microsoft.com/ink/2010/main" type="inkDrawing" rotatedBoundingBox="16884,11115 20459,11028 20462,11143 16886,11229" shapeName="Other"/>
        </emma:interpretation>
      </emma:emma>
    </inkml:annotationXML>
    <inkml:trace contextRef="#ctx0" brushRef="#br0">0 41 816 0,'5'13'182'0,"6"-8"70"0,10 1-239 16,13 1-5-1,7 1-7-15,14 0 4 0,8 2 1 16,25 3 0-16,1-2-3 15,15 0-2-15,1-6-2 16,23-5 4-16,-13-8-1 16,22-3 3-16,-3-7 0 15,16 0 2-15,-21 7-4 0,25-1 1 16,-14 4-3-16,14 3 1 16,-18 4-1-1,22-4 2-15,-25 2 0 0,11-1 3 16,-13 0 1-16,12-5 4 15,-18 0-2-15,16 2-1 16,-18 1-2-16,12 7-1 16,-13 6-2-16,9 19-280 15,-32 3 95-15</inkml:trace>
  </inkml:traceGroup>
</inkml:ink>
</file>

<file path=ppt/ink/ink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00:32.2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ECDE7B5-E200-4860-9489-58109B334618}" emma:medium="tactile" emma:mode="ink">
          <msink:context xmlns:msink="http://schemas.microsoft.com/ink/2010/main" type="inkDrawing" rotatedBoundingBox="16828,12613 20225,12539 20230,12796 16834,12870" shapeName="Other"/>
        </emma:interpretation>
      </emma:emma>
    </inkml:annotationXML>
    <inkml:trace contextRef="#ctx0" brushRef="#br0">-3 141 946 0,'0'8'211'0,"8"-11"83"16,17 0-274-16,1 0-17 16,24-1-1-16,2 3 0 0,16 2 0 15,3 4-1-15,28 7 1 16,-1 7-1-16,23 4 2 15,3 3-1-15,26 4 2 16,-5-4 0-16,23-8 1 16,-7-11 1-16,26-11 3 15,-14-13-1-15,15-11 2 16,-17-4-1-16,25-7 1 16,-29 1-6-16,24-1-1 15,-16 7-2-15,31-2 49 16,-21 10-363-16,5 9 138 15</inkml:trace>
  </inkml:traceGroup>
</inkml:ink>
</file>

<file path=ppt/ink/ink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00:33.94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8DBC6D8-E2DE-47BB-AD6C-8E0BE25CE9ED}" emma:medium="tactile" emma:mode="ink">
          <msink:context xmlns:msink="http://schemas.microsoft.com/ink/2010/main" type="inkDrawing" rotatedBoundingBox="16461,14561 20663,14427 20666,14540 16465,14675" shapeName="Other"/>
        </emma:interpretation>
      </emma:emma>
    </inkml:annotationXML>
    <inkml:trace contextRef="#ctx0" brushRef="#br0">-11 185 630 0,'0'10'342'0,"-4"-20"-44"16,21-4-84 0,13-4-209-16,21-6-2 0,9 1-3 15,27 4 0-15,4 6-1 16,26 6 0-1,-4 10 0-15,32 9 2 0,-12 4-2 16,22-2 3-16,-18-1-2 16,23-3 2-16,-20-7-2 15,19-4 1-15,-18-4-1 16,23-2 1-16,-18-1-1 0,17 3 0 16,-17-4 0-16,20-1 2 15,-12-3-3-15,23-3 1 16,-13-2 0-16,24-3 2 15,-7 8-2-15,27 2-3 16,-20 6-12-16,28 8-284 16,-13 5 86-16</inkml:trace>
  </inkml:traceGroup>
</inkml:ink>
</file>

<file path=ppt/ink/ink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00:35.45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75E93CA-1150-4043-8A37-45AF64B6B745}" emma:medium="tactile" emma:mode="ink">
          <msink:context xmlns:msink="http://schemas.microsoft.com/ink/2010/main" type="inkDrawing" rotatedBoundingBox="17311,16653 20131,16225 20142,16297 17322,16724" shapeName="Other"/>
        </emma:interpretation>
      </emma:emma>
    </inkml:annotationXML>
    <inkml:trace contextRef="#ctx0" brushRef="#br0">-4 401 924 0,'-3'-10'193'16,"17"0"89"-16,19 1-280 16,22-4 2-16,13 1-8 15,33-1 6-15,-1 4-5 0,35 0 6 16,-2 3-5-16,28-10 4 31,-20-1-5-31,32-13 7 0,-24-4-6 16,23-7 5-16,-22 2-4 0,25-1 5 15,-20 12-7-15,24 2 5 16,-19 10-5-16,37 4-29 16,-17 8-251-16,14-3 73 15</inkml:trace>
  </inkml:traceGroup>
</inkml:ink>
</file>

<file path=ppt/ink/ink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00:44.57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1B4CB53-3669-4E31-A427-FEEE1BC33D1D}" emma:medium="tactile" emma:mode="ink">
          <msink:context xmlns:msink="http://schemas.microsoft.com/ink/2010/main" type="inkDrawing" rotatedBoundingBox="16660,17873 19688,18133 19665,18391 16637,18132" shapeName="Other"/>
        </emma:interpretation>
      </emma:emma>
    </inkml:annotationXML>
    <inkml:trace contextRef="#ctx0" brushRef="#br0">-7-2 846 0,'-7'-1'230'0,"4"2"57"16,11 4-238-1,10-3-25-15,19 1-10 0,5 5-16 16,13 0 6-16,-3 0-7 15,15 2 7-15,-15 0-7 16,11-5 8-16,-9 0-7 16,2 0 7-16,-10-4-7 15,1 2 9-15,-12 4-6 16,3-2 19-16,-9 3-3 16,0 2 13-16,-3-1-5 0,7 3 7 15,-1-4-15-15,7 3 0 16,3-1-10-16,7-2 2 15,3 5-9-15,13 2 4 16,3-1-6-16,10 6 4 16,3 2-4-16,11-4 5 15,-11-5-6-15,12 7 6 16,-14-11-6-16,2-10 7 16,-14 2-6-16,11-4 5 15,-12-3-4-15,10 1 4 16,-6 6-5-16,11-2 5 15,-8-1-5-15,8-1 4 16,-13 1-4-16,5-1 4 16,-13-5-3-16,4 1 3 0,-17-2-3 15,1-3 5-15,-12 3-6 16,-2 5 10-16,-11 8-1 16,-4-3 11-16,-4 4-4 15,-1 5 6-15,-4-7-9 16,6 4 0-16,7-4-11 15,11-8-29-15,13-6-101 16,8-27-217-16,-16-9 8 16</inkml:trace>
  </inkml:traceGroup>
</inkml:ink>
</file>

<file path=ppt/ink/ink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01:00.7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E40DFA9-6C54-425F-BE69-181AD6CB36CB}" emma:medium="tactile" emma:mode="ink">
          <msink:context xmlns:msink="http://schemas.microsoft.com/ink/2010/main" type="inkDrawing" rotatedBoundingBox="10804,17155 13243,4599 13439,4637 11000,17193" semanticType="callout" shapeName="Other">
            <msink:sourceLink direction="with" ref="{DAA28F1D-81B8-4F62-B25C-5E046E6495AB}"/>
          </msink:context>
        </emma:interpretation>
      </emma:emma>
    </inkml:annotationXML>
    <inkml:trace contextRef="#ctx0" brushRef="#br0">2412 0 667 0,'-40'41'184'0,"-7"17"48"0,8 9-186 16,6 22-23-16,9 2-8 16,5 16-10-16,4-12 2 15,4 19-8-15,2-10 5 16,3 25-6-16,-2-12 7 16,-2 26-9-16,-1-15 9 15,-9 26-7-15,1-18 5 16,-9 36-5-16,1-18 10 0,-14 39-5 15,7-16 7-15,-6 29-2 16,2-21 5-16,-4 19-210 16,3-28 207-16,-10 25 3 15,7-34 4-15,-1 19 0 16,0-15 209-16,1 25-209 16,6-18-2-16,-7 43-8 15,-3-12 2-15,-7 44-6 16,1-8 3-16,-11 47-4 15,-1-24 2 1,-14 46-4-16,10-35 4 0,-6 17-4 16,15-52 5-16,6 3-1 15,17-54 6-15,0-5-5 16,12-39 5-16,-3 9-6 0,1-22 3 16,-2 21-6-16,-1-8 4 15,-8 32-2-15,4-10 6 16,-9 29-2-16,1-18 5 15,7 14 0-15,8-34 2 16,-3 2-3-16,11-39 0 16,7-10-6-16,-5-27-1 15,-4 6 0-15,4-18 4 16,-8 21 3-16,-5-1 5 0,1 22 0 16,4 1 4-16,-9 30 2 15,7-3 2-15,-3 26-4 16,0-12-1-16,1 25-6 15,9-19-6-15,4 1-5 16,7-28 1-16,0 1-4 16,5-36 4-16,-2-7-4 15,0-19 4-15,0 4-4 16,-1-17 4-16,-1 3-5 16,-3-12 5-16,1 4-4 15,-1-13 4-15,2 3-5 16,1-11 3-16,4-3-7 15,5-14 0-15,4-9-37 16,7-16-101-16,3-23-198 16,-4-47 2-16</inkml:trace>
  </inkml:traceGroup>
</inkml:ink>
</file>

<file path=ppt/ink/ink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7:48:47.54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210D2A2-9E3C-47EA-85E3-F11FBE5498B1}" emma:medium="tactile" emma:mode="ink">
          <msink:context xmlns:msink="http://schemas.microsoft.com/ink/2010/main" type="inkDrawing" rotatedBoundingBox="1267,10009 8666,9936 8671,10381 1271,10455" shapeName="Other"/>
        </emma:interpretation>
      </emma:emma>
    </inkml:annotationXML>
    <inkml:trace contextRef="#ctx0" brushRef="#br0">20 139 249 0,'-1'-3'322'16,"-1"-2"-68"-16,2 5-16 16,0 0-76-16,-3 0-62 15,1 2-27-15,-1 0-15 16,-2-2-7-16,3-2-6 0,-1 2-11 16,2 0-5-16,1 3-13 15,1-3-2-15,-1 2-11 16,0-2 2-16,0 0-2 15,0-2 11-15,0 2 3 16,-1 0 10-16,1 0 0 16,0 0 2-16,3 2-10 15,-2-4-4-15,8 4-9 16,-1-1-1-16,8 3-7 16,-3-4 6-16,6 3-4 15,-3-3 9-15,9 6 1 16,-4 1 7-16,11-1-6 15,-1 3 3-15,15 0-9 16,-4-5-1-16,11 2-8 0,-1 0 5 16,2-2-5-16,-11 1 6 15,3-1-5-15,-9 5 6 16,-3-1-5-16,-6 1 5 16,-1-2-5-16,-2 1 4 15,-3-5-4-15,-7-3 6 16,3 2-5-16,-4-1 6 15,-1-2 3-15,2 6 9 16,1 0-4-16,2-4 4 16,5 1-5-16,0-1-5 0,2-2-9 15,3-4 5-15,3 7-5 16,-7-2 5-16,5 0-3 16,-3 0 7-16,4 6-1 15,-4-6 8-15,4 3 0 16,-4 2 2-16,5-3-4 15,-5 1-3-15,5 0-5 16,-4-3-2-16,11 0-3 16,-6-1 2-16,5-3-1 15,-1 4 2-15,5 2-1 16,-2 1 6-16,8-1-4 16,-2 1 3-16,10-6-3 15,0 3 2-15,4-7-7 16,-4 3 5-16,3-5-5 15,-7 8 4-15,2-4-4 0,-6 3 3 16,10-1-2-16,-4 1 3 16,9-4-3-16,-8-4 4 15,9 2-5-15,-6 0 4 16,4 2-3-16,-10 1 4 16,2 3-4-16,-7-1 2 15,4 3 5-15,-3-3 5 16,11 3-6-16,-1 0 4 0,6-4-1 15,-4-2-5-15,2-1-6 16,-7-2 7-16,1-1-5 16,-10-1 5-16,1 2-4 15,-7 5 3-15,0 0-4 16,-5-1 3-16,8 9 5 16,-2-4 9-16,7 5 8 15,2-2 7-15,13 3-1 16,-2-2-6-16,16-6-12 15,-3-5-6-15,13-6-12 16,-15-3 2-16,10-6-5 16,-16 4 7-16,5-3-6 15,-12 3 10-15,11 3-2 16,-16 5 5-16,7 1-6 16,-8 4 6-16,5 3-7 15,0 2 5-15,-1-3-5 0,1 6 5 16,8 2-4-16,-2 0 6 15,7-2-6-15,6 4 4 16,7-9-4-16,-12 4 3 16,10-6-5-16,-14 1 5 15,-1 0-4-15,-14 3 4 16,2 0-4-16,-14 0 3 0,7 3-2 16,-6 4 4-1,4-1-2-15,-3-1 5 0,6 3-6 16,-6-5 5-16,10 1-6 15,-5-3 5-15,11 1-7 16,-4 0 6-16,2-2-6 16,-4 1 4-16,11-2-4 15,-7 1 5-15,9 0-4 16,-7 1 5-16,8-1-4 16,-14 2 3-16,7 1-4 15,-7 2 5-15,4 1-5 16,-5 4 4-16,4 3 0 15,-8-2 2-15,6 6-4 16,-2-6 4-16,4 4-4 16,-7-4 1-16,8-5-3 15,-16-1 3-15,2-1-4 16,-8-3 4-16,2 2-3 0,-7 2 5 16,2 0-4-1,-7 0 6-15,2 1 3 0,-3-1 8 16,-5 0 1-16,1 2 4 15,-1-1 4-15,-3 4-1 16,-1 0 1-16,-1-2-1 16,0 0 4-16,-3 2-5 15,1-6-2-15,2 1-7 0,2 0-5 16,-2 5-8 0,5-5-21-16,-12 3-19 0,-1-3-75 15,-10 11-50-15,-37 21-345 16,-24 18 43-16</inkml:trace>
  </inkml:traceGroup>
</inkml:ink>
</file>

<file path=ppt/ink/ink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01:02.6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F237E0B-79F1-412A-8E64-6041C7CCD951}" emma:medium="tactile" emma:mode="ink">
          <msink:context xmlns:msink="http://schemas.microsoft.com/ink/2010/main" type="inkDrawing" rotatedBoundingBox="14361,18393 14732,3550 23406,3766 23036,18610" semanticType="enclosure" shapeName="Other">
            <msink:destinationLink direction="with" ref="{241F1F3A-81A0-4C70-9BD1-2FD00062790B}"/>
          </msink:context>
        </emma:interpretation>
      </emma:emma>
    </inkml:annotationXML>
    <inkml:trace contextRef="#ctx0" brushRef="#br0">3919-1 97 0,'-90'3'174'0,"-22"10"7"15,4 0-5-15,-19 6 2 16,10-3-48 0,-11 2-22-16,18-5-52 0,-18 3 0 15,13-3-14-15,-17 9 21 16,11-3-11 0,-19 30 18-16,17 9-12 0,-20 33 7 15,18 9-26-15,-16 33-2 16,20-1-23-16,-8 35-1 15,32-8-13-15,-2 39 3 16,21-12-4-16,2 45 3 16,14-19-4-16,-2 25 4 15,5-12-5-15,-4 46 5 16,3-34-4-16,-16 40 4 0,-4-3-4 16,-7 41 4-1,1-21-4-15,-17 50 4 0,19-28-3 16,-5 41 3-16,8-43-4 15,3 19 4-15,15-53-4 16,-2 8 3-16,19-52-2 16,6 14 2-16,11-34-3 15,8 32 3-15,8-14-3 16,4 35 3-16,8-2-4 16,7 53 5-16,4-28-5 0,8 36 6 15,3-32-5-15,13 21 4 16,-2-50-6-16,19 28 5 15,-3-50-4-15,17 13 2 16,0-42-3-16,13 11 4 16,-2-42-3-16,15 26 3 15,-2-26-2-15,17 30 3 16,-1-18-2-16,18 40 2 16,-6-17-2-16,21 36 4 15,-11-24-3-15,17 34 1 16,-11-39-2-16,19 5 2 15,-12-48-5-15,19-8-3 16,-15-46-1-16,18-7 6 16,-9-28-4-16,14-5 7 15,-18-20 2-15,9-7 3 0,-19-14-6 16,17-2 5-16,-28-6-5 16,23-1 3-16,-13-9-5 15,27-8 4-15,-16-15-4 16,34-18 4-16,-20-21-4 15,25-14 5-15,-24-7-3 16,16-19 4-16,-25 4-3 16,25-3 3-16,-22 7-3 15,20-12 1-15,-19 6-3 0,26-16 3 16,-23 6-3-16,18-46 2 16,-26-8-5-1,23-36 5-15,-28-16-5 0,10-61 4 16,-26 17-4-16,13-53 8 15,-31 16-6-15,15-45 5 16,-21 33-4-16,4-54-2 16,-15 38-6-16,2-47 4 15,-23 40-5-15,5-43 5 16,-7 44 1-16,4-34 6 16,-12 37-4-16,3-37 5 15,-6 34-4-15,1-38 3 16,-14 33-2-16,2-32 3 15,-11 42-5-15,-8-23 4 0,-9 44-4 16,-6-25 4 0,-12 48-6-16,-4-41 2 15,-6 39-13-15,-1-49-15 0,0 27-24 16,-8-53-101-16,2 39-33 16,-11-38-12-16,2 36 13 15,-22-20 27-15,1 64 103 16,-28-17 74-16,-4 53 53 15,-28 28 64-15,-1 50 15 16,-24 8 19-16,10 21-33 0,-28-27-16 16,14 16-60-16,-21-10-16 15,17 0-21-15,-17 5-4 16,17 26-18-16,-21-30 4 16,17 11-6-16,-23-31 6 15,2 11-4-15,-23-5 9 16,6 29-1-16,-38-1 21 15,7 40 3-15,-29-1 19 16,13 19-2-16,-39 3 3 16,29 7-19-16,-30 1-4 15,31 25-20-15,-13-2 0 16,41-3-8-16,-22 5-1 16,39-4-26-16,-29-2-325 0,19 6 95 15</inkml:trace>
  </inkml:traceGroup>
</inkml:ink>
</file>

<file path=ppt/ink/ink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01:03.9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9E5D37A-7273-4B1B-BF60-87BCE8DF9778}" emma:medium="tactile" emma:mode="ink">
          <msink:context xmlns:msink="http://schemas.microsoft.com/ink/2010/main" type="writingRegion" rotatedBoundingBox="23694,5327 28208,3270 28848,4674 24334,6731">
            <msink:destinationLink direction="with" ref="{EB49ED72-8F6B-4DDD-85AB-B26F08FC6A4C}"/>
          </msink:context>
        </emma:interpretation>
      </emma:emma>
    </inkml:annotationXML>
    <inkml:traceGroup>
      <inkml:annotationXML>
        <emma:emma xmlns:emma="http://www.w3.org/2003/04/emma" version="1.0">
          <emma:interpretation id="{8F9ABC19-3DA7-49C5-B4AB-6A40A1D71936}" emma:medium="tactile" emma:mode="ink">
            <msink:context xmlns:msink="http://schemas.microsoft.com/ink/2010/main" type="paragraph" rotatedBoundingBox="23694,5327 28208,3270 28848,4674 24334,6731" alignmentLevel="1"/>
          </emma:interpretation>
        </emma:emma>
      </inkml:annotationXML>
      <inkml:traceGroup>
        <inkml:annotationXML>
          <emma:emma xmlns:emma="http://www.w3.org/2003/04/emma" version="1.0">
            <emma:interpretation id="{00ED8364-F711-4E38-8EC8-28EDF19DF2F0}" emma:medium="tactile" emma:mode="ink">
              <msink:context xmlns:msink="http://schemas.microsoft.com/ink/2010/main" type="line" rotatedBoundingBox="23694,5327 28208,3270 28848,4674 24334,6731"/>
            </emma:interpretation>
          </emma:emma>
        </inkml:annotationXML>
        <inkml:traceGroup>
          <inkml:annotationXML>
            <emma:emma xmlns:emma="http://www.w3.org/2003/04/emma" version="1.0">
              <emma:interpretation id="{434D33AE-EDF3-43A8-AFD1-42D9B22D2ABE}" emma:medium="tactile" emma:mode="ink">
                <msink:context xmlns:msink="http://schemas.microsoft.com/ink/2010/main" type="inkWord" rotatedBoundingBox="23694,5327 26861,3884 27500,5288 24334,6731"/>
              </emma:interpretation>
              <emma:one-of disjunction-type="recognition" id="oneOf0">
                <emma:interpretation id="interp0" emma:lang="" emma:confidence="1">
                  <emma:literal/>
                </emma:interpretation>
              </emma:one-of>
            </emma:emma>
          </inkml:annotationXML>
          <inkml:trace contextRef="#ctx0" brushRef="#br0">373 37 993 0,'-51'-24'215'0,"4"11"92"16,13 10-291-16,0 6-12 16,10 8-2-16,-7 12 0 15,4 5-2-15,-3 6 2 16,0 6 0-16,2 12 0 16,9-2-2-16,7 14 0 15,6-1-2-15,14 20 1 16,8-2-2-16,16 1 1 15,6 19 0-15,12-5 0 16,-1-30-1-16,9-9 2 0,-6-8 1 16,5-32 0-16,-7-2 1 15,2 0 0-15,-10-1-1 16,0 15 1-16,-9-14-1 16,-1 0 1-16,-7 6-2 15,-4 1 2-15,-8-7-2 16,-7 24 3-16,-8 10 0 0,-7 1 3 15,-9 5-1-15,-8 0 18 16,-7-9 6-16,-9-1 10 16,-1-8-2-16,-9 1 4 15,0-8-17-15,0 0-6 16,8-11-9-16,10-4-2 16,6-9-2-16,14-4-2 15,4-5-2-15,8-2-19 16,2-5-14-16,17-6-322 15,7-13 87-15</inkml:trace>
          <inkml:trace contextRef="#ctx0" brushRef="#br0" timeOffset="990.4261">845-144 903 0,'-31'6'183'0,"11"-1"90"15,11 5-272-15,7-9-3 16,7 12-6-16,8-1-2 16,11 15-2-16,4 7 3 15,4 28 3-15,-1 8 11 16,11 22 1-16,-4-6 3 15,5 28-1-15,-4-11-2 0,7 35-2 16,-15-19-1-16,-1 9 1 16,-9-34 0-16,1-11 10 15,-8-44 5-15,-6 3 16 16,-8-18 5-16,2-3 14 16,-5-6 0-16,-9-2 16 15,3-10-6-15,-6-8-3 16,-5-10-12-16,-5-7-9 15,-3-12-25-15,-4-17-6 16,4 6-4-16,-1-41-3 16,4-3 2-16,6 8-2 15,12 17-1-15,-1 3-4 16,13 38 0-16,2 23-3 16,2-6 3-16,1 12-2 0,10 1 3 15,4 12 0-15,8-12-1 16,15 2 0-16,4-22 0 15,10-22 0-15,1-8-1 16,6-15 1-16,-5 0 2 16,-3-12 1-16,-17 15 1 15,-8-28 1-15,-19 7 2 16,-17-2 0-16,-11 16 2 16,-12 7-3-16,-2 44 2 15,-9 27-4-15,4 20-2 0,-2 37-1 16,14 8-1-16,7 6-2 15,17-10 4-15,15 12 0 16,19-24 0-16,6-7-1 16,1-11 1-16,5-8-3 15,-7-29 3-15,-5-31-1 16,-2-5 2-16,-1-24-1 16,-13 1 3-16,-2-8 0 15,-10 15-1-15,-4-8 3 16,-6 12-1-16,-4 8 1 15,0 4-2-15,-2 9 3 47,2 9-3-47,0 8 0 0,1-3 0 0,2 3-1 0,2 0-2 0,2 2-1 0,6-1 0 16,6 2-1-16,1 4 1 16,5 4 1-16,3 1-2 15,-1 2 2-15,-5 1 1 16,4 1-1-16,-8-9 1 15,-1 7 0-15,-2-7 0 16,-4 1 1-16,-2-7 0 16,2 8-2-16,-1-13 2 0,3 4-2 15,-1-3 1-15,-1-2 2 16,1-3-1-16,-3 5-46 16,-8 0-3-16,-12 12-327 15,-4-5 62-15</inkml:trace>
          <inkml:trace contextRef="#ctx0" brushRef="#br0" timeOffset="1723.8763">2514-274 1039 0,'-21'-3'214'0,"3"3"74"15,3 13-332-15,-3 1-4 16,1-1-1-16,-3 0 15 16,-4-3 38-16,-1 8 32 0,9 3 2 15,-2 8 0 1,1 8-14-16,7 23-12 0,5 0-10 16,0 12-1-16,5-4 2 15,13-8-3-15,6-23 1 16,6-9-3-16,2-20 0 15,9-16 2-15,-3-7 4 16,4-38 3-16,-5-16 1 0,-1-23 4 16,-8-12-2-16,-9-27 1 15,-10 29-5-15,-6 1 4 16,-6 28-5-16,-2 24 11 16,-3 32-1-16,-5 21 2 15,2 27-5-15,3 29 1 16,5 10-11-16,8 8-2 15,8-2-1-15,10-6 2 16,1-23-1-16,11-13 0 16,-1-8 2-16,7-7-2 15,-2-9 1-15,3-3-1 16,-8-3 1-16,-1-4-3 16,-9 4 3-16,-6-6 0 0,-5 2 0 15,0-5 1 1,2 0 0-16,6-17 1 0,9-4 3 15,4-21-2-15,0-9 1 16,-1-17 1-16,-11 9-1 16,-8 5-2-16,-9 11 7 15,-2 7 10-15,-5 35 2 16,1 12-1-16,3 9 1 16,1 30-8-16,5 13-11 15,9 4-6-15,2-2 3 16,12-2-2-16,5-19 2 0,8-8-2 15,-3-13 3-15,4-16-1 16,-9-2 1-16,-3-7 1 16,-12-1 3-16,-6-11 1 15,-15 7-3-15,-13-15-17 16,-13-11 114-16,-3-22-466 16,3 0 173-16</inkml:trace>
          <inkml:trace contextRef="#ctx0" brushRef="#br0" timeOffset="1882.9741">2994-571 1100 0,'-12'-6'244'0,"14"2"89"16,6 8-306-16,20 4-362 0</inkml:trace>
        </inkml:traceGroup>
        <inkml:traceGroup>
          <inkml:annotationXML>
            <emma:emma xmlns:emma="http://www.w3.org/2003/04/emma" version="1.0">
              <emma:interpretation id="{1E014B8A-A2A2-481A-AF39-6E3E4D048906}" emma:medium="tactile" emma:mode="ink">
                <msink:context xmlns:msink="http://schemas.microsoft.com/ink/2010/main" type="inkWord" rotatedBoundingBox="27340,4517 28530,3975 28688,4322 27498,4864"/>
              </emma:interpretation>
              <emma:one-of disjunction-type="recognition" id="oneOf1">
                <emma:interpretation id="interp1" emma:lang="" emma:confidence="0">
                  <emma:literal>er</emma:literal>
                </emma:interpretation>
                <emma:interpretation id="interp2" emma:lang="" emma:confidence="0">
                  <emma:literal>an</emma:literal>
                </emma:interpretation>
                <emma:interpretation id="interp3" emma:lang="" emma:confidence="0">
                  <emma:literal>eher</emma:literal>
                </emma:interpretation>
                <emma:interpretation id="interp4" emma:lang="" emma:confidence="0">
                  <emma:literal>eng</emma:literal>
                </emma:interpretation>
                <emma:interpretation id="interp5" emma:lang="" emma:confidence="0">
                  <emma:literal>euer</emma:literal>
                </emma:interpretation>
              </emma:one-of>
            </emma:emma>
          </inkml:annotationXML>
          <inkml:trace contextRef="#ctx0" brushRef="#br0" timeOffset="2513.2933">3445-500 1136 0,'1'-1'243'0,"1"-6"106"16,8 1-338-16,4 3-8 15,3-6-3-15,2-4 1 16,4 2 0-16,-5-4 0 15,-2-1 1-15,-2-2-1 16,-4 4 1-16,-5 1-1 16,-5 0 2-16,-7 3 0 15,-4 4 0-15,-12 6-11 16,-6 3 3-16,-11 10 0 16,-1 3 0-16,-3 13 2 15,5 2 8-15,2-2 1 16,14 7-4-16,7 1 0 15,11-6-3-15,15 0 0 16,10 0-4-16,17-15 2 16,7-8-1-16,19-10 2 15,-5-7 2-15,4-7 2 0,-13-12 0 16,-6-3 2-16,-20 2 0 16,-7 1 1-16,-4 2 0 15,-8 9-1-15,-2 2 2 16,5 2-3-16,1 3 0 15,3 2-4-15,4 3 0 16,4 4-1-16,-4 2-1 16,1 1 1-16,-5 1 2 15,-3 0-1-15,-3 2 1 0,0-2 2 16,-2-1 0-16,10-5-2 16,7-5 1-16,12-8 0 15,9-4-1-15,7-4 0 16,0-14 1-16,0-10 1 15,-11-4 0-15,-7 5-1 16,-14 11-1-16,-10 35 0 16,-10 23 0-16,-6 22 2 15,-2 6 3-15,6 1 1 16,11-14 0-16,9-13-5 16,12-12 1-16,17-8-4 15,2-5 2-15,12-12 0 16,-4 0 2-16,1-11-23 15,-17-14-17-15,-6-20-321 16,-15-4 79-16</inkml:trace>
        </inkml:traceGroup>
      </inkml:traceGroup>
    </inkml:traceGroup>
  </inkml:traceGroup>
</inkml:ink>
</file>

<file path=ppt/ink/ink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01:07.14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B49ED72-8F6B-4DDD-85AB-B26F08FC6A4C}" emma:medium="tactile" emma:mode="ink">
          <msink:context xmlns:msink="http://schemas.microsoft.com/ink/2010/main" type="inkDrawing" rotatedBoundingBox="24813,7546 29313,4463 29386,4570 24886,7652" semanticType="underline" shapeName="Other">
            <msink:sourceLink direction="with" ref="{39E5D37A-7273-4B1B-BF60-87BCE8DF9778}"/>
          </msink:context>
        </emma:interpretation>
      </emma:emma>
    </inkml:annotationXML>
    <inkml:trace contextRef="#ctx0" brushRef="#br0">0 3038 796 0,'11'-3'271'0,"1"-7"22"16,23-8-190-16,12-4-101 15,28-24-7-15,12-10 3 16,33-32 2-16,10-8 3 0,36-24-1 16,-11 5 2-1,43-24-2-15,-14 10 1 16,30-29-3-16,-13 16 1 0,55-20-1 15,-19-31 2-15,45-23-3 16,-24 32 2-16,32-21-2 16,-42 20 3-16,10 46-1 15,-48 24 1-15,9-4-1 16,-52 25 2-16,-4-5-2 16,-36 23 3-16,-17 11 52 15,-40 21-352-15</inkml:trace>
  </inkml:traceGroup>
</inkml:ink>
</file>

<file path=ppt/ink/ink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03:09.1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C3D4EDA-5AC6-487E-90C2-C6712A9CCA04}" emma:medium="tactile" emma:mode="ink">
          <msink:context xmlns:msink="http://schemas.microsoft.com/ink/2010/main" type="inkDrawing" rotatedBoundingBox="6519,8217 18246,8533 18238,8833 6511,8517" shapeName="Other"/>
        </emma:interpretation>
      </emma:emma>
    </inkml:annotationXML>
    <inkml:trace contextRef="#ctx0" brushRef="#br0">-3 7 885 0,'12'-8'332'15,"-16"12"11"-15,16-1-191 16,9 2-151-16,10-2 1 0,12 0-8 16,16-1 5-16,-2-2-4 15,16-4 6 1,0-2-6-16,11 3 6 16,-5-4-6-16,14 6 7 0,-10-1-4 15,15 4 5-15,-7-1-5 16,18 6 7-16,-8 1-6 15,20 5 5-15,-9 0-5 16,21-3 6-16,-18-4-5 16,30-6 5-16,-16-5-5 15,24 0 5-15,-19 2-6 0,30-3 5 16,-21-1-5-16,18 1 5 16,-14-1-6-16,19 4 6 15,-19 3-6-15,17 0 5 16,-16 1-5-16,12 1 4 15,-14-2-4-15,18 3 4 16,-16 1-4-16,11 0 6 16,-20 6-2-16,17 2 10 15,-20-4-2-15,10 1 6 16,-15 1-5-16,20-2 8 16,-18-1-9-16,15 2 7 15,-12 0-4-15,18-1 6 16,-19 0-10-16,24 3 5 0,-21-4-9 15,22 1 3 1,-14 1-4-16,23 4 1 16,-25 2-6-16,26 4 3 0,-22 4-3 15,14 3 0-15,-21-5-1 16,15 0 6-16,-21-4-6 16,11-3 5-16,-20-6-6 15,14 0 6-15,-22-1-5 16,18-1 7-16,-16-1-2 0,18 2 11 15,-15-2-5-15,17 1 6 16,-17 2-5-16,17 2 5 16,-19-2-9-16,17 3 4 15,-11-6-6-15,12-3 2 16,-19-2-7-16,17-2 5 16,-24-4-6-16,12 1 5 15,-21 0-5-15,6 0 4 16,-17 0-4-16,4 2 6 15,-21 1-6-15,10-4 5 16,-11 1-4-16,4-1 5 16,-16-3-3-16,5 1 9 15,-17 2-3-15,-4-1 13 16,-15-1-1-16,2 2 9 16,-11-1-6-16,6-1 7 15,-4 2-10-15,0-2 4 16,-3 1-12-16,4-1 3 0,-7 1-11 15,4-1 2-15,-4 2-8 16,4-5 3-16,-4 1-8 16,-1-3 4-16,-5 1-8 15,0-1 5-15,-5 5-6 16,0 0 10-16,0 2-4 0,1 1 9 16,0 3-5-16,3 1 9 15,-4 1-8-15,6 3 11 16,3-3-5-16,-1 0 7 15,2 2-6-15,1-2 5 16,1 1-8-16,4 1 2 16,-5-2-5-16,2 3 3 15,2-1-5-15,-5-1 5 16,-2 1-7-16,4-4-71 16,2 2-41-16,11 2-324 15,-14 3 21-15</inkml:trace>
  </inkml:traceGroup>
</inkml:ink>
</file>

<file path=ppt/ink/ink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03:21.3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1F76468-D5B2-4314-BB98-B5FA85DCF125}" emma:medium="tactile" emma:mode="ink">
          <msink:context xmlns:msink="http://schemas.microsoft.com/ink/2010/main" type="inkDrawing" rotatedBoundingBox="18091,6677 23597,7169 23380,9595 17874,9104" hotPoints="23645,8231 20676,9263 17796,8008 20764,6975" semanticType="enclosure" shapeName="Ellipse"/>
        </emma:interpretation>
      </emma:emma>
    </inkml:annotationXML>
    <inkml:trace contextRef="#ctx0" brushRef="#br0">908 147 803 0,'-49'-10'229'0,"-6"-5"62"16,13 4-231-16,-2 1-12 16,10-1-18-16,-7 4-18 15,12 2-4-15,-6 10-9 0,2 5 6 16,-11 11-7-16,4 4 8 16,-9 12-7-16,4-2 6 15,-6 11-6-15,8-2 8 16,-4 4 5-16,6-9 14 15,0 8 5-15,6-9 8 16,2 4-4-16,9-8-7 16,3 11-13-16,6-4-6 15,7 16-9-15,5-4 2 0,1 17-4 16,6-5 5-16,4 11-5 16,0-13 6-16,10 15-6 15,0-13 4-15,11 3-4 16,0-13 4-16,7 8-5 15,-7-14 5-15,3 5-4 16,-9-9 4-16,5 9-2 16,-1-12 5-16,9 6-2 15,-1-5 5-15,14 9-6 16,0-10 3-16,12 8-5 16,-1-5 4-16,17-1-6 15,-3-3 5-15,7-7-5 16,-9-12 4-16,12 3-3 15,-13-9 3-15,9-3-3 16,-2 2 4-16,13 9-4 0,-7-5 4 16,7 11-4-16,-9 0 4 15,11 3-5-15,-10-2 5 16,14 3-5-16,4-7 4 16,17 1-5-16,-11-7 5 15,20-3-6-15,-19-10 7 16,17-2-5-16,-15-2 6 15,10-3-5-15,-16-1 3 0,18-3-4 16,-23 1 4 0,16-2-5-16,-6-5 7 0,12-5-6 15,-14-1 5-15,23-11-8 16,-20-5 8 0,15-9-7-16,-11 1 7 0,9-6-4 15,-18 4 5-15,9 2-5 16,-22 8 5-16,9 0-5 15,-18 9 5-15,8 6-5 16,-10 1 4-16,3-5-5 16,-17 4 4-16,7-5-4 15,-14-6 5-15,5-3-5 16,-8 1 5-16,4-8-5 16,-10 1 5-16,-1-4-6 15,-11-1 6-15,-2-6-5 16,-11 3 8-16,-3-8-5 0,-12 5 8 15,-8-3 1-15,-6 11 8 16,-5-3-1-16,-8 8 6 16,-7-7-2-16,0 4-1 15,-9-15-8-15,1 4 0 16,-9-8-7-16,1 4 3 16,-7-6-8-16,1 5 5 15,-9-9-6-15,4 4 4 16,-12-4-5-16,-2 10 7 0,-14-11 0 15,0 11 7-15,-16-5-2 16,5 4 5-16,-10-7-5 16,13 11 0-16,-20-5-4 15,12 11 4-15,-16-3-1 16,6 12 5-16,-21 0-4 16,20 10 0-16,-27-4-5 15,12 5 1-15,-21-1-7 16,13 3 3-16,-26 2-2 15,15 9 2-15,-28 8-5 16,14 2 5-16,-25 3-7 16,11 9 4-16,-28 4-28 15,23-1-37-15,-39 9-344 16,21 0 77-16</inkml:trace>
  </inkml:traceGroup>
</inkml:ink>
</file>

<file path=ppt/ink/ink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03:56.37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A182EDC-6EDD-450E-B19D-261BA199EB83}" emma:medium="tactile" emma:mode="ink">
          <msink:context xmlns:msink="http://schemas.microsoft.com/ink/2010/main" type="inkDrawing" rotatedBoundingBox="13050,13515 19495,13813 19489,13948 13044,13650" shapeName="Other"/>
        </emma:interpretation>
      </emma:emma>
    </inkml:annotationXML>
    <inkml:trace contextRef="#ctx0" brushRef="#br0">23 0 1032 0,'-10'4'249'0,"1"-4"86"15,5 0-298-15,4 1-22 16,5-1-6-16,10 2-9 15,3 4 2-15,14-4-5 16,0-2 6-16,14 5-5 16,-4-4 4-16,12-1-5 15,-7 2 5-15,8 0-5 16,-10-4 6-16,9 4-6 16,-9-1 6-16,10 2-4 15,-4 2 5-15,12 3-6 16,-3 1 5-16,16 0-4 0,-8-2 3 15,15-1-4-15,-10 4 5 16,13-2-6-16,-8-9 4 16,16-1-4-16,-7 0 4 15,17-4-4-15,-11-6 5 16,12 11-4-16,-16-6 4 16,12 1-5-16,-17-1 6 15,12 4-5-15,-10-2 5 0,14 5-1 16,-17 0 4-16,18 5-1 15,-11-2 7-15,13 1-4 16,-8 4 2-16,24 0-4 16,-15-3-1-16,12 0-5 15,-12-2 2 1,6-2-4-16,-14-4 4 0,13 0-3 16,-15 1 3-16,11 7-3 15,-12 0 4-15,9 2-4 16,-16 2 4-16,11 6-5 15,-14-9 5-15,11 4-4 16,-13 5 4-16,7-6-3 16,-19 3 7-16,14 4 1 15,-10-1 5-15,10 1-3 16,-4 0 2-16,19 2-6 0,-11-4 0 16,6-2-6-1,-9-4 2-15,9-3-4 0,-17-4 6 16,10-1-6-16,-7-1 6 15,9-1-1-15,-10-1 2 16,6 1-2-16,-14 1 3 16,4-1-5-16,-15 0 3 15,1 4-4-15,-12 0 3 16,6 1-3-16,-10 2 5 0,1 0-5 16,-6-2 4-16,6-3-6 15,-9 3 5-15,3-3-5 16,-8 2 7-16,-4-4 2 15,-5 2 9-15,-5-2 1 16,-4 2 7-16,-5-1 12 16,-3 1 2-16,-6 0 11 15,-1-2 4-15,2 1 9 16,-2-1-7-16,4 2 0 16,-2 0-12-16,3 2-8 15,-4-1-12-15,2-2-5 16,-2 1-9-16,4-2 1 15,-5 0-3-15,2 2-2 16,2 2-1-16,-5 0-1 16,1-2-1-16,0 0-3 0,1 0 0 15,2-2-10-15,-1 2-28 16,-13-2 228-16,-17 4-671 16</inkml:trace>
  </inkml:traceGroup>
</inkml:ink>
</file>

<file path=ppt/ink/ink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05:43.91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970EF3C-EC8D-4215-B545-0815D0009FC5}" emma:medium="tactile" emma:mode="ink">
          <msink:context xmlns:msink="http://schemas.microsoft.com/ink/2010/main" type="inkDrawing" rotatedBoundingBox="8224,18172 8318,14045 8422,14048 8328,18174" rotationAngle="444051812" semanticType="verticalRange">
            <msink:sourceLink direction="with" ref="{9D6EAB64-7562-4C3B-8E7C-7D901A942519}"/>
            <msink:sourceLink direction="with" ref="{BB21F435-DA66-468B-986B-9CFDD262C7F1}"/>
            <msink:sourceLink direction="with" ref="{ED6F7BDA-37E2-4B9B-9326-6A84C10F4098}"/>
            <msink:sourceLink direction="with" ref="{9F04C204-1726-4844-9DAA-02883268A13B}"/>
            <msink:sourceLink direction="with" ref="{C5FEC7DF-E141-44D1-ABDB-C317AE294EC1}"/>
            <msink:sourceLink direction="with" ref="{257C1B54-6865-414F-9CB9-5D4515940F9B}"/>
          </msink:context>
        </emma:interpretation>
      </emma:emma>
    </inkml:annotationXML>
    <inkml:trace contextRef="#ctx0" brushRef="#br0">159 28 882 0,'-10'-13'203'0,"0"0"75"16,7 11-254-16,2 6-17 15,-4 2 1-15,0 9-7 16,0 6 11-16,-3 10 14 15,0 3 13-15,0 10 1 16,1-6 4-16,1 8-7 16,1-7-16-16,5 13-12 15,0-4-2-15,5 22-8 16,3 0 4-16,3 27-5 16,-1-1 3-16,3 21-4 15,-5-5 5-15,0 27-4 16,-3-11 5-16,0 15-3 15,-5-12 4-15,0 12-3 16,-2-23 4-16,-1 13-6 16,0-15 4-16,-5 15 8 15,1-12 4-15,-3 26-2 0,1-9 4 16,-6 19-2-16,0-14-10 16,-1 14-4-16,3-27 3 15,2 3-4-15,1-27 3 16,5-4-1-16,0-24 1 15,0-5-2-15,-1-18 4 16,6 5 0-16,-2-8 4 16,2-2 3-16,2-3 4 0,1 3 1 15,-1-9 0-15,3-2-5 16,-2-5-1-16,3-8-7 16,-1-8 1-16,3-5-3 15,-1-7 2-15,3-1-24 16,-2 1-19-16,0-1-39 15,-5 2-294-15,-3-12 63 16</inkml:trace>
  </inkml:traceGroup>
</inkml:ink>
</file>

<file path=ppt/ink/ink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05:44.50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2FAEDD5-EB33-4E5A-856D-EE5494364277}" emma:medium="tactile" emma:mode="ink">
          <msink:context xmlns:msink="http://schemas.microsoft.com/ink/2010/main" type="inkDrawing" rotatedBoundingBox="7913,17826 14287,17836 14286,18043 7912,18033" semanticType="underline" shapeName="Other">
            <msink:destinationLink direction="with" ref="{7558F087-6908-4B46-9388-42067435A075}"/>
            <msink:destinationLink direction="with" ref="{E0894288-DD1D-4F21-ACFA-55B0B67ABA06}"/>
          </msink:context>
        </emma:interpretation>
      </emma:emma>
    </inkml:annotationXML>
    <inkml:trace contextRef="#ctx0" brushRef="#br0">222 195 487 0,'-32'-11'376'0,"1"-2"-80"15,1 2-42-15,3-6-201 16,1 1-31-16,3 0-13 15,1 5-2-15,9 1 1 16,1 7 9-16,6 1 2 0,7 0 3 16,11 4-4-16,2 1-6 15,9 2-9-15,1 0-3 16,12 1-2-16,0 1 2 16,8-2 1-16,4-2 1 15,14-3-4-15,-7-3 4 16,13-4-4-16,-1-1 4 15,15 0-4-15,-4 0 4 16,11 5-4-16,-6 1 4 16,13 4-5-16,-7 3 6 0,25 4-3 15,-7 1 3-15,17 1-1 16,-2 1 2-16,16 4-5 16,-12-5 5-16,29 2-4 15,-14-1 1-15,21-4-2 16,-10-5 4-16,22-3-4 15,-18-2 2-15,22 1-1 16,-16-1 3-16,26 1-4 16,-22-1 1-16,20-3-1 15,-12-5 2-15,24-6-2 16,-25-2 1-16,24-9-1 16,-19-3 3-16,12 0-2 0,-30 4 1 15,14 6-2-15,-25 14 5 16,-1 14-5-16,-22 11 2 15,9 12 0-15,-25-2 2 16,4 2-4-16,-17-5 4 16,4-6-1-16,-19-12 0 15,-1-2-2-15,-22-4 3 16,-6-7-1-16,-15 0 2 16,-9 2-6-16,-8 0 82 0,-2 6-409 15,-9 2 157-15</inkml:trace>
  </inkml:traceGroup>
</inkml:ink>
</file>

<file path=ppt/ink/ink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05:48.26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8F4A343-709C-4388-B785-7A209C59BA8D}" emma:medium="tactile" emma:mode="ink">
          <msink:context xmlns:msink="http://schemas.microsoft.com/ink/2010/main" type="inkDrawing" rotatedBoundingBox="8761,16259 13219,13123 13940,14147 9482,17284" semanticType="scratchOut" shapeName="Other">
            <msink:sourceLink direction="with" ref="{9D6EAB64-7562-4C3B-8E7C-7D901A942519}"/>
          </msink:context>
        </emma:interpretation>
      </emma:emma>
    </inkml:annotationXML>
    <inkml:trace contextRef="#ctx0" brushRef="#br0">0 3449 639 0,'34'-24'176'15,"15"-12"54"-15,6-1-186 16,23-15-5-16,4-2-17 15,29-25-5-15,43-49-5 16,16-15-9-16,18-21 0 16,7-21-2-16,14-16 3 15,-32 34 0-15,21-11 7 16,-20 17 16-16,28-6 6 16,-24 34-2-16,17-5 1 15,-25 23-9-15,21-16-12 16,-33 22-8-16,18-22 7 15,-31 12 7-15,15-7 3 16,-29 20-2-16,2-4 2 16,-30 21-7-16,2 3-7 15,-31 11-3-15,-10 7 2 16,-23 18 0-16,-9 8 9 16,-20 16 1-16,-7 10 2 15,-11 12-2-15,-13 17-314 0,-1 8 98 16</inkml:trace>
    <inkml:trace contextRef="#ctx0" brushRef="#br0" timeOffset="146514.6918">-671 2510 421 0,'29'13'351'0,"11"-37"-88"15,-1 7 1-15,16 1-249 16,7-6-9-16,1-19 0 16,-3-8-3-16,17-22 0 15,-13-5-2-15,16-22 8 16,-33 42 22 0,0-1-8-16,63-58 11 15,-11 17 0-15,26 9 6 16,-13 21-7-16,-7 31 0 15,-11 6-11-15,20-3-3 16,-15 0-10-16,26-12-2 0,-13-4-4 16,16-15 0-16,11-14 3 15,-1-7-3 1,-5-7 2-16,-6-1-3 16,-2 0 1-16,-31 12-2 15,6-8 2-15,-15 14-1 16,17 3 7-16,-16 11 3 0,13-1 10 15,-12 16 1 1,9-1 6-16,-15-1-5 0,10-3 0 16,-13 7-10-1,9-7-2-15,-9 6-6 0,3-4 0 16,-17 9-4-16,2-1 0 16,-17 13-2-16,-5 0 6 15,-12 11 0-15,-3 0 7 16,-13 13 5-1,1-4 12-15,-9 2 1 0,-3 4 9 16,-2 4-1-16,2-2 8 16,-5 4-4-16,0 0 1 15,0-4-10-15,0-1-3 16,-4 2-14-16,3-3-6 16,-6 1-44-16,4 10 293 15,0 2-712-15,-4 5 297 16</inkml:trace>
  </inkml:traceGroup>
</inkml:ink>
</file>

<file path=ppt/ink/ink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05:48.78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558F087-6908-4B46-9388-42067435A075}" emma:medium="tactile" emma:mode="ink">
          <msink:context xmlns:msink="http://schemas.microsoft.com/ink/2010/main" type="inkDrawing" rotatedBoundingBox="10802,13960 12153,17137 12005,17199 10654,14022" semanticType="callout" shapeName="Other">
            <msink:sourceLink direction="with" ref="{52FAEDD5-EB33-4E5A-856D-EE5494364277}"/>
            <msink:sourceLink direction="with" ref="{E5994549-7B78-4DC4-9EDF-4DC94B7B2C3E}"/>
          </msink:context>
        </emma:interpretation>
      </emma:emma>
    </inkml:annotationXML>
    <inkml:trace contextRef="#ctx0" brushRef="#br0">22 68 742 0,'-9'-29'258'0,"-1"4"35"15,8 14-206-15,1 8-39 16,5 11-36-16,8 15-12 16,1 11-9-16,10 22 2 15,4 11 6-15,10 32 5 0,2 3 2 16,18 34 0-16,-3-1-1 15,17 34-1-15,-5-14-2 16,17 42 1-16,-8-21-4 16,6 30 9-16,-10-16 4 15,10 19 7-15,-19-35 3 16,5 11 8-16,-6-36-7 0,6-3 2 16,-15-31-6-1,11-9-2-15,-6-25-5 0,1-3-1 16,-8-23 0-16,14-5-340 15,-17-13 116-15</inkml:trace>
  </inkml:traceGroup>
</inkml:ink>
</file>

<file path=ppt/ink/ink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7:51:04.39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B5CBDF2-033C-475E-9381-94FCEBAF5CE4}" emma:medium="tactile" emma:mode="ink">
          <msink:context xmlns:msink="http://schemas.microsoft.com/ink/2010/main" type="inkDrawing" rotatedBoundingBox="957,6918 6220,6686 6237,7069 974,7301" shapeName="Other"/>
        </emma:interpretation>
      </emma:emma>
    </inkml:annotationXML>
    <inkml:trace contextRef="#ctx0" brushRef="#br0">87 161 854 0,'-21'-2'252'0,"-5"0"62"0,12 4-247 15,-3 3-3-15,9-4-30 16,7 3-5-16,6-3-14 16,3 3-4-16,10 2-10 15,9 10 1-15,2 4-3 16,5 9 3-16,0 2 0 16,7 3 2-16,0-2-3 15,2-1 3-15,3-12-3 16,6 3 1-1,-5-9-3-15,8-4 3 0,-5-1-3 16,13 1 4-16,-6-5-5 0,10 1 5 16,-6 0-4-16,9-3 3 15,-7-1-3-15,14 1 4 16,-8 1-4-16,19-1 4 16,-2 1-4-16,13-1 3 15,-8-4-4-15,11-4 4 16,-10-1-5-16,12-11 5 15,-10-1-4-15,18-7 4 16,-16 0-4-16,8-2 4 16,-19 4-4-16,13 0 5 15,-17 11-5-15,16-7 5 16,-9 1-3-16,17 1 1 16,-14 0-1-16,13-3 2 15,-12 11-1-15,12 2 5 16,-10 2-3-16,15 2 5 0,-10 0-2 15,11-8 1-15,-9 4-3 16,7 0 2-16,-12 1-3 16,9 1 5-16,-9-2 3 15,5 1 6-15,-15 4 4 0,11 5 7 16,-16 3-2-16,8 3 3 16,-11 1-6-16,18 1-4 15,-17-8-8-15,11 3-2 16,-17 1-6-16,3-4-1 15,-18 1-1-15,1 0 1 16,-16-3-1-16,0-1 0 16,-13-3 1-16,-5 1-1 15,-9-2 0-15,-2 2 1 16,-2-2-3-16,-1-5-29 16,1-12-24-16,-4-25-332 15,-7-10 73-15</inkml:trace>
  </inkml:traceGroup>
</inkml:ink>
</file>

<file path=ppt/ink/ink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07:45.37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0894288-DD1D-4F21-ACFA-55B0B67ABA06}" emma:medium="tactile" emma:mode="ink">
          <msink:context xmlns:msink="http://schemas.microsoft.com/ink/2010/main" type="inkDrawing" rotatedBoundingBox="9084,14097 10996,17842 10902,17890 8990,14144" semanticType="callout" shapeName="Other">
            <msink:sourceLink direction="with" ref="{52FAEDD5-EB33-4E5A-856D-EE5494364277}"/>
            <msink:sourceLink direction="with" ref="{BCDADD29-A7D2-4CBD-9365-1251485DB791}"/>
          </msink:context>
        </emma:interpretation>
      </emma:emma>
    </inkml:annotationXML>
    <inkml:trace contextRef="#ctx0" brushRef="#br0">-4 0 616 0,'0'31'229'15,"5"4"25"-15,8 11-150 16,1 1-48-16,9 3-12 15,0-6-19-15,6 8-2 0,7-4-10 16,9 12 3-16,-1 4-5 16,8 15 2-16,-5-4-2 15,3 11 6-15,-5-7-1 16,4 9 3-16,-10-14-1 16,6 11 3-16,-4-9-6 15,3 13 1-15,-2-5-4 16,12 14 0-16,-4-9-3 15,11 15 1-15,-9-17-4 0,8 9 2 16,-11-10-1 0,-2 13-1-16,-8-21-2 15,3 9 2-15,-6-10-4 0,3 10 8 16,-4-12 1 0,6 19 1-16,-5-7-1 0,6 9 1 15,-5-15-9-15,4 8 1 16,-7-24-2-16,3-3 4 15,-8-15-1-15,0 0 3 16,-6-16 0-16,0 3 1 16,-10-10-3-16,0 1 0 15,-3-8-1-15,-1 6 1 16,1 5 0-16,5 12 3 16,1 7-1-16,5 18 3 15,0 3 1-15,3 9 2 16,-3-14-2-16,2-2 0 15,-5-14-1-15,-2-8-1 0,-6-16-5 16,0-7 3-16,-7-6-6 16,-1-8-1-16,-1-7-4 15,1-2 2-15,-2 1-2 16,0-1-13-16,0 2-23 16,3 9-332-16,3 2 86 15</inkml:trace>
  </inkml:traceGroup>
</inkml:ink>
</file>

<file path=ppt/ink/ink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07:07.6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CDADD29-A7D2-4CBD-9365-1251485DB791}" emma:medium="tactile" emma:mode="ink">
          <msink:context xmlns:msink="http://schemas.microsoft.com/ink/2010/main" type="inkDrawing" rotatedBoundingBox="9068,14193 10895,17715 10811,17759 8984,14236" semanticType="verticalRange" shapeName="Line">
            <msink:sourceLink direction="with" ref="{9D6EAB64-7562-4C3B-8E7C-7D901A942519}"/>
            <msink:sourceLink direction="with" ref="{BB21F435-DA66-468B-986B-9CFDD262C7F1}"/>
            <msink:sourceLink direction="with" ref="{ED6F7BDA-37E2-4B9B-9326-6A84C10F4098}"/>
            <msink:sourceLink direction="with" ref="{9F04C204-1726-4844-9DAA-02883268A13B}"/>
            <msink:sourceLink direction="with" ref="{C5FEC7DF-E141-44D1-ABDB-C317AE294EC1}"/>
            <msink:destinationLink direction="with" ref="{E0894288-DD1D-4F21-ACFA-55B0B67ABA06}"/>
          </msink:context>
        </emma:interpretation>
      </emma:emma>
    </inkml:annotationXML>
    <inkml:trace contextRef="#ctx0" brushRef="#br0">-842-375 792 0,'2'25'174'0,"16"28"81"16,11 20-225-16,23 44 14 15,6 14 2-15,20 38 13 16,-3-3-4-16,20 31-3 16,-10-25-17-16,18 25-4 15,-7-27-8-15,19 21-3 16,-22-30-7-16,12 30 1 16,-12-22-5-16,7 19-1 15,-17-27-3-15,13 16 1 16,-14-35-4-16,-4 3 1 15,-16-33-2-15,-4 3 1 0,-14-31-2 16,-8-6 3 0,-12-20-1-16,-5-11 1 0,-10-21-1 15,-6-6 1 1,-8-11-2-16,-8-18-17 0,-5-14-12 16,-27-32-311-16,-14-12 84 15</inkml:trace>
  </inkml:traceGroup>
</inkml:ink>
</file>

<file path=ppt/ink/ink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08:15.62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D6EAB64-7562-4C3B-8E7C-7D901A942519}" emma:medium="tactile" emma:mode="ink">
          <msink:context xmlns:msink="http://schemas.microsoft.com/ink/2010/main" type="writingRegion" rotatedBoundingBox="12795,15203 8738,16649 8285,15378 12342,13932">
            <msink:destinationLink direction="with" ref="{F8F4A343-709C-4388-B785-7A209C59BA8D}"/>
            <msink:destinationLink direction="with" ref="{BCDADD29-A7D2-4CBD-9365-1251485DB791}"/>
            <msink:destinationLink direction="with" ref="{1970EF3C-EC8D-4215-B545-0815D0009FC5}"/>
            <msink:destinationLink direction="with" ref="{E5994549-7B78-4DC4-9EDF-4DC94B7B2C3E}"/>
            <msink:destinationLink direction="with" ref="{FD30282C-66D9-4A23-BC63-E401AF3C558A}"/>
            <msink:destinationLink direction="with" ref="{4AAD6B69-2E09-47F2-8E45-DF28A2D1F2CD}"/>
          </msink:context>
        </emma:interpretation>
      </emma:emma>
    </inkml:annotationXML>
    <inkml:traceGroup>
      <inkml:annotationXML>
        <emma:emma xmlns:emma="http://www.w3.org/2003/04/emma" version="1.0">
          <emma:interpretation id="{64C7BF61-9ECA-433D-94E2-4BB628254268}" emma:medium="tactile" emma:mode="ink">
            <msink:context xmlns:msink="http://schemas.microsoft.com/ink/2010/main" type="paragraph" rotatedBoundingBox="12795,15203 8738,16649 8285,15378 12342,13932" alignmentLevel="1"/>
          </emma:interpretation>
        </emma:emma>
      </inkml:annotationXML>
      <inkml:traceGroup>
        <inkml:annotationXML>
          <emma:emma xmlns:emma="http://www.w3.org/2003/04/emma" version="1.0">
            <emma:interpretation id="{A9024D4D-A631-4726-B931-762C7A47F3C6}" emma:medium="tactile" emma:mode="ink">
              <msink:context xmlns:msink="http://schemas.microsoft.com/ink/2010/main" type="line" rotatedBoundingBox="12795,15203 8738,16649 8285,15378 12342,13932"/>
            </emma:interpretation>
          </emma:emma>
        </inkml:annotationXML>
        <inkml:traceGroup>
          <inkml:annotationXML>
            <emma:emma xmlns:emma="http://www.w3.org/2003/04/emma" version="1.0">
              <emma:interpretation id="{2D15F8A9-C70E-495C-8398-4630B0AF38BF}" emma:medium="tactile" emma:mode="ink">
                <msink:context xmlns:msink="http://schemas.microsoft.com/ink/2010/main" type="inkWord" rotatedBoundingBox="12569,14569 11947,14791 11719,14154 12342,13932"/>
              </emma:interpretation>
              <emma:one-of disjunction-type="recognition" id="oneOf0">
                <emma:interpretation id="interp0" emma:lang="" emma:confidence="0">
                  <emma:literal>g"</emma:literal>
                </emma:interpretation>
                <emma:interpretation id="interp1" emma:lang="" emma:confidence="0">
                  <emma:literal>y"</emma:literal>
                </emma:interpretation>
                <emma:interpretation id="interp2" emma:lang="" emma:confidence="0">
                  <emma:literal>g.</emma:literal>
                </emma:interpretation>
                <emma:interpretation id="interp3" emma:lang="" emma:confidence="0">
                  <emma:literal>„e"</emma:literal>
                </emma:interpretation>
                <emma:interpretation id="interp4" emma:lang="" emma:confidence="0">
                  <emma:literal>g]</emma:literal>
                </emma:interpretation>
              </emma:one-of>
            </emma:emma>
          </inkml:annotationXML>
          <inkml:trace contextRef="#ctx0" brushRef="#br0">31 31 1033 0,'-31'-31'215'0,"65"39"100"0,-2 5-308 16,6 21-3-16,1 7-2 15,11-6 1-15,-1-5 0 16,7-3 0-16,-9-14-1 15,2-3 0-15,-10-9-1 0,-5-5 0 16,-11-1 0-16,-7 0-1 16,-13 0-5-16,-8 0-17 15,-9 2-153-15,-14-5-144 16,-6 1-19-16</inkml:trace>
          <inkml:trace contextRef="#ctx0" brushRef="#br0" timeOffset="343.7794">39 363 244 0,'-28'15'190'15,"6"-4"-7"-15,-3-3 38 16,-1-4-72-16,4-6 17 16,5 2-15-16,9-2-3 15,-2 4-57-15,10-2-18 16,2-2-29-16,8-2-11 15,0-3-23-15,7-8-2 16,4-6 0-16,5-13 10 0,-6-8 2 16,3-23 1-16,-10-6-3 15,-9-12-1-15,-4 4-9 16,-9-9 3-16,-14 22 0 16,2 9 16-16,3 18 8 15,-1 15 18-15,9 15-4 16,11 18-1-16,6 7-17 15,9 19-9-15,13 6-19 16,15 4-2-16,6-4-1 16,22-7-3-16,1-18-59 0,5-47-361 15,-17-20 97-15</inkml:trace>
        </inkml:traceGroup>
        <inkml:traceGroup>
          <inkml:annotationXML>
            <emma:emma xmlns:emma="http://www.w3.org/2003/04/emma" version="1.0">
              <emma:interpretation id="{F047F9AE-A6A3-4C2A-ACFC-2FFB09334FBD}" emma:medium="tactile" emma:mode="ink">
                <msink:context xmlns:msink="http://schemas.microsoft.com/ink/2010/main" type="inkWord" rotatedBoundingBox="11032,15614 11327,15717 11317,15746 11021,15642"/>
              </emma:interpretation>
            </emma:emma>
          </inkml:annotationXML>
          <inkml:trace contextRef="#ctx0" brushRef="#br0" timeOffset="1296.3572">-801 1353 1075 0,'34'3'706'0,"0"2"-613"31,-72-23-60-31,-5 7-18 0,-14 7-53 0,5-9-23 0,23-3-66 16,-4-3-258-16,-7-14 43 15</inkml:trace>
        </inkml:traceGroup>
        <inkml:traceGroup>
          <inkml:annotationXML>
            <emma:emma xmlns:emma="http://www.w3.org/2003/04/emma" version="1.0">
              <emma:interpretation id="{D8D68A4B-F723-4AC1-A1B1-7F70C0EC1847}" emma:medium="tactile" emma:mode="ink">
                <msink:context xmlns:msink="http://schemas.microsoft.com/ink/2010/main" type="inkWord" rotatedBoundingBox="10456,15738 8644,16383 8367,15608 10179,14962"/>
              </emma:interpretation>
            </emma:emma>
          </inkml:annotationXML>
          <inkml:trace contextRef="#ctx0" brushRef="#br0" timeOffset="1583.8409">-1601 1371 1075 0,'-37'6'279'0,"-5"2"84"15,7 2-308-15,3-5-28 16,4-4-26-16,-1-4-53 0,-8-7-332 31,-2-7 22-31,-5-9 25 0,-1 5 149 16,-2-1 160-16,5 9 265 16,-7 4 65-16,8 10-6 15,1-2-99-15,4 2-142 16,5-4-21-16,9 3-12 15,1-5-35-15,4-1-58 0,-4-6-251 16,0-2 39 0</inkml:trace>
          <inkml:trace contextRef="#ctx0" brushRef="#br0" timeOffset="1723.5541">-2524 1173 821 0,'-34'13'315'16,"2"-4"26"-16,1 3-202 15,8 1-80-15,2-5-22 16,0-8-28-16,1 3-32 15,-6-9-20-15,-4-6-102 16,-1 4-139-16,-10-6-60 16,1-1-101-16</inkml:trace>
          <inkml:trace contextRef="#ctx0" brushRef="#br0" timeOffset="1952.2878">-3184 1348 887 0,'-31'10'258'0,"-3"-4"55"0,6-4-252 15,3-1-31-15,2-4-22 16,0-3-18 0,7-3-7-16,-4-3-22 0,-4-5-4 15,5-1-3-15,1 4 13 16,-3 6 13-16,3 3 29 16,8 5 17-16,0 5 6 15,4 0 0-15,1-9-7 0,5 4-9 16,0-1-6-16,0 1 39 15,0-4-349-15,-10-2 129 16</inkml:trace>
          <inkml:trace contextRef="#ctx0" brushRef="#br0" timeOffset="2112.9283">-3611 1228 852 0,'-11'16'351'0,"-5"-3"20"15,1-6-214-15,4 5-78 16,4-3-41-16,9 4-30 15,0-26-379-15,-9-36 116 16</inkml:trace>
        </inkml:traceGroup>
      </inkml:traceGroup>
    </inkml:traceGroup>
  </inkml:traceGroup>
</inkml:ink>
</file>

<file path=ppt/ink/ink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09:20.0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5994549-7B78-4DC4-9EDF-4DC94B7B2C3E}" emma:medium="tactile" emma:mode="ink">
          <msink:context xmlns:msink="http://schemas.microsoft.com/ink/2010/main" type="inkDrawing" rotatedBoundingBox="6913,13204 15764,14268 15209,18884 6358,17820" semanticType="9" shapeName="Other">
            <msink:sourceLink direction="with" ref="{9D6EAB64-7562-4C3B-8E7C-7D901A942519}"/>
            <msink:sourceLink direction="with" ref="{08AC5F2A-04DE-4693-8355-8D5685D0A041}"/>
            <msink:sourceLink direction="with" ref="{0ABEEA87-5BE4-4BFC-B631-A296EE398767}"/>
            <msink:sourceLink direction="with" ref="{EF4B0759-EFD0-4787-8EBA-B92BC8A2DAFD}"/>
            <msink:sourceLink direction="with" ref="{ED6F7BDA-37E2-4B9B-9326-6A84C10F4098}"/>
            <msink:sourceLink direction="with" ref="{9F04C204-1726-4844-9DAA-02883268A13B}"/>
            <msink:sourceLink direction="with" ref="{C5FEC7DF-E141-44D1-ABDB-C317AE294EC1}"/>
            <msink:sourceLink direction="with" ref="{257C1B54-6865-414F-9CB9-5D4515940F9B}"/>
            <msink:destinationLink direction="with" ref="{7558F087-6908-4B46-9388-42067435A075}"/>
          </msink:context>
        </emma:interpretation>
      </emma:emma>
    </inkml:annotationXML>
    <inkml:trace contextRef="#ctx0" brushRef="#br0">2299 0 1599 0,'-79'9'-3'0,"7"3"-2"16,1 1 8 0,-41 9-3-16,26-4 5 15,-97 11-2-15,13-1 1 16,37-7-4-16,17-1 2 15,-10 12-8-15,16 10 6 0,-7 17-3 16,26 7 3-16,-19 20 2 16,20-2 4-16,-5 19-4 15,14-3 4-15,-12 20-3 16,23-3 1-16,4 21-2 16,9-10 1-16,5 18-2 15,17-20 2-15,1 12-4 16,8-21 3-16,11 11-2 15,8-14 2-15,7 16-3 16,4-14 1-16,4 12 0 16,5-9 0-16,3 17-2 15,7-16 2-15,16 16-2 16,1-19 1-16,20 13-4 16,7-28 3-16,14 2-1 15,3-20 3-15,18 4-2 16,-4-20 5-16,20 11-3 0,-9-9 2 15,19 10-3-15,-8-12 3 16,19 13-1-16,-12-10 1 16,19 15-4-16,-16-10 5 15,20 7-4-15,-12-13 1 16,20 5-2-16,-11-17 3 16,28-1-4-16,-16-14 4 0,20 1-3 15,-14-11 4 1,20-6-5-16,-23-7 4 0,17-1-2 15,-15-4 7-15,21 3-5 16,-23-7 1-16,24 7-1 16,-17-8-1-16,27 3-4 15,-22-12 3-15,25-2 0 16,-14-3 1-16,24-4 1 16,-25-13 1-16,28-2-2 15,-24-1 4-15,15-15-4 16,-25-1 2-16,27-3-2 15,-37-2 3-15,19-9-3 16,-23 6 4-16,19-7-4 16,-34 3 2-16,18-8-2 15,-25 5 2-15,12-4-4 16,-28-1 3-16,15-19 1 16,-22-2 1-16,7-20-2 15,-19-9 3-15,5-9-5 0,-19 7 1 16,-4-22-2-16,-18 15 3 15,-9-10-3-15,-27 9 3 16,-13 1-1-16,-14 27 2 16,-15-7-1-16,-11 15 3 15,-12-12 6-15,-9 8 4 16,-18-14 6-16,-6 11 5 16,-17-16-2-16,2 11-3 0,-13-15 3 15,2 8-5-15,-18-12-3 16,10 18 2-16,-22-2-1 15,7 15-6-15,-14-10-1 16,16 17-2-16,-27-12-2 16,14 11 3-16,-16-1 3 15,9 16 4-15,-21-9 3 16,18 12-1-16,-19-5-4 16,11 7-4-16,-17-9-7 15,12 12-2-15,-24-10-3 16,13 12 1-16,-17-9-6 15,4 12 0-15,-22 4 3 16,24 12 4-16,-35 0-2 16,15 18 7-16,-26 10-2 15,16 6-4-15,-36 13 1 16,23 9 3-16,-35 12-2 16,22 0 6-1,-32 20-1-15,25 0-3 0,-38 9-35 0,32-6 25 16,-45-30-388-16,-2-24 108 15</inkml:trace>
  </inkml:traceGroup>
</inkml:ink>
</file>

<file path=ppt/ink/ink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09:47.18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2523CE1-F714-45F4-9BEC-E9A24A4071AA}" emma:medium="tactile" emma:mode="ink">
          <msink:context xmlns:msink="http://schemas.microsoft.com/ink/2010/main" type="inkDrawing" rotatedBoundingBox="18149,2720 25937,2784 25933,3291 18145,3228" semanticType="callout" shapeName="Other">
            <msink:sourceLink direction="to" ref="{B7B20D28-0AE8-4839-9FE2-984A28BF93CB}"/>
            <msink:sourceLink direction="from" ref="{B7B20D28-0AE8-4839-9FE2-984A28BF93CB}"/>
          </msink:context>
        </emma:interpretation>
      </emma:emma>
    </inkml:annotationXML>
    <inkml:trace contextRef="#ctx0" brushRef="#br0">72 508 871 0,'-21'-8'244'0,"6"6"60"16,1-8-239-16,1 9-35 15,3-6-3-15,4-2-15 16,2 1 5-16,3-4-7 0,1-6 3 16,1 2-9-1,4 2 4-15,-3-3-7 16,8 1 5-16,3 8-4 0,-10 0 8 15,2-76 11 1,0-1-10-16,6-96 2 16,-6 177-6-16,-7 17 3 15,12-19-5-15,0 163 1 16,-2 15-3-16,3-175 3 16,5-15-4-16,5 20 2 15,-3 2-2-15,10 5 3 16,-1 0-3-16,7 1 2 15,-4 0-4-15,4-1 3 16,-5 0-4-16,5-1 3 16,-3 1-4-16,6 3 5 15,-1 1-5-15,16-2 4 16,-5 2-2-16,11-2 2 16,-1-2-3-16,8-5 3 0,-9 1-3 15,13-3 4-15,-6-4-3 16,8 1 4-16,-3 1-5 15,10 0 4-15,-2 1-5 16,4-6 3-16,-7 2-3 16,11-3 4-16,-9-2-5 15,8-4 5-15,-4 9-2 16,12-4 3-16,-10 4-4 16,13 3 4-16,-8 3-3 0,18 2 2 15,-7-1-3-15,15 0 3 16,-2 1-3-16,10 0 3 15,-11 0-3-15,16 0 3 16,-18 1-4-16,10-1 4 16,-10-3-3-16,11-2 2 15,-19-3-2-15,20-4 3 16,-19 1-4-16,14 2 5 16,-12 4-5-16,15 2 3 15,-17 1-2-15,17 4 5 16,-12 1-4-16,24-3 5 15,-9 4-4-15,17 1 1 16,-8-3-2-16,15-4 3 16,-18-3-5-16,17-3 4 0,-23-1-2 15,16-2 2-15,-16 1-5 16,10-1 7-16,-15 4-6 16,20 0 4-16,-21 1-2 15,10 1 6-15,-12 3-2 16,10 2 8-16,-10 0-4 15,10 1 5-15,-15-4-5 16,16-2 2-16,-16-3-9 16,13-9 5-16,-8-4-7 0,8-8 3 15,-23-4-3 1,2-9 4-16,-23 8-2 0,-8-1 5 16,-20 6-4-16,-10 6 4 15,-16 10-4-15,-16 7-39 16,-19 20 58-16,-44 23-391 15,-37-5 109-15</inkml:trace>
  </inkml:traceGroup>
</inkml:ink>
</file>

<file path=ppt/ink/ink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09:48.8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07043AB-9B68-419C-B285-F19C3AFEA023}" emma:medium="tactile" emma:mode="ink">
          <msink:context xmlns:msink="http://schemas.microsoft.com/ink/2010/main" type="inkDrawing" rotatedBoundingBox="4191,3348 10075,3885 9999,4725 4115,4189" rotationAngle="444051812" semanticType="enclosure"/>
        </emma:interpretation>
      </emma:emma>
    </inkml:annotationXML>
    <inkml:trace contextRef="#ctx0" brushRef="#br0">0 382 591 0,'6'10'369'0,"4"-18"-67"16,14 11-53-16,7-6-245 0,21 3-1 16,3-13-2-16,20 6 3 15,-4-9-3-15,15-5 0 16,-10-10-1-16,17 5 2 16,-15 2-1-16,12 8 0 15,-7 7-1-15,14 6 1 16,-11 8-3-16,13 3 1 15,-8-1 1 1,11 1 1-16,-9-5 0 0,17-1 1 16,-6 1-1-16,13-3 0 15,-7-3-1-15,12-1 2 16,-14 0-1-16,17-9 1 16,-8-5 0-16,11 2 0 15,-11-2 0-15,14-8 1 16,-17 6-1-16,14 1 0 15,-16-1-1-15,10 7 0 16,-19 10-2-16,11 3 3 63,-18 3-1-63,16 17 1 0,-12-2-1 0,12-5 0 0,-13-4-2 0,14-7 2 0,-18-17-1 15,8-4 1-15,-10-5 0 0,11-1 1 0,-14 6-1 16,16-2 2-16,-17 5 0 15,13 7 1-15,-14 6 0 0,12 10-1 16,-22 9-2-16,15 2 2 16,-15 1-2-16,8 12 2 15,-15-2-1 1,8-6 3-16,-14-2-3 0,3-3 2 16,-16-12-2-16,3-4-1 15,-11 0-1-15,-5 6 0 16,-8-5 0-16,-2-3 7 15,-13 2 6 17,-3 1 6-32,-5-11 1 0,-1 9 1 0,-4 7-7 15,0-8-6-15,7 7-6 0,3 6 120 16,10 5-464-16</inkml:trace>
  </inkml:traceGroup>
</inkml:ink>
</file>

<file path=ppt/ink/ink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10:05.0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7B20D28-0AE8-4839-9FE2-984A28BF93CB}" emma:medium="tactile" emma:mode="ink">
          <msink:context xmlns:msink="http://schemas.microsoft.com/ink/2010/main" type="inkDrawing" rotatedBoundingBox="5469,3170 17296,5967 16631,8777 4805,5980" hotPoints="18091,7536 11052,7209 4563,4460 11602,4787" semanticType="enclosure" shapeName="Ellipse">
            <msink:destinationLink direction="to" ref="{F2523CE1-F714-45F4-9BEC-E9A24A4071AA}"/>
            <msink:destinationLink direction="from" ref="{F2523CE1-F714-45F4-9BEC-E9A24A4071AA}"/>
          </msink:context>
        </emma:interpretation>
      </emma:emma>
    </inkml:annotationXML>
    <inkml:trace contextRef="#ctx0" brushRef="#br0">1106 479 313 0,'-29'-13'165'16,"-5"0"8"-16,5 3-70 0,-5-6-26 15,4 3-22 1,-5-10-17-16,1-1-13 0,-9-3-10 16,6 5 1-1,-5-2 5-15,5 11 24 0,-6 12 25 16,3 18 14-16,-5 1 0 16,2 16-2-16,-10 8-21 15,9 1-27-15,-8-6-9 16,8 13-4-16,-6-3-5 15,14-6 0-15,-9-4-5 16,8-4 0-16,-6-6-4 16,11-1 1-16,-4 5-5 15,9-4 3-15,2 4-6 16,11 0 3-16,2 15-4 16,9 9 3-16,5 19-5 15,8 2 5-15,6 9-5 16,2-11 6-16,9-2-7 15,2-15 8-15,9 1-7 16,-4-8 6-16,11 10-5 0,-14-26 2 31,1 2 2-31,41 35-5 0,-1-4 6 16,7-4-6-16,-4-14 6 16,-10-20-5-16,-5-8 5 15,10 0-5-15,-7-3 6 16,8 1-5-16,-4-2 5 15,4 4-5-15,-9-3 5 0,9 3-5 16,-8-3 4 0,12 4-5-16,-7-1 7 0,16 0-5 15,-9-3 6-15,13 8-4 16,-12-3 3-16,7 4-4 16,-14-5 3-16,12 4-5 15,-11-9 4-15,13 1-4 16,-9-13 2-16,6 6-2 15,-10-6 4-15,6 2-4 16,-14-6 4-16,2 11-1 16,-4-6 5-16,7 4-2 15,-9-2 7-15,14 7-2 16,-7-4 4-16,11 7-4 16,-8 0 1-16,20 1-7 0,-12-4 3 15,15 1-7-15,-12-6 4 16,20-5-4-16,-15-4 3 15,14-6-3-15,-12-3 3 16,13-6-4-16,-13-3 5 16,8-5-5-16,-8 1-2 15,16 0 4-15,-15 3 2 16,11 0-1-16,-9 8 1 16,10 0 2-16,-13 6-2 15,18-3-3-15,-6 9 1 0,13-10 0 16,-7-2 1-16,16-5-6 15,-18-3 4-15,11-8-5 16,-12 4 4-16,6-12-1 16,-19 4 6-16,7 1-3 15,-17 5 3-15,5 1-2 16,-15 12 2-16,11 3-4 16,-7 1 4-16,12-1-5 15,-13 2 5-15,9-4-5 16,-5-1 3-16,4-6-4 15,-12 3 5-15,9-7-5 16,-6 1 5-16,-4-2-5 16,-9 2 6-16,1-1-7 15,-12 3 6-15,-6 0-7 16,-9 5 7-16,-2 0-6 0,-6 4 7 16,0 1-6-16,-4 1 5 15,7 1-4-15,-8-1 3 16,3 1-3-16,2-3 3 15,4-2-5-15,-9 0 1 16,5-1-4 0,-4-4 3-16,-1-3-5 0,-8 2 8 15,-2 0-2-15,-3-1 7 0,-4 2-4 16,-2 7 7 0,-4-5-7-16,-2 3 1 0,-6-6-4 15,-3-4 3-15,-6-14-4 16,-3 0 9-16,-2-2-3 15,4 0 5-15,2 1-3 16,1 7 4 0,3 1-4-1,5 9 3-15,-1-1-2 0,0 4 2 0,-3 5-3 16,6 0 2-16,-6-6-6 16,-2 0 3-16,-3-5-6 15,0-2 3-15,-10-10-6 16,2-3 6-16,-8-12-6 15,4 9 7-15,-7-4-4 16,1 11 7-16,-7 4-5 16,4 11 6-16,-13-1-2 0,5 9 6 15,-9 2-4 1,9-2 4-16,-15 2-4 0,10-3 1 16,-13-9-7-16,5-1 4 15,-12-5-7-15,12 0 5 16,-10 2-8-16,10 1 5 15,-10 1-10-15,4-16 4 16,-13 1-9-16,2-2 8 0,-14-3-6 16,7 1 11-16,-20 19-4 15,16-1 8-15,-16-5-2 16,11 1 6 15,-16-1-6-31,16-6 5 0,-17 2-4 0,11 2 1 0,-10 0-4 16,11-4 5-16,-17 3-6 15,12-3 6-15,-15 3-6 16,7 5 4-16,-9 2-5 16,9 6 5-16,-15 6-6 15,13 4 8-15,-12 7-5 16,8 2 7-16,-9 1-4 16,15 3 4-16,-17-5-6 15,14 1 8-15,-15-5-8 16,12 2 4-16,-19-1-5 15,14 4 7-15,-21-2-10 16,15-1 5-16,-23 7-6 0,19 5 5 16,-17 4-2-16,17 6 13 15,-16 9 3-15,23 0 8 16,-21 7-4-16,21 3 0 16,-10 14-8-16,18-9-5 15,-8-2-18-15,17-1-356 0</inkml:trace>
    <inkml:trace contextRef="#ctx0" brushRef="#br0" timeOffset="-7957.6653">-3385-1188 616 0,'-23'-14'143'0,"-3"-33"57"16,8 14-186-16,-3-17 18 15,3 6 9-15,-6-13 51 16,5 23 4-16,-9-3 19 15,4 24-17-15,-5 10-17 16,-1 8-52-16,-1 14-12 16,6 2-17-16,-13 23 3 15,4-2-3-15,-5 12 4 16,0-2 1-16,-11-1 5 16,9-8-6-16,-9-4 5 15,5-4-6-15,-9-7 5 16,4-5-6-16,-7-4 5 0,-4 9 13 15,2-7-10 1,9 14 1-16,8 6-5 16,9 9-1-16,14 0-7 15,6 10 1-15,8-3 0 16,3 7 2-16,9-14-3 16,9 8 2-16,-3-11-2 15,11 2 3-15,-1-7-3 0,8 5 2 16,-5-6 0-16,16 6 1 15,-5-5-3-15,10 11 4 16,0-4-3-16,17 8 2 16,-4-4-2-16,18 9 2 15,-2-10-3-15,10 6 2 16,-7-14-2-16,12 1 2 16,-15-14 0-16,20 7 1 15,-5-8-2-15,13 3 3 16,-10-9-2-16,21 2 0 15,-13-11-1-15,16-7 3 16,-7-3-3-16,17 0 2 16,-15-4 0-16,20 1 1 15,-16-1-3-15,18 3 4 16,-14-1-3-16,16 2 2 0,-21-2-2 16,14 5 3-16,-18-1-4 15,15-6 3-15,-20 4-2 16,14 2-2-16,-10-6-2 15,10-7 4-15,-15-1-5 16,17-6 5-16,-14-3-1 16,9-5 4-16,-17 0-3 0,7-8 4 15,-20-1-4 1,8 5 2-16,-17-3-1 0,10 4 2 16,-9 6-2-16,-1-5 1 15,-9 0-1-15,6 6 3 16,-11-3-2-16,2-9 2 15,-3 14-2-15,5-9 1 16,-11 0-3-16,4-1 2 16,-12 3-3-16,0-6 3 15,-17 4 1-15,-6-1 0 16,-6-1-2-16,-5 4 6 16,-6-4 2-16,5 3 3 15,-4 0 2-15,1 4 2 16,1 1-5-16,3 0-2 15,-3 4-7-15,5-1 1 16,-9 5-2-16,4 1 1 16,-6 0-1-16,-2 0 2 15,-4-1-3-15,4-5 2 0,-5 1-1 16,-3-6 1-16,3 4-1 16,-3-5 1-16,-4 6-1 15,-1-2 4-15,-2 2 2 16,-4-8 5-16,-1 4 1 15,2-6 1-15,-3-2-4 16,3-6-1-16,3 6-5 0,-3-2 0 16,0-4 0-1,2 6-1 1,0 4-1-16,-2-6 1 0,-4 3-2 0,-2-2-1 16,-7 1 1-16,-7-9 1 15,-7 7-2-15,-7-7 2 16,0 4-1-16,-13-1 1 15,1 7-1-15,-14 0 3 16,5 5-3-16,-18-5 3 16,2 7-3-16,-17-1 3 15,4 1-1-15,-25-4 3 16,11 5-1-16,-14-9 6 16,1 4-3-16,-18-3 3 15,14 0-3-15,-18-1 1 16,6 2-6-16,-17-14 2 15,16 7-4-15,-15-1 1 0,10 9-2 16,-16 0 2-16,19 14-3 16,-21-1 4-16,21 1-1 15,-28 0 0-15,29 4-3 16,-28-6 2-16,26 9-1 16,-31 0 1-16,21 5-1 15,-30-1 3-15,27 7-3 0,-30 5 0 16,22 2-17-16,-13 27-48 15,28 10 145-15,-36 8-481 16,30-11 159-16</inkml:trace>
  </inkml:traceGroup>
</inkml:ink>
</file>

<file path=ppt/ink/ink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10:16.96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6366CC8-2827-4148-8A6A-F0E3165AA712}" emma:medium="tactile" emma:mode="ink">
          <msink:context xmlns:msink="http://schemas.microsoft.com/ink/2010/main" type="inkDrawing" rotatedBoundingBox="12959,8356 26572,8292 26574,8652 12961,8715" shapeName="Other"/>
        </emma:interpretation>
      </emma:emma>
    </inkml:annotationXML>
    <inkml:trace contextRef="#ctx0" brushRef="#br0">58 24 899 0,'-23'3'246'0,"7"0"67"15,1 2-249-15,10-3-25 0,5 1-16 16,7 0-7-1,6-4-9-15,6 2-3 0,7-1-7 16,2 0 6-16,7 0-5 16,-2 4 5-16,4-3-6 15,-4 3 5-15,6 4-5 16,-7 1 5-16,5 1-4 16,2 3 4-16,7 2-1 15,-3 1 5-15,11-1-1 16,-1-1 3-16,12-1-2 15,-1-3 1-15,13-2-4 16,0-2 1-16,15 1-3 16,-11-1 2-16,8 3-4 15,-11-5 4-15,13 6-6 16,-18-3 6-16,16 4-5 16,-3-3 4-16,15 2-5 0,-17-2 6 15,12 0-6-15,-12 0 4 16,10-3-2-16,-16 0 6 15,18-2 0-15,-5-1 5 16,11-1 0-16,-11-1 2 16,11 2-5-16,-11-2 2 15,11 3-7-15,-8-3 2 16,16-1-4-16,-8-4 2 16,10 1-3-16,-13 0 4 15,10-3-6-15,-15 2 7 0,13-1-6 16,-8-2 4-16,8-5-3 15,-13 1 3-15,10-2-5 16,-16-1 7-16,14 2-6 16,-8 3 6-16,11 2-4 15,-17 5 2-15,17 0-4 16,-16 1 6-16,14 2-7 16,-11-1 7-16,25-1 0 15,-18-1 4-15,11-1-1 16,-9 1 6-16,9 0-4 15,-13-2 2-15,17 2-6 16,-9-2 3-16,6 0-6 16,-12-1 2-16,14-1-5 15,-19 2 4-15,13-3-5 0,-3 2 5 16,10-2-4-16,-16-1 3 16,14 0-3-16,-14 1 3 15,7-2-2-15,-6 0 5 16,11 7-2-16,-40 1 6 15,1 1-4 1,84-1-4-16,-14 4 3 16,13 3-3-16,-18-2 0 0,-29 2-1 15,-13-5 2-15,7 3-4 63,-15-3 4-63,13 5-4 0,-10-4 3 0,8 8-3 0,-13-5 4 0,12 6-3 0,-12-3 4 0,6 2-5 15,-8-1 5-15,17 4-5 16,-11-2 4-16,6 3-4 16,-15 1 4-16,9 2-4 15,-13-1 5-15,4 0-4 16,-4-3 3-16,12 0-3 16,-4-2 3-16,5-2-2 15,-14-2 2-15,7 4-3 16,-8 0 2-16,7 1-2 15,-9-1 2-15,17 3-1 16,-7-4 4-16,11 0 0 16,-7-6 1-16,6-3 2 0,-9-2 0 15,12-3-4-15,-14-3 3 16,15-3-2-16,-2-2 0 16,6-7-3-16,-13-1 2 15,13-1-4-15,-13 1 5 16,6 1-6-16,-9 4 4 15,17 1-2-15,-10 4 2 16,4 1-2-16,-12 2 2 16,9 2-5-16,-14-1 5 0,7-1-4 15,-5 0 4 1,12-2-3-16,-6-1 5 16,-1-2-3-16,-14 8 3 0,7-3 1 15,-15 3 5-15,5 3-3 16,-6 4 5-16,11-7-1 15,-12 5 0-15,8 0-3 16,-7 0 3-16,3 2-2 16,-9-1 0-16,-3 1-1 15,-10-2 0-15,-2-3 1 16,-7-2 0-16,-2-3 4 16,-5 3 1-16,-2-2 4 15,-6-1 3-15,-4 5-2 16,-6 1-3-16,1-2-3 0,-8-1-4 15,1 8-8 1,-2-3-17-16,1 3-71 0,-2 0 375 16,-6 4-721-16,-12-4 299 15</inkml:trace>
  </inkml:traceGroup>
</inkml:ink>
</file>

<file path=ppt/ink/ink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05:49.63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B21F435-DA66-468B-986B-9CFDD262C7F1}" emma:medium="tactile" emma:mode="ink">
          <msink:context xmlns:msink="http://schemas.microsoft.com/ink/2010/main" type="writingRegion" rotatedBoundingBox="15224,13948 13416,17461 12927,17209 14735,13696">
            <msink:destinationLink direction="with" ref="{BCDADD29-A7D2-4CBD-9365-1251485DB791}"/>
            <msink:destinationLink direction="with" ref="{1970EF3C-EC8D-4215-B545-0815D0009FC5}"/>
            <msink:destinationLink direction="with" ref="{FD30282C-66D9-4A23-BC63-E401AF3C558A}"/>
            <msink:destinationLink direction="with" ref="{4AAD6B69-2E09-47F2-8E45-DF28A2D1F2CD}"/>
          </msink:context>
        </emma:interpretation>
      </emma:emma>
    </inkml:annotationXML>
    <inkml:traceGroup>
      <inkml:annotationXML>
        <emma:emma xmlns:emma="http://www.w3.org/2003/04/emma" version="1.0">
          <emma:interpretation id="{30FDACFE-5019-4A20-9B24-AD19813B439E}" emma:medium="tactile" emma:mode="ink">
            <msink:context xmlns:msink="http://schemas.microsoft.com/ink/2010/main" type="paragraph" rotatedBoundingBox="15224,13948 13416,17461 12927,17209 14735,13696" alignmentLevel="1"/>
          </emma:interpretation>
        </emma:emma>
      </inkml:annotationXML>
      <inkml:traceGroup>
        <inkml:annotationXML>
          <emma:emma xmlns:emma="http://www.w3.org/2003/04/emma" version="1.0">
            <emma:interpretation id="{760A9284-1598-4922-A8E8-452CA456FD6A}" emma:medium="tactile" emma:mode="ink">
              <msink:context xmlns:msink="http://schemas.microsoft.com/ink/2010/main" type="line" rotatedBoundingBox="15224,13948 13416,17461 12927,17209 14735,13696"/>
            </emma:interpretation>
          </emma:emma>
        </inkml:annotationXML>
        <inkml:traceGroup>
          <inkml:annotationXML>
            <emma:emma xmlns:emma="http://www.w3.org/2003/04/emma" version="1.0">
              <emma:interpretation id="{377CF3D2-8265-4F21-A197-37316E94A081}" emma:medium="tactile" emma:mode="ink">
                <msink:context xmlns:msink="http://schemas.microsoft.com/ink/2010/main" type="inkWord" rotatedBoundingBox="15224,13948 14950,14480 14528,14263 14802,13730"/>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D</emma:literal>
                </emma:interpretation>
                <emma:interpretation id="interp3" emma:lang="" emma:confidence="0">
                  <emma:literal>p</emma:literal>
                </emma:interpretation>
                <emma:interpretation id="interp4" emma:lang="" emma:confidence="0">
                  <emma:literal>.</emma:literal>
                </emma:interpretation>
              </emma:one-of>
            </emma:emma>
          </inkml:annotationXML>
          <inkml:trace contextRef="#ctx0" brushRef="#br0">4830-718 956 0,'93'-91'219'0,"-85"83"82"16,-15 16-285-16,1 16-4 15,3 13-10-15,-1 12-2 16,-2 1 0-16,-1 17 0 16,-2-1-3-16,-9 9 1 15,-3-9 2-15,-4-4 2 16,3-20 3-16,-1-11 2 16,12-18 14-16,-1-23-323 15,6-27 112-15</inkml:trace>
          <inkml:trace contextRef="#ctx0" brushRef="#br0" timeOffset="178.5247">4984-757 1075 0,'-13'21'252'16,"2"18"90"-16,8 9-311 16,9 16-22-16,6-6-7 0,7 8 2 15,5-9-1 1,2-3 1-16,-3-14-7 15,-2-4-38-15,-3-13-18 0,-12-4-286 16,-9-9 50-16</inkml:trace>
          <inkml:trace contextRef="#ctx0" brushRef="#br0" timeOffset="380.1926">4975-271 377 0,'-46'-19'281'0,"-1"-4"-22"16,7 4-80-16,-1 4-39 15,17 5-69-15,3 4-25 16,8 4-31-16,6 1-9 15,4 4-8-15,3-3-7 16,3 1 0-16,10-4 2 16,7 2 0-16,12-11 7 15,7 4 10-15,18-10 3 16,-2 0-2-16,13-6 3 16,-8 6-3-16,0-4 62 15,-13 5-352-15,-15-2 138 0</inkml:trace>
        </inkml:traceGroup>
        <inkml:traceGroup>
          <inkml:annotationXML>
            <emma:emma xmlns:emma="http://www.w3.org/2003/04/emma" version="1.0">
              <emma:interpretation id="{08AC5F2A-04DE-4693-8355-8D5685D0A041}" emma:medium="tactile" emma:mode="ink">
                <msink:context xmlns:msink="http://schemas.microsoft.com/ink/2010/main" type="inkWord" rotatedBoundingBox="12960,17260 13379,16224 13830,16407 13410,17443">
                  <msink:destinationLink direction="with" ref="{E5994549-7B78-4DC4-9EDF-4DC94B7B2C3E}"/>
                </msink:context>
              </emma:interpretation>
              <emma:one-of disjunction-type="recognition" id="oneOf1">
                <emma:interpretation id="interp5" emma:lang="" emma:confidence="1">
                  <emma:literal/>
                </emma:interpretation>
              </emma:one-of>
            </emma:emma>
          </inkml:annotationXML>
          <inkml:trace contextRef="#ctx0" brushRef="#br0" timeOffset="1222.3867">3349 1995 1151 0,'7'-3'259'0,"-4"22"98"16,4 20-336-16,6 36-15 16,0 17-6-1,1 27 1-15,-4-6-13 0,-5 7-21 16,-5-29-5-16,-8-13 2 15,-7-33 0-15,-4-15 18 16,1-24 15-16,-2-20-5 16,1-19-8-16,-1-20-12 15,7-14-5-15,0-17 3 16,5 3 9-16,0-9 8 16,5 13 15-16,0 8 15 15,4 22 5-15,7 8 3 16,2 22-1-16,10 12-5 15,2 11-12-15,9 14-4 0,3 7-4 16,10 11 2-16,-2 1-1 16,2-2 3-16,-7-5-2 15,1-6 2-15,-9-14-1 16,-3-8 2-16,-5 1-4 16,-2-10 25-16,-6-3 16 15,-3-1 31-15,-2-4 9 16,-3-12 16-16,0-1-21 15,1-9-13-15,-1-4-32 16,2-13-9-16,1-2-14 16,5-11-3-16,0-4-48 0,3-24-381 15,-5-12 112-15</inkml:trace>
        </inkml:traceGroup>
      </inkml:traceGroup>
    </inkml:traceGroup>
  </inkml:traceGroup>
</inkml:ink>
</file>

<file path=ppt/ink/ink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11:20.89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D30282C-66D9-4A23-BC63-E401AF3C558A}" emma:medium="tactile" emma:mode="ink">
          <msink:context xmlns:msink="http://schemas.microsoft.com/ink/2010/main" type="inkDrawing" rotatedBoundingBox="6710,13311 16161,13227 16207,18337 6755,18421" semanticType="9" shapeName="Other">
            <msink:sourceLink direction="with" ref="{9D6EAB64-7562-4C3B-8E7C-7D901A942519}"/>
            <msink:sourceLink direction="with" ref="{BB21F435-DA66-468B-986B-9CFDD262C7F1}"/>
            <msink:sourceLink direction="with" ref="{0ABEEA87-5BE4-4BFC-B631-A296EE398767}"/>
            <msink:sourceLink direction="with" ref="{EF4B0759-EFD0-4787-8EBA-B92BC8A2DAFD}"/>
            <msink:sourceLink direction="with" ref="{ED6F7BDA-37E2-4B9B-9326-6A84C10F4098}"/>
            <msink:sourceLink direction="with" ref="{9F04C204-1726-4844-9DAA-02883268A13B}"/>
            <msink:sourceLink direction="with" ref="{C5FEC7DF-E141-44D1-ABDB-C317AE294EC1}"/>
            <msink:sourceLink direction="with" ref="{257C1B54-6865-414F-9CB9-5D4515940F9B}"/>
          </msink:context>
        </emma:interpretation>
      </emma:emma>
    </inkml:annotationXML>
    <inkml:trace contextRef="#ctx0" brushRef="#br0">1800 225 193 0,'-7'0'41'0,"-2"0"18"16,-1 0-57-16,-2-2 27 0,3-3 23 15,-4-1 49 1,0-2 23-16,-3-4 35 0,-1 4-18 15,-2 0-3-15,-1 3-39 16,-4-1-3-16,1 4-25 16,-3 2 2-16,0 2-18 15,0 1-7-15,2 4-19 16,-3 1-8-16,4-2-16 16,-8 6-4-16,5 2 0 46,13-7 15-46,2 1 5 0,-49 24 15 0,5 1 3 0,-10 7 1 16,5-4-12-16,21-7-5 16,8-3-17-16,-6 15-6 15,11-4-5-15,-5 15-1 16,5-5 0-16,-2 11 0 16,4-6 3-16,-5 8 1 15,5-6 0-15,-6 7 2 16,1-9-1-16,-7 7 1 15,6-9 0-15,-4 7 3 16,3-10-3-16,-7 3 4 16,6-8 0-16,-5 7 2 15,-1-7-1-15,-4 10-1 16,8-2-3-16,-3 15-4 16,4-7 0-16,-2 6-2 0,2-8 3 15,-4 6 2-15,5-10 4 16,-7 3-2-16,11-3 3 15,-3 3-2-15,7-8-1 16,3 8 1-16,11-1-3 16,-3 9-1-16,7-3 0 0,1 12-1 15,2-8 0-15,-2 8-1 16,3-6 1 0,-4 7 1-16,1-10 0 0,1 6 1 15,3-11 1-15,-1 9-1 16,5-12-1-16,2 3 1 15,-1-6-1-15,-1 6 2 16,2-9 0-16,-5 5 1 16,5-11 0-16,-2 11 0 15,3-9-1-15,6 6 1 16,7-1-2-16,2 8 1 16,2-11-1-16,1 2 0 15,-4-2 0-15,-1-7 0 16,-4-9 2-16,1 3 4 15,-3-4 0-15,3-1 1 16,0-3 1-16,7 8-3 0,1-7-4 16,2 7 0-16,2-6-1 15,3 6 3-15,-4-8 1 16,6 5 4-16,-2-5 1 16,3 1 3-16,-2-1-3 15,0 2 0-15,3-2-5 16,5 5-1-16,1-4-3 15,9-1 1-15,-3-6-1 16,3 4 2-16,-1-6-2 0,1-4 1 16,-8-1-1-16,10 0 5 15,-6-6-2-15,6-1 3 16,-5 4-1-16,8-2-1 16,-5 2-2-16,12 0 1 15,-7-2-2-15,13-2 1 16,-8 4-1-16,13 5 0 15,-11-6-1-15,11 7 1 16,-12 2-1-16,6 2 1 16,-17-4-2-16,4 3 2 15,-16 1-2-15,9 4 9 16,-3-3 0-16,7 5 2 16,-8-1 0-16,11 1 0 15,-5-4-7-15,6-2 0 16,-7-2-2-16,9-1-1 15,-8-2 0-15,1 1 5 0,-9-1 0 16,6 4 5-16,-5-1-1 16,6 2 2-16,3 2-6 15,9 3-1-15,0-4-3 16,11 1 1-16,1 9-3 16,5-8 1-16,-5-5-2 15,9 3 1-15,-20-6-1 16,8-4 2-16,-16 3 0 0,6 1 1 15,-14-5 0-15,12 1 0 16,-7-9 0-16,8 1 1 16,-6 2-3-16,13-2 2 15,-8 0-1-15,8-1 0 16,1 1-1-16,15-11 3 16,-3 2-2-16,18-7 1 15,0 1-2-15,4-4 1 16,-12 3-1-16,7 0 1 15,-22 3-2-15,5-1 3 16,-13 3 0-16,7-5 0 16,-14 8-1-16,12-1 2 15,-10-2-2-15,9 3 0 16,-9 3-1-16,5-1 1 16,-3 4-1-16,4 1 1 15,-7-7 0-15,9 5 1 0,-5-3 0 16,5-4 0-16,-8 3-1 15,10 4 0-15,-10-4-1 16,-1 1 1-16,-9 6-1 16,5-3 2-16,-8 4-1 15,5 0 1-15,0 0 0 16,6-1-1-16,-4 2 0 0,6-2 0 16,-5-1-1-16,10-4 1 15,-8-4-1-15,3-3 1 16,-10 0-1-16,10-4 1 15,-7 6 0-15,7-3 1 16,-4 4 0-16,4-4 0 16,-9 5-1-16,9-3 1 15,-6-1-1-15,11-1 0 16,-8 0-1-16,4-4 1 16,-6 1-2-16,10-2 2 15,-8 2 0-15,8-3 1 16,-5 1 1-16,6-3 0 15,-9 2-1-15,6-7-1 16,-7 6-1-16,7-6 0 16,-14 0-1-16,7-4 0 15,-5-3 1-15,7-5 2 0,-8-3-1 16,17-2 3-16,-10 2-3 16,6 4 1-16,-5 4-2 15,10-4 1-15,-8 3-3 16,7-5-1-16,-12-4-2 15,2-6 0-15,-10 6-2 16,3-9-1-16,-6 5 2 16,4-1-1-16,-7 4 1 0,0-6 1 15,-11 7 1 1,4-9 3-16,-6 5 0 0,0-3 1 16,-2 3 1-16,0-9-1 15,-7 4 1-15,0-8 1 16,-1 4 0-16,-3-10 0 15,-2 11 1-15,3-10-2 16,-3 7 0 62,0-10 0-78,-2 11 0 0,6-2 0 0,-8 9-1 16,6-12 1-16,-4 11 0 0,4-9-1 0,-10 2 1 0,6-9 1 0,-1 11-1 0,-5-4 0 0,1 8 0 0,4-7 0 15,-8 10 0-15,2-4 0 16,0 5-2-16,-3-14-2 16,-1 11 0-16,4-14-3 0,-8 5-1 15,4-8 2-15,-8 12 2 16,-2-4 1-16,-6 12 2 16,0-4 3-16,1 10-2 15,2 2 2-15,0 3-1 16,4 1 2-16,-1 4-3 15,-5-5 3-15,2 1-1 16,-4-2 2-16,0-4-1 16,0-7 3-16,0 11-2 0,-2-7 0 15,4 3-1-15,-3-8-1 16,2 8-1-16,-3-12 0 16,2 6-1-16,-2-5 0 15,1 4-1 1,-1-4 0-16,2 8-1 0,-4-4 2 15,4 9 0-15,-8-7 1 16,3 7 0-16,-6-5-2 16,4 3-2-16,-7-5-3 15,5 8-3-15,-8-7-9 16,8 4-4-16,-5-7-1 16,10 6-1-16,-15-6 4 15,5 12 9-15,-11-3 5 16,-2 9 4-16,-17-1 2 15,15 10 0-15,-7-1 1 0,6 2-1 16,-5 1 1-16,7 2-1 16,-12 0 1-16,10-1 0 15,-2 5 1-15,9-4-2 16,-4 2 0-16,0 0-2 16,-8-1 0-16,2-3-2 15,-15 3 1-15,6-2 0 16,-4 3 1-16,6 1 1 0,-9 1-1 15,8 0 1-15,-4-1-1 16,8-1-1-16,-7 2 2 16,4 0-1-16,-9-2 3 15,2 3 0-15,-12 0 2 16,6 2-2-16,-8 2 4 16,10 1-1-16,-14 1 5 15,10 3 1-15,-11 2 1 16,11-4-3-16,-11 2-3 15,10 2-7-15,-8-2-2 16,13 1-2-16,-10 1 2 16,13-2 2-16,-10-3 5 15,4 3 1-15,-10-1 7 16,5-1-2-16,-12 3 3 16,8 0-1-16,-2 3 0 15,12 0-6-15,0 1-1 0,7-3-4 16,-5 2-6-16,6-3-5 15,-12-1-2-15,4 1-2 16,-8 1-1-16,8-1 6 16,-8 0 3-16,10 2 3 15,-16 0 7-15,11-1 6 16,-15 4 7-16,12 2 3 16,-15 1 2-16,12-2-7 0,-10-1-2 15,14 2-8-15,-8-6-3 16,15 2-3-16,-13 1 3 15,10-1 0-15,-12 0 0 16,4 2-2-16,-11-2-2 16,14-4-4-16,-7-1-2 15,14-1 2-15,-19 0 4 16,9 3 2-16,-12 3 8 16,2 3 5-16,-17 1 9 15,17 1 1 1,-7-2 2-16,15 4-6 0,-11-3-2 15,9-3-8-15,-13 1-3 16,7-1-3-16,-10-6-1 16,16-1-1-16,-4 3 0 15,12 0-1-15,-14 0 1 16,11 5-2-16,-13 3-13 0,5 3-19 16,-13 13-46-16,7 12-318 15,-31 24 75-15</inkml:trace>
  </inkml:traceGroup>
</inkml:ink>
</file>

<file path=ppt/ink/ink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7:51:05.44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CABF492-B301-46B5-A2EC-3ECD5F35BC8F}" emma:medium="tactile" emma:mode="ink">
          <msink:context xmlns:msink="http://schemas.microsoft.com/ink/2010/main" type="inkDrawing" rotatedBoundingBox="1313,3601 7447,3621 7446,3851 1312,3831" shapeName="Other"/>
        </emma:interpretation>
      </emma:emma>
    </inkml:annotationXML>
    <inkml:trace contextRef="#ctx0" brushRef="#br0">0 186 727 0,'15'6'364'0,"4"1"-35"16,5-1-135-16,19 1-173 15,15-2-26-15,21-4 6 16,1-7-4-16,14-4 4 16,-8-3-2-16,14-6 6 15,-10 1-7-15,17 2 5 16,-7-4-4-16,20 1 4 15,-13 1-4-15,18 3 4 16,-13-1-4-16,20 10 4 16,-11 10-3-16,22-8 2 15,-13 4-3-15,27-4 4 16,-8-1-4-16,18-6 2 16,-11 8-2-16,26-2 2 15,-20-3-2-15,13 3 2 0,-14 2-1 16,23 8 2-16,-20 1-2 15,16 7 2 1,-21 3-1-16,20 1 2 0,-27-1-2 16,9 3 2-16,-22 6-3 15,12-11 3-15,-23-3-5 16,8-6 3-16,-19-1-2 16,5-13 1-16,-20 5-2 0,8 2 4 15,-22-1-3 1,6-1 5-16,-11 3-1 0,8 1 7 15,-22 0 0-15,-2 1 7 16,-15 4 0-16,0 5 5 16,-20 1-5-16,2-2 1 15,-5 4-2-15,-9-10 3 16,-7-3-3-16,-3 0 1 16,-6 0-4-16,-2-2-1 15,0 4-9-15,-2-1 1 16,0 3-3-16,0-3-22 15,1-1-26-15,7 2-327 16,-3 0 79-16</inkml:trace>
  </inkml:traceGroup>
</inkml:ink>
</file>

<file path=ppt/ink/ink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07:11.2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ABEEA87-5BE4-4BFC-B631-A296EE398767}" emma:medium="tactile" emma:mode="ink">
          <msink:context xmlns:msink="http://schemas.microsoft.com/ink/2010/main" type="writingRegion" rotatedBoundingBox="7609,15193 8015,15193 8015,16206 7609,16206">
            <msink:destinationLink direction="with" ref="{FD30282C-66D9-4A23-BC63-E401AF3C558A}"/>
            <msink:destinationLink direction="with" ref="{E5994549-7B78-4DC4-9EDF-4DC94B7B2C3E}"/>
            <msink:destinationLink direction="with" ref="{4AAD6B69-2E09-47F2-8E45-DF28A2D1F2CD}"/>
          </msink:context>
        </emma:interpretation>
      </emma:emma>
    </inkml:annotationXML>
    <inkml:traceGroup>
      <inkml:annotationXML>
        <emma:emma xmlns:emma="http://www.w3.org/2003/04/emma" version="1.0">
          <emma:interpretation id="{5B599E9F-A754-491E-8901-1DA73CE205B0}" emma:medium="tactile" emma:mode="ink">
            <msink:context xmlns:msink="http://schemas.microsoft.com/ink/2010/main" type="paragraph" rotatedBoundingBox="7609,15193 8015,15193 8015,16206 7609,16206" alignmentLevel="1"/>
          </emma:interpretation>
        </emma:emma>
      </inkml:annotationXML>
      <inkml:traceGroup>
        <inkml:annotationXML>
          <emma:emma xmlns:emma="http://www.w3.org/2003/04/emma" version="1.0">
            <emma:interpretation id="{D31B110D-D210-468A-BBBE-F9BA0CAD6CB8}" emma:medium="tactile" emma:mode="ink">
              <msink:context xmlns:msink="http://schemas.microsoft.com/ink/2010/main" type="line" rotatedBoundingBox="7609,15193 8015,15193 8015,16206 7609,16206"/>
            </emma:interpretation>
          </emma:emma>
        </inkml:annotationXML>
        <inkml:traceGroup>
          <inkml:annotationXML>
            <emma:emma xmlns:emma="http://www.w3.org/2003/04/emma" version="1.0">
              <emma:interpretation id="{3E76F500-2E29-4F84-B398-DEA96EFC1B05}" emma:medium="tactile" emma:mode="ink">
                <msink:context xmlns:msink="http://schemas.microsoft.com/ink/2010/main" type="inkWord" rotatedBoundingBox="7609,15193 8015,15193 8015,16206 7609,16206"/>
              </emma:interpretation>
            </emma:emma>
          </inkml:annotationXML>
          <inkml:trace contextRef="#ctx0" brushRef="#br0">-4422 1348 657 0,'-6'13'237'15,"-1"10"28"-15,3 2-174 16,-1 10-36-16,1 5-28 15,6 12-6-15,3-3-11 16,6 9-3-16,2-3-3 0,7-1-1 16,-2-15-2-16,8-9-1 15,-4-12 4-15,16-19 1 16,-3-24 4-16,14-18 4 16,-2-14 2-16,13-19-294 15,0 4 98-15</inkml:trace>
          <inkml:trace contextRef="#ctx0" brushRef="#br0" timeOffset="-206.9802">-4206 887 253 0,'-5'-31'227'16,"0"14"11"-16,1 5-15 15,-1 11-52-15,-2 12-21 16,2 5-61-16,-3 17-39 16,2 10-34-16,-2 21-1 15,3 2-8-15,0 10 0 16,5-3 0-16,-2 7 1 16,2-14-3-16,-1 2 4 15,-1-11-3-15,-1-11 2 16,-1-20-4-16,-4-12-11 15,0-14-56-15,-8-18-234 16,0-12 44-16</inkml:trace>
        </inkml:traceGroup>
      </inkml:traceGroup>
    </inkml:traceGroup>
  </inkml:traceGroup>
</inkml:ink>
</file>

<file path=ppt/ink/ink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12:00.53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AAD6B69-2E09-47F2-8E45-DF28A2D1F2CD}" emma:medium="tactile" emma:mode="ink">
          <msink:context xmlns:msink="http://schemas.microsoft.com/ink/2010/main" type="inkDrawing" rotatedBoundingBox="6731,13284 16190,13660 15995,18561 6536,18184" hotPoints="16549,15999 11370,18333 6201,15977 11380,13643" semanticType="9" shapeName="Ellipse">
            <msink:sourceLink direction="with" ref="{BB21F435-DA66-468B-986B-9CFDD262C7F1}"/>
            <msink:sourceLink direction="with" ref="{9D6EAB64-7562-4C3B-8E7C-7D901A942519}"/>
            <msink:sourceLink direction="with" ref="{0ABEEA87-5BE4-4BFC-B631-A296EE398767}"/>
            <msink:sourceLink direction="with" ref="{EF4B0759-EFD0-4787-8EBA-B92BC8A2DAFD}"/>
            <msink:sourceLink direction="with" ref="{ED6F7BDA-37E2-4B9B-9326-6A84C10F4098}"/>
            <msink:sourceLink direction="with" ref="{9F04C204-1726-4844-9DAA-02883268A13B}"/>
            <msink:sourceLink direction="with" ref="{C5FEC7DF-E141-44D1-ABDB-C317AE294EC1}"/>
            <msink:sourceLink direction="with" ref="{257C1B54-6865-414F-9CB9-5D4515940F9B}"/>
          </msink:context>
        </emma:interpretation>
      </emma:emma>
    </inkml:annotationXML>
    <inkml:trace contextRef="#ctx0" brushRef="#br0">1542 152 918 0,'-32'36'321'0,"9"-43"-293"16,1 11-2-16,1 2-8 16,-2 15-1-16,15-6-5 15,-4 4-1-15,1-4-3 16,0 1 1-16,3-5-3 16,-4-2 3-16,-4-5 0 0,3 1 5 15,-8-3 1-15,-5 1 10 16,-2 2 2-16,-1-2 11 15,2 4-5-15,-4 1-1 16,3-2-10-16,-4 2-3 16,3 2-13-16,-5 0-2 15,-1 1-2-15,-2 5-2 16,3-1-2-16,-6 6-2 16,6 4 0-16,-4 5 1 15,4-2 0-15,0 9 0 16,3-1 3-16,-8 9 0 15,-1-7-2-15,-7 7 5 16,0-1-2-16,-7 3 4 16,6-5-2-16,-3 8 2 15,9-4-3-15,-5 4 1 0,8-8-2 16,-1 5 2-16,2-3 0 16,1 8 3-16,6-3 2 15,0 4 2-15,10-3-2 16,5 2-1-16,5-10-2 15,1 7-2-15,5-7-2 16,3 7 0-16,-4-2 0 16,3 8 0-16,3-6-1 0,3 11 0 15,-5-8 0 1,7 9 0-16,2-7 0 0,-6 6 0 16,-1-10-1-16,5 5 1 46,-3-4 0-46,-2 5 1 0,5-9-1 0,-5 10 1 16,-2-10 1-16,-1 5 5 0,4-6 1 0,3 7 4 16,2-8-1-16,6 11 1 15,0-6-7-15,3 15-1 16,0-10-3-16,7 11 0 16,-2-4-1-16,9 9 1 15,-3-12 0-15,10 7 0 16,-4-6 0-16,2 7 0 15,-3-9-2-15,1-1 1 16,-6-8-2-16,7 6 2 0,-1-8 0 16,6 3 1-16,-4-1-1 15,11 8 0-15,-6-9-1 16,2 4 0-16,2-8 0 16,11 5 1-16,-5-7 1 15,12 5 1-15,-1-12-1 16,5 3 0-16,-10-4-2 15,10-5 0 17,-7-5 0-17,4 2 0-15,-8-5 0 0,2 0 1 0,-7 2 0 0,9 0 1 0,-7 0 1 16,10 6 2-16,-1-3 1 0,8 6 3 16,-3 1 0-16,13 4 2 15,-3-1-4-15,8 3-2 16,-7-7-3-16,13 5-1 15,-13-6-2-15,15 0 1 16,-5-12 1-16,8 4 0 16,-10-5 1-16,6-2 1 15,-17-5-2-15,6 7 1 16,-14-1-1-16,5-3-1 16,-9-3 2-16,11 4 0 0,-14-10-2 15,17 1 2-15,-10-1-1 16,12 5 0-1,-2 0 0-15,16-1 0 0,-8-4 0 16,19 0 1-16,-3 3-1 16,9-4 0-16,-9 4 0 15,8-5 0-15,-9 5-1 16,9-8 1-16,-12 3 1 16,14-6-1-16,-10 5 0 15,7-6 0-15,-14 4 0 16,15 2 1-16,-13 5-1 0,20 2 1 15,-11 1-1-15,13-4 0 16,-13-4 0-16,17-4-1 16,-14-10 1-16,15-1 0 15,-9-2-1-15,12-1 1 16,-14-2 0-16,12 5 0 16,-17-5 0-16,18 2 1 15,-14-8-2-15,14-2 2 16,-14-4-2-16,14-9-1 15,-17-1-3-15,15-4 0 16,-15-3-2-16,12-10 0 16,-17 9 4-16,9-9 2 15,-13 5 1-15,12-3 1 16,-7 13-1-16,2-9 1 16,-13 8-1-16,13-8 0 0,-17 4 1 15,12-16 1-15,-3 1-2 16,9-9-1-16,-17 3-4 15,11-12-2-15,-20 17-2 16,2-7-2-16,-14 9 0 16,3-14 5-16,-14 14 0 15,1-16-3-15,-11 8 3 16,-1-9-5-16,-11 10-2 16,0-14-3-16,-13 11 4 15,-1-8 2-15,-7 9 5 0,-5-6 3 16,-8 9 3-16,1-7 4 15,-6 9-1-15,-3-8 3 16,2 6-2-16,-1-1 0 16,2 8-3-16,2-5 0 15,0 10-3-15,-2-8 2 16,-5 1-2-16,-4-8-2 16,-1 7-2-1,-6-10 0-15,-3 10-1 0,-7-5 2 16,0 11 1-16,-9-3 3 15,2 13 1-15,-9-8 3 16,3 6 0-16,-7-9 4 16,4 4 2-16,-2-4 3 15,5 11-2-15,-8-4-1 0,4 13-4 16,-12-6-7-16,1 6-6 16,-11-2-2-16,6 1-2 15,-9 5-1-15,11 8 2 16,-16-3 2-16,13-2 0 15,-8 3 4-15,2-2 2 16,-15-11 6-16,8 7 0 0,-18 0 2 16,10 0-3-16,-5-3 0 15,17 2-3-15,-9-7 1 16,9 2-2-16,-11 1 3 16,11 3 1-16,-16 2-1 15,9 8-1-15,-8-1-5 16,13 2-6-16,-15-1-9 15,7 2-3-15,-15 1-6 16,8 2 1-16,-21 2 1 16,15 1 8-16,-10 0 4 15,8 0 5-15,-16 4 4 16,12 2 3-16,-22 2 1 16,12 4 2-16,-7 3 2 15,11 3 1-15,-21 1 2 16,22 3-2-16,-17-1 0 15,10 7-4-15,-9-4 0 0,21-1-1 16,-19 0 1-16,15 3-1 16,-16-10 2-16,17-3 0 15,-12-1 0-15,16 1-1 16,-13-1 7-16,14-1 0 16,-16 12 3-16,17 0-1 15,-7-4-1-15,12 6-6 16,-10-1 2-16,14-4 1 15,-11 8 6-15,8 3 0 16,-8-8 4-16,16 1-5 0,-7 4-1 16,9-9-7-16,-15 1 0 15,10 1-1-15,-18 2 0 16,10 2 0-16,-7-4-1 16,10 2-1-16,-20 9-11 15,9 3 507-15,-23 25-819 16,-14 6 432-16</inkml:trace>
  </inkml:traceGroup>
</inkml:ink>
</file>

<file path=ppt/ink/ink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12:14.18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8E90627-1CF1-4F49-AA6A-81069A9F0A5C}" emma:medium="tactile" emma:mode="ink">
          <msink:context xmlns:msink="http://schemas.microsoft.com/ink/2010/main" type="inkDrawing" rotatedBoundingBox="3828,12166 14763,12133 14764,12376 3829,12409" shapeName="Other">
            <msink:destinationLink direction="with" ref="{D3D9A1E8-7C4F-4B85-B653-20F89F5F6BA1}"/>
          </msink:context>
        </emma:interpretation>
      </emma:emma>
    </inkml:annotationXML>
    <inkml:trace contextRef="#ctx0" brushRef="#br0">27 110 1220 0,'-10'20'383'16,"4"-29"-363"-16,3 5-13 0,-4 5-5 15,6-4-3-15,14 5 1 16,9 4-2-16,-1-1 3 16,0 0-3-16,2-2 3 15,-2-1-4-15,-3-4 2 16,3 0-1-16,0-1 3 15,0-3-2-15,-1-1 5 0,4 1-4 16,-6-1 3 0,6 2-3-16,-1-1 4 0,6 4-3 15,-1-1 5 1,11 1-2-16,-4-1 3 0,12 3-4 16,0 2 3-16,12-4-4 15,-6-4 0-15,7-1-2 16,-4 2 2-16,2-4-3 15,-9 0 3-15,4 1-3 16,-7-1 2-16,2-1-2 16,-4 2 2-16,5 0-2 15,-7 6 4-15,8-1-3 16,-3 3 2-16,8 1-4 16,-6 4 3-16,3-2-4 15,-13 4 2-15,9 6-1 16,-7-3 5-16,6 1-2 15,-2 2 2-15,11 0-1 16,-13-8 2-16,3 1-4 0,-7-1 2 16,0-2-2-16,-9 1 3 15,6 2-4-15,-7 1 3 16,7 2 3-16,-5 1 6 16,1-3 2-16,-4-1 4 15,-1 7 1-15,-4-6-5 16,3-3-4-16,-3 6-3 15,1 2-4-15,2-9-1 0,3 5 0 16,-3 3 1-16,3-11-3 16,-1 2 4-16,0-1-4 15,-2 3 4-15,4-4-3 16,3 0 3-16,2 1-1 16,0 1 5-16,5 0-4 15,-3-2 3-15,4 3-2 16,-1 2 0-1,8-5-3-15,-11 1 1 0,10 3-2 16,-5-3 0-16,3-1-1 16,-4-1 0-16,9-4-1 15,-6-2 3-15,1-1-2 16,-9-3 4-16,5 3-2 16,-9 0 2-16,5 1-2 15,-4-4 6-15,6 9 1 16,-5-4 4-16,10 2 3 15,-7-2 1-15,4 4 0 0,-9-6-4 16,12 8-1-16,-12-3-3 16,14 1-2-16,-6 2-3 15,14-1-3-15,-10-7 1 16,7 4-1-16,-7 1 2 0,10 5-3 16,-9-4 4-16,12 5-3 15,-4-6 1 1,3-3 0-16,-11-3-1 0,9 3 0 15,-7-4 0-15,4 7 0 16,0 1-1-16,7 1 2 16,-4-1 0-16,4 2-1 15,-4 3 1-15,7 1-1 16,-4-6 1-16,0 2 0 16,-5 0 0-16,4-7 2 15,-7 3 1-15,8 2-1 16,-4 2 2-16,6 0 0 15,-9 2 1-15,7-6-1 16,-7-1 0-16,8 4-3 16,-7-9 2-16,9 5-4 15,-12 2 1-15,1 3 0 0,-8-3 1 16,7 6 3 0,-10-1 1-16,10-1 1 0,-4 3 0 15,6 0 0-15,-7-4-5 16,5 4-1-16,-6-1 2 15,7-2-2-15,-8 1 3 16,4-2 0-16,-4 0 2 16,6-2-2-16,-10 2-1 15,8 0-2-15,-7 4-1 16,-3-1 1-16,-6-1-2 0,6 2 2 16,-6-2 0-16,3 3-1 15,2-2 1-15,7 2-1 16,-6-5 1-16,6-2 0 15,-2 6-1-15,1-6 0 16,1 2 2-16,1 2-3 16,-3-1 2-16,7-7 0 15,-4 9-2-15,-2-3-1 16,-4 3 2-16,4-1 0 16,-5 4 0-16,5-4 0 15,-3 1 0-15,7-4 1 16,-3 6-1-16,6-1-1 15,-2-5 2-15,7 1-1 16,-5 1 1-16,5-1 0 16,-3 2-2-16,-2 0 2 0,-7 1-1 15,7 2-1-15,-8-2 1 16,0-5 1-16,0 6-1 16,5-1 0-16,-4-3 0 15,9-2 0-15,0-1 0 16,8-3 0-16,-4-1 0 15,7 10 1-15,-5-4-2 16,5 1 2-16,-9 3-2 0,7-1 1 16,-5-7 0-16,9 6 0 15,0 1 0-15,7-5 0 16,-5 6 0-16,5-6-1 16,-4-2 0-16,5 3 1 15,-10 7 1-15,3-13-1 16,-8 6 0-16,7-1 1 15,-5-2-2-15,8-6 1 16,-7 8 0-16,12-4 1 16,-8 7-1-16,7-5 0 15,-9 0 1-15,5 2-1 16,-13 10-1-16,11-11 2 16,-11 3-2-16,10 6 1 15,-5-4 0-15,8-6 1 16,-9 4-2-16,3 4 1 15,-7-3 0-15,4 0 0 16,-7 2-1-16,-2-4 1 16,-5 2 1-16,-3 0-1 0,-3-3 1 15,3-1 0-15,-2 4-1 16,4 0 8-16,-6-4 1 16,6 5 6-16,-9 4 1 15,6-7 7-15,-9 6-4 0,5 1 2 16,-5-9-2-16,2 3 1 15,-5 4-6-15,1-3-3 16,-6 2-5-16,2 2-1 16,-3 1-4-16,-1 0 1 15,-4-5-1-15,-1 5 1 16,-6-3-2-16,1 1 2 16,-6-5-1-16,6 2 0 15,-4-5-1-15,3-1-42 16,-1-1-29-16,6 9 102 15,-18 8-483-15,-18 37 166 16</inkml:trace>
  </inkml:traceGroup>
</inkml:ink>
</file>

<file path=ppt/ink/ink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05:46.50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F4B0759-EFD0-4787-8EBA-B92BC8A2DAFD}" emma:medium="tactile" emma:mode="ink">
          <msink:context xmlns:msink="http://schemas.microsoft.com/ink/2010/main" type="writingRegion" rotatedBoundingBox="6753,13292 8871,13292 8871,14419 6753,14419">
            <msink:destinationLink direction="with" ref="{E5994549-7B78-4DC4-9EDF-4DC94B7B2C3E}"/>
            <msink:destinationLink direction="with" ref="{FD30282C-66D9-4A23-BC63-E401AF3C558A}"/>
            <msink:destinationLink direction="with" ref="{4AAD6B69-2E09-47F2-8E45-DF28A2D1F2CD}"/>
          </msink:context>
        </emma:interpretation>
      </emma:emma>
    </inkml:annotationXML>
    <inkml:traceGroup>
      <inkml:annotationXML>
        <emma:emma xmlns:emma="http://www.w3.org/2003/04/emma" version="1.0">
          <emma:interpretation id="{321EE83B-597A-4689-95AA-0F0236FBEC10}" emma:medium="tactile" emma:mode="ink">
            <msink:context xmlns:msink="http://schemas.microsoft.com/ink/2010/main" type="paragraph" rotatedBoundingBox="6753,13292 8871,13292 8871,14419 6753,14419" alignmentLevel="1"/>
          </emma:interpretation>
        </emma:emma>
      </inkml:annotationXML>
      <inkml:traceGroup>
        <inkml:annotationXML>
          <emma:emma xmlns:emma="http://www.w3.org/2003/04/emma" version="1.0">
            <emma:interpretation id="{595FFA8C-264C-4B52-BCBD-2F3DD963DF6E}" emma:medium="tactile" emma:mode="ink">
              <msink:context xmlns:msink="http://schemas.microsoft.com/ink/2010/main" type="line" rotatedBoundingBox="6753,13292 8871,13292 8871,14419 6753,14419"/>
            </emma:interpretation>
          </emma:emma>
        </inkml:annotationXML>
        <inkml:traceGroup>
          <inkml:annotationXML>
            <emma:emma xmlns:emma="http://www.w3.org/2003/04/emma" version="1.0">
              <emma:interpretation id="{44F169DA-FAA5-45F3-BEF8-0B3575C4E3C6}" emma:medium="tactile" emma:mode="ink">
                <msink:context xmlns:msink="http://schemas.microsoft.com/ink/2010/main" type="inkWord" rotatedBoundingBox="6753,13292 8871,13292 8871,14419 6753,14419">
                  <msink:destinationLink direction="with" ref="{D3D9A1E8-7C4F-4B85-B653-20F89F5F6BA1}"/>
                </msink:context>
              </emma:interpretation>
              <emma:one-of disjunction-type="recognition" id="oneOf0">
                <emma:interpretation id="interp0" emma:lang="" emma:confidence="0">
                  <emma:literal>p</emma:literal>
                </emma:interpretation>
                <emma:interpretation id="interp1" emma:lang="" emma:confidence="0">
                  <emma:literal>P</emma:literal>
                </emma:interpretation>
                <emma:interpretation id="interp2" emma:lang="" emma:confidence="0">
                  <emma:literal>ß</emma:literal>
                </emma:interpretation>
                <emma:interpretation id="interp3" emma:lang="" emma:confidence="0">
                  <emma:literal>F</emma:literal>
                </emma:interpretation>
                <emma:interpretation id="interp4" emma:lang="" emma:confidence="0">
                  <emma:literal>7</emma:literal>
                </emma:interpretation>
              </emma:one-of>
            </emma:emma>
          </inkml:annotationXML>
          <inkml:trace contextRef="#ctx0" brushRef="#br0">-5236-414 833 0,'-26'-53'282'0,"2"-4"38"16,9 10-226-16,12-6-43 15,3 14-29-15,10-5-12 16,4 8-6-16,12-4-5 16,-1 6 2-16,15-10-4 15,2 6 4-15,10 1-7 16,0 13 5-16,11 12-6 16,-6 17 4-16,6 15-4 15,-11 11 3-15,-5 11-3 16,-19-2 6-16,-10 9 6 15,-13-4 12-15,-15 9 23 16,-14-5 9-16,-10 11 13 16,-7-7-2-16,-8 2-9 0,6-14-18 15,7-6-11 1,13-20-11-16,13-18-46 16,14-17 66-16,-1-15-419 0,0-7 123 15</inkml:trace>
          <inkml:trace contextRef="#ctx0" brushRef="#br0" timeOffset="-285.4197">-5158-712 1078 0,'-41'3'558'0,"1"2"-546"0,51 141-9 0,10-8-1 16,13 18 0-16,10-2 2 15,-3-85-3-15,-14-26-11 16,-1-8-32-16,-14-22-124 16,-9-11-168-16,-13-12-15 15</inkml:trace>
          <inkml:trace contextRef="#ctx0" brushRef="#br0" timeOffset="-806.1425">-4323 11 1025 0,'-14'2'249'0,"9"-4"80"16,15-4-301-16,16-5-16 16,11-2-12-16,20-12-1 15,-14-9 1 1,1 0 1-16,58-63-3 15,-8-12-2-15,2-32 1 16,-16 0-2-16,-28 21 4 0,-17 23 0 16,-7 2 4-1,-12 27-1-15,-6 13 11 0,-9 26 1 16,1 18 4-16,1 19-1 16,10 18 2-16,7 9-11 15,17 22-2-15,23 29-2 16,3 3-4-16,5 9-6 15,-3-1 20-15,-6-8-360 16,-24-35 121-16</inkml:trace>
        </inkml:traceGroup>
      </inkml:traceGroup>
    </inkml:traceGroup>
  </inkml:traceGroup>
</inkml:ink>
</file>

<file path=ppt/ink/ink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05:47.25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D6F7BDA-37E2-4B9B-9326-6A84C10F4098}" emma:medium="tactile" emma:mode="ink">
          <msink:context xmlns:msink="http://schemas.microsoft.com/ink/2010/main" type="writingRegion" rotatedBoundingBox="13864,17473 14660,17473 14660,18813 13864,18813">
            <msink:destinationLink direction="with" ref="{E5994549-7B78-4DC4-9EDF-4DC94B7B2C3E}"/>
            <msink:destinationLink direction="with" ref="{FD30282C-66D9-4A23-BC63-E401AF3C558A}"/>
            <msink:destinationLink direction="with" ref="{1970EF3C-EC8D-4215-B545-0815D0009FC5}"/>
            <msink:destinationLink direction="with" ref="{4AAD6B69-2E09-47F2-8E45-DF28A2D1F2CD}"/>
            <msink:destinationLink direction="with" ref="{BCDADD29-A7D2-4CBD-9365-1251485DB791}"/>
          </msink:context>
        </emma:interpretation>
      </emma:emma>
    </inkml:annotationXML>
    <inkml:traceGroup>
      <inkml:annotationXML>
        <emma:emma xmlns:emma="http://www.w3.org/2003/04/emma" version="1.0">
          <emma:interpretation id="{4D7C5A08-40D9-433C-A432-7D4D950B9B69}" emma:medium="tactile" emma:mode="ink">
            <msink:context xmlns:msink="http://schemas.microsoft.com/ink/2010/main" type="paragraph" rotatedBoundingBox="13864,17473 14660,17473 14660,18813 13864,18813" alignmentLevel="1"/>
          </emma:interpretation>
        </emma:emma>
      </inkml:annotationXML>
      <inkml:traceGroup>
        <inkml:annotationXML>
          <emma:emma xmlns:emma="http://www.w3.org/2003/04/emma" version="1.0">
            <emma:interpretation id="{17751543-A46C-424F-9EAA-AE55DFA8444B}" emma:medium="tactile" emma:mode="ink">
              <msink:context xmlns:msink="http://schemas.microsoft.com/ink/2010/main" type="line" rotatedBoundingBox="13864,17473 14660,17473 14660,18813 13864,18813"/>
            </emma:interpretation>
          </emma:emma>
        </inkml:annotationXML>
        <inkml:traceGroup>
          <inkml:annotationXML>
            <emma:emma xmlns:emma="http://www.w3.org/2003/04/emma" version="1.0">
              <emma:interpretation id="{DC353FC7-8A3F-425A-B1CC-0DBF9F128AF2}" emma:medium="tactile" emma:mode="ink">
                <msink:context xmlns:msink="http://schemas.microsoft.com/ink/2010/main" type="inkWord" rotatedBoundingBox="13864,17473 14660,17473 14660,18813 13864,18813"/>
              </emma:interpretation>
            </emma:emma>
          </inkml:annotationXML>
          <inkml:trace contextRef="#ctx0" brushRef="#br0">3988 3635 1113 0,'-16'2'320'0,"0"-7"70"15,13 14-314-15,14 9-47 16,22 8-20 0,9 21-17-1,-21-24-17 1,0 1-20-16,75 88-42 0,-4 3 7 16,-6 5-306-16,-16-1 88 15</inkml:trace>
          <inkml:trace contextRef="#ctx0" brushRef="#br0" timeOffset="180.7223">4139 4081 669 0,'-26'-16'298'0,"5"-4"11"16,15 1-170-16,6-5-55 16,11-6-44-16,13-7-19 15,7 3-16-15,11-8-4 16,7 3 2-16,14-3-2 15,1 1 4-15,12-14 55 16,-10 0-374-16,-14-10 146 16</inkml:trace>
          <inkml:trace contextRef="#ctx0" brushRef="#br0" timeOffset="-2313.3873">4143 2970 909 0,'-31'-10'267'15,"1"4"72"-15,1-1-243 16,13-1-35-16,5 0-14 16,6 2-19-16,6-1-15 15,6 1-10-15,4 1-7 16,9 3 2-16,7 4-4 16,4 4 4-16,8-1-1 15,-2 2 4-15,9 4-2 0,-2-3 3 16,8 0-2-1,-2 3 2-15,11 6-2 0,-10-9 2 16,5 5-3-16,-10 3 2 16,-2 3-3-16,-13-1 0 15,-2 13 0-15,-10 3 7 16,-3 21 10-16,-9 5 8 0,-4 20 6 16,-9 1 1-16,-6 8 1 15,-9-11 4-15,-3-5-2 16,-4-20-4-16,-4-10-3 15,1-17 1-15,-3-12-63 16,2-15-37-16,-12-37-333 16,0-15 53-16</inkml:trace>
        </inkml:traceGroup>
      </inkml:traceGroup>
    </inkml:traceGroup>
  </inkml:traceGroup>
</inkml:ink>
</file>

<file path=ppt/ink/ink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07:05.55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F04C204-1726-4844-9DAA-02883268A13B}" emma:medium="tactile" emma:mode="ink">
          <msink:context xmlns:msink="http://schemas.microsoft.com/ink/2010/main" type="writingRegion" rotatedBoundingBox="9445,14391 10758,14391 10758,15113 9445,15113">
            <msink:destinationLink direction="with" ref="{E5994549-7B78-4DC4-9EDF-4DC94B7B2C3E}"/>
            <msink:destinationLink direction="with" ref="{FD30282C-66D9-4A23-BC63-E401AF3C558A}"/>
            <msink:destinationLink direction="with" ref="{1970EF3C-EC8D-4215-B545-0815D0009FC5}"/>
            <msink:destinationLink direction="with" ref="{4AAD6B69-2E09-47F2-8E45-DF28A2D1F2CD}"/>
            <msink:destinationLink direction="with" ref="{BCDADD29-A7D2-4CBD-9365-1251485DB791}"/>
          </msink:context>
        </emma:interpretation>
      </emma:emma>
    </inkml:annotationXML>
    <inkml:traceGroup>
      <inkml:annotationXML>
        <emma:emma xmlns:emma="http://www.w3.org/2003/04/emma" version="1.0">
          <emma:interpretation id="{480D74B7-076E-463B-B8E7-2CBA74C7A2F3}" emma:medium="tactile" emma:mode="ink">
            <msink:context xmlns:msink="http://schemas.microsoft.com/ink/2010/main" type="paragraph" rotatedBoundingBox="9445,14391 10758,14391 10758,15113 9445,15113" alignmentLevel="1"/>
          </emma:interpretation>
        </emma:emma>
      </inkml:annotationXML>
      <inkml:traceGroup>
        <inkml:annotationXML>
          <emma:emma xmlns:emma="http://www.w3.org/2003/04/emma" version="1.0">
            <emma:interpretation id="{EDA48170-5570-4948-B9B4-5467D475743F}" emma:medium="tactile" emma:mode="ink">
              <msink:context xmlns:msink="http://schemas.microsoft.com/ink/2010/main" type="line" rotatedBoundingBox="9445,14391 10758,14391 10758,15113 9445,15113"/>
            </emma:interpretation>
          </emma:emma>
        </inkml:annotationXML>
        <inkml:traceGroup>
          <inkml:annotationXML>
            <emma:emma xmlns:emma="http://www.w3.org/2003/04/emma" version="1.0">
              <emma:interpretation id="{6A2700C0-4A61-4480-B5BF-23634D08A9CC}" emma:medium="tactile" emma:mode="ink">
                <msink:context xmlns:msink="http://schemas.microsoft.com/ink/2010/main" type="inkWord" rotatedBoundingBox="9445,14391 10758,14391 10758,15113 9445,15113"/>
              </emma:interpretation>
            </emma:emma>
          </inkml:annotationXML>
          <inkml:trace contextRef="#ctx0" brushRef="#br0">-1299 201 306 0,'0'3'115'0,"-4"1"85"16,6 2-51-16,-4-3 31 16,-1 2 4-16,-3 2 1 15,2-2-64-15,1-4-29 16,-2 1-41-16,5-1-15 16,-1-1-20-16,2 2-7 15,-4 0-5-15,6-2 0 16,-6-2 0-16,0 2 5 15,-12-2 3-15,-1 4 2 16,-5 5 2-16,-7 1 2 16,-1 0-3-16,-3 3 5 15,-1-3 3-15,-4-1 5 0,5-2 1 16,-3-2-2 0,6-3-5-16,-5 1-6 0,5-1-5 15,-3 0-3 1,1 2 0-16,-7 0-2 0,8 1 0 15,-8 2-1-15,6 3-1 16,-5 2 2-16,7 1 0 16,0 2 3-16,5-2-2 15,3-1 2-15,4-2-4 16,2-3-1-16,3-2-3 0,0-3 1 16,4 2-2-16,5-2 0 15,-1 0-2-15,-2 0 0 16,7 2-20-16,-1-2-52 15,-3 0-325-15,-7-5 71 16</inkml:trace>
          <inkml:trace contextRef="#ctx0" brushRef="#br0" timeOffset="2042.1235">-2018 660 585 0,'-5'16'305'15,"-6"2"-14"-15,0 2-97 16,1-11-111-16,-2 3-7 15,0-4-16-15,-6-5 3 16,1-3-12-16,0-3-2 16,-8-7-13-16,-1-9-6 15,2-4-11-15,-8-8-7 16,1 0-6-16,-7-4-1 16,3 5-1-16,-7-4-2 15,8 5 1-15,-5-2 0 16,6 5-1-16,1 2 1 15,9 6 1-15,2 4 1 16,3 1-3-16,2 1 2 0,11 1-4 16,0-5 0-16,3 0-3 15,9-6 1-15,8 3-1 16,-4-2-1-16,5 5 0 16,7 1 1-16,0 7-1 0,1 0 0 15,5 5 3 1,10-4 1-16,2-1 1 0,7-7-1 15,1-1 2-15,4-8-4 16,-9 0 1-16,-5-4-10 16,-8 4-14-16,-12 1-27 15,-19 13-321 1,-24 5 83 0</inkml:trace>
        </inkml:traceGroup>
      </inkml:traceGroup>
    </inkml:traceGroup>
  </inkml:traceGroup>
</inkml:ink>
</file>

<file path=ppt/ink/ink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07:11.79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5FEC7DF-E141-44D1-ABDB-C317AE294EC1}" emma:medium="tactile" emma:mode="ink">
          <msink:context xmlns:msink="http://schemas.microsoft.com/ink/2010/main" type="writingRegion" rotatedBoundingBox="8553,15467 11643,15467 11643,15783 8553,15783">
            <msink:destinationLink direction="with" ref="{E5994549-7B78-4DC4-9EDF-4DC94B7B2C3E}"/>
            <msink:destinationLink direction="with" ref="{FD30282C-66D9-4A23-BC63-E401AF3C558A}"/>
            <msink:destinationLink direction="with" ref="{1970EF3C-EC8D-4215-B545-0815D0009FC5}"/>
            <msink:destinationLink direction="with" ref="{4AAD6B69-2E09-47F2-8E45-DF28A2D1F2CD}"/>
            <msink:destinationLink direction="with" ref="{BCDADD29-A7D2-4CBD-9365-1251485DB791}"/>
          </msink:context>
        </emma:interpretation>
      </emma:emma>
    </inkml:annotationXML>
    <inkml:traceGroup>
      <inkml:annotationXML>
        <emma:emma xmlns:emma="http://www.w3.org/2003/04/emma" version="1.0">
          <emma:interpretation id="{EAC9B52A-7A0A-4C9C-85D8-E9BC5EA52E31}" emma:medium="tactile" emma:mode="ink">
            <msink:context xmlns:msink="http://schemas.microsoft.com/ink/2010/main" type="paragraph" rotatedBoundingBox="8553,15467 11643,15467 11643,15783 8553,15783" alignmentLevel="1"/>
          </emma:interpretation>
        </emma:emma>
      </inkml:annotationXML>
      <inkml:traceGroup>
        <inkml:annotationXML>
          <emma:emma xmlns:emma="http://www.w3.org/2003/04/emma" version="1.0">
            <emma:interpretation id="{A6FC4F6B-5FDC-4313-B1AF-39763443C2E9}" emma:medium="tactile" emma:mode="ink">
              <msink:context xmlns:msink="http://schemas.microsoft.com/ink/2010/main" type="line" rotatedBoundingBox="8553,15467 11643,15467 11643,15783 8553,15783"/>
            </emma:interpretation>
          </emma:emma>
        </inkml:annotationXML>
        <inkml:traceGroup>
          <inkml:annotationXML>
            <emma:emma xmlns:emma="http://www.w3.org/2003/04/emma" version="1.0">
              <emma:interpretation id="{A5675341-4667-49F5-83B2-FC3B43E770D0}" emma:medium="tactile" emma:mode="ink">
                <msink:context xmlns:msink="http://schemas.microsoft.com/ink/2010/main" type="inkWord" rotatedBoundingBox="8553,15467 9335,15467 9335,15673 8553,15673"/>
              </emma:interpretation>
            </emma:emma>
          </inkml:annotationXML>
          <inkml:trace contextRef="#ctx0" brushRef="#br0">-3504 1103 565 0,'10'3'290'16,"0"-9"-35"-16,19 11-85 15,7 1-171-15,21 12-1 16,3 6 4-16,16 10 4 16,0-5 2-16,25 1-1 0,-4-11-6 15,21 1-259-15,-6 1 83 16</inkml:trace>
        </inkml:traceGroup>
        <inkml:traceGroup>
          <inkml:annotationXML>
            <emma:emma xmlns:emma="http://www.w3.org/2003/04/emma" version="1.0">
              <emma:interpretation id="{7D09367A-D83F-4C47-B24C-4CD29B55510E}" emma:medium="tactile" emma:mode="ink">
                <msink:context xmlns:msink="http://schemas.microsoft.com/ink/2010/main" type="inkWord" rotatedBoundingBox="10568,15585 11643,15585 11643,15783 10568,15783"/>
              </emma:interpretation>
            </emma:emma>
          </inkml:annotationXML>
          <inkml:trace contextRef="#ctx0" brushRef="#br0" timeOffset="175.1804">-1489 1375 515 0,'66'-24'248'0,"6"1"-18"15,-2 6-90 1,11-5-118-16,-12 3-249 0,9-13 84 15</inkml:trace>
          <inkml:trace contextRef="#ctx0" brushRef="#br0" timeOffset="279.6872">-543 1218 186 0,'29'21'192'0,"0"2"-33"15,-2 3-34-15,-4 8-34 16,-10-3 7-16,-5 4-241 15,-8-7 82-15</inkml:trace>
        </inkml:traceGroup>
      </inkml:traceGroup>
    </inkml:traceGroup>
  </inkml:traceGroup>
</inkml:ink>
</file>

<file path=ppt/ink/ink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07:12.77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57C1B54-6865-414F-9CB9-5D4515940F9B}" emma:medium="tactile" emma:mode="ink">
          <msink:context xmlns:msink="http://schemas.microsoft.com/ink/2010/main" type="writingRegion" rotatedBoundingBox="8166,16587 10274,16587 10274,16862 8166,16862">
            <msink:destinationLink direction="with" ref="{E5994549-7B78-4DC4-9EDF-4DC94B7B2C3E}"/>
            <msink:destinationLink direction="with" ref="{FD30282C-66D9-4A23-BC63-E401AF3C558A}"/>
            <msink:destinationLink direction="with" ref="{1970EF3C-EC8D-4215-B545-0815D0009FC5}"/>
            <msink:destinationLink direction="with" ref="{4AAD6B69-2E09-47F2-8E45-DF28A2D1F2CD}"/>
          </msink:context>
        </emma:interpretation>
      </emma:emma>
    </inkml:annotationXML>
    <inkml:traceGroup>
      <inkml:annotationXML>
        <emma:emma xmlns:emma="http://www.w3.org/2003/04/emma" version="1.0">
          <emma:interpretation id="{A822F692-FFFF-4F78-BA9E-7C5486FC9B0A}" emma:medium="tactile" emma:mode="ink">
            <msink:context xmlns:msink="http://schemas.microsoft.com/ink/2010/main" type="paragraph" rotatedBoundingBox="8166,16587 10274,16587 10274,16862 8166,16862" alignmentLevel="1"/>
          </emma:interpretation>
        </emma:emma>
      </inkml:annotationXML>
      <inkml:traceGroup>
        <inkml:annotationXML>
          <emma:emma xmlns:emma="http://www.w3.org/2003/04/emma" version="1.0">
            <emma:interpretation id="{E16A2761-76C0-4EB9-8E22-775F37895F92}" emma:medium="tactile" emma:mode="ink">
              <msink:context xmlns:msink="http://schemas.microsoft.com/ink/2010/main" type="line" rotatedBoundingBox="8166,16587 10274,16587 10274,16862 8166,16862"/>
            </emma:interpretation>
          </emma:emma>
        </inkml:annotationXML>
        <inkml:traceGroup>
          <inkml:annotationXML>
            <emma:emma xmlns:emma="http://www.w3.org/2003/04/emma" version="1.0">
              <emma:interpretation id="{627F4618-28A6-40A1-B447-03F35A16FCB1}" emma:medium="tactile" emma:mode="ink">
                <msink:context xmlns:msink="http://schemas.microsoft.com/ink/2010/main" type="inkWord" rotatedBoundingBox="8166,16587 10274,16587 10274,16862 8166,16862"/>
              </emma:interpretation>
            </emma:emma>
          </inkml:annotationXML>
          <inkml:trace contextRef="#ctx0" brushRef="#br0">-3888 2238 413 0,'-3'-6'150'16,"6"1"5"-16,10 2-104 16,3 1-47-16,18 0-10 15,2 2 0-15,16 4 5 16,5-3 2-16,16 3 7 16,1-1-1-16,19 3 8 15,-9 2-116-15,10 5-52 16,-18-1-18-16</inkml:trace>
          <inkml:trace contextRef="#ctx0" brushRef="#br0" timeOffset="204.0751">-2349 2287 670 0,'23'-3'134'15,"9"-1"69"-15,1 1-204 16,11-3 5-16,1 3-4 0,12-1 3 15,-5 8-4-15,6 8 4 16,-9 10-1-16,1 13 3 16,-13 7-1-16,2 9 13 15,-13-12-87-15,-10-13-135 16,-11-26 27-16</inkml:trace>
        </inkml:traceGroup>
      </inkml:traceGroup>
    </inkml:traceGroup>
  </inkml:traceGroup>
</inkml:ink>
</file>

<file path=ppt/ink/ink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12:21.45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3D9A1E8-7C4F-4B85-B653-20F89F5F6BA1}" emma:medium="tactile" emma:mode="ink">
          <msink:context xmlns:msink="http://schemas.microsoft.com/ink/2010/main" type="inkDrawing" rotatedBoundingBox="7500,12198 14947,12066 14974,13582 7527,13713" semanticType="callout" shapeName="Other">
            <msink:sourceLink direction="with" ref="{E8E90627-1CF1-4F49-AA6A-81069A9F0A5C}"/>
            <msink:sourceLink direction="with" ref="{44F169DA-FAA5-45F3-BEF8-0B3575C4E3C6}"/>
          </msink:context>
        </emma:interpretation>
      </emma:emma>
    </inkml:annotationXML>
    <inkml:trace contextRef="#ctx0" brushRef="#br0">709 1536 908 0,'-16'7'291'15,"-4"-1"38"-15,14-14-210 32,2 5-105-32,1-1-11 15,-3-25-2-15,4-6-9 0,-3-16 1 16,4-9-5-16,-4-1 3 16,-2 5 1-16,-1-7 4 15,-2 10-1-15,7 4 5 16,1 13-1-16,-1-1 4 15,2 6-3-15,5 0 3 16,-2 1-3-16,1 0 4 16,4 4-5-16,3 0 3 15,-2 2-3-15,3-3 3 16,0 1-3-16,4-8 3 16,-4 4-3-16,2-4 3 15,-3 7-4-15,5-7 4 0,-2 8-5 16,3-2 6-16,-3 7-6 15,3 2 6 1,-1 4-6-16,6-1 6 16,-5 3-6-16,7-2 6 0,-1-1-5 15,4-3 5-15,-1-1-6 16,9-4 5-16,-5 1-5 16,8 0 5-16,-1 1-4 15,1-3 4-15,-4 6-4 16,-1-4 4-16,-1 4-3 0,1 2 1 15,-4 6 1-15,8 3 4 16,-1 5-2-16,3-2 4 16,2-2-2-16,10 1 2 15,-3-2-4-15,9 0 1 16,-5 1-2-16,8-3 2 16,-10-4-3-16,1 1 1 15,-8-2-1-15,-1-7 1 16,-9 10-2-16,2-2 2 15,-6 4-1-15,1 2 1 16,0 9 1-16,2-1 10 16,-4 12 2-16,9 1 11 15,-7 0 1-15,7 1 3 16,-5-1-11-16,11-5-1 16,-5-3-12-16,12 0-1 15,-5 2-3-15,6-3 0 0,-9-2-1 16,2 3 1-1,-9 3-1-15,2-6-1 0,-2 4 1 16,5 1 0-16,-2-1-2 16,7-6 2-16,-2 10-1 15,10-4 0-15,-3-4-1 16,11-2 1-16,0 0-1 16,5-5 1-16,-4-1-1 15,6-4 1-15,-10 3 1 0,8-2 0 16,-9-1 1-16,9 2 1 15,-3 5-2-15,11-2-1 16,-5-2-1-16,13 6 2 16,-13-3-2-16,5-1 2 15,-10 5-1-15,7 0 2 16,-11 0-2-16,14 0 0 16,-9 2 1-16,13-5 0 15,-6 1-2-15,2-3 2 16,-8-1-2-16,5-2 1 15,-15 0-1-15,5 1 2 16,-5 2-2-16,8 7 3 16,-4-2-2-16,5-2 1 15,-4 4 0-15,7-2 2 16,-5 2-2-16,1-4 1 0,-6-1-1 16,6-2-1-1,-10 0-1-15,4-5 3 0,-3 7-3 16,2 0 2-16,-8-4-1 15,2 6 1-15,-6-1-2 16,1 0 7-16,-1 4 1 16,6 5 3-16,-5-4 0 0,4 2 2 15,-5-2-4-15,6 2-3 16,-3-2-2-16,5 3-1 16,0 6-1-16,5-1-1 15,-4-1 0 1,4-2 1-16,-5 2 0 0,8-12-1 15,-6 12 1-15,2-5-2 16,-5 0 2-16,1-2-1 16,-9 8 0-16,8-6-1 15,-8 3 1-15,8-1 0 16,-6-1 1-16,9-6-2 16,-7-5 1-16,8 2 1 15,-7 3-2-15,12-2 1 16,-11 4 0-16,1-4 0 15,-11 7 0-15,2-6 0 16,-12 2-1-16,-5-1 1 16,-3 5 2-16,-1-8-2 0,-5 5 2 15,-7 1-1-15,0 0-2 16,-3 0 12-16,-5 5 7 16,0 0 2-16,1 2 2 15,4 5 1-15,2 6-11 16,-1 2-5-16,-3-1-4 15,4 7-2-15,-1-1-2 16,-7 3-1-16,1-4 0 0,0 6 1 16,-7-2 3-16,1 1 0 15,-1 2 2-15,-1 7-2 16,0-1 1-16,0 7-2 16,-5-6 1-16,-2 1-1 15,4-11 4-15,0 3-4 16,-1-11 2-16,4 6-1 15,-2-6 1-15,-1 7-1 16,-5-5 4-16,4 6-2 16,4-9 1-16,-3 1-1 15,1-7-2-15,7 4-2 16,-5-11 2-16,-5 1-1 16,8 0 2-16,-5-2-1 15,-4-2-1-15,-4 3 1 16,3 3 0-16,-7 1 0 0,4-3-2 15,-7 0 4-15,6 1-5 16,-7-4 2-16,5 1-2 16,-3 0 2-16,1 0-2 15,-5-1 4-15,1-1-4 16,-9-4 3-16,2-1-5 16,-8-1 4-16,1 0-2 15,-4 0 3-15,4 0 0 16,-1 2 3-16,5 0-4 15,-17-1 3-15,7 4-3 0,-9 2 1 16,-1 2-1 0,-3 3 0-16,9-3-2 0,-5 3 1 15,1-4-1-15,-5 0 1 16,6-2-3-16,2-2-1 16,7-4-2-16,-14-4-8 15,11-2-8-15,-16-7-13 16,0-2-3-16,-11-6 2 15,15 0 7-15,-11 2 9 16,11 3 13-16,-10 4 8 16,13 4 2-16,-8 2 4 15,7-1-1-15,-12 4 5 16,10 0-4-16,-15 1-1 16,7 2-5-16,-8 0 1 15,10-3-7-15,-7-2 2 0,11 2-2 16,-9-6 4-16,6 1-2 15,-15-1 3-15,7 2 0 16,-14-4 2-16,9 3 1 16,-7 3 7-16,16 6-1 15,-4-1 4-15,11 0-3 16,-11 4 2-16,13-3-8 16,-8-1 0-16,6 2-4 0,-6 1-6 15,10-1-4-15,-9-5 0 16,6 1-4-16,-3 0 3 15,9-3 4-15,-6-1-1 16,4 1-2-16,-10-6-1 16,-4-2-5-16,-10 3-1 15,6 4 4-15,-7-3 5 16,12 9 2-16,-2 0 7 16,8 5 1-16,-14-3 3 15,10 4-2-15,-15-2 2 16,5 1-4-16,-10-2 1 15,11 2-2-15,-6 1 2 16,15 1-2-16,-18 1 2 16,6-3-4-16,-9-1 5 15,0 1-5-15,-20-3 2 16,13-2-1-16,-11 3 3 0,10-1-3 16,-18-2 6-16,10 0-4 15,-17 0 5-15,13 1-4 16,-4-2 1-16,15 1-6 15,-10 0-3-15,20 0-14 16,-6-5-22-16,11-2-27 16,-8-9-311-16,12-11 77 0</inkml:trace>
  </inkml:traceGroup>
</inkml:ink>
</file>

<file path=ppt/ink/ink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13:44.4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DA16284-16B5-4EF7-874A-BBB91BA10384}" emma:medium="tactile" emma:mode="ink">
          <msink:context xmlns:msink="http://schemas.microsoft.com/ink/2010/main" type="inkDrawing" rotatedBoundingBox="2578,4816 20984,4887 20983,5226 2577,5155" shapeName="Other">
            <msink:destinationLink direction="with" ref="{60765098-7E8A-4DA8-BB20-10FF1959BF42}"/>
            <msink:destinationLink direction="to" ref="{2640B890-9E3B-4838-9563-AB8E7D1DE2E1}"/>
          </msink:context>
        </emma:interpretation>
      </emma:emma>
    </inkml:annotationXML>
    <inkml:trace contextRef="#ctx0" brushRef="#br0">2 187 1545 0,'-2'32'40'0,"2"-17"-11"16,0-4-17-16,10-6-6 15,3-3 0-15,1-1-7 16,4 1 4-16,2 1-5 16,-4-4 7-16,5 4-4 15,2 0 7-15,-1 4-3 16,0-3 9-16,5 6-4 0,-4-3 6 16,4 1-4-1,-1-2 3-15,10 2-9 0,0-4 2 16,11-1-8-1,0-2 3-15,10-2-6 0,-6-1 5 16,8-1-4-16,-6-2 4 16,11 0-4-16,-13 0 6 15,10 1-6-15,-8-1 3 16,9-2-4-16,-9 1 5 16,9-1-6-16,-5-1 7 0,7-2-4 15,-12 7 4-15,5-3-6 16,-5-4 5-16,3 0-5 15,-6 4 4-15,6-11-3 16,-3 6 5-16,5-7-5 16,-7 2 5-16,7 0-4 15,-5 4 5-15,3-7-5 16,-5 14 4-16,2 2-3 16,-5-4 5-16,3-1-2 15,-4 10 5-15,7-12-3 16,-1 7 3-16,7 5-5 15,-4-6 1-15,8-1-5 16,-10 2 4-16,11-2-5 16,-11 0 5-16,9-6-4 15,-10 5 4-15,6-1-6 16,-6-1 6-16,10-5-5 0,-6 11 4 16,11-2-4-16,-7 0 6 15,10-4-6-15,-7 11 5 16,10 2-5-16,-10-5 4 15,10 8-4-15,-11-6 4 16,6-4-5-16,-6-1 5 16,6 8-4-16,-10-2 3 0,12 5-3 15,-12-1 4 1,9 1-4-16,-10 2 5 0,7-5-4 16,-15 6 4-16,9-3-3 15,-6-5 3-15,12 4-4 16,-4 1 3-16,11-3-3 15,-6 1 3-15,8 4-4 16,-7 5 4-16,7-1-3 16,-11-4 3-16,16 5-4 15,-10-6 5-15,10-4-6 16,-10-7 5-16,16 6-5 16,-11-3 6-16,10 3-6 15,-13-4 6-15,16 6-4 16,-13-1 3-16,11-2-5 15,-11 4 6-15,15-1-5 16,-12 2 3-16,15 0-3 0,-15-4 5 16,13-1-6-16,-8-5 4 15,13 2-3-15,-11-1 6 16,14 1-7-16,-4 0 7 16,9 0-6-16,-13 1 4 15,13-2-6-15,-11 4 7 16,8 0-7-16,-8 2 7 15,18 3-5-15,-14-1 5 0,9-4-5 16,-5 3 5-16,11-2-6 16,-12-6 5-16,15-1-5 15,-3 3 5-15,11-7-4 16,-13 1 4-16,12 2-5 16,-16 4 6-16,10-4-6 15,-12 5 5-15,6 1-3 16,-10-4 3-16,10 2-5 15,-12 3 6-15,13 1-6 16,-5-4 6-16,6 3-5 16,-8-3 5-16,13-3-7 15,-17-1 8-15,10 1-7 16,-10 2 6-16,9 2-5 16,-12 1 4-16,12 3-5 15,-13 0 6-15,10-2-7 0,-8 3 7 16,13-1-5-1,-6 0 4-15,9 0-4 0,-11 0 5 16,12-4-6-16,-15-1 6 16,14 0-5-16,-7 0 5 15,12-1-6-15,-17-4 6 16,19 2-7-16,-20-2 7 16,16-2-7-16,-10-1 6 15,17 0-3-15,-15 0 4 0,18 2-7 16,-16-4 9-16,12 0-8 15,-10 4 6-15,12-1-6 16,-16 1 6-16,16 4-6 16,-17 4 6-16,14-1-6 15,-10-1 5-15,13-1-4 16,-11-3 4-16,16-2-5 16,-18 1 5-16,19-3-7 15,-16 5 7-15,7-4-4 16,-8 6 4-16,11 1-4 15,-14-2 5-15,14 4-5 16,-11 2 4-16,8-4-3 16,-14-1 3-16,10 4-4 15,-17-8 5-15,15 4-6 16,-14 1 5-16,11 0-3 16,-16 3 3-16,16 6-5 15,-16-4 5-15,14 3-5 0,-10-1 6 16,13-1-5-16,-15-1 4 15,15-3-5-15,-14 3 6 16,13-4-7-16,-10-1 8 16,9 5-7-16,-16 2 6 15,13-7-6-15,-17 8 7 16,4 0-7-16,-15-3 7 0,15 3-6 16,-14 2 7-16,11 1-1 15,-12-1 5-15,7 0-5 16,-15-7 6-16,10 2-7 15,-11-7 3-15,6 0-6 16,-12 1 7-16,2-2 3 16,-17-1 5-16,-2-4-3 15,-10 0 5-15,-3 2-7 16,-8 1-2-16,-1-3-5 16,-12 3 2-16,-4 0-4 15,1 0 3-15,0-1-3 16,-2 4 1-16,10-3-62 15,9 5 130-15,25 10-457 16</inkml:trace>
  </inkml:traceGroup>
</inkml:ink>
</file>

<file path=ppt/ink/ink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7:51:36.8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21263C8-1342-4608-B379-F44372FE2D65}" emma:medium="tactile" emma:mode="ink">
          <msink:context xmlns:msink="http://schemas.microsoft.com/ink/2010/main" type="inkDrawing" rotatedBoundingBox="4277,2694 13668,1724 14173,6607 4782,7577" hotPoints="14472,4221 9531,7116 4050,5457 8991,2562" semanticType="enclosure" shapeName="Ellipse">
            <msink:destinationLink direction="with" ref="{9A68701E-AD3E-40EF-8D22-8E93E422655B}"/>
          </msink:context>
        </emma:interpretation>
      </emma:emma>
    </inkml:annotationXML>
    <inkml:trace contextRef="#ctx0" brushRef="#br0">3506-3 308 0,'-34'-3'110'16,"-5"-2"30"-16,3-1-86 15,-9 8 5-15,4-6-10 16,-9 6-7-16,1 1-9 16,-9 5 22-16,4 4 5 15,-9 7 26-15,6-1 1 0,-4 1 1 16,7-1-26-16,-4 0-12 15,11-2-31-15,-4 2-8 16,6 2-9-16,-15 6 1 16,6 4-1-16,-15 11 4 15,5 3 0-15,-15 14 2 16,13-1 0-16,-12 8 3 16,11-5 2-16,-7 1 3 15,12-15 0-15,-8 7 0 16,13-6-5-16,-9 12-3 15,3-4-5-15,-5 15-1 16,6-7-1-16,-8 7 1 16,5-4-2-16,-3 1-2 15,3-1-1-15,-16 17 1 0,7-13-1 16,-9 20 4-16,7-2 3 16,-6 8 0-16,19-20-1 15,-3 5 2-15,9-24-2 16,-1 4-2-16,6-14-2 15,-8 18 1-15,5 5-2 16,-5 18 3-16,1-4-2 16,1 8 3-16,11-15-1 0,0 1 2 15,13-15-3-15,0 7 1 16,9-9 1-16,6 15 0 16,3-6-2-16,-1 11 1 15,4 0-2-15,-5 12-1 16,2-4-1-16,0 13 1 15,0-8 1-15,1-3 1 16,5-11 1-16,9-7 0 16,1-17 0-16,3-2 1 15,2-10-2-15,11 1 3 16,0 2-1-16,10 8 1 16,8-6 0-16,10 6 1 15,5-3-1-15,13-5-1 16,-1-3 0-16,15 3-1 15,-1-8-1-15,9 3-1 16,-6-5-1-16,8-3 1 16,-11-4 1-16,16-3 1 15,-12-6 0-15,17 0 2 0,-14-8-3 16,11 3 2-16,-18-3-2 16,9-1 1-16,-16-1-2 15,16 1 2-15,-6-6-3 16,21-1 2-1,-13-5-2-15,20-7 3 0,-14-7-1 16,12-1 4-16,-15 1-3 0,20 4 2 16,-17-3-2-16,9 8 0 15,-17 2-1-15,10 3 1 16,-19-2 2-16,7 7 8 16,-7-2 1-16,11 9 4 15,-3-3 0-15,11 8 0 16,-5-4-8-16,15-2-1 15,-12 0-3-15,12-6-1 16,-8-7-2-16,12 2 1 16,-13-1-2-16,13-6 0 15,-15 7 0-15,10 5 1 16,-12-2 0-16,16 7 0 16,-13-2 0-16,17 5 0 15,-12-5-3-15,13 1 3 16,-15-5 0-16,20 1 0 0,-12-5-1 15,7-3 1-15,-13-5-1 16,13 1 0-16,-20 1 0 16,14 1 1-16,-7 5-1 15,16-2 1-15,-16-2-2 16,14-9 1-16,-15 0-1 16,14-13 2-16,-14 3-1 15,21-11 2-15,-17 5-2 0,16-12 1 16,-17 12-1-1,13-3 1-15,-15 7 0 0,17 6 1 16,-15-2-3 0,11-2 1-16,-13 3-1 0,6-12 2 15,-17-2-1-15,16-8 2 16,-18-5-1-16,11-17-1 16,-11 11-1-16,1-12 1 15,-14 8-1-15,7-3 4 16,-17 8 4-16,5-4 2 15,-5 10 0-15,10-19 2 16,-8 7-2-16,7-15-3 16,-12 3-2-16,5-12 1 15,-15 17-3-15,2-3 1 16,-10 11-3-16,3-10 3 0,-9 1-1 16,3-12-1-16,-10-2 0 15,7-10 1-15,-9 4-2 16,1-10 1-16,-9 10-1 15,1-13 2-15,-10 11-2 16,-4-4 4-16,-4 17 1 16,-1-1 1-16,-4 18-1 15,6-7 1-15,1-3-2 16,1-10-1-16,-2-6-1 16,3-7-1-16,-6 10 0 0,2 1 0 15,-2 17-2-15,0-5 1 16,-2-7-3-16,-3-17 0 15,-4-1 0-15,-12-19 1 16,-7 17-1-16,-11 4 4 16,-5 21 0-16,-14 8 1 15,-2 20-1-15,-13-6 4 16,0 15 4-16,-21-1 3 16,5 3-1-16,-17 0 2 15,2 12-5-15,-11-12-4 16,18 8-3-16,-26-4-1 15,9-1-2-15,-21-9 0 16,12 5-1-16,-26-7-1 16,14 1-2-16,-24 3 0 15,15 9 0-15,-25 0 2 0,10 11 1 16,-22 7 4 0,19 6-1-16,-23 2 3 0,14 5-1 15,-23 5 1-15,25 0-3 16,-27 1 0-16,17-1 0 15,-27 6 0-15,26-6 0 16,-35 0 1-16,22-1 2 16,-25 1 0-16,24-7-1 0,-33 2 1 15,29-2 0-15,-26-1 0 16,21 3 0-16,-21 9-3 16,28 11-5-16,-26 27 2 15,29 14-4 1,-16 36-26-16,30 22 4 0,-14 43-323 15,34 1 83-15</inkml:trace>
  </inkml:traceGroup>
</inkml:ink>
</file>

<file path=ppt/ink/ink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14:47.36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3220E0D-9981-48F6-A4AF-738AB2D7B3DA}" emma:medium="tactile" emma:mode="ink">
          <msink:context xmlns:msink="http://schemas.microsoft.com/ink/2010/main" type="inkDrawing" rotatedBoundingBox="2932,4938 21293,5323 21287,5613 2926,5229" shapeName="Other"/>
        </emma:interpretation>
      </emma:emma>
    </inkml:annotationXML>
    <inkml:trace contextRef="#ctx0" brushRef="#br0">0 186 771 0,'18'-2'202'16,"6"-1"55"-16,5 1-219 15,8-4-12-15,1-4-9 16,6-5 2-16,-2-1 6 16,5-3-4-16,-5 2-2 15,3 0-6-15,-2-1-5 16,4 3-6-16,-5 5 1 0,11 6-4 16,-6 2 3-16,8 10-4 15,-4 8 16-15,12 7 9 16,-6-4 10-16,11 7 1 15,-15-3 5-15,19-7-14 16,-7-8-12-16,8-1-8 16,-2-5 0-16,18-7-6 15,-13 1 4-15,12-2-4 16,-13-4 4-16,11-6-4 16,-7 1 4-16,7-6-4 15,-13 2 4-15,16 4-5 16,-13 5 5-16,12 2-4 15,-10 7 4-15,3 4-3 16,-10 0 4-16,9 2-3 16,-14-2 4-16,11-1-4 0,-4-4 4 15,11 2-2-15,-11-5 1 16,10 4-3-16,-14 2 1 16,9 4-2-16,-11-5 2 15,9-1-4-15,-8-4 4 16,13-2-3-16,-9-7 3 15,12 4-3-15,-9 5 3 16,1 0-3-16,-8-1 4 16,10 4 1-16,-9 2 7 0,16-1-1 15,-1 2 3-15,13 9-3 16,-4-5-2-16,9 0-6 16,-11 0 1-16,18-1-3 15,-14-4 2-15,17 0-3 16,-8 2 2-16,8-5-2 15,-13-2 3-15,18 5-4 16,-17 3 4-16,19 0-3 16,-4 9 2-16,10 7-2 15,-15-1 3-15,15 3-4 16,-12-1 5-16,20-3-5 16,-8-4 3-16,20 0-2 15,-9-4 3-15,21-8-6 16,-12 1 7-16,17-14-5 15,-16 1 4-15,21-4-5 16,-18 4 6-16,12-2-6 0,-14 10 5 16,17-7-4-16,-18 2 5 15,15 8-5-15,-15-5 4 16,16 4-4-16,-18 2 6 16,18 9-8-16,-22-7 6 15,16 12-4-15,-17-1 5 16,17 14-7-16,-20-4 7 0,20 5-4 15,-17-1 4 1,22 0-6-16,-19-12 6 0,21 2-4 16,-17-7 2-16,17 0-4 15,-17-4 7-15,15-6-6 16,-17 8 3-16,20-3-3 16,-18 1 6-16,20 1-6 15,-20 6 3-15,25-6-2 16,-23 5 4-16,22 4-6 15,-22-1 5-15,26-5-2 16,-27-3 2-16,28 7-4 16,-25-9 5-16,28-4-4 15,-22-4 2-15,29 9-3 16,-25-12 3-16,22 0-4 16,-23 3 5-16,26 9-4 15,-33-14 4-15,23 6-4 16,-27 6 5-16,25-2-4 0,-27 3 2 15,18 6-2-15,-19-11 3 16,20 8-4-16,-17-1 4 16,14-8-4-16,-13-7 3 15,18 20-2-15,-16-19 4 16,8-11-5-16,-15 4 4 16,12 5-4-16,-20-13 4 15,15 12-4-15,-23-8 3 0,15 4-1 16,-20 2 1-1,10-2-3-15,-22 0 4 0,12 7-3 16,-24-6 2-16,0 1-2 16,-23 3 3-16,2 4-4 15,-20 1 4-15,-1 5 5 16,-13-1 11 0,-4 6 8-16,-15-7 7 0,-6 3 10 15,-6-3 5-15,-5 2 10 16,-1-7 1-16,-3 7-1 15,-4-2-4-15,2 1-3 16,-2 1-13-16,2-2-11 16,-2 0-3-16,1 0-8 15,-2 0-7-15,-3-3-3 16,3 4 1-16,-4-1 0 16,-2 2 3-16,-2-2 0 0,2 5 1 15,-2 1-3-15,0-1 0 16,1-2-5-16,3 4-1 15,1-7-4-15,0 0 3 16,3 0-5-16,1 0-3 16,-2 0-9-16,2 0-5 15,-2 0-55-15,2 0-40 16,-6-12-351-16</inkml:trace>
  </inkml:traceGroup>
</inkml:ink>
</file>

<file path=ppt/ink/ink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14:49.1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0765098-7E8A-4DA8-BB20-10FF1959BF42}" emma:medium="tactile" emma:mode="ink">
          <msink:context xmlns:msink="http://schemas.microsoft.com/ink/2010/main" type="inkDrawing" rotatedBoundingBox="20963,7897 21097,4949 21502,4968 21369,7916" semanticType="callout" shapeName="Other">
            <msink:sourceLink direction="with" ref="{0DA16284-16B5-4EF7-874A-BBB91BA10384}"/>
          </msink:context>
        </emma:interpretation>
      </emma:emma>
    </inkml:annotationXML>
    <inkml:trace contextRef="#ctx0" brushRef="#br0">434 509 965 0,'-43'54'200'0,"5"54"97"0,14 3-290 15,3 26 1-15,13-2-4 16,0 6 1-16,3-40-4 16,2 16 3-16,-1-9-4 15,-2 19 3-15,-2-17-2 16,-5 28 2-16,-2-8-3 16,-3 37 3-16,-1-16-1 15,-9 21 1-15,4-35-1 0,-4-12 2 16,4-47-2-16,8-15 2 15,9-40-1-15,12-31 0 16,8-29-1-16,7-43 2 16,-4-27-4-16,3-60 2 15,-7-6-2-15,-11-40 2 16,-4 7-3-16,-2-18 3 16,-4 52-4-16,-4 0 4 15,4 46-3-15,5-7 3 16,0 36-4-16,8-32 4 15,5 13-4-15,12-9 4 16,0 18-6-16,10-17-1 31,2 27-7-31,1-5-1 0,-5 13-5 0,-3 21 6 0,-13 22 2 16,-7 22 6-16,-9 24 2 16,-13 27 6-16,-4 12-2 15,-10 41 5-15,-1 7-2 16,-5 32 6-16,0 9 0 15,-1 42 2-15,10-29-3 16,1 0 3-16,8-25-4 16,6-26-1-16,11-57-2 15,-2-2-2-15,3-18-1 0,1-5-2 16,2-11 1 0,-4 6-1-16,4-5 2 0,-3-11-1 15,0-14 1-15,7-43 0 16,6-31-2-16,6-45 1 15,5 2-1-15,6-15-1 16,-5 33-7-16,3 9-6 16,-8 45-7-16,-6 16 1 15,-11 31-3-15,-8 30 4 16,-7 41 8-16,-11 27 7 16,-5 25-4-16,-11 76-3 15,7 6 90-15,-7 13-373 16,-16-8 145-16</inkml:trace>
  </inkml:traceGroup>
</inkml:ink>
</file>

<file path=ppt/ink/ink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14:53.4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ABADE9D-9C29-4991-9A12-7ABCA6EE8EA8}" emma:medium="tactile" emma:mode="ink">
          <msink:context xmlns:msink="http://schemas.microsoft.com/ink/2010/main" type="inkDrawing" rotatedBoundingBox="2714,9461 21782,9475 21781,10288 2713,10275" semanticType="callout" shapeName="Other">
            <msink:sourceLink direction="with" ref="{E780112E-1D6D-4837-A57C-EA0A8F349F9C}"/>
          </msink:context>
        </emma:interpretation>
      </emma:emma>
    </inkml:annotationXML>
    <inkml:trace contextRef="#ctx0" brushRef="#br0">38-2 1000 0,'-18'3'250'16,"3"-1"81"-16,10 0-296 15,7 4-6-15,6 2-21 16,15-1-4-16,6 1-4 15,12 8 0-15,2-6 0 16,11 4 1-16,-1-1 0 16,9-1-1-16,-4-6 0 0,4 2 1 15,-7-4-2-15,0-1 0 16,-3 2 2 0,7 0 1-16,-3 3-2 0,9-7 1 15,0 4-1-15,7-2 1 16,-6-3-2-16,9-4 1 15,-9 2 0-15,9-1 1 16,-10-2-2-16,11 3 2 16,-6 5-1-16,14-3 1 15,-8 2-1-15,17 5 1 16,-11-3-2-16,11 5 2 16,-12-5-2-16,11 9 2 15,-12-6-1-15,14 3 1 16,-3 1-1-16,11 7 0 0,-10-5-1 15,15 1 1 1,-11 1-1-16,8 0 2 0,-8-1 0 16,17 7 1-16,-16 0 0 15,15 7 0-15,-11-4 0 16,11 7 2-16,-15-5-1 16,22 5 0-16,-11-7-1 15,11 0-1-15,-14-2-2 16,15-1 1-16,-18-7 0 0,20 1 2 15,-13-2-2-15,11 1 1 16,-17-6-1-16,14 1 1 16,-19 2-1-16,17-3 0 15,-12 2 1-15,6 1-1 16,-18 2-1-16,16 2 2 16,-16 3-1-16,11-5 0 15,-3 3 1-15,13-7-2 16,-12 3 0-16,12-2 1 15,-13-1 0-15,15-2 0 16,-4 3 1-16,12-6 0 16,-14-4-2-16,19 4 1 15,-17-8 0-15,12 1 1 16,-15-3-1-16,13 1 1 16,-18 2-1-16,8 3 0 0,-15-2-3 15,10 2 12-15,-11 3-1 16,20-6 3-16,-15-5-2 15,16 1 4-15,-15 7-10 16,12-9 0-16,-15-1-2 16,19 3 1-16,-16 1 0 15,11-12-2-15,-11 5-1 16,14-2 3-16,-17-4-2 16,15-7 3-16,-8 3-2 0,3-4 0 15,-13 2-2-15,8 0 2 16,-18 5-2-16,10 1 2 15,-8 6 1-15,15 1 3 16,-10 3-2-16,9 0 1 16,-12 1 0-16,14 0-1 15,-18-2-1-15,17-1 0 16,-9 0-2-16,15-2 1 16,-17 1-2-16,15-1 0 15,-16 0 1-15,12 0 1 16,-14 4 0-16,22-3 0 15,-13 4 0-15,6-1-1 16,-11-1-1-16,13-2 1 16,-15 1-1-16,15-7 2 15,-7 5-1-15,10-3 0 16,-13 5-1-16,8-1 1 0,-14 11 0 16,9-1 0-16,-9 9 1 15,12-1 0-15,-9 5-2 16,13-2 1-16,-10-3-1 15,13-1 2-15,-11-2-1 16,12-3 2-16,-7 2-2 16,4-1 1-16,-9-4-2 15,10-2 1-15,-17 2 1 0,13-10 3 16,-6 5-1-16,16 5 3 16,-18 3-2-16,18 0 0 15,-15 5-2-15,15 1 1 16,-13 1-1-16,22 1-1 15,-18-3-1-15,15 1 1 16,-16-1-2-16,13-2 3 16,-16 0-2-16,23 4 1 15,-20-2-1-15,7-2 1 16,-12 2-3-16,10 0 3 16,-18-2-1-16,20 3 1 15,-5-1 0-15,8 3 2 16,-12-3-2-16,15 2 3 15,-16-4 0-15,18 2 0 16,-11-3-1-16,9 2 0 16,-13-2-2-16,16 0 0 0,-19-1 0 15,20-1 1-15,-11 2 0 16,12-4 0-16,-19-1-3 16,16 1 3-16,-18-1 0 15,11 0 2-15,-11 0 0 16,18-2 2-16,-23 0-4 15,11 2 1-15,-17-2-3 16,6 3 2-16,-15 1 0 16,11-3 0-16,-14 1 0 0,8 0-1 15,-13 0-1-15,-4 1 1 16,-22 0-2-16,4 1 2 16,-16-3-1-16,-6 0 6 15,-3-1 5-15,2 0 2 16,-13 2 2-16,-3 1 7 15,-5 2-6-15,-3 0-1 16,-2 2-4-16,-2-2-1 16,5 0-7-16,-4-2 2 15,2 0-19-15,-1 9-58 16,-6 16-224-16,-36 17-105 16</inkml:trace>
  </inkml:traceGroup>
</inkml:ink>
</file>

<file path=ppt/ink/ink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15:00.57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640B890-9E3B-4838-9563-AB8E7D1DE2E1}" emma:medium="tactile" emma:mode="ink">
          <msink:context xmlns:msink="http://schemas.microsoft.com/ink/2010/main" type="inkDrawing" rotatedBoundingBox="2766,3332 6708,3655 6559,5473 2617,5150" semanticType="callout" shapeName="Other">
            <msink:sourceLink direction="to" ref="{0DA16284-16B5-4EF7-874A-BBB91BA10384}"/>
          </msink:context>
        </emma:interpretation>
      </emma:emma>
    </inkml:annotationXML>
    <inkml:trace contextRef="#ctx0" brushRef="#br0">121 1658 954 0,'-34'-13'234'0,"5"3"83"16,5-3-268-16,9-3-18 0,5-23-9 15,6 2-3-15,5-32-10 16,7-15-5-16,13-41-6 16,2 2 3-16,3-33-3 15,-3 7 4-15,-2-10-4 16,-8 36 5-16,-8 8-5 15,-5 34 6-15,-4 22-5 16,-4 32 13-16,-1 7 1 16,1 14 6-16,3 4-5 15,5 2 5-15,6-3-14 16,7 3-2-16,8 3-5 16,5-11 4-16,7-3-4 15,2-1 4-15,4-7-4 16,-1 11 4-16,4-7-4 15,-7 0 3-15,11 12-6 16,-7 3 4-16,9-1-6 0,3 9 4 16,12 8 0-1,-5-3 5-15,17 5-2 0,-4-12 6 16,18 1-6-16,-3-11 3 16,18-12-3-16,-5-5 1 15,16 0-3-15,-16 0 5 16,15-8-4-16,-15 9 2 15,8-7 0-15,-15 2 1 16,14 3-3-16,-19 14 3 16,7 8-3-16,-9 13 2 0,9 3-4 15,-15 5 3-15,17 3-1 16,-10-4 2-16,11-1 0 16,-11 1 3-16,18-6-2 15,-10 6 0-15,10-1-2 16,-10-4 2-16,-3-1-2 15,-20 3 2-15,-3-3-3 16,-19 1 4-16,-2 4-4 16,-10 1 2-16,-1 1-3 15,-7-3-1-15,-1-1 1 16,-7 0 4-16,6 4-4 16,-2 1 6-16,7 3 0 15,-3-1 0-15,12 7-1 16,-2-7 0-16,8 7-4 15,-8-2 3-15,0-4-3 0,-10 1-1 16,-6-5 1-16,-10-2 1 16,-7-3 1-16,1 18 1 15,-7-19-1-15,-2-2 0 16,-1-3 2-16,3-4 0 16,-2-16-1-16,0 14 2 15,-4 4 13-15,-2 2 4 16,-3 11 4-16,-7 9 1 0,-5 21 0 15,5 7-13-15,2 22-5 16,1 10-4-16,7 6-1 16,8-12-1-16,3-2-1 15,1-21 1-15,2-12 0 16,2-22-1-16,-3 1 0 16,-3-10 0-16,1-7 0 15,-1-6 1-15,-7 3 0 16,2-6 2-16,1-1-1 15,-5 1 0-15,7 0-32 16,9-2-27-16,-6-2-330 16</inkml:trace>
  </inkml:traceGroup>
</inkml:ink>
</file>

<file path=ppt/ink/ink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15:19.3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780112E-1D6D-4837-A57C-EA0A8F349F9C}" emma:medium="tactile" emma:mode="ink">
          <msink:context xmlns:msink="http://schemas.microsoft.com/ink/2010/main" type="inkDrawing" rotatedBoundingBox="2493,9839 6465,10039 6400,11331 2429,11131" hotPoints="6235,9966 6320,10919 2618,11250 2533,10297" semanticType="enclosure" shapeName="Rectangle">
            <msink:destinationLink direction="with" ref="{CABADE9D-9C29-4991-9A12-7ABCA6EE8EA8}"/>
          </msink:context>
        </emma:interpretation>
      </emma:emma>
    </inkml:annotationXML>
    <inkml:trace contextRef="#ctx0" brushRef="#br0">184 1110 1093 0,'-23'3'275'15,"9"2"84"-15,6-7-314 16,6 4-27-16,13-7-12 16,5-3-8-16,10-10 1 15,8 2 0-15,15-5 0 16,0 1 1-16,9 6 0 0,-1 4 0 15,3 5 0-15,-11 8 0 16,1 6 1-16,-8 0 0 16,5 9-1-1,-8-6 0-15,2-6 1 0,-4 2 0 16,8-6-2-16,-6-9 2 16,8 4-1-16,2-2 0 15,3-5 0-15,-5 2 1 16,8 3-1-16,-6 1 1 15,9-1 0-15,-3 10-1 0,5-2 0 16,-8 2 0-16,10 1 0 16,-7 2 0-16,8-1 0 15,-4 1-1-15,9-2 1 16,-7 1-1-16,7-2 1 16,-6-4 0-16,8 4 1 15,-15 2-1-15,2-4 0 16,-13 3 0-16,3 1 6 15,-8-2 1-15,8-2 4 16,0 3 3-16,14 1 1 16,-4-2-7-16,14 3 0 15,1 0-4-15,7 0-3 16,-11-3 0-16,5 6-1 16,-14-7 0-16,6 2 1 0,-14 1 1 15,8 1-2-15,-9-3 0 16,7 8 1-16,-8-2-2 15,6-3 2-15,-5 0-2 16,5-3 2-16,-11-3-1 16,5-2 1-16,-12 0-2 15,3-4 1-15,-5 6 1 16,3 1-2-16,0 2 3 16,4 5 0-16,-6 0 0 0,6 1 2 15,-8-3-1-15,0-3 0 16,-5-2-2-16,0-1 2 15,-11-2-4-15,0 3 5 16,-7-1 4-16,-4-2 12 16,-4-2 0-16,-1 4 11 15,-2-6 2-15,0 4 7 16,0 0-5-16,0 2 7 16,0-4-7-16,-2 6-2 15,0-6-13-15,1 2-4 16,-1-2-11-16,1 2 0 15,-1 0-5-15,0 0 2 16,1-1-3-16,-1 1-2 16,-1-2-6-16,-2-3-6 15,2-1-8-15,-4-4 0 0,-4-5 0 16,-2-4 7 0,0 3 5-16,-2-7 9 0,1 4-2 15,-1-4 4-15,4 0-2 16,-1-6 2-16,4 3-4 15,0-10 2-15,3 7-4 16,4-11-8-16,1 1-8 16,1-15-5-16,3 2 0 15,-3-9 5-15,2 7 7 16,2-6 10-16,0 16 3 0,-2-3 5 16,1 10-4-16,-1-5 3 15,-1 6-4-15,-2-3 4 16,0 8-4-16,-4-1 4 15,1 14-2-15,-2 2 3 16,4 8 0-16,-3 1 2 16,3 6-1-16,-1-6 1 15,0 4-3-15,1-2 0 16,-1 0-3-16,-1-1 1 16,-4-2 0-16,-1-5 1 15,-5 0 0-15,-8-7 1 16,0 2-2-16,-8-6 0 15,-5 3 1-15,-5-3 1 16,2 2 0-16,-9 3 7 0,1 4 4 16,-9 2 6-16,2 9 1 15,-16-1 3-15,5-2-6 16,-12 1-5-16,6 1-7 16,-12-5-1-16,14 0-5 15,-19 1 1-15,3 1 0 16,-19 1 2-16,7 4-2 15,-27 3 4-15,17 3 2 0,-14 4 3 16,12 2 3 0,-18 6 3-16,15 1-4 0,-18 2-2 15,16 3-3-15,-10 5-5 16,20-3-1-16,-10 4 1 16,15 1 0-16,-12-1 0 15,17-1 4-15,-6-3-3 16,14-8 1-16,-15-2 0 15,16-5-1-15,-16-7-2 16,10 4 3-16,-5-8-3 16,24 5 2-16,-4-2-2 15,23 0 2-15,0 0-3 16,15 6 5-16,0-4-3 16,15-4 3-16,0 5-4 15,15 1 2-15,1-4-6 16,5 0 2-16,-2 3-4 0,4-2 2 15,1 1-3-15,0-4 4 16,-1 2-5-16,8-3 0 16,-2 2-2-16,-7 1 1 15,4 3-1-15,-2-2 3 16,-4 3 1-16,-1 1 3 16,5-4-5-16,-3 14 1 15,5 11 0-15,-2 8 2 0,4 5 0 16,-1 11 7-1,1-1-2-15,1-7 4 0,-1 7-2 16,1-11 1-16,0 6-2 16,1-3 3-16,0-1-4 15,4-4 2-15,-7 0-2 16,7-9 2-16,-8 2-4 16,5-3 3-16,-6 2-3 15,1 0 2-15,-1 6-1 16,0-4 3-16,3 3-3 15,-2-9 3-15,8-1-4 16,0-10 0-16,13-8-13 16,3-12-20-16,16-20-62 15,6 1 7-15,-9-39-333 16,-16-6 62-16</inkml:trace>
  </inkml:traceGroup>
</inkml:ink>
</file>

<file path=ppt/ink/ink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15:39.4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CEB5417-DE2D-4597-91AB-6408D4CA89BF}" emma:medium="tactile" emma:mode="ink">
          <msink:context xmlns:msink="http://schemas.microsoft.com/ink/2010/main" type="inkDrawing" rotatedBoundingBox="1151,12198 19745,12265 19735,14878 1142,14811" hotPoints="18676,13594 18351,15823 1709,13391 2035,11162" semanticType="enclosure" shapeName="Rectangle"/>
        </emma:interpretation>
      </emma:emma>
    </inkml:annotationXML>
    <inkml:trace contextRef="#ctx0" brushRef="#br0">527 2011 675 0,'-6'2'226'15,"-1"-1"32"-15,4-1-189 16,3 4-29-16,3-3-30 16,10 4 0-16,2 2-10 0,7-4 5 15,4 0-6-15,8-3 6 16,-3 2-5-16,3-2 4 15,0 6-6-15,4-1 5 16,-6 0-5-16,5-2 5 16,-6 2-3-16,0-2 27 15,-2-4 5-15,4-1 20 16,-6 2 0-16,10-5 5 16,4 2-26-16,9 6-5 15,4 0-21-15,11-1 0 16,1 5-5-16,6-3 3 15,-4-2-5-15,6 5 5 16,-1 1-4-16,5-2 4 16,0 7-5-16,11 2 5 15,-6-6-4-15,3 4 4 16,-7-3-5-16,7-2 5 16,-13-4-5-16,8 4 5 0,-4-12-5 15,12 8 4-15,-6-4-3 16,11-2 3-1,-5 0-3-15,13 2 4 0,-13-3-4 16,13 5 3-16,-6-1-3 16,8 3 3-16,-15 2 0 15,15 2 4-15,-16-3-3 16,12 3 4-16,-9-1-4 0,18 2 1 16,-12 1-5-16,13 2 0 15,-12-4 0-15,9-4 6 16,-10-5-3-16,18-2 5 15,-6 1 0-15,14-3-1 16,-8 2-3-16,10 1 1 16,-13 2-5-16,16 0 5 15,-13 0-4-15,10 4 8 16,-10 0-2-16,10 1 9 16,-16-3-2-16,19 6 3 15,-10-2-7-15,17 4 1 16,-15 2-9-16,15 1 4 15,-15-1-6-15,18 3 4 16,-17-5-1-16,19 0 4 16,-15-7-5-16,22 0 5 0,-20-5-4 15,22 1 2 1,-14-1-2-16,22 1 4 0,-19 1-6 16,22 0 4-16,-15 1-3 15,15 2 3-15,-15 2-5 16,17-3 3-16,-19 4-3 15,14 3 3-15,-14 0-5 16,14 3 5-16,-19-1-2 16,18 5 1-16,-17 0-4 0,20 4 6 15,-18 1-6-15,23 5 4 16,-16-5-2 0,20 2 4-16,-19-4-5 0,17-3 4 15,-20-1-3-15,18-2 3 16,-18-3-4-16,11-4 5 15,-14 2-3-15,19 0 2 16,-19 0-4-16,20-4 3 16,-12 2-2-16,23-6 3 15,-15-5-1-15,24-4 0 16,-14 1-2-16,22-1 3 16,-14 0-4-16,19 4 0 15,-21 3 2-15,25 1 1 16,-22 1-3-16,15-2 3 15,-22 0-2-15,17-1 2 0,-26 0-3 16,12-2 3-16,-25 3-1 16,15 2 2-16,-23 2-3 15,11-2 3-15,-20 3-2 16,17 0 1-16,-20-3-3 16,16-1 4-16,-20 2-3 15,8-1 2-15,-18 4-2 16,8-4 3-16,-16 0-4 15,13-2 5-15,-13-3-4 16,2-3 2-16,-17-2-3 16,-1-3 5-16,-15 0-5 0,-1 2 5 15,-8 1-3-15,1 1 3 16,-13 0-1-16,5 3 8 16,-11 1-2-16,4-1 4 15,-4-1-3-15,-5 2 1 16,-7-1-7-16,8-6 4 15,-4-2-4-15,-1-6 3 16,4-2-4-16,3-12 4 16,-6 0-8-16,6-12 4 15,-8 6-7-15,1-12 0 16,-7-2-4-16,2-7 4 16,-7 2-3-16,3-20 4 15,-10 6 2-15,5-5 4 16,-10 5-2-16,5-5 3 0,-6 18-4 15,6-5 4-15,-5 8-4 16,5-3 3-16,-8 4-3 16,6-14 2-16,3 2-2 15,2-17-2-15,2 4-6 16,-2-13-1-16,-3 18-3 16,-8-12 4-16,-6 15 0 15,-6-3 8-15,-2 13 0 16,-4-4 5-16,0 17-2 0,-3 3 13 15,-2 15 4-15,0 7 21 16,1 7 4-16,-1 7 9 16,3 5-13-16,3 1-5 15,-3 1-23-15,2 4-19 16,2-1-21-16,-3-1-28 16,-3 2-19-16,0-5-23 15,-9-1 0-15,-6-9-4 16,-2-3 21-16,-13-3 20 15,-8 2 25-15,-13 1 22 16,-4 7 22-16,-18 4 26 16,5 4 5-16,-12 6 19 15,13 2-8-15,-17 2 3 16,11-1-18-16,-17 2-4 16,10-5-21-16,-22 4-6 0,16 3-15 15,-22-9-11-15,13 1-13 16,-27-4-12-16,7-6-8 15,-20-3 1-15,18 1 10 16,-29 5 26 0,22 7 21-16,-21 4 32 0,20 2 7 15,-27 4 12-15,25-3-15 16,-21 1-3-16,19 5-20 16,-18-4-2-16,17 1-12 0,-19 2 2 15,22 2-13-15,-18-6-5 16,14 3-9-16,-19-3-8 15,18-5-9-15,-19-4 5 16,23-2 5-16,-25-3 9 16,20 0 7-16,-13 0 13 15,16 1 2-15,-18-2 11 16,24 2 0-16,-15 0 10 16,17-2-7-16,-14 3 4 15,16 4-11-15,-19-2 1 16,25-2-10-16,-17 2 7 15,17-3-6-15,-12-2 2 16,19 0-4-16,-22 0 4 16,16 0-7-16,-17 2 5 15,15 3-2-15,-15 2 7 16,15-1-4-16,-13-1 10 16,13-3-3-16,-14 0 9 0,18-2-5 15,-14-1 8-15,15-1-8 16,-10-3 4-16,12 4-9 15,-8-4 1-15,15 0-7 16,-15-1 3-16,13 5-8 16,-16-4 5-16,8 5-4 0,-8 2 2 15,12 3-6-15,-17 1 2 16,13 4-8-16,-19 0 4 16,17 0-2-16,-24 0 6 15,23-5 2-15,-25 0 11 16,19 2-1-16,-22-2 8 15,19 0-2-15,-20 3 6 16,22-5-5-16,-16 2 1 16,18 2-7-16,-13 1 0 15,14 0-7-15,-18 4 2 16,16-2-6-16,-20 1 2 16,15 1-3-16,-19 1 4 15,18-3-4-15,-14-2 5 16,15-2-3-16,-22-2 6 15,18-6-5-15,-16-2 5 16,14 2-3-16,-19-6 5 0,22 2-6 16,-16-2 4-16,19 3-4 15,-14-5 2-15,18 4-4 16,-21-2 4-16,22 3-4 16,-14-1 4-16,11 0-4 15,-14-4 1-15,20 2-4 16,-15-3 3-16,14-7-4 15,-14 2 4-15,21 6-1 0,-8-1 4 16,11 8-2-16,-11 7 4 16,16 4-1-16,-5 5 3 15,6-5-3-15,-8 2 3 16,17 5-4-16,-12-2 2 16,14-5-4-16,1 5 3 15,16 0-3-15,-14-6 2 16,16 1-4-16,-10 0 2 15,10 2-8-15,-10-1-10 16,20-4-9-16,-6 3-3 16,17-2-1-16,-4-2 7 15,10-2 11-15,-4 7 10 16,4-4 3-16,-4 9 6 16,7-3-1-16,-5 10 8 15,9-1-1-15,-5 12 9 16,8 1-4-16,-3 13 7 0,3-4-5 15,5 10 6-15,7-8-4 16,4 6 8-16,5-1-5 16,7 13 2-16,-2-5-6 15,-1 13-2-15,3-2-7 16,4 11-2-16,3 1-4 16,4 4 1-16,2 1-4 15,9 14 2-15,-8-2-3 16,12 4-3-16,3 2-9 0,7 10-26 15,-3-14-21-15,26 0-315 16,0-19 75-16</inkml:trace>
  </inkml:traceGroup>
</inkml:ink>
</file>

<file path=ppt/ink/ink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16:26.16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1177F1B-17A9-4312-BCF4-5FB9D02F2B02}" emma:medium="tactile" emma:mode="ink">
          <msink:context xmlns:msink="http://schemas.microsoft.com/ink/2010/main" type="inkDrawing" rotatedBoundingBox="12685,6186 19536,6268 19535,6406 12684,6324" shapeName="Other"/>
        </emma:interpretation>
      </emma:emma>
    </inkml:annotationXML>
    <inkml:trace contextRef="#ctx0" brushRef="#br0">89 19 710 0,'-23'2'409'0,"2"3"-52"15,0 0-114-15,5-2-191 16,9 2-33-16,6 0-11 15,10-2-6-15,9 2-3 16,-2-3-2-16,14 1-1 16,-1 3 3-16,2-4-2 15,-1-9 1-15,9 7-1 16,-6-16 4-16,4 10-3 0,-6 2 4 16,3 0-3-16,-5 2 4 15,5 8-4 1,-1-10 4-16,6 0-4 15,1 6 3-15,9-4-2 0,-1 12 2 16,8-10-2-16,-5 0 2 16,16 0-4-16,-7-6 3 15,11-3-2-15,-1 8 2 0,16 1-2 16,-10 1 3-16,17-2-2 16,-15 4 1-16,11-3-2 15,-15-2 2-15,14-2-3 16,-15 4 3-16,16-7-3 15,-9 2 4-15,12 2-3 16,-11 5 2-16,8-4-1 16,-12 0 2-16,13 2-3 15,-17 2 2-15,13 4-2 16,-3-6 2-16,11 10-2 16,-13-2 2-16,13-1-2 15,-16-19 3-15,8 16-3 16,-10-3 2-16,10-2-1 15,-6 2 1-15,12 12-1 16,-11-6 1-16,5-7 1 16,-6 6 1-16,4-6 0 15,-8-5 4-15,12-3 3 0,-2 7 0 16,10-1 3-16,-10 4-2 16,11 4-1-16,-11 1-4 15,13-4-1-15,-13-5-3 16,19 2-1-16,-9 2 0 15,8 3 0-15,-13 0-1 16,11 1-1-16,-15 2 3 0,7-6-2 16,-6 3 1-1,9-9 0-15,-12 8 1 0,2-4-3 16,-9 5 1-16,8-7 0 16,-13 5 1-16,10-4-2 15,-5-6 2-15,8 5-1 16,-10 6 1-16,5 2-1 15,-10-1 1-15,6 5-1 16,-16 1 1-16,11-8-4 16,-12-7 4-16,6 2-2 15,-11-1 2-15,4-7-2 16,-12 8 3-16,-2 4-3 16,-11-2 3-16,2 0-6 15,-12-3 13-15,0 9 6 16,-7-7 6-16,-3 1 13 15,-2-2 17-15,-4 5-1 0,-5-8-2 16,-1 4-4-16,-1-4-5 16,-2 8 1-16,4 0-5 15,-1-3-1-15,-2 2-1 16,0 6-8-16,1-6-16 16,-2-6-10-16,2 8-29 15,1 5-98-15,-10 19-348 0,-30 17 60 16</inkml:trace>
  </inkml:traceGroup>
</inkml:ink>
</file>

<file path=ppt/ink/ink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17:24.62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9546515-33FF-426B-BE0C-2466B2EE04A1}" emma:medium="tactile" emma:mode="ink">
          <msink:context xmlns:msink="http://schemas.microsoft.com/ink/2010/main" type="inkDrawing" rotatedBoundingBox="22870,10663 32063,10613 32065,10874 22871,10924" shapeName="Other"/>
        </emma:interpretation>
      </emma:emma>
    </inkml:annotationXML>
    <inkml:trace contextRef="#ctx0" brushRef="#br0">-4 202 868 0,'-8'-6'253'16,"-1"-2"50"-16,12 1-250 15,6-1-20-15,8-3-28 16,1-1-3-16,3 1-2 15,0 0 1-15,3 6 0 16,2-3 2-16,2 3-1 16,6 3 4-16,-2-1-1 0,4 1 3 15,-4 1-1 1,6-3 3-16,-4-2-1 0,8 6 4 16,-2-2-1-1,9 4 5-15,-4 1-2 0,12 8 3 16,-5-4-2-16,5 4-1 15,-4 1-4-15,9-1-1 16,-9 0-5-16,11 1 0 16,-4-1-3-16,6-3-1 15,-7-1 1-15,9 2 0 16,-11-2-2-16,6-2 0 16,-11 1 0-16,4 4 1 15,-8-7-2-15,3 5 4 16,-7-1 5-16,5-1 8 15,-9-1 1-15,12 2 3 0,-6-6-3 16,10 1-4-16,-4-5-8 16,12-7 0-16,-8 2-4 15,6-5 0-15,-10 3 0 16,6-1 0-16,-9 1-1 16,0 4 2-16,-6 2-1 15,1 3 0-15,-8-3 0 16,0 8 9-16,-4-4 6 15,4 1 8-15,-4-4 7 16,7 3 0-16,3-3-10 0,10-5-6 16,-3 0-7-16,8-2-8 15,-5-2-1-15,9 0 3 16,-7 0-2-16,11-2 2 16,-7 1-1-16,8 1 1 15,-9 1-1-15,11 4 0 16,-6 6-2-16,8 2 0 15,-4-1-1-15,12 8 1 16,-2 2 1-16,14 2 1 16,-6 1 1-16,16 3-2 15,-9-11 0-15,7 0 0 16,-12-2-2-16,12-5 2 16,-12 4 1-16,13-2-1 15,-5 3 2-15,17 0-1 16,-14 0-3-16,21 1 2 0,-9-1 0 15,13-5-1-15,-10-1 2 16,14-2 0-16,-20-3-2 16,10 0 1-16,-15 2-1 15,11 2 1-15,-18 1 0 16,16 6 1-16,-14-1-1 16,13 6 0-16,-14 0 0 15,16 2 0-15,-17 0 0 16,16-4 1-16,-6-3-1 0,0 4 0 15,-15-4-1-15,13-1 1 16,-18 1 1-16,6-3-1 16,-9-3 1-16,14-1-1 15,-14 1 0-15,4 3-1 16,-11 5 1-16,12 6 0 16,-14 4 0-16,9 3 0 15,-7-2 1-15,11-1 0 16,-14-7-1-16,13-8 0 15,-11 0-1-15,15-3 2 16,-8-6-3-16,12-2 3 16,-9 1 1-16,12-9-1 15,-15-5 0-15,4 1 0 16,-19-6-1-16,-5 4-1 16,-18 4 1-16,-3 5 5 0,-14 0 8 15,0 8 20-15,-3-2 2 16,-5-1 14-16,0 6-2 15,-3-2-3-15,-4 1-20 16,0 1-2-16,-2 2-13 16,-5-1-2-16,4 3-6 15,1 2-30-15,1 4-44 16,9 10-383-16,-3-1 81 0</inkml:trace>
  </inkml:traceGroup>
</inkml:ink>
</file>

<file path=ppt/ink/ink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17:44.7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675C3FA-B95C-4FBA-ACAB-C9762BC5E743}" emma:medium="tactile" emma:mode="ink">
          <msink:context xmlns:msink="http://schemas.microsoft.com/ink/2010/main" type="inkDrawing" rotatedBoundingBox="4495,2171 9890,972 10683,4540 5288,5739" hotPoints="9789,3196 7468,5516 5148,3196 7468,876" semanticType="enclosure" shapeName="Circle"/>
        </emma:interpretation>
      </emma:emma>
    </inkml:annotationXML>
    <inkml:trace contextRef="#ctx0" brushRef="#br0">1111 554 975 0,'-68'23'207'0,"-13"16"96"0,9 2-292 0,-9 7-1 16,15-1-8-16,-7 3 6 15,10-7-8-15,-2 13-1 16,6 3-5-16,-11 17 3 16,10 4-3-16,-6 27 5 15,6-18 0-15,-5 21 7 16,16-9-4-16,1 22 5 15,14-18-5-15,6 35 8 16,15-20-1-16,12 8 8 0,14-16-4 16,19 19 6-16,10-16-8 15,26 20 0-15,13-5-7 16,23 24 1-16,-3-28-5 16,27 16 2-16,-5-19-6 15,34 3 4-15,-4-27 0 16,42 7 2-16,-4-24-2 15,36-4 5-15,-19-24-5 0,37-19 2 16,-30-26-2-16,30-32 4 16,-27-18-4-1,30-24 4-15,-37-1-4 0,27-22 2 16,-32 7-1-16,21-26 4 16,-32 2-6-16,20-28 4 15,-36 1-3-15,9-46 2 16,-37 9-4-16,8-19 4 15,-39 3-3-15,0-32 2 16,-34 32-4-16,-13-13 5 16,-34 15-3-16,-13-7 4 15,-23 41-2-15,-21 4 6 16,-8 30 1-16,-14 0 17 16,-14 29 6-16,-14 7 20 15,-2 12 3-15,-19-3 7 0,0 17-16 16,-15-4-7-16,8 4-21 15,-19-4-9 1,5 8-12-16,-28 1-3 0,8 5-5 16,-24 0-1-16,5 5 1 15,-21 4 3-15,15 3 4 16,-10 7 14-16,14 18 3 16,-9 12 0-16,15 14 0 0,-10 12 1 15,18 5-9-15,-12 4 3 16,21-2 0-16,0-2 1 15,24-8-1-15,-3 5-1 16,27-4-3-16,3 0-24 16,25 1-35-16,-13 18-349 15,5 0 80-15</inkml:trace>
  </inkml:traceGroup>
</inkml:ink>
</file>

<file path=ppt/ink/ink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17:46.97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C23BD20-ACB0-4167-AAC5-35CE475F8B60}" emma:medium="tactile" emma:mode="ink">
          <msink:context xmlns:msink="http://schemas.microsoft.com/ink/2010/main" type="inkDrawing" rotatedBoundingBox="16729,5036 20721,6515 19606,9526 15613,8047" hotPoints="20052,7256 18128,9180 16204,7256 18128,5332" semanticType="enclosure" shapeName="Circle"/>
        </emma:interpretation>
      </emma:emma>
    </inkml:annotationXML>
    <inkml:trace contextRef="#ctx0" brushRef="#br0">991 0 1072 0,'-109'4'235'0,"-11"17"100"15,28 11-321-15,-12 25-2 16,16 8-9-16,-2 11 3 15,15 28-5-15,-3 8 4 16,23-15-3-16,1 17 4 16,14-11-6-16,1-22 4 0,11-4-5 15,12 30 3-15,13-4-1 16,6 40 0-16,12 3-1 16,20 37 3-16,1-12-3 15,18 49 8-15,14-22 1 16,31 8 9-16,0-19-1 15,34 16 1-15,0-58-7 16,42 1 1-16,-8-24-9 16,36-18 1-16,-5-36-3 0,30-21 1 15,-27-23-5-15,23-15 1 16,-28-18-3-16,12-20 3 16,-34-2-2-16,17-20 5 15,-30-5-4-15,9-28 4 16,-26 0-2-16,12-30 6 15,-28 9-3-15,10-17 10 16,-28-9-2-16,2-43 3 16,-29 18-5-16,-13-24 4 15,-28 5-1-15,-15 3-2 16,-30 44-3-16,-21-16 9 16,-22 14-4-16,-41-9 5 15,-14 27-1-15,-35-12 6 16,-2 21-10-16,-37-14 1 15,3 28-15-15,-34-22 0 16,10 30-22-16,-48 52-18 16,24 39-18-16,-22 46 187 0,26 52-516 15</inkml:trace>
  </inkml:traceGroup>
</inkml:ink>
</file>

<file path=ppt/ink/ink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7:51:58.64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664D24A-3D68-45F2-8101-4FA89AF84F83}" emma:medium="tactile" emma:mode="ink">
          <msink:context xmlns:msink="http://schemas.microsoft.com/ink/2010/main" type="inkDrawing" rotatedBoundingBox="988,17166 23110,17016 23112,17337 990,17487" shapeName="Other"/>
        </emma:interpretation>
      </emma:emma>
    </inkml:annotationXML>
    <inkml:trace contextRef="#ctx0" brushRef="#br0">106 255 699 0,'-21'9'290'16,"-4"1"8"-16,-1 0-140 16,13-2-108-16,0-3-1 15,7-4-20-15,4 1-4 0,5 0-12 16,2-2-6-16,3 1-7 16,10-1 0-16,2 2 0 15,6 1 0-15,3 4 0 16,7-1 0-16,-7 4 1 15,6-1 0-15,-4-2-1 16,5-2 1-16,-4-2-1 16,6 2 2-16,-3-3-1 15,8 2 6-15,-6-4 3 0,8 5 4 16,1-1 1-16,10-3 1 16,1 1-5-16,8-4-4 15,-5-3-3-15,10-1-2 16,-5 1-2-16,8-6 2 15,-7 4 0-15,12-3-1 16,-10-1 0-16,8 0 0 16,-6 3-1-16,2 1-1 15,-9 2 0-15,13 0 1 16,-5 4 1-16,10-3 0 16,4-4 0-16,19-1 0 15,-9-3-1-15,11-4 0 16,-9 1-2-16,17 2 4 15,-14 5-1-15,20-1 1 16,-6 4-1-16,9-2 0 0,-11 4-1 16,18-3 2-16,-18 2 0 15,19 3 5-15,-14-3 5 16,14 4 1-16,-16 4 0 16,22 1 0-16,-16-4-4 15,20 2-4-15,-16-1-3 16,18-8 0-16,-20-1-1 15,22-1 0-15,-17 0-1 0,10-2 1 16,-14 2-2-16,14-2 2 16,-23 4 0-16,15-4-1 15,-15 5-1 1,13 0 2-16,-14 4-2 0,14 1 2 16,-14 0 0-16,12 0 0 15,-15 0-2-15,13 0 1 16,-18 1 0-16,14 1 1 15,-10 0 1-15,12-2-1 16,-20 1-3-16,16-2 1 16,-17-1 1-16,8 0 1 15,-7 4 0-15,15-2 1 16,-22 2-2-16,19 6-1 16,-15 0 0-16,13 3 2 15,-12 1 0-15,24 0 0 0,-21-3-2 16,14-5 1-16,-16 0-1 15,9-3 1-15,-16-6 1 16,20 1 0-16,-16-1-1 16,11-3 1-16,-12 1-4 15,11-3 3-15,-16 2 0 16,17-1 1-16,-7-1 0 16,10-2 0-16,-17 1-1 0,16-3-1 15,-16 1 1 1,9 0 0-16,-8 0 0 0,16 1 0 15,-15 4 0 1,10 0 0-16,-13 5-1 0,12 1 1 16,-15 2 1-16,19 3 0 15,-11 1-2-15,8-1 1 16,-10-5 0-16,13 2-1 16,-14-1 1-16,18-3 1 15,-10 3 0-15,7 6-1 16,-8-2-1-16,9 2 1 15,-14-2 1-15,18-6-1 16,-6 1 0-16,8 1 1 16,-12 1-2-16,14 4 2 15,-20 1-1-15,15-3 0 16,-6 3 0-16,10 0 0 16,-14-1-1-16,20 1 1 0,-18 0 0 15,19-2 1-15,-7 1-1 16,6-3 0-16,-13 1-1 15,14 1 1-15,-12 0 0 16,15 1 1-16,-9 1 0 16,15 1-1-16,-15 0-3 15,15 3 4-15,-18 0-1 16,17 1 0-16,-17 0-1 16,19 1 4-16,-19-1-4 0,19-2 1 15,-17-2 1-15,14 1-1 16,-18-1-1-16,16-4 2 15,-21 0-1-15,19-2 1 16,-14-4 0-16,6-2-1 16,-12 1-1-16,11 0 1 15,-16 0-1-15,16 2 3 16,-8 2-2-16,11 1 0 16,-14 0-2-16,14 3 2 15,-13-2 0-15,23 6 1 16,-14-1-1-16,14 1 1 15,-13-2-1-15,14 0 1 16,-17-9-1-16,18-1-1 16,-22 1 1-16,14-3 0 0,-18 1-1 15,7 1 2-15,-14 3 0 16,19 7 0-16,-26-2-2 16,11 4 1-16,-14 2-1 15,10 6 2-15,-16-4 2 16,25 4 0-16,-11-4 0 15,4-3 0-15,-8-4-2 16,9-6 0-16,-13-1-1 16,11-4 2-16,-9-1-1 15,11 0 0-15,-14-3-2 0,5-1 0 16,-14 4 0-16,12 0 2 16,-16 2 1-16,20 2 3 15,-9 1-1-15,8 0 0 16,-14 0-3-16,9 1 2 15,-15-1-3-15,7 0 3 16,-9-2-2-16,9 2 4 16,-13-2 0-16,14 0 7 15,-17 3 2-15,-2 1 9 16,-12-1 0-16,4 4 4 16,-17-1-3-16,-4-1 0 15,-5 3-6-15,-4-3 4 16,-12 2-4-16,-4-2 0 15,-3 2-4-15,-5-2-2 16,-4 0-13-16,0 9-79 16,1 14-346-16,-19 13 83 0</inkml:trace>
  </inkml:traceGroup>
</inkml:ink>
</file>

<file path=ppt/ink/ink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17:57.46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D27D320-2C85-479D-8898-DA7DA310CDE3}" emma:medium="tactile" emma:mode="ink">
          <msink:context xmlns:msink="http://schemas.microsoft.com/ink/2010/main" type="inkDrawing" rotatedBoundingBox="5196,8022 9859,8569 9575,10986 4912,10438" hotPoints="9848,9917 7196,10739 4726,9471 7378,8648" semanticType="enclosure" shapeName="Ellipse"/>
        </emma:interpretation>
      </emma:emma>
    </inkml:annotationXML>
    <inkml:trace contextRef="#ctx0" brushRef="#br0">806 401 645 0,'-23'-8'236'16,"-5"2"17"-16,9 1-171 16,-1 0-39-16,7 3-23 15,-1 4-7 1,2-1 8-16,-2 6-2 0,1 1 5 16,0 5-7-16,0-2 0 15,-3 6-11-15,3-4 4 0,-5 1 4 16,-2-1 9-16,-4 3 2 15,-2 1 10-15,-6 4 2 16,-1-2-1-16,-4 5-2 16,6 1 0-16,-1 2-6 15,6-1-8-15,1 5-7 16,6-7-6-16,-5 6-6 16,2-4 1-1,-2 0-2-15,3-1 3 0,0 10-2 16,0-10 3-16,0 8-6 15,0-1 6-15,-2 6-2 16,4-3 5-16,1 11-3 16,5-2 5-16,3 9-7 15,5 2 2-15,4 2-5 16,2-3 4-16,2 7-3 16,5-12 4-16,5 6-2 0,2-5 2 15,8 2-4-15,4-10 3 16,6 5-3-16,-2-11 2 15,6 1-1-15,-5-1 0 16,2 5-1-16,-4-3 2 16,7 11-2-16,-3-3 1 15,8-1 0-15,-5-6 0 16,12 5 1-16,-5-9 0 16,16 1 0-16,3 1 2 0,18-3-2 15,-5-3 0-15,14 2-2 16,-6-6 1-16,10-6-5 15,-11-3 5-15,17-3-3 16,-7-7 3-16,7-3-1 16,-14 0 3-16,8-2-3 15,-11 3 5-15,11 1-5 16,-8 3 4-16,18-4-2 16,-8 4 3-16,14-9-3 15,-9-4 4-15,14 2-5 16,-8-1 4-16,23-3-5 15,-15 2 2-15,18 0-2 16,-13-7 2-16,11-3-3 16,-19 0 3-16,13-10-3 15,-25 2 3-15,12-5-3 0,-16-3 3 16,5-7-5-16,-12 4 6 16,10-10-4-16,-16 0 2 15,7-4-2-15,-17 6 3 16,-3-8-4-16,-12 8 4 15,-2-7-4-15,-14 3 3 16,2-8-1-16,-6 7 2 16,-2-7-5-16,-7 2 7 0,-3-6-7 15,-5 9 6-15,-1-4-5 16,-7 10 6-16,-5 4-3 16,-6 9 7-16,-4 2 3 15,-3 12 6-15,-8-11-2 16,0 3 2-16,-13-16-9 15,-5-9-1-15,-19-19-8 16,-3 1 2-16,-11-16-4 16,1 9 6-16,-21-1-2 15,6 13 9-15,-19 4 3 16,-1 17 5-16,-15-2-1 16,15 9-1-16,-22-6-4 15,7-1-6-15,-17-6-4 16,12 6 0-16,-14-3 6 15,25 3 2-15,-10-3-1 16,18 3 2-16,-16-11-5 0,13-2-5 16,-16 0-4-16,12 2 0 15,-12 6-1-15,16 15 3 16,-22 3-2-16,16 11 3 16,-11 12 18-16,12 9 7 15,-18 1 14-15,18 11 5 16,-17 22-4-16,7 7-17 15,-8 18-16-15,16 16-25 16,-25 31-35-16,15 0-23 0,-22 55-290 16,-13 7-76-16</inkml:trace>
  </inkml:traceGroup>
</inkml:ink>
</file>

<file path=ppt/ink/ink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18:04.48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8C1AF12-A6EF-4FA2-9554-859DA3F3F0CF}" emma:medium="tactile" emma:mode="ink">
          <msink:context xmlns:msink="http://schemas.microsoft.com/ink/2010/main" type="inkDrawing" rotatedBoundingBox="15579,11203 21559,11159 21579,13969 15600,14012" hotPoints="21348,12355 18317,14012 15096,12762 18127,11104" semanticType="enclosure" shapeName="Ellipse"/>
        </emma:interpretation>
      </emma:emma>
    </inkml:annotationXML>
    <inkml:trace contextRef="#ctx0" brushRef="#br0">967 161 729 0,'-43'-32'172'0,"-14"1"88"16,8 10-219-1,5 11 4-15,7 12-8 0,-2 6-11 16,7 8-24-16,-2 15 6 16,3 4-10-16,-15 19 4 15,3 8-9-15,-9 19 6 16,0 0-11-16,-10 19 10 16,12-10-2-16,-5 15 11 15,6-6-8-15,-1 11 12 16,8-14-11-16,1 13 8 15,7-19-6-15,13 13 9 16,15-11-6-16,14 26 5 0,14-6-7 16,24 31 3-16,9-10-9 15,26 20 6 1,15-20-6-16,29 4 3 0,-2-31-4 16,31 1 6-16,-8-28-10 15,21-14 7-15,-10-19-5 16,25-12 8-16,-15-15-6 15,26-9 10-15,-18-2-4 0,33-3 4 16,-17-3-8-16,38-4 7 16,-15-8-8-16,44-11 6 15,-25-10-6-15,46-25 7 16,-29-11-7-16,32-21 8 16,-33-4-6-16,20-26 7 15,-40 7-9-15,12-25 7 16,-48 6-6-16,2-19 8 15,-43 16-10-15,-6-21 10 16,-42 18-10-16,-15-26-10 16,-42 17-10-16,-26-17 8 15,-34 27-7-15,-37-2 28 16,-18 36 25-16,-34 2 41 16,-13 26 9-16,-34-2 30 15,1 19-15-15,-52-4 3 16,7 14-33-16,-56 4-8 0,7 10-28 15,-63 2-6 1,26 14-18-16,-68 6 0 0,29 9-11 16,-74 15-15-16,31 9-22 15,-67 27-21-15,42 25-19 16,-60 53 17-16,57 38-303 16,-44 111 112-16</inkml:trace>
  </inkml:traceGroup>
</inkml:ink>
</file>

<file path=ppt/ink/ink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18:36.36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C91B93B-F84D-47C4-988C-79C68DE6486A}" emma:medium="tactile" emma:mode="ink">
          <msink:context xmlns:msink="http://schemas.microsoft.com/ink/2010/main" type="inkDrawing" rotatedBoundingBox="5128,9601 12213,9822 12204,10114 5119,9894" shapeName="Other"/>
        </emma:interpretation>
      </emma:emma>
    </inkml:annotationXML>
    <inkml:trace contextRef="#ctx0" brushRef="#br0">5 163 857 0,'-4'-4'237'0,"-5"4"62"16,5-1-249-16,2 2-12 16,4-1-25-16,2-1 2 15,6-2-11-15,11-4 3 16,2-3-8-16,8-7 5 15,-2-5-5-15,7 0 4 16,-10 1-3-16,3 1 4 16,-10 7-4-16,4 5 6 15,-8 3-1-15,6 2 11 16,-2 1-1-16,4 4 9 16,0 0-4-16,6-6 2 15,2 6-10-15,3-5 0 16,3 3-8-16,8-2 0 0,-2 4-3 15,5-4 1-15,-2 4-2 16,5 4 3-16,-12-6-4 16,7 3 2-16,-10 4-2 15,2-1 3-15,-7-6-3 16,8 10 6-16,-3-3-1 16,6 1 5-16,-5 2 0 0,12-2 2 15,-5-2-4-15,6 2 2 16,-5-5-5-16,6 1 1 15,-9-4-5-15,7 3 2 16,-7 2-2-16,-2 0 1 16,-4 3-1-16,6 2 1 15,-6-1-1-15,3-1 2 16,3 2-2-16,2-3 2 16,-5 2-2-16,4 3 3 15,-2-4-4-15,4 5 6 16,-4 0-3-16,8 0 3 15,-9-2-3-15,9 2 2 16,-9-5-4-16,6-1 1 16,-11-2-1-16,8-1 2 15,-9 1-3-15,6 0 3 16,-1 2-3-16,7-3 3 16,-3 5-3-16,6-3 5 0,-2 2-2 15,12 0 7 1,-8 0-3-16,13 2 2 15,-6-2-3-15,7 0-1 0,-5-1-3 16,10-4 1-16,-5-1-3 16,9-2 3-16,1 0-3 15,6-2 3-15,-7 2-3 16,8-2 3-16,-13-1-3 16,8-2 2-16,-11 2-2 0,4 0 3 15,-9-2-2-15,11 5 2 16,-9-2-3-16,8 4 4 15,1 0-4-15,-1-1 3 16,-4-2-1-16,6-4 4 16,-7 1-4-16,4 0 5 15,0-1-4-15,8 0 1 16,-7 3-3-16,10-4 2 16,-8 3-4-16,3-2 3 15,-8 0-1-15,7 5 2 16,-12 0-2-16,12-2 2 15,-7 2-3-15,7 2 2 16,-6-5-2-16,12-2 1 16,-16 3-1-16,10-1 2 0,-18 1-1 15,14 4 1-15,-13-1-2 16,11-1 2-16,-8-1-2 16,17-1 2-16,-15-1-2 15,9-2 3-15,-11 0-3 16,4 0 4-16,-10 1 1 15,4-3 2-15,-12 2 1 16,5 0 5-16,-9 2-1 16,6 0 5-16,-7 3 0 0,5-2 8 15,-8 1-4-15,5 1 7 16,-5 1-7-16,1 2 1 16,-4 1-9-16,5 1 1 15,-4-5-8-15,-1 3 0 16,-7-2-3-16,2 3 5 15,-13-1 2-15,1 2 1 16,-8-2 2-16,6 0 4 16,-9 0 0-16,1-1 2 15,-7 0 2-15,3-1 5 16,-3-1-3-16,-2 0 3 16,0 0 0-16,1 2 0 15,2-2-4-15,-4-2-4 16,-1 2-5-16,2 0-4 15,0 0-4-15,-3 0-3 16,6 2 0-16,-1-2 0 0,1 2-2 16,-1-2-2-16,1 0-22 15,2 0-96-15,8 3-105 16,3-5-246-16</inkml:trace>
  </inkml:traceGroup>
</inkml:ink>
</file>

<file path=ppt/ink/ink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23:35.0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1C3EB1C-85B6-4594-9393-670F6CCE4B17}" emma:medium="tactile" emma:mode="ink">
          <msink:context xmlns:msink="http://schemas.microsoft.com/ink/2010/main" type="writingRegion" rotatedBoundingBox="11489,3279 15682,2447 15965,3877 11773,4709"/>
        </emma:interpretation>
      </emma:emma>
    </inkml:annotationXML>
    <inkml:traceGroup>
      <inkml:annotationXML>
        <emma:emma xmlns:emma="http://www.w3.org/2003/04/emma" version="1.0">
          <emma:interpretation id="{8428CF2C-05E1-4E3B-8749-4B025BDE404B}" emma:medium="tactile" emma:mode="ink">
            <msink:context xmlns:msink="http://schemas.microsoft.com/ink/2010/main" type="paragraph" rotatedBoundingBox="11489,3279 15682,2447 15965,3877 11773,4709" alignmentLevel="1"/>
          </emma:interpretation>
        </emma:emma>
      </inkml:annotationXML>
      <inkml:traceGroup>
        <inkml:annotationXML>
          <emma:emma xmlns:emma="http://www.w3.org/2003/04/emma" version="1.0">
            <emma:interpretation id="{98925930-749D-4430-B0C6-1AFA16C6B70A}" emma:medium="tactile" emma:mode="ink">
              <msink:context xmlns:msink="http://schemas.microsoft.com/ink/2010/main" type="line" rotatedBoundingBox="11489,3279 15682,2447 15965,3877 11773,4709"/>
            </emma:interpretation>
          </emma:emma>
        </inkml:annotationXML>
        <inkml:traceGroup>
          <inkml:annotationXML>
            <emma:emma xmlns:emma="http://www.w3.org/2003/04/emma" version="1.0">
              <emma:interpretation id="{F5348A9E-B7A0-41AC-9CF5-A14D4366B1D7}" emma:medium="tactile" emma:mode="ink">
                <msink:context xmlns:msink="http://schemas.microsoft.com/ink/2010/main" type="inkWord" rotatedBoundingBox="11489,3279 13560,2868 13844,4298 11773,4709"/>
              </emma:interpretation>
              <emma:one-of disjunction-type="recognition" id="oneOf0">
                <emma:interpretation id="interp0" emma:lang="" emma:confidence="0">
                  <emma:literal>schrie</emma:literal>
                </emma:interpretation>
                <emma:interpretation id="interp1" emma:lang="" emma:confidence="0">
                  <emma:literal>bahn</emma:literal>
                </emma:interpretation>
                <emma:interpretation id="interp2" emma:lang="" emma:confidence="0">
                  <emma:literal>Sehim</emma:literal>
                </emma:interpretation>
                <emma:interpretation id="interp3" emma:lang="" emma:confidence="0">
                  <emma:literal>Seihim</emma:literal>
                </emma:interpretation>
                <emma:interpretation id="interp4" emma:lang="" emma:confidence="0">
                  <emma:literal>Schi.</emma:literal>
                </emma:interpretation>
              </emma:one-of>
            </emma:emma>
          </inkml:annotationXML>
          <inkml:trace contextRef="#ctx0" brushRef="#br0">1187-33 890 0,'-2'18'220'0,"-3"21"87"0,1 11-254 16,-1 15-3-16,1-7-6 15,3-6-4-15,4-15-13 16,2-9-6-16,1-23-12 16,7-13-2-16,4-5-4 15,2-21 2-15,9-4 0 0,-1 3 0 16,-7 7-3-16,2 9-1 16,-4 17-5-16,0 22 1 15,0 4-1-15,1 21 2 16,-4 4-1-16,-4 8 8 15,-6-14 8-15,-5 3 20 16,-6-14 9-16,-6-6 12 16,3-9-3-16,-8-1-5 15,3-8-19-15,-2-8-10 16,-1-8-30-16,0-5-50 16,8-2-23-1,3-6-136-15,14 3-172 0,7 0 11 16</inkml:trace>
          <inkml:trace contextRef="#ctx0" brushRef="#br0" timeOffset="151.6831">1524 329 292 0,'13'-23'296'0,"-6"5"-58"16,-2 7-42-16,1 19-97 0,2 10-58 16,0 21-16-16,4-4-18 15,2 14 9-15,1-12 4 16,4-3-43-16,-1-16-220 15,2-15 58-15</inkml:trace>
          <inkml:trace contextRef="#ctx0" brushRef="#br0" timeOffset="1598.5683">-281 1539 714 0,'31'-4'413'0,"6"-25"-66"16,47-21-79-16,24-5-271 15,46-17 3-15,11 3-30 0,38-8-317 16,-20 3 98 0</inkml:trace>
          <inkml:trace contextRef="#ctx0" brushRef="#br0" timeOffset="-681.9383">0 74 96 0,'0'-23'274'0,"1"2"-4"16,2 11-4-16,-3-3 19 16,-3 5-94-16,10 10-51 15,6 11-89-15,6 27-19 16,9 27-28-16,11 38 0 16,-9 6 0-16,8 33 4 15,-6-11 0-15,6 8 2 16,-8-24-3-16,8 0 0 15,-9-38-4-15,-6-7 1 0,-10-35-2 16,-4-8 2-16,-12-14-1 16,-8-12 5-16,-9-21 0 15,-9-14 3-15,-5-36-4 16,-5-48 0-16,10-12-5 16,4-13-3-16,11 2-1 15,11 10 0-15,9 37 0 16,10 13 0-16,2 27 0 15,8 11-1-15,2 25 0 0,4 22-1 16,-3 12 0 0,7 18 1-16,-4 9 1 0,1 4-1 15,-7 1 1-15,-7-6 1 16,-7-12 4-16,-12 3 12 16,-10-10 3-16,-13-5 11 15,-8 3 1-15,-9-7 0 16,-7-8-11-16,-5-5-4 15,10-8-9-15,4-4-28 16,16-3-17-16,15 3-20 16,15-1-222-16,17 16-89 15,6 4-39-15</inkml:trace>
          <inkml:trace contextRef="#ctx0" brushRef="#br0" timeOffset="-312.4761">820 335 600 0,'8'-28'287'0,"-8"-4"1"16,-1 3-121-16,-7 18-79 15,-7 22-25-15,-1 5-33 16,-4 21-8-16,4 9-17 16,5 12 2-16,4-17 1 0,7 9 5 15,8-18-2-15,9-2 0 16,-3-16-5-16,7-4-3 15,2-13 1-15,0-13 3 16,-4-12-1-16,-1-8 6 16,-8-6 4-16,-7-11 1 15,-8 4-3-15,-3 8 8 16,2 17-4-16,-4 16-2 16,7 24-4-16,3 18-1 15,4 5-8-15,9-5 0 16,4-1-1-16,5-14-1 15,6-11-3-15,6-8-17 16,-2-13-19-16,6-26-69 16,-7-11-247-16,-4-26 44 15</inkml:trace>
        </inkml:traceGroup>
        <inkml:traceGroup>
          <inkml:annotationXML>
            <emma:emma xmlns:emma="http://www.w3.org/2003/04/emma" version="1.0">
              <emma:interpretation id="{0A43F17D-EA3E-4CA0-8211-04B4C1D763F0}" emma:medium="tactile" emma:mode="ink">
                <msink:context xmlns:msink="http://schemas.microsoft.com/ink/2010/main" type="inkWord" rotatedBoundingBox="13762,2831 15682,2450 15899,3542 13978,3923"/>
              </emma:interpretation>
            </emma:emma>
          </inkml:annotationXML>
          <inkml:trace contextRef="#ctx0" brushRef="#br0" timeOffset="758.2064">1732-341 1078 0,'-3'24'224'0,"4"21"109"16,6 9-321-16,2 9 12 15,1-4 4-15,3 2 8 16,-1-9-4-16,1-6-1 16,-1-9-13-16,5 2-7 15,-4-2-8-15,0-1 0 16,-2-1-1-16,2 0 0 16,-7-6-1-16,-1-8 2 15,-1-7-1-15,-4-9 1 0,-4-8 0 16,1-20 3-1,-2-4 0-15,4-12-1 0,1 0-1 16,3 3 0-16,3 14-6 16,11 9-3-16,-1 19-1 15,3 15 1-15,-1 7-1 16,6 6 4-16,-4 1 2 16,1-5 0-16,-3-4 0 15,3-12 1-15,-5-6-3 16,2-11 4-16,-3-12 1 15,6-17 1-15,-5-9 0 16,2-6 2-16,-2 7-3 0,2 7-1 16,-2 17-2-16,5 15-3 15,-1 15-1 17,2 20 2-32,-4 8-1 0,5 7 8 0,-5 0 2 0,3-7 2 15,-3-21-1-15,-1 0 2 16,1-13-5-16,2-18 2 15,-4-6-1-15,2-6-1 16,0-4-1-16,-1 3 0 16,0 13-5-16,4 15-1 15,1 11-2-15,3 7 1 16,-1 0-1-16,0-4 4 0,-4 1 1 16,-4-11 5-16,-1-2-20 15,-4-15-49-15,-3-7-321 16,-11-42 70-16</inkml:trace>
          <inkml:trace contextRef="#ctx0" brushRef="#br0" timeOffset="1735.103">2162 708 583 0,'189'-70'347'0,"16"-9"-17"16,-24 17-144-16,29-22-45 16,-30 9-79-16,16-7-19 15,-31-3-21-15,1 1-358 16,-43 26 119-16</inkml:trace>
          <inkml:trace contextRef="#ctx0" brushRef="#br0" timeOffset="1028.4698">2342-226 883 0,'0'-16'455'0,"-2"11"1"32,-1 0-198-32,0 3-124 0,1 7-63 0,-4 10-28 15,-6-1-34-15,-11 14-107 16,-4 0-6-16,-2 7-357 15,4-10 14-15</inkml:trace>
        </inkml:traceGroup>
      </inkml:traceGroup>
    </inkml:traceGroup>
  </inkml:traceGroup>
</inkml:ink>
</file>

<file path=ppt/ink/ink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24:21.66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9ACA3B1-7CC2-438E-A4E5-30B5153F8C6D}" emma:medium="tactile" emma:mode="ink">
          <msink:context xmlns:msink="http://schemas.microsoft.com/ink/2010/main" type="inkDrawing" rotatedBoundingBox="2779,8320 5714,8512 5707,8631 2771,8439" shapeName="Other"/>
        </emma:interpretation>
      </emma:emma>
    </inkml:annotationXML>
    <inkml:trace contextRef="#ctx0" brushRef="#br0">56 2 788 0,'-19'18'228'15,"0"-3"69"-15,9-12-222 0,3 2 0 16,6-7-26-1,7 5 1-15,6-1-22 16,15 4 3-16,7 1-16 0,18 3 6 16,6-6-5-16,14 3 1 15,-7-1-9-15,11-4 4 16,-8-4-5-16,10-7 5 16,-12-4 0-16,17-8 8 15,-5 4-2-15,10 4 4 16,-17 13 13-1,0 0-11 1,74 7-11-16,4 12 12 16,2 1 1-16,0 7 5 15,-62-5-5-15,16 0-1 16,-12-2-15-16,9-4 0 16,-10-3-8-16,15 1 1 15,-21-5-2-15,0 0 3 16,-13-2-2-16,2-4 3 0,-17-3-1 15,4-3 6-15,-9 0-1 16,-2 1 16-16,-12-1 2 16,-4 1 11-16,-5 2-5 15,-1 0 1-15,-8 2-17 0,0-4-2 16,-8 2-12-16,-3 2 1 16,-6-2-3-16,-2 3-33 15,-7 3-56-15,-13 6-364 16,-9-1 68-16</inkml:trace>
  </inkml:traceGroup>
</inkml:ink>
</file>

<file path=ppt/ink/ink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25:26.3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B7EF090-E94A-4CE1-88C5-2F955FF93BA4}" emma:medium="tactile" emma:mode="ink">
          <msink:context xmlns:msink="http://schemas.microsoft.com/ink/2010/main" type="writingRegion" rotatedBoundingBox="8806,9121 12202,8358 12400,9239 9004,10003">
            <msink:destinationLink direction="with" ref="{22423FF6-C598-4495-984E-F54AD5936A2B}"/>
          </msink:context>
        </emma:interpretation>
      </emma:emma>
    </inkml:annotationXML>
    <inkml:traceGroup>
      <inkml:annotationXML>
        <emma:emma xmlns:emma="http://www.w3.org/2003/04/emma" version="1.0">
          <emma:interpretation id="{51E49538-6E29-4E7E-88AB-C323AACE6136}" emma:medium="tactile" emma:mode="ink">
            <msink:context xmlns:msink="http://schemas.microsoft.com/ink/2010/main" type="paragraph" rotatedBoundingBox="8806,9121 12202,8358 12400,9239 9004,10003" alignmentLevel="1"/>
          </emma:interpretation>
        </emma:emma>
      </inkml:annotationXML>
      <inkml:traceGroup>
        <inkml:annotationXML>
          <emma:emma xmlns:emma="http://www.w3.org/2003/04/emma" version="1.0">
            <emma:interpretation id="{C04A16D1-B073-4C07-A8F2-BDF19E831402}" emma:medium="tactile" emma:mode="ink">
              <msink:context xmlns:msink="http://schemas.microsoft.com/ink/2010/main" type="line" rotatedBoundingBox="8806,9121 12202,8358 12400,9239 9004,10003"/>
            </emma:interpretation>
          </emma:emma>
        </inkml:annotationXML>
        <inkml:traceGroup>
          <inkml:annotationXML>
            <emma:emma xmlns:emma="http://www.w3.org/2003/04/emma" version="1.0">
              <emma:interpretation id="{C8E00602-0B48-45E8-AA2E-BB7466EB686A}" emma:medium="tactile" emma:mode="ink">
                <msink:context xmlns:msink="http://schemas.microsoft.com/ink/2010/main" type="inkWord" rotatedBoundingBox="8806,9121 12202,8358 12400,9239 9004,10003"/>
              </emma:interpretation>
              <emma:one-of disjunction-type="recognition" id="oneOf0">
                <emma:interpretation id="interp0" emma:lang="" emma:confidence="0">
                  <emma:literal>wahr</emma:literal>
                </emma:interpretation>
                <emma:interpretation id="interp1" emma:lang="" emma:confidence="0">
                  <emma:literal>wahre</emma:literal>
                </emma:interpretation>
                <emma:interpretation id="interp2" emma:lang="" emma:confidence="0">
                  <emma:literal>mutier</emma:literal>
                </emma:interpretation>
                <emma:interpretation id="interp3" emma:lang="" emma:confidence="0">
                  <emma:literal>walei</emma:literal>
                </emma:interpretation>
                <emma:interpretation id="interp4" emma:lang="" emma:confidence="0">
                  <emma:literal>mater</emma:literal>
                </emma:interpretation>
              </emma:one-of>
            </emma:emma>
          </inkml:annotationXML>
          <inkml:trace contextRef="#ctx0" brushRef="#br0">898-70 964 0,'-14'13'244'0,"-6"17"73"15,4 5-273-15,0 20-22 16,6 1-1-16,4 13 12 16,6-12 9-16,8 8 7 15,1-18-2-15,8 2-7 16,0-19-17-16,6 5-10 16,-7-22-9-16,5-15 1 15,-4-11 1-15,-4-10 4 16,-5-9 2-16,-3-7 3 15,-7 2-2-15,-3-2-1 16,0 8-4-16,2 8-2 16,6 10-4-16,2 10-3 15,6 3 2-15,2 1 2 0,4 1-1 16,5-4 3-16,3-4 0 16,2-9 1-16,6-6-3 15,-1-11 1-15,-3-5-1 16,2 1 1-16,-5 12-4 15,3 11-4-15,-4 19-3 16,2 23 2-16,-4 15 2 16,5 16 1-16,-4-6 5 0,5-3 2 15,0-16-3-15,5-18-2 16,-3-20 0-16,6-11 3 16,-6-19 1-16,0-17-1 15,-10-4-3-15,-1-1-30 16,-11 5-16-16,-1 13-30 15,-4 22-9-15,5 13-6 16,4 12 28-16,8 6 7 16,2 2 22-16,5-6-199 15,-2-11-70-15,5-12-50 16</inkml:trace>
          <inkml:trace contextRef="#ctx0" brushRef="#br0" timeOffset="931.6604">1961-136 415 0,'-4'3'414'15,"-2"18"-103"-15,-2 20 4 16,0 11-235-16,3 9-26 16,3-1-16-16,4-3-2 0,4-15-7 15,4-8-10-15,0-19-2 16,6-12-8-16,-1-14-3 16,-2-20-2-16,1-10 8 15,-1-14-7-15,-3 3 2 16,-4 9-4-16,-1 13 1 15,-2 17-11-15,1 20 10 0,1 17 2 16,1 10 5 0,7 17 4-16,3-8 10 0,5-2-4 15,2-12-3-15,9-16-2 16,-2-26-4 0,4-31 1-16,1-22-3 0,-2-33-3 15,-9-7 1 1,-3-17-3-16,-11 11 0 0,-8-4-3 15,-9 26 3-15,-3 17-3 16,1 28 0-16,-1 29-3 16,3 37 2-16,6 31-3 15,7 16 2-15,4 23 7 16,5 4 10-16,3 8 16 16,-1-22 1-16,3-5 1 15,-6-19-7-15,9-9-6 16,-7-15-19-16,2-2 1 15,-3-10-4-15,-4-4 2 0,-8-8-3 16,5-5 5-16,-3-4 0 16,-6-9 7-16,-6-11-1 15,4-17 3-15,-5-12-3 16,-3-11 0-16,-2 2-5 16,3 6 1-16,0 21-4 15,4 12-2-15,7 19-4 16,11 13-1-16,2 11-1 15,1 13 3-15,4 2 1 0,2 5 6 16,-4-5-1-16,0-5 0 16,1-13-4-16,2-3 2 15,-4-16-2-15,7-11 2 16,-4-10 0-16,4-18 3 16,-4-7 1-16,1-8 0 15,-6 5 0-15,3 2-2 16,-4 19 0-16,-1 4-3 15,3 21 1-15,5 4-5 16,1 12 1-16,3 7 0 16,0 11 2-16,2-4 0 15,-6 0 3-15,2-1 1 16,0-12-1-16,5 0-1 16,-4-8-1-16,9 0 1 0,-3-6 0 15,4-4 1-15,-9-1-1 16,4-2 3-16,-9-3-3 15,7 2 1-15,-8 3-1 16,6-2 2-16,2 3-3 16,2 0 2-16,-4-4-2 15,7-5 1-15,-3-6 1 16,-4-5-1 0,-3-3 2-16,-3-7 0 0,-5 3 2 15,-7-1-22-15,-4 3-31 0,-9-9 435 16,-2-12-820-16,-9-14 387 15</inkml:trace>
          <inkml:trace contextRef="#ctx0" brushRef="#br0" timeOffset="1108.91">3236-809 1439 0,'-23'-3'364'16,"15"6"106"-16,0-2-398 15,6-1-68-15,-1 0-63 16,-2-3-37-16,0 0-374 16,-2 3 55-16</inkml:trace>
          <inkml:trace contextRef="#ctx0" brushRef="#br0" timeOffset="-635.1213">8 119 835 0,'-8'6'199'15,"6"-3"74"-15,7 4-244 0,1 3-8 16,9-1 2-16,0 6 5 16,4 3 3-16,4 4 7 15,6 9-2-15,-1 3-8 16,2 17-7-16,0 5-6 16,-8 8-6-16,-4-4-1 15,0 0 2-15,-7-21 5 16,1-17-1-16,-1-19 8 15,4-28 0-15,-2-27 1 0,3-33-5 16,0-14-2-16,3-17-7 16,-4 15-4-16,1 20-3 15,-3 29-4-15,2 34-7 16,-5 36 1-16,4 36 7 16,-1 12 6-16,-1 26 12 15,-4-1 13-15,5 5 6 16,-2-23-7-16,0-8-3 15,6-21-12-15,0-17-6 16,1-17-4-16,-2-17-39 16,-1-9-20-16,3-15-324 15,-7-4 64-15</inkml:trace>
        </inkml:traceGroup>
      </inkml:traceGroup>
    </inkml:traceGroup>
  </inkml:traceGroup>
</inkml:ink>
</file>

<file path=ppt/ink/ink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25:28.04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2423FF6-C598-4495-984E-F54AD5936A2B}" emma:medium="tactile" emma:mode="ink">
          <msink:context xmlns:msink="http://schemas.microsoft.com/ink/2010/main" type="inkDrawing" rotatedBoundingBox="9614,10545 12750,9293 12801,9420 9664,10672" semanticType="underline" shapeName="Other">
            <msink:sourceLink direction="with" ref="{7B7EF090-E94A-4CE1-88C5-2F955FF93BA4}"/>
          </msink:context>
        </emma:interpretation>
      </emma:emma>
    </inkml:annotationXML>
    <inkml:trace contextRef="#ctx0" brushRef="#br0">72 1142 1007 0,'-31'9'237'0,"5"-5"87"0,11-2-290 15,11-5-13-15,8-2-10 16,17 0-2-16,10-3 4 16,36-7 7-16,7-2 5 15,30-9 3-15,2-4 0 16,27-12-7-16,-7 0-12 15,30-11-3-15,-10-4-4 16,34-18-1-16,-7 1 2 16,19-21-1-16,-22 5 0 0,22-13 0 15,-25 21-1-15,8-6 1 16,-28 18-1-16,12 6 3 16,-31 20 1-16,7 5 2 15,-28 19-2-15,3 14 9 16,-25 11-31-16,2-15-349 15</inkml:trace>
  </inkml:traceGroup>
</inkml:ink>
</file>

<file path=ppt/ink/ink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25:55.1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C53B5ED-2EF5-4EED-A506-5EBBA1F7D2F1}" emma:medium="tactile" emma:mode="ink">
          <msink:context xmlns:msink="http://schemas.microsoft.com/ink/2010/main" type="inkDrawing" rotatedBoundingBox="5266,12047 8658,12566 8638,12697 5246,12178" semanticType="callout" shapeName="Other"/>
        </emma:interpretation>
      </emma:emma>
    </inkml:annotationXML>
    <inkml:trace contextRef="#ctx0" brushRef="#br0">20 3 852 0,'-8'-2'242'0,"1"2"53"15,4 0-242-15,0 0-25 16,4-1-22-16,4 1-2 15,5 0-4-15,6 1-2 16,5 6-1-16,5 3 3 16,3 3-1-16,7 3 4 15,0 0 1-15,4 2 2 16,-2-5-2-16,5 2 1 16,-4-3-1-16,7 3 1 15,-4-4-1-15,5-2 1 16,-7-1 5 15,-20-5 1-31,1 2-5 0,67 3 2 0,-4 3 0 16,7-1 1-16,0 3-4 15,-30-7 0-15,-2 6-3 16,7-9 0-16,-4 5-2 16,4 2 0-16,-9-4 0 15,8 2 1-15,-8 10 0 16,6-3 3-16,-5-1 1 15,10 3 7-15,-8-3 0 0,12 3 5 16,-12-1-2-16,10 3 2 16,-12-3-7-16,8 4 1 15,-7-12-6-15,9-3 0 16,-10-5-2-16,12-7 2 16,-11-2-3-16,10-1 3 15,-7 5-3-15,14-1 0 16,-11 7-1-16,8 4 0 15,-10 5-2-15,7 1 3 16,-12 4 0-16,6 1 1 16,-9-1 1-16,3 1 0 15,-9-5-1-15,4-1 1 16,-10-7-2-16,4-3 0 16,-7-2-1-16,-3 2 0 15,-14-3-1-15,1 6 5 0,-6 6 1 16,-1-6 10-16,-9 0 5 15,1 0 13-15,-1-1 4 16,-4-5 8-16,-9 6-1 16,5-1 8-16,6-1-4 15,-4 4 7-15,-4-2-9 16,2 2-3-16,-3 0-14 16,-5-2-7-16,3 1-15 0,4-1-2 15,-3-2-6-15,3 4-29 16,-1 2-25-16,0 2-56 15,1-4-24-15,6 3-320 16,4-3 72-16</inkml:trace>
  </inkml:traceGroup>
</inkml:ink>
</file>

<file path=ppt/ink/ink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25:56.8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7E645B5-E98C-4A65-AD34-97AD86B50195}" emma:medium="tactile" emma:mode="ink">
          <msink:context xmlns:msink="http://schemas.microsoft.com/ink/2010/main" type="inkDrawing" rotatedBoundingBox="11274,11943 20446,12066 20442,12394 11270,12271" shapeName="Other"/>
        </emma:interpretation>
      </emma:emma>
    </inkml:annotationXML>
    <inkml:trace contextRef="#ctx0" brushRef="#br0">0 50 792 0,'5'8'189'0,"10"3"67"0,3 1-235 16,13 2-6-16,1-1-13 15,15-8 3-15,0 0-5 16,13 1 6-16,-2-2-8 16,19 2 6-1,-8 4-5-15,17 0 5 0,-8 4 10 31,-39-7 33-31,2 1-19 0,139 21 5 16,24-3 4 0,7 2-31-16,6-6 6 15,-69-17-3-15,6-6 8 16,-29-3-3-16,23-5 2 16,-19-1-6-16,27-6 1 15,-23-2-8-15,24-2 2 16,-20 2-5-16,23-6 3 15,-19 3-5-15,18-2 4 16,-19 4-3-16,20-2 4 16,-19 3-5-16,15-5 5 15,-15 9-4-15,17-1 4 16,-19 4-5-16,20 6 14 16,-23 6-3-16,22 3 5 0,-22 1-4 15,21 4 6-15,-17 4-13 16,17 3 2-16,-21-1-3 15,20 3 5-15,-23 0-7 16,16-2 6-16,-16-3-3 16,16 2 1-16,-19-2-5 15,16-4 4-15,-21-2-5 16,14 2 4-16,-19 0-4 16,13 2 4-16,-16 2-4 15,21 5 5-15,-18-9-4 0,15 4 8 16,-20-6-3-16,15 3 5 15,-22-9-4-15,14 9 5 16,-15-3-5-16,11-3 2 16,-19-5-2-16,8 1 3 15,-14-2-3-15,6-4 2 16,-16-1-3-16,3 4 6 16,-18 0 0-16,0-5 6 15,-16 3 3-15,1 3 7 16,-15-1-3-16,0 3 0 15,-13-5-7-15,-1 5-3 16,-9 2-8-16,-2-2 1 16,-8-4-3-16,-1 11-42 15,-2-2 478-15,-8 24-818 16,-7 13 390-16</inkml:trace>
  </inkml:traceGroup>
</inkml:ink>
</file>

<file path=ppt/ink/ink79.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3-04T08:27:36.63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CEB0C6E-F2B0-4C9D-AFD1-395DA470A898}" emma:medium="tactile" emma:mode="ink">
          <msink:context xmlns:msink="http://schemas.microsoft.com/ink/2010/main" type="inkDrawing" rotatedBoundingBox="19853,16232 19910,16267 19908,16272 19850,16237" shapeName="Other"/>
        </emma:interpretation>
      </emma:emma>
    </inkml:annotationXML>
    <inkml:trace contextRef="#ctx0" brushRef="#br0">0 0 0,'0'0'16,"0"0"-1,0 0-15,0 0 16,0 0-16,0 0 15,0 0 1,0 0-16,0 0 16,41 20-1,-33-12-15,0 0 32</inkml:trace>
  </inkml:traceGroup>
</inkml:ink>
</file>

<file path=ppt/ink/ink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7:52:13.87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A68701E-AD3E-40EF-8D22-8E93E422655B}" emma:medium="tactile" emma:mode="ink">
          <msink:context xmlns:msink="http://schemas.microsoft.com/ink/2010/main" type="inkDrawing" rotatedBoundingBox="14963,3616 19615,10613 19453,10721 14801,3724" semanticType="callout" shapeName="Other">
            <msink:sourceLink direction="with" ref="{D21263C8-1342-4608-B379-F44372FE2D65}"/>
            <msink:sourceLink direction="with" ref="{1B6F2325-DFD1-4DDE-807A-19C5FE33570B}"/>
          </msink:context>
        </emma:interpretation>
      </emma:emma>
    </inkml:annotationXML>
    <inkml:trace contextRef="#ctx0" brushRef="#br0">0 0 98 0,'5'11'23'16,"2"2"6"-16,-1-1-22 15,4-4-10-15,-4 2 8 16,1-2-9-16,1 1 8 0,0-4-8 15,-2 0 9-15,3 2-10 16,-1 1 11 0,0 0-11-16,0 5 11 0,0 1-10 15,2-4 9-15,-2 5-9 16,0-5 9-16,2-7-9 16,-1 8 9-16,1 0-10 15,-3-2 11-15,2 2-10 16,1 0 9-16,-2-7-9 15,-1 20 9-15,2 0-9 16,0 1 9-16,-3 2-9 16,1 1 10-16,-1-17-11 15,-1-1 11-15,-2-1-10 16,0-2 10-16,-3 6 0 16,4 0 23-16,-1 5 5 15,-2 0 14-15,3 8-3 16,-1-7 0-16,0 9-20 0,0-6-5 15,2 6-13-15,2-7 3 16,-1-2-5-16,1-2 11 16,-2-11 10-16,0 2 20 15,-4-8 14-15,1 5 10 16,-2 0-8-16,5 1-11 16,0 6-20-16,1 7-14 15,5-6-14-15,2 0 3 0,-1-6-7 16,-1 4 6-16,4-6-8 15,-4 6 9-15,2 1-8 16,0 10 7-16,5-12-8 16,-5 8 7-16,11-2-5 15,-9 2 5-15,4 1-2 16,-6-1 2-16,7-1-7 16,-11 2 6-16,6-1 1 15,-4-2-5-15,4 3-2 16,-4 4 7-16,4-2-7 15,-1-1 0-15,4 4 0 16,-2 4 8-16,2 6-8 16,-3-7 8-16,3 9-8 15,-5-4 8-15,3-6-8 16,0-6 13-16,-1 3 5 0,-2-9 14 16,-2 9 11-16,0-4 12 15,-1 9-4-15,0-1-1 16,3 6-8-16,1-7-8 15,1 6-10-15,0-4 0 16,1 6-12-16,-2-7 3 16,8 6-9-16,-3-2 4 0,4 4-8 15,-1-5 6 1,3 2-7-16,-1-6 7 0,-1-2-8 16,-2-1 7-16,3 1-7 15,-6 1 6-15,-2 6-4 16,2-2 5-16,-2 2-6 15,-3 3 6-15,2-2-5 16,-2 0 4-16,0 4 0 16,1-3 9-16,4-9-4 15,0 25 6-15,5-2-5 16,1-5 1-16,2 3-8 16,-3 7 4-16,1-23-7 15,-3 2 5-15,0-3-7 16,-1-7 8-16,1 1-7 15,-2-5 7-15,4 1-7 16,-3-1 6-16,2 9-5 16,-4-1 7-16,5 7-4 0,-4-1 6 15,6 8-5-15,-6-7 4 16,4 10-4-16,-4-7 4 16,6-1-6-16,-1-7 6 15,2 9-6-15,-2-7 4 16,7 8-4-16,-3-4 2 15,2 7-3-15,0-6 3 0,4 4-5 16,-5-3 5 0,3 4-5-16,-6-9 6 0,5 4-6 15,-8-8 7-15,6 6-7 16,-5-3 6-16,5 7-6 16,-3 0 6-16,7 4-7 15,-7-6 7-15,5 5-7 16,-2-3 11-16,3 1-5 15,-4-3 8-15,4 5-5 16,-1 0 5-16,5 8-8 16,-5-3 3-16,4 4-8 15,-6 1 6-15,4 0-6 16,-7-7 5-16,5 5-5 16,-5-3 7-16,6 1-7 15,-1-4 6-15,0 6-7 0,0-2 7 16,3 4-7-16,-2-4 7 15,5 6-7-15,1 4 7 16,2-3-7-16,-6-10 6 16,5 11-6-16,-5-7 6 15,2 6-6-15,-4 3 7 16,7 15-7-16,-6-12 6 16,7 15-4-16,-7-15 3 15,6 7-4-15,-7-8 5 0,7-2-6 16,-7-10 7-16,9 7-7 15,-5-5 6-15,6 9-4 16,-5 4 8-16,4 13-7 16,-4-7 8-16,5 10-3 15,-8-6 6-15,8 6-5 16,-6-9 6-16,8 12-4 16,-7-9 2-16,9 9-6 15,-6-10 3-15,7 8-7 16,-8-13 4-16,5 10-4 15,-7-12 7-15,7 16-7 16,-3-12 7-16,6 14-6 16,-5-10 4-16,2 1-6 15,-7-19 5-15,-6 1-6 16,-7-20 5-16,-3-2-5 0,-8-15 4 16,3-2-3-16,4-14-310 15,-19-8 104-15</inkml:trace>
  </inkml:traceGroup>
</inkml:ink>
</file>

<file path=ppt/ink/ink80.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3-04T08:27:36.33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AD24585-0FB4-46BE-8381-0F1F079B8548}" emma:medium="tactile" emma:mode="ink">
          <msink:context xmlns:msink="http://schemas.microsoft.com/ink/2010/main" type="inkDrawing" rotatedBoundingBox="27641,17610 27656,17610 27656,17625 27641,17625" shapeName="Other"/>
        </emma:interpretation>
      </emma:emma>
    </inkml:annotationXML>
    <inkml:trace contextRef="#ctx0" brushRef="#br0">0 0 0,'0'0'0,"0"0"0,0 0 0</inkml:trace>
  </inkml:traceGroup>
</inkml:ink>
</file>

<file path=ppt/ink/ink8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27:38.0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6CF8801-F0E9-4975-9785-4CFA4A4B1E18}" emma:medium="tactile" emma:mode="ink">
          <msink:context xmlns:msink="http://schemas.microsoft.com/ink/2010/main" type="writingRegion" rotatedBoundingBox="9614,12742 12120,11884 12540,13112 10035,13970"/>
        </emma:interpretation>
      </emma:emma>
    </inkml:annotationXML>
    <inkml:traceGroup>
      <inkml:annotationXML>
        <emma:emma xmlns:emma="http://www.w3.org/2003/04/emma" version="1.0">
          <emma:interpretation id="{D5992992-21D0-489E-97F8-883CC775EF32}" emma:medium="tactile" emma:mode="ink">
            <msink:context xmlns:msink="http://schemas.microsoft.com/ink/2010/main" type="paragraph" rotatedBoundingBox="9614,12742 12120,11884 12540,13112 10035,13970" alignmentLevel="1"/>
          </emma:interpretation>
        </emma:emma>
      </inkml:annotationXML>
      <inkml:traceGroup>
        <inkml:annotationXML>
          <emma:emma xmlns:emma="http://www.w3.org/2003/04/emma" version="1.0">
            <emma:interpretation id="{864DEAAE-962F-4CAB-BC31-34EEAE91F191}" emma:medium="tactile" emma:mode="ink">
              <msink:context xmlns:msink="http://schemas.microsoft.com/ink/2010/main" type="line" rotatedBoundingBox="9614,12742 12120,11884 12540,13112 10035,13970"/>
            </emma:interpretation>
          </emma:emma>
        </inkml:annotationXML>
        <inkml:traceGroup>
          <inkml:annotationXML>
            <emma:emma xmlns:emma="http://www.w3.org/2003/04/emma" version="1.0">
              <emma:interpretation id="{4E76DCA3-0677-41BF-97B8-F9BB32D06E78}" emma:medium="tactile" emma:mode="ink">
                <msink:context xmlns:msink="http://schemas.microsoft.com/ink/2010/main" type="inkWord" rotatedBoundingBox="9745,13123 10761,12775 11052,13622 10035,13970"/>
              </emma:interpretation>
              <emma:one-of disjunction-type="recognition" id="oneOf0">
                <emma:interpretation id="interp0" emma:lang="" emma:confidence="1">
                  <emma:literal/>
                </emma:interpretation>
              </emma:one-of>
            </emma:emma>
          </inkml:annotationXML>
          <inkml:trace contextRef="#ctx0" brushRef="#br0">103 68 1093 0,'-15'0'263'0,"-1"11"94"16,-3 20-306-16,2 0-35 0,-2 13 2 15,8-3-5-15,4 6-2 16,10-6-5 0,9 3 2-16,2-8-6 0,7-5 2 15,0-13-6-15,4-12 1 16,-2-17 0-16,4-20 6 15,-3-11-3-15,-1-17 6 16,-5-5 1-16,-7-2 0 16,-9 7-1-16,-5 8 17 15,-4 19 4-15,-7 9 11 16,-1 15 4-16,2 11-2 16,-3 7-16-16,1 11-8 15,5 5-9-15,4 5-4 16,3 0 0-16,8-3-1 15,1-10-1-15,9-5 1 16,-1-8-25-16,4-10-76 16,0-10 19-16,0 0-348 0,-8-3 45 15</inkml:trace>
          <inkml:trace contextRef="#ctx0" brushRef="#br0" timeOffset="-374.0911">-489 141 840 0,'-2'-3'229'0,"2"1"72"16,2 4-239-1,1 9 3-15,2 2-16 0,1 10 4 16,3 3-11-16,4 9-1 16,1-3-14-16,6 6-4 15,-1-2-8-15,5 6-3 16,4-5-5-16,0 9-2 16,-6-7-1-16,4 12-3 15,-3-1 7-15,-7 11 1 16,-6-6 4-16,3 7-2 15,-2-8 2-15,-1-7-7 16,0-18 1-16,-1-4-4 16,-4-12 4-16,-5-5 0 15,-5-8 13-15,1-3-1 16,-6-9 3-16,-3-9-2 0,0-7-1 31,-5-12-12-31,-1-4-1 0,-1-12-3 0,-3 6 0 16,-1-7-1-16,5 14 1 15,-2-9-1-15,6 11 0 16,7-4 1-16,3 2-2 16,2-12-3-16,8 11-1 15,11-8 0-15,2 8 0 16,3-4 0-16,1 17 2 16,9 4-1-16,-10 14 1 0,5 8-5 15,-3 10 2-15,0 3-3 16,-10 7 2-16,6 6-2 15,-9 2 4-15,-5 4 0 16,-4 1 4-16,-1 0 0 16,-8-5 2-1,-3 1 9-15,-4-3 7 0,-4 0 10 16,-1-6 7-16,-4-4 1 16,5-4-5-16,-1-2-8 15,7-2-10-15,-8-1-8 16,11 3-4-16,7 3-32 15,1 2-27-15,4-1-57 16,13 3-317-16,7-11 60 16</inkml:trace>
          <inkml:trace contextRef="#ctx0" brushRef="#br0" timeOffset="442.3037">437-106 1052 0,'0'1'283'16,"-2"1"100"-16,-7 1-298 0,2 13-19 16,1-1-15-16,-9 18-20 15,-1-1-20-15,6 15-7 16,5-3 1-16,2 5-1 16,8-16 1-16,8-2-2 15,-5-11-1-15,3-11-10 16,2-12-2-16,7-7-11 15,-1-9-2-15,10-4-1 16,-1-3 7-16,3 3 4 16,-7 12 9-16,-1 2 1 15,-4 9-2-15,-6 9 0 16,-3 2-2-16,-3 9 8 16,-4 4 6-16,-2 5 15 15,-1-3 7-15,-1 2 16 16,-2-5-1-16,-4-3 4 15,-4-7-10-15,-2-5-1 0,0-2-13 16,-5-4-4-16,-2-4-7 16,3 1-4-16,0 4-5 15,4-2-5-15,7 4 0 16,8 5-33-16,-1 3-18 16,7 0-43-16,2-3-17 15,3-5-324-15,0-10 92 0</inkml:trace>
        </inkml:traceGroup>
        <inkml:traceGroup>
          <inkml:annotationXML>
            <emma:emma xmlns:emma="http://www.w3.org/2003/04/emma" version="1.0">
              <emma:interpretation id="{FC98A8FF-1267-4A6E-B1B2-3EE96F2345BE}" emma:medium="tactile" emma:mode="ink">
                <msink:context xmlns:msink="http://schemas.microsoft.com/ink/2010/main" type="inkWord" rotatedBoundingBox="10708,12368 10764,12349 10786,12415 10730,12434"/>
              </emma:interpretation>
              <emma:one-of disjunction-type="recognition" id="oneOf1">
                <emma:interpretation id="interp1" emma:lang="" emma:confidence="0">
                  <emma:literal>.</emma:literal>
                </emma:interpretation>
                <emma:interpretation id="interp2" emma:lang="" emma:confidence="0">
                  <emma:literal>&lt;</emma:literal>
                </emma:interpretation>
                <emma:interpretation id="interp3" emma:lang="" emma:confidence="0">
                  <emma:literal>&gt;</emma:literal>
                </emma:interpretation>
                <emma:interpretation id="interp4" emma:lang="" emma:confidence="0">
                  <emma:literal>5</emma:literal>
                </emma:interpretation>
                <emma:interpretation id="interp5" emma:lang="" emma:confidence="0">
                  <emma:literal>4</emma:literal>
                </emma:interpretation>
              </emma:one-of>
            </emma:emma>
          </inkml:annotationXML>
          <inkml:trace contextRef="#ctx0" brushRef="#br0" timeOffset="2844.2519">531-565 1259 0,'-29'-13'313'0,"11"10"99"16,8 3-362-16,12-1-36 16,1-9-77-16,0 0-43 15,19-3-306-15,-8-7 24 16</inkml:trace>
        </inkml:traceGroup>
        <inkml:traceGroup>
          <inkml:annotationXML>
            <emma:emma xmlns:emma="http://www.w3.org/2003/04/emma" version="1.0">
              <emma:interpretation id="{C8CD6A4F-8D6B-4A54-98E4-62CF117C2CF7}" emma:medium="tactile" emma:mode="ink">
                <msink:context xmlns:msink="http://schemas.microsoft.com/ink/2010/main" type="inkWord" rotatedBoundingBox="10774,12463 11825,12103 12124,12977 11073,13337"/>
              </emma:interpretation>
              <emma:one-of disjunction-type="recognition" id="oneOf2">
                <emma:interpretation id="interp6" emma:lang="" emma:confidence="1">
                  <emma:literal/>
                </emma:interpretation>
              </emma:one-of>
            </emma:emma>
          </inkml:annotationXML>
          <inkml:trace contextRef="#ctx0" brushRef="#br0" timeOffset="663.884">724-93 990 0,'3'-4'248'0,"1"8"75"0,2 12-261 15,2 8-45-15,0 11 14 16,-3 13 4-16,0 13 2 15,2-7-10-15,1-4-1 16,1-11-15-16,1-9 2 16,1-14-5-16,-1-8-39 15,-5-10 214-15,-2-9-549 16,-3-12 214-16</inkml:trace>
          <inkml:trace contextRef="#ctx0" brushRef="#br0" timeOffset="1566.7078">862-625 1067 0,'0'-10'258'0,"2"12"85"16,6 16-310-1,3 21-8-15,5 13-8 0,5 22 12 16,2 4 1-16,3 10 1 15,-2-13-7-15,4-3-6 16,-2-22-8-16,-2 1-2 16,-1-14-2-16,-5-6-1 15,-4-5 0-15,-9-3-2 16,0-12 3-16,-7-2 5 16,2-9 2-16,-8-10-1 15,-3-13-1-15,-10-6-1 16,0-9-4-16,-13-6-2 15,8 2 2-15,-2 6-1 16,10 8 0-16,2 7-3 16,10 13-3-16,-1 1 1 15,7 7-2-15,0 0 1 0,2 0-1 16,1 2 3-16,4 0-1 16,6-6-1-16,3 1 2 15,11-13-2-15,-1-2 0 16,7-12-2-16,-1 6 3 15,10-7 0-15,-4 5 0 16,5 11-2-16,-4 10-3 16,0 20-10-16,-11 13-4 0,-7 22 1 15,-8 7 1-15,-7 9 5 16,-6-16 13-16,-1 5 10 16,-2-19 2-16,1-8 3 15,4-12 1-15,2-6-8 16,1-15-5-16,2-14-1 15,-1-11-3-15,6-20-15 16,-3-6-5-16,3-1 1 16,-4 10-5-16,5 14-5 15,-2 25 9-15,4 25 5 16,-1 10-2-16,7 21 2 16,1-1 7-16,0 7 11 15,1-9 4-15,1-4 6 16,-3-18 1-16,0-7 3 15,1-17-4-15,0-17-1 16,-2-13 0-16,-1-18 0 0,-4-10-1 16,-4-9 0-16,-3 4-2 15,-8 2 0-15,2 20 2 16,1 14-2-16,0 18 1 16,-3 9-1-16,2 14-1 15,-4 6-2-15,4-1 6 16,-4 3 0-16,4 0 2 0,-4-7 0 15,7-6 1-15,-8-7-6 16,3-4 0-16,-3-8-3 16,3-2-1-16,-7-10-3 15,4-2 2-15,3 3-28 16,-3 2-16-16,1 5-47 16,0 9-24-16,2 9-310 15,2 4 73-15</inkml:trace>
        </inkml:traceGroup>
        <inkml:traceGroup>
          <inkml:annotationXML>
            <emma:emma xmlns:emma="http://www.w3.org/2003/04/emma" version="1.0">
              <emma:interpretation id="{0BECD770-9C85-4EA7-AE6A-B2A3FAA0DEF5}" emma:medium="tactile" emma:mode="ink">
                <msink:context xmlns:msink="http://schemas.microsoft.com/ink/2010/main" type="inkWord" rotatedBoundingBox="11918,12577 12311,12442 12465,12892 12072,13027"/>
              </emma:interpretation>
              <emma:one-of disjunction-type="recognition" id="oneOf3">
                <emma:interpretation id="interp7" emma:lang="" emma:confidence="0">
                  <emma:literal>W</emma:literal>
                </emma:interpretation>
                <emma:interpretation id="interp8" emma:lang="" emma:confidence="0">
                  <emma:literal>y</emma:literal>
                </emma:interpretation>
                <emma:interpretation id="interp9" emma:lang="" emma:confidence="0">
                  <emma:literal>w</emma:literal>
                </emma:interpretation>
                <emma:interpretation id="interp10" emma:lang="" emma:confidence="0">
                  <emma:literal>v</emma:literal>
                </emma:interpretation>
                <emma:interpretation id="interp11" emma:lang="" emma:confidence="0">
                  <emma:literal>Y</emma:literal>
                </emma:interpretation>
              </emma:one-of>
            </emma:emma>
          </inkml:annotationXML>
          <inkml:trace contextRef="#ctx0" brushRef="#br0" timeOffset="2360.6488">1723-304 809 0,'-1'-1'304'0,"-12"-9"35"16,9 5-205-16,-2-3-56 15,6 0-35-15,-3-7-10 16,8 10-19-16,4-8-8 15,3 6-2-15,7-4 2 16,-1 3 4-16,1 0 4 16,-7 3 2-16,1 0-3 15,-5 11-1-15,5 9-5 16,-10 6-3-16,10 14 0 0,-5 2 2 16,2 9-3-16,-4 3 2 15,6 1-3-15,-6-6 0 16,7 2-1-16,-6-14 2 15,2-7-1-15,0-9 1 16,-3-16-3-16,0-6 1 16,3-12-3-16,-6-12 1 15,-2-14 2-15,-1 0 0 16,-4-16 2-16,-3 8 2 0,-3 3 1 16,2 13-2-16,0 8-1 15,5 17-5-15,0 9 0 16,8 17-1-16,3 13-1 15,0-1 3-15,6 9 4 16,3-5 0-16,2-10 1 16,-3-11-1-16,2-11 2 15,-2-9-3-15,1-16 2 16,-3-7-3-16,1-13 4 16,-6 1-2-16,0-7 3 15,-9 11-3-15,-7 3 2 16,1 17-11-16,-3 3-26 15,3 13-23-15,0 7-24 16,4 3-4-16,4 6-297 0,1 7 100 16</inkml:trace>
        </inkml:traceGroup>
      </inkml:traceGroup>
    </inkml:traceGroup>
  </inkml:traceGroup>
</inkml:ink>
</file>

<file path=ppt/ink/ink8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28:04.28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C9BC073-94FE-41BA-B292-B588339DBFDC}" emma:medium="tactile" emma:mode="ink">
          <msink:context xmlns:msink="http://schemas.microsoft.com/ink/2010/main" type="writingRegion" rotatedBoundingBox="7020,17068 10230,16743 10317,17601 7107,17926">
            <msink:destinationLink direction="with" ref="{F2E60D0C-80F6-40C4-8469-9AE22D5F33DB}"/>
          </msink:context>
        </emma:interpretation>
      </emma:emma>
    </inkml:annotationXML>
    <inkml:traceGroup>
      <inkml:annotationXML>
        <emma:emma xmlns:emma="http://www.w3.org/2003/04/emma" version="1.0">
          <emma:interpretation id="{26CDAF6C-A083-4027-BF40-2198043B1D71}" emma:medium="tactile" emma:mode="ink">
            <msink:context xmlns:msink="http://schemas.microsoft.com/ink/2010/main" type="paragraph" rotatedBoundingBox="7020,17068 10230,16743 10317,17601 7107,17926" alignmentLevel="1"/>
          </emma:interpretation>
        </emma:emma>
      </inkml:annotationXML>
      <inkml:traceGroup>
        <inkml:annotationXML>
          <emma:emma xmlns:emma="http://www.w3.org/2003/04/emma" version="1.0">
            <emma:interpretation id="{43369852-2F84-4F10-B3DF-1A3E47CADF85}" emma:medium="tactile" emma:mode="ink">
              <msink:context xmlns:msink="http://schemas.microsoft.com/ink/2010/main" type="line" rotatedBoundingBox="7020,17068 10230,16743 10317,17601 7107,17926"/>
            </emma:interpretation>
          </emma:emma>
        </inkml:annotationXML>
        <inkml:traceGroup>
          <inkml:annotationXML>
            <emma:emma xmlns:emma="http://www.w3.org/2003/04/emma" version="1.0">
              <emma:interpretation id="{BAFD0C3C-91AB-4729-B7D5-E1C5BA9E483A}" emma:medium="tactile" emma:mode="ink">
                <msink:context xmlns:msink="http://schemas.microsoft.com/ink/2010/main" type="inkWord" rotatedBoundingBox="7047,17335 7645,17274 7704,17866 7107,17926"/>
              </emma:interpretation>
              <emma:one-of disjunction-type="recognition" id="oneOf0">
                <emma:interpretation id="interp0" emma:lang="" emma:confidence="1">
                  <emma:literal/>
                </emma:interpretation>
              </emma:one-of>
            </emma:emma>
          </inkml:annotationXML>
          <inkml:trace contextRef="#ctx0" brushRef="#br0">12 26 615 0,'0'-13'365'16,"-9"5"-38"-16,6 5-57 15,3 1-196-15,0 4-4 16,2 3-17-16,6 1-13 16,2 1-24-16,6 7-10 15,2 4-5-15,8 8 2 16,1 8-1-16,4 7 2 16,-3 4 1-16,-1 9 3 0,-6-1-4 15,-1 7 2 1,-6-3-1-16,3-4 0 0,-8-10-3 15,9-11 3-15,-8-16-2 16,1-16 2-16,-1-13 0 16,3-27 4-16,-3-14-2 15,1-19-1-15,-3 2 0 16,-1-12-2-16,-1 23-3 16,-1 7 0-16,1 17 0 15,-1 12-1-15,2 15-3 0,1 8 2 16,0 6-1-16,3 8 0 15,2 3 2-15,2 5 0 16,0 0 1-16,2 5 0 16,0-3-2-16,4 3 1 15,-2-4-2-15,1 6 2 16,-4-2-2-16,0-2 4 16,-6-3-1-16,1 2 2 15,-1-8-1-15,-4-6 1 16,-4-10-10-16,1-12 6 15,-6-13-386-15,-10-24 122 16</inkml:trace>
        </inkml:traceGroup>
        <inkml:traceGroup>
          <inkml:annotationXML>
            <emma:emma xmlns:emma="http://www.w3.org/2003/04/emma" version="1.0">
              <emma:interpretation id="{CC3C6DE0-99F4-46A2-9556-7148461E017A}" emma:medium="tactile" emma:mode="ink">
                <msink:context xmlns:msink="http://schemas.microsoft.com/ink/2010/main" type="inkWord" rotatedBoundingBox="8053,17277 9076,17174 9115,17562 8092,17666"/>
              </emma:interpretation>
              <emma:one-of disjunction-type="recognition" id="oneOf1">
                <emma:interpretation id="interp1" emma:lang="" emma:confidence="1">
                  <emma:literal/>
                </emma:interpretation>
              </emma:one-of>
            </emma:emma>
          </inkml:annotationXML>
          <inkml:trace contextRef="#ctx0" brushRef="#br0" timeOffset="1294.3902">1150-70 911 0,'-8'-1'286'0,"-5"4"71"15,3-1-248-15,-6 4-15 16,0 4-27-16,0 8-5 15,1 1-26-15,-1 7-8 16,6 2-16-16,4 4-3 0,4-1-8 16,7 8-1-16,5-8-2 15,3 6 0-15,3-3 0 16,3-6 1-16,-2-7 1 16,-1-3 1-16,-2-10-1 15,-2-7 2-15,-6-6 1 16,-1-16 3-16,-5-3 0 0,-5-15 3 15,-1-3-2-15,-4-7 2 16,2 10-6-16,6 4-1 16,4 14-3-16,6 9-4 15,5 16-2-15,6 12 1 16,2 10 1-16,7 6 3 16,-2 2 2-16,5 2 3 15,-5-12-1-15,1-4 0 16,-4-14-1-16,5-16-1 15,-4-3 2-15,2-17 1 16,-5-6 0-16,2 0 2 16,-12 9 0-16,7 6-6 15,-3 17-1-15,-3 14-2 16,3 13 0-16,6 11 1 16,-6 2 3-16,1-1 3 15,7-2-1-15,-2-14 0 0,1-12-1 16,3-17 3-1,-2-18 0-15,-4-20 1 16,0-8 0-16,-2-5 1 0,-4 9-3 16,1 16-5-16,-2 27-3 15,5 20 0-15,0 16-1 16,7 17 9-16,-5 2 6 16,6 6 5-16,-4-9 0 15,3-7 3-15,-6-23-9 0,6-2-2 16,-4-17-2-16,1-5 1 15,-8-7-2 1,-3 1-9-16,-6-2-23 0,-2 8-63 16,-7 4 489-16,2 22-818 15,-2 12 383-15</inkml:trace>
        </inkml:traceGroup>
        <inkml:traceGroup>
          <inkml:annotationXML>
            <emma:emma xmlns:emma="http://www.w3.org/2003/04/emma" version="1.0">
              <emma:interpretation id="{DA4F75C6-D425-4B7D-9CA7-485A071B7E1B}" emma:medium="tactile" emma:mode="ink">
                <msink:context xmlns:msink="http://schemas.microsoft.com/ink/2010/main" type="inkWord" rotatedBoundingBox="9180,16849 10230,16743 10310,17535 9260,17641"/>
              </emma:interpretation>
              <emma:one-of disjunction-type="recognition" id="oneOf2">
                <emma:interpretation id="interp2" emma:lang="" emma:confidence="0">
                  <emma:literal>hin</emma:literal>
                </emma:interpretation>
                <emma:interpretation id="interp3" emma:lang="" emma:confidence="0">
                  <emma:literal>dir</emma:literal>
                </emma:interpretation>
                <emma:interpretation id="interp4" emma:lang="" emma:confidence="0">
                  <emma:literal>dein</emma:literal>
                </emma:interpretation>
                <emma:interpretation id="interp5" emma:lang="" emma:confidence="0">
                  <emma:literal>di</emma:literal>
                </emma:interpretation>
                <emma:interpretation id="interp6" emma:lang="" emma:confidence="0">
                  <emma:literal>tir</emma:literal>
                </emma:interpretation>
              </emma:one-of>
            </emma:emma>
          </inkml:annotationXML>
          <inkml:trace contextRef="#ctx0" brushRef="#br0" timeOffset="2102.4093">2135-472 954 0,'0'5'237'0,"0"2"83"16,8 10-264-16,2 1-24 15,11 20 14-15,1 10-3 16,6 22 6-16,0-2-8 16,4 16-1-16,0-6-19 15,6-1-6-15,-4-16-10 16,0-1-1-16,-8-19-1 0,-5-6 0 16,-10-9 1-16,-4-14 6 15,-9-6 11-15,-8-14 5 16,-6-13 0-16,-10-24 3 15,-1-6-8-15,-6-14-9 16,4 7-8-16,8 9 2 16,11 23-6-16,4 15-2 15,12 21 0-15,9 17 1 16,3 7 2-16,9 13 8 16,1 2 5-16,1-5 4 15,-5-17-2-15,5-5-3 16,-9-19-5-16,6-10-3 15,-5-12-2-15,2-14 2 16,-7-10 1-16,-2-8 3 16,-4 3-3-16,-3 7 0 15,-2 17-4-15,3 14-5 0,1 17-3 16,4 19 3-16,4 8-1 16,5 11 3-16,-1 4 5 15,5-1 1-15,-5-14-2 16,4-11 0-16,-6-18-2 15,7-20 1-15,-1-14-3 16,-6-20 4-16,0-4 1 16,1-4 0-16,-9 12-1 0,-3 12-4 15,9 22-6-15,-1 17 0 16,3 17 1-16,2 11 0 16,0 7 5-16,4-2 5 15,-3-7 0-15,0-8 1 16,-1-12-2-16,0-19 1 15,-5-6 0-15,0-13 2 16,-3-3-1-16,0-6 2 16,-3 5-2-16,0 4-1 15,-4 13-4-15,-1 5-2 16,0 7-2-16,-2 6 1 16,-3 3 2-16,-3 0-37 15,0 0-46-15,-6-3-348 16,1-8 61-16</inkml:trace>
          <inkml:trace contextRef="#ctx0" brushRef="#br0" timeOffset="2295.5494">2831-542 959 0,'-9'9'403'0,"-7"-8"20"16,-3-2-191-16,6 2-162 15,5 1-12-15,1-4-21 16,2 1-22-16,4 1-70 0,-12-7-385 16,-2 2 106-16</inkml:trace>
        </inkml:traceGroup>
      </inkml:traceGroup>
    </inkml:traceGroup>
  </inkml:traceGroup>
</inkml:ink>
</file>

<file path=ppt/ink/ink8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28:07.42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2E60D0C-80F6-40C4-8469-9AE22D5F33DB}" emma:medium="tactile" emma:mode="ink">
          <msink:context xmlns:msink="http://schemas.microsoft.com/ink/2010/main" type="inkDrawing" rotatedBoundingBox="7165,18073 11177,17462 11215,17707 7202,18318" semanticType="underline" shapeName="Other">
            <msink:sourceLink direction="with" ref="{5C9BC073-94FE-41BA-B292-B588339DBFDC}"/>
          </msink:context>
        </emma:interpretation>
      </emma:emma>
    </inkml:annotationXML>
    <inkml:trace contextRef="#ctx0" brushRef="#br0">59 687 772 0,'-31'21'350'15,"10"-13"-5"-15,13 1-155 16,13-7-155-16,7-12-11 16,13-1-19-16,19-7-5 15,-2-6 0-15,18-12 4 16,2 7 0-16,11-7 0 16,-5 2-1-16,20-1 0 0,-4 5-2 15,13 0 0-15,-6 2-2 16,16-1 2-16,-9 1-1 15,17 2 1-15,-3 0-1 16,16 8 3-16,-6 9-1 16,17 7 3-16,-12 7 0 15,10 8 1-15,-10-2-2 0,16 1 2 16,-17-7 1-16,17-7 3 16,-10-6-1-16,13-7 0 15,-23-6-2-15,10-3-3 16,-19 1-3-16,6-3-1 15,-17 0 9-15,8-1 9 16,-16 2 6-16,1-1 14 16,-20 7 5-16,4 1-2 15,-17 5-10-15,-3 2-4 16,-13 9-12-16,-3-4-1 16,-13 4-5-16,-4 2-1 15,-10 0 7-15,-13-3-150 16,-18 4-286-16,-22-19 56 15</inkml:trace>
  </inkml:traceGroup>
</inkml:ink>
</file>

<file path=ppt/ink/ink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31:28.23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88C7532-2EBB-49F8-B131-3FF70369C924}" emma:medium="tactile" emma:mode="ink">
          <msink:context xmlns:msink="http://schemas.microsoft.com/ink/2010/main" type="inkDrawing" rotatedBoundingBox="12448,4614 23640,4572 23642,4997 12450,5039" semanticType="callout" shapeName="Other">
            <msink:sourceLink direction="with" ref="{DADA0CD7-1ED0-423F-8870-10859E133020}"/>
          </msink:context>
        </emma:interpretation>
      </emma:emma>
    </inkml:annotationXML>
    <inkml:trace contextRef="#ctx0" brushRef="#br0">-2 10 518 0,'0'0'226'16,"0"0"10"-16,-2 0-144 0,4 0-7 15,0 0-45 1,2-2-10-16,1 2-12 0,5-3-5 15,1 3-8-15,2-3-2 16,-3 3-3-16,0-2 1 16,-5 1-1-16,-2 1 2 15,-3 0 12-15,0 0 25 16,2 0 7-16,-2 1 16 16,-2-1 3-16,4-1-7 15,-2-1-25-15,0 4-9 16,-2-4-16-16,2 2-7 15,0 0-7-15,0 0 1 16,2 2-1-16,1-1 1 16,-3 1 3-16,-2 0 0 15,2 1 1-15,0-2 2 0,-3-1-2 16,3 2 0-16,0 0 1 16,-2 1-2-16,-1-1-2 15,2 1 1-15,-3 0 2 16,3 0 1-16,-1-1 0 15,2 1-1-15,-2-3-3 16,1 2-1-16,-1 1-3 0,1-1 2 16,-3-1 2-16,-1 4 7 15,2-2 2-15,0 1 4 16,0-1 0-16,3 0 0 16,0 2-4-16,1-5-2 15,3 0-2-15,2 2 0 16,-1 2-1-16,3-2 1 15,2 5 0-15,-1 1 0 16,0-3-1-16,4-2 0 16,-5 2 0-16,3-4 1 15,-1-1-1-15,-1 2 2 16,0 0-1-16,2 2 1 16,0-2 0-16,2 1 0 15,2 4 0-15,4-9-2 16,-2 2 0-16,2 3 1 15,-1-3-2-15,1-3 2 0,-1 6-1 16,5-4 0-16,-4 2 0 16,2 6 1-16,1-4-2 15,3 4 3-15,-3 1-2 16,5-2 2-16,-3-1-2 16,4 5 1-16,-5-2-1 15,6 3 2-15,-5-1-2 16,5-4 1-16,-3 1-1 15,4-5 1-15,-6 1-1 0,2 0 1 16,-3 2 0-16,-1 0 6 16,-2 3 1-16,4-5 4 15,-3-3 1-15,8-3 1 16,-11 3 1 0,0 2-12-16,23-2-2 15,-9 3 1-15,12 2 2 16,-8 6-1-16,-2-8 1 15,-2 4-1-15,15-1 0 16,-6 2-2-16,9-6 0 16,-5-4-1-16,4 1 0 15,-8 2 0-15,4-2 1 16,-5 6-1-16,8 1 0 16,-10 1 0-16,5-6 0 0,-6 1 0 15,7-4 2-15,-5-1 0 16,11 3 1-16,0 5-2 15,9-5 1-15,-4 1-2 16,6-2 1-16,-9 2-2 16,13-2 2-16,-13 2-1 15,11-1 0-15,-11 7-1 16,7-1 2-16,-12-2-2 16,13 2 0-16,-12 1 1 0,16-6 1 15,-11 1-1-15,14 3 0 16,-6 0 1-16,11 1-1 15,-4-1 0-15,5 1 0 16,-7-2 1-16,10-6 0 16,-9 0-1-16,11 9 2 15,-5-5-2-15,13 4 1 16,-8-1-1-16,6 1-1 16,-11-2 0-16,10 2 0 15,-14-6 1-15,9 2 1 16,-6-2 0-16,10-4 0 15,-9 3-2-15,8 1 6 16,-9 8 0-16,11-6 4 16,-12 1 1-16,12-5 2 15,-7 2-5-15,15-16-1 16,-10 6-4-16,14 5-2 0,-12 4-1 16,13-9 1-16,-13 10 0 15,12-3 0-15,-10-9 1 16,14-2-1-16,-7 9 1 15,9-6-2-15,-14 4 1 16,15-3 0-16,-8 1 0 16,10-4 0-16,-10 0 1 0,15-7-1 15,-13 9 0-15,7-5 1 16,-10 3-2-16,11 0 1 16,-12 6 1-16,17-7 1 15,-12 2-2-15,9-7 1 16,-12 3-2-16,11-5 1 15,-17 4 0-15,9 3 0 16,-9 2 0-16,9 3 2 16,-11 2-2-16,3 4 0 15,-13-2-1-15,9 3 2 16,-11 1 0-16,9-1 0 16,-5 1 2-16,9-4-1 15,-7 5-1-15,3-2-2 16,-15 2 1-16,11 0 0 15,-11 2 0-15,9 3 3 16,-8-2 0-16,12 0-1 16,-11 0-1-16,8 2 0 0,-11-8-3 15,2 6 1-15,-10 5 3 16,7 0 8-16,-7-3 0 16,7 5 5-16,-3-2 0 15,15-6-3-15,-10 3-7 16,12-2-2-16,-9 2-3 15,5-4 1-15,-11 6-2 0,8-4 2 16,-10 2-1 0,9-3 1-16,-4 1 0 15,11-6 0-15,-6 1-1 0,7 0 0 16,-14-3 0-16,6-1-1 16,-11 4 4-16,4-3 8 15,-8 2 1-15,10 0 6 16,-9 3 2-16,7-5-1 15,-13 3-7-15,3-1 3 16,-11 3-7-16,-1-3 4 16,-5 3-3-16,-4-2 6 15,-8 1 2-15,-5-1 2 16,-5 2-4-16,-9-2 18 16,-3 1 1-16,0-1 7 15,-4 2 2-15,-2 0 16 16,4-1-11-16,-4 1-2 0,5 1-5 15,-3-4-1 1,2 3-16-16,-4 2-6 0,2-1-9 16,-1-2-35-16,4 2-36 15,-8-1-103-15,-5 8-342 16</inkml:trace>
  </inkml:traceGroup>
</inkml:ink>
</file>

<file path=ppt/ink/ink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32:00.1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C4B770E-0389-45AC-895E-9D11707BF643}" emma:medium="tactile" emma:mode="ink">
          <msink:context xmlns:msink="http://schemas.microsoft.com/ink/2010/main" type="inkDrawing" rotatedBoundingBox="5514,4838 9206,5248 8997,7133 5305,6724" hotPoints="9325,6199 7337,6587 5847,5215 7835,4826" semanticType="enclosure" shapeName="Ellipse">
            <msink:destinationLink direction="with" ref="{094E076B-E28D-488B-A25F-C6114208747D}"/>
          </msink:context>
        </emma:interpretation>
      </emma:emma>
    </inkml:annotationXML>
    <inkml:trace contextRef="#ctx0" brushRef="#br0">632 405 527 0,'-16'3'191'16,"1"-1"16"-16,4 2-123 15,3-2-57-15,3-4-9 16,2 1-29-16,4 1-45 16,-4-2-31-16,0-6-31 15,0 8-20-15,-5 3-20 16,-1 5 40-16,-2 1 33 16,3 8 54-16,-7 0 109 15,2-3 286 16,2 1 69-31,-15 11-302 0,2 1-32 16,1 4-55-16,0-2-11 16,12-14-22-16,3 8 0 15,-2 1-10-15,2 7 4 16,2-4-7-16,1 11 5 0,1-9-7 16,3 8 6-16,-1-4-5 15,2 4 7-15,-1-6-6 16,-1 3 7-16,0-10-6 15,4-1 6-15,-2-2-5 16,5 0 11-16,0-2-1 16,6 6 7-16,2-2-4 0,5 2 3 15,3 0-11-15,3 1 2 16,4-2-7-16,-4 10 3 16,-1-5-2-16,-2 7 3 15,-5-4-3-15,-4 3 2 16,4-11-3-16,-2 2 4 15,6-3-3-15,6-2 5 16,3-4-6-16,8 8 5 16,2-4-5-16,7-2 4 15,1 6-6-15,5 1 6 16,-4-5-6-16,9 6 5 16,-5-1-5-16,5-3 5 15,-7 1-5-15,3 1 4 16,-6-6-4-16,4-1 3 15,-11 3-3-15,4-3 5 16,-8-7-1-16,-1 2 13 16,-10-5 1-16,6-1 12 0,-9-7-1 15,4 8 5-15,-1-2-12 16,4 2 0-16,-5-3-12 16,7 0 2-16,-3-3-8 15,4-1 2-15,-1-1-3 16,4 4 3-16,0 1-2 15,7-4 1-15,-5 1-1 16,7 1 2-16,0 2-2 0,4-2 2 16,-7 2-2-1,9 0 3-15,-6 0-3 0,3-2 3 16,-5 5-3-16,7-6 2 16,-5-1-5-16,-1-9 3 15,-4 0-3-15,0-3 3 16,-10 6-3-16,2-2 9 15,-6 7 1-15,4 2 4 16,-5 0-1-16,7-6 2 16,0 4-8-16,8-3 0 15,-4-5-7-15,9 2 2 16,-5-1-4-16,3-4 3 16,-6 4-2-16,0-1 2 15,-7-5-2-15,-3-1 3 16,-2 4-1-16,-1-8 2 15,-7 11-3-15,3 1 4 0,-2-2-3 16,0 0 2-16,-2 3-3 16,6-8 3-16,-5 5-2 15,5 1 2-15,-4-4-3 16,5-4 2-16,3-1-3 16,6-5 1-16,-2-2-3 15,6-1 4-15,-4 0-2 0,-5-2 4 16,-3-2-5-1,-2-1 6-15,-5 3-5 0,-1-3 5 16,-2 1-4-16,0-4 5 16,-4-1-6-16,1-9 5 15,2 5-4-15,-3 1 3 16,1 10-2-16,1 0 4 16,-1 12-2-16,1 1 1 15,1 3-3-15,-2 0 2 16,-4 2-3-16,2 2 2 15,-3-2-3-15,0-2 1 16,-3-3-7-16,-1-2-2 16,-4-3-5-16,-2-11 3 15,-1 0-3-15,-4-3 9 16,0-1 1-16,-1-9 7 16,1 10-4-16,0 1 10 0,5 3-5 15,-1 5 9-15,1 15-4 16,0-3 7-16,-1 3-8 15,-2-2 2-15,-1-3-7 16,1-8-3-16,2 3-10 16,-2-14-1-16,-2 1-2 15,2 0 3-15,0 7 2 16,0 1 11-16,1 13 4 0,2 1 8 16,-1 2 1-16,-1 4 8 15,1 3-5-15,-1-5 1 16,-2 7-7-16,-3-4-1 15,1-1-8-15,-5-4 1 16,0 6-3-16,-6-6 2 16,3 4-2-16,-5-7 2 15,1 4-1-15,-8-4 0 16,4-1-1-16,-12-2 2 16,1 0-3-16,-6-12 4 15,6 4 4-15,-6 2 8 16,10 1 1-16,-5 2 7 15,3 8-6-15,-3 0-3 16,3-1-14-16,-4-2-5 16,6-2-9-16,-8 2 2 15,-2-4 0-15,-6-1-1 0,1-7 1 16,-18-3 5-16,4-3-3 16,-5-3 7-16,0 1 6 15,-11 5 7-15,10 5 1 16,-4-2 6-16,7 10-4 15,-4-1-1-15,9 1-8 16,-11 3 3-16,9 7-7 16,-10-4 3-16,2 2 1 15,-12 4 6-15,7 4-5 0,-9-3 2 16,12-2-3-16,-13 5 1 16,8-3-4-16,-14-3 0 15,8 5-2 1,-17 3 3-16,13 4 1 0,-2 6 3 15,20 0 0-15,-8-2 3 16,13 9-5-16,-5 1-1 16,14-4-3-16,-11 6 0 15,15 11-13-15,-5-14-33 16,7 1-37-16,-10 1-351 16,-1-4 70-16</inkml:trace>
    <inkml:trace contextRef="#ctx0" brushRef="#br0" timeOffset="-19704.9177">433 1717 548 0,'-18'10'371'15,"2"-4"-68"-15,1 2-48 16,8-1-222-16,3-2-11 15,2-4-12-15,2 2-1 16,5-1-6-16,1 1-1 16,2-4-3-16,4 1 3 15,2 1-1 17,-7 1 7-32,1 0 16 0,23-2-8 15,3 3 2-15,6 5-3 16,6-2-3-16,-17-6-6 15,10 0-1-15,-2-4-3 16,9-5 0-16,-3-4-1 16,9 2 2-16,-1 1-2 0,7-3 1 15,-4 0-2-15,7 5 4 16,-4 2-2-16,8 1 3 16,0 3 0-16,13 4 3 15,-5 0-4-15,11 2 0 16,-9 1-1-16,9 0 1 15,-11-2 0-15,0 2 5 16,-12-1 0-16,11-1 4 16,-15 3 0-16,8-4 3 15,-5-1-3-15,6 3 5 16,-9-3-4-16,8 1 3 16,-9 4-2-16,9 3 7 15,-10-3-4-15,5 5 3 16,-4-1-3-16,9 2-2 15,-12-1-9-15,12 0 0 0,-7-3-4 16,4 2 0-16,-12 1-2 16,5-6 1-16,-8 2-1 15,0-2 2-15,-11-5-1 16,-5 1 0-16,-3-1 1 16,-4 10 5-16,-5-7 0 15,-2 4 10-15,2-7 2 16,-13 0 14-16,4-8 1 15,-3 11 12-15,-6-2-3 0,7 4 6 16,-1 3-12-16,1-4-1 16,-10-8-13-1,11 6-3-15,-9-2-11 0,1 2-1 16,-6-1-6-16,9-1-2 16,-6 2-1-16,2-4-7 15,-3 2-13-15,3-5-54 16,-4 7-40-16,-4-15-135 15,-18-10-222-15,-32-20 4 16</inkml:trace>
  </inkml:traceGroup>
</inkml:ink>
</file>

<file path=ppt/ink/ink8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32:26.01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ADA0CD7-1ED0-423F-8870-10859E133020}" emma:medium="tactile" emma:mode="ink">
          <msink:context xmlns:msink="http://schemas.microsoft.com/ink/2010/main" type="inkDrawing" rotatedBoundingBox="12037,5350 22770,5444 22748,7933 12015,7839" hotPoints="21677,4976 21900,7065 12305,8088 12083,5998" semanticType="enclosure" shapeName="Rectangle">
            <msink:destinationLink direction="with" ref="{E88C7532-2EBB-49F8-B131-3FF70369C924}"/>
          </msink:context>
        </emma:interpretation>
      </emma:emma>
    </inkml:annotationXML>
    <inkml:trace contextRef="#ctx0" brushRef="#br0">589 57 284 0,'-35'0'162'15,"6"-2"18"-15,-5 2-53 16,10 3-11-16,-5-1-11 15,4 4-31-15,3-1-20 16,5 3-19-16,3 2-12 0,4-2-11 16,-1-8-7-16,3 8-1 15,-4-11-3-15,3 0 1 16,-1 8 11-16,-2-2 7 16,0 2 5-16,-1 8 4 15,0 3 2-15,0-1-11 16,1 4-5-16,2-4-5 0,2 6-4 15,2-8-2-15,3-5-3 16,-1 2 2-16,1-1-3 16,-2-5 2-16,5 5-1 15,-3 4 0-15,1-1-1 16,1-1 2-16,-2 4-3 16,-2-2 2-16,1 3-1 15,0-5 1-15,-1 5-2 16,-3-4 3-16,-2 1-1 15,2-7 1-15,0 7-1 16,-2-5 1-16,5-1-2 16,-3 16 1-16,-3 7-1 15,6-10 5-15,-7 4 1 16,3 4 1-16,2-14 0 16,2 1 0-16,2 8-3 15,5 4-2-15,1 2 0 0,-3-6 1 31,2 1-2-31,-12-3 0 0,3-1 0 16,2-2-1-16,-1 5 1 0,3-2 0 16,6 13-2-16,-3 0 1 15,3 8 0-15,-4-2 1 16,1 9 0-16,0-7 1 16,0-1-1-16,-2 1 0 0,8 3-1 15,1-1-1-15,-1 5 1 16,4-4 1-16,2 9-1 15,-3-14 0-15,3-1 2 16,-1-5-2-16,2 7 3 16,-5-12-4-16,3 8 2 15,1-1-1-15,-3 3 0 16,-2-3-2-16,6 9 3 16,2-3 0-16,-1 7 0 15,4-9 1-15,3 3-1 16,-5-13 0-16,1 3 2 15,-3-7 2-15,4 5 0 16,-2-12 1-16,5-1 0 16,2 1-2-16,8-4-3 15,-2-7 0-15,7 5-1 16,1 0 0-16,5-8-2 16,-8 0 2-16,4-5 0 0,-6-2 0 15,2-3 1-15,-5 2 2 16,2 1-1-16,-5 6-1 15,2-6 2-15,-3 0-2 16,5 7 1-16,1-6-1 16,4-4-1-16,-1 3 1 15,8 2-2-15,-1-8 1 0,6 3-1 16,-2 4 1-16,7-4-1 16,-3 0 2-16,3 2-1 15,-5 4 2-15,0 1-1 16,-8 3 1-16,5 0-1 15,-7 8 0-15,5-5 0 16,-1 1-1-16,9 3 1 16,-5-4-1-16,11-5 0 15,-5-1 1-15,9-2-2 16,-4 0 1-16,10 5 1 16,-9 0-2-16,8 1 1 15,-7-3 0-15,9 4 0 16,-11-4 0-16,13 0 0 15,-6-1 0-15,15 11 0 16,-10-8 0-16,14 4 0 16,-4 3 0-16,10 4-1 15,-10-8 3-15,11 0-3 0,-8-1 2 16,12-2-2-16,-6-2 2 16,9 7-2-16,-7 1 2 15,12 3-2-15,-15 3 3 16,13-3-3-16,-12-1 2 15,17 4-1-15,-13-5 0 16,13 3 0-16,-10-4 1 0,13 1-4 16,-13-6 4-16,23-1-4 15,-14-6 1-15,16-1 0 16,-12-3 2-16,13-3-4 16,-18 0 6-16,18 0-3 15,-13 1 1-15,11 2 0 16,-15 2 2-16,13 3-3 15,-20-2 4-15,14-1-4 16,-7-2 1-16,9-4-1 16,-14-4 0-16,18-5-3 15,-22-2 4-15,13-2-2 16,-10 1 2-16,8-4 0 16,-14 6 1-16,10-2 0 15,-17 4 1-15,7 3-1 16,-11 4 1-16,10 4-1 15,-4 4 0-15,8-1 1 16,-8-2-2-16,10 2 0 16,-13-4 2-16,4-3-3 0,-7 4 1 15,9-9 1-15,-13 2-1 16,13-3-2-16,-14-2 3 16,13-3-3-16,-14 5 3 15,9-3-3-15,-13 4 4 16,17 0-2-16,-14 4 2 0,13-4-2 15,-11 1 2-15,11-2-3 16,-13-2 1-16,10-5-3 16,-12 2 3-16,12-3-2 15,-10 3 2-15,14-5 0 16,-9 6 2-16,10 2-2 16,-17 4 2-16,9-1-2 15,-14 5 1-15,5 1 0 16,-6-1 0-16,15-1 0 15,-11 2 1-15,17-5-2 16,-9-4 0-16,5-5-6 16,-10-3 2-16,4-8-1 15,-14 2 2-15,3-2 1 16,-14 1 6-16,-2-6 0 16,-12 7 1-16,-6-4 5 0,-11 9 5 15,-2-1 6 1,-9 10 6-16,-2-4 2 0,-2 5-2 15,-4-5-7-15,-1 4-5 16,0-11-7-16,0-5-2 16,0-10-4-16,-3-3 0 15,0-21-1-15,1 12 3 16,-4 3-3-16,-2 12 3 16,-1 4 4-16,0 18 3 0,-6 2 0 15,4 8 3 1,-2-12-3-16,0 11-4 0,0-3-4 15,0 0 0-15,-3-2-3 16,1 9 3-16,-3-10-4 16,-1 4 4-16,-6-6-4 15,3 2 3-15,-9-2-2 16,3 5 3-16,-7-1 5 16,2 6 5-16,-3-31 4 15,4 1 2-15,-10-2-1 16,0-4-6-16,-10 2-4 15,-2 27-3-15,-7-6-2 16,4 5 1-16,-6-2-1 16,4-11-2-16,-9 0-1 15,5 4 0-15,-13-9 1 16,1 13-4-16,-16-3-3 16,7 1 2-16,-22 7-1 0,11 8 1 15,-17-10 2-15,16 15 4 16,-21 1 0-16,18-6 2 15,-17 5-3-15,12 1 1 16,-16 1 1-16,14-3-1 16,-15 0 0-16,9-3 0 15,-16-3 1-15,11-1-1 0,-10 1 0 16,15 7 1-16,-12-5-2 16,10 3 0-16,-11 2-4 15,8 4 0-15,-8-4 0 16,17 8 1-16,-12 0 1 15,16 0 6-15,-11 1-4 16,13 4 0-16,-12 0-1 16,13-4-1-16,-12 2-3 15,11-6 6-15,-22 1-1 16,13-3 1-16,-14 5-2 16,16-5 2-16,-21 11-3 15,17-1 1-15,-15 3-2 16,14-3 1-16,-14 1-1 15,18-4 1-15,-20-2-2 0,18-4 1 16,-19 9-2 0,14-4 2-16,-13-1 0 0,15-8 2 15,-13 16 1-15,16-20 0 16,-16 6 0-16,17-2-2 16,-17 7 0-16,16-13 0 15,-14 12-1-15,9-3 2 16,-9 2 1-16,22 1 0 15,-16-5-1-15,13-6 3 16,-9 0-3-16,8 0 0 16,-11 5 0-16,19-1 0 0,-12 0-1 15,16-3 1-15,-11 2 0 16,11-6 1-16,-11-1 0 16,13 16-1-16,-3-4 0 15,8 1-1-15,-12 1 1 16,10 4 1-16,-11-7 0 15,3 12 1-15,-1-6 3 16,9-7 2-16,-11 1 1 16,13-4 0-16,-7-8-1 15,13 2-2-15,-6 7-3 16,19 3 0-16,-3 1-8 16,16 5-19-16,2-12-35 15,16 14-80-15,-17 10-241 16,-1 14 25-16</inkml:trace>
  </inkml:traceGroup>
</inkml:ink>
</file>

<file path=ppt/ink/ink8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31:06.3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1B5F56C-C990-4139-B938-6C12C33FB101}" emma:medium="tactile" emma:mode="ink">
          <msink:context xmlns:msink="http://schemas.microsoft.com/ink/2010/main" type="inkDrawing" rotatedBoundingBox="1450,4630 7401,4622 7402,4803 1451,4810" shapeName="Other">
            <msink:destinationLink direction="with" ref="{094E076B-E28D-488B-A25F-C6114208747D}"/>
          </msink:context>
        </emma:interpretation>
      </emma:emma>
    </inkml:annotationXML>
    <inkml:trace contextRef="#ctx0" brushRef="#br0">-2 12 719 0,'-3'-2'275'15,"1"4"13"-15,1-2-167 16,2 0-92-16,3 0-9 16,2-2-17-16,4-1 2 15,1-2-5-15,4 2 4 16,-2 0-5-16,0 1 3 16,-2-1-3-16,4 1 5 15,-6 2-1-15,3 2 13 16,-2 0 0-16,1 2 10 15,0 1-3-15,4 2 5 16,-2-1-12-16,5-2 0 0,1 2-10 16,1-1 5-16,1-2-6 15,0 2 5-15,0 3-1 16,5-1 0-16,-3-1-3 16,1 1-1-16,-1-3-4 15,-1 3 0-15,-1 1 1 0,4 3-2 16,-7-3 1-16,7 1 0 15,0-3-1-15,2 1 1 16,-1-6-1-16,10 1 1 16,-4 3-1-16,6 0 1 15,-6-2-1-15,6 5 1 16,-3-2-2-16,7-1 2 16,-6-3-2-16,8 0 2 15,-4-1-2-15,6-1 2 16,-22-1-1-1,0-1 0-15,28 4 1 16,-8 1-2-16,8-3 1 16,-8-2 1-16,-5 4-1 15,-4-2 0-15,11-8 1 16,-10 1-2-16,9-1 2 16,-3-2-2-16,8-4 2 0,-3 4-3 15,9-5 4-15,-6-1-2 16,-1 3 0-16,-7 3 0 15,10-1 1-15,-9 5 0 16,11 2-1-16,3 1 0 16,11 3 0-16,-10 0 0 15,15 0 1-15,-8 3-2 16,6 2 2-16,-4 0-2 16,9 3 1-16,-9-1 0 15,9-1 1-15,-3 4-1 0,8-4 0 16,-10-2 0-16,12 2-1 15,-12-3 1-15,4-3 0 16,-8 4-1-16,12-1 2 16,-12-2-2-16,7 6 2 15,1-5-1-15,11-6 1 16,-13 1-2-16,11-2 2 16,-11-1-1-16,5 3 0 15,-7-1-1-15,9 6 2 16,-9 1-1-16,15-1 0 15,-5 1-1-15,8 0 3 16,-9-6-2-16,7 6-1 16,-7-6 0-16,8 1 2 15,-12 4-2-15,11 0 1 16,-9-4 0-16,8 4 1 0,-14-4-3 16,1 0 3-16,-10-1-2 15,5-2 2-15,-11-1-1 16,8-1 1-16,-4 2 0 15,6-1 0-15,-7-2-1 16,1 1 0-16,-10 1-1 16,4-4 2-16,-13 5 0 15,-5 0 9-15,-8 1 5 0,1-1 12 16,-13 3 7-16,-2 9 15 16,-2-4 1-16,-3 0 7 15,0 4-9-15,-2-1-7 16,1-8-8-16,1 7 0 15,-5-2-7-15,-5-1 0 16,2-2 3-16,-2 3-8 16,0-4-10-16,3 1-2 15,-5 0 1-15,2 1 0 16,0-1 3-16,-1 2 1 16,1 0-3-16,-2-6-4 15,0 4-2-15,2 0-4 16,-1 0 1-16,-6 0-3 15,2 7 2-15,7-6-4 16,-9 8 1-16,3-8 1 0,2-1-1 16,4 0-3-16,-10 2 5 15,3-4-14-15,1 5-14 16,8 7-64-16,-8-3-26 16,9 15-336-16,2 14 49 15</inkml:trace>
  </inkml:traceGroup>
</inkml:ink>
</file>

<file path=ppt/ink/ink8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31:41.65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94E076B-E28D-488B-A25F-C6114208747D}" emma:medium="tactile" emma:mode="ink">
          <msink:context xmlns:msink="http://schemas.microsoft.com/ink/2010/main" type="inkDrawing" rotatedBoundingBox="1281,6360 4989,6718 4971,6905 1263,6547" semanticType="callout" shapeName="Other">
            <msink:sourceLink direction="with" ref="{0C4B770E-0389-45AC-895E-9D11707BF643}"/>
            <msink:sourceLink direction="with" ref="{61B5F56C-C990-4139-B938-6C12C33FB101}"/>
          </msink:context>
        </emma:interpretation>
      </emma:emma>
    </inkml:annotationXML>
    <inkml:trace contextRef="#ctx0" brushRef="#br0">-118 1884 791 0,'-25'5'227'0,"2"1"54"15,11 2-218-15,-3-4-30 16,13-6-13-16,7-5-9 16,8-1-2-16,11-5-7 15,11-1 4-15,16-3-5 16,5 5 3-16,20-6-3 0,2 6 4 16,17 3-5-16,-4 2 4 15,24 9-5-15,-14 1 6 16,16 5-7-16,-10 2 5 15,13 4 2-15,-18-1 5 16,16 0 0-16,-19-3 6 16,15 0-4-16,-12 0-1 0,18-2-6 15,-18 10 3 1,17 1 4-16,-17 4 8 0,13 1 3 16,-19 0 5-16,19-4-3 15,-18-2-6-15,13 3-7 16,-15-7-4-16,7 4-5 15,-16-6 0-15,14 4-3 16,-14-3 3-16,10-2-3 16,-34-8 1 15,-1 1-1-31,53 2 1 0,-20-6-1 16,-12-2 2-16,-17 1 6 15,-50-1 12-15,-4 4 17 16,-6-5 11-16,-2 4 18 15,-3-1 3-15,4 0-1 16,-4 2-15-16,0 1-7 0,0-1-19 16,0-2-4-16,1 3-7 15,1-5 4-15,0 9-3 16,-1-7 3-16,2 6-6 16,-4-6-3-16,1 5-5 15,-2-6-2-15,2 5-3 16,2-5 1-16,-1 4-1 15,-2-3 5-15,2 2 1 0,-2-4 12 16,1 5 3-16,-3-3 9 16,4-1-1-16,-1 1 2 15,2 3-10-15,-4-5-2 16,4 2-11-16,-4 2-1 16,2-1-7-16,0 3-17 15,0-8-21-15,2 1-65 16,1-3-43-16,13-15-351 15,2-9 53-15</inkml:trace>
  </inkml:traceGroup>
</inkml:ink>
</file>

<file path=ppt/ink/ink8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32:40.94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D672A87-486B-4B1E-9D97-6F2BC85337DE}" emma:medium="tactile" emma:mode="ink">
          <msink:context xmlns:msink="http://schemas.microsoft.com/ink/2010/main" type="writingRegion" rotatedBoundingBox="9848,8314 11413,8314 11413,10048 9848,10048"/>
        </emma:interpretation>
      </emma:emma>
    </inkml:annotationXML>
    <inkml:traceGroup>
      <inkml:annotationXML>
        <emma:emma xmlns:emma="http://www.w3.org/2003/04/emma" version="1.0">
          <emma:interpretation id="{E3CD24AB-08EB-42C5-A194-2C2F3B1603FB}" emma:medium="tactile" emma:mode="ink">
            <msink:context xmlns:msink="http://schemas.microsoft.com/ink/2010/main" type="paragraph" rotatedBoundingBox="9848,8314 11413,8314 11413,10048 9848,10048" alignmentLevel="1"/>
          </emma:interpretation>
        </emma:emma>
      </inkml:annotationXML>
      <inkml:traceGroup>
        <inkml:annotationXML>
          <emma:emma xmlns:emma="http://www.w3.org/2003/04/emma" version="1.0">
            <emma:interpretation id="{B22F6E9C-B0D0-4D8F-8E74-E77085FA4761}" emma:medium="tactile" emma:mode="ink">
              <msink:context xmlns:msink="http://schemas.microsoft.com/ink/2010/main" type="line" rotatedBoundingBox="9848,8314 11413,8314 11413,10048 9848,10048"/>
            </emma:interpretation>
          </emma:emma>
        </inkml:annotationXML>
        <inkml:traceGroup>
          <inkml:annotationXML>
            <emma:emma xmlns:emma="http://www.w3.org/2003/04/emma" version="1.0">
              <emma:interpretation id="{FD7A2E1B-3623-47E5-A3C7-8E7F76EFEC62}" emma:medium="tactile" emma:mode="ink">
                <msink:context xmlns:msink="http://schemas.microsoft.com/ink/2010/main" type="inkWord" rotatedBoundingBox="9848,8314 11413,8314 11413,10048 9848,10048">
                  <msink:destinationLink direction="from" ref="{4D541CC4-251E-476B-B4B4-C9C6FCC0988E}"/>
                  <msink:destinationLink direction="to" ref="{4D541CC4-251E-476B-B4B4-C9C6FCC0988E}"/>
                </msink:context>
              </emma:interpretation>
              <emma:one-of disjunction-type="recognition" id="oneOf0">
                <emma:interpretation id="interp0" emma:lang="" emma:confidence="1">
                  <emma:literal/>
                </emma:interpretation>
              </emma:one-of>
            </emma:emma>
          </inkml:annotationXML>
          <inkml:trace contextRef="#ctx0" brushRef="#br0">45 1648 214 0,'-21'1'147'0,"5"-4"-20"16,8 0-61-16,9 0-7 15,3-1-45-15,9 3-8 16,6-2-7-16,7 3 0 15,0-2 0-15,6 2 1 16,-2 5-1-16,0-4 1 16,1 3 0-16,-2-3 0 0,-3-1-1 15,0-3 1-15,-5 1 0 16,4-1 0-16,-7 3 0 16,6-1 5-16,-3-1 2 15,7 2 8-15,-2-2 0 16,3 1 2-16,-5 1-4 15,8 1-2-15,-1-1-6 16,7 5 0-16,-4 2-1 0,8 1 0 16,-6 3 0-16,4 4 3 15,-7-2 3-15,2 0 5 16,-7-2 0-16,1-1 2 16,-10-5-5-16,3-1-1 15,-6 0-6-15,-2-6 6 16,-2-3 8-16,1-1 18 15,-4-2 10-15,-1-2 20 16,-3-1 1-16,0-1 0 16,-2-1-20-16,4-1-7 15,-5 1-22-15,6 0-7 16,1 1-8-16,3-1 0 16,1 0-3-16,3-6 1 15,-5-1-1-15,4-2 2 16,-5 2-3-16,-1-6 2 15,-1 4-1-15,1-4 0 0,-5 3-1 16,1-6 1 0,3 6-1-16,2-3 1 0,-2 2-1 15,4-2 2-15,-3 6-1 16,3-6 0-16,-3 2-1 16,4-8 1-16,0 2-1 15,0-9 1-15,0 4 0 16,-1-2 0-16,-4 11 0 15,0-2-1-15,0 7 0 0,0 1 1 16,0 1-1-16,4-2 1 16,-1 0-1-16,-1-5 0 15,-1 2 0-15,1-6 1 16,0 4-2-16,-2-8 2 16,52-185-1 30,-52 210 0-46,-9-9 1 16,2 5-1-16,1-2 2 16,4-11-2-16,-3-1 0 15,6 4 0-15,-3 0 0 16,2 4 0-16,-5-6 1 16,7 6-2-16,-5-4 2 15,0 1-2-15,-2-3 2 0,2 7-1 16,-7 1 1-16,4 2-1 15,1 4 1-15,-1 4-1 16,3-1 1-16,-2 3-2 16,-1-5 2-16,4 2-2 15,-6-5 1-15,3 0 0 16,4-4 0-16,-4-3-1 16,-5-1 1-16,6 6 0 0,-4 1 1 15,-5 2-1-15,5 6-2 16,3 4 18-16,-3-3 18 15,0 4 2-15,-5 2 4 16,5-1 3-16,-5 0-18 16,4 2-17-16,2-2-2 15,4 3-5-15,2 1 1 16,-4-4-1-16,-3 1-1 16,-5-1 1-16,-1-5 2 15,1 5-2-15,-2-1 3 16,4 2-1-16,-2 3 2 15,4-4-2-15,-6 0 0 16,1 0-2-16,-1 1 1 16,5 1-1-16,-4-4 0 15,-1 1 0-15,-1 1 1 16,2-2-1-16,-6-1 0 0,3 4 0 16,-4 1 0-16,5 0-1 15,-9 1 0-15,8 0 1 16,-4 2 2-16,0 1-1 15,-3-2 3-15,1-1-1 16,-3-3 3-16,0-2-2 16,0 1 1-16,-3-1-1 15,0-6 2-15,2 8-3 16,-1 2 3-16,2-4-2 0,1 5 0 16,2 4-2-16,-3-6 1 15,4-2-2-15,-4 1-1 16,3 0-1-16,-4 0 2 15,4 3-2-15,-3-3 1 16,4 5-1-16,-3-2 1 16,4-1-1-16,2-1 0 15,1 1 0-15,2-2 1 16,0 0-1-16,0-3 0 16,-2-1 1-16,2 8-1 15,2-6 1-15,-1 0 0 16,-2 6-1-16,7-1-1 15,-1 0 0-15,3-3 0 0,-4 2-1 16,14-1 1 0,-2 1 0-16,5 0-1 0,3 2 1 15,15 1 1-15,-3 0-1 16,3 2 2-16,-1-4 0 16,5-1 0-16,-13 1-2 15,1-5 1-15,-4-3-1 16,-7 4 1-16,-4-1 1 15,-7-4 0-15,-1 4 1 0,-9 0 1 16,-1-3-1-16,-8-1 0 16,2 1-1-16,-8-5 1 15,1 1-3-15,-5 2 3 16,1-1-3-16,-6 0 2 16,1 6-1-1,-5 2 1-15,-1-1-1 0,-2 6 2 16,1-4-2-16,-7 1 2 15,6-1-3-15,-1-1 4 16,4 0-2-16,3 5 2 16,5-6-1-16,-2 7 2 15,5-4-2-15,-2 1 0 16,7-3 0-16,0 5 0 16,8-7-1-16,0 12 0 15,7-7-1-15,1-1 1 16,2-1-1-16,1 4 0 15,7-6-2-15,8-7 3 0,6 11-334 16,-2-3 112-16</inkml:trace>
        </inkml:traceGroup>
      </inkml:traceGroup>
    </inkml:traceGroup>
  </inkml:traceGroup>
</inkml:ink>
</file>

<file path=ppt/ink/ink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7:52:24.6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B6F2325-DFD1-4DDE-807A-19C5FE33570B}" emma:medium="tactile" emma:mode="ink">
          <msink:context xmlns:msink="http://schemas.microsoft.com/ink/2010/main" type="inkDrawing" rotatedBoundingBox="816,14655 23336,14734 23324,18055 804,17976" hotPoints="21889,14484 22011,17222 2674,18083 2552,15344" semanticType="enclosure" shapeName="Rectangle">
            <msink:destinationLink direction="with" ref="{9A68701E-AD3E-40EF-8D22-8E93E422655B}"/>
          </msink:context>
        </emma:interpretation>
      </emma:emma>
    </inkml:annotationXML>
    <inkml:trace contextRef="#ctx0" brushRef="#br0">4052 579 443 0,'-61'-8'129'16,"7"3"44"-16,-1-3-130 16,10 1 2-16,-4-1-8 15,8-2-11-15,-6 1-6 16,7 2 11-16,-12 1 2 15,5 2 13-15,-7 3-8 0,4-2 0 16,-10 1-14-16,10 0-6 16,-15-1-15-16,7-2 13 15,-12 0 20-15,3-1 17 16,-15-1 12-16,5 2 14 16,-12-1-11-16,6-2-16 15,-6 5-14-15,16-2-11 0,-5 3-15 16,12 4 1-16,-5 3-11 15,6-1 2-15,-13 6-9 16,8 3 5-16,-11 7-7 16,8 1 9-16,-5 8-6 15,10-3 10-15,-7 5-5 16,12-5 6-16,-18 4-7 16,10-2 6-16,-14 5-7 15,6-6 8-15,-10 7-7 16,16-3 6-16,-7 5-8 15,12-4 5-15,-3 7-6 16,9-5 7-16,-6 7-7 16,8-6 7-16,-5 7-4 15,7-6 3-15,-4 8-8 16,8-7 7-16,-2 10-12 16,7-1 6-16,-1 10-6 15,3-7 8-15,-2 8-4 0,4-10 8 16,-6 3-3-16,4-8 6 15,2 12-7-15,4-12 6 16,2 13-4-16,10-6 6 16,0 6-6-16,8-11 8 15,3 11-8-15,8-8 7 16,6 7-8-16,7-9 6 16,10 13-7-16,1-9 7 0,7 0-8 15,4-4 8-15,2 5-7 16,3-9 6-16,4 8-5 15,0-1 5-15,1 11-6 16,1-4 4-16,5 11-6 16,-3-2 7-16,14 4-6 15,2-10 6-15,12 0-5 16,-1-9 5-16,13 1-6 16,-10-9 6-16,13 3-6 15,-11-5 6-15,14-4-6 16,-7-7 6-16,14-2-6 15,-9-10 5-15,25-1-5 16,-8-6 5-16,20 1-4 16,-7-7 4-16,21-3-6 0,-10-3 7 15,21-7-7-15,-9-1 6 16,27-5-5-16,-10 1 7 16,27-3-7-16,-19 4 6 15,27-4-6-15,-18 3 8 16,25 4-7-16,-22 1 4 15,28-1-4-15,-17 6 6 16,29-5-7-16,-27 1 7 16,38 0-7-16,-24 1 6 0,25-1-6 15,-18 1 6-15,31 1-7 16,-28-1 7-16,33-2-6 16,-25 0 5-16,21 1-7 15,-23 1 8-15,23 1-6 16,-29 4 7-16,26 3-6 15,-24 3 6-15,20-3-7 16,-24-3 7-16,36 6-8 16,-28-6 5-16,29-2-5 15,-16-3 4-15,21-2-5 16,-28-1 8-16,32-5-6 16,-36 4 7-16,33 1-5 15,-29 0 3-15,27-1-3 16,-29 9 4-16,31-2-6 15,-35 2 6-15,33-7-5 16,-27 0 4-16,22-1-4 0,-22-4 5 16,25 4-6-16,-33 8 7 15,25-2-6-15,-28 3 5 16,20 6-6-16,-29-1 6 16,23 2-4-16,-31 4 4 15,26 3-5-15,-31-11 5 0,28 4-5 16,-27-3 3-16,27-13-6 15,-28-1 6-15,25 4-6 16,-32-3 7-16,24 3-5 16,-30 6 8-16,16 0-6 15,-22 7 5 1,16 3-5-16,-26-1 4 0,23 9-5 16,-25-3 6-16,18 2-7 15,-18-4 6-15,19 0-7 16,-24-12 5-16,17-6-5 15,-23 1 5-15,9-1-4 16,-20-6 6-16,18 2-4 16,-24 6 4-16,16-6-3 15,-17 1 3-15,11 3-6 16,-20 3 7-16,14 0-5 16,-17 3 3-16,11 2-4 15,-22 1 7-15,14 1-8 0,-20 0 6 16,9 6-5-16,-14-6 5 15,20 8-6-15,-18-4 6 16,14-7-8-16,-9-5 5 16,15-5-6-16,-18-9 6 15,9-4-5-15,-16 3 7 16,3-1-4-16,-18 5 8 16,5 0-7-16,-11 6 7 15,6 4-5-15,-10 6 6 16,6 0-2-16,-14 5 5 0,2-1-1 15,-13 0 5-15,5-1-6 16,-10 2 2-16,9-2-5 16,-4-1 1-16,5-4-7 15,-5 0 6-15,1-6-8 16,-4 3 7-16,3 1-7 16,-6-3 6-16,1-3-7 15,-8 2 6-15,2-5-7 16,-14-1 6-16,1-4-8 15,-5 0 6-15,5-3-3 16,-7 0 8-16,2-4-6 16,-4 3 7-16,4-3-4 15,-2 3 4-15,5-3-6 0,0 1 5 16,7-5-6 0,-5 5 6-16,1-11-7 0,0 5 5 15,4-8-6-15,-1-2 6 16,4-17-7-16,-5-1 7 15,3-15-7-15,-4 0 8 16,-3-5-6-16,-5 10 7 16,-3-4-5-16,-4 19 6 15,-5 1-6-15,-2 16 7 16,-3 7-7-16,-3 10 7 0,-4-14-7 16,1 4 5-16,-2-12-7 15,-2-6 7-15,-3-6-8 16,0 6 8-16,-5-13-9 15,0 8 10-15,-4-10-9 16,1 7 9-16,-5-5-8 16,0 10 9-16,-8-5-8 15,1 11 7-15,-7-5-7 16,6 5 7-16,-10-4-6 16,3 10 5-16,-6-7-5 15,5 8 5-15,-13-1-8 16,6 3 6-16,-9-6-9 15,3 7 6-15,-9-3-8 16,6 8 8-16,-10-2-7 0,6 6 10 16,-14-4-6-16,5 10 7 15,-17-4-9-15,5 7 7 16,-17 3-6-16,11 0 8 16,-17-5-7-16,12 7 8 15,-19-7-7-15,2 2 7 16,-22 1-9-16,8 2 9 15,-19-5-5-15,11 4 5 16,-24-3-3-16,16 6 9 16,-22 0-4-16,11 4 6 0,-26 2 0 15,17 0 7 1,-17 1-4-16,14-1 6 0,-24-3-7 16,25 1 3-16,-15-1-11 15,11 0 2-15,-23 3-4 16,25 0 6-16,-23 0-4 15,16 5 8-15,-20 0-6 16,25 2 2-16,-18 3-7 16,17-2 1-16,-22-1-12 15,24-2 3-15,-23-2-12 16,13 0 6-16,-26-2-9 16,30 0 11-16,-34 4-3 15,16-3 13-15,-21 0-7 16,20 3 10-16,-41 0-6 0,29 1 9 15,-22 4-6-15,19 3 8 16,-18 4-3-16,28-1 7 16,-33 4-5-16,31-2 4 15,-19 1-6-15,22-2 3 16,-27-3-8-16,34-5 4 16,-28-1-9-16,20 0 7 15,-23-1-7-15,27 1 8 16,-36 5-8-16,26 0 7 15,-23 4-6-15,17 7 6 0,-20 2-7 16,30-5 8-16,-32 2-7 16,24-2 4-16,-23-6-3 15,26 2 6-15,-30-1-8 16,35-3 7-16,-23-3-6 16,25 1 7-16,-22-2-5 15,30 0 7-15,-29 3-1 16,26 6 6-16,-17 0-2 15,23 1 4-15,-21 8-2 16,34 0 1-16,-16 1-5 16,21 1 1-16,-20 2-4 15,35-5 2-15,-15-1-5 16,18-4 3-16,-15 2-1 16,26-4 1-16,-16-1-5 15,19 0 3-15,-11 2-4 0,21 0 1 16,-16-1-3-16,16 2 6 15,-12 2-4-15,15 0 5 16,-14 0-5-16,19-3 7 16,-15 2-1-16,24-5 6 15,-12-1-3-15,21-4 5 16,-11-1-7-16,20-4-1 0,-12-2-9 31,24-4-4-31,4 1-32 0,23-2-21 0,-4 4-350 16,-5 4 85-16</inkml:trace>
  </inkml:traceGroup>
</inkml:ink>
</file>

<file path=ppt/ink/ink9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32:47.4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33C0C31-E4BB-4B96-A0CE-4DDB167C79B4}" emma:medium="tactile" emma:mode="ink">
          <msink:context xmlns:msink="http://schemas.microsoft.com/ink/2010/main" type="inkDrawing" rotatedBoundingBox="11788,10050 24232,10075 24228,12441 11784,12416" semanticType="enclosure" shapeName="Other"/>
        </emma:interpretation>
      </emma:emma>
    </inkml:annotationXML>
    <inkml:trace contextRef="#ctx0" brushRef="#br0">21 107 257 0,'-12'42'138'0,"3"-44"-2"0,2 4-62 16,7-2-25-16,7 0-17 15,1 0-32 1,18 3-2-16,4 4 1 0,11-1-2 16,-5 4 0-16,-10 3 4 15,-2 0-2-15,0-7 3 16,-8 4 2-1,9 0 2-15,-2-2 0 0,1 0 8 16,0 2 4-16,4-1 5 16,-2-2 0-16,8 3 0 15,1 1-8-15,9-3-1 16,5 0-6-16,8 0 6 16,-4-3 1-16,9-5 8 15,-9 0 0-15,4-1 5 16,-11 1-4-16,5-2 2 15,-10-1-4-15,6 3 16 16,-6 0 1-16,7-4 6 16,-7 1-5-16,12 2-1 15,-1 1-18-15,11-7-8 16,1 4-8-16,2 0-1 0,-6-7-1 16,7-1 1-16,-14 2 0 15,2-2 2-15,-3 0-2 16,7 3 2-16,-11 0-1 15,8-4 4-15,-5 9 0 16,9-4 6-16,-1 3 0 0,1 4 3 16,-5 3-4-16,7-2 1 15,-6 3-4 1,6 2 1-16,-4-4-6 0,11-4 1 16,-8-1-4-16,7 0 0 15,-1-4-2-15,7-1 2 16,-7 3-1-16,-1-1 1 15,-7-7-1-15,-2 3 1 16,-9-3-1-16,-1-6 2 16,-6-1 0-16,-4 1 5 15,-8-4 2-15,-3 3 15 16,-8 6 5-16,-5 3 12 16,-6 4 2-16,-3 4 13 15,-5 3-10-15,-1 0 2 16,4 1-12-16,-4-2-7 15,-3-1-15-15,4 1-6 16,-1-3-6-16,0 1 3 0,4 5-33 16,6 14-347-16,-1-2 110 15</inkml:trace>
    <inkml:trace contextRef="#ctx0" brushRef="#br0" timeOffset="82893.9075">-339 449 1155 0,'-4'8'42'0,"1"5"18"15,-5 8-2-15,-2-3 15 16,2 0-7-16,-2 1-4 16,1-6-24-16,4 5-7 15,0-2-16-15,-2 4-5 16,4-6-7-16,2 11-1 16,-3-4-1-16,-1 6 1 15,4-1 0-15,-7 10 3 16,3-7-1-16,-5 2 2 15,7-3-1-15,-7 6 2 16,9-5-2-16,-3 2 6 16,1 1-2-16,-2 5 5 15,2-4-3-15,0 1 0 0,-2 0-5 16,10 3-1 0,-4-8-4-16,6 12 0 0,-1-7-1 15,4 10 0-15,-8-2 0 16,6 5 1-16,-3-5-1 15,-1 2 0-15,0-10 0 16,4 2 1-16,-2-5-1 16,6 1 0-16,-3-6-1 0,3 8 2 15,-1-5-1-15,-3 4 1 16,-1-6 1-16,-2 9 0 16,1-10 0-16,-3 5 4 15,1-9-1-15,0 11 5 16,0-7 1-16,1 6 5 15,1-4-2-15,1 6 0 16,1-8-4-16,1 1-2 16,1-7-6-16,3 1 0 15,-3-3-3-15,4 0 1 16,4-4-2-16,2 4 2 16,-2-8-1-16,4 4 2 15,-1-4-1-15,2 5 0 16,1-6 0-16,2 4 1 15,0-4-2-15,7 4 1 16,-2-9-1-16,4 8 1 16,-6-3-1-16,4 0 1 0,-10-6 0 15,7 8 2-15,-7-3-2 16,5 0-1-16,2-1 2 16,9 1-1-16,-3-8-1 15,9-3 1-15,-2-4 1 16,5 1-1-16,-6-2 0 15,7-2 1-15,-8 5-1 0,9 0 1 16,-11-1-1-16,8-1 0 16,-10 4 0-16,7 5 1 15,-7-2-2-15,6 4 3 16,-3 3-1-16,7-4 0 16,-1 0 0-1,7-4 0-15,4-1-1 0,11-4-1 16,-2-1 0-16,11-6 0 15,-11 10-1-15,4-7 0 16,-15 2 2-16,8 5 0 16,-9 1 1-16,11-3 0 15,-7 7-1-15,17 1 1 16,-12-6-2-16,12 6 1 16,-7-9 0-16,8-1 0 15,-11-1-1-15,11-1 0 16,-14-4 1-16,9 1-1 15,-9 2 0-15,7-4 2 0,-9 9-1 16,7-6 1-16,-9 7-1 16,9 0 0-16,-10 2 0 15,7-3 1-15,-5 8-1 16,9-6 4-16,-8 1 0 16,18 6 2-16,-5-3 0 15,14-4 0-15,-9 5-2 16,18 3 0-16,-10-7-3 0,15-3 0 15,-9 3-1-15,25-11 1 16,-13-1-2-16,11-6 1 16,-8 4 0-16,11-3 1 15,-12 4-2-15,15 0 1 16,-10 1 1-16,10 4-2 16,-11 2-1-16,12-2 3 15,-12 5-1-15,17-1 1 16,-10-2-1-16,9 0 0 15,-11-2-1-15,10 2 2 16,-18 5-2-16,13-2 1 16,-14 5-1-16,7 1 1 15,-14 6-2-15,10 3 2 16,-17 1 1-16,14 0 1 16,-12-1-2-16,11 3 1 0,-11-5-2 15,9 2 1-15,-16-5-1 16,12 6 1-16,-11-4 0 15,9 2 2-15,-14-1-4 16,8 5 1-16,-12 0 0 16,5 5 2-16,-14 2-2 15,11-4 1-15,-11 3-1 16,8 1 2-16,-7-9-1 16,9 4 1-16,-7 1-1 0,8-6 1 15,-10-4-2-15,10 6 2 16,-8-4-1-16,12-2 0 15,-11-1 0-15,14 3 0 16,-17-1-1-16,9-2 1 16,-14-2 0-16,7 3 1 15,-15-6 0-15,14 2 0 16,-9-5 0-16,10-1-1 16,-8 3 0-16,10-2-1 15,-12 1 1-15,5-5-1 16,-10 4 1-16,7-3 0 15,-11-1 1-15,7-6-1 16,-5 13 1-16,7-6 0 16,-6-1-1-16,7 2 1 15,-4 4-1-15,9-2 0 16,-11-4-1-16,7 1 1 0,-7-1-2 16,2-4 2-16,-6-7 0 15,7 5 0-15,-5 0-1 16,2-3 1-16,-5-4-1 15,7 2 0-15,-12 1 0 16,0-5 2-16,-11 3-2 16,6 1 1-16,-13 4 0 15,5-4 1-15,-6 3-1 0,8-1 2 16,-6-2 1-16,8-3 2 16,-2-2-1-16,8-6-1 15,-7 0-1-15,9-7-2 16,-5-1-10-16,0-9-8 15,-5 4-4-15,2-6-7 16,-6 1-3-16,-6-5 1 16,-9 3 9-16,-5-8 3 15,-6 10 7-15,-7-6 6 16,-4 11 7-16,-2-1 6 16,-4 6 4-16,-1-4 8 15,0 6 0-15,-2-4 1 16,3 3-6-16,0-1-2 15,2 0-9-15,2-6-1 0,-1 6-2 16,2-7 1-16,5 4-1 16,-3-6 0-16,5 6 1 15,-2-6 0-15,0 1-1 16,0 1 0-16,-2 10 0 16,-3-5-1-16,5 7 0 15,-3 3 2-15,0 1-2 16,-2 2 3-16,1 7-2 15,0 1 2-15,0 6-1 0,-2-4 0 16,3 3 0-16,-4-5-1 16,1-1 0-16,-4 1 1 15,2 5-1-15,-7 3 3 16,-1 2 2-16,-3 2 4 16,-3 1 0-16,-4-6 3 15,1 1-1-15,-5 0 7 16,1 4 1-16,-8 1 9 15,4 1 2-15,-4 9-1 16,1 0-9-16,-1-6-4 16,8 2-11-16,-8-1-6 15,6-6-3-15,-8 6-2 16,3 1-2-16,-11-2 0 16,5-1 2-16,-12 2 3 0,6-3 3 15,-9 1 5 1,5 5 0-16,-8 2 1 15,8-1-3-15,-3 2 1 0,5-1-5 16,-7-5 0-16,5 3-1 16,-6 0 0-16,1 2-2 15,-8 3-2-15,2-4-3 16,-7 0-8-16,8 0-1 16,-11-1-2-16,10-3 0 0,-13 5 5 15,3-5 6-15,-11 5 3 16,4-2 5-16,-14 7 1 15,13 1 0-15,-8 0 0 16,9-6 0-16,-7 3 0 16,6-4-1-16,-13-1 0 15,8 2 0-15,-13 3 0 16,9-3-1-16,-2 4 1 16,14-5-1-16,-14-4-2 15,14 0-3-15,-13 0 0 16,5-8 1-16,-16 1-2 15,14 4 1-15,-7-4-1 16,10-1 1-16,-15 0-4 16,7-2-2-16,-9 1-4 15,1 2 3-15,-9 2-1 16,14 2 6-16,-14 6 7 16,11 4 3-16,-14-1 2 0,9 4 2 15,-15-2 0-15,22-1-3 16,-18-4 3-16,13-3-1 15,-13 1 0-15,11 1 0 16,-21 0 0-16,23-1-1 16,-17-6-2-16,16-1 0 15,-14-2 0-15,16-2-2 0,-17-1 2 16,17 1 1-16,-11-1-1 16,12-2-1-16,-17 5 2 15,15 1-2-15,-17 4 2 16,20 3-2-16,-11 3 2 15,14-4-2-15,-11-1 3 16,13-1 0-16,-16-1 6 16,13 6 1-16,-9-2 9 15,20 2 0-15,-13-2 4 16,17 0-5-16,-14-5-2 16,15 2-7-16,-15-1-4 15,18 1-7-15,-8 1 1 16,20-2-3-16,-17-1 3 15,9 0-1-15,-9 2 2 16,5 4 0-16,-13 6 2 16,13-4-1-16,-4 5 0 0,10 3-1 15,-6-6 0 1,9-3 0-16,-11 1 1 0,10-1 0 16,-14-2 2-16,9 5 0 15,-11-5 1-15,13 1-1 16,-8 1-1-16,8-5-2 15,-11-2-1-15,9 5 0 16,-14 1 1-16,2-4-1 16,-9 10 3-16,10-1-2 0,-11 1 2 15,11 2 0 1,-13 6 6-16,8-5 0 0,-13 6 6 16,7 0-1-16,-12 2 4 15,18-3-3-15,-13 1 7 16,10-3-4-16,-9 0 4 15,12-4-4-15,-15 1-3 16,16-3-9-16,-1-4-7 16,14-3-14-16,-12-2-33 15,10 2-31-15,-17 12-338 16,4 7 76-16</inkml:trace>
  </inkml:traceGroup>
</inkml:ink>
</file>

<file path=ppt/ink/ink9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35:12.1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F7C18D3-CFCC-4041-9E25-E98B835F49A4}" emma:medium="tactile" emma:mode="ink">
          <msink:context xmlns:msink="http://schemas.microsoft.com/ink/2010/main" type="inkDrawing" rotatedBoundingBox="12049,12041 24124,11647 24205,14128 12130,14522" semanticType="enclosure" shapeName="Other"/>
        </emma:interpretation>
      </emma:emma>
    </inkml:annotationXML>
    <inkml:trace contextRef="#ctx0" brushRef="#br0">489 376 746 0,'-26'13'201'16,"0"1"55"-16,6-2-217 0,2-1-10 15,5-4-16-15,4-3-9 16,2 5 0-16,4 0-7 15,0-1 0-15,-1 7-5 16,1 4 4-16,-2 4-5 16,-1 1 9-16,-1 9-4 15,-1-1 9-15,-3 4-1 16,1 1 8-16,-4 5 5 16,1-4 10-16,-2 6 0 15,4-5 3-15,-1 3-2 16,6-7-7-16,-1 4-6 0,4-6-3 15,0 4-6 1,1-3-2-16,2 13-4 0,-1-1 0 16,1 12-2-16,0-5 4 15,-2 6-3-15,-1-10 4 16,-1 9-1-16,0-11 4 16,-3 6-5-16,4-7 4 15,3-1-2-15,0-7 4 0,5 1-3 16,4-10 2-16,6 11-4 15,1-2 2-15,10 2-4 16,-1-1 2-16,4 2-4 16,0-7 5-16,5 3-5 15,-6-5 4-15,9 1-5 16,-3-4 4-16,8 3-4 16,2-6 4-16,6-1-4 15,-6-3 4-15,10 3-2 16,-6-9 1-16,12 2-2 15,-5 0 2-15,17-4-1 16,-4-2 2-16,13-4-1 16,-8-2 3-16,13-2-2 15,-12-3 0-15,12-1-1 16,-8 3 1-16,13-3-2 16,-7 2 2-16,17 0-2 15,-10-2 2-15,6-2-2 0,-8 4 2 16,12-2-2-16,-13 1 2 15,15 2-1-15,-4 7 2 16,12-3-2-16,-17 2 2 16,18 3-3-16,-15 2 3 15,13-2-4-15,-4-1 3 0,18 5-1 16,-12-6 0-16,18-3-1 16,-16-3 2-16,19 8-2 15,-17-12 1-15,14 6 0 16,-13-6 1-16,13 2-5 15,-20-9 5-15,17 4-4 16,-12-3 3-16,6 1-1 16,-10 5 3-16,10-2-4 15,-18 2 5-15,13-3-3 16,-10 5 2-16,4-2-3 16,-13-2 2-16,17 0-3 15,-22-3 3-15,14-1-3 16,-9-4 3-16,12 0-2 15,-15 1 1-15,16-1 0 16,-13 4 1-16,14-4-2 16,-12 0 4-16,14-3-2 15,-11 2 0-15,10-5 0 16,-13 3 1-16,12 0-3 0,-16 3-1 16,19-2 1-16,-14 1 2 15,11-5-1-15,-9 0 1 16,8-2 1-16,-16-3 1 15,16 1-5-15,-6 1 3 16,3-4-2-16,-13 2 2 0,13 0-2 16,-14 3 3-1,9-5-5-15,-5 9 6 0,14-6-4 16,-14 6 2-16,12-6-3 16,-14 9 6-16,9-7-7 15,-13 8 6-15,13-6-4 16,-10 8 3-16,3-3-4 15,-9 4 5-15,8 1-6 16,-14 2 6-16,12-2-4 16,-4 4 3-16,10-4-4 15,-9-4 4-15,9 0-4 16,-12-9 3-16,8-7-3 16,-15 3 4-16,10-3-3 15,-12 0 1-15,12 7-1 16,-18 3 3-16,13-2-3 15,-16 2 2-15,6-2-2 0,-16 3 3 16,15-4-3-16,-12 4 3 16,13 2-3-16,-8 0 3 15,8-6-2-15,-14 4 1 16,5-1-2-16,-16 0 2 16,6-4-3-16,-11 2 4 15,6-3-4-15,-9-1 3 16,4-3-4-16,-11 1 6 15,3-5-5-15,-8 0 5 0,0-4-4 16,-9-1 6-16,1-8-6 16,-5 5 4-16,-5-14-5 15,-2 12 5-15,-1-17-5 16,-5 9 5-16,-4-9-4 16,3 13 4-16,-4-14-4 15,0 16 4-15,1-4-4 16,-1 9 5-16,0-6-6 15,2 6 5-15,-2-3-4 16,-2 9 4-16,-1-6-5 16,0 8 4-16,-4 6-3 15,-1 2 3-15,-3 1-3 16,-1 2 3-16,-4 1-3 16,-2 3 3-16,-6-6-3 15,-2 6 3-15,-8-5-4 0,2 3 5 16,-9-6-2-16,2 8 7 15,-6 0 3-15,1 4 4 16,-5 4 2-16,1 6 1 16,-8 3-6-16,5-1-4 15,-11 7-5-15,-1-4-6 16,-12-4-5-16,5-4 0 16,-11 4-5-16,5-7 1 15,-12 3-3-15,4 2 4 0,-18 7 0 16,3-4 6-16,-19 5 3 15,9 0 9-15,-16 0 2 16,13-6 5-16,-16 4 4 16,14-4 2-16,-19-4 3 15,17-2-1-15,-19 8-1 16,17-5-4-16,-19-1-3 16,19 4-3-16,-17-9-7 15,20-6-2-15,-15-1-3 16,15-4 2-16,-19-2-4 15,14 6 4-15,-13-2-3 16,11 3 1-16,-13 1-4 16,12 3 4-16,-16-3-6 15,15-1 5-15,-20-3-4 16,17 1 3-16,-17-2-7 16,14-1 5-16,-17 0-3 0,19 3 3 15,-25-3-2-15,18 4 9 16,-17-1-8-16,9 4 4 15,-21 0-4-15,18 1 4 16,-22 5-4-16,20 0 6 16,-27 0 1-16,19 5 7 15,-22 3-1-15,25 2 4 16,-33 5 2-16,24 5 3 0,-20-1 0 16,28 1 0-16,-33-1-1 15,30 3-2-15,-20-1-7 16,25-2-2-16,-35 3-3 15,28-3 4-15,-17 2-5 16,23 1 3-16,-30 2-2 16,29 1 3-16,-21 1-6 15,27-3 3-15,-27-1-3 16,27-2 2-16,-20-2-2 16,26 5 7-16,-23-2 12 15,24 2 12-15,-15 3 14 16,22 3 9-16,-9-1 4 15,24 3-14-15,-10 3-9 16,25-6-14-16,-8 4-12 0,16-5-5 16,-3-1-12-1,21-10-14-15,4 2-62 0,7-16-204 16,-32-9-130-16</inkml:trace>
  </inkml:traceGroup>
</inkml:ink>
</file>

<file path=ppt/ink/ink9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35:19.7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FFB495F-CFB4-4E3D-8D5F-65295424C4BE}" emma:medium="tactile" emma:mode="ink">
          <msink:context xmlns:msink="http://schemas.microsoft.com/ink/2010/main" type="inkDrawing" rotatedBoundingBox="1151,14661 10459,14982 10449,15286 1140,14965" shapeName="Other">
            <msink:destinationLink direction="with" ref="{7C57AE32-64BB-4C58-99E5-A567112B2051}"/>
          </msink:context>
        </emma:interpretation>
      </emma:emma>
    </inkml:annotationXML>
    <inkml:trace contextRef="#ctx0" brushRef="#br0">-9 119 815 0,'-3'3'222'0,"-2"3"61"0,5-4-235 15,-6 3-15-15,7-4-20 16,9 6-3-16,1-5-8 16,2 2 0-16,10 0-3 15,-2-3 2-15,-5-1-3 16,9 0 2-16,-1 0-1 0,-3 2 3 16,-1 4-3-16,-3-1 3 31,3-3-3-31,1 6 4 0,-2-5-2 0,7 2 10 15,0-3 1-15,7 8 7 16,-2-6-2-16,7 3 1 16,1-4-8-16,12 0 0 15,-6-4-7-15,10-1 1 16,-6-3-1-16,8-1 0 16,-7-1-1-16,10-4 1 15,-6 1-2-15,10-1 2 16,-2 4-2-16,6-4 0 15,-6 6-1-15,8-6 3 16,-2 3-4-16,0-2 4 16,-8 2-1-16,8 0 5 15,-8 3-1-15,6 3 6 16,-2 1-1-16,14 1 4 0,-10-4-2 16,16-1 3-16,-8 1-4 15,10-4 2-15,-10-2-5 16,14 2 2-16,-13-2-6 15,13 0 0-15,-4 4-3 0,11-1 1 16,-16-3-3-16,8 6 2 16,-11-1-1-1,5 3 2-15,-15 4 0 0,15 4 2 16,-9 1 1-16,14 6 0 16,-9-5-1-16,2 3 0 15,-6-1-2-15,11 1 1 16,-19-3-3-16,9 2 3 15,-5-3 0-15,5-1 1 16,-11-4-1-16,10 1 3 16,-10-1-1-16,4-1 1 15,-8 2 0 1,7 1-1-16,-10 5-1 0,7 0 2 16,-7 3 2-16,14 0-1 15,-11-1 2-15,12-1 3 16,-6-2-3-16,9 0-2 15,-11-1-1-15,6-4-2 16,-7 2-3-16,9 0 0 16,-10-1 0-16,10 3-2 0,-7 4 2 15,9 1-1-15,-9-3-1 16,2 3 0-16,-8-4 1 16,9 5-1-16,-11-3 0 15,12 3 1-15,-4-4-1 16,14 6 3-16,-9-2 3 15,12-2 4-15,-9 1 1 16,8 2 3-16,-13-4-4 0,12-4-1 16,-9-1-4-16,14-2-2 15,-5-4-2-15,11-1 1 16,-11 1-1-16,7 1-1 16,-12 0 0-16,12 3 2 15,-15 2-2-15,14-2 1 16,-6 0-1-16,13 0 1 15,-11 1-2-15,5-3 1 16,-14 1 0-16,11-2 2 16,-12-2-3-16,13-3 3 15,-2 2-2-15,15-3 0 16,-13-1 1-16,13-1 0 16,-18 3-1-16,8-1 2 15,-16 3-2-15,8-1 0 16,-13 3 0-16,12 1 1 0,-15 1 0 15,8 1 0-15,-13 1 0 16,0-1 0-16,-13-1-1 16,5 3 0-16,-12-3 2 15,4 3 7-15,-7-4 1 16,2 1 4-16,-8 1 2 16,0-2 3-16,-7 0-6 15,1 0 0-15,-8 0-1 0,-2 0 4 16,-4-2 0-16,-4 1 11 15,-4-1 1-15,-1 2 3 16,-1-2-7-16,-2 4-3 16,-1-2-13-16,2 2-2 15,0-2-17-15,-2 1-77 16,1 6 285-16,-9 20-649 16,-3 6 234-16</inkml:trace>
  </inkml:traceGroup>
</inkml:ink>
</file>

<file path=ppt/ink/ink9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36:07.8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E31F7C5-D846-4335-8706-81E3A9ED2961}" emma:medium="tactile" emma:mode="ink">
          <msink:context xmlns:msink="http://schemas.microsoft.com/ink/2010/main" type="inkDrawing" rotatedBoundingBox="11021,16690 18440,16956 18433,17161 11014,16895" semanticType="callout" shapeName="Other">
            <msink:sourceLink direction="with" ref="{9B9AA856-5BCC-4306-A163-F4B96E0C4D16}"/>
            <msink:sourceLink direction="with" ref="{AB8FD0E2-07B9-4BEF-876F-C998AD54567B}"/>
          </msink:context>
        </emma:interpretation>
      </emma:emma>
    </inkml:annotationXML>
    <inkml:trace contextRef="#ctx0" brushRef="#br0">-6 60 934 0,'-8'6'266'15,"1"1"61"-15,9 1-253 16,9 0-52-16,7 1-12 16,6 1-3-16,12 3-8 15,-2-3 3-15,5 0-8 16,-2-7 5-16,-1 2-8 0,-8-7 7 15,-1 1-5 1,-7-4 9-16,-4 3-5 0,0-1 9 16,0 0 5-16,2 3 10 15,0-4 6-15,0 4 7 16,9-3 0-16,3 0-6 16,2-5-9-16,7 6-6 0,14-4-7 15,-10 1-3-15,10 0-4 16,-1-2 5-16,6-4-6 15,-7-2 5-15,9 3-5 16,-13-1 5-16,10 3-5 16,-7 3 4-16,10 2-4 15,-8-4 5-15,13 6-5 16,-9-3 3-16,11 1-2 16,-7 3 3-16,13 2-4 15,-5-4 4-15,10 1-4 16,-15-3 5-16,13 1-5 15,-11 0 3-15,8 4-2 16,-5 3 3-16,13 2-4 16,-6 2 5-16,11-3-4 15,-10-2 4-15,5-1-5 16,-8-2 5-16,5-2-6 16,-11 2 6-16,11 2-4 0,-9 1 3 15,11 5 1-15,-10-1 5 16,7-1-2-16,-15 2 4 15,11 4 0-15,-7-7-2 16,6 6-5-16,-6-1 2 16,15-1-2-16,-12-4 0 15,5-1-3-15,-6-3 2 0,2 4-3 16,-15-3 4 0,10 4 2-16,-10 1 5 15,7 2 1-15,-4 3 2 0,14 1-3 16,-11-4-2-16,14 3-6 15,-10-6 1-15,11-2-3 16,-10 0 2-16,7-2-2 16,-8-2 2-16,12 0-3 15,-13 0 3-15,18-3-2 16,-9 1 1-16,12 5-1 16,-8-1 2-16,7-4-2 15,-13 4 2-15,9 3-3 16,-12-2 2-16,5-1-2 15,-3 4 2-15,6 1-1 16,-6-7 2-16,6 0-3 16,-11 3 3-16,5 0 5 15,-9 4 4-15,6 2 1 0,-7 1 3 16,8 2-1-16,-6-1-5 16,6-1-3-16,-8-2-2 15,6 1-3-15,-9-4 2 16,1 0-3-16,-9 2 1 15,3-4-1-15,-8-5 2 16,8 4-3-16,-5 1 3 16,6-3-2-16,-7 5 2 0,5 0-3 15,-5-3 3 1,4-2-3-16,-3 0 4 0,7-4-4 16,-9 1 2-16,4 1-2 15,-9-2 3-15,-1-3-3 16,-5-3 2-16,2 1-1 15,-7 0 2-15,4 0-2 16,-6 1 1-16,-2 4 9 16,-6 0 6-16,-4 4 12 15,-7-2 6-15,-2-1 13 16,-3 3-3-16,-1 3 4 16,0-8-7-16,-4 8-4 15,0 1-11-15,4-4-4 16,-4-2-7-16,2 7 1 15,0-5 1-15,0 0 5 16,0 0 1-16,0 5-2 0,-3-5-4 16,3-4-4-16,0 6-6 15,-3 0-4-15,5-2-1 16,-2 3-3-16,0 0 0 16,0-5-1-16,1 2-3 15,-2-1-36-15,2-2-38 16,2 16-40-16,-1 14-393 0,-21 14 81 15</inkml:trace>
  </inkml:traceGroup>
</inkml:ink>
</file>

<file path=ppt/ink/ink9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34:38.8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C57AE32-64BB-4C58-99E5-A567112B2051}" emma:medium="tactile" emma:mode="ink">
          <msink:context xmlns:msink="http://schemas.microsoft.com/ink/2010/main" type="inkDrawing" rotatedBoundingBox="6427,12767 9116,12861 9113,12963 6423,12870" semanticType="callout" shapeName="Other">
            <msink:sourceLink direction="with" ref="{5FFB495F-CFB4-4E3D-8D5F-65295424C4BE}"/>
          </msink:context>
        </emma:interpretation>
      </emma:emma>
    </inkml:annotationXML>
    <inkml:trace contextRef="#ctx0" brushRef="#br0">6-3 696 0,'-4'0'236'0,"1"1"27"16,3 1-198-16,2 4-16 15,4-2-33 1,1 4-7-16,6 0-3 0,3 0 2 16,0 2-5-16,8 0 2 15,1-2-3-15,4-2 3 0,-3-3-2 16,6 1 1-16,-9-3-3 16,5 1 3-16,-4 1-1 15,10 0 7-15,-5 1 2 16,13 0 6-1,-3 3-1-15,7-5 1 0,-3 4-7 16,8-8-1-16,-4 6-7 16,6-8-1-16,-1 1-1 0,3-3 0 15,-6 1 0-15,8-3-1 16,-9 4 1-16,8 3 0 16,-9-1-1-16,9 5 1 15,-9-3 0-15,4 0 1 16,-9 2-2-16,3 0 0 15,-6-2 3-15,3 11 17 16,-4-3 6-16,5 4 14 16,-8-1 6-16,2 0 3 15,-6-3-12-15,6-3-7 16,-6-2-12-16,14 1-4 16,1-8-9-16,9-2-1 15,-3-4-1-15,11-3 1 16,-10 5-1-16,11 0 1 15,-12 6-3-15,8 1 1 16,-5 2-2-16,0 1 0 16,-10 3 0-16,7-2 2 0,-8 4-1 15,0-2 1 1,-5-4 0-16,3 1 0 0,-11 1 0 16,3-3 4-16,-8-3 2 15,0-4 10-15,-7 6 1 16,2-3 4-16,-6 1-3 15,1 5 0-15,-3 1-9 16,-2 0-1-16,-4 4-6 0,-2-4 5 16,-2-1 3-16,-1 1 15 15,-4-3 7-15,2-2 14 16,-3 2 0-16,0 0 6 16,-4 3-11-16,2 1 2 15,-1-1-14-15,1-5-4 16,2 6-12-16,-2-3-3 15,5-1-7-15,-4 2-2 16,3 3-1-16,1-2-2 16,1-5-3-16,-1 4-2 15,5-4 0-15,-1 1-2 16,-1 1-3-16,2-2-9 16,-2 4-11-16,-1 1-45 15,-1-5-29-15,7 4-357 16,-4-4 75-16</inkml:trace>
  </inkml:traceGroup>
</inkml:ink>
</file>

<file path=ppt/ink/ink9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36:12.41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EC33EE1-3635-446E-89C1-3FC6C044E5E8}" emma:medium="tactile" emma:mode="ink">
          <msink:context xmlns:msink="http://schemas.microsoft.com/ink/2010/main" type="writingRegion" rotatedBoundingBox="3529,16845 17275,17065 17247,18797 3501,18577"/>
        </emma:interpretation>
      </emma:emma>
    </inkml:annotationXML>
    <inkml:traceGroup>
      <inkml:annotationXML>
        <emma:emma xmlns:emma="http://www.w3.org/2003/04/emma" version="1.0">
          <emma:interpretation id="{5C2A0D53-3F1E-470F-BA33-993EE9F18087}" emma:medium="tactile" emma:mode="ink">
            <msink:context xmlns:msink="http://schemas.microsoft.com/ink/2010/main" type="paragraph" rotatedBoundingBox="3529,16845 17275,17065 17247,18797 3501,18577" alignmentLevel="1"/>
          </emma:interpretation>
        </emma:emma>
      </inkml:annotationXML>
      <inkml:traceGroup>
        <inkml:annotationXML>
          <emma:emma xmlns:emma="http://www.w3.org/2003/04/emma" version="1.0">
            <emma:interpretation id="{5B3D0BB6-976D-471B-879C-183AA6A05D08}" emma:medium="tactile" emma:mode="ink">
              <msink:context xmlns:msink="http://schemas.microsoft.com/ink/2010/main" type="line" rotatedBoundingBox="3529,16845 17275,17065 17247,18797 3501,18577"/>
            </emma:interpretation>
          </emma:emma>
        </inkml:annotationXML>
        <inkml:traceGroup>
          <inkml:annotationXML>
            <emma:emma xmlns:emma="http://www.w3.org/2003/04/emma" version="1.0">
              <emma:interpretation id="{2484D559-ACE5-46F8-89A4-656FA955E35E}" emma:medium="tactile" emma:mode="ink">
                <msink:context xmlns:msink="http://schemas.microsoft.com/ink/2010/main" type="inkWord" rotatedBoundingBox="3528,16920 7950,16991 7929,18343 3506,18272"/>
              </emma:interpretation>
              <emma:one-of disjunction-type="recognition" id="oneOf0">
                <emma:interpretation id="interp0" emma:lang="" emma:confidence="1">
                  <emma:literal/>
                </emma:interpretation>
              </emma:one-of>
            </emma:emma>
          </inkml:annotationXML>
          <inkml:trace contextRef="#ctx0" brushRef="#br0">898 199 810 0,'-5'0'227'0,"0"5"57"16,-1 0-230-16,-2 3-20 15,3 2-19-15,-2 3-2 16,4-4-5-16,0 6-1 15,4 1-2-15,3 9-2 16,-1 4-1-16,3 11-2 16,-1 1 1-16,2 8 1 15,-2-4 0-15,-2 2 2 0,0-10-2 16,-1-1 3 0,-2-12-2-16,1-6 2 0,1-13-3 15,1-7 4-15,0-6-2 16,4-11 2-16,-2-6-12 15,1-13-292-15,1-3 94 16</inkml:trace>
          <inkml:trace contextRef="#ctx0" brushRef="#br0" timeOffset="461.0885">1123-120 882 0,'-1'3'265'0,"4"7"41"16,0 9-233-16,-3 20-64 15,0 6-10-15,2 14 1 16,-2-1 6-16,-3 5-2 16,3-9 3-16,0 1-3 15,-4-3 0-15,6 0-3 16,0-10 2-16,-4-1-3 15,0-14 3-15,6-9-1 16,-9-8 3-16,5-5 8 16,0-5 4-16,1-7-1 15,-2-3 1-15,-3-7-1 16,-2-9-9-16,3-10-4 0,-7 0 1 16,2-8-3-16,5 7 1 15,-1 3-2-15,0 11 1 16,5 9-4-16,7 9 0 15,5 5-3-15,2 2 3 16,6 2-2-16,0 1 5 16,3-6-3-16,-1 1 4 15,10-10-1-15,-3-10 1 0,6-17-4 16,-4-10-14-16,3-23-13 16,-11-6-301-16,-3-13 81 15</inkml:trace>
          <inkml:trace contextRef="#ctx0" brushRef="#br0" timeOffset="1407.7207">1042-419 1040 0,'-5'-14'216'15,"5"-1"93"-15,13 5-83 16,8-6-541-16,2 0 246 15</inkml:trace>
          <inkml:trace contextRef="#ctx0" brushRef="#br0" timeOffset="1227.7233">1482-296 454 0,'5'60'321'0,"-4"44"-33"16,1 7-112-16,-2 22-11 15,2-13-85-15,4 3-17 16,2-34-27-16,4 4-8 31,0-29-16-31,3-5-4 0,-4-19-4 0,1-12 0 16,-6-18-1-16,-4-14 3 15,-7-22-2-15,-8-29-6 16,-2-13-7-16,-4-15 2 0,0 7-4 16,2 13 0-16,6 24 8 15,8 21 6-15,6 20-3 16,8 6 1-16,4 8 2 16,4 5-1-1,-1-1 2-15,8 1 1 0,-3-11-2 16,4-4-1-16,3-11 0 15,5-8 2-15,-9-8 1 0,3-6-1 16,-7-6 2 0,-5-6-1-16,-5 8-2 0,-1 7-1 15,-8 6 2-15,2 8-3 16,-2 12 2-16,-4 0-3 16,-1 9 2-16,5 0-2 15,-7 4 3-15,2 4-2 16,0 1 4-16,2-2-3 15,-3 3 0-15,1 5-3 16,2 0 3-16,4 9-3 16,-1 4 3-16,2 5-2 15,9-5 3-15,3 0-3 16,0-10 2-16,8-9-5 16,2-14 3-16,-1-17 0 0,7-15 3 15,4-29 1 1,-3-12 2-16,2-25 0 0,-7 3-2 15,-5-23 0-15,-7 14-2 16,-6-2 2-16,-6 23-3 16,0 13 8-16,-5 31 1 15,-2 15 0-15,0 23-2 16,-1 15 3-16,-3 9-8 16,-4 16-1-16,0 9 2 0,0 16 4 15,1-6-1 1,6 13 1-16,7-14 0 0,4 2-3 15,7-18-1-15,9-3-3 16,1-18 0-16,6-12 0 16,-2-11 2-1,2-14 0-15,-9-10 2 16,-4-16-2-16,-13-2-19 16,-15-16 277-16,-14-9-630 15,-20-10 285-15</inkml:trace>
          <inkml:trace contextRef="#ctx0" brushRef="#br0" timeOffset="-506.2746">27 138 888 0,'-10'-5'228'0,"4"3"67"16,7 10-260-16,-1 7-18 15,2 4-18-15,1 4 1 16,-1 0-3-16,-1 16-1 16,1-1 4-16,-2 18 1 15,-3 7-2-15,1 18 2 0,-1 0 2 16,3 7 2 0,-2-23 1-16,1-9 2 0,1-22-1 15,0-9 6-15,0-25 7 16,0-12 3-16,1-17 0 15,-1-26 1-15,0-15-9 16,2-21-6-16,-2 4-6 16,-3-6 1-16,1 20-4 15,-1 10 2-15,1 18-2 0,2 12 0 16,2 17 0-16,1 0-1 16,0 9 1-16,2 6-3 15,0 2 1-15,6 4-2 16,-1 7 0-16,3-4 0 15,2 3 2-15,6 5 1 16,-3-1 2-16,4 9 0 16,-2 1 1-16,4 0 0 15,-8-5 0-15,7-10-2 16,-2-9 1-16,8-15 1 16,-3-7 2-16,12-17 0 15,-9-4 1-15,0-16 1 16,-8 7-1-16,-8 1-4 15,-10 16 2-15,1 15-7 0,-4 19 1 16,-2 24-3-16,0 15 3 16,1 18-2-16,-3 8 9 15,3 9-2-15,1-12 5 16,5-2-3-16,1-16 3 16,9-4-5-16,-4-12 2 15,9-2-2-15,-3-8 1 16,3-4-2-16,-4-7 2 0,2-4-1 15,-7-6 1 1,2-4-1-16,-3-6 1 0,1-5-5 16,-3-6-8-16,2-4-17 15,0 1-15-15,5 2-49 16,-1 9-81-16,2 13-68 16,-1 10-8-16,1 18 9 15,-6 6 48-15,0 13 91 16,-2 0 74-16,1-4-32 15,1-10 29-15</inkml:trace>
          <inkml:trace contextRef="#ctx0" brushRef="#br0" timeOffset="2824.5518">2710 37 601 0,'-13'-2'272'0,"5"-1"3"16,-5 16-145-16,3 11-67 15,-1 14-19-15,-2 9-25 16,0 13 11-16,4-3 5 15,6-2 2-15,5-7-5 16,8-4-7-16,6-13-13 16,3-8-5-16,1-12 0 15,4-14 2-15,-1-13-1 0,3-22 3 16,-4-12 2-16,3-5-2 16,-9 5-3-16,-3 6 5 15,-7 21-2-15,-1 21-3 16,-3 14 0-16,1 28-2 15,0 17-3-15,5 16 0 16,2 3 2-16,8 10 0 16,3-21 1-16,8-13-3 15,5-21-2-15,5-23 1 16,-3-21 3-16,3-26 1 16,-8-14 2-16,-4-27 1 15,-9-3-3-15,-8-12-2 16,-8 20 0-16,-6 12-3 15,-4 24 0-15,3 19-3 16,0 27 1-16,7 12-3 0,1 9 3 16,2 14 3-16,2-3 7 15,6 2-2-15,3-11 5 16,10-5-3-16,0-16-2 16,11-10-1-16,0-9 1 15,6-11-2-15,-9-7 4 16,0 1-4-16,-7 3-1 15,-2 2-2-15,-11 13 0 0,-2 1 1 16,-9 8-2 0,-2 3-1-16,1 0 2 0,0-5-1 15,-4 4-1-15,-3-5 4 16,-1 0 2-16,-2 7-2 16,-4 6 1-16,1 11-6 15,8 5 1-15,-1 10-3 16,4 1 1-16,8 5-1 15,7-4 1-15,8-3-1 16,8-10 3-16,8-7-1 16,1-14 1-16,5-2 3 15,-9-8-1-15,0 4 0 16,-12-1 0-16,-8 3-3 16,-9 3 0-16,-2 7 0 15,-9-1 3-15,4 0-1 0,-3-3 5 16,3-3-3-16,-1-4 3 15,2-3-1-15,-2 1 1 16,5-3-5-16,0 4 3 16,9-4-5-16,5 1 0 15,8-3-2-15,3-1 5 16,5-12-4-16,1-5 4 16,8-17 0-16,-8-9-1 0,4-16-1 15,-5-9 2-15,-1-17 0 16,-11 5-2-16,-5-7 3 15,-4 14-2-15,-7 12 1 16,-6 26-1-16,2 17-5 16,-1 25-4-16,1 28 0 15,0 23-4-15,4 30 3 16,1 9 6-16,4 11 1 16,2-10 5-16,8 3 1 15,0-27-1-15,5 2-1 16,0-16 1-16,0-2-3 15,-5-18 3-15,-2-3-1 16,-9-15 1-16,-2-9 2 16,-8-10 3-16,-5-17 0 15,-11-14 2-15,-8-12-2 0,-9-6-1 16,-4-7-5 0,-5 15 0-16,1 7-1 15,9 12 1-15,3 10-1 0,8 12 1 16,8 3-2-16,6 3 1 15,2 1-2-15,4 1-1 16,6 0-3-16,1 2 1 16,10-8-2-16,9 2 3 15,12-8 1-15,4-8 3 0,12-1-13 16,-1 8-34-16,-2-6-338 16,-14 14 87-16</inkml:trace>
        </inkml:traceGroup>
        <inkml:traceGroup>
          <inkml:annotationXML>
            <emma:emma xmlns:emma="http://www.w3.org/2003/04/emma" version="1.0">
              <emma:interpretation id="{9B9AA856-5BCC-4306-A163-F4B96E0C4D16}" emma:medium="tactile" emma:mode="ink">
                <msink:context xmlns:msink="http://schemas.microsoft.com/ink/2010/main" type="inkWord" rotatedBoundingBox="9461,17231 12833,17285 12814,18482 9442,18428">
                  <msink:destinationLink direction="with" ref="{FE31F7C5-D846-4335-8706-81E3A9ED2961}"/>
                </msink:context>
              </emma:interpretation>
              <emma:one-of disjunction-type="recognition" id="oneOf1">
                <emma:interpretation id="interp1" emma:lang="" emma:confidence="1">
                  <emma:literal/>
                </emma:interpretation>
              </emma:one-of>
            </emma:emma>
          </inkml:annotationXML>
          <inkml:trace contextRef="#ctx0" brushRef="#br0" timeOffset="4625.6645">6503-2 1077 0,'5'-28'294'0,"-1"7"69"15,0 12-310-15,5 10-34 16,-11 12-24-16,5 13-4 15,-1 13 4-15,-2 15 1 16,0 4 12-16,5 15 1 16,-2-3 4-16,7 8-4 15,-1-12 2-15,-2-1-5 16,3-13 1-16,-1-8-5 16,-9-17 4-16,2-9 1 15,0-10 19-15,-6-9 14 16,-1-11 5-16,4-7-4 15,-1-1-1-15,1-7-19 0,5 2-15 16,-2-2-7-16,5 7 3 16,7-4-5-16,4 6 2 15,8-1-4-15,6 4 2 16,4 4-10-16,-4 4-2 16,3 6-3-16,-8 6 0 15,2 6 0-15,-6 5 8 0,-7 8 3 16,-9 4 0-16,-4 9 3 15,-6 1 4-15,-1-1 5 16,1-5 4-16,2-6 2 16,1-13-1-1,1-8 10-15,-1-11-2 0,2-19 3 16,-2-12-1-16,0-16 0 16,0-6-10-16,0-1-3 15,0 15-5-15,0 12-2 16,1 19-3-16,3 15-5 15,5 9 1-15,6 9-2 16,3 1 3-16,8 6 2 16,1-5 4-16,4-3-2 15,-2-10 2-15,4-6-2 16,-1-7 3-16,-1-13 1 0,-8-2 5 16,-5-10-2-1,-10-6 4-15,-3 0-3 0,-12 2 1 16,-3 7-6-16,1 12 1 15,-4 13-7-15,-3 9 2 16,3 19-7-16,6 9 5 16,2 17-2-16,2 4 7 15,6 4-1-15,5-9 5 16,9-2-3-16,-1-18 3 0,5-10-4 16,2-11 4-16,2-10-1 15,-7-13 6-15,8-13-3 16,-1-7 1-16,-1-10-8 15,-5 2-2-15,-2 4-3 16,-13 12-1-16,5 14-8 16,-5 16 5-16,5 19-2 15,-1 7 1-15,6 11 1 16,-2 0 9-16,4 1 0 16,-3-16 4-16,10-7-1 15,4-17 2-15,7-15 1 16,3-13 1-16,10-16-1 15,-3-6-9-15,3-5-11 16,-9 8-4-16,1 9-2 0,-10 17 0 16,2 16 4-16,-12 13 12 15,5 19-2-15,-6 2 5 16,-2 7 1-16,1-5 8 16,2-1 1-16,-3-12 5 15,7-8-4-15,3-12 2 16,5-12-3-16,1-7 0 15,4-11-2-15,-4-2-7 16,-4 0-13-16,-7 10-4 0,-3 8-3 16,-8 13-4-16,1 18 6 15,-1 6 9-15,-1 9 3 16,1 1 3-16,-2 3 4 16,2-11 1-16,1-3 0 15,2-10-3-15,7-12-14 16,1-7-30-16,5-14-10 15,-2-6-325-15,-1-4 78 16</inkml:trace>
          <inkml:trace contextRef="#ctx0" brushRef="#br0" timeOffset="5245.4826">8507 415 1010 0,'8'8'275'0,"0"5"67"16,-2 3-278-16,-2 4-35 15,0-3-13-15,0-2-3 16,-4-7 3-16,1-6-6 15,1-2-2-15,6-10-2 0,0-5 1 16,0-2-5 0,4 0 1-16,1 3-3 0,-10 4 2 15,2 8-6-15,-1 7 3 16,0 7-2-16,-1 1 1 16,10 6 2-16,-3-3 6 15,4-4-2-15,-1-6 4 16,13-9-2-16,-5-7 0 0,5-8-2 15,-3-3 0-15,5-3-1 16,-11 6-1-16,4 8-2 16,-1 12-2-16,3 14 0 15,1 10-2-15,8 18 1 16,1 5-2-16,4 12 3 16,-1-6 1-16,3 4 2 15,-7-14 0-15,-4-6 0 16,-2-13 1-16,-2-2-2 15,-11-11 2-15,-2 2-4 16,1 1 2-16,-7 2-3 16,-7 2 3-16,-1 5-3 15,-2 1 5-15,-8-3 4 16,-3-3 10-16,-5-6 14 16,-2-7 5-16,-6-7 6 15,3-5-2-15,-7-11-8 16,6-5-16-16,-2-5-1 0,4 0-8 15,6-10-3-15,9 2-1 16,8 0 0-16,9-3-2 16,11-4-1 31,4 7-1-32,12-7 2-15,1 2 0 0,10-4-1 0,-1 2 2 0,3-4 10 0,-8 7-33 0,-2 4-204 0,-8 16-185 0,-11 7-39 16</inkml:trace>
          <inkml:trace contextRef="#ctx0" brushRef="#br0" timeOffset="3498.5555">6211-137 1052 0,'-13'-24'247'15,"-1"1"91"-15,3 14-317 16,-9 10 0-16,2 6-17 0,-6 11 1 16,-4 4 1-16,-4 14 8 15,1 1 2-15,0 9 1 16,10-3-1-16,5 5-6 15,8-8-4-15,8 1-5 16,8-12 1-16,7-3-5 16,1-12 3-16,11-2-2 15,3-6 2-15,7 2-1 16,0-1 1-16,10 4 1 16,-5 2 0-16,2 2 0 15,-7 4-1-15,-2 7 0 16,-14-2-1-16,-7 7-2 15,-12 3 1-15,-12 10 1 16,-8 0 9-16,-13 14 21 16,-3-4 13-16,-1 1 13 0,2-13 4 15,2-8-5-15,10-21-18 16,-1-10-9-16,4-14-14 16,3-13-3-16,9-7-15 15,6-10-60-15,11-6-22 16,10 2-29-16,3 1 132 0,7 2-427 15,-2 6 220-15</inkml:trace>
        </inkml:traceGroup>
        <inkml:traceGroup>
          <inkml:annotationXML>
            <emma:emma xmlns:emma="http://www.w3.org/2003/04/emma" version="1.0">
              <emma:interpretation id="{5F85E752-2649-4A16-B739-0A8BD861B50A}" emma:medium="tactile" emma:mode="ink">
                <msink:context xmlns:msink="http://schemas.microsoft.com/ink/2010/main" type="inkWord" rotatedBoundingBox="14576,17022 17275,17065 17247,18797 14548,18754"/>
              </emma:interpretation>
              <emma:one-of disjunction-type="recognition" id="oneOf2">
                <emma:interpretation id="interp2" emma:lang="" emma:confidence="1">
                  <emma:literal/>
                </emma:interpretation>
              </emma:one-of>
            </emma:emma>
          </inkml:annotationXML>
          <inkml:trace contextRef="#ctx0" brushRef="#br0" timeOffset="5943.9595">11849 103 835 0,'-4'7'252'0,"0"-14"41"0,17 7-243 15,15-6-8-15,11-1-34 16,21-14-1-16,10-5 3 15,16-16-1-15,-2 0-3 16,7-3-1-16,-12 12-1 16,-3 9-2-16,-20 13 0 0,-11 9 0 15,-21 10-3-15,-22 12 77 16,-26 5-382-16,-25 5 152 16</inkml:trace>
          <inkml:trace contextRef="#ctx0" brushRef="#br0" timeOffset="6374.6975">11968 94 924 0,'-23'8'205'0,"0"-2"85"16,17 6-277-16,12-4-3 16,6-3-10-16,14-4 7 15,1-9 3-15,15-8 4 16,1 1 3-16,12 2 3 15,-8 2-7-15,1 14-4 0,-15 7-5 16,-7 18 1-16,-16 4 0 16,-20 25 1-16,-19 3 0 15,-15 24 4 1,-11-3 1-16,-5 13 12 0,8-13 7 16,5 10 5-16,13-26 2 15,3-6-7 1,7-19-10-16,6-12-10 0,5-19-7 15,18-2-5-15,14-7 4 0,18-13 2 16,12-2 5-16,21-14 2 16,1-2 1-1,10-9-1-15,-5 6-4 16,2 0-2-16,-16 9-1 16,1 6 2-16,-16 11-2 0,-8 8-1 15,-11 6 0-15,3 6-22 16,-14 1-25-16,-4-10-325 15,4-13 79-15</inkml:trace>
          <inkml:trace contextRef="#ctx0" brushRef="#br0" timeOffset="9100.6166">11053 225 973 0,'2'-8'199'0,"-4"16"93"15,13 13-291-15,12 13-2 0,3 5-1 16,5 11 1-1,1-3 3-15,1 5 1 0,-2-6-1 16,-1-1 1-16,-4-9 1 16,0 0-5-16,-6-9-293 15,-1-9 97-15</inkml:trace>
          <inkml:trace contextRef="#ctx0" brushRef="#br0" timeOffset="9269.8214">11082 942 595 0,'-3'-8'348'15,"0"1"-51"-15,12-4-87 16,14 5-183-16,13-11-18 16,11 0-10-16,11-16 4 15,-3-1-2-15,15-11 2 16,-5 2 2-16,2 3 4 15,-11 12 7-15,-5 6-314 16,-27 7 110-16</inkml:trace>
          <inkml:trace contextRef="#ctx0" brushRef="#br0" timeOffset="9665.9628">11282 1101 679 0,'-5'13'192'15,"0"-2"44"-15,5 2-189 16,2 7-20-16,9 1-12 0,-1 2 0 16,6-2-2-1,3 0-1-15,4-5-5 0,1-11 7 16,2-7 5-16,7-14 12 15,-1-8 1-15,2-15 5 16,-4-2-7-16,0-4-8 16,-10 6-9-16,-7 6-6 15,-7 19-2-15,-6 15-2 16,-6 19 1-16,-4 16 1 16,0 9 2-16,4 7 2 15,4-8 0-15,7 1 0 16,6-11-1-16,9-6-1 15,1-10 1-15,11-17 5 16,1-14-86-16,-9-18-231 16,-16-9 55-16</inkml:trace>
          <inkml:trace contextRef="#ctx0" brushRef="#br0" timeOffset="37445.9509">13001-190 465 0,'-23'8'155'16,"4"3"16"-16,6 7-129 15,2 8-23-15,2 3-17 16,-2 4 5-16,0-1 13 15,-4 1 42-15,1-3 8 16,1 11 3-16,3-2-7 0,7 13-11 16,3 3-44-16,6 13-6 15,5-1-6-15,7 7 2 16,0-6-4 0,5 5-2-16,0-13-6 0,6 5-2 15,0-13-3-15,8 2 3 16,2-9 3-16,10 4 2 15,-2-9 3-15,3 2 1 16,-4-6-1-16,-6-5 1 16,-7-12-1-16,-8-9 10 15,-2-7 3-15,0-7 12 16,0-8 5-16,6-6 5 16,-2-4-6-16,7-16 7 15,-1-1-6-15,1-22 4 16,-8-6-1-16,-2-14 2 0,-11-5-1 15,0-16 2 1,-6 14-6-16,-4 1 5 0,-5 6-2 16,2 0 1-16,-6 11-4 15,-2-11 0-15,-2 6-7 16,2-6 0-16,-4 13-7 16,-4 0 7-16,-3 21 6 15,-10 3 19-15,-5 20 1 16,-18 9 3-16,-2 15-8 15,-25 11-8-15,2 15-20 0,-13 13-4 16,8 7-6-16,-4 14-2 16,25 5-17-1,9 25 52-15,24 21-417 0</inkml:trace>
          <inkml:trace contextRef="#ctx0" brushRef="#br0" timeOffset="6892.2578">12910 259 1104 0,'-3'-1'257'0,"5"-1"91"15,6 4-323-15,8 6-18 0,7 0-10 16,11 0-1-16,5-5 4 16,14-1-1-16,1-2 5 15,9 3-2-15,-1-1 3 16,1 12-18-16,-13 6-20 15,0 19-316-15,-11 1 83 16</inkml:trace>
          <inkml:trace contextRef="#ctx0" brushRef="#br0" timeOffset="6692.2446">13296 0 1121 0,'12'5'263'0,"-22"9"92"0,-6 23-316 16,-7 10-35-1,-5 15-3-15,-1 0 7 0,6 3-2 16,4-15 0-1,3 3-4-15,4-10 2 0,-1-4-2 16,4-5-1-16,-6-2 2 16,4-6-2-16,-7 0-27 15,-2-3-25-15,-7-6-312 16,3-15 68-16</inkml:trace>
          <inkml:trace contextRef="#ctx0" brushRef="#br0" timeOffset="7266.268">13525 113 1230 0,'-20'2'312'0,"9"-15"89"16,8 5-343-16,9 8-83 15,11-4-378-15,0-12 114 16</inkml:trace>
          <inkml:trace contextRef="#ctx0" brushRef="#br0" timeOffset="7094.5569">13661 347 681 0,'7'1'315'16,"-4"16"-22"-16,3 9-110 16,4 8-185-1,0-2 3-15,0-1 2 0,3-5 4 16,0 0-4-16,-4-2 8 16,-4 0 510-16,-10-4-816 15,-6-9 448-15</inkml:trace>
        </inkml:traceGroup>
      </inkml:traceGroup>
    </inkml:traceGroup>
  </inkml:traceGroup>
</inkml:ink>
</file>

<file path=ppt/ink/ink9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33:09.57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D541CC4-251E-476B-B4B4-C9C6FCC0988E}" emma:medium="tactile" emma:mode="ink">
          <msink:context xmlns:msink="http://schemas.microsoft.com/ink/2010/main" type="inkDrawing" rotatedBoundingBox="9405,11961 9999,10141 11080,10493 10487,12314" semanticType="callout" shapeName="Other">
            <msink:sourceLink direction="from" ref="{FD7A2E1B-3623-47E5-A3C7-8E7F76EFEC62}"/>
            <msink:sourceLink direction="to" ref="{FD7A2E1B-3623-47E5-A3C7-8E7F76EFEC62}"/>
          </msink:context>
        </emma:interpretation>
      </emma:emma>
    </inkml:annotationXML>
    <inkml:trace contextRef="#ctx0" brushRef="#br0">-420 3633 619 0,'-7'5'251'15,"-3"0"-18"-15,6-2-188 32,4-1-130-32,0-6-18 0,3-2 10 0,7-5 5 15,1-1 67-15,-5 2 6 16,7-1 15-16,2 6 7 15,-4 2 21-15,1 0 8 16,2 1 11-16,1 2-5 16,-1 2-2-16,1-1-16 15,1 3-8-15,0-4-8 16,-4-2 5-16,2 0-7 16,-1-1 6-16,-1-3-8 15,-1 4 5-15,2-1-5 16,-2 0 12-16,4 1 11 15,-2 2 18-15,2 0 11 16,-1-2 12-16,2 2-8 0,-1 2-9 16,5-2-15-16,-4-2-10 15,3 2-12-15,-1-1 2 16,3-3-7-16,0 3 3 16,2-1-8-16,1-3 2 15,-1 2-7-15,-4 1 4 0,6-2-5 16,-7 2 5-16,-2 0-6 15,-3 2 6-15,6-3-5 16,-9 1 4-16,3 2-2 16,-2-1 3-16,9 1-4 15,-6 3 5-15,4 4-3 16,-5-3 7-16,10 5 1 16,-7 4 8-16,4-2-4 15,-4-3 4-15,3 3-8 16,-4-1 0-16,3-5-8 15,-2 0 4-15,2-2-7 16,-5-1 6-16,5-4-7 16,-4 4 8-16,2-1-6 15,-3 1 6-15,5-2-7 16,-2 2 7-16,4-2-8 16,-2-4 8-16,3 1-8 15,-3 1 7-15,0-2-7 0,-4-1 6 16,2 0-7-16,-4 0 7 15,1-2-6-15,-2 3 7 16,0-4-6-16,-3 1 6 16,-1-4-7-16,4-1 6 15,-3-2-6-15,4-1 7 16,-2-1-5-16,-1 1 7 0,-2-3-6 16,-2 4 4-16,-4-7-4 15,6 3 1-15,1-8-5 16,-3 2 4-16,-2-6-4 15,0 8 3-15,-4-3-1 16,4 1 3-16,2 0-1 16,0-1 5-16,-1-5-4 15,0-3 3-15,-3-3-4 16,2 2 2-16,2-5-4 16,0 5 4-16,2-3-4 15,1 1 4-15,-2-4-4 16,1 3 4-16,-1-7-3 15,-1 5 3-15,7-3-4 16,-1 6 3-16,-1-5-3 16,-1 4 3-16,4 1-2 15,-8 2 2-15,0-1-3 0,0 7 5 16,-5 1-2-16,-2 2 6 16,2 4 2-16,-3 5 6 15,1-4 1-15,-2 11 2 16,-3-6-4-16,-4 5-3 15,3-4-4-15,-4 4-1 16,4-4-4-16,5 4 1 16,1 0-2-16,-3 8 1 15,5-1-2-15,-3-2 2 16,2 2-3-16,1-2 2 0,3-3-3 16,-6 2 3-1,4 1-2-15,-2 0 2 0,1-2-3 16,-5 6 4-16,5 1-2 15,-2-2 2-15,4 1-2 16,-7-1 4-16,6 0 0 16,-1-3 2-16,-1 4-3 15,-4 1 3-15,7-2-4 16,-7-1 1-16,3 0-4 16,0 1 2-16,4-3-3 15,-4 2 3-15,1 1-3 16,-1 1 3-16,2-3-2 15,-1 1 2-15,1 0-2 16,-2 0 3-16,0-1-3 16,-3 0 2-16,5-3-2 0,-1-1 2 15,-4 2-2-15,3-4 2 16,-1-2-3-16,-8 6 4 16,-4-5-4-16,5-1 3 15,-7 1-2-15,-1 3 5 16,8 0 2-16,-3 1 6 15,2 2-1-15,-2 2 4 0,-5-3-4 16,2-4-1-16,-4 5-3 16,4-1 3-16,-5-1 2 15,6 5 5-15,-3 2 4 16,2-3 3-16,-2 2 4 16,4 2 2-16,1 2 2 15,1-3-4-15,4 2-8 16,0-4-6-16,3 4-9 15,1 0-8-15,0-1-7 16,-1-1 1-16,2 0-4 16,0-1 4-16,-2-6 1 15,2 9 6-15,0-1-4 16,-1 1 2-16,-1-5-5 16,2-2-1-16,-2-5-7 15,-1 0 4-15,-2 4-4 16,3 1 6-16,0 0-1 0,-1 7 9 15,-1-2-2-15,1-3 7 16,-4-1-2-16,2 3 1 16,-2-4-2-16,2 5 3 15,-3 0-2-15,2-2 4 16,0 1-1-16,2-1 2 16,-6-3 1-16,2-1 3 15,-2 2-3-15,3 3 3 0,-3-9-4 16,5 0-1-1,-3 7-3-15,6-5 0 0,-5 1 1 16,2 6 3-16,2 1 4 16,-1 0 3-16,-3 1 6 15,4 3-1-15,3-3 5 16,-6-1-2-16,5 0-1 16,-1 0-5-16,-2 2-2 15,-1-2-8-15,6 2-3 16,2 4-9-16,-1-6-17 15,1 0-8-15,3-6-20 16,4-6-8-16,-9-7-25 16,7-1 2-16,1 1-307 15,-17 3 90-15</inkml:trace>
  </inkml:traceGroup>
</inkml:ink>
</file>

<file path=ppt/ink/ink9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36:23.7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DFD8192-2962-464A-9E42-D50792C31E27}" emma:medium="tactile" emma:mode="ink">
          <msink:context xmlns:msink="http://schemas.microsoft.com/ink/2010/main" type="writingRegion" rotatedBoundingBox="16887,17447 23125,15165 23823,17072 17585,19355"/>
        </emma:interpretation>
      </emma:emma>
    </inkml:annotationXML>
    <inkml:traceGroup>
      <inkml:annotationXML>
        <emma:emma xmlns:emma="http://www.w3.org/2003/04/emma" version="1.0">
          <emma:interpretation id="{D874BDEB-BE91-4119-AF78-0AEE58E6244C}" emma:medium="tactile" emma:mode="ink">
            <msink:context xmlns:msink="http://schemas.microsoft.com/ink/2010/main" type="paragraph" rotatedBoundingBox="16887,17447 23125,15165 23823,17072 17585,19355" alignmentLevel="1"/>
          </emma:interpretation>
        </emma:emma>
      </inkml:annotationXML>
      <inkml:traceGroup>
        <inkml:annotationXML>
          <emma:emma xmlns:emma="http://www.w3.org/2003/04/emma" version="1.0">
            <emma:interpretation id="{533D0508-8063-4E5F-B23D-D1A0B07BDE06}" emma:medium="tactile" emma:mode="ink">
              <msink:context xmlns:msink="http://schemas.microsoft.com/ink/2010/main" type="line" rotatedBoundingBox="16887,17447 23125,15165 23823,17072 17585,19355"/>
            </emma:interpretation>
          </emma:emma>
        </inkml:annotationXML>
        <inkml:traceGroup>
          <inkml:annotationXML>
            <emma:emma xmlns:emma="http://www.w3.org/2003/04/emma" version="1.0">
              <emma:interpretation id="{AB8FD0E2-07B9-4BEF-876F-C998AD54567B}" emma:medium="tactile" emma:mode="ink">
                <msink:context xmlns:msink="http://schemas.microsoft.com/ink/2010/main" type="inkWord" rotatedBoundingBox="16894,17465 20526,16136 21081,17654 17449,18983">
                  <msink:destinationLink direction="with" ref="{FE31F7C5-D846-4335-8706-81E3A9ED2961}"/>
                </msink:context>
              </emma:interpretation>
              <emma:one-of disjunction-type="recognition" id="oneOf0">
                <emma:interpretation id="interp0" emma:lang="" emma:confidence="1">
                  <emma:literal/>
                </emma:interpretation>
              </emma:one-of>
            </emma:emma>
          </inkml:annotationXML>
          <inkml:trace contextRef="#ctx0" brushRef="#br0">17129-555 875 0,'-20'36'295'0,"-15"-9"27"16,-12 20-206-16,3 12-109 15,-5 10-4-15,10-12-2 16,7 2 2-16,8-12-2 15,7-2 1-15,6-13-2 16,-2 2 2-16,3-6 0 0,2 6 3 16,-5-3-11-1,-9 13-319-15,-3-12 105 0</inkml:trace>
          <inkml:trace contextRef="#ctx0" brushRef="#br0" timeOffset="199.4654">16719-223 638 0,'26'-19'417'16,"-22"4"-81"-16,14 4-60 15,5 8-260-15,5 1-14 16,4 2-1-16,13 3 2 16,-4 2 0-16,12 0 7 15,3 2-25-15,-5 7-323 16,-12 1 107-16</inkml:trace>
          <inkml:trace contextRef="#ctx0" brushRef="#br0" timeOffset="-294.3954">16253-587 959 0,'-23'8'200'0,"-12"19"94"0,4 22-287 15,-5 27-3-15,2 2-3 16,-2 13 0-16,17-13-2 16,3 8 1-16,8-17-1 15,6 9 1-15,13-18-1 16,4 7 1-16,8-20-1 16,14-12 3-16,7-22 0 0,13-6 6 15,1-23 0-15,12-7-7 16,-9-1 11-1,-1-14-308-15,-18-4 96 0</inkml:trace>
          <inkml:trace contextRef="#ctx0" brushRef="#br0" timeOffset="2408.3162">16383-487 871 0,'3'13'329'0,"7"-19"8"16,29-9-203-16,17-3-117 0,32-13-18 15,8-3 2-15,21-21 6 16,-9 3 3-16,7-11-30 16,-24 9-318-16,-23 4 96 15</inkml:trace>
          <inkml:trace contextRef="#ctx0" brushRef="#br0" timeOffset="4021.6794">14617-203 818 0,'-36'-18'193'0,"10"7"70"16,13 1-241-16,6 5-11 16,6 0-12-16,4-1 0 15,5-2-10-15,7 0 1 16,11-2 7-1,8 0 10-15,26-8 15 0,10 2 11 16,27-12 5-16,3-4-9 0,29-13-2 16,-13-1-14-16,6-15-2 15,-25 5 0-15,-6-4 0 16,-33 12-10-16,-15 4-295 16,-25 23 94-16</inkml:trace>
          <inkml:trace contextRef="#ctx0" brushRef="#br0" timeOffset="4445.5244">14660-80 963 0,'10'-10'230'0,"9"-9"77"15,24 3-287-15,30-12-7 16,11-3-14-16,15-8 3 15,-2 5 2-15,1 4 2 0,-27 15-1 16,-3 10-2-16,-27 15-2 16,-12 16 0-16,-21 8-2 15,-16 29 4-15,-15 10-1 16,-16 28 4 0,-6 2-2-16,-4 26 1 0,4-26-3 15,1 14 0-15,16-21-1 16,1 6 1-16,7-22-2 0,9 6 1 15,6-23-1 1,10 0 0-16,10-18 0 0,17-2-2 16,7-16-1-16,24-14 1 15,4-18-3-15,22-29 2 16,0-19 2-16,26-32 2 16,-3-5 3-16,23-22 7 15,-20 11-9-15,7 7-315 16,-36 21 105-16</inkml:trace>
          <inkml:trace contextRef="#ctx0" brushRef="#br0" timeOffset="6275.6224">13825 1137 700 0,'10'1'337'15,"-14"12"-29"-15,6 16-125 16,1 12-169-16,2 8-12 16,5-2 1-16,5-2-2 15,-1-12 2-15,9-9-2 16,1-14 3-16,7-14-1 15,0-12 5-15,8-20-1 16,0-9 2-16,4-18-1 16,-4-5-1-1,-3-2-3-15,-12 18 2 0,-9 11 4 16,-10 24 1-16,-5 13-1 16,-3 14 0-16,-2 6-2 0,2 5-5 15,-2 2-3-15,3-2 1 16,5 0-1-16,5-8 2 15,5-5-2-15,4-3 2 16,4-6 0-16,1-6 1 16,3-4 1-16,-1-2 2 15,-3 3-21-15,-5 7-19 16,-8 11-29-16,-9 8-65 0,-6 10-210 16,-2 0 39-1</inkml:trace>
          <inkml:trace contextRef="#ctx0" brushRef="#br0" timeOffset="5701.2279">14201 608 830 0,'-3'-10'247'0,"14"-6"45"15,15-5-232 1,17-15-25-16,8-1-22 0,19-9 2 16,0 6-1-16,9-2 0 15,-10 11-4-15,0 0-1 16,-17 12-5-16,-2 4-310 15,-17 0 102-15</inkml:trace>
          <inkml:trace contextRef="#ctx0" brushRef="#br0" timeOffset="6489.2762">14436 1056 513 0,'5'-10'452'0,"-5"2"-123"15,0 4-5-15,4 4-299 16,4-1-26-16,11-7-1 15,7-7 2-15,8-3 5 16,3-3-8-16,6 5-324 16,-14 1 110-16</inkml:trace>
          <inkml:trace contextRef="#ctx0" brushRef="#br0" timeOffset="5491.6036">14094-145 507 0,'-11'-24'320'0,"4"0"-23"15,4 9-126-15,3 7-48 16,5 10-77-16,3 14-28 16,2 6-21-16,8 21-8 15,1 7 7-15,9 18 3 16,1 0 6-16,11 5 1 0,1-19 3 15,9-4 1 1,-6-16-3-16,2-10-28 0,-16-7-278 16,-7 4 82-16</inkml:trace>
          <inkml:trace contextRef="#ctx0" brushRef="#br0" timeOffset="6983.7314">14782 1041 786 0,'-3'-5'261'0,"3"8"27"15,1-1-199-15,-1 1-72 16,2 0-15-16,0-1 13 16,-1-4 14-16,2-4 16 15,2-4 3-15,2-11 2 16,4 0-9-16,2-10-16 16,2 0-14-16,7-12-4 15,-2-1-2-15,6-18-3 16,0 2 0-16,5-18 0 15,-4 9 0-15,-1-3 1 16,-8 20-1-16,-8 12 0 16,-9 22-4-16,-1 16 0 0,-6 17-2 15,-4 17 0-15,0 12 1 16,4 18 2-16,1 4 0 16,7 7 1-16,7-8-1 15,9 0 1-15,2-15 1 16,4-4 0-16,-1-11 3 15,-1-2-7-15,-10-2-341 0,-15-9 112 16</inkml:trace>
        </inkml:traceGroup>
        <inkml:traceGroup>
          <inkml:annotationXML>
            <emma:emma xmlns:emma="http://www.w3.org/2003/04/emma" version="1.0">
              <emma:interpretation id="{57AB0D55-F0AF-4D16-ABC1-8A47A06DFF9F}" emma:medium="tactile" emma:mode="ink">
                <msink:context xmlns:msink="http://schemas.microsoft.com/ink/2010/main" type="inkWord" rotatedBoundingBox="22666,15896 22742,17584 21129,17657 21053,15969"/>
              </emma:interpretation>
              <emma:one-of disjunction-type="recognition" id="oneOf1">
                <emma:interpretation id="interp1" emma:lang="" emma:confidence="1">
                  <emma:literal/>
                </emma:interpretation>
              </emma:one-of>
            </emma:emma>
          </inkml:annotationXML>
          <inkml:trace contextRef="#ctx0" brushRef="#br0" timeOffset="806.0816">17593-344 838 0,'-3'-23'398'0,"6"2"-19"16,10 6-185-16,14-4-132 15,7 1-43-15,15-8-9 16,1-3-7-16,14-7 1 16,-6 4 1-16,10-9-50 15,-11 9-25-15,-4-5-312 16,-12 7 46-16</inkml:trace>
          <inkml:trace contextRef="#ctx0" brushRef="#br0" timeOffset="24797.951">18527-1384 457 0,'-21'-8'153'0,"5"6"28"16,-2 2-113-16,3 0 0 0,-1 2 19 16,3-2-8-16,-1-2 15 15,-1 1-8-15,2 1-11 16,2-2-27-16,-2 4-5 15,1 1-17-15,-1 0-5 16,5 4-9-16,-3 1-3 16,1 3-4-16,2 4-2 15,2-1-2-15,-4 9 0 16,3 1-1-16,-4 6 0 16,3-1 1-16,-4 0 1 15,1-5-1-15,0 4 1 16,1-4 0-16,-1 1-1 15,6 2 0-15,-2 6-1 16,1-7 0-16,-2-2 1 16,3-1-1-16,-6 4 0 0,4-7 0 15,4 10 0-15,-5 0-2 16,-2 10 2-16,5-3-1 16,-3 11 3-16,-3-6-1 15,7 8 1-15,3-9-2 16,-3 9 1-16,4-6-3 15,4-1 3-15,-4-12-2 16,3 2 3-16,0-9-1 16,-4-3 4-16,1-3 2 15,9 3 4-15,-2-2-2 0,1-1 0 16,3 3-4-16,7 7-2 16,-5 0-3-16,8 2 1 15,2 3-1-15,1-1 2 16,-4-4-2-16,2-2 1 15,-2-4 0-15,3 3 0 16,1-6-1-16,5 6 1 16,0-6-1-16,5 2-1 15,-4-1 1-15,4 2 1 16,-5-4-1-16,2 0-1 16,-7-5 1-16,5-5 1 15,-1-8-3-15,3 2 1 16,6-2 0-16,0-2 2 15,-4-3-1-15,2 5 1 0,-7-1 1 16,-2-4-1-16,-2-3-1 16,0 1 1-16,-7-1-1 15,4-7 3-15,-10-1 0 16,4-3 1-16,-1-1 0 16,6-7-1-16,-2-1-2 15,4-3 2-15,-2 2-2 16,-2-3 1-16,-5-1-1 0,-2-6 1 15,-5 7-2-15,1-5 6 16,-4 1 1-16,-1 0 4 16,-1 5 0-16,3-3 2 15,-1 3-6-15,2-4-3 16,0 1-3-16,3-8 1 16,-2-4-2-16,1-6 2 15,-2 5-1-15,-2-6 1 16,-3 6-1-16,-5-2 4 15,0 5 2-15,-1-9 5 16,-1 6 1-16,-1-4 0 16,2 8-5-16,-3-4-1 15,5 16-5-15,-1-5 0 16,3 12-1-16,-1-5 1 16,-2 9-2-16,0-1 3 15,-3 8-1-15,-7-6 3 16,4 9 4-16,-7-3 5 15,0 1 1-15,-3-4 6 0,-1 2-2 16,-6-1 1-16,7 0-5 16,-3-1-2-16,-1 2-7 15,1-1 0-15,3 0-6 16,-8 2 1-16,4-1-2 16,-4 1 2-16,0 0 0 15,-12 5 1-15,7-2 0 0,-13 5 1 16,5 0 0-16,-5 4 2 15,8 1 0 1,-5 3 0-16,9 2-2 0,-4 6-1 16,6 2-3-16,-1 11-2 15,5 6-1-15,5 22-4 16,3 12-1-16,4 42-45 16,17 17-203-16,5 15-126 15</inkml:trace>
        </inkml:traceGroup>
        <inkml:traceGroup>
          <inkml:annotationXML>
            <emma:emma xmlns:emma="http://www.w3.org/2003/04/emma" version="1.0">
              <emma:interpretation id="{A88E91C7-49F2-4365-B868-763190B0508D}" emma:medium="tactile" emma:mode="ink">
                <msink:context xmlns:msink="http://schemas.microsoft.com/ink/2010/main" type="inkWord" rotatedBoundingBox="21273,16109 22369,15708 22968,17343 21871,17744"/>
              </emma:interpretation>
              <emma:one-of disjunction-type="recognition" id="oneOf2">
                <emma:interpretation id="interp2" emma:lang="" emma:confidence="0">
                  <emma:literal>0</emma:literal>
                </emma:interpretation>
                <emma:interpretation id="interp3" emma:lang="" emma:confidence="0">
                  <emma:literal>O</emma:literal>
                </emma:interpretation>
                <emma:interpretation id="interp4" emma:lang="" emma:confidence="0">
                  <emma:literal>o</emma:literal>
                </emma:interpretation>
                <emma:interpretation id="interp5" emma:lang="" emma:confidence="0">
                  <emma:literal>°</emma:literal>
                </emma:interpretation>
                <emma:interpretation id="interp6" emma:lang="" emma:confidence="0">
                  <emma:literal>1</emma:literal>
                </emma:interpretation>
              </emma:one-of>
            </emma:emma>
          </inkml:annotationXML>
          <inkml:trace contextRef="#ctx0" brushRef="#br0" timeOffset="90119.7776">18605-1240 450 0,'-15'-6'94'0,"1"-10"-62"15,1-5-162-15,-3-9-37 16,-1 3-60-16,-2 4 321 16,-1 7 257-16,-1 6-6 15,7 9-39-15,-4-1-76 16,7 4-116-16,2-2-43 16,5 0-34-16,-1-2-19 15,6 2-9-15,-1-3-9 16,2 3 4-16,0-2-8 15,-2 2 8-15,-7 7-8 16,2 4 5-16,-3 8-4 16,-3 7 5-16,-2 8-2 15,1 4 6-15,-2-6-4 16,2-4 2-16,1 6-2 16,0-13 2-16,-2 2-4 0,1-1 3 15,-1 4-2 1,2-1 2-16,-2 5-3 0,3 1 2 15,1 8-6-15,1-2 3 16,-1 9-2-16,3-2 2 16,-1 8-2-16,3-4 5 15,-5 7-2-15,5-8 1 16,-1 5-1-16,-3-8 2 16,4 3-1-16,1-6 1 0,-3 4-1 15,6-6 1-15,3 3-1 16,2-6 1-16,3 1-3 15,2-4 2-15,-4 2 0 16,1-7 0-16,1 4 1 16,0-7 1-16,3 2-1 15,5-2 2-15,-1 1-3 16,3-5 2-16,3 1-4 16,-2 1 3-16,6-5-4 15,-1-2 4-15,0 0-2 16,-1-4 3-16,1-4-3 15,-3 5 4-15,2-5-3 16,-2-3 3-16,2 4-3 16,-4 1 1-16,7-3-4 15,-3-2 2-15,6-1-2 16,2-5 0-16,3-1 0 0,-1-1 3 16,1-7-3-16,-4 0 3 15,1-3-1-15,-5-6 1 16,3-4-1-16,-1 7 3 15,-2-5-2-15,-7 3 2 16,3 5-3-16,-6-1 2 16,-2-4-3-16,1 3 2 0,6-6-3 15,-3-6 4-15,3-9-6 16,2-3 5-16,4-10-3 16,-2-3 3-16,-1-4-4 15,-3 7 5-15,-3-8-5 16,-8 10 5-16,-2-3-2 15,-3 6 5-15,-2-5-2 16,-5 9 8-16,1-4 6 16,-4 10 8-16,-3 0 8 15,-1 3 8-15,0-1 3 16,-4 1-2-16,-5-5-5 16,0 2-7-16,-5-6-10 15,-1 4-7-15,-5-10-7 16,1 3-2-16,-7-9-3 15,4 10 0-15,-7-10 0 16,4 11-1-16,2-4 3 0,3 9 3 16,0-5 8-16,3 12 5 15,-5-6 9-15,-2 9-1 16,-6 0 3-16,0 6-6 16,-3 1-5-16,7 7-9 15,-6 1-2-15,9 5-2 16,-4 4-4-16,4 4 3 15,-7 7-5-15,6 6 0 0,-6 14-21 16,8 8-51-16,17 28-374 16,6-13 92-16</inkml:trace>
        </inkml:traceGroup>
        <inkml:traceGroup>
          <inkml:annotationXML>
            <emma:emma xmlns:emma="http://www.w3.org/2003/04/emma" version="1.0">
              <emma:interpretation id="{942836F8-6E0B-4991-BE10-A398C63E86F6}" emma:medium="tactile" emma:mode="ink">
                <msink:context xmlns:msink="http://schemas.microsoft.com/ink/2010/main" type="inkWord" rotatedBoundingBox="21319,15825 23125,15165 23685,16695 21879,17355"/>
              </emma:interpretation>
              <emma:one-of disjunction-type="recognition" id="oneOf3">
                <emma:interpretation id="interp7" emma:lang="" emma:confidence="1">
                  <emma:literal/>
                </emma:interpretation>
              </emma:one-of>
            </emma:emma>
          </inkml:annotationXML>
          <inkml:trace contextRef="#ctx0" brushRef="#br0" timeOffset="1089.9502">18498-956 922 0,'5'-6'234'0,"-9"14"63"16,-7 15-254-16,-2 11-40 15,-5 13-2-15,-3 1 5 0,-3 4 9 16,4-6 0 0,3 2 1-16,4-9-4 0,-4 8 0 15,6-11-6-15,-4 0 1 16,1-12-1-16,-4 0-24 15,0-14 89-15,-8-10-389 16,8-19 134-16</inkml:trace>
          <inkml:trace contextRef="#ctx0" brushRef="#br0" timeOffset="1246.5458">18157-733 948 0,'13'-2'230'0,"3"7"78"16,6 3-272-16,13 8-21 15,-4-1-8-15,10-1 1 16,-1-2-2-16,9 1 1 0,-5-9 0 16,3-2 7-16,-10-5-327 15,-9-12 112-15</inkml:trace>
          <inkml:trace contextRef="#ctx0" brushRef="#br0" timeOffset="16758.0112">18791-527 709 0,'-4'-5'200'15,"-1"1"45"-15,3 3-206 0,2 2-19 16,3-2-18 0,2 4-3-16,-2-1-1 15,7 3 5-15,-3-2 6 0,-2 8 20 16,3 2 6-16,3 3 10 16,-3 1-1-16,-1 2-4 15,7-3-19-15,-2-3-4 16,-6-3-11-16,1 0 1 15,2-7-2-15,-2-1 1 16,-4-2-2-16,5-4 1 16,-5 3-1-16,1-11 4 15,-3-4-1-15,-2-15 2 16,-9-4-2-16,-5-19 0 16,-1 2-2-16,-7-8-1 15,2 10-3-15,2 1 10 16,7 17 5-16,1 9 14 0,1 13 4 15,5 5 7-15,2 9-8 16,3 7-4-16,5 7-15 16,10 6-2-16,-4 4-9 15,9 6 0-15,1-7-1 16,-2 1 0-16,-3-7-2 16,0-1 3-16,-4-7-3 0,-9 1 3 15,0-4-2 1,-3 0 3-16,0-1-3 0,-6 6 1 15,3 1-2-15,1 7 1 16,4-2-1-16,2 5 2 16,3-7-1-16,3 4-1 15,1-2-17-15,4-1 137 16,-2-9-479-16,-5-13 190 16</inkml:trace>
          <inkml:trace contextRef="#ctx0" brushRef="#br0" timeOffset="1468.9986">18842-618 964 0,'1'1'240'0,"7"1"70"16,4 13-277-16,1 15-25 15,-2 4-10-15,5 5 3 16,-4-3 4-16,-3-2 2 15,-2-13 2-15,4-1 498 16,-4-4-820-16,1-11 440 16</inkml:trace>
          <inkml:trace contextRef="#ctx0" brushRef="#br0" timeOffset="17893.2306">18941-1045 849 0,'-7'-2'245'16,"2"4"50"-16,5 0-240 16,0 4-28-16,2 1-20 15,0-4-3-15,-1-1 0 16,-2-4 0-16,2 0 2 15,-1 1 8-15,-1-1 4 16,-1 2 1-16,5 2 0 16,-4-4-2-16,1 4-8 0,1-2-4 15,-2-8 0-15,-6-4 2 16,2-4-2-16,-3 0 5 16,-2-2 1-16,2 7 8 15,2 4 1-15,1 7 2 16,5 2-4-16,0 4-1 15,-3 2-9-15,3-1-1 16,0-6-4-16,-4 4 2 16,4-3-4-16,2-4 3 15,-5 1-3-15,-2 6 3 16,2-10-4-16,-2 0 3 16,-5 2-2-16,-3 1 1 15,3-5-2-15,-3 9 3 16,-1 5-3-16,2-1 8 0,6 5 1 15,3 4 9 1,-2-2-2-16,3-2 3 0,7 2-8 16,-2-6-2-16,1-4-8 15,4-6 1-15,1-10-2 16,0-11-3-16,-6-4-5 16,-2-8-5-16,-4 7-3 15,-8 1 2-15,-1 9 3 16,-2 6 8-1,-2 16 7-15,-1 4 11 0,9 12-1 0,-1 7 14 16,10 5-1-16,-1-3 8 16,8-2-10-16,0-4 0 15,4-7-14-15,-6-9 2 16,7-11-13-16,0-3 4 16,-3-1-3-16,-4-9 3 15,-4 3-4-15,-5 4 6 16,-2 1-4-16,-3 2 4 15,-4 10-4-15,4 6 2 16,0 5-5-16,0 6 3 16,2 5-4-16,12-1 8 15,5-5-31-15,11-2-379 16,-9-17 121-16</inkml:trace>
          <inkml:trace contextRef="#ctx0" brushRef="#br0" timeOffset="1645.8498">18873-837 1075 0,'-7'-2'266'16,"4"-4"85"-16,3 7-315 15,3-2-17-15,5 1-14 16,5-7-37-16,7 2-319 16,2-3 97-16</inkml:trace>
          <inkml:trace contextRef="#ctx0" brushRef="#br0" timeOffset="3045.0803">19006-1536 827 0,'8'-8'187'0,"14"8"71"16,4 8-245-16,12 9-15 16,1 8-10-16,6 12-4 15,-4-1 0-15,4 14 6 16,-6-3 5-16,3 15 5 0,-8-1 3 15,-3 11 0-15,-7-2-3 16,-9 14 0-16,-14-6 4 16,-17 9 7-1,-11-4 5-15,-20 5 5 0,-5-17 2 16,-12 5 6-16,9-14 532 16,-3-4-821-16,17-25 456 15</inkml:trace>
          <inkml:trace contextRef="#ctx0" brushRef="#br0" timeOffset="3395.9176">19182-1978 497 0,'2'-42'368'16,"0"3"-70"-16,12 7-30 16,14 9-234-16,16-1-4 15,4 6-17-15,9 2-2 16,-2 4-2-16,5 6 3 16,-11 8-4-16,1 6 1 0,-13 5-5 15,-9 11-4-15,-20 7-3 16,-18 21 4-16,-17 0-2 15,-9 21 5 1,-6-5 5-16,5 13 4 0,11-15-3 16,16 1 2-16,15-23-5 15,22-9-1-15,11-23 1 16,15-19 36-16,6-9-368 16,-1-28 141-16</inkml:trace>
        </inkml:traceGroup>
      </inkml:traceGroup>
    </inkml:traceGroup>
  </inkml:traceGroup>
</inkml:ink>
</file>

<file path=ppt/ink/ink9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41:47.75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9DBF860-FA2A-457C-87AC-54AE88728525}" emma:medium="tactile" emma:mode="ink">
          <msink:context xmlns:msink="http://schemas.microsoft.com/ink/2010/main" type="writingRegion" rotatedBoundingBox="20088,3993 24852,11163 22288,12868 17523,5697"/>
        </emma:interpretation>
      </emma:emma>
    </inkml:annotationXML>
    <inkml:traceGroup>
      <inkml:annotationXML>
        <emma:emma xmlns:emma="http://www.w3.org/2003/04/emma" version="1.0">
          <emma:interpretation id="{77CD7AD8-FC32-4BF9-B7F5-E9DFE01AEE97}" emma:medium="tactile" emma:mode="ink">
            <msink:context xmlns:msink="http://schemas.microsoft.com/ink/2010/main" type="paragraph" rotatedBoundingBox="20088,3993 24852,11163 22288,12868 17523,5697" alignmentLevel="1"/>
          </emma:interpretation>
        </emma:emma>
      </inkml:annotationXML>
      <inkml:traceGroup>
        <inkml:annotationXML>
          <emma:emma xmlns:emma="http://www.w3.org/2003/04/emma" version="1.0">
            <emma:interpretation id="{EDA3DD62-C8AE-4B8C-877A-EB3B40F98D68}" emma:medium="tactile" emma:mode="ink">
              <msink:context xmlns:msink="http://schemas.microsoft.com/ink/2010/main" type="line" rotatedBoundingBox="20088,3993 24852,11163 22287,12868 17523,5697"/>
            </emma:interpretation>
          </emma:emma>
        </inkml:annotationXML>
        <inkml:traceGroup>
          <inkml:annotationXML>
            <emma:emma xmlns:emma="http://www.w3.org/2003/04/emma" version="1.0">
              <emma:interpretation id="{594C73C8-1030-4BBC-8E50-5D9D8350E727}" emma:medium="tactile" emma:mode="ink">
                <msink:context xmlns:msink="http://schemas.microsoft.com/ink/2010/main" type="inkWord" rotatedBoundingBox="19774,4202 22685,8583 21545,9341 18634,4959"/>
              </emma:interpretation>
            </emma:emma>
          </inkml:annotationXML>
          <inkml:trace contextRef="#ctx0" brushRef="#br0">3131 4298 840 0,'-26'-6'223'0,"3"1"62"0,12 0-251 15,6 0-2-15,2 0-22 16,-2-1 8-16,1-2 7 16,-2 3 16-16,-2-3 2 15,5 0 3-15,-1 1-13 16,3-4-8-16,2-5-15 0,4-2-4 15,2-2-5-15,2-7 1 16,-4-1 0-16,3-3 2 16,-1-4-1-16,-1-9 3 15,-1 2-1 1,3-2 0-16,-3-2-1 0,2 1 0 16,-2 1-3-16,1-6-1 15,2 0-1-15,5-14-1 16,-3 3-2-16,3-6 4 15,-3 6 1-15,3-12 3 16,-5 17 0-16,1 1 2 16,0 12-3-16,-5 7 2 15,0 15-1-15,1 5 2 16,-2 3-2-16,3-2 1 16,1-1-2-16,3-5-1 0,-1 1-1 15,3-2-1 1,-3 2 1-16,1 1 0 0,-5 6-1 15,-2-2 2-15,-3 0-1 16,2-2 5-16,-1-3-1 16,1-1 1-16,1 0-2 15,2 0 2-15,2 3-6 16,-1-3 0-16,1 5 0 16,-3 3 0-16,1 3-1 15,-3-1 2-15,0 7-1 16,-2 4 7-16,-2-1 1 0,-1-1 5 15,-2-1 0-15,2 0 0 16,-1-1-5-16,-1-2-2 16,4-1-4-16,-2 4 0 15,1 5-4-15,-1-5 2 16,1 7 0-16,4 6 133 16,-2 8-504-16</inkml:trace>
          <inkml:trace contextRef="#ctx0" brushRef="#br0" timeOffset="-70047.869">94 0 877 0,'4'36'195'0,"25"20"84"15,18 13-256-15,29 36-1 16,7 4-4-16,32 48 2 16,-3-8-7-16,14 35-1 15,-15-27-9-15,14 13 1 16,-25-43-2-16,9 12 2 16,-22-40-2-16,4 2 2 15,-24-19-2-15,-1-4 1 16,-25-16 3-16,-7-12 10 15,-11-11-1-15,-7-6 4 0,-11-11-2 16,0-17-4-16,-7-7-11 16,-8-9 4-16,-8-21-3 15,-21-28-2-15,-14-30-4 16,-22-38-10-16,-14-13-13 16,-16-6-2-16,6-12 3 15,-5 3 4-15,7 23 14 16,-7 2 15-16,15 22 3 0,-10 25 7 15,11 22 0-15,4 8 4 16,12 15-5-16,4-16-1 16,16 7-6-16,0-7-1 15,12 6-6-15,4-6-1 16,10 13-3-16,12 6 0 16,7 15-4-16,14 9-5 15,12 19-1-15,20 30 2 16,11 25 4-16,33 30 12 15,8 9 7-15,30 55 5 16,0 9-3-16,18 4-1 16,-21-23-8-16,11 1 0 15,-31-58-3-15,5-20 2 16,-24-16-1-16,-1-1 0 0,-20-13-4 16,-6 0-2-16,-23-16-5 15,-7-15-5-15,-18-10 0 16,-13-21 3-16,-16-11 3 15,-27-21 4-15,-16-6 6 16,-29-22 2-16,-8-21-4 16,-22-45 2-16,9 17-3 15,-15-12 0-15,18 11-1 16,-10 29 2-16,22 36-1 0,-2-15 2 16,22 19-2-16,2 4 0 15,23 14 1-15,8 15-1 16,24 17-3-16,22 19-6 15,29 16-3-15,38 40-3 16,29 25 1-16,51 78 4 16,26 39-2-16,43 64-312 15,-11-2 106-15</inkml:trace>
        </inkml:traceGroup>
        <inkml:traceGroup>
          <inkml:annotationXML>
            <emma:emma xmlns:emma="http://www.w3.org/2003/04/emma" version="1.0">
              <emma:interpretation id="{7828B25E-0C4D-4F73-BBE1-22387130AE72}" emma:medium="tactile" emma:mode="ink">
                <msink:context xmlns:msink="http://schemas.microsoft.com/ink/2010/main" type="inkWord" rotatedBoundingBox="24123,10065 24852,11163 22288,12867 21558,11770"/>
              </emma:interpretation>
              <emma:one-of disjunction-type="recognition" id="oneOf0">
                <emma:interpretation id="interp0" emma:lang="" emma:confidence="0">
                  <emma:literal>*</emma:literal>
                </emma:interpretation>
                <emma:interpretation id="interp1" emma:lang="" emma:confidence="0">
                  <emma:literal>d</emma:literal>
                </emma:interpretation>
                <emma:interpretation id="interp2" emma:lang="" emma:confidence="0">
                  <emma:literal>&amp;</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 timeOffset="2317.4969">4078 7594 647 0,'-21'-10'302'0,"-3"5"-2"16,7 1-151-16,8-3-79 15,9 1-38-15,9-15-18 16,9-5-6-16,11-12-6 16,7-5 3-16,11-19-4 15,5-1 2-15,11-22-5 16,0-2 3-16,14-25-5 15,-1 3 4-15,12-30-6 16,-6 2 5-16,14-25-2 16,-13 11 7-16,8-19-3 0,-15 24 8 15,6-10-7-15,-15 30 5 16,3-2-6-16,-12 32 4 16,-3-1-4-16,-17 29 4 15,-4 8-5-15,-17 24 5 16,-4 8-10-16,-9 19 5 15,-12 17-5-15,-5 9 6 16,-12 27-3-16,-7 5 8 0,-15 32-3 16,0 3 5-16,-13 25-3 15,3-13 1-15,-8 24-3 16,5-20 3-16,-16 16-5 16,8-13 3-16,-15 24-4 15,10-12 2-15,-6 24-3 16,12-9 3-16,-6 10-3 15,16-22 3-15,-11-1-2 16,15-28 2-16,-6-6 2 16,11-23 7-16,-4-16-1 15,13-17 3-15,8-6-1 16,11-14-3-16,9-1-8 16,13-6-2-16,9-3-4 15,7-10-2-15,8-15-2 16,6-12 5-16,10-18-1 15,1-14 4-15,22-30-3 16,4-7 2-16,20-40-3 0,2 3-1 16,24-26-31-16,-16 18-62 15,7-13-126-15,-23 31-10 16,1-10 5-16,-27 34 35 16,-10-5 95-16,-16 41 165 15,-7 13 74-15,-18 32 17 0,-2 10 4 16,-9 21-20-1,-5 5-41-15,-6 8-58 0,-13 8-16 16,-10 11-7-16,-7 20-11 16,-6 6 7-16,-21 27 0 15,-1 10 1-15,-20 32-3 16,-5 4 4-16,-15 38-5 16,14-2-4-16,-19 31-5 15,12-13 3-15,-8 22-5 16,14-31 3-16,-7 7-2 15,22-39 2-15,8 10-3 16,21-34 4-16,4 15-292 16,20-25 97-16</inkml:trace>
        </inkml:traceGroup>
      </inkml:traceGroup>
    </inkml:traceGroup>
  </inkml:traceGroup>
</inkml:ink>
</file>

<file path=ppt/ink/ink9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4T08:42:00.00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5986477-A242-4A4F-A932-5DC98682804C}" emma:medium="tactile" emma:mode="ink">
          <msink:context xmlns:msink="http://schemas.microsoft.com/ink/2010/main" type="inkDrawing" rotatedBoundingBox="8187,11170 20646,11197 20643,12563 8184,12536" hotPoints="19782,10994 19844,12237 8865,12784 8803,11541" semanticType="enclosure" shapeName="Rectangle"/>
        </emma:interpretation>
      </emma:emma>
    </inkml:annotationXML>
    <inkml:trace contextRef="#ctx0" brushRef="#br0">233 1134 932 0,'-6'-3'246'0,"4"1"70"16,2 2-270-16,5-1-20 15,3 2-19-15,8 1 2 16,4-5-8-16,12-4 4 16,2 9-6-16,5-7 4 15,-3 0-4-15,6-3 4 16,-9 0-4-16,-4-2 3 15,2 2-3-15,-2-2 4 16,-10 0-3-16,6 6 3 16,-3-1-2-16,-2 1 8 15,1 1-1-15,5 8 10 16,-2-3-3-16,7-2 5 16,-5-2-6-16,10 4 1 15,-2-6-9-15,8 1 2 16,0-2-6-16,10 1 3 0,-3-3-6 15,4 1 2-15,-9-4-2 16,3 3 3-16,-5 4-2 16,4 3 2-16,-4-2-2 15,8 2 2-15,-5 4-3 16,7-3 4-16,-5 3-4 16,7-1 3-16,-5-2-3 0,11 1 6 15,-9 0-3-15,8-2 5 16,-6 5-1-16,9-2 5 15,-10 0-4-15,10 8 2 16,-7-4-4-16,10-6 1 16,-10 4-4-16,14 2 1 15,-7-14-4-15,9 12 2 16,-7-2-1-16,9 6 1 16,-8-8-2-16,9 11 3 15,-7-8-2-15,7 5 1 16,-7-6-1-16,9 3 1 15,-6-2-2-15,3-1 3 16,-12-3-2-16,14 3 1 16,-12 2-1-16,9-4 2 15,-6 6-3-15,15 1 2 16,-11 0-1-16,13-6 2 0,-9 6-3 16,7 2 3-16,-6-2-3 15,3 0 3-15,-10 5-3 16,8-3 2-16,-4-9-2 15,4 6 4-15,-5-2-1 16,9 3 4-16,-7-2-1 16,5 4 3-16,-7-4-3 0,8 6 3 15,-4-6-4-15,13 6 1 16,-6 1-2-16,16-2 0 16,-12-5-2-16,14 2 1 15,-11-3-3-15,12-5 4 16,-13 4-4-16,15-3 4 15,-10 2-4-15,4 1 3 16,-13 1-3-16,17-2 4 16,-17 2-5-16,19-2 5 15,-9 0-3-15,18-4 4 16,-17 1-3-16,14-5 3 16,-17-2-5-16,14-1 5 15,-17 2-5-15,15-3 3 16,-15 8-2-16,10-4 3 15,-13 5-3-15,10-2 5 16,-12 4-1-16,13 0 3 0,-9 1-2 16,12 2 1-16,-10 0-3 15,7-2 3-15,-11-2-2 16,8-2 5-16,-11 1-5 16,14-3 4-16,-11-1-4 15,15 4-1-15,-20 2-2 16,14-2 1-16,-15 3-1 15,7 4 8-15,-12-2-1 0,19 1 3 16,-19 2-1-16,14-3 0 16,-16 0-6-16,10-2 0 15,-14-1-4-15,11-1 4 16,-14 1-4-16,14 0 3 16,-10-1-2-16,9-1 2 15,-11 0-3-15,10 2 2 16,-15-2-1-16,15 0 3 15,-10 0-4-15,10 0 6 16,-5 0-4-16,18 0 2 16,-8 2-4-16,6-2 3 15,-8-2-3-15,7-1 2 16,-11-4-3-16,6-1 3 16,-10 2-3-16,10-1 2 15,-9 1-1-15,7 2 2 16,-11 3-3-16,5-1 3 0,-14-1-3 15,9 3 3-15,-10 1-2 16,5 1 1-16,-6 3-1 16,9-2 2-16,-13 0-3 15,3-1 3-15,-8-2-4 16,6-2 3-16,-13-1-3 16,0 0 3-16,-11-2-2 15,-4 0 2-15,-12-1-1 0,-5 1 0 16,-1-2 4-16,0 3-1 15,-2 2 3-15,1-5 6 16,1 3 2-16,-5 0-1 16,2 3-2-16,-3-6-1 15,0 2-7-15,1 0-1 16,3 1-3-16,-7-8 0 16,7 1-2-16,-1-5 2 15,3-5-3-15,4-5 1 16,2 0 1-16,4-7 1 15,1 2-2-15,3-3 0 16,-3 0-6-16,0-8 0 16,-3 6-4-16,3-4 4 15,-1 1-3-15,-2 0 8 16,-2 10-2-16,0-7 5 16,-5 7-2-16,-2-7 6 0,-3 2-5 15,-3-11 5 1,2 8-5-16,-5-1 5 0,0 4-4 15,-1 2 4-15,-4 11-3 16,-5-5 3-16,3 6-2 16,-4 6 4-16,0-3-4 15,-2 4 7-15,-2 4-3 0,-4-4 7 16,1 5-1-16,-3 1 5 16,3 2-4-16,-2 2 1 15,1 0-6-15,-2-1-1 16,1 1-6-16,1 2 2 15,-2-4-3-15,0 3 2 16,1-3-4-16,-1 2-4 16,0-2-6-16,3 2-2 15,-6-4-2-15,-5 3 4 16,1-1 5-16,-7-3 8 16,-4 3 3-16,-2-2 9 15,4 1 0-15,-10-2 3 16,8 1-5-16,-5-1 0 15,3-2-13-15,-2 1-2 16,5-1-5-16,-7-3 5 16,4 3-1-16,-6-3 9 15,8 5 3-15,-4-2 4 16,5 4-2-16,-7 1 0 16,8 2-4-16,-10-1-1 0,3 3-3 15,-5-1 1-15,7-3-2 16,-7 2 0-16,9-2-6 15,-10 2-1-15,6 0-8 16,-10 0-6-16,14 3-7 16,-7-4-7-16,4 3-1 15,-10 2 2-15,4-1 6 0,-14 2 8 16,3 0 5-16,-8-1 3 16,8 1-5-1,-8 3-2-15,4 0-5 0,-7 1 6 16,9 2 1-16,-11 0 10 15,5 0 3-15,-11 2 7 16,8-2-4-16,-15 2 6 16,11-2-5-16,-9-3 5 15,12-4-4-15,-7-2 4 16,12-4-5-16,-11-1 3 16,9-1-5-16,-12-3 4 15,6 2-5-15,-11-5 5 16,13 3-6-16,-8 1 3 15,11 1-6-15,-14-4 2 16,12 11-8-16,-14-7-2 0,7 1-9 16,-15-3-1-16,11 2-3 15,-8-5 7-15,14 4 4 16,-16 0 12-16,14 5 2 16,-12 2 9-16,6 0-5 15,-14 1 7-15,14-3-5 16,-8 4 4-16,15-3-5 15,-14 0 7-15,11 1-7 16,-12 4 8-16,9-2-7 16,-13 3 5-16,11 5-7 0,-4-4 4 15,13-3-7-15,-18 4 5 16,11-3-7-16,-12-2 6 16,6 5-7-16,-17-1 7 15,21 1-4-15,-15 2 5 16,10-2-5-16,-11-1 8 15,8 1-8-15,-20 2 6 16,15 1-4-16,-12-2 3 16,8-1-4-16,-9-1 8 15,13-3-4-15,-11 1 8 16,6-2-3-16,1 1 3 16,8 3-6-16,-12-6 4 15,15 4-9-15,-10-2 5 16,3-2-5-16,-8 0 3 0,16 2-5 15,-13-3 3-15,10 0-5 16,-15 1 3-16,12-6-6 16,-18-2 4-16,14-3-5 15,-9 2 6-15,14-2-2 16,-12 5 7-16,9 5-5 16,-12-2 8-16,11 5-5 15,-4 0 6-15,15 2-5 16,-15-1 8-16,10 6-7 0,-8 1 7 15,3 1-8-15,-8 3 3 16,19-6-5-16,-12 2 3 16,11-6-6-16,-12 0 8 15,12-1-7-15,-15-1 7 16,16 2-5-16,-6 1 6 16,16-1-2-16,-11 1 10 15,11-1-3-15,-8-1 9 16,10 3-5-16,-7 2 7 15,17 1-8-15,-4 2 4 16,10 1-9-16,0 1 2 16,15-1-12-16,-7-3 1 15,10-3-4-15,-2 1 3 16,0-1-2-16,-9-1 7 0,9 0-1 16,-3 0 8-16,3 0 1 15,2 4 15-15,9-1 1 16,-2 4 15-16,7-2-5 15,4 4 8-15,6-1-14 16,2 0-1-16,8 1-15 16,1-1-4-16,4 2-10 15,4-2-1-15,3-1-4 0,2 1 2 16,4 4-2 0,0-5 2-16,-4-2-1 0,2 5 3 15,-4-2-1-15,-3-6 1 16,2 6 0-16,-1 4 1 15,-2-4-2-15,2 4 2 16,1 8-1-16,2 6 1 16,3 2-3-16,2 16 3 15,3 1-3-15,3 6 3 16,0-4-4-16,3 9 6 16,-1-12-5-16,2 6 5 15,-4-9-4-15,2 1 4 16,-5-6-5-16,0-3 4 15,-2-10-4-15,-1-3 2 16,1-4-2-16,-1-3 1 16,1-1-2-16,4 3-9 15,1 0-13-15,10 6-20 16,-2-1-19-16,6 12-30 0,0 1-308 16,-34-2 89-16</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04.03.2021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1321935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33334B05-98D5-4FA7-B331-874ED2CB13B9}" type="slidenum">
              <a:rPr lang="de-DE" altLang="de-DE" smtClean="0">
                <a:latin typeface="Sparkasse Rg" pitchFamily="34" charset="0"/>
              </a:rPr>
              <a:pPr eaLnBrk="1" hangingPunct="1">
                <a:spcBef>
                  <a:spcPct val="0"/>
                </a:spcBef>
                <a:buClrTx/>
                <a:buFontTx/>
                <a:buNone/>
              </a:pPr>
              <a:t>7</a:t>
            </a:fld>
            <a:endParaRPr lang="de-DE" altLang="de-DE">
              <a:latin typeface="Sparkasse Rg" pitchFamily="34" charset="0"/>
            </a:endParaRPr>
          </a:p>
        </p:txBody>
      </p:sp>
      <p:sp>
        <p:nvSpPr>
          <p:cNvPr id="63491" name="Rectangle 2"/>
          <p:cNvSpPr>
            <a:spLocks noGrp="1" noRot="1" noChangeAspect="1" noChangeArrowheads="1" noTextEdit="1"/>
          </p:cNvSpPr>
          <p:nvPr>
            <p:ph type="sldImg"/>
          </p:nvPr>
        </p:nvSpPr>
        <p:spPr>
          <a:xfrm>
            <a:off x="90488" y="742950"/>
            <a:ext cx="6619875" cy="3724275"/>
          </a:xfrm>
          <a:ln/>
        </p:spPr>
      </p:sp>
      <p:sp>
        <p:nvSpPr>
          <p:cNvPr id="63492"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BA0E7716-4F65-4B76-8FC5-7B1BD20C5EAD}" type="slidenum">
              <a:rPr lang="de-DE" altLang="de-DE" smtClean="0">
                <a:latin typeface="Sparkasse Rg" pitchFamily="34" charset="0"/>
              </a:rPr>
              <a:pPr eaLnBrk="1" hangingPunct="1">
                <a:spcBef>
                  <a:spcPct val="0"/>
                </a:spcBef>
                <a:buClrTx/>
                <a:buFontTx/>
                <a:buNone/>
              </a:pPr>
              <a:t>8</a:t>
            </a:fld>
            <a:endParaRPr lang="de-DE" altLang="de-DE">
              <a:latin typeface="Sparkasse Rg" pitchFamily="34" charset="0"/>
            </a:endParaRPr>
          </a:p>
        </p:txBody>
      </p:sp>
      <p:sp>
        <p:nvSpPr>
          <p:cNvPr id="65539" name="Rectangle 2"/>
          <p:cNvSpPr>
            <a:spLocks noGrp="1" noRot="1" noChangeAspect="1" noChangeArrowheads="1" noTextEdit="1"/>
          </p:cNvSpPr>
          <p:nvPr>
            <p:ph type="sldImg"/>
          </p:nvPr>
        </p:nvSpPr>
        <p:spPr>
          <a:xfrm>
            <a:off x="90488" y="742950"/>
            <a:ext cx="6619875" cy="3724275"/>
          </a:xfrm>
          <a:ln/>
        </p:spPr>
      </p:sp>
      <p:sp>
        <p:nvSpPr>
          <p:cNvPr id="6554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93380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D8ADD198-5CEA-4799-A978-D962845159A2}" type="datetime1">
              <a:rPr lang="de-DE" smtClean="0"/>
              <a:t>04.03.2021</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4C520BD0-1847-4B21-B685-C3A45E7D7413}" type="datetime1">
              <a:rPr lang="de-DE" smtClean="0"/>
              <a:t>04.03.2021</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539F6176-E65F-4264-AD61-F5E2A092842D}" type="datetime1">
              <a:rPr lang="de-DE" smtClean="0"/>
              <a:t>04.03.2021</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2758135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D4DCE647-126E-458F-AFBA-019880C78C7A}" type="datetime1">
              <a:rPr lang="de-DE" smtClean="0"/>
              <a:t>04.03.2021</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C8F7E619-D22B-4CC6-9486-A488AA3E0A88}" type="datetime1">
              <a:rPr lang="de-DE" smtClean="0"/>
              <a:t>04.03.2021</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D24A3A83-2154-4301-8991-B0300989FFEC}" type="datetime1">
              <a:rPr lang="de-DE" smtClean="0"/>
              <a:t>04.03.2021</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F22026F7-720F-4E1D-9DF0-81165B8FF329}" type="datetime1">
              <a:rPr lang="de-DE" smtClean="0"/>
              <a:t>04.03.2021</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9532442C-BC34-49A6-8DEF-CF7AE8DED9D8}" type="datetime1">
              <a:rPr lang="de-DE" smtClean="0"/>
              <a:t>04.03.2021</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45EFA00D-E82C-4133-B939-9886F70DF297}" type="datetime1">
              <a:rPr lang="de-DE" smtClean="0"/>
              <a:t>04.03.2021</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933DAF5-50DC-4538-9FBE-59A29A326876}" type="datetime1">
              <a:rPr lang="de-DE" smtClean="0"/>
              <a:t>04.03.2021</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9505E05F-6CFE-4151-AF7F-8C1CF57AD225}" type="datetime1">
              <a:rPr lang="de-DE" smtClean="0"/>
              <a:t>04.03.2021</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A1ED9-BB09-40F6-A96D-FA6BE76D4140}" type="datetime1">
              <a:rPr lang="de-DE" smtClean="0"/>
              <a:t>04.03.2021</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ideo/inhalt.html" TargetMode="External"/></Relationships>
</file>

<file path=ppt/slides/_rels/slide10.xml.rels><?xml version="1.0" encoding="UTF-8" standalone="yes"?>
<Relationships xmlns="http://schemas.openxmlformats.org/package/2006/relationships"><Relationship Id="rId3" Type="http://schemas.openxmlformats.org/officeDocument/2006/relationships/customXml" Target="../ink/ink66.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9.emf"/><Relationship Id="rId5" Type="http://schemas.openxmlformats.org/officeDocument/2006/relationships/customXml" Target="../ink/ink67.xml"/><Relationship Id="rId4" Type="http://schemas.openxmlformats.org/officeDocument/2006/relationships/image" Target="../media/image68.emf"/></Relationships>
</file>

<file path=ppt/slides/_rels/slide11.x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customXml" Target="../ink/ink68.xml"/><Relationship Id="rId7" Type="http://schemas.openxmlformats.org/officeDocument/2006/relationships/customXml" Target="../ink/ink70.xml"/><Relationship Id="rId12" Type="http://schemas.openxmlformats.org/officeDocument/2006/relationships/image" Target="../media/image74.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1.emf"/><Relationship Id="rId11" Type="http://schemas.openxmlformats.org/officeDocument/2006/relationships/customXml" Target="../ink/ink72.xml"/><Relationship Id="rId5" Type="http://schemas.openxmlformats.org/officeDocument/2006/relationships/customXml" Target="../ink/ink69.xml"/><Relationship Id="rId10" Type="http://schemas.openxmlformats.org/officeDocument/2006/relationships/image" Target="../media/image73.emf"/><Relationship Id="rId4" Type="http://schemas.openxmlformats.org/officeDocument/2006/relationships/image" Target="../media/image70.emf"/><Relationship Id="rId9" Type="http://schemas.openxmlformats.org/officeDocument/2006/relationships/customXml" Target="../ink/ink71.xml"/></Relationships>
</file>

<file path=ppt/slides/_rels/slide12.xml.rels><?xml version="1.0" encoding="UTF-8" standalone="yes"?>
<Relationships xmlns="http://schemas.openxmlformats.org/package/2006/relationships"><Relationship Id="rId8" Type="http://schemas.openxmlformats.org/officeDocument/2006/relationships/image" Target="../media/image77.emf"/><Relationship Id="rId13" Type="http://schemas.openxmlformats.org/officeDocument/2006/relationships/customXml" Target="../ink/ink78.xml"/><Relationship Id="rId18" Type="http://schemas.openxmlformats.org/officeDocument/2006/relationships/image" Target="../media/image82.emf"/><Relationship Id="rId3" Type="http://schemas.openxmlformats.org/officeDocument/2006/relationships/customXml" Target="../ink/ink73.xml"/><Relationship Id="rId21" Type="http://schemas.openxmlformats.org/officeDocument/2006/relationships/customXml" Target="../ink/ink82.xml"/><Relationship Id="rId7" Type="http://schemas.openxmlformats.org/officeDocument/2006/relationships/customXml" Target="../ink/ink75.xml"/><Relationship Id="rId12" Type="http://schemas.openxmlformats.org/officeDocument/2006/relationships/image" Target="../media/image79.emf"/><Relationship Id="rId17" Type="http://schemas.openxmlformats.org/officeDocument/2006/relationships/customXml" Target="../ink/ink80.xml"/><Relationship Id="rId2" Type="http://schemas.openxmlformats.org/officeDocument/2006/relationships/notesSlide" Target="../notesSlides/notesSlide8.xml"/><Relationship Id="rId16" Type="http://schemas.openxmlformats.org/officeDocument/2006/relationships/image" Target="../media/image81.emf"/><Relationship Id="rId20" Type="http://schemas.openxmlformats.org/officeDocument/2006/relationships/image" Target="../media/image83.emf"/><Relationship Id="rId1" Type="http://schemas.openxmlformats.org/officeDocument/2006/relationships/slideLayout" Target="../slideLayouts/slideLayout7.xml"/><Relationship Id="rId6" Type="http://schemas.openxmlformats.org/officeDocument/2006/relationships/image" Target="../media/image76.emf"/><Relationship Id="rId11" Type="http://schemas.openxmlformats.org/officeDocument/2006/relationships/customXml" Target="../ink/ink77.xml"/><Relationship Id="rId24" Type="http://schemas.openxmlformats.org/officeDocument/2006/relationships/image" Target="../media/image85.emf"/><Relationship Id="rId5" Type="http://schemas.openxmlformats.org/officeDocument/2006/relationships/customXml" Target="../ink/ink74.xml"/><Relationship Id="rId15" Type="http://schemas.openxmlformats.org/officeDocument/2006/relationships/customXml" Target="../ink/ink79.xml"/><Relationship Id="rId23" Type="http://schemas.openxmlformats.org/officeDocument/2006/relationships/customXml" Target="../ink/ink83.xml"/><Relationship Id="rId10" Type="http://schemas.openxmlformats.org/officeDocument/2006/relationships/image" Target="../media/image78.emf"/><Relationship Id="rId19" Type="http://schemas.openxmlformats.org/officeDocument/2006/relationships/customXml" Target="../ink/ink81.xml"/><Relationship Id="rId4" Type="http://schemas.openxmlformats.org/officeDocument/2006/relationships/image" Target="../media/image75.emf"/><Relationship Id="rId9" Type="http://schemas.openxmlformats.org/officeDocument/2006/relationships/customXml" Target="../ink/ink76.xml"/><Relationship Id="rId14" Type="http://schemas.openxmlformats.org/officeDocument/2006/relationships/image" Target="../media/image80.emf"/><Relationship Id="rId22" Type="http://schemas.openxmlformats.org/officeDocument/2006/relationships/image" Target="../media/image84.emf"/></Relationships>
</file>

<file path=ppt/slides/_rels/slide13.xml.rels><?xml version="1.0" encoding="UTF-8" standalone="yes"?>
<Relationships xmlns="http://schemas.openxmlformats.org/package/2006/relationships"><Relationship Id="rId8" Type="http://schemas.openxmlformats.org/officeDocument/2006/relationships/image" Target="../media/image88.emf"/><Relationship Id="rId13" Type="http://schemas.openxmlformats.org/officeDocument/2006/relationships/customXml" Target="../ink/ink89.xml"/><Relationship Id="rId18" Type="http://schemas.openxmlformats.org/officeDocument/2006/relationships/image" Target="../media/image93.emf"/><Relationship Id="rId26" Type="http://schemas.openxmlformats.org/officeDocument/2006/relationships/image" Target="../media/image97.emf"/><Relationship Id="rId3" Type="http://schemas.openxmlformats.org/officeDocument/2006/relationships/customXml" Target="../ink/ink84.xml"/><Relationship Id="rId21" Type="http://schemas.openxmlformats.org/officeDocument/2006/relationships/customXml" Target="../ink/ink93.xml"/><Relationship Id="rId7" Type="http://schemas.openxmlformats.org/officeDocument/2006/relationships/customXml" Target="../ink/ink86.xml"/><Relationship Id="rId12" Type="http://schemas.openxmlformats.org/officeDocument/2006/relationships/image" Target="../media/image90.emf"/><Relationship Id="rId17" Type="http://schemas.openxmlformats.org/officeDocument/2006/relationships/customXml" Target="../ink/ink91.xml"/><Relationship Id="rId25" Type="http://schemas.openxmlformats.org/officeDocument/2006/relationships/customXml" Target="../ink/ink95.xml"/><Relationship Id="rId2" Type="http://schemas.openxmlformats.org/officeDocument/2006/relationships/notesSlide" Target="../notesSlides/notesSlide9.xml"/><Relationship Id="rId16" Type="http://schemas.openxmlformats.org/officeDocument/2006/relationships/image" Target="../media/image92.emf"/><Relationship Id="rId20" Type="http://schemas.openxmlformats.org/officeDocument/2006/relationships/image" Target="../media/image94.emf"/><Relationship Id="rId29" Type="http://schemas.openxmlformats.org/officeDocument/2006/relationships/customXml" Target="../ink/ink97.xml"/><Relationship Id="rId1" Type="http://schemas.openxmlformats.org/officeDocument/2006/relationships/slideLayout" Target="../slideLayouts/slideLayout7.xml"/><Relationship Id="rId6" Type="http://schemas.openxmlformats.org/officeDocument/2006/relationships/image" Target="../media/image87.emf"/><Relationship Id="rId11" Type="http://schemas.openxmlformats.org/officeDocument/2006/relationships/customXml" Target="../ink/ink88.xml"/><Relationship Id="rId24" Type="http://schemas.openxmlformats.org/officeDocument/2006/relationships/image" Target="../media/image96.emf"/><Relationship Id="rId5" Type="http://schemas.openxmlformats.org/officeDocument/2006/relationships/customXml" Target="../ink/ink85.xml"/><Relationship Id="rId15" Type="http://schemas.openxmlformats.org/officeDocument/2006/relationships/customXml" Target="../ink/ink90.xml"/><Relationship Id="rId23" Type="http://schemas.openxmlformats.org/officeDocument/2006/relationships/customXml" Target="../ink/ink94.xml"/><Relationship Id="rId28" Type="http://schemas.openxmlformats.org/officeDocument/2006/relationships/image" Target="../media/image98.emf"/><Relationship Id="rId10" Type="http://schemas.openxmlformats.org/officeDocument/2006/relationships/image" Target="../media/image89.emf"/><Relationship Id="rId19" Type="http://schemas.openxmlformats.org/officeDocument/2006/relationships/customXml" Target="../ink/ink92.xml"/><Relationship Id="rId4" Type="http://schemas.openxmlformats.org/officeDocument/2006/relationships/image" Target="../media/image86.emf"/><Relationship Id="rId9" Type="http://schemas.openxmlformats.org/officeDocument/2006/relationships/customXml" Target="../ink/ink87.xml"/><Relationship Id="rId14" Type="http://schemas.openxmlformats.org/officeDocument/2006/relationships/image" Target="../media/image91.emf"/><Relationship Id="rId22" Type="http://schemas.openxmlformats.org/officeDocument/2006/relationships/image" Target="../media/image95.emf"/><Relationship Id="rId27" Type="http://schemas.openxmlformats.org/officeDocument/2006/relationships/customXml" Target="../ink/ink96.xml"/><Relationship Id="rId30" Type="http://schemas.openxmlformats.org/officeDocument/2006/relationships/image" Target="../media/image99.emf"/></Relationships>
</file>

<file path=ppt/slides/_rels/slide14.xml.rels><?xml version="1.0" encoding="UTF-8" standalone="yes"?>
<Relationships xmlns="http://schemas.openxmlformats.org/package/2006/relationships"><Relationship Id="rId8" Type="http://schemas.openxmlformats.org/officeDocument/2006/relationships/image" Target="../media/image102.emf"/><Relationship Id="rId3" Type="http://schemas.openxmlformats.org/officeDocument/2006/relationships/customXml" Target="../ink/ink98.xml"/><Relationship Id="rId7" Type="http://schemas.openxmlformats.org/officeDocument/2006/relationships/customXml" Target="../ink/ink100.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1.emf"/><Relationship Id="rId5" Type="http://schemas.openxmlformats.org/officeDocument/2006/relationships/customXml" Target="../ink/ink99.xml"/><Relationship Id="rId4" Type="http://schemas.openxmlformats.org/officeDocument/2006/relationships/image" Target="../media/image100.emf"/></Relationships>
</file>

<file path=ppt/slides/_rels/slide15.xml.rels><?xml version="1.0" encoding="UTF-8" standalone="yes"?>
<Relationships xmlns="http://schemas.openxmlformats.org/package/2006/relationships"><Relationship Id="rId8" Type="http://schemas.openxmlformats.org/officeDocument/2006/relationships/image" Target="../media/image105.emf"/><Relationship Id="rId13" Type="http://schemas.openxmlformats.org/officeDocument/2006/relationships/customXml" Target="../ink/ink106.xml"/><Relationship Id="rId18" Type="http://schemas.openxmlformats.org/officeDocument/2006/relationships/image" Target="../media/image110.emf"/><Relationship Id="rId3" Type="http://schemas.openxmlformats.org/officeDocument/2006/relationships/customXml" Target="../ink/ink101.xml"/><Relationship Id="rId21" Type="http://schemas.openxmlformats.org/officeDocument/2006/relationships/customXml" Target="../ink/ink110.xml"/><Relationship Id="rId7" Type="http://schemas.openxmlformats.org/officeDocument/2006/relationships/customXml" Target="../ink/ink103.xml"/><Relationship Id="rId12" Type="http://schemas.openxmlformats.org/officeDocument/2006/relationships/image" Target="../media/image107.emf"/><Relationship Id="rId17" Type="http://schemas.openxmlformats.org/officeDocument/2006/relationships/customXml" Target="../ink/ink108.xml"/><Relationship Id="rId2" Type="http://schemas.openxmlformats.org/officeDocument/2006/relationships/notesSlide" Target="../notesSlides/notesSlide11.xml"/><Relationship Id="rId16" Type="http://schemas.openxmlformats.org/officeDocument/2006/relationships/image" Target="../media/image109.emf"/><Relationship Id="rId20" Type="http://schemas.openxmlformats.org/officeDocument/2006/relationships/image" Target="../media/image111.emf"/><Relationship Id="rId1" Type="http://schemas.openxmlformats.org/officeDocument/2006/relationships/slideLayout" Target="../slideLayouts/slideLayout7.xml"/><Relationship Id="rId6" Type="http://schemas.openxmlformats.org/officeDocument/2006/relationships/image" Target="../media/image104.emf"/><Relationship Id="rId11" Type="http://schemas.openxmlformats.org/officeDocument/2006/relationships/customXml" Target="../ink/ink105.xml"/><Relationship Id="rId5" Type="http://schemas.openxmlformats.org/officeDocument/2006/relationships/customXml" Target="../ink/ink102.xml"/><Relationship Id="rId15" Type="http://schemas.openxmlformats.org/officeDocument/2006/relationships/customXml" Target="../ink/ink107.xml"/><Relationship Id="rId10" Type="http://schemas.openxmlformats.org/officeDocument/2006/relationships/image" Target="../media/image106.emf"/><Relationship Id="rId19" Type="http://schemas.openxmlformats.org/officeDocument/2006/relationships/customXml" Target="../ink/ink109.xml"/><Relationship Id="rId4" Type="http://schemas.openxmlformats.org/officeDocument/2006/relationships/image" Target="../media/image103.emf"/><Relationship Id="rId9" Type="http://schemas.openxmlformats.org/officeDocument/2006/relationships/customXml" Target="../ink/ink104.xml"/><Relationship Id="rId14" Type="http://schemas.openxmlformats.org/officeDocument/2006/relationships/image" Target="../media/image108.emf"/><Relationship Id="rId22" Type="http://schemas.openxmlformats.org/officeDocument/2006/relationships/image" Target="../media/image112.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8.emf"/><Relationship Id="rId18" Type="http://schemas.openxmlformats.org/officeDocument/2006/relationships/customXml" Target="../ink/ink9.xml"/><Relationship Id="rId3" Type="http://schemas.openxmlformats.org/officeDocument/2006/relationships/image" Target="../media/image3.emf"/><Relationship Id="rId7" Type="http://schemas.openxmlformats.org/officeDocument/2006/relationships/image" Target="../media/image5.emf"/><Relationship Id="rId12" Type="http://schemas.openxmlformats.org/officeDocument/2006/relationships/customXml" Target="../ink/ink6.xml"/><Relationship Id="rId17" Type="http://schemas.openxmlformats.org/officeDocument/2006/relationships/image" Target="../media/image10.emf"/><Relationship Id="rId2" Type="http://schemas.openxmlformats.org/officeDocument/2006/relationships/customXml" Target="../ink/ink1.xml"/><Relationship Id="rId16" Type="http://schemas.openxmlformats.org/officeDocument/2006/relationships/customXml" Target="../ink/ink8.xml"/><Relationship Id="rId1" Type="http://schemas.openxmlformats.org/officeDocument/2006/relationships/slideLayout" Target="../slideLayouts/slideLayout1.xml"/><Relationship Id="rId6" Type="http://schemas.openxmlformats.org/officeDocument/2006/relationships/customXml" Target="../ink/ink3.xml"/><Relationship Id="rId11" Type="http://schemas.openxmlformats.org/officeDocument/2006/relationships/image" Target="../media/image7.emf"/><Relationship Id="rId5" Type="http://schemas.openxmlformats.org/officeDocument/2006/relationships/image" Target="../media/image4.emf"/><Relationship Id="rId15" Type="http://schemas.openxmlformats.org/officeDocument/2006/relationships/image" Target="../media/image9.emf"/><Relationship Id="rId10" Type="http://schemas.openxmlformats.org/officeDocument/2006/relationships/customXml" Target="../ink/ink5.xml"/><Relationship Id="rId19" Type="http://schemas.openxmlformats.org/officeDocument/2006/relationships/image" Target="../media/image11.emf"/><Relationship Id="rId4" Type="http://schemas.openxmlformats.org/officeDocument/2006/relationships/customXml" Target="../ink/ink2.xml"/><Relationship Id="rId9" Type="http://schemas.openxmlformats.org/officeDocument/2006/relationships/image" Target="../media/image6.emf"/><Relationship Id="rId14" Type="http://schemas.openxmlformats.org/officeDocument/2006/relationships/customXml" Target="../ink/ink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customXml" Target="../ink/ink15.xml"/><Relationship Id="rId18" Type="http://schemas.openxmlformats.org/officeDocument/2006/relationships/image" Target="../media/image19.emf"/><Relationship Id="rId26" Type="http://schemas.openxmlformats.org/officeDocument/2006/relationships/image" Target="../media/image23.emf"/><Relationship Id="rId39" Type="http://schemas.openxmlformats.org/officeDocument/2006/relationships/customXml" Target="../ink/ink28.xml"/><Relationship Id="rId3" Type="http://schemas.openxmlformats.org/officeDocument/2006/relationships/customXml" Target="../ink/ink10.xml"/><Relationship Id="rId21" Type="http://schemas.openxmlformats.org/officeDocument/2006/relationships/customXml" Target="../ink/ink19.xml"/><Relationship Id="rId34" Type="http://schemas.openxmlformats.org/officeDocument/2006/relationships/image" Target="../media/image27.emf"/><Relationship Id="rId42" Type="http://schemas.openxmlformats.org/officeDocument/2006/relationships/image" Target="../media/image31.emf"/><Relationship Id="rId47" Type="http://schemas.openxmlformats.org/officeDocument/2006/relationships/customXml" Target="../ink/ink32.xml"/><Relationship Id="rId7" Type="http://schemas.openxmlformats.org/officeDocument/2006/relationships/customXml" Target="../ink/ink12.xml"/><Relationship Id="rId12" Type="http://schemas.openxmlformats.org/officeDocument/2006/relationships/image" Target="../media/image16.emf"/><Relationship Id="rId17" Type="http://schemas.openxmlformats.org/officeDocument/2006/relationships/customXml" Target="../ink/ink17.xml"/><Relationship Id="rId25" Type="http://schemas.openxmlformats.org/officeDocument/2006/relationships/customXml" Target="../ink/ink21.xml"/><Relationship Id="rId33" Type="http://schemas.openxmlformats.org/officeDocument/2006/relationships/customXml" Target="../ink/ink25.xml"/><Relationship Id="rId38" Type="http://schemas.openxmlformats.org/officeDocument/2006/relationships/image" Target="../media/image29.emf"/><Relationship Id="rId46" Type="http://schemas.openxmlformats.org/officeDocument/2006/relationships/image" Target="../media/image33.emf"/><Relationship Id="rId2" Type="http://schemas.openxmlformats.org/officeDocument/2006/relationships/notesSlide" Target="../notesSlides/notesSlide2.xml"/><Relationship Id="rId16" Type="http://schemas.openxmlformats.org/officeDocument/2006/relationships/image" Target="../media/image18.emf"/><Relationship Id="rId20" Type="http://schemas.openxmlformats.org/officeDocument/2006/relationships/image" Target="../media/image20.emf"/><Relationship Id="rId29" Type="http://schemas.openxmlformats.org/officeDocument/2006/relationships/customXml" Target="../ink/ink23.xml"/><Relationship Id="rId41" Type="http://schemas.openxmlformats.org/officeDocument/2006/relationships/customXml" Target="../ink/ink29.xml"/><Relationship Id="rId1" Type="http://schemas.openxmlformats.org/officeDocument/2006/relationships/slideLayout" Target="../slideLayouts/slideLayout7.xml"/><Relationship Id="rId6" Type="http://schemas.openxmlformats.org/officeDocument/2006/relationships/image" Target="../media/image13.emf"/><Relationship Id="rId11" Type="http://schemas.openxmlformats.org/officeDocument/2006/relationships/customXml" Target="../ink/ink14.xml"/><Relationship Id="rId24" Type="http://schemas.openxmlformats.org/officeDocument/2006/relationships/image" Target="../media/image22.emf"/><Relationship Id="rId32" Type="http://schemas.openxmlformats.org/officeDocument/2006/relationships/image" Target="../media/image26.emf"/><Relationship Id="rId37" Type="http://schemas.openxmlformats.org/officeDocument/2006/relationships/customXml" Target="../ink/ink27.xml"/><Relationship Id="rId40" Type="http://schemas.openxmlformats.org/officeDocument/2006/relationships/image" Target="../media/image30.emf"/><Relationship Id="rId45" Type="http://schemas.openxmlformats.org/officeDocument/2006/relationships/customXml" Target="../ink/ink31.xml"/><Relationship Id="rId5" Type="http://schemas.openxmlformats.org/officeDocument/2006/relationships/customXml" Target="../ink/ink11.xml"/><Relationship Id="rId15" Type="http://schemas.openxmlformats.org/officeDocument/2006/relationships/customXml" Target="../ink/ink16.xml"/><Relationship Id="rId23" Type="http://schemas.openxmlformats.org/officeDocument/2006/relationships/customXml" Target="../ink/ink20.xml"/><Relationship Id="rId28" Type="http://schemas.openxmlformats.org/officeDocument/2006/relationships/image" Target="../media/image24.emf"/><Relationship Id="rId36" Type="http://schemas.openxmlformats.org/officeDocument/2006/relationships/image" Target="../media/image28.emf"/><Relationship Id="rId10" Type="http://schemas.openxmlformats.org/officeDocument/2006/relationships/image" Target="../media/image15.emf"/><Relationship Id="rId19" Type="http://schemas.openxmlformats.org/officeDocument/2006/relationships/customXml" Target="../ink/ink18.xml"/><Relationship Id="rId31" Type="http://schemas.openxmlformats.org/officeDocument/2006/relationships/customXml" Target="../ink/ink24.xml"/><Relationship Id="rId44" Type="http://schemas.openxmlformats.org/officeDocument/2006/relationships/image" Target="../media/image32.emf"/><Relationship Id="rId4" Type="http://schemas.openxmlformats.org/officeDocument/2006/relationships/image" Target="../media/image12.emf"/><Relationship Id="rId9" Type="http://schemas.openxmlformats.org/officeDocument/2006/relationships/customXml" Target="../ink/ink13.xml"/><Relationship Id="rId14" Type="http://schemas.openxmlformats.org/officeDocument/2006/relationships/image" Target="../media/image17.emf"/><Relationship Id="rId22" Type="http://schemas.openxmlformats.org/officeDocument/2006/relationships/image" Target="../media/image21.emf"/><Relationship Id="rId27" Type="http://schemas.openxmlformats.org/officeDocument/2006/relationships/customXml" Target="../ink/ink22.xml"/><Relationship Id="rId30" Type="http://schemas.openxmlformats.org/officeDocument/2006/relationships/image" Target="../media/image25.emf"/><Relationship Id="rId35" Type="http://schemas.openxmlformats.org/officeDocument/2006/relationships/customXml" Target="../ink/ink26.xml"/><Relationship Id="rId43" Type="http://schemas.openxmlformats.org/officeDocument/2006/relationships/customXml" Target="../ink/ink30.xml"/><Relationship Id="rId48" Type="http://schemas.openxmlformats.org/officeDocument/2006/relationships/image" Target="../media/image34.emf"/></Relationships>
</file>

<file path=ppt/slides/_rels/slide7.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customXml" Target="../ink/ink33.xml"/><Relationship Id="rId7" Type="http://schemas.openxmlformats.org/officeDocument/2006/relationships/customXml" Target="../ink/ink35.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6.emf"/><Relationship Id="rId5" Type="http://schemas.openxmlformats.org/officeDocument/2006/relationships/customXml" Target="../ink/ink34.xml"/><Relationship Id="rId4" Type="http://schemas.openxmlformats.org/officeDocument/2006/relationships/image" Target="../media/image35.emf"/></Relationships>
</file>

<file path=ppt/slides/_rels/slide8.x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customXml" Target="../ink/ink41.xml"/><Relationship Id="rId18" Type="http://schemas.openxmlformats.org/officeDocument/2006/relationships/image" Target="../media/image45.emf"/><Relationship Id="rId26" Type="http://schemas.openxmlformats.org/officeDocument/2006/relationships/image" Target="../media/image49.emf"/><Relationship Id="rId39" Type="http://schemas.openxmlformats.org/officeDocument/2006/relationships/customXml" Target="../ink/ink54.xml"/><Relationship Id="rId3" Type="http://schemas.openxmlformats.org/officeDocument/2006/relationships/customXml" Target="../ink/ink36.xml"/><Relationship Id="rId21" Type="http://schemas.openxmlformats.org/officeDocument/2006/relationships/customXml" Target="../ink/ink45.xml"/><Relationship Id="rId34" Type="http://schemas.openxmlformats.org/officeDocument/2006/relationships/image" Target="../media/image53.emf"/><Relationship Id="rId42" Type="http://schemas.openxmlformats.org/officeDocument/2006/relationships/image" Target="../media/image57.emf"/><Relationship Id="rId47" Type="http://schemas.openxmlformats.org/officeDocument/2006/relationships/customXml" Target="../ink/ink58.xml"/><Relationship Id="rId7" Type="http://schemas.openxmlformats.org/officeDocument/2006/relationships/customXml" Target="../ink/ink38.xml"/><Relationship Id="rId12" Type="http://schemas.openxmlformats.org/officeDocument/2006/relationships/image" Target="../media/image42.emf"/><Relationship Id="rId17" Type="http://schemas.openxmlformats.org/officeDocument/2006/relationships/customXml" Target="../ink/ink43.xml"/><Relationship Id="rId25" Type="http://schemas.openxmlformats.org/officeDocument/2006/relationships/customXml" Target="../ink/ink47.xml"/><Relationship Id="rId33" Type="http://schemas.openxmlformats.org/officeDocument/2006/relationships/customXml" Target="../ink/ink51.xml"/><Relationship Id="rId38" Type="http://schemas.openxmlformats.org/officeDocument/2006/relationships/image" Target="../media/image55.emf"/><Relationship Id="rId46" Type="http://schemas.openxmlformats.org/officeDocument/2006/relationships/image" Target="../media/image59.emf"/><Relationship Id="rId2" Type="http://schemas.openxmlformats.org/officeDocument/2006/relationships/notesSlide" Target="../notesSlides/notesSlide4.xml"/><Relationship Id="rId16" Type="http://schemas.openxmlformats.org/officeDocument/2006/relationships/image" Target="../media/image44.emf"/><Relationship Id="rId20" Type="http://schemas.openxmlformats.org/officeDocument/2006/relationships/image" Target="../media/image46.emf"/><Relationship Id="rId29" Type="http://schemas.openxmlformats.org/officeDocument/2006/relationships/customXml" Target="../ink/ink49.xml"/><Relationship Id="rId41" Type="http://schemas.openxmlformats.org/officeDocument/2006/relationships/customXml" Target="../ink/ink55.xml"/><Relationship Id="rId1" Type="http://schemas.openxmlformats.org/officeDocument/2006/relationships/slideLayout" Target="../slideLayouts/slideLayout7.xml"/><Relationship Id="rId6" Type="http://schemas.openxmlformats.org/officeDocument/2006/relationships/image" Target="../media/image39.emf"/><Relationship Id="rId11" Type="http://schemas.openxmlformats.org/officeDocument/2006/relationships/customXml" Target="../ink/ink40.xml"/><Relationship Id="rId24" Type="http://schemas.openxmlformats.org/officeDocument/2006/relationships/image" Target="../media/image48.emf"/><Relationship Id="rId32" Type="http://schemas.openxmlformats.org/officeDocument/2006/relationships/image" Target="../media/image52.emf"/><Relationship Id="rId37" Type="http://schemas.openxmlformats.org/officeDocument/2006/relationships/customXml" Target="../ink/ink53.xml"/><Relationship Id="rId40" Type="http://schemas.openxmlformats.org/officeDocument/2006/relationships/image" Target="../media/image56.emf"/><Relationship Id="rId45" Type="http://schemas.openxmlformats.org/officeDocument/2006/relationships/customXml" Target="../ink/ink57.xml"/><Relationship Id="rId5" Type="http://schemas.openxmlformats.org/officeDocument/2006/relationships/customXml" Target="../ink/ink37.xml"/><Relationship Id="rId15" Type="http://schemas.openxmlformats.org/officeDocument/2006/relationships/customXml" Target="../ink/ink42.xml"/><Relationship Id="rId23" Type="http://schemas.openxmlformats.org/officeDocument/2006/relationships/customXml" Target="../ink/ink46.xml"/><Relationship Id="rId28" Type="http://schemas.openxmlformats.org/officeDocument/2006/relationships/image" Target="../media/image50.emf"/><Relationship Id="rId36" Type="http://schemas.openxmlformats.org/officeDocument/2006/relationships/image" Target="../media/image54.emf"/><Relationship Id="rId10" Type="http://schemas.openxmlformats.org/officeDocument/2006/relationships/image" Target="../media/image41.emf"/><Relationship Id="rId19" Type="http://schemas.openxmlformats.org/officeDocument/2006/relationships/customXml" Target="../ink/ink44.xml"/><Relationship Id="rId31" Type="http://schemas.openxmlformats.org/officeDocument/2006/relationships/customXml" Target="../ink/ink50.xml"/><Relationship Id="rId44" Type="http://schemas.openxmlformats.org/officeDocument/2006/relationships/image" Target="../media/image58.emf"/><Relationship Id="rId4" Type="http://schemas.openxmlformats.org/officeDocument/2006/relationships/image" Target="../media/image38.emf"/><Relationship Id="rId9" Type="http://schemas.openxmlformats.org/officeDocument/2006/relationships/customXml" Target="../ink/ink39.xml"/><Relationship Id="rId14" Type="http://schemas.openxmlformats.org/officeDocument/2006/relationships/image" Target="../media/image43.emf"/><Relationship Id="rId22" Type="http://schemas.openxmlformats.org/officeDocument/2006/relationships/image" Target="../media/image47.emf"/><Relationship Id="rId27" Type="http://schemas.openxmlformats.org/officeDocument/2006/relationships/customXml" Target="../ink/ink48.xml"/><Relationship Id="rId30" Type="http://schemas.openxmlformats.org/officeDocument/2006/relationships/image" Target="../media/image51.emf"/><Relationship Id="rId35" Type="http://schemas.openxmlformats.org/officeDocument/2006/relationships/customXml" Target="../ink/ink52.xml"/><Relationship Id="rId43" Type="http://schemas.openxmlformats.org/officeDocument/2006/relationships/customXml" Target="../ink/ink56.xml"/><Relationship Id="rId48" Type="http://schemas.openxmlformats.org/officeDocument/2006/relationships/image" Target="../media/image60.emf"/></Relationships>
</file>

<file path=ppt/slides/_rels/slide9.xml.rels><?xml version="1.0" encoding="UTF-8" standalone="yes"?>
<Relationships xmlns="http://schemas.openxmlformats.org/package/2006/relationships"><Relationship Id="rId8" Type="http://schemas.openxmlformats.org/officeDocument/2006/relationships/image" Target="../media/image63.emf"/><Relationship Id="rId13" Type="http://schemas.openxmlformats.org/officeDocument/2006/relationships/customXml" Target="../ink/ink64.xml"/><Relationship Id="rId3" Type="http://schemas.openxmlformats.org/officeDocument/2006/relationships/customXml" Target="../ink/ink59.xml"/><Relationship Id="rId7" Type="http://schemas.openxmlformats.org/officeDocument/2006/relationships/customXml" Target="../ink/ink61.xml"/><Relationship Id="rId12" Type="http://schemas.openxmlformats.org/officeDocument/2006/relationships/image" Target="../media/image65.emf"/><Relationship Id="rId2" Type="http://schemas.openxmlformats.org/officeDocument/2006/relationships/notesSlide" Target="../notesSlides/notesSlide5.xml"/><Relationship Id="rId16" Type="http://schemas.openxmlformats.org/officeDocument/2006/relationships/image" Target="../media/image67.emf"/><Relationship Id="rId1" Type="http://schemas.openxmlformats.org/officeDocument/2006/relationships/slideLayout" Target="../slideLayouts/slideLayout7.xml"/><Relationship Id="rId6" Type="http://schemas.openxmlformats.org/officeDocument/2006/relationships/image" Target="../media/image62.emf"/><Relationship Id="rId11" Type="http://schemas.openxmlformats.org/officeDocument/2006/relationships/customXml" Target="../ink/ink63.xml"/><Relationship Id="rId5" Type="http://schemas.openxmlformats.org/officeDocument/2006/relationships/customXml" Target="../ink/ink60.xml"/><Relationship Id="rId15" Type="http://schemas.openxmlformats.org/officeDocument/2006/relationships/customXml" Target="../ink/ink65.xml"/><Relationship Id="rId10" Type="http://schemas.openxmlformats.org/officeDocument/2006/relationships/image" Target="../media/image64.emf"/><Relationship Id="rId4" Type="http://schemas.openxmlformats.org/officeDocument/2006/relationships/image" Target="../media/image61.emf"/><Relationship Id="rId9" Type="http://schemas.openxmlformats.org/officeDocument/2006/relationships/customXml" Target="../ink/ink62.xml"/><Relationship Id="rId14" Type="http://schemas.openxmlformats.org/officeDocument/2006/relationships/image" Target="../media/image6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4485406" y="117434"/>
            <a:ext cx="2659574" cy="523220"/>
          </a:xfrm>
          <a:prstGeom prst="rect">
            <a:avLst/>
          </a:prstGeom>
          <a:noFill/>
        </p:spPr>
        <p:txBody>
          <a:bodyPr wrap="none" rtlCol="0">
            <a:spAutoFit/>
          </a:bodyPr>
          <a:lstStyle/>
          <a:p>
            <a:r>
              <a:rPr lang="de-DE" sz="2800" b="1" dirty="0" smtClean="0"/>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smtClean="0"/>
              <a:t>Wilhelmshaven</a:t>
            </a:r>
            <a:endParaRPr lang="de-DE" sz="2000" b="1" dirty="0"/>
          </a:p>
        </p:txBody>
      </p:sp>
      <p:sp>
        <p:nvSpPr>
          <p:cNvPr id="12" name="Textfeld 11"/>
          <p:cNvSpPr txBox="1"/>
          <p:nvPr/>
        </p:nvSpPr>
        <p:spPr>
          <a:xfrm>
            <a:off x="0" y="5568375"/>
            <a:ext cx="3994042" cy="954107"/>
          </a:xfrm>
          <a:prstGeom prst="rect">
            <a:avLst/>
          </a:prstGeom>
          <a:noFill/>
        </p:spPr>
        <p:txBody>
          <a:bodyPr wrap="none" rtlCol="0">
            <a:spAutoFit/>
          </a:bodyPr>
          <a:lstStyle/>
          <a:p>
            <a:pPr algn="ctr"/>
            <a:r>
              <a:rPr lang="de-DE" sz="1400" b="1" dirty="0" smtClean="0"/>
              <a:t>Prof. Dr. </a:t>
            </a:r>
            <a:r>
              <a:rPr lang="de-DE" sz="1400" b="1" dirty="0"/>
              <a:t>B</a:t>
            </a:r>
            <a:r>
              <a:rPr lang="de-DE" sz="1400" b="1" dirty="0" smtClean="0"/>
              <a:t>ernhard Köster</a:t>
            </a:r>
          </a:p>
          <a:p>
            <a:pPr algn="ctr"/>
            <a:r>
              <a:rPr lang="de-DE" sz="1400" b="1" dirty="0" smtClean="0"/>
              <a:t>Jade-Hochschule Wilhelmshaven</a:t>
            </a:r>
          </a:p>
          <a:p>
            <a:pPr algn="ctr"/>
            <a:r>
              <a:rPr lang="de-DE" sz="1400" b="1" dirty="0" smtClean="0"/>
              <a:t>04.03.2021</a:t>
            </a:r>
          </a:p>
          <a:p>
            <a:pPr algn="ctr"/>
            <a:r>
              <a:rPr lang="de-DE" sz="1400" b="1" dirty="0">
                <a:hlinkClick r:id="rId4"/>
              </a:rPr>
              <a:t>http://</a:t>
            </a:r>
            <a:r>
              <a:rPr lang="de-DE" sz="1400" b="1" dirty="0" smtClean="0">
                <a:hlinkClick r:id="rId4"/>
              </a:rPr>
              <a:t>www.bernhardkoester.de/video/inhalt.html</a:t>
            </a:r>
            <a:endParaRPr lang="de-DE" sz="1400" b="1" dirty="0"/>
          </a:p>
        </p:txBody>
      </p:sp>
      <p:sp>
        <p:nvSpPr>
          <p:cNvPr id="13" name="Textfeld 12"/>
          <p:cNvSpPr txBox="1"/>
          <p:nvPr/>
        </p:nvSpPr>
        <p:spPr>
          <a:xfrm>
            <a:off x="5019509" y="1120334"/>
            <a:ext cx="1819409" cy="954107"/>
          </a:xfrm>
          <a:prstGeom prst="rect">
            <a:avLst/>
          </a:prstGeom>
          <a:noFill/>
        </p:spPr>
        <p:txBody>
          <a:bodyPr wrap="none" rtlCol="0">
            <a:spAutoFit/>
          </a:bodyPr>
          <a:lstStyle/>
          <a:p>
            <a:pPr algn="ctr"/>
            <a:r>
              <a:rPr lang="de-DE" sz="2800" b="1" u="sng" dirty="0" smtClean="0"/>
              <a:t>Einführung</a:t>
            </a:r>
            <a:endParaRPr lang="de-DE" sz="2800" b="1" u="sng" dirty="0" smtClean="0"/>
          </a:p>
          <a:p>
            <a:pPr algn="ctr"/>
            <a:endParaRPr lang="de-DE" sz="2800" b="1" u="sng" dirty="0"/>
          </a:p>
        </p:txBody>
      </p:sp>
    </p:spTree>
    <p:extLst>
      <p:ext uri="{BB962C8B-B14F-4D97-AF65-F5344CB8AC3E}">
        <p14:creationId xmlns:p14="http://schemas.microsoft.com/office/powerpoint/2010/main" val="36867992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97459"/>
            <a:ext cx="7598011" cy="925787"/>
          </a:xfrm>
          <a:prstGeom prst="rect">
            <a:avLst/>
          </a:prstGeom>
          <a:noFill/>
          <a:ln>
            <a:noFill/>
          </a:ln>
        </p:spPr>
        <p:txBody>
          <a:bodyPr lIns="81646" tIns="40823" rIns="81646" bIns="40823" anchor="ctr" anchorCtr="1"/>
          <a:lstStyle/>
          <a:p>
            <a:pPr algn="ctr">
              <a:lnSpc>
                <a:spcPct val="100000"/>
              </a:lnSpc>
            </a:pPr>
            <a:r>
              <a:rPr lang="de-DE" sz="2400" b="1" dirty="0">
                <a:solidFill>
                  <a:srgbClr val="000000"/>
                </a:solidFill>
                <a:latin typeface="Arial"/>
                <a:ea typeface="Droid Sans Fallback"/>
              </a:rPr>
              <a:t>Ökonomen als</a:t>
            </a:r>
          </a:p>
          <a:p>
            <a:pPr algn="ctr">
              <a:lnSpc>
                <a:spcPct val="100000"/>
              </a:lnSpc>
            </a:pPr>
            <a:r>
              <a:rPr lang="de-DE" sz="2400" b="1" dirty="0">
                <a:solidFill>
                  <a:srgbClr val="000000"/>
                </a:solidFill>
                <a:latin typeface="Arial"/>
                <a:ea typeface="Droid Sans Fallback"/>
              </a:rPr>
              <a:t>Wissenschaftler oder Wirtschaftspolitiker</a:t>
            </a:r>
          </a:p>
        </p:txBody>
      </p:sp>
      <p:sp>
        <p:nvSpPr>
          <p:cNvPr id="7" name="Textfeld 6"/>
          <p:cNvSpPr txBox="1"/>
          <p:nvPr/>
        </p:nvSpPr>
        <p:spPr>
          <a:xfrm>
            <a:off x="1891948" y="1374379"/>
            <a:ext cx="8197746" cy="1146630"/>
          </a:xfrm>
          <a:prstGeom prst="rect">
            <a:avLst/>
          </a:prstGeom>
          <a:noFill/>
        </p:spPr>
        <p:txBody>
          <a:bodyPr wrap="square" rtlCol="0">
            <a:noAutofit/>
          </a:bodyPr>
          <a:lstStyle/>
          <a:p>
            <a:pPr marL="414772" indent="-414772">
              <a:buFont typeface="Arial" panose="020B0604020202020204" pitchFamily="34" charset="0"/>
              <a:buChar char="•"/>
            </a:pPr>
            <a:r>
              <a:rPr lang="de-DE" sz="2903" dirty="0">
                <a:latin typeface="Times New Roman" panose="02020603050405020304" pitchFamily="18" charset="0"/>
                <a:cs typeface="Times New Roman" panose="02020603050405020304" pitchFamily="18" charset="0"/>
              </a:rPr>
              <a:t>Versuchen Ökonomen die Welt zu erklären, so handeln sie als Wissenschaftler.</a:t>
            </a:r>
          </a:p>
          <a:p>
            <a:endParaRPr lang="de-DE" sz="2177"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1891948" y="2407796"/>
            <a:ext cx="10158163" cy="1671587"/>
          </a:xfrm>
          <a:prstGeom prst="rect">
            <a:avLst/>
          </a:prstGeom>
          <a:noFill/>
        </p:spPr>
        <p:txBody>
          <a:bodyPr wrap="square" rtlCol="0">
            <a:noAutofit/>
          </a:bodyPr>
          <a:lstStyle/>
          <a:p>
            <a:pPr marL="414772" indent="-414772">
              <a:buFont typeface="Arial" panose="020B0604020202020204" pitchFamily="34" charset="0"/>
              <a:buChar char="•"/>
            </a:pPr>
            <a:endParaRPr lang="de-DE" sz="2903" dirty="0">
              <a:latin typeface="Times New Roman" panose="02020603050405020304" pitchFamily="18" charset="0"/>
              <a:cs typeface="Times New Roman" panose="02020603050405020304" pitchFamily="18" charset="0"/>
            </a:endParaRPr>
          </a:p>
          <a:p>
            <a:pPr marL="414772" indent="-414772">
              <a:buFont typeface="Arial" panose="020B0604020202020204" pitchFamily="34" charset="0"/>
              <a:buChar char="•"/>
            </a:pPr>
            <a:r>
              <a:rPr lang="de-DE" sz="2903" dirty="0">
                <a:latin typeface="Times New Roman" panose="02020603050405020304" pitchFamily="18" charset="0"/>
                <a:cs typeface="Times New Roman" panose="02020603050405020304" pitchFamily="18" charset="0"/>
              </a:rPr>
              <a:t>Versuchen Ökonomen die Welt zu </a:t>
            </a:r>
            <a:r>
              <a:rPr lang="de-DE" sz="2903" dirty="0" smtClean="0">
                <a:latin typeface="Times New Roman" panose="02020603050405020304" pitchFamily="18" charset="0"/>
                <a:cs typeface="Times New Roman" panose="02020603050405020304" pitchFamily="18" charset="0"/>
              </a:rPr>
              <a:t>verändern und bringen damit Ihre Überzeugungen ein, </a:t>
            </a:r>
            <a:r>
              <a:rPr lang="de-DE" sz="2903" dirty="0">
                <a:latin typeface="Times New Roman" panose="02020603050405020304" pitchFamily="18" charset="0"/>
                <a:cs typeface="Times New Roman" panose="02020603050405020304" pitchFamily="18" charset="0"/>
              </a:rPr>
              <a:t>so handeln sie </a:t>
            </a:r>
            <a:r>
              <a:rPr lang="de-DE" sz="2903" dirty="0" smtClean="0">
                <a:latin typeface="Times New Roman" panose="02020603050405020304" pitchFamily="18" charset="0"/>
                <a:cs typeface="Times New Roman" panose="02020603050405020304" pitchFamily="18" charset="0"/>
              </a:rPr>
              <a:t>als Wirtschaftspolitiker</a:t>
            </a:r>
            <a:r>
              <a:rPr lang="de-DE" sz="2903" dirty="0">
                <a:latin typeface="Times New Roman" panose="02020603050405020304" pitchFamily="18" charset="0"/>
                <a:cs typeface="Times New Roman" panose="02020603050405020304" pitchFamily="18" charset="0"/>
              </a:rPr>
              <a:t>.</a:t>
            </a:r>
          </a:p>
          <a:p>
            <a:endParaRPr lang="de-DE" sz="2177"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4566902" y="2237537"/>
              <a:ext cx="2466720" cy="69120"/>
            </p14:xfrm>
          </p:contentPart>
        </mc:Choice>
        <mc:Fallback xmlns="">
          <p:pic>
            <p:nvPicPr>
              <p:cNvPr id="3" name="Freihand 2"/>
              <p:cNvPicPr/>
              <p:nvPr/>
            </p:nvPicPr>
            <p:blipFill>
              <a:blip r:embed="rId4"/>
              <a:stretch>
                <a:fillRect/>
              </a:stretch>
            </p:blipFill>
            <p:spPr>
              <a:xfrm>
                <a:off x="4551782" y="2222417"/>
                <a:ext cx="24998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p14:cNvContentPartPr/>
              <p14:nvPr/>
            </p14:nvContentPartPr>
            <p14:xfrm>
              <a:off x="8241422" y="3821897"/>
              <a:ext cx="3302280" cy="96120"/>
            </p14:xfrm>
          </p:contentPart>
        </mc:Choice>
        <mc:Fallback xmlns="">
          <p:pic>
            <p:nvPicPr>
              <p:cNvPr id="8" name="Freihand 7"/>
              <p:cNvPicPr/>
              <p:nvPr/>
            </p:nvPicPr>
            <p:blipFill>
              <a:blip r:embed="rId6"/>
              <a:stretch>
                <a:fillRect/>
              </a:stretch>
            </p:blipFill>
            <p:spPr>
              <a:xfrm>
                <a:off x="8228462" y="3803537"/>
                <a:ext cx="3327840" cy="129960"/>
              </a:xfrm>
              <a:prstGeom prst="rect">
                <a:avLst/>
              </a:prstGeom>
            </p:spPr>
          </p:pic>
        </mc:Fallback>
      </mc:AlternateContent>
    </p:spTree>
    <p:extLst>
      <p:ext uri="{BB962C8B-B14F-4D97-AF65-F5344CB8AC3E}">
        <p14:creationId xmlns:p14="http://schemas.microsoft.com/office/powerpoint/2010/main" val="3261552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59572" y="104181"/>
            <a:ext cx="6838707" cy="744941"/>
          </a:xfrm>
          <a:prstGeom prst="rect">
            <a:avLst/>
          </a:prstGeom>
          <a:noFill/>
          <a:ln>
            <a:noFill/>
          </a:ln>
        </p:spPr>
        <p:txBody>
          <a:bodyPr lIns="81646" tIns="40823" rIns="81646" bIns="40823" anchor="ctr" anchorCtr="1"/>
          <a:lstStyle/>
          <a:p>
            <a:pPr>
              <a:lnSpc>
                <a:spcPct val="100000"/>
              </a:lnSpc>
            </a:pPr>
            <a:r>
              <a:rPr lang="de-DE" sz="3200" b="1" dirty="0">
                <a:solidFill>
                  <a:srgbClr val="000000"/>
                </a:solidFill>
                <a:latin typeface="Arial"/>
                <a:ea typeface="Droid Sans Fallback"/>
              </a:rPr>
              <a:t>Positive und normative Aussagen</a:t>
            </a:r>
            <a:endParaRPr sz="3200" dirty="0"/>
          </a:p>
        </p:txBody>
      </p:sp>
      <p:sp>
        <p:nvSpPr>
          <p:cNvPr id="7" name="Textfeld 6"/>
          <p:cNvSpPr txBox="1"/>
          <p:nvPr/>
        </p:nvSpPr>
        <p:spPr>
          <a:xfrm>
            <a:off x="1909041" y="849122"/>
            <a:ext cx="9788974" cy="4676862"/>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Positive Aussagen</a:t>
            </a:r>
            <a:r>
              <a:rPr lang="de-DE" sz="2200" dirty="0">
                <a:latin typeface="Times New Roman" panose="02020603050405020304" pitchFamily="18" charset="0"/>
                <a:cs typeface="Times New Roman" panose="02020603050405020304" pitchFamily="18" charset="0"/>
              </a:rPr>
              <a:t> sind beschreibend und richten sich darauf </a:t>
            </a:r>
            <a:r>
              <a:rPr lang="de-DE" sz="2200" dirty="0" smtClean="0">
                <a:latin typeface="Times New Roman" panose="02020603050405020304" pitchFamily="18" charset="0"/>
                <a:cs typeface="Times New Roman" panose="02020603050405020304" pitchFamily="18" charset="0"/>
              </a:rPr>
              <a:t>aus, wie </a:t>
            </a:r>
            <a:r>
              <a:rPr lang="de-DE" sz="2200" dirty="0">
                <a:latin typeface="Times New Roman" panose="02020603050405020304" pitchFamily="18" charset="0"/>
                <a:cs typeface="Times New Roman" panose="02020603050405020304" pitchFamily="18" charset="0"/>
              </a:rPr>
              <a:t>die Welt ist bzw. wie sie funktioniert</a:t>
            </a:r>
            <a:r>
              <a:rPr lang="de-DE" sz="2200" dirty="0" smtClean="0">
                <a:latin typeface="Times New Roman" panose="02020603050405020304" pitchFamily="18" charset="0"/>
                <a:cs typeface="Times New Roman" panose="02020603050405020304" pitchFamily="18" charset="0"/>
              </a:rPr>
              <a:t>. Dieses Funktionieren wird völlig neutral betrachtet</a:t>
            </a:r>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deskriptiv.</a:t>
            </a:r>
          </a:p>
          <a:p>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b="1" dirty="0">
                <a:latin typeface="Times New Roman" panose="02020603050405020304" pitchFamily="18" charset="0"/>
                <a:cs typeface="Times New Roman" panose="02020603050405020304" pitchFamily="18" charset="0"/>
              </a:rPr>
              <a:t>Normative Aussagen </a:t>
            </a:r>
            <a:r>
              <a:rPr lang="de-DE" sz="2200" dirty="0">
                <a:latin typeface="Times New Roman" panose="02020603050405020304" pitchFamily="18" charset="0"/>
                <a:cs typeface="Times New Roman" panose="02020603050405020304" pitchFamily="18" charset="0"/>
              </a:rPr>
              <a:t>geben ein Werturteil darüber ab, wie die Welt sein sollte</a:t>
            </a:r>
            <a:r>
              <a:rPr lang="de-DE" sz="2200" dirty="0" smtClean="0">
                <a:latin typeface="Times New Roman" panose="02020603050405020304" pitchFamily="18" charset="0"/>
                <a:cs typeface="Times New Roman" panose="02020603050405020304" pitchFamily="18" charset="0"/>
              </a:rPr>
              <a:t>. Gemäß der eigenen Überzeugung werden Maßnahmen getroffen.</a:t>
            </a:r>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präskriptiv.</a:t>
            </a:r>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1736582" y="505217"/>
              <a:ext cx="1952280" cy="1397520"/>
            </p14:xfrm>
          </p:contentPart>
        </mc:Choice>
        <mc:Fallback xmlns="">
          <p:pic>
            <p:nvPicPr>
              <p:cNvPr id="3" name="Freihand 2"/>
              <p:cNvPicPr/>
              <p:nvPr/>
            </p:nvPicPr>
            <p:blipFill>
              <a:blip r:embed="rId4"/>
              <a:stretch>
                <a:fillRect/>
              </a:stretch>
            </p:blipFill>
            <p:spPr>
              <a:xfrm>
                <a:off x="1722542" y="489017"/>
                <a:ext cx="1980720" cy="1427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p14:cNvContentPartPr/>
              <p14:nvPr/>
            </p14:nvContentPartPr>
            <p14:xfrm>
              <a:off x="5842022" y="1944314"/>
              <a:ext cx="1506600" cy="1253520"/>
            </p14:xfrm>
          </p:contentPart>
        </mc:Choice>
        <mc:Fallback xmlns="">
          <p:pic>
            <p:nvPicPr>
              <p:cNvPr id="5" name="Freihand 4"/>
              <p:cNvPicPr/>
              <p:nvPr/>
            </p:nvPicPr>
            <p:blipFill>
              <a:blip r:embed="rId6"/>
              <a:stretch>
                <a:fillRect/>
              </a:stretch>
            </p:blipFill>
            <p:spPr>
              <a:xfrm>
                <a:off x="5827262" y="1933514"/>
                <a:ext cx="1537200" cy="1279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p14:cNvContentPartPr/>
              <p14:nvPr/>
            </p14:nvContentPartPr>
            <p14:xfrm>
              <a:off x="1808582" y="2962577"/>
              <a:ext cx="1696680" cy="876240"/>
            </p14:xfrm>
          </p:contentPart>
        </mc:Choice>
        <mc:Fallback xmlns="">
          <p:pic>
            <p:nvPicPr>
              <p:cNvPr id="9" name="Freihand 8"/>
              <p:cNvPicPr/>
              <p:nvPr/>
            </p:nvPicPr>
            <p:blipFill>
              <a:blip r:embed="rId8"/>
              <a:stretch>
                <a:fillRect/>
              </a:stretch>
            </p:blipFill>
            <p:spPr>
              <a:xfrm>
                <a:off x="1793462" y="2945657"/>
                <a:ext cx="1727280" cy="908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p14:cNvContentPartPr/>
              <p14:nvPr/>
            </p14:nvContentPartPr>
            <p14:xfrm>
              <a:off x="5613422" y="4015937"/>
              <a:ext cx="2151720" cy="1026000"/>
            </p14:xfrm>
          </p:contentPart>
        </mc:Choice>
        <mc:Fallback xmlns="">
          <p:pic>
            <p:nvPicPr>
              <p:cNvPr id="11" name="Freihand 10"/>
              <p:cNvPicPr/>
              <p:nvPr/>
            </p:nvPicPr>
            <p:blipFill>
              <a:blip r:embed="rId10"/>
              <a:stretch>
                <a:fillRect/>
              </a:stretch>
            </p:blipFill>
            <p:spPr>
              <a:xfrm>
                <a:off x="5600822" y="3999737"/>
                <a:ext cx="2176560" cy="1054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p14:cNvContentPartPr/>
              <p14:nvPr/>
            </p14:nvContentPartPr>
            <p14:xfrm>
              <a:off x="1849622" y="3462977"/>
              <a:ext cx="2547000" cy="132480"/>
            </p14:xfrm>
          </p:contentPart>
        </mc:Choice>
        <mc:Fallback xmlns="">
          <p:pic>
            <p:nvPicPr>
              <p:cNvPr id="13" name="Freihand 12"/>
              <p:cNvPicPr/>
              <p:nvPr/>
            </p:nvPicPr>
            <p:blipFill>
              <a:blip r:embed="rId12"/>
              <a:stretch>
                <a:fillRect/>
              </a:stretch>
            </p:blipFill>
            <p:spPr>
              <a:xfrm>
                <a:off x="1836302" y="3448577"/>
                <a:ext cx="2574000" cy="162360"/>
              </a:xfrm>
              <a:prstGeom prst="rect">
                <a:avLst/>
              </a:prstGeom>
            </p:spPr>
          </p:pic>
        </mc:Fallback>
      </mc:AlternateContent>
    </p:spTree>
    <p:extLst>
      <p:ext uri="{BB962C8B-B14F-4D97-AF65-F5344CB8AC3E}">
        <p14:creationId xmlns:p14="http://schemas.microsoft.com/office/powerpoint/2010/main" val="3114273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21561" y="0"/>
            <a:ext cx="7598011" cy="744941"/>
          </a:xfrm>
          <a:prstGeom prst="rect">
            <a:avLst/>
          </a:prstGeom>
          <a:noFill/>
          <a:ln>
            <a:noFill/>
          </a:ln>
        </p:spPr>
        <p:txBody>
          <a:bodyPr lIns="81646" tIns="40823" rIns="81646" bIns="40823" anchor="ctr" anchorCtr="1"/>
          <a:lstStyle/>
          <a:p>
            <a:pPr>
              <a:lnSpc>
                <a:spcPct val="100000"/>
              </a:lnSpc>
            </a:pPr>
            <a:r>
              <a:rPr lang="de-DE" sz="3629" b="1" dirty="0">
                <a:solidFill>
                  <a:srgbClr val="000000"/>
                </a:solidFill>
                <a:latin typeface="Arial"/>
              </a:rPr>
              <a:t>Beispiele – positiv/normativ?</a:t>
            </a:r>
            <a:endParaRPr sz="1633" dirty="0"/>
          </a:p>
        </p:txBody>
      </p:sp>
      <p:sp>
        <p:nvSpPr>
          <p:cNvPr id="7" name="Textfeld 6"/>
          <p:cNvSpPr txBox="1"/>
          <p:nvPr/>
        </p:nvSpPr>
        <p:spPr>
          <a:xfrm>
            <a:off x="0" y="575657"/>
            <a:ext cx="12192000" cy="4676862"/>
          </a:xfrm>
          <a:prstGeom prst="rect">
            <a:avLst/>
          </a:prstGeom>
          <a:noFill/>
        </p:spPr>
        <p:txBody>
          <a:bodyPr wrap="square" rtlCol="0">
            <a:noAutofit/>
          </a:bodyPr>
          <a:lstStyle/>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Einführung des Mindestlohns führt zu Arbeitslosigkeit bei </a:t>
            </a:r>
            <a:r>
              <a:rPr lang="de-DE" sz="2200" dirty="0" smtClean="0">
                <a:latin typeface="Times New Roman" panose="02020603050405020304" pitchFamily="18" charset="0"/>
                <a:cs typeface="Times New Roman" panose="02020603050405020304" pitchFamily="18" charset="0"/>
              </a:rPr>
              <a:t>Geringqualifizierten</a:t>
            </a:r>
          </a:p>
          <a:p>
            <a:pPr marL="311079" indent="-311079">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endParaRPr lang="de-DE" sz="2200" dirty="0" smtClean="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smtClean="0">
                <a:latin typeface="Times New Roman" panose="02020603050405020304" pitchFamily="18" charset="0"/>
                <a:cs typeface="Times New Roman" panose="02020603050405020304" pitchFamily="18" charset="0"/>
              </a:rPr>
              <a:t>Die </a:t>
            </a:r>
            <a:r>
              <a:rPr lang="de-DE" sz="2200" dirty="0">
                <a:latin typeface="Times New Roman" panose="02020603050405020304" pitchFamily="18" charset="0"/>
                <a:cs typeface="Times New Roman" panose="02020603050405020304" pitchFamily="18" charset="0"/>
              </a:rPr>
              <a:t>in einigen Bereichen erzielten Einkommenssteigerungen durch die Einführung des Mindestlohns sind wichtiger als die steigende Arbeitslosigkeit in anderen Bereichen</a:t>
            </a:r>
          </a:p>
          <a:p>
            <a:pPr marL="311079" indent="-311079">
              <a:buFont typeface="Arial" panose="020B0604020202020204" pitchFamily="34" charset="0"/>
              <a:buChar char="•"/>
            </a:pPr>
            <a:endParaRPr lang="de-DE" sz="2200" dirty="0" smtClean="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endParaRPr lang="de-DE" sz="2200" dirty="0" smtClean="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Ein sinkender Ölpreis senkt die Nachfrage nach Elektroautos</a:t>
            </a:r>
          </a:p>
          <a:p>
            <a:pPr marL="311079" indent="-311079">
              <a:buFont typeface="Arial" panose="020B0604020202020204" pitchFamily="34" charset="0"/>
              <a:buChar char="•"/>
            </a:pPr>
            <a:endParaRPr lang="de-DE" sz="2200" dirty="0" smtClean="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endParaRPr lang="de-DE" sz="2200" dirty="0" smtClean="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Betreiber von Atomkraftwerken müssen stärker an den </a:t>
            </a:r>
            <a:r>
              <a:rPr lang="de-DE" sz="2200" dirty="0" smtClean="0">
                <a:latin typeface="Times New Roman" panose="02020603050405020304" pitchFamily="18" charset="0"/>
                <a:cs typeface="Times New Roman" panose="02020603050405020304" pitchFamily="18" charset="0"/>
              </a:rPr>
              <a:t>                                                                 Endlagerkosten </a:t>
            </a:r>
            <a:r>
              <a:rPr lang="de-DE" sz="2200" dirty="0">
                <a:latin typeface="Times New Roman" panose="02020603050405020304" pitchFamily="18" charset="0"/>
                <a:cs typeface="Times New Roman" panose="02020603050405020304" pitchFamily="18" charset="0"/>
              </a:rPr>
              <a:t>der Brennelemente beteiligt werden </a:t>
            </a:r>
          </a:p>
        </p:txBody>
      </p:sp>
      <mc:AlternateContent xmlns:mc="http://schemas.openxmlformats.org/markup-compatibility/2006" xmlns:p14="http://schemas.microsoft.com/office/powerpoint/2010/main">
        <mc:Choice Requires="p14">
          <p:contentPart p14:bwMode="auto" r:id="rId3">
            <p14:nvContentPartPr>
              <p14:cNvPr id="8" name="Freihand 7"/>
              <p14:cNvContentPartPr/>
              <p14:nvPr/>
            </p14:nvContentPartPr>
            <p14:xfrm>
              <a:off x="4238586" y="1017857"/>
              <a:ext cx="1461240" cy="676080"/>
            </p14:xfrm>
          </p:contentPart>
        </mc:Choice>
        <mc:Fallback xmlns="">
          <p:pic>
            <p:nvPicPr>
              <p:cNvPr id="8" name="Freihand 7"/>
              <p:cNvPicPr/>
              <p:nvPr/>
            </p:nvPicPr>
            <p:blipFill>
              <a:blip r:embed="rId4"/>
              <a:stretch>
                <a:fillRect/>
              </a:stretch>
            </p:blipFill>
            <p:spPr>
              <a:xfrm>
                <a:off x="4229946" y="1007057"/>
                <a:ext cx="1481400" cy="696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Freihand 13"/>
              <p14:cNvContentPartPr/>
              <p14:nvPr/>
            </p14:nvContentPartPr>
            <p14:xfrm>
              <a:off x="998586" y="3015137"/>
              <a:ext cx="1056600" cy="87480"/>
            </p14:xfrm>
          </p:contentPart>
        </mc:Choice>
        <mc:Fallback xmlns="">
          <p:pic>
            <p:nvPicPr>
              <p:cNvPr id="14" name="Freihand 13"/>
              <p:cNvPicPr/>
              <p:nvPr/>
            </p:nvPicPr>
            <p:blipFill>
              <a:blip r:embed="rId6"/>
              <a:stretch>
                <a:fillRect/>
              </a:stretch>
            </p:blipFill>
            <p:spPr>
              <a:xfrm>
                <a:off x="984906" y="3003617"/>
                <a:ext cx="10882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Freihand 16"/>
              <p14:cNvContentPartPr/>
              <p14:nvPr/>
            </p14:nvContentPartPr>
            <p14:xfrm>
              <a:off x="3193506" y="3043937"/>
              <a:ext cx="1249560" cy="522360"/>
            </p14:xfrm>
          </p:contentPart>
        </mc:Choice>
        <mc:Fallback xmlns="">
          <p:pic>
            <p:nvPicPr>
              <p:cNvPr id="17" name="Freihand 16"/>
              <p:cNvPicPr/>
              <p:nvPr/>
            </p:nvPicPr>
            <p:blipFill>
              <a:blip r:embed="rId8"/>
              <a:stretch>
                <a:fillRect/>
              </a:stretch>
            </p:blipFill>
            <p:spPr>
              <a:xfrm>
                <a:off x="3181266" y="3027377"/>
                <a:ext cx="1279080" cy="554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Freihand 20"/>
              <p14:cNvContentPartPr/>
              <p14:nvPr/>
            </p14:nvContentPartPr>
            <p14:xfrm>
              <a:off x="3467106" y="3391697"/>
              <a:ext cx="1141920" cy="416880"/>
            </p14:xfrm>
          </p:contentPart>
        </mc:Choice>
        <mc:Fallback xmlns="">
          <p:pic>
            <p:nvPicPr>
              <p:cNvPr id="21" name="Freihand 20"/>
              <p:cNvPicPr/>
              <p:nvPr/>
            </p:nvPicPr>
            <p:blipFill>
              <a:blip r:embed="rId10"/>
              <a:stretch>
                <a:fillRect/>
              </a:stretch>
            </p:blipFill>
            <p:spPr>
              <a:xfrm>
                <a:off x="3453066" y="3378017"/>
                <a:ext cx="1169280" cy="444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Freihand 22"/>
              <p14:cNvContentPartPr/>
              <p14:nvPr/>
            </p14:nvContentPartPr>
            <p14:xfrm>
              <a:off x="1896426" y="4338497"/>
              <a:ext cx="1219680" cy="219960"/>
            </p14:xfrm>
          </p:contentPart>
        </mc:Choice>
        <mc:Fallback xmlns="">
          <p:pic>
            <p:nvPicPr>
              <p:cNvPr id="23" name="Freihand 22"/>
              <p:cNvPicPr/>
              <p:nvPr/>
            </p:nvPicPr>
            <p:blipFill>
              <a:blip r:embed="rId12"/>
              <a:stretch>
                <a:fillRect/>
              </a:stretch>
            </p:blipFill>
            <p:spPr>
              <a:xfrm>
                <a:off x="1883106" y="4325177"/>
                <a:ext cx="12502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5" name="Freihand 24"/>
              <p14:cNvContentPartPr/>
              <p14:nvPr/>
            </p14:nvContentPartPr>
            <p14:xfrm>
              <a:off x="4058586" y="4320497"/>
              <a:ext cx="3300840" cy="119880"/>
            </p14:xfrm>
          </p:contentPart>
        </mc:Choice>
        <mc:Fallback xmlns="">
          <p:pic>
            <p:nvPicPr>
              <p:cNvPr id="25" name="Freihand 24"/>
              <p:cNvPicPr/>
              <p:nvPr/>
            </p:nvPicPr>
            <p:blipFill>
              <a:blip r:embed="rId14"/>
              <a:stretch>
                <a:fillRect/>
              </a:stretch>
            </p:blipFill>
            <p:spPr>
              <a:xfrm>
                <a:off x="4049586" y="4306457"/>
                <a:ext cx="33282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8" name="Freihand 27"/>
              <p14:cNvContentPartPr/>
              <p14:nvPr/>
            </p14:nvContentPartPr>
            <p14:xfrm>
              <a:off x="7146666" y="5845097"/>
              <a:ext cx="20880" cy="13320"/>
            </p14:xfrm>
          </p:contentPart>
        </mc:Choice>
        <mc:Fallback xmlns="">
          <p:pic>
            <p:nvPicPr>
              <p:cNvPr id="28" name="Freihand 27"/>
              <p:cNvPicPr/>
              <p:nvPr/>
            </p:nvPicPr>
            <p:blipFill>
              <a:blip r:embed="rId16"/>
              <a:stretch>
                <a:fillRect/>
              </a:stretch>
            </p:blipFill>
            <p:spPr>
              <a:xfrm>
                <a:off x="7129746" y="5828177"/>
                <a:ext cx="547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 name="Freihand 28"/>
              <p14:cNvContentPartPr/>
              <p14:nvPr/>
            </p14:nvContentPartPr>
            <p14:xfrm>
              <a:off x="9951066" y="6339737"/>
              <a:ext cx="360" cy="360"/>
            </p14:xfrm>
          </p:contentPart>
        </mc:Choice>
        <mc:Fallback xmlns="">
          <p:pic>
            <p:nvPicPr>
              <p:cNvPr id="29" name="Freihand 28"/>
              <p:cNvPicPr/>
              <p:nvPr/>
            </p:nvPicPr>
            <p:blipFill>
              <a:blip r:embed="rId18"/>
              <a:stretch>
                <a:fillRect/>
              </a:stretch>
            </p:blipFill>
            <p:spPr>
              <a:xfrm>
                <a:off x="9934146" y="6322817"/>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4" name="Freihand 33"/>
              <p14:cNvContentPartPr/>
              <p14:nvPr/>
            </p14:nvContentPartPr>
            <p14:xfrm>
              <a:off x="3512826" y="4448657"/>
              <a:ext cx="928080" cy="575640"/>
            </p14:xfrm>
          </p:contentPart>
        </mc:Choice>
        <mc:Fallback xmlns="">
          <p:pic>
            <p:nvPicPr>
              <p:cNvPr id="34" name="Freihand 33"/>
              <p:cNvPicPr/>
              <p:nvPr/>
            </p:nvPicPr>
            <p:blipFill>
              <a:blip r:embed="rId20"/>
              <a:stretch>
                <a:fillRect/>
              </a:stretch>
            </p:blipFill>
            <p:spPr>
              <a:xfrm>
                <a:off x="3500226" y="4434977"/>
                <a:ext cx="956880" cy="605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9" name="Freihand 38"/>
              <p14:cNvContentPartPr/>
              <p14:nvPr/>
            </p14:nvContentPartPr>
            <p14:xfrm>
              <a:off x="2537586" y="6044177"/>
              <a:ext cx="1165680" cy="400680"/>
            </p14:xfrm>
          </p:contentPart>
        </mc:Choice>
        <mc:Fallback xmlns="">
          <p:pic>
            <p:nvPicPr>
              <p:cNvPr id="39" name="Freihand 38"/>
              <p:cNvPicPr/>
              <p:nvPr/>
            </p:nvPicPr>
            <p:blipFill>
              <a:blip r:embed="rId22"/>
              <a:stretch>
                <a:fillRect/>
              </a:stretch>
            </p:blipFill>
            <p:spPr>
              <a:xfrm>
                <a:off x="2522826" y="6030857"/>
                <a:ext cx="119808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4" name="Freihand 43"/>
              <p14:cNvContentPartPr/>
              <p14:nvPr/>
            </p14:nvContentPartPr>
            <p14:xfrm>
              <a:off x="2593386" y="6332897"/>
              <a:ext cx="1432080" cy="260640"/>
            </p14:xfrm>
          </p:contentPart>
        </mc:Choice>
        <mc:Fallback xmlns="">
          <p:pic>
            <p:nvPicPr>
              <p:cNvPr id="44" name="Freihand 43"/>
              <p:cNvPicPr/>
              <p:nvPr/>
            </p:nvPicPr>
            <p:blipFill>
              <a:blip r:embed="rId24"/>
              <a:stretch>
                <a:fillRect/>
              </a:stretch>
            </p:blipFill>
            <p:spPr>
              <a:xfrm>
                <a:off x="2578986" y="6321377"/>
                <a:ext cx="1462680" cy="286920"/>
              </a:xfrm>
              <a:prstGeom prst="rect">
                <a:avLst/>
              </a:prstGeom>
            </p:spPr>
          </p:pic>
        </mc:Fallback>
      </mc:AlternateContent>
    </p:spTree>
    <p:extLst>
      <p:ext uri="{BB962C8B-B14F-4D97-AF65-F5344CB8AC3E}">
        <p14:creationId xmlns:p14="http://schemas.microsoft.com/office/powerpoint/2010/main" val="1922327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pPr>
              <a:lnSpc>
                <a:spcPct val="100000"/>
              </a:lnSpc>
            </a:pPr>
            <a:r>
              <a:rPr lang="de-DE" sz="3629" b="1" dirty="0">
                <a:solidFill>
                  <a:srgbClr val="000000"/>
                </a:solidFill>
                <a:latin typeface="Arial"/>
              </a:rPr>
              <a:t>Mikro versus Makro</a:t>
            </a:r>
            <a:endParaRPr sz="1633" dirty="0"/>
          </a:p>
        </p:txBody>
      </p:sp>
      <p:sp>
        <p:nvSpPr>
          <p:cNvPr id="7" name="Textfeld 6"/>
          <p:cNvSpPr txBox="1"/>
          <p:nvPr/>
        </p:nvSpPr>
        <p:spPr>
          <a:xfrm>
            <a:off x="111723" y="592340"/>
            <a:ext cx="4098873"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Mikroökonomie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Verhalten Einzelner</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Unternehmen, Haushalte</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eines Haushalte nach Lebensmitteln</a:t>
            </a: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Angebot eines Autobauers an Fahrzeugen</a:t>
            </a: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einer Baufirma nach Beton</a:t>
            </a:r>
          </a:p>
        </p:txBody>
      </p:sp>
      <p:sp>
        <p:nvSpPr>
          <p:cNvPr id="8" name="Textfeld 7"/>
          <p:cNvSpPr txBox="1"/>
          <p:nvPr/>
        </p:nvSpPr>
        <p:spPr>
          <a:xfrm>
            <a:off x="4105493" y="657694"/>
            <a:ext cx="4451298"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Makroökonomie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Betrachtung der Gesamtwirtschaft</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Untersuchung von aggregierten ökonomischen Größen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Gesamtnachfrage aller Haushalte (Konsum)</a:t>
            </a: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Gesamtangebot aller Unternehmen (gesamtwirtschaftliche Produktion)</a:t>
            </a: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aller Unternehmen nach Investitionsgütern</a:t>
            </a:r>
          </a:p>
        </p:txBody>
      </p:sp>
      <p:sp>
        <p:nvSpPr>
          <p:cNvPr id="9" name="Textfeld 8"/>
          <p:cNvSpPr txBox="1"/>
          <p:nvPr/>
        </p:nvSpPr>
        <p:spPr>
          <a:xfrm>
            <a:off x="62424" y="5012420"/>
            <a:ext cx="12129576" cy="755992"/>
          </a:xfrm>
          <a:prstGeom prst="rect">
            <a:avLst/>
          </a:prstGeom>
          <a:noFill/>
        </p:spPr>
        <p:txBody>
          <a:bodyPr wrap="square" rtlCol="0">
            <a:noAutofit/>
          </a:bodyPr>
          <a:lstStyle/>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Der Vorteil der Aggregation besteht in der Verdeutlichung von </a:t>
            </a:r>
            <a:r>
              <a:rPr lang="de-DE" sz="1996" b="1" dirty="0" smtClean="0">
                <a:latin typeface="Times New Roman" panose="02020603050405020304" pitchFamily="18" charset="0"/>
                <a:cs typeface="Times New Roman" panose="02020603050405020304" pitchFamily="18" charset="0"/>
              </a:rPr>
              <a:t>                                              Gesamtzusammenhängen</a:t>
            </a:r>
            <a:r>
              <a:rPr lang="de-DE" sz="1996" b="1" dirty="0">
                <a:latin typeface="Times New Roman" panose="02020603050405020304" pitchFamily="18" charset="0"/>
                <a:cs typeface="Times New Roman" panose="02020603050405020304" pitchFamily="18" charset="0"/>
              </a:rPr>
              <a:t>.</a:t>
            </a:r>
          </a:p>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Das Problem besteht im Verlust von </a:t>
            </a:r>
            <a:r>
              <a:rPr lang="de-DE" sz="1996" b="1" dirty="0" smtClean="0">
                <a:latin typeface="Times New Roman" panose="02020603050405020304" pitchFamily="18" charset="0"/>
                <a:cs typeface="Times New Roman" panose="02020603050405020304" pitchFamily="18" charset="0"/>
              </a:rPr>
              <a:t>Detailinformationen</a:t>
            </a:r>
          </a:p>
          <a:p>
            <a:endParaRPr lang="de-DE" sz="1996"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5" name="Freihand 4"/>
              <p14:cNvContentPartPr/>
              <p14:nvPr/>
            </p14:nvContentPartPr>
            <p14:xfrm>
              <a:off x="4483382" y="1662257"/>
              <a:ext cx="4027680" cy="147960"/>
            </p14:xfrm>
          </p:contentPart>
        </mc:Choice>
        <mc:Fallback xmlns="">
          <p:pic>
            <p:nvPicPr>
              <p:cNvPr id="5" name="Freihand 4"/>
              <p:cNvPicPr/>
              <p:nvPr/>
            </p:nvPicPr>
            <p:blipFill>
              <a:blip r:embed="rId4"/>
              <a:stretch>
                <a:fillRect/>
              </a:stretch>
            </p:blipFill>
            <p:spPr>
              <a:xfrm>
                <a:off x="4472582" y="1648217"/>
                <a:ext cx="40579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Freihand 15"/>
              <p14:cNvContentPartPr/>
              <p14:nvPr/>
            </p14:nvContentPartPr>
            <p14:xfrm>
              <a:off x="1967342" y="1808057"/>
              <a:ext cx="1310760" cy="702360"/>
            </p14:xfrm>
          </p:contentPart>
        </mc:Choice>
        <mc:Fallback xmlns="">
          <p:pic>
            <p:nvPicPr>
              <p:cNvPr id="16" name="Freihand 15"/>
              <p:cNvPicPr/>
              <p:nvPr/>
            </p:nvPicPr>
            <p:blipFill>
              <a:blip r:embed="rId6"/>
              <a:stretch>
                <a:fillRect/>
              </a:stretch>
            </p:blipFill>
            <p:spPr>
              <a:xfrm>
                <a:off x="1955462" y="1790777"/>
                <a:ext cx="1338480" cy="735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Freihand 17"/>
              <p14:cNvContentPartPr/>
              <p14:nvPr/>
            </p14:nvContentPartPr>
            <p14:xfrm>
              <a:off x="4333262" y="1950257"/>
              <a:ext cx="3862080" cy="879480"/>
            </p14:xfrm>
          </p:contentPart>
        </mc:Choice>
        <mc:Fallback xmlns="">
          <p:pic>
            <p:nvPicPr>
              <p:cNvPr id="18" name="Freihand 17"/>
              <p:cNvPicPr/>
              <p:nvPr/>
            </p:nvPicPr>
            <p:blipFill>
              <a:blip r:embed="rId8"/>
              <a:stretch>
                <a:fillRect/>
              </a:stretch>
            </p:blipFill>
            <p:spPr>
              <a:xfrm>
                <a:off x="4323182" y="1934417"/>
                <a:ext cx="3886560" cy="908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Freihand 19"/>
              <p14:cNvContentPartPr/>
              <p14:nvPr/>
            </p14:nvContentPartPr>
            <p14:xfrm>
              <a:off x="525542" y="1670897"/>
              <a:ext cx="2139480" cy="63360"/>
            </p14:xfrm>
          </p:contentPart>
        </mc:Choice>
        <mc:Fallback xmlns="">
          <p:pic>
            <p:nvPicPr>
              <p:cNvPr id="20" name="Freihand 19"/>
              <p:cNvPicPr/>
              <p:nvPr/>
            </p:nvPicPr>
            <p:blipFill>
              <a:blip r:embed="rId10"/>
              <a:stretch>
                <a:fillRect/>
              </a:stretch>
            </p:blipFill>
            <p:spPr>
              <a:xfrm>
                <a:off x="512582" y="1657577"/>
                <a:ext cx="21700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Freihand 20"/>
              <p14:cNvContentPartPr/>
              <p14:nvPr/>
            </p14:nvContentPartPr>
            <p14:xfrm>
              <a:off x="455342" y="2314937"/>
              <a:ext cx="1339920" cy="142920"/>
            </p14:xfrm>
          </p:contentPart>
        </mc:Choice>
        <mc:Fallback xmlns="">
          <p:pic>
            <p:nvPicPr>
              <p:cNvPr id="21" name="Freihand 20"/>
              <p:cNvPicPr/>
              <p:nvPr/>
            </p:nvPicPr>
            <p:blipFill>
              <a:blip r:embed="rId12"/>
              <a:stretch>
                <a:fillRect/>
              </a:stretch>
            </p:blipFill>
            <p:spPr>
              <a:xfrm>
                <a:off x="442382" y="2301617"/>
                <a:ext cx="13647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Freihand 23"/>
              <p14:cNvContentPartPr/>
              <p14:nvPr/>
            </p14:nvContentPartPr>
            <p14:xfrm>
              <a:off x="3545582" y="2993177"/>
              <a:ext cx="564120" cy="624600"/>
            </p14:xfrm>
          </p:contentPart>
        </mc:Choice>
        <mc:Fallback xmlns="">
          <p:pic>
            <p:nvPicPr>
              <p:cNvPr id="24" name="Freihand 23"/>
              <p:cNvPicPr/>
              <p:nvPr/>
            </p:nvPicPr>
            <p:blipFill>
              <a:blip r:embed="rId14"/>
              <a:stretch>
                <a:fillRect/>
              </a:stretch>
            </p:blipFill>
            <p:spPr>
              <a:xfrm>
                <a:off x="3538022" y="2980217"/>
                <a:ext cx="585000" cy="646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Freihand 24"/>
              <p14:cNvContentPartPr/>
              <p14:nvPr/>
            </p14:nvContentPartPr>
            <p14:xfrm>
              <a:off x="4243982" y="3622097"/>
              <a:ext cx="4475160" cy="848160"/>
            </p14:xfrm>
          </p:contentPart>
        </mc:Choice>
        <mc:Fallback xmlns="">
          <p:pic>
            <p:nvPicPr>
              <p:cNvPr id="25" name="Freihand 24"/>
              <p:cNvPicPr/>
              <p:nvPr/>
            </p:nvPicPr>
            <p:blipFill>
              <a:blip r:embed="rId16"/>
              <a:stretch>
                <a:fillRect/>
              </a:stretch>
            </p:blipFill>
            <p:spPr>
              <a:xfrm>
                <a:off x="4232462" y="3606257"/>
                <a:ext cx="4501080" cy="879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2" name="Freihand 31"/>
              <p14:cNvContentPartPr/>
              <p14:nvPr/>
            </p14:nvContentPartPr>
            <p14:xfrm>
              <a:off x="4342982" y="4286657"/>
              <a:ext cx="4359240" cy="884880"/>
            </p14:xfrm>
          </p:contentPart>
        </mc:Choice>
        <mc:Fallback xmlns="">
          <p:pic>
            <p:nvPicPr>
              <p:cNvPr id="32" name="Freihand 31"/>
              <p:cNvPicPr/>
              <p:nvPr/>
            </p:nvPicPr>
            <p:blipFill>
              <a:blip r:embed="rId18"/>
              <a:stretch>
                <a:fillRect/>
              </a:stretch>
            </p:blipFill>
            <p:spPr>
              <a:xfrm>
                <a:off x="4331102" y="4272257"/>
                <a:ext cx="4384800" cy="912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4" name="Freihand 33"/>
              <p14:cNvContentPartPr/>
              <p14:nvPr/>
            </p14:nvContentPartPr>
            <p14:xfrm>
              <a:off x="420062" y="5316977"/>
              <a:ext cx="3342960" cy="165240"/>
            </p14:xfrm>
          </p:contentPart>
        </mc:Choice>
        <mc:Fallback xmlns="">
          <p:pic>
            <p:nvPicPr>
              <p:cNvPr id="34" name="Freihand 33"/>
              <p:cNvPicPr/>
              <p:nvPr/>
            </p:nvPicPr>
            <p:blipFill>
              <a:blip r:embed="rId20"/>
              <a:stretch>
                <a:fillRect/>
              </a:stretch>
            </p:blipFill>
            <p:spPr>
              <a:xfrm>
                <a:off x="407102" y="5302217"/>
                <a:ext cx="33739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6" name="Freihand 35"/>
              <p14:cNvContentPartPr/>
              <p14:nvPr/>
            </p14:nvContentPartPr>
            <p14:xfrm>
              <a:off x="3973982" y="6031937"/>
              <a:ext cx="2664360" cy="132840"/>
            </p14:xfrm>
          </p:contentPart>
        </mc:Choice>
        <mc:Fallback xmlns="">
          <p:pic>
            <p:nvPicPr>
              <p:cNvPr id="36" name="Freihand 35"/>
              <p:cNvPicPr/>
              <p:nvPr/>
            </p:nvPicPr>
            <p:blipFill>
              <a:blip r:embed="rId22"/>
              <a:stretch>
                <a:fillRect/>
              </a:stretch>
            </p:blipFill>
            <p:spPr>
              <a:xfrm>
                <a:off x="3960302" y="6016457"/>
                <a:ext cx="2696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0" name="Freihand 39"/>
              <p14:cNvContentPartPr/>
              <p14:nvPr/>
            </p14:nvContentPartPr>
            <p14:xfrm>
              <a:off x="2314382" y="4597697"/>
              <a:ext cx="966960" cy="56880"/>
            </p14:xfrm>
          </p:contentPart>
        </mc:Choice>
        <mc:Fallback xmlns="">
          <p:pic>
            <p:nvPicPr>
              <p:cNvPr id="40" name="Freihand 39"/>
              <p:cNvPicPr/>
              <p:nvPr/>
            </p:nvPicPr>
            <p:blipFill>
              <a:blip r:embed="rId24"/>
              <a:stretch>
                <a:fillRect/>
              </a:stretch>
            </p:blipFill>
            <p:spPr>
              <a:xfrm>
                <a:off x="2302502" y="4586537"/>
                <a:ext cx="995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1" name="Freihand 40"/>
              <p14:cNvContentPartPr/>
              <p14:nvPr/>
            </p14:nvContentPartPr>
            <p14:xfrm>
              <a:off x="1264982" y="6097817"/>
              <a:ext cx="4947480" cy="657720"/>
            </p14:xfrm>
          </p:contentPart>
        </mc:Choice>
        <mc:Fallback xmlns="">
          <p:pic>
            <p:nvPicPr>
              <p:cNvPr id="41" name="Freihand 40"/>
              <p:cNvPicPr/>
              <p:nvPr/>
            </p:nvPicPr>
            <p:blipFill>
              <a:blip r:embed="rId26"/>
              <a:stretch>
                <a:fillRect/>
              </a:stretch>
            </p:blipFill>
            <p:spPr>
              <a:xfrm>
                <a:off x="1250942" y="6084857"/>
                <a:ext cx="4978080" cy="684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5" name="Freihand 44"/>
              <p14:cNvContentPartPr/>
              <p14:nvPr/>
            </p14:nvContentPartPr>
            <p14:xfrm>
              <a:off x="3387182" y="3657737"/>
              <a:ext cx="514080" cy="649080"/>
            </p14:xfrm>
          </p:contentPart>
        </mc:Choice>
        <mc:Fallback xmlns="">
          <p:pic>
            <p:nvPicPr>
              <p:cNvPr id="45" name="Freihand 44"/>
              <p:cNvPicPr/>
              <p:nvPr/>
            </p:nvPicPr>
            <p:blipFill>
              <a:blip r:embed="rId28"/>
              <a:stretch>
                <a:fillRect/>
              </a:stretch>
            </p:blipFill>
            <p:spPr>
              <a:xfrm>
                <a:off x="3376022" y="3646937"/>
                <a:ext cx="539280" cy="670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0" name="Freihand 69"/>
              <p14:cNvContentPartPr/>
              <p14:nvPr/>
            </p14:nvContentPartPr>
            <p14:xfrm>
              <a:off x="6241622" y="5485817"/>
              <a:ext cx="2121480" cy="1303560"/>
            </p14:xfrm>
          </p:contentPart>
        </mc:Choice>
        <mc:Fallback xmlns="">
          <p:pic>
            <p:nvPicPr>
              <p:cNvPr id="70" name="Freihand 69"/>
              <p:cNvPicPr/>
              <p:nvPr/>
            </p:nvPicPr>
            <p:blipFill>
              <a:blip r:embed="rId30"/>
              <a:stretch>
                <a:fillRect/>
              </a:stretch>
            </p:blipFill>
            <p:spPr>
              <a:xfrm>
                <a:off x="6230822" y="5472137"/>
                <a:ext cx="2143440" cy="1330920"/>
              </a:xfrm>
              <a:prstGeom prst="rect">
                <a:avLst/>
              </a:prstGeom>
            </p:spPr>
          </p:pic>
        </mc:Fallback>
      </mc:AlternateContent>
    </p:spTree>
    <p:extLst>
      <p:ext uri="{BB962C8B-B14F-4D97-AF65-F5344CB8AC3E}">
        <p14:creationId xmlns:p14="http://schemas.microsoft.com/office/powerpoint/2010/main" val="4230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Makroökonomische Fragestellungen</a:t>
            </a:r>
            <a:endParaRPr sz="3266" dirty="0"/>
          </a:p>
        </p:txBody>
      </p:sp>
      <p:sp>
        <p:nvSpPr>
          <p:cNvPr id="7" name="Text Box 3"/>
          <p:cNvSpPr txBox="1">
            <a:spLocks noChangeArrowheads="1"/>
          </p:cNvSpPr>
          <p:nvPr/>
        </p:nvSpPr>
        <p:spPr bwMode="auto">
          <a:xfrm>
            <a:off x="428364" y="711897"/>
            <a:ext cx="8295271" cy="5111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177" dirty="0">
                <a:solidFill>
                  <a:srgbClr val="000000"/>
                </a:solidFill>
              </a:rPr>
              <a:t>Welche Bedeutung hat die Arbeitsmarktentwicklung für die Gesamtwirtschaft?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Welche Auswirkungen haben die aktuellen Zentralbankentscheidungen auf die Zinsentwicklung?</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Welche Konsequenzen hat der demographische Wandel auf die Vermögensbildung im Allgemeinen?</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Welche Auswirkungen haben die globalen Veränderungen durch die </a:t>
            </a:r>
            <a:r>
              <a:rPr lang="de-DE" altLang="de-DE" sz="2177" dirty="0" err="1" smtClean="0">
                <a:solidFill>
                  <a:srgbClr val="000000"/>
                </a:solidFill>
              </a:rPr>
              <a:t>Coronakrise</a:t>
            </a:r>
            <a:r>
              <a:rPr lang="de-DE" altLang="de-DE" sz="2177" dirty="0" smtClean="0">
                <a:solidFill>
                  <a:srgbClr val="000000"/>
                </a:solidFill>
              </a:rPr>
              <a:t> </a:t>
            </a:r>
            <a:r>
              <a:rPr lang="de-DE" altLang="de-DE" sz="2177" dirty="0">
                <a:solidFill>
                  <a:srgbClr val="000000"/>
                </a:solidFill>
              </a:rPr>
              <a:t>auf das </a:t>
            </a:r>
            <a:r>
              <a:rPr lang="de-DE" altLang="de-DE" sz="2177" dirty="0" smtClean="0">
                <a:solidFill>
                  <a:srgbClr val="000000"/>
                </a:solidFill>
              </a:rPr>
              <a:t>internationalen Handelsbeziehungen?</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Welche wirtschaftspolitischen Auswirkungen haben die angekündigten Programme zur Bekämpfung des Klimawandels im Allgemeinen und die Energiewende im Besonderen?</a:t>
            </a:r>
          </a:p>
        </p:txBody>
      </p:sp>
      <mc:AlternateContent xmlns:mc="http://schemas.openxmlformats.org/markup-compatibility/2006" xmlns:p14="http://schemas.microsoft.com/office/powerpoint/2010/main">
        <mc:Choice Requires="p14">
          <p:contentPart p14:bwMode="auto" r:id="rId3">
            <p14:nvContentPartPr>
              <p14:cNvPr id="9" name="Freihand 8"/>
              <p14:cNvContentPartPr/>
              <p14:nvPr/>
            </p14:nvContentPartPr>
            <p14:xfrm>
              <a:off x="6729422" y="1749377"/>
              <a:ext cx="1955520" cy="2883600"/>
            </p14:xfrm>
          </p:contentPart>
        </mc:Choice>
        <mc:Fallback xmlns="">
          <p:pic>
            <p:nvPicPr>
              <p:cNvPr id="9" name="Freihand 8"/>
              <p:cNvPicPr/>
              <p:nvPr/>
            </p:nvPicPr>
            <p:blipFill>
              <a:blip r:embed="rId4"/>
              <a:stretch>
                <a:fillRect/>
              </a:stretch>
            </p:blipFill>
            <p:spPr>
              <a:xfrm>
                <a:off x="6715022" y="1739657"/>
                <a:ext cx="1983600" cy="2903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Freihand 11"/>
              <p14:cNvContentPartPr/>
              <p14:nvPr/>
            </p14:nvContentPartPr>
            <p14:xfrm>
              <a:off x="2947622" y="4027097"/>
              <a:ext cx="4487400" cy="491040"/>
            </p14:xfrm>
          </p:contentPart>
        </mc:Choice>
        <mc:Fallback xmlns="">
          <p:pic>
            <p:nvPicPr>
              <p:cNvPr id="12" name="Freihand 11"/>
              <p:cNvPicPr/>
              <p:nvPr/>
            </p:nvPicPr>
            <p:blipFill>
              <a:blip r:embed="rId6"/>
              <a:stretch>
                <a:fillRect/>
              </a:stretch>
            </p:blipFill>
            <p:spPr>
              <a:xfrm>
                <a:off x="2930702" y="4013057"/>
                <a:ext cx="4521240" cy="52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Freihand 13"/>
              <p14:cNvContentPartPr/>
              <p14:nvPr/>
            </p14:nvContentPartPr>
            <p14:xfrm>
              <a:off x="7946222" y="4609937"/>
              <a:ext cx="599040" cy="1310040"/>
            </p14:xfrm>
          </p:contentPart>
        </mc:Choice>
        <mc:Fallback xmlns="">
          <p:pic>
            <p:nvPicPr>
              <p:cNvPr id="14" name="Freihand 13"/>
              <p:cNvPicPr/>
              <p:nvPr/>
            </p:nvPicPr>
            <p:blipFill>
              <a:blip r:embed="rId8"/>
              <a:stretch>
                <a:fillRect/>
              </a:stretch>
            </p:blipFill>
            <p:spPr>
              <a:xfrm>
                <a:off x="7933622" y="4597337"/>
                <a:ext cx="624600" cy="1335240"/>
              </a:xfrm>
              <a:prstGeom prst="rect">
                <a:avLst/>
              </a:prstGeom>
            </p:spPr>
          </p:pic>
        </mc:Fallback>
      </mc:AlternateContent>
    </p:spTree>
    <p:extLst>
      <p:ext uri="{BB962C8B-B14F-4D97-AF65-F5344CB8AC3E}">
        <p14:creationId xmlns:p14="http://schemas.microsoft.com/office/powerpoint/2010/main" val="1983364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Makroökonomische Sachverhalte</a:t>
            </a:r>
          </a:p>
        </p:txBody>
      </p:sp>
      <p:sp>
        <p:nvSpPr>
          <p:cNvPr id="7" name="Text Box 3"/>
          <p:cNvSpPr txBox="1">
            <a:spLocks noChangeArrowheads="1"/>
          </p:cNvSpPr>
          <p:nvPr/>
        </p:nvSpPr>
        <p:spPr bwMode="auto">
          <a:xfrm>
            <a:off x="328087" y="849122"/>
            <a:ext cx="11216639" cy="4106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177" dirty="0">
                <a:solidFill>
                  <a:srgbClr val="000000"/>
                </a:solidFill>
              </a:rPr>
              <a:t>Das Wirtschaftswachstum der deutschen Volkswirtschaft betrug im Jahr </a:t>
            </a:r>
            <a:r>
              <a:rPr lang="de-DE" altLang="de-DE" sz="2177" dirty="0" smtClean="0">
                <a:solidFill>
                  <a:srgbClr val="000000"/>
                </a:solidFill>
              </a:rPr>
              <a:t>2020 -5,1% </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Inflationsrate lag im Jahr 2009 bei 0,3%</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Staatsverschuldung liegt bei etwa 2 Billionen Euro</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Das Renteneintrittsalter steigt bis zum Jahr 2030 von 65 auf 67 Jahre</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EZB hat die Leitzinsen auf 0,00% gesenkt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Subventionen für Solarenergie werden gesenkt und </a:t>
            </a:r>
            <a:r>
              <a:rPr lang="de-DE" altLang="de-DE" sz="2177" dirty="0" smtClean="0">
                <a:solidFill>
                  <a:srgbClr val="000000"/>
                </a:solidFill>
              </a:rPr>
              <a:t>Deutschland                                               </a:t>
            </a:r>
            <a:r>
              <a:rPr lang="de-DE" altLang="de-DE" sz="2177" dirty="0">
                <a:solidFill>
                  <a:srgbClr val="000000"/>
                </a:solidFill>
              </a:rPr>
              <a:t>steigt aus der Atomkraft aus</a:t>
            </a:r>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8359862" y="1268417"/>
              <a:ext cx="1843560" cy="72000"/>
            </p14:xfrm>
          </p:contentPart>
        </mc:Choice>
        <mc:Fallback xmlns="">
          <p:pic>
            <p:nvPicPr>
              <p:cNvPr id="3" name="Freihand 2"/>
              <p:cNvPicPr/>
              <p:nvPr/>
            </p:nvPicPr>
            <p:blipFill>
              <a:blip r:embed="rId4"/>
              <a:stretch>
                <a:fillRect/>
              </a:stretch>
            </p:blipFill>
            <p:spPr>
              <a:xfrm>
                <a:off x="8345102" y="1256177"/>
                <a:ext cx="18738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p14:cNvContentPartPr/>
              <p14:nvPr/>
            </p14:nvContentPartPr>
            <p14:xfrm>
              <a:off x="4009982" y="1907777"/>
              <a:ext cx="1610640" cy="65880"/>
            </p14:xfrm>
          </p:contentPart>
        </mc:Choice>
        <mc:Fallback xmlns="">
          <p:pic>
            <p:nvPicPr>
              <p:cNvPr id="5" name="Freihand 4"/>
              <p:cNvPicPr/>
              <p:nvPr/>
            </p:nvPicPr>
            <p:blipFill>
              <a:blip r:embed="rId6"/>
              <a:stretch>
                <a:fillRect/>
              </a:stretch>
            </p:blipFill>
            <p:spPr>
              <a:xfrm>
                <a:off x="4002062" y="1892297"/>
                <a:ext cx="16380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p14:cNvContentPartPr/>
              <p14:nvPr/>
            </p14:nvContentPartPr>
            <p14:xfrm>
              <a:off x="4626662" y="2163377"/>
              <a:ext cx="2476440" cy="505800"/>
            </p14:xfrm>
          </p:contentPart>
        </mc:Choice>
        <mc:Fallback xmlns="">
          <p:pic>
            <p:nvPicPr>
              <p:cNvPr id="9" name="Freihand 8"/>
              <p:cNvPicPr/>
              <p:nvPr/>
            </p:nvPicPr>
            <p:blipFill>
              <a:blip r:embed="rId8"/>
              <a:stretch>
                <a:fillRect/>
              </a:stretch>
            </p:blipFill>
            <p:spPr>
              <a:xfrm>
                <a:off x="4618382" y="2149337"/>
                <a:ext cx="2497320" cy="534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Freihand 18"/>
              <p14:cNvContentPartPr/>
              <p14:nvPr/>
            </p14:nvContentPartPr>
            <p14:xfrm>
              <a:off x="7447622" y="1785017"/>
              <a:ext cx="2473200" cy="775080"/>
            </p14:xfrm>
          </p:contentPart>
        </mc:Choice>
        <mc:Fallback xmlns="">
          <p:pic>
            <p:nvPicPr>
              <p:cNvPr id="19" name="Freihand 18"/>
              <p:cNvPicPr/>
              <p:nvPr/>
            </p:nvPicPr>
            <p:blipFill>
              <a:blip r:embed="rId10"/>
              <a:stretch>
                <a:fillRect/>
              </a:stretch>
            </p:blipFill>
            <p:spPr>
              <a:xfrm>
                <a:off x="7432862" y="1769897"/>
                <a:ext cx="2504160" cy="798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2" name="Freihand 31"/>
              <p14:cNvContentPartPr/>
              <p14:nvPr/>
            </p14:nvContentPartPr>
            <p14:xfrm>
              <a:off x="7528982" y="1531937"/>
              <a:ext cx="2525760" cy="1055880"/>
            </p14:xfrm>
          </p:contentPart>
        </mc:Choice>
        <mc:Fallback xmlns="">
          <p:pic>
            <p:nvPicPr>
              <p:cNvPr id="32" name="Freihand 31"/>
              <p:cNvPicPr/>
              <p:nvPr/>
            </p:nvPicPr>
            <p:blipFill>
              <a:blip r:embed="rId12"/>
              <a:stretch>
                <a:fillRect/>
              </a:stretch>
            </p:blipFill>
            <p:spPr>
              <a:xfrm>
                <a:off x="7515662" y="1517177"/>
                <a:ext cx="2554920" cy="1083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5" name="Freihand 34"/>
              <p14:cNvContentPartPr/>
              <p14:nvPr/>
            </p14:nvContentPartPr>
            <p14:xfrm>
              <a:off x="5207342" y="3315377"/>
              <a:ext cx="3498120" cy="83160"/>
            </p14:xfrm>
          </p:contentPart>
        </mc:Choice>
        <mc:Fallback xmlns="">
          <p:pic>
            <p:nvPicPr>
              <p:cNvPr id="35" name="Freihand 34"/>
              <p:cNvPicPr/>
              <p:nvPr/>
            </p:nvPicPr>
            <p:blipFill>
              <a:blip r:embed="rId14"/>
              <a:stretch>
                <a:fillRect/>
              </a:stretch>
            </p:blipFill>
            <p:spPr>
              <a:xfrm>
                <a:off x="5194742" y="3295937"/>
                <a:ext cx="35301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6" name="Freihand 35"/>
              <p14:cNvContentPartPr/>
              <p14:nvPr/>
            </p14:nvContentPartPr>
            <p14:xfrm>
              <a:off x="7343222" y="2592497"/>
              <a:ext cx="480960" cy="935640"/>
            </p14:xfrm>
          </p:contentPart>
        </mc:Choice>
        <mc:Fallback xmlns="">
          <p:pic>
            <p:nvPicPr>
              <p:cNvPr id="36" name="Freihand 35"/>
              <p:cNvPicPr/>
              <p:nvPr/>
            </p:nvPicPr>
            <p:blipFill>
              <a:blip r:embed="rId16"/>
              <a:stretch>
                <a:fillRect/>
              </a:stretch>
            </p:blipFill>
            <p:spPr>
              <a:xfrm>
                <a:off x="7329542" y="2575937"/>
                <a:ext cx="508680" cy="966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8" name="Freihand 37"/>
              <p14:cNvContentPartPr/>
              <p14:nvPr/>
            </p14:nvContentPartPr>
            <p14:xfrm>
              <a:off x="3715502" y="3888857"/>
              <a:ext cx="1936440" cy="144720"/>
            </p14:xfrm>
          </p:contentPart>
        </mc:Choice>
        <mc:Fallback xmlns="">
          <p:pic>
            <p:nvPicPr>
              <p:cNvPr id="38" name="Freihand 37"/>
              <p:cNvPicPr/>
              <p:nvPr/>
            </p:nvPicPr>
            <p:blipFill>
              <a:blip r:embed="rId18"/>
              <a:stretch>
                <a:fillRect/>
              </a:stretch>
            </p:blipFill>
            <p:spPr>
              <a:xfrm>
                <a:off x="3700382" y="3876257"/>
                <a:ext cx="19699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0" name="Freihand 39"/>
              <p14:cNvContentPartPr/>
              <p14:nvPr/>
            </p14:nvContentPartPr>
            <p14:xfrm>
              <a:off x="1176422" y="4498337"/>
              <a:ext cx="3616200" cy="178200"/>
            </p14:xfrm>
          </p:contentPart>
        </mc:Choice>
        <mc:Fallback xmlns="">
          <p:pic>
            <p:nvPicPr>
              <p:cNvPr id="40" name="Freihand 39"/>
              <p:cNvPicPr/>
              <p:nvPr/>
            </p:nvPicPr>
            <p:blipFill>
              <a:blip r:embed="rId20"/>
              <a:stretch>
                <a:fillRect/>
              </a:stretch>
            </p:blipFill>
            <p:spPr>
              <a:xfrm>
                <a:off x="1163462" y="4483937"/>
                <a:ext cx="36489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2" name="Freihand 41"/>
              <p14:cNvContentPartPr/>
              <p14:nvPr/>
            </p14:nvContentPartPr>
            <p14:xfrm>
              <a:off x="818942" y="4897217"/>
              <a:ext cx="2925000" cy="57960"/>
            </p14:xfrm>
          </p:contentPart>
        </mc:Choice>
        <mc:Fallback xmlns="">
          <p:pic>
            <p:nvPicPr>
              <p:cNvPr id="42" name="Freihand 41"/>
              <p:cNvPicPr/>
              <p:nvPr/>
            </p:nvPicPr>
            <p:blipFill>
              <a:blip r:embed="rId22"/>
              <a:stretch>
                <a:fillRect/>
              </a:stretch>
            </p:blipFill>
            <p:spPr>
              <a:xfrm>
                <a:off x="804902" y="4885337"/>
                <a:ext cx="2950920" cy="85320"/>
              </a:xfrm>
              <a:prstGeom prst="rect">
                <a:avLst/>
              </a:prstGeom>
            </p:spPr>
          </p:pic>
        </mc:Fallback>
      </mc:AlternateContent>
    </p:spTree>
    <p:extLst>
      <p:ext uri="{BB962C8B-B14F-4D97-AF65-F5344CB8AC3E}">
        <p14:creationId xmlns:p14="http://schemas.microsoft.com/office/powerpoint/2010/main" val="788590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r>
              <a:rPr lang="de-DE"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3581400"/>
            <a:ext cx="9077325" cy="438788"/>
          </a:xfrm>
        </p:spPr>
        <p:txBody>
          <a:bodyPr>
            <a:noAutofit/>
          </a:bodyPr>
          <a:lstStyle/>
          <a:p>
            <a:r>
              <a:rPr lang="de-DE" dirty="0" smtClean="0">
                <a:latin typeface="Times New Roman" panose="02020603050405020304" pitchFamily="18" charset="0"/>
                <a:cs typeface="Times New Roman" panose="02020603050405020304" pitchFamily="18" charset="0"/>
              </a:rPr>
              <a:t>Sommersemester 2021</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Tree>
    <p:extLst>
      <p:ext uri="{BB962C8B-B14F-4D97-AF65-F5344CB8AC3E}">
        <p14:creationId xmlns:p14="http://schemas.microsoft.com/office/powerpoint/2010/main" val="2638924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214646"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bernhard.koester@jade-hs.de</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Tree>
    <p:extLst>
      <p:ext uri="{BB962C8B-B14F-4D97-AF65-F5344CB8AC3E}">
        <p14:creationId xmlns:p14="http://schemas.microsoft.com/office/powerpoint/2010/main" val="512550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Literatur</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22404"/>
            <a:ext cx="12172951" cy="5225584"/>
          </a:xfrm>
          <a:prstGeom prst="rect">
            <a:avLst/>
          </a:prstGeom>
          <a:noFill/>
        </p:spPr>
        <p:txBody>
          <a:bodyPr wrap="square" rtlCol="0">
            <a:noAutofit/>
          </a:bodyPr>
          <a:lstStyle/>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Blanchard/</a:t>
            </a:r>
            <a:r>
              <a:rPr lang="en-US" sz="2400" dirty="0" err="1">
                <a:latin typeface="Times New Roman" panose="02020603050405020304" pitchFamily="18" charset="0"/>
                <a:cs typeface="Times New Roman" panose="02020603050405020304" pitchFamily="18" charset="0"/>
              </a:rPr>
              <a:t>Illing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Makroökonomie</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Blanchard, Macroeconomics</a:t>
            </a:r>
          </a:p>
          <a:p>
            <a:pPr marL="34290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Bofinger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Grundzüge</a:t>
            </a:r>
            <a:r>
              <a:rPr lang="en-US" sz="2400" dirty="0">
                <a:latin typeface="Times New Roman" panose="02020603050405020304" pitchFamily="18" charset="0"/>
                <a:cs typeface="Times New Roman" panose="02020603050405020304" pitchFamily="18" charset="0"/>
              </a:rPr>
              <a:t> der </a:t>
            </a:r>
            <a:r>
              <a:rPr lang="en-US" sz="2400" dirty="0" err="1">
                <a:latin typeface="Times New Roman" panose="02020603050405020304" pitchFamily="18" charset="0"/>
                <a:cs typeface="Times New Roman" panose="02020603050405020304" pitchFamily="18" charset="0"/>
              </a:rPr>
              <a:t>Volkswirtschaftslehre</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Mankiw/Taylor, </a:t>
            </a:r>
            <a:r>
              <a:rPr lang="en-US" sz="2400" dirty="0" err="1">
                <a:latin typeface="Times New Roman" panose="02020603050405020304" pitchFamily="18" charset="0"/>
                <a:cs typeface="Times New Roman" panose="02020603050405020304" pitchFamily="18" charset="0"/>
              </a:rPr>
              <a:t>Grundzüge</a:t>
            </a:r>
            <a:r>
              <a:rPr lang="en-US" sz="2400" dirty="0">
                <a:latin typeface="Times New Roman" panose="02020603050405020304" pitchFamily="18" charset="0"/>
                <a:cs typeface="Times New Roman" panose="02020603050405020304" pitchFamily="18" charset="0"/>
              </a:rPr>
              <a:t> der </a:t>
            </a:r>
            <a:r>
              <a:rPr lang="en-US" sz="2400" dirty="0" err="1" smtClean="0">
                <a:latin typeface="Times New Roman" panose="02020603050405020304" pitchFamily="18" charset="0"/>
                <a:cs typeface="Times New Roman" panose="02020603050405020304" pitchFamily="18" charset="0"/>
              </a:rPr>
              <a:t>Volkswirtschaftslehre</a:t>
            </a: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Felderer</a:t>
            </a:r>
            <a:r>
              <a:rPr lang="en-US" sz="2400" dirty="0">
                <a:latin typeface="Times New Roman" panose="02020603050405020304" pitchFamily="18" charset="0"/>
                <a:cs typeface="Times New Roman" panose="02020603050405020304" pitchFamily="18" charset="0"/>
              </a:rPr>
              <a:t>/Homburg, </a:t>
            </a:r>
            <a:r>
              <a:rPr lang="en-US" sz="2400" dirty="0" err="1">
                <a:latin typeface="Times New Roman" panose="02020603050405020304" pitchFamily="18" charset="0"/>
                <a:cs typeface="Times New Roman" panose="02020603050405020304" pitchFamily="18" charset="0"/>
              </a:rPr>
              <a:t>Makroökonomik</a:t>
            </a:r>
            <a:r>
              <a:rPr lang="en-US" sz="2400" dirty="0">
                <a:latin typeface="Times New Roman" panose="02020603050405020304" pitchFamily="18" charset="0"/>
                <a:cs typeface="Times New Roman" panose="02020603050405020304" pitchFamily="18" charset="0"/>
              </a:rPr>
              <a:t> und </a:t>
            </a:r>
            <a:r>
              <a:rPr lang="en-US" sz="2400" dirty="0" err="1">
                <a:latin typeface="Times New Roman" panose="02020603050405020304" pitchFamily="18" charset="0"/>
                <a:cs typeface="Times New Roman" panose="02020603050405020304" pitchFamily="18" charset="0"/>
              </a:rPr>
              <a:t>neue</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Makroökonomik</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3" name="Freihand 2"/>
              <p14:cNvContentPartPr/>
              <p14:nvPr/>
            </p14:nvContentPartPr>
            <p14:xfrm>
              <a:off x="461466" y="4682297"/>
              <a:ext cx="2581200" cy="143280"/>
            </p14:xfrm>
          </p:contentPart>
        </mc:Choice>
        <mc:Fallback xmlns="">
          <p:pic>
            <p:nvPicPr>
              <p:cNvPr id="3" name="Freihand 2"/>
              <p:cNvPicPr/>
              <p:nvPr/>
            </p:nvPicPr>
            <p:blipFill>
              <a:blip r:embed="rId3"/>
              <a:stretch>
                <a:fillRect/>
              </a:stretch>
            </p:blipFill>
            <p:spPr>
              <a:xfrm>
                <a:off x="445986" y="4666817"/>
                <a:ext cx="26150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p14:cNvContentPartPr/>
              <p14:nvPr/>
            </p14:nvContentPartPr>
            <p14:xfrm>
              <a:off x="458946" y="4711817"/>
              <a:ext cx="2625480" cy="169200"/>
            </p14:xfrm>
          </p:contentPart>
        </mc:Choice>
        <mc:Fallback xmlns="">
          <p:pic>
            <p:nvPicPr>
              <p:cNvPr id="5" name="Freihand 4"/>
              <p:cNvPicPr/>
              <p:nvPr/>
            </p:nvPicPr>
            <p:blipFill>
              <a:blip r:embed="rId5"/>
              <a:stretch>
                <a:fillRect/>
              </a:stretch>
            </p:blipFill>
            <p:spPr>
              <a:xfrm>
                <a:off x="445986" y="4696697"/>
                <a:ext cx="26557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p14:cNvContentPartPr/>
              <p14:nvPr/>
            </p14:nvContentPartPr>
            <p14:xfrm>
              <a:off x="457506" y="3587537"/>
              <a:ext cx="2664360" cy="150840"/>
            </p14:xfrm>
          </p:contentPart>
        </mc:Choice>
        <mc:Fallback xmlns="">
          <p:pic>
            <p:nvPicPr>
              <p:cNvPr id="7" name="Freihand 6"/>
              <p:cNvPicPr/>
              <p:nvPr/>
            </p:nvPicPr>
            <p:blipFill>
              <a:blip r:embed="rId7"/>
              <a:stretch>
                <a:fillRect/>
              </a:stretch>
            </p:blipFill>
            <p:spPr>
              <a:xfrm>
                <a:off x="442386" y="3569537"/>
                <a:ext cx="26982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p14:cNvContentPartPr/>
              <p14:nvPr/>
            </p14:nvContentPartPr>
            <p14:xfrm>
              <a:off x="345186" y="2433737"/>
              <a:ext cx="1896120" cy="176400"/>
            </p14:xfrm>
          </p:contentPart>
        </mc:Choice>
        <mc:Fallback xmlns="">
          <p:pic>
            <p:nvPicPr>
              <p:cNvPr id="9" name="Freihand 8"/>
              <p:cNvPicPr/>
              <p:nvPr/>
            </p:nvPicPr>
            <p:blipFill>
              <a:blip r:embed="rId9"/>
              <a:stretch>
                <a:fillRect/>
              </a:stretch>
            </p:blipFill>
            <p:spPr>
              <a:xfrm>
                <a:off x="331146" y="2422577"/>
                <a:ext cx="19231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Freihand 12"/>
              <p14:cNvContentPartPr/>
              <p14:nvPr/>
            </p14:nvContentPartPr>
            <p14:xfrm>
              <a:off x="472986" y="1301177"/>
              <a:ext cx="2208960" cy="76680"/>
            </p14:xfrm>
          </p:contentPart>
        </mc:Choice>
        <mc:Fallback xmlns="">
          <p:pic>
            <p:nvPicPr>
              <p:cNvPr id="13" name="Freihand 12"/>
              <p:cNvPicPr/>
              <p:nvPr/>
            </p:nvPicPr>
            <p:blipFill>
              <a:blip r:embed="rId11"/>
              <a:stretch>
                <a:fillRect/>
              </a:stretch>
            </p:blipFill>
            <p:spPr>
              <a:xfrm>
                <a:off x="464346" y="1286777"/>
                <a:ext cx="22287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Freihand 14"/>
              <p14:cNvContentPartPr/>
              <p14:nvPr/>
            </p14:nvContentPartPr>
            <p14:xfrm>
              <a:off x="1663866" y="842897"/>
              <a:ext cx="3326400" cy="1684800"/>
            </p14:xfrm>
          </p:contentPart>
        </mc:Choice>
        <mc:Fallback xmlns="">
          <p:pic>
            <p:nvPicPr>
              <p:cNvPr id="15" name="Freihand 14"/>
              <p:cNvPicPr/>
              <p:nvPr/>
            </p:nvPicPr>
            <p:blipFill>
              <a:blip r:embed="rId13"/>
              <a:stretch>
                <a:fillRect/>
              </a:stretch>
            </p:blipFill>
            <p:spPr>
              <a:xfrm>
                <a:off x="1650546" y="834257"/>
                <a:ext cx="3354480" cy="1707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Freihand 16"/>
              <p14:cNvContentPartPr/>
              <p14:nvPr/>
            </p14:nvContentPartPr>
            <p14:xfrm>
              <a:off x="356706" y="6157937"/>
              <a:ext cx="7963200" cy="136080"/>
            </p14:xfrm>
          </p:contentPart>
        </mc:Choice>
        <mc:Fallback xmlns="">
          <p:pic>
            <p:nvPicPr>
              <p:cNvPr id="17" name="Freihand 16"/>
              <p:cNvPicPr/>
              <p:nvPr/>
            </p:nvPicPr>
            <p:blipFill>
              <a:blip r:embed="rId15"/>
              <a:stretch>
                <a:fillRect/>
              </a:stretch>
            </p:blipFill>
            <p:spPr>
              <a:xfrm>
                <a:off x="342666" y="6142457"/>
                <a:ext cx="79941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Freihand 18"/>
              <p14:cNvContentPartPr/>
              <p14:nvPr/>
            </p14:nvContentPartPr>
            <p14:xfrm>
              <a:off x="5376546" y="1309097"/>
              <a:ext cx="1651680" cy="2530440"/>
            </p14:xfrm>
          </p:contentPart>
        </mc:Choice>
        <mc:Fallback xmlns="">
          <p:pic>
            <p:nvPicPr>
              <p:cNvPr id="19" name="Freihand 18"/>
              <p:cNvPicPr/>
              <p:nvPr/>
            </p:nvPicPr>
            <p:blipFill>
              <a:blip r:embed="rId17"/>
              <a:stretch>
                <a:fillRect/>
              </a:stretch>
            </p:blipFill>
            <p:spPr>
              <a:xfrm>
                <a:off x="5371866" y="1304417"/>
                <a:ext cx="1667880" cy="2548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Freihand 20"/>
              <p14:cNvContentPartPr/>
              <p14:nvPr/>
            </p14:nvContentPartPr>
            <p14:xfrm>
              <a:off x="301626" y="5297897"/>
              <a:ext cx="8092440" cy="1182600"/>
            </p14:xfrm>
          </p:contentPart>
        </mc:Choice>
        <mc:Fallback xmlns="">
          <p:pic>
            <p:nvPicPr>
              <p:cNvPr id="21" name="Freihand 20"/>
              <p:cNvPicPr/>
              <p:nvPr/>
            </p:nvPicPr>
            <p:blipFill>
              <a:blip r:embed="rId19"/>
              <a:stretch>
                <a:fillRect/>
              </a:stretch>
            </p:blipFill>
            <p:spPr>
              <a:xfrm>
                <a:off x="287226" y="5282417"/>
                <a:ext cx="8121600" cy="1212480"/>
              </a:xfrm>
              <a:prstGeom prst="rect">
                <a:avLst/>
              </a:prstGeom>
            </p:spPr>
          </p:pic>
        </mc:Fallback>
      </mc:AlternateContent>
    </p:spTree>
    <p:extLst>
      <p:ext uri="{BB962C8B-B14F-4D97-AF65-F5344CB8AC3E}">
        <p14:creationId xmlns:p14="http://schemas.microsoft.com/office/powerpoint/2010/main" val="1323116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Allgemeines</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591141" y="645637"/>
            <a:ext cx="10680887" cy="5832102"/>
          </a:xfrm>
          <a:prstGeom prst="rect">
            <a:avLst/>
          </a:prstGeom>
          <a:noFill/>
        </p:spPr>
        <p:txBody>
          <a:bodyPr wrap="square" rtlCol="0">
            <a:noAutofit/>
          </a:bodyPr>
          <a:lstStyle/>
          <a:p>
            <a:pPr marL="342900"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a:t>
            </a:r>
            <a:r>
              <a:rPr lang="de-DE" sz="2400" dirty="0">
                <a:latin typeface="Times New Roman" panose="02020603050405020304" pitchFamily="18" charset="0"/>
                <a:cs typeface="Times New Roman" panose="02020603050405020304" pitchFamily="18" charset="0"/>
              </a:rPr>
              <a:t>H</a:t>
            </a:r>
            <a:r>
              <a:rPr lang="de-DE" sz="2400" dirty="0" smtClean="0">
                <a:latin typeface="Times New Roman" panose="02020603050405020304" pitchFamily="18" charset="0"/>
                <a:cs typeface="Times New Roman" panose="02020603050405020304" pitchFamily="18" charset="0"/>
              </a:rPr>
              <a:t>and zu 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Ich gehöre allerdings noch zu den Dozenten, die nicht die vorgefertigten Foliensätze der Verlage verwenden, sondern gestalte noch meine eigenen Vorlesungsinhalte. Trotzdem werden Sie natürlich viele Inhalte meiner Vorlesung insbesondere in den Standardlehrbüchern wiederfinden.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Für die Prüfung am Ende des Semesters gilt aber, dass nur die Inhalte dieser Vorlesung/Übung prüfungsrelevant sind. Die Prüfungsvorbereitung ist zudem unabhängig von der letztendlichen Prüfungsform und kann gemäß einer normalen Vorbereitung auf eine Präsenzklausur erfolgen.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875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altLang="de-DE" sz="3629" b="1" dirty="0">
                <a:solidFill>
                  <a:srgbClr val="000000"/>
                </a:solidFill>
                <a:latin typeface="Sparkasse Rg" pitchFamily="34" charset="0"/>
              </a:rPr>
              <a:t>Datenquellen</a:t>
            </a:r>
          </a:p>
        </p:txBody>
      </p:sp>
      <p:graphicFrame>
        <p:nvGraphicFramePr>
          <p:cNvPr id="6" name="Tabelle 5"/>
          <p:cNvGraphicFramePr>
            <a:graphicFrameLocks noGrp="1"/>
          </p:cNvGraphicFramePr>
          <p:nvPr/>
        </p:nvGraphicFramePr>
        <p:xfrm>
          <a:off x="1719268" y="816026"/>
          <a:ext cx="8800048" cy="5782712"/>
        </p:xfrm>
        <a:graphic>
          <a:graphicData uri="http://schemas.openxmlformats.org/drawingml/2006/table">
            <a:tbl>
              <a:tblPr firstRow="1" bandRow="1">
                <a:tableStyleId>{2D5ABB26-0587-4C30-8999-92F81FD0307C}</a:tableStyleId>
              </a:tblPr>
              <a:tblGrid>
                <a:gridCol w="4400024">
                  <a:extLst>
                    <a:ext uri="{9D8B030D-6E8A-4147-A177-3AD203B41FA5}">
                      <a16:colId xmlns:a16="http://schemas.microsoft.com/office/drawing/2014/main" val="20000"/>
                    </a:ext>
                  </a:extLst>
                </a:gridCol>
                <a:gridCol w="4400024">
                  <a:extLst>
                    <a:ext uri="{9D8B030D-6E8A-4147-A177-3AD203B41FA5}">
                      <a16:colId xmlns:a16="http://schemas.microsoft.com/office/drawing/2014/main" val="20001"/>
                    </a:ext>
                  </a:extLst>
                </a:gridCol>
              </a:tblGrid>
              <a:tr h="5723737">
                <a:tc>
                  <a:txBody>
                    <a:bodyPr/>
                    <a:lstStyle/>
                    <a:p>
                      <a:r>
                        <a:rPr lang="de-DE" sz="2200" u="sng" dirty="0"/>
                        <a:t>Offizielle Institutionen</a:t>
                      </a:r>
                    </a:p>
                    <a:p>
                      <a:endParaRPr lang="de-DE" sz="2200" dirty="0"/>
                    </a:p>
                    <a:p>
                      <a:pPr marL="342900" indent="-342900">
                        <a:buFont typeface="Arial" panose="020B0604020202020204" pitchFamily="34" charset="0"/>
                        <a:buChar char="•"/>
                      </a:pPr>
                      <a:r>
                        <a:rPr lang="de-DE" sz="2200" dirty="0"/>
                        <a:t>Statistisches Bundesamt</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Bundesbank</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err="1"/>
                        <a:t>Eurostat</a:t>
                      </a:r>
                      <a:endParaRPr lang="de-DE" sz="2200" dirty="0"/>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EZB</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OECD</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IMF</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Weltbank</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SVR</a:t>
                      </a:r>
                    </a:p>
                  </a:txBody>
                  <a:tcPr marL="82953" marR="82953" marT="41476" marB="41476"/>
                </a:tc>
                <a:tc>
                  <a:txBody>
                    <a:bodyPr/>
                    <a:lstStyle/>
                    <a:p>
                      <a:r>
                        <a:rPr lang="de-DE" sz="2200" u="sng" dirty="0"/>
                        <a:t>Forschungsinstitute</a:t>
                      </a:r>
                    </a:p>
                    <a:p>
                      <a:endParaRPr lang="de-DE" sz="2200" dirty="0"/>
                    </a:p>
                    <a:p>
                      <a:pPr marL="342900" indent="-342900">
                        <a:buFont typeface="Arial" panose="020B0604020202020204" pitchFamily="34" charset="0"/>
                        <a:buChar char="•"/>
                      </a:pPr>
                      <a:r>
                        <a:rPr lang="de-DE" sz="2200" dirty="0" err="1"/>
                        <a:t>Cesifo</a:t>
                      </a:r>
                      <a:endParaRPr lang="de-DE" sz="2200" dirty="0"/>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RWI</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ZEW</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err="1"/>
                        <a:t>IfW</a:t>
                      </a:r>
                      <a:endParaRPr lang="de-DE" sz="2200" dirty="0"/>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IWH</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IMK</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DIW</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KOF</a:t>
                      </a:r>
                    </a:p>
                  </a:txBody>
                  <a:tcPr marL="82953" marR="82953" marT="41476" marB="41476"/>
                </a:tc>
                <a:extLst>
                  <a:ext uri="{0D108BD9-81ED-4DB2-BD59-A6C34878D82A}">
                    <a16:rowId xmlns:a16="http://schemas.microsoft.com/office/drawing/2014/main" val="10000"/>
                  </a:ext>
                </a:extLst>
              </a:tr>
            </a:tbl>
          </a:graphicData>
        </a:graphic>
      </p:graphicFrame>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4311662" y="952337"/>
              <a:ext cx="837000" cy="5470200"/>
            </p14:xfrm>
          </p:contentPart>
        </mc:Choice>
        <mc:Fallback xmlns="">
          <p:pic>
            <p:nvPicPr>
              <p:cNvPr id="3" name="Freihand 2"/>
              <p:cNvPicPr/>
              <p:nvPr/>
            </p:nvPicPr>
            <p:blipFill>
              <a:blip r:embed="rId4"/>
              <a:stretch>
                <a:fillRect/>
              </a:stretch>
            </p:blipFill>
            <p:spPr>
              <a:xfrm>
                <a:off x="4295462" y="943697"/>
                <a:ext cx="867960" cy="5495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p14:cNvContentPartPr/>
              <p14:nvPr/>
            </p14:nvContentPartPr>
            <p14:xfrm>
              <a:off x="2081462" y="1957457"/>
              <a:ext cx="2725200" cy="103320"/>
            </p14:xfrm>
          </p:contentPart>
        </mc:Choice>
        <mc:Fallback xmlns="">
          <p:pic>
            <p:nvPicPr>
              <p:cNvPr id="5" name="Freihand 4"/>
              <p:cNvPicPr/>
              <p:nvPr/>
            </p:nvPicPr>
            <p:blipFill>
              <a:blip r:embed="rId6"/>
              <a:stretch>
                <a:fillRect/>
              </a:stretch>
            </p:blipFill>
            <p:spPr>
              <a:xfrm>
                <a:off x="2067422" y="1943057"/>
                <a:ext cx="27579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p14:cNvContentPartPr/>
              <p14:nvPr/>
            </p14:nvContentPartPr>
            <p14:xfrm>
              <a:off x="2080382" y="2559737"/>
              <a:ext cx="1374840" cy="131040"/>
            </p14:xfrm>
          </p:contentPart>
        </mc:Choice>
        <mc:Fallback xmlns="">
          <p:pic>
            <p:nvPicPr>
              <p:cNvPr id="9" name="Freihand 8"/>
              <p:cNvPicPr/>
              <p:nvPr/>
            </p:nvPicPr>
            <p:blipFill>
              <a:blip r:embed="rId8"/>
              <a:stretch>
                <a:fillRect/>
              </a:stretch>
            </p:blipFill>
            <p:spPr>
              <a:xfrm>
                <a:off x="2067782" y="2546777"/>
                <a:ext cx="14032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p14:cNvContentPartPr/>
              <p14:nvPr/>
            </p14:nvContentPartPr>
            <p14:xfrm>
              <a:off x="1684022" y="3297377"/>
              <a:ext cx="1468800" cy="89280"/>
            </p14:xfrm>
          </p:contentPart>
        </mc:Choice>
        <mc:Fallback xmlns="">
          <p:pic>
            <p:nvPicPr>
              <p:cNvPr id="11" name="Freihand 10"/>
              <p:cNvPicPr/>
              <p:nvPr/>
            </p:nvPicPr>
            <p:blipFill>
              <a:blip r:embed="rId10"/>
              <a:stretch>
                <a:fillRect/>
              </a:stretch>
            </p:blipFill>
            <p:spPr>
              <a:xfrm>
                <a:off x="1671782" y="3285137"/>
                <a:ext cx="1495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p14:cNvContentPartPr/>
              <p14:nvPr/>
            </p14:nvContentPartPr>
            <p14:xfrm>
              <a:off x="1562702" y="4638017"/>
              <a:ext cx="1527840" cy="59400"/>
            </p14:xfrm>
          </p:contentPart>
        </mc:Choice>
        <mc:Fallback xmlns="">
          <p:pic>
            <p:nvPicPr>
              <p:cNvPr id="13" name="Freihand 12"/>
              <p:cNvPicPr/>
              <p:nvPr/>
            </p:nvPicPr>
            <p:blipFill>
              <a:blip r:embed="rId12"/>
              <a:stretch>
                <a:fillRect/>
              </a:stretch>
            </p:blipFill>
            <p:spPr>
              <a:xfrm>
                <a:off x="1547942" y="4623257"/>
                <a:ext cx="15537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Freihand 15"/>
              <p14:cNvContentPartPr/>
              <p14:nvPr/>
            </p14:nvContentPartPr>
            <p14:xfrm>
              <a:off x="1756742" y="5301137"/>
              <a:ext cx="961200" cy="137880"/>
            </p14:xfrm>
          </p:contentPart>
        </mc:Choice>
        <mc:Fallback xmlns="">
          <p:pic>
            <p:nvPicPr>
              <p:cNvPr id="16" name="Freihand 15"/>
              <p:cNvPicPr/>
              <p:nvPr/>
            </p:nvPicPr>
            <p:blipFill>
              <a:blip r:embed="rId14"/>
              <a:stretch>
                <a:fillRect/>
              </a:stretch>
            </p:blipFill>
            <p:spPr>
              <a:xfrm>
                <a:off x="1744862" y="5287457"/>
                <a:ext cx="9828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Freihand 16"/>
              <p14:cNvContentPartPr/>
              <p14:nvPr/>
            </p14:nvContentPartPr>
            <p14:xfrm>
              <a:off x="1518062" y="5496977"/>
              <a:ext cx="1990080" cy="545760"/>
            </p14:xfrm>
          </p:contentPart>
        </mc:Choice>
        <mc:Fallback xmlns="">
          <p:pic>
            <p:nvPicPr>
              <p:cNvPr id="17" name="Freihand 16"/>
              <p:cNvPicPr/>
              <p:nvPr/>
            </p:nvPicPr>
            <p:blipFill>
              <a:blip r:embed="rId16"/>
              <a:stretch>
                <a:fillRect/>
              </a:stretch>
            </p:blipFill>
            <p:spPr>
              <a:xfrm>
                <a:off x="1504742" y="5482217"/>
                <a:ext cx="2016360" cy="573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Freihand 19"/>
              <p14:cNvContentPartPr/>
              <p14:nvPr/>
            </p14:nvContentPartPr>
            <p14:xfrm>
              <a:off x="3000542" y="5494457"/>
              <a:ext cx="145800" cy="46080"/>
            </p14:xfrm>
          </p:contentPart>
        </mc:Choice>
        <mc:Fallback xmlns="">
          <p:pic>
            <p:nvPicPr>
              <p:cNvPr id="20" name="Freihand 19"/>
              <p:cNvPicPr/>
              <p:nvPr/>
            </p:nvPicPr>
            <p:blipFill>
              <a:blip r:embed="rId18"/>
              <a:stretch>
                <a:fillRect/>
              </a:stretch>
            </p:blipFill>
            <p:spPr>
              <a:xfrm>
                <a:off x="2995142" y="5488337"/>
                <a:ext cx="1573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Freihand 21"/>
              <p14:cNvContentPartPr/>
              <p14:nvPr/>
            </p14:nvContentPartPr>
            <p14:xfrm>
              <a:off x="1557302" y="5854817"/>
              <a:ext cx="1540080" cy="180000"/>
            </p14:xfrm>
          </p:contentPart>
        </mc:Choice>
        <mc:Fallback xmlns="">
          <p:pic>
            <p:nvPicPr>
              <p:cNvPr id="22" name="Freihand 21"/>
              <p:cNvPicPr/>
              <p:nvPr/>
            </p:nvPicPr>
            <p:blipFill>
              <a:blip r:embed="rId20"/>
              <a:stretch>
                <a:fillRect/>
              </a:stretch>
            </p:blipFill>
            <p:spPr>
              <a:xfrm>
                <a:off x="1544342" y="5845097"/>
                <a:ext cx="15624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Freihand 22"/>
              <p14:cNvContentPartPr/>
              <p14:nvPr/>
            </p14:nvContentPartPr>
            <p14:xfrm>
              <a:off x="1564862" y="6128417"/>
              <a:ext cx="1373040" cy="687960"/>
            </p14:xfrm>
          </p:contentPart>
        </mc:Choice>
        <mc:Fallback xmlns="">
          <p:pic>
            <p:nvPicPr>
              <p:cNvPr id="23" name="Freihand 22"/>
              <p:cNvPicPr/>
              <p:nvPr/>
            </p:nvPicPr>
            <p:blipFill>
              <a:blip r:embed="rId22"/>
              <a:stretch>
                <a:fillRect/>
              </a:stretch>
            </p:blipFill>
            <p:spPr>
              <a:xfrm>
                <a:off x="1551902" y="6112217"/>
                <a:ext cx="1400400" cy="717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Freihand 24"/>
              <p14:cNvContentPartPr/>
              <p14:nvPr/>
            </p14:nvContentPartPr>
            <p14:xfrm>
              <a:off x="5447102" y="1322057"/>
              <a:ext cx="2320920" cy="5446440"/>
            </p14:xfrm>
          </p:contentPart>
        </mc:Choice>
        <mc:Fallback xmlns="">
          <p:pic>
            <p:nvPicPr>
              <p:cNvPr id="25" name="Freihand 24"/>
              <p:cNvPicPr/>
              <p:nvPr/>
            </p:nvPicPr>
            <p:blipFill>
              <a:blip r:embed="rId24"/>
              <a:stretch>
                <a:fillRect/>
              </a:stretch>
            </p:blipFill>
            <p:spPr>
              <a:xfrm>
                <a:off x="5432342" y="1311257"/>
                <a:ext cx="2350080" cy="5472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Freihand 26"/>
              <p14:cNvContentPartPr/>
              <p14:nvPr/>
            </p14:nvContentPartPr>
            <p14:xfrm>
              <a:off x="6182222" y="1939817"/>
              <a:ext cx="1328760" cy="54000"/>
            </p14:xfrm>
          </p:contentPart>
        </mc:Choice>
        <mc:Fallback xmlns="">
          <p:pic>
            <p:nvPicPr>
              <p:cNvPr id="27" name="Freihand 26"/>
              <p:cNvPicPr/>
              <p:nvPr/>
            </p:nvPicPr>
            <p:blipFill>
              <a:blip r:embed="rId26"/>
              <a:stretch>
                <a:fillRect/>
              </a:stretch>
            </p:blipFill>
            <p:spPr>
              <a:xfrm>
                <a:off x="6169622" y="1923257"/>
                <a:ext cx="13579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Freihand 28"/>
              <p14:cNvContentPartPr/>
              <p14:nvPr/>
            </p14:nvContentPartPr>
            <p14:xfrm>
              <a:off x="6055862" y="2621657"/>
              <a:ext cx="1218240" cy="56520"/>
            </p14:xfrm>
          </p:contentPart>
        </mc:Choice>
        <mc:Fallback xmlns="">
          <p:pic>
            <p:nvPicPr>
              <p:cNvPr id="29" name="Freihand 28"/>
              <p:cNvPicPr/>
              <p:nvPr/>
            </p:nvPicPr>
            <p:blipFill>
              <a:blip r:embed="rId28"/>
              <a:stretch>
                <a:fillRect/>
              </a:stretch>
            </p:blipFill>
            <p:spPr>
              <a:xfrm>
                <a:off x="6042542" y="2607977"/>
                <a:ext cx="12502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Freihand 30"/>
              <p14:cNvContentPartPr/>
              <p14:nvPr/>
            </p14:nvContentPartPr>
            <p14:xfrm>
              <a:off x="6184022" y="3222857"/>
              <a:ext cx="1314360" cy="156600"/>
            </p14:xfrm>
          </p:contentPart>
        </mc:Choice>
        <mc:Fallback xmlns="">
          <p:pic>
            <p:nvPicPr>
              <p:cNvPr id="31" name="Freihand 30"/>
              <p:cNvPicPr/>
              <p:nvPr/>
            </p:nvPicPr>
            <p:blipFill>
              <a:blip r:embed="rId30"/>
              <a:stretch>
                <a:fillRect/>
              </a:stretch>
            </p:blipFill>
            <p:spPr>
              <a:xfrm>
                <a:off x="6172502" y="3209537"/>
                <a:ext cx="13345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Freihand 32"/>
              <p14:cNvContentPartPr/>
              <p14:nvPr/>
            </p14:nvContentPartPr>
            <p14:xfrm>
              <a:off x="6078542" y="3986777"/>
              <a:ext cx="1288440" cy="50040"/>
            </p14:xfrm>
          </p:contentPart>
        </mc:Choice>
        <mc:Fallback xmlns="">
          <p:pic>
            <p:nvPicPr>
              <p:cNvPr id="33" name="Freihand 32"/>
              <p:cNvPicPr/>
              <p:nvPr/>
            </p:nvPicPr>
            <p:blipFill>
              <a:blip r:embed="rId32"/>
              <a:stretch>
                <a:fillRect/>
              </a:stretch>
            </p:blipFill>
            <p:spPr>
              <a:xfrm>
                <a:off x="6069182" y="3974177"/>
                <a:ext cx="13078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5" name="Freihand 34"/>
              <p14:cNvContentPartPr/>
              <p14:nvPr/>
            </p14:nvContentPartPr>
            <p14:xfrm>
              <a:off x="6060182" y="4514177"/>
              <a:ext cx="1221480" cy="109080"/>
            </p14:xfrm>
          </p:contentPart>
        </mc:Choice>
        <mc:Fallback xmlns="">
          <p:pic>
            <p:nvPicPr>
              <p:cNvPr id="35" name="Freihand 34"/>
              <p:cNvPicPr/>
              <p:nvPr/>
            </p:nvPicPr>
            <p:blipFill>
              <a:blip r:embed="rId34"/>
              <a:stretch>
                <a:fillRect/>
              </a:stretch>
            </p:blipFill>
            <p:spPr>
              <a:xfrm>
                <a:off x="6049022" y="4503017"/>
                <a:ext cx="12438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7" name="Freihand 36"/>
              <p14:cNvContentPartPr/>
              <p14:nvPr/>
            </p14:nvContentPartPr>
            <p14:xfrm>
              <a:off x="5933102" y="5212937"/>
              <a:ext cx="1506960" cy="65520"/>
            </p14:xfrm>
          </p:contentPart>
        </mc:Choice>
        <mc:Fallback xmlns="">
          <p:pic>
            <p:nvPicPr>
              <p:cNvPr id="37" name="Freihand 36"/>
              <p:cNvPicPr/>
              <p:nvPr/>
            </p:nvPicPr>
            <p:blipFill>
              <a:blip r:embed="rId36"/>
              <a:stretch>
                <a:fillRect/>
              </a:stretch>
            </p:blipFill>
            <p:spPr>
              <a:xfrm>
                <a:off x="5921222" y="5199617"/>
                <a:ext cx="15289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 name="Freihand 38"/>
              <p14:cNvContentPartPr/>
              <p14:nvPr/>
            </p14:nvContentPartPr>
            <p14:xfrm>
              <a:off x="6236942" y="5867057"/>
              <a:ext cx="1014840" cy="145080"/>
            </p14:xfrm>
          </p:contentPart>
        </mc:Choice>
        <mc:Fallback xmlns="">
          <p:pic>
            <p:nvPicPr>
              <p:cNvPr id="39" name="Freihand 38"/>
              <p:cNvPicPr/>
              <p:nvPr/>
            </p:nvPicPr>
            <p:blipFill>
              <a:blip r:embed="rId38"/>
              <a:stretch>
                <a:fillRect/>
              </a:stretch>
            </p:blipFill>
            <p:spPr>
              <a:xfrm>
                <a:off x="6225782" y="5857337"/>
                <a:ext cx="10357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1" name="Freihand 40"/>
              <p14:cNvContentPartPr/>
              <p14:nvPr/>
            </p14:nvContentPartPr>
            <p14:xfrm>
              <a:off x="6001142" y="6469697"/>
              <a:ext cx="1087200" cy="109440"/>
            </p14:xfrm>
          </p:contentPart>
        </mc:Choice>
        <mc:Fallback xmlns="">
          <p:pic>
            <p:nvPicPr>
              <p:cNvPr id="41" name="Freihand 40"/>
              <p:cNvPicPr/>
              <p:nvPr/>
            </p:nvPicPr>
            <p:blipFill>
              <a:blip r:embed="rId40"/>
              <a:stretch>
                <a:fillRect/>
              </a:stretch>
            </p:blipFill>
            <p:spPr>
              <a:xfrm>
                <a:off x="5988542" y="6457457"/>
                <a:ext cx="11095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3" name="Freihand 42"/>
              <p14:cNvContentPartPr/>
              <p14:nvPr/>
            </p14:nvContentPartPr>
            <p14:xfrm>
              <a:off x="3950582" y="1665857"/>
              <a:ext cx="868680" cy="4523400"/>
            </p14:xfrm>
          </p:contentPart>
        </mc:Choice>
        <mc:Fallback xmlns="">
          <p:pic>
            <p:nvPicPr>
              <p:cNvPr id="43" name="Freihand 42"/>
              <p:cNvPicPr/>
              <p:nvPr/>
            </p:nvPicPr>
            <p:blipFill>
              <a:blip r:embed="rId42"/>
              <a:stretch>
                <a:fillRect/>
              </a:stretch>
            </p:blipFill>
            <p:spPr>
              <a:xfrm>
                <a:off x="3935822" y="1657577"/>
                <a:ext cx="891720" cy="4546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6" name="Freihand 45"/>
              <p14:cNvContentPartPr/>
              <p14:nvPr/>
            </p14:nvContentPartPr>
            <p14:xfrm>
              <a:off x="5233622" y="1311977"/>
              <a:ext cx="3148200" cy="5335560"/>
            </p14:xfrm>
          </p:contentPart>
        </mc:Choice>
        <mc:Fallback xmlns="">
          <p:pic>
            <p:nvPicPr>
              <p:cNvPr id="46" name="Freihand 45"/>
              <p:cNvPicPr/>
              <p:nvPr/>
            </p:nvPicPr>
            <p:blipFill>
              <a:blip r:embed="rId44"/>
              <a:stretch>
                <a:fillRect/>
              </a:stretch>
            </p:blipFill>
            <p:spPr>
              <a:xfrm>
                <a:off x="5219582" y="1306937"/>
                <a:ext cx="3175920" cy="5354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1" name="Freihand 50"/>
              <p14:cNvContentPartPr/>
              <p14:nvPr/>
            </p14:nvContentPartPr>
            <p14:xfrm>
              <a:off x="8679902" y="1508177"/>
              <a:ext cx="1632240" cy="911520"/>
            </p14:xfrm>
          </p:contentPart>
        </mc:Choice>
        <mc:Fallback xmlns="">
          <p:pic>
            <p:nvPicPr>
              <p:cNvPr id="51" name="Freihand 50"/>
              <p:cNvPicPr/>
              <p:nvPr/>
            </p:nvPicPr>
            <p:blipFill>
              <a:blip r:embed="rId46"/>
              <a:stretch>
                <a:fillRect/>
              </a:stretch>
            </p:blipFill>
            <p:spPr>
              <a:xfrm>
                <a:off x="8666222" y="1493057"/>
                <a:ext cx="1656720" cy="941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3" name="Freihand 52"/>
              <p14:cNvContentPartPr/>
              <p14:nvPr/>
            </p14:nvContentPartPr>
            <p14:xfrm>
              <a:off x="8948462" y="1645337"/>
              <a:ext cx="1631160" cy="1093320"/>
            </p14:xfrm>
          </p:contentPart>
        </mc:Choice>
        <mc:Fallback xmlns="">
          <p:pic>
            <p:nvPicPr>
              <p:cNvPr id="53" name="Freihand 52"/>
              <p:cNvPicPr/>
              <p:nvPr/>
            </p:nvPicPr>
            <p:blipFill>
              <a:blip r:embed="rId48"/>
              <a:stretch>
                <a:fillRect/>
              </a:stretch>
            </p:blipFill>
            <p:spPr>
              <a:xfrm>
                <a:off x="8939462" y="1633457"/>
                <a:ext cx="1652040" cy="1114920"/>
              </a:xfrm>
              <a:prstGeom prst="rect">
                <a:avLst/>
              </a:prstGeom>
            </p:spPr>
          </p:pic>
        </mc:Fallback>
      </mc:AlternateContent>
    </p:spTree>
    <p:extLst>
      <p:ext uri="{BB962C8B-B14F-4D97-AF65-F5344CB8AC3E}">
        <p14:creationId xmlns:p14="http://schemas.microsoft.com/office/powerpoint/2010/main" val="790905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3672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Volkswirtschaftslehre</a:t>
            </a:r>
          </a:p>
        </p:txBody>
      </p:sp>
      <p:sp>
        <p:nvSpPr>
          <p:cNvPr id="5124" name="Text Box 3"/>
          <p:cNvSpPr txBox="1">
            <a:spLocks noChangeArrowheads="1"/>
          </p:cNvSpPr>
          <p:nvPr/>
        </p:nvSpPr>
        <p:spPr bwMode="auto">
          <a:xfrm>
            <a:off x="1524000" y="908050"/>
            <a:ext cx="9144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buSzTx/>
              <a:buFontTx/>
              <a:buNone/>
            </a:pPr>
            <a:r>
              <a:rPr lang="de-DE" altLang="de-DE" sz="2400" dirty="0">
                <a:solidFill>
                  <a:srgbClr val="000000"/>
                </a:solidFill>
              </a:rPr>
              <a:t>Was ist Volkswirtschaftslehre?</a:t>
            </a:r>
          </a:p>
        </p:txBody>
      </p:sp>
      <p:sp>
        <p:nvSpPr>
          <p:cNvPr id="5125" name="Text Box 4"/>
          <p:cNvSpPr txBox="1">
            <a:spLocks noChangeArrowheads="1"/>
          </p:cNvSpPr>
          <p:nvPr/>
        </p:nvSpPr>
        <p:spPr bwMode="auto">
          <a:xfrm>
            <a:off x="1721295" y="1480338"/>
            <a:ext cx="914400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SzTx/>
              <a:buFontTx/>
              <a:buNone/>
            </a:pPr>
            <a:r>
              <a:rPr lang="de-DE" altLang="de-DE" sz="2400" dirty="0">
                <a:solidFill>
                  <a:srgbClr val="000000"/>
                </a:solidFill>
              </a:rPr>
              <a:t>Darauf lässt sich keine eindeutige Antwort geben, außer man gibt sich</a:t>
            </a:r>
          </a:p>
          <a:p>
            <a:pPr eaLnBrk="1" hangingPunct="1">
              <a:buClrTx/>
              <a:buSzTx/>
              <a:buFontTx/>
              <a:buNone/>
            </a:pPr>
            <a:r>
              <a:rPr lang="de-DE" altLang="de-DE" sz="2400" dirty="0">
                <a:solidFill>
                  <a:srgbClr val="000000"/>
                </a:solidFill>
              </a:rPr>
              <a:t>mit allgemeinen Phrasen zufrieden:</a:t>
            </a:r>
          </a:p>
          <a:p>
            <a:pPr eaLnBrk="1" hangingPunct="1">
              <a:buClrTx/>
              <a:buSzTx/>
              <a:buFontTx/>
              <a:buNone/>
            </a:pPr>
            <a:endParaRPr lang="de-DE" altLang="de-DE" sz="2400" dirty="0">
              <a:solidFill>
                <a:srgbClr val="000000"/>
              </a:solidFill>
            </a:endParaRPr>
          </a:p>
          <a:p>
            <a:pPr eaLnBrk="1" hangingPunct="1">
              <a:buClrTx/>
              <a:buSzTx/>
              <a:buFontTx/>
              <a:buAutoNum type="arabicPeriod"/>
            </a:pPr>
            <a:r>
              <a:rPr lang="de-DE" altLang="de-DE" sz="2400" dirty="0">
                <a:solidFill>
                  <a:srgbClr val="000000"/>
                </a:solidFill>
              </a:rPr>
              <a:t>Economics </a:t>
            </a:r>
            <a:r>
              <a:rPr lang="de-DE" altLang="de-DE" sz="2400" dirty="0" err="1">
                <a:solidFill>
                  <a:srgbClr val="000000"/>
                </a:solidFill>
              </a:rPr>
              <a:t>is</a:t>
            </a:r>
            <a:r>
              <a:rPr lang="de-DE" altLang="de-DE" sz="2400" dirty="0">
                <a:solidFill>
                  <a:srgbClr val="000000"/>
                </a:solidFill>
              </a:rPr>
              <a:t> </a:t>
            </a:r>
            <a:r>
              <a:rPr lang="de-DE" altLang="de-DE" sz="2400" dirty="0" err="1">
                <a:solidFill>
                  <a:srgbClr val="000000"/>
                </a:solidFill>
              </a:rPr>
              <a:t>what</a:t>
            </a:r>
            <a:r>
              <a:rPr lang="de-DE" altLang="de-DE" sz="2400" dirty="0">
                <a:solidFill>
                  <a:srgbClr val="000000"/>
                </a:solidFill>
              </a:rPr>
              <a:t> </a:t>
            </a:r>
            <a:r>
              <a:rPr lang="de-DE" altLang="de-DE" sz="2400" dirty="0" err="1">
                <a:solidFill>
                  <a:srgbClr val="000000"/>
                </a:solidFill>
              </a:rPr>
              <a:t>Economists</a:t>
            </a:r>
            <a:r>
              <a:rPr lang="de-DE" altLang="de-DE" sz="2400" dirty="0">
                <a:solidFill>
                  <a:srgbClr val="000000"/>
                </a:solidFill>
              </a:rPr>
              <a:t> do! (Tautologie)</a:t>
            </a:r>
          </a:p>
          <a:p>
            <a:pPr eaLnBrk="1" hangingPunct="1">
              <a:buClrTx/>
              <a:buSzTx/>
              <a:buFontTx/>
              <a:buAutoNum type="arabicPeriod"/>
            </a:pPr>
            <a:endParaRPr lang="de-DE" altLang="de-DE" sz="2400" dirty="0">
              <a:solidFill>
                <a:srgbClr val="000000"/>
              </a:solidFill>
            </a:endParaRPr>
          </a:p>
          <a:p>
            <a:pPr eaLnBrk="1" hangingPunct="1">
              <a:buClrTx/>
              <a:buSzTx/>
              <a:buFontTx/>
              <a:buAutoNum type="arabicPeriod"/>
            </a:pPr>
            <a:endParaRPr lang="de-DE" altLang="de-DE" sz="2400" dirty="0">
              <a:solidFill>
                <a:srgbClr val="000000"/>
              </a:solidFill>
            </a:endParaRPr>
          </a:p>
          <a:p>
            <a:pPr eaLnBrk="1" hangingPunct="1">
              <a:buClrTx/>
              <a:buSzTx/>
              <a:buFontTx/>
              <a:buAutoNum type="arabicPeriod"/>
            </a:pPr>
            <a:r>
              <a:rPr lang="de-DE" altLang="de-DE" sz="2400" dirty="0">
                <a:solidFill>
                  <a:srgbClr val="000000"/>
                </a:solidFill>
              </a:rPr>
              <a:t>„Nationalökonomie ist, wenn die Leute sich wundern, warum sie kein Geld haben. Das hat mehrere Gründe, die feinsten sind die wissenschaftlichen.“ (Kurt Tucholsky)</a:t>
            </a:r>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2347142" y="3005057"/>
              <a:ext cx="4222080" cy="154080"/>
            </p14:xfrm>
          </p:contentPart>
        </mc:Choice>
        <mc:Fallback xmlns="">
          <p:pic>
            <p:nvPicPr>
              <p:cNvPr id="3" name="Freihand 2"/>
              <p:cNvPicPr/>
              <p:nvPr/>
            </p:nvPicPr>
            <p:blipFill>
              <a:blip r:embed="rId4"/>
              <a:stretch>
                <a:fillRect/>
              </a:stretch>
            </p:blipFill>
            <p:spPr>
              <a:xfrm>
                <a:off x="2336342" y="2990297"/>
                <a:ext cx="42440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p14:cNvContentPartPr/>
              <p14:nvPr/>
            </p14:nvContentPartPr>
            <p14:xfrm>
              <a:off x="6479222" y="2498897"/>
              <a:ext cx="1977840" cy="867240"/>
            </p14:xfrm>
          </p:contentPart>
        </mc:Choice>
        <mc:Fallback xmlns="">
          <p:pic>
            <p:nvPicPr>
              <p:cNvPr id="5" name="Freihand 4"/>
              <p:cNvPicPr/>
              <p:nvPr/>
            </p:nvPicPr>
            <p:blipFill>
              <a:blip r:embed="rId6"/>
              <a:stretch>
                <a:fillRect/>
              </a:stretch>
            </p:blipFill>
            <p:spPr>
              <a:xfrm>
                <a:off x="6464462" y="2481977"/>
                <a:ext cx="2007720" cy="899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p14:cNvContentPartPr/>
              <p14:nvPr/>
            </p14:nvContentPartPr>
            <p14:xfrm>
              <a:off x="4696862" y="4898297"/>
              <a:ext cx="2320920" cy="107640"/>
            </p14:xfrm>
          </p:contentPart>
        </mc:Choice>
        <mc:Fallback xmlns="">
          <p:pic>
            <p:nvPicPr>
              <p:cNvPr id="7" name="Freihand 6"/>
              <p:cNvPicPr/>
              <p:nvPr/>
            </p:nvPicPr>
            <p:blipFill>
              <a:blip r:embed="rId8"/>
              <a:stretch>
                <a:fillRect/>
              </a:stretch>
            </p:blipFill>
            <p:spPr>
              <a:xfrm>
                <a:off x="4682462" y="4885337"/>
                <a:ext cx="2354400" cy="136800"/>
              </a:xfrm>
              <a:prstGeom prst="rect">
                <a:avLst/>
              </a:prstGeom>
            </p:spPr>
          </p:pic>
        </mc:Fallback>
      </mc:AlternateContent>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5050535" y="206338"/>
            <a:ext cx="3034099"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VWL</a:t>
            </a:r>
          </a:p>
        </p:txBody>
      </p:sp>
      <p:sp>
        <p:nvSpPr>
          <p:cNvPr id="7172" name="Text Box 3"/>
          <p:cNvSpPr txBox="1">
            <a:spLocks noChangeArrowheads="1"/>
          </p:cNvSpPr>
          <p:nvPr/>
        </p:nvSpPr>
        <p:spPr bwMode="auto">
          <a:xfrm>
            <a:off x="1318901" y="727115"/>
            <a:ext cx="9144000" cy="415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400" dirty="0">
                <a:solidFill>
                  <a:srgbClr val="000000"/>
                </a:solidFill>
              </a:rPr>
              <a:t>	Volkswirtschaftslehre befasst sich mit der Analyse wirtschaftlicher Zusammenhänge und versucht Erklärungen für diese zu finden sowie eine Modellbildung daraus abzuleiten.</a:t>
            </a:r>
          </a:p>
          <a:p>
            <a:pPr eaLnBrk="1" hangingPunct="1">
              <a:buClrTx/>
            </a:pPr>
            <a:endParaRPr lang="de-DE" altLang="de-DE" sz="2400" dirty="0">
              <a:solidFill>
                <a:srgbClr val="000000"/>
              </a:solidFill>
            </a:endParaRPr>
          </a:p>
          <a:p>
            <a:pPr eaLnBrk="1" hangingPunct="1">
              <a:buClrTx/>
            </a:pPr>
            <a:r>
              <a:rPr lang="de-DE" altLang="de-DE" sz="2400" dirty="0">
                <a:solidFill>
                  <a:srgbClr val="000000"/>
                </a:solidFill>
              </a:rPr>
              <a:t>	Aus den erkannten Gesetzmäßigkeiten versucht der Volkswirt zukünftige wirtschaftliche Ereignisse vorherzusagen und Handlungsoptionen aufzuzeigen.</a:t>
            </a:r>
          </a:p>
          <a:p>
            <a:pPr eaLnBrk="1" hangingPunct="1">
              <a:buClrTx/>
            </a:pPr>
            <a:endParaRPr lang="de-DE" altLang="de-DE" sz="2400" dirty="0">
              <a:solidFill>
                <a:srgbClr val="000000"/>
              </a:solidFill>
            </a:endParaRPr>
          </a:p>
          <a:p>
            <a:pPr eaLnBrk="1" hangingPunct="1">
              <a:buClrTx/>
            </a:pPr>
            <a:r>
              <a:rPr lang="de-DE" altLang="de-DE" sz="2400" dirty="0">
                <a:solidFill>
                  <a:srgbClr val="000000"/>
                </a:solidFill>
              </a:rPr>
              <a:t>	Fundamentaler Untersuchungsgegenstand des Volkswirts sind 	Märkte, an denen Angebot und Nachfrage aufeinandertreffen. Der 	Volkswirt versucht die Funktionsfähigkeit dieser Märkte zu ergründen. </a:t>
            </a:r>
          </a:p>
        </p:txBody>
      </p:sp>
      <mc:AlternateContent xmlns:mc="http://schemas.openxmlformats.org/markup-compatibility/2006" xmlns:p14="http://schemas.microsoft.com/office/powerpoint/2010/main">
        <mc:Choice Requires="p14">
          <p:contentPart p14:bwMode="auto" r:id="rId3">
            <p14:nvContentPartPr>
              <p14:cNvPr id="4" name="Freihand 3"/>
              <p14:cNvContentPartPr/>
              <p14:nvPr/>
            </p14:nvContentPartPr>
            <p14:xfrm>
              <a:off x="2964542" y="5057057"/>
              <a:ext cx="56880" cy="1485360"/>
            </p14:xfrm>
          </p:contentPart>
        </mc:Choice>
        <mc:Fallback xmlns="">
          <p:pic>
            <p:nvPicPr>
              <p:cNvPr id="4" name="Freihand 3"/>
              <p:cNvPicPr/>
              <p:nvPr/>
            </p:nvPicPr>
            <p:blipFill>
              <a:blip r:embed="rId4"/>
              <a:stretch>
                <a:fillRect/>
              </a:stretch>
            </p:blipFill>
            <p:spPr>
              <a:xfrm>
                <a:off x="2949422" y="5044457"/>
                <a:ext cx="83520" cy="1510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p14:cNvContentPartPr/>
              <p14:nvPr/>
            </p14:nvContentPartPr>
            <p14:xfrm>
              <a:off x="2848982" y="6422177"/>
              <a:ext cx="2295000" cy="73440"/>
            </p14:xfrm>
          </p:contentPart>
        </mc:Choice>
        <mc:Fallback xmlns="">
          <p:pic>
            <p:nvPicPr>
              <p:cNvPr id="8" name="Freihand 7"/>
              <p:cNvPicPr/>
              <p:nvPr/>
            </p:nvPicPr>
            <p:blipFill>
              <a:blip r:embed="rId6"/>
              <a:stretch>
                <a:fillRect/>
              </a:stretch>
            </p:blipFill>
            <p:spPr>
              <a:xfrm>
                <a:off x="2835302" y="6407777"/>
                <a:ext cx="23205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Freihand 15"/>
              <p14:cNvContentPartPr/>
              <p14:nvPr/>
            </p14:nvContentPartPr>
            <p14:xfrm>
              <a:off x="3173702" y="4922417"/>
              <a:ext cx="1763280" cy="1297080"/>
            </p14:xfrm>
          </p:contentPart>
        </mc:Choice>
        <mc:Fallback xmlns="">
          <p:pic>
            <p:nvPicPr>
              <p:cNvPr id="16" name="Freihand 15"/>
              <p:cNvPicPr/>
              <p:nvPr/>
            </p:nvPicPr>
            <p:blipFill>
              <a:blip r:embed="rId8"/>
              <a:stretch>
                <a:fillRect/>
              </a:stretch>
            </p:blipFill>
            <p:spPr>
              <a:xfrm>
                <a:off x="3166862" y="4904417"/>
                <a:ext cx="1783800" cy="1323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Freihand 16"/>
              <p14:cNvContentPartPr/>
              <p14:nvPr/>
            </p14:nvContentPartPr>
            <p14:xfrm>
              <a:off x="3856262" y="5039777"/>
              <a:ext cx="519480" cy="1130040"/>
            </p14:xfrm>
          </p:contentPart>
        </mc:Choice>
        <mc:Fallback xmlns="">
          <p:pic>
            <p:nvPicPr>
              <p:cNvPr id="17" name="Freihand 16"/>
              <p:cNvPicPr/>
              <p:nvPr/>
            </p:nvPicPr>
            <p:blipFill>
              <a:blip r:embed="rId10"/>
              <a:stretch>
                <a:fillRect/>
              </a:stretch>
            </p:blipFill>
            <p:spPr>
              <a:xfrm>
                <a:off x="3843302" y="5026817"/>
                <a:ext cx="543600" cy="1154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176" name="Freihand 7175"/>
              <p14:cNvContentPartPr/>
              <p14:nvPr/>
            </p14:nvContentPartPr>
            <p14:xfrm>
              <a:off x="3253262" y="5084777"/>
              <a:ext cx="680400" cy="1353600"/>
            </p14:xfrm>
          </p:contentPart>
        </mc:Choice>
        <mc:Fallback xmlns="">
          <p:pic>
            <p:nvPicPr>
              <p:cNvPr id="7176" name="Freihand 7175"/>
              <p:cNvPicPr/>
              <p:nvPr/>
            </p:nvPicPr>
            <p:blipFill>
              <a:blip r:embed="rId12"/>
              <a:stretch>
                <a:fillRect/>
              </a:stretch>
            </p:blipFill>
            <p:spPr>
              <a:xfrm>
                <a:off x="3243902" y="5076857"/>
                <a:ext cx="702000" cy="1377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185" name="Freihand 7184"/>
              <p14:cNvContentPartPr/>
              <p14:nvPr/>
            </p14:nvContentPartPr>
            <p14:xfrm>
              <a:off x="3265502" y="5109617"/>
              <a:ext cx="644760" cy="1276200"/>
            </p14:xfrm>
          </p:contentPart>
        </mc:Choice>
        <mc:Fallback xmlns="">
          <p:pic>
            <p:nvPicPr>
              <p:cNvPr id="7185" name="Freihand 7184"/>
              <p:cNvPicPr/>
              <p:nvPr/>
            </p:nvPicPr>
            <p:blipFill>
              <a:blip r:embed="rId14"/>
              <a:stretch>
                <a:fillRect/>
              </a:stretch>
            </p:blipFill>
            <p:spPr>
              <a:xfrm>
                <a:off x="3256142" y="5100617"/>
                <a:ext cx="668880" cy="1299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188" name="Freihand 7187"/>
              <p14:cNvContentPartPr/>
              <p14:nvPr/>
            </p14:nvContentPartPr>
            <p14:xfrm>
              <a:off x="3018542" y="5061737"/>
              <a:ext cx="1505880" cy="614880"/>
            </p14:xfrm>
          </p:contentPart>
        </mc:Choice>
        <mc:Fallback xmlns="">
          <p:pic>
            <p:nvPicPr>
              <p:cNvPr id="7188" name="Freihand 7187"/>
              <p:cNvPicPr/>
              <p:nvPr/>
            </p:nvPicPr>
            <p:blipFill>
              <a:blip r:embed="rId16"/>
              <a:stretch>
                <a:fillRect/>
              </a:stretch>
            </p:blipFill>
            <p:spPr>
              <a:xfrm>
                <a:off x="3004142" y="5045177"/>
                <a:ext cx="1534320" cy="646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190" name="Freihand 7189"/>
              <p14:cNvContentPartPr/>
              <p14:nvPr/>
            </p14:nvContentPartPr>
            <p14:xfrm>
              <a:off x="2389622" y="4871657"/>
              <a:ext cx="3194640" cy="1735560"/>
            </p14:xfrm>
          </p:contentPart>
        </mc:Choice>
        <mc:Fallback xmlns="">
          <p:pic>
            <p:nvPicPr>
              <p:cNvPr id="7190" name="Freihand 7189"/>
              <p:cNvPicPr/>
              <p:nvPr/>
            </p:nvPicPr>
            <p:blipFill>
              <a:blip r:embed="rId18"/>
              <a:stretch>
                <a:fillRect/>
              </a:stretch>
            </p:blipFill>
            <p:spPr>
              <a:xfrm>
                <a:off x="2375222" y="4857617"/>
                <a:ext cx="3223440" cy="1764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192" name="Freihand 7191"/>
              <p14:cNvContentPartPr/>
              <p14:nvPr/>
            </p14:nvContentPartPr>
            <p14:xfrm>
              <a:off x="6537182" y="979697"/>
              <a:ext cx="2798280" cy="181440"/>
            </p14:xfrm>
          </p:contentPart>
        </mc:Choice>
        <mc:Fallback xmlns="">
          <p:pic>
            <p:nvPicPr>
              <p:cNvPr id="7192" name="Freihand 7191"/>
              <p:cNvPicPr/>
              <p:nvPr/>
            </p:nvPicPr>
            <p:blipFill>
              <a:blip r:embed="rId20"/>
              <a:stretch>
                <a:fillRect/>
              </a:stretch>
            </p:blipFill>
            <p:spPr>
              <a:xfrm>
                <a:off x="6523142" y="965297"/>
                <a:ext cx="28278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194" name="Freihand 7193"/>
              <p14:cNvContentPartPr/>
              <p14:nvPr/>
            </p14:nvContentPartPr>
            <p14:xfrm>
              <a:off x="1482062" y="1367417"/>
              <a:ext cx="2140920" cy="141120"/>
            </p14:xfrm>
          </p:contentPart>
        </mc:Choice>
        <mc:Fallback xmlns="">
          <p:pic>
            <p:nvPicPr>
              <p:cNvPr id="7194" name="Freihand 7193"/>
              <p:cNvPicPr/>
              <p:nvPr/>
            </p:nvPicPr>
            <p:blipFill>
              <a:blip r:embed="rId22"/>
              <a:stretch>
                <a:fillRect/>
              </a:stretch>
            </p:blipFill>
            <p:spPr>
              <a:xfrm>
                <a:off x="1474142" y="1353341"/>
                <a:ext cx="2162160" cy="16674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197" name="Freihand 7196"/>
              <p14:cNvContentPartPr/>
              <p14:nvPr/>
            </p14:nvContentPartPr>
            <p14:xfrm>
              <a:off x="1882742" y="1364897"/>
              <a:ext cx="4254840" cy="1450440"/>
            </p14:xfrm>
          </p:contentPart>
        </mc:Choice>
        <mc:Fallback xmlns="">
          <p:pic>
            <p:nvPicPr>
              <p:cNvPr id="7197" name="Freihand 7196"/>
              <p:cNvPicPr/>
              <p:nvPr/>
            </p:nvPicPr>
            <p:blipFill>
              <a:blip r:embed="rId24"/>
              <a:stretch>
                <a:fillRect/>
              </a:stretch>
            </p:blipFill>
            <p:spPr>
              <a:xfrm>
                <a:off x="1868342" y="1351217"/>
                <a:ext cx="4284360" cy="1478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199" name="Freihand 7198"/>
              <p14:cNvContentPartPr/>
              <p14:nvPr/>
            </p14:nvContentPartPr>
            <p14:xfrm>
              <a:off x="4666262" y="2999657"/>
              <a:ext cx="4899240" cy="120600"/>
            </p14:xfrm>
          </p:contentPart>
        </mc:Choice>
        <mc:Fallback xmlns="">
          <p:pic>
            <p:nvPicPr>
              <p:cNvPr id="7199" name="Freihand 7198"/>
              <p:cNvPicPr/>
              <p:nvPr/>
            </p:nvPicPr>
            <p:blipFill>
              <a:blip r:embed="rId26"/>
              <a:stretch>
                <a:fillRect/>
              </a:stretch>
            </p:blipFill>
            <p:spPr>
              <a:xfrm>
                <a:off x="4652222" y="2982017"/>
                <a:ext cx="49316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202" name="Freihand 7201"/>
              <p14:cNvContentPartPr/>
              <p14:nvPr/>
            </p14:nvContentPartPr>
            <p14:xfrm>
              <a:off x="4740782" y="4950857"/>
              <a:ext cx="706680" cy="1308960"/>
            </p14:xfrm>
          </p:contentPart>
        </mc:Choice>
        <mc:Fallback xmlns="">
          <p:pic>
            <p:nvPicPr>
              <p:cNvPr id="7202" name="Freihand 7201"/>
              <p:cNvPicPr/>
              <p:nvPr/>
            </p:nvPicPr>
            <p:blipFill>
              <a:blip r:embed="rId28"/>
              <a:stretch>
                <a:fillRect/>
              </a:stretch>
            </p:blipFill>
            <p:spPr>
              <a:xfrm>
                <a:off x="4727462" y="4937537"/>
                <a:ext cx="730800" cy="1336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203" name="Freihand 7202"/>
              <p14:cNvContentPartPr/>
              <p14:nvPr/>
            </p14:nvContentPartPr>
            <p14:xfrm>
              <a:off x="2418782" y="4774817"/>
              <a:ext cx="3405960" cy="1843560"/>
            </p14:xfrm>
          </p:contentPart>
        </mc:Choice>
        <mc:Fallback xmlns="">
          <p:pic>
            <p:nvPicPr>
              <p:cNvPr id="7203" name="Freihand 7202"/>
              <p:cNvPicPr/>
              <p:nvPr/>
            </p:nvPicPr>
            <p:blipFill>
              <a:blip r:embed="rId30"/>
              <a:stretch>
                <a:fillRect/>
              </a:stretch>
            </p:blipFill>
            <p:spPr>
              <a:xfrm>
                <a:off x="2404022" y="4759337"/>
                <a:ext cx="3436560" cy="1875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206" name="Freihand 7205"/>
              <p14:cNvContentPartPr/>
              <p14:nvPr/>
            </p14:nvContentPartPr>
            <p14:xfrm>
              <a:off x="2739542" y="5469617"/>
              <a:ext cx="146520" cy="364320"/>
            </p14:xfrm>
          </p:contentPart>
        </mc:Choice>
        <mc:Fallback xmlns="">
          <p:pic>
            <p:nvPicPr>
              <p:cNvPr id="7206" name="Freihand 7205"/>
              <p:cNvPicPr/>
              <p:nvPr/>
            </p:nvPicPr>
            <p:blipFill>
              <a:blip r:embed="rId32"/>
              <a:stretch>
                <a:fillRect/>
              </a:stretch>
            </p:blipFill>
            <p:spPr>
              <a:xfrm>
                <a:off x="2727302" y="5458457"/>
                <a:ext cx="168840" cy="388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209" name="Freihand 7208"/>
              <p14:cNvContentPartPr/>
              <p14:nvPr/>
            </p14:nvContentPartPr>
            <p14:xfrm>
              <a:off x="2388182" y="4862297"/>
              <a:ext cx="3406680" cy="1759320"/>
            </p14:xfrm>
          </p:contentPart>
        </mc:Choice>
        <mc:Fallback xmlns="">
          <p:pic>
            <p:nvPicPr>
              <p:cNvPr id="7209" name="Freihand 7208"/>
              <p:cNvPicPr/>
              <p:nvPr/>
            </p:nvPicPr>
            <p:blipFill>
              <a:blip r:embed="rId34"/>
              <a:stretch>
                <a:fillRect/>
              </a:stretch>
            </p:blipFill>
            <p:spPr>
              <a:xfrm>
                <a:off x="2373422" y="4848977"/>
                <a:ext cx="3435840" cy="1788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212" name="Freihand 7211"/>
              <p14:cNvContentPartPr/>
              <p14:nvPr/>
            </p14:nvContentPartPr>
            <p14:xfrm>
              <a:off x="1378742" y="4378817"/>
              <a:ext cx="3928680" cy="82800"/>
            </p14:xfrm>
          </p:contentPart>
        </mc:Choice>
        <mc:Fallback xmlns="">
          <p:pic>
            <p:nvPicPr>
              <p:cNvPr id="7212" name="Freihand 7211"/>
              <p:cNvPicPr/>
              <p:nvPr/>
            </p:nvPicPr>
            <p:blipFill>
              <a:blip r:embed="rId36"/>
              <a:stretch>
                <a:fillRect/>
              </a:stretch>
            </p:blipFill>
            <p:spPr>
              <a:xfrm>
                <a:off x="1364342" y="4364417"/>
                <a:ext cx="3960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213" name="Freihand 7212"/>
              <p14:cNvContentPartPr/>
              <p14:nvPr/>
            </p14:nvContentPartPr>
            <p14:xfrm>
              <a:off x="2431382" y="4785257"/>
              <a:ext cx="762840" cy="405720"/>
            </p14:xfrm>
          </p:contentPart>
        </mc:Choice>
        <mc:Fallback xmlns="">
          <p:pic>
            <p:nvPicPr>
              <p:cNvPr id="7213" name="Freihand 7212"/>
              <p:cNvPicPr/>
              <p:nvPr/>
            </p:nvPicPr>
            <p:blipFill>
              <a:blip r:embed="rId38"/>
              <a:stretch>
                <a:fillRect/>
              </a:stretch>
            </p:blipFill>
            <p:spPr>
              <a:xfrm>
                <a:off x="2417342" y="4770857"/>
                <a:ext cx="78840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217" name="Freihand 7216"/>
              <p14:cNvContentPartPr/>
              <p14:nvPr/>
            </p14:nvContentPartPr>
            <p14:xfrm>
              <a:off x="4993502" y="6290417"/>
              <a:ext cx="284760" cy="482760"/>
            </p14:xfrm>
          </p:contentPart>
        </mc:Choice>
        <mc:Fallback xmlns="">
          <p:pic>
            <p:nvPicPr>
              <p:cNvPr id="7217" name="Freihand 7216"/>
              <p:cNvPicPr/>
              <p:nvPr/>
            </p:nvPicPr>
            <p:blipFill>
              <a:blip r:embed="rId40"/>
              <a:stretch>
                <a:fillRect/>
              </a:stretch>
            </p:blipFill>
            <p:spPr>
              <a:xfrm>
                <a:off x="4977662" y="6275297"/>
                <a:ext cx="31608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218" name="Freihand 7217"/>
              <p14:cNvContentPartPr/>
              <p14:nvPr/>
            </p14:nvContentPartPr>
            <p14:xfrm>
              <a:off x="3400862" y="5180897"/>
              <a:ext cx="472680" cy="260280"/>
            </p14:xfrm>
          </p:contentPart>
        </mc:Choice>
        <mc:Fallback xmlns="">
          <p:pic>
            <p:nvPicPr>
              <p:cNvPr id="7218" name="Freihand 7217"/>
              <p:cNvPicPr/>
              <p:nvPr/>
            </p:nvPicPr>
            <p:blipFill>
              <a:blip r:embed="rId42"/>
              <a:stretch>
                <a:fillRect/>
              </a:stretch>
            </p:blipFill>
            <p:spPr>
              <a:xfrm>
                <a:off x="3385022" y="5169737"/>
                <a:ext cx="49716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219" name="Freihand 7218"/>
              <p14:cNvContentPartPr/>
              <p14:nvPr/>
            </p14:nvContentPartPr>
            <p14:xfrm>
              <a:off x="3079382" y="5568977"/>
              <a:ext cx="1112400" cy="113400"/>
            </p14:xfrm>
          </p:contentPart>
        </mc:Choice>
        <mc:Fallback xmlns="">
          <p:pic>
            <p:nvPicPr>
              <p:cNvPr id="7219" name="Freihand 7218"/>
              <p:cNvPicPr/>
              <p:nvPr/>
            </p:nvPicPr>
            <p:blipFill>
              <a:blip r:embed="rId44"/>
              <a:stretch>
                <a:fillRect/>
              </a:stretch>
            </p:blipFill>
            <p:spPr>
              <a:xfrm>
                <a:off x="3071822" y="5557817"/>
                <a:ext cx="11286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220" name="Freihand 7219"/>
              <p14:cNvContentPartPr/>
              <p14:nvPr/>
            </p14:nvContentPartPr>
            <p14:xfrm>
              <a:off x="2941862" y="5971457"/>
              <a:ext cx="757800" cy="98280"/>
            </p14:xfrm>
          </p:contentPart>
        </mc:Choice>
        <mc:Fallback xmlns="">
          <p:pic>
            <p:nvPicPr>
              <p:cNvPr id="7220" name="Freihand 7219"/>
              <p:cNvPicPr/>
              <p:nvPr/>
            </p:nvPicPr>
            <p:blipFill>
              <a:blip r:embed="rId46"/>
              <a:stretch>
                <a:fillRect/>
              </a:stretch>
            </p:blipFill>
            <p:spPr>
              <a:xfrm>
                <a:off x="2934302" y="5962457"/>
                <a:ext cx="7732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221" name="Freihand 7220"/>
              <p14:cNvContentPartPr/>
              <p14:nvPr/>
            </p14:nvContentPartPr>
            <p14:xfrm>
              <a:off x="2706422" y="4375217"/>
              <a:ext cx="2679120" cy="557280"/>
            </p14:xfrm>
          </p:contentPart>
        </mc:Choice>
        <mc:Fallback xmlns="">
          <p:pic>
            <p:nvPicPr>
              <p:cNvPr id="7221" name="Freihand 7220"/>
              <p:cNvPicPr/>
              <p:nvPr/>
            </p:nvPicPr>
            <p:blipFill>
              <a:blip r:embed="rId48"/>
              <a:stretch>
                <a:fillRect/>
              </a:stretch>
            </p:blipFill>
            <p:spPr>
              <a:xfrm>
                <a:off x="2695622" y="4359377"/>
                <a:ext cx="2706840" cy="586800"/>
              </a:xfrm>
              <a:prstGeom prst="rect">
                <a:avLst/>
              </a:prstGeom>
            </p:spPr>
          </p:pic>
        </mc:Fallback>
      </mc:AlternateContent>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0"/>
            <a:ext cx="7598011" cy="744941"/>
          </a:xfrm>
          <a:prstGeom prst="rect">
            <a:avLst/>
          </a:prstGeom>
          <a:noFill/>
          <a:ln>
            <a:noFill/>
          </a:ln>
        </p:spPr>
        <p:txBody>
          <a:bodyPr lIns="81646" tIns="40823" rIns="81646" bIns="40823" anchor="ctr" anchorCtr="1"/>
          <a:lstStyle/>
          <a:p>
            <a:r>
              <a:rPr lang="de-DE" sz="3266" b="1" dirty="0">
                <a:latin typeface="Times New Roman" panose="02020603050405020304" pitchFamily="18" charset="0"/>
                <a:cs typeface="Times New Roman" panose="02020603050405020304" pitchFamily="18" charset="0"/>
              </a:rPr>
              <a:t>Volkswirtschaftslehre als Wissenschaft</a:t>
            </a:r>
          </a:p>
        </p:txBody>
      </p:sp>
      <p:sp>
        <p:nvSpPr>
          <p:cNvPr id="7" name="Textfeld 6"/>
          <p:cNvSpPr txBox="1"/>
          <p:nvPr/>
        </p:nvSpPr>
        <p:spPr>
          <a:xfrm>
            <a:off x="605708" y="667636"/>
            <a:ext cx="8197746" cy="4676862"/>
          </a:xfrm>
          <a:prstGeom prst="rect">
            <a:avLst/>
          </a:prstGeom>
          <a:noFill/>
        </p:spPr>
        <p:txBody>
          <a:bodyPr wrap="square" rtlCol="0">
            <a:noAutofit/>
          </a:bodyPr>
          <a:lstStyle/>
          <a:p>
            <a:r>
              <a:rPr lang="de-DE" sz="2177" dirty="0" smtClean="0">
                <a:latin typeface="Times New Roman" panose="02020603050405020304" pitchFamily="18" charset="0"/>
                <a:cs typeface="Times New Roman" panose="02020603050405020304" pitchFamily="18" charset="0"/>
              </a:rPr>
              <a:t>Ablauf einer volkswirtschaftlichen Analyse:</a:t>
            </a:r>
            <a:endParaRPr lang="de-DE" sz="2177"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Deskription des wirtschaftlichen Geschehens (Diagnose)</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Entwicklung von abstrakten Modellen zur Erklärungen der wirtschaftlichen Abläufe (Theoriebildung)</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Überprüfung dieser Theorien an der Realität (Evaluierung)</a:t>
            </a:r>
          </a:p>
          <a:p>
            <a:r>
              <a:rPr lang="de-DE" sz="2177" dirty="0">
                <a:latin typeface="Times New Roman" panose="02020603050405020304" pitchFamily="18" charset="0"/>
                <a:cs typeface="Times New Roman" panose="02020603050405020304" pitchFamily="18" charset="0"/>
              </a:rPr>
              <a:t> </a:t>
            </a: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Prognose des künftigen Ablaufs des wirtschaftlichen Geschehens aus den abgeleiteten Modellen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Beratung der Politik in wirtschaftspolitischen Fragen </a:t>
            </a:r>
          </a:p>
          <a:p>
            <a:endParaRPr lang="de-DE" sz="2177"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928382" y="1741097"/>
              <a:ext cx="6626520" cy="116280"/>
            </p14:xfrm>
          </p:contentPart>
        </mc:Choice>
        <mc:Fallback xmlns="">
          <p:pic>
            <p:nvPicPr>
              <p:cNvPr id="3" name="Freihand 2"/>
              <p:cNvPicPr/>
              <p:nvPr/>
            </p:nvPicPr>
            <p:blipFill>
              <a:blip r:embed="rId4"/>
              <a:stretch>
                <a:fillRect/>
              </a:stretch>
            </p:blipFill>
            <p:spPr>
              <a:xfrm>
                <a:off x="914342" y="1725977"/>
                <a:ext cx="6654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p14:cNvContentPartPr/>
              <p14:nvPr/>
            </p14:nvContentPartPr>
            <p14:xfrm>
              <a:off x="1054022" y="1809857"/>
              <a:ext cx="6611400" cy="185040"/>
            </p14:xfrm>
          </p:contentPart>
        </mc:Choice>
        <mc:Fallback xmlns="">
          <p:pic>
            <p:nvPicPr>
              <p:cNvPr id="5" name="Freihand 4"/>
              <p:cNvPicPr/>
              <p:nvPr/>
            </p:nvPicPr>
            <p:blipFill>
              <a:blip r:embed="rId6"/>
              <a:stretch>
                <a:fillRect/>
              </a:stretch>
            </p:blipFill>
            <p:spPr>
              <a:xfrm>
                <a:off x="1045022" y="1795097"/>
                <a:ext cx="66387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p14:cNvContentPartPr/>
              <p14:nvPr/>
            </p14:nvContentPartPr>
            <p14:xfrm>
              <a:off x="7576862" y="1786817"/>
              <a:ext cx="156600" cy="1059480"/>
            </p14:xfrm>
          </p:contentPart>
        </mc:Choice>
        <mc:Fallback xmlns="">
          <p:pic>
            <p:nvPicPr>
              <p:cNvPr id="9" name="Freihand 8"/>
              <p:cNvPicPr/>
              <p:nvPr/>
            </p:nvPicPr>
            <p:blipFill>
              <a:blip r:embed="rId8"/>
              <a:stretch>
                <a:fillRect/>
              </a:stretch>
            </p:blipFill>
            <p:spPr>
              <a:xfrm>
                <a:off x="7566062" y="1773497"/>
                <a:ext cx="177480" cy="1086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p14:cNvContentPartPr/>
              <p14:nvPr/>
            </p14:nvContentPartPr>
            <p14:xfrm>
              <a:off x="977342" y="3407177"/>
              <a:ext cx="6863760" cy="294480"/>
            </p14:xfrm>
          </p:contentPart>
        </mc:Choice>
        <mc:Fallback xmlns="">
          <p:pic>
            <p:nvPicPr>
              <p:cNvPr id="11" name="Freihand 10"/>
              <p:cNvPicPr/>
              <p:nvPr/>
            </p:nvPicPr>
            <p:blipFill>
              <a:blip r:embed="rId10"/>
              <a:stretch>
                <a:fillRect/>
              </a:stretch>
            </p:blipFill>
            <p:spPr>
              <a:xfrm>
                <a:off x="963302" y="3394937"/>
                <a:ext cx="689436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p14:cNvContentPartPr/>
              <p14:nvPr/>
            </p14:nvContentPartPr>
            <p14:xfrm>
              <a:off x="946022" y="1261217"/>
              <a:ext cx="1452240" cy="597240"/>
            </p14:xfrm>
          </p:contentPart>
        </mc:Choice>
        <mc:Fallback xmlns="">
          <p:pic>
            <p:nvPicPr>
              <p:cNvPr id="13" name="Freihand 12"/>
              <p:cNvPicPr/>
              <p:nvPr/>
            </p:nvPicPr>
            <p:blipFill>
              <a:blip r:embed="rId12"/>
              <a:stretch>
                <a:fillRect/>
              </a:stretch>
            </p:blipFill>
            <p:spPr>
              <a:xfrm>
                <a:off x="931622" y="1246097"/>
                <a:ext cx="1481760" cy="622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Freihand 16"/>
              <p14:cNvContentPartPr/>
              <p14:nvPr/>
            </p14:nvContentPartPr>
            <p14:xfrm>
              <a:off x="890222" y="3589697"/>
              <a:ext cx="1414800" cy="473040"/>
            </p14:xfrm>
          </p:contentPart>
        </mc:Choice>
        <mc:Fallback xmlns="">
          <p:pic>
            <p:nvPicPr>
              <p:cNvPr id="17" name="Freihand 16"/>
              <p:cNvPicPr/>
              <p:nvPr/>
            </p:nvPicPr>
            <p:blipFill>
              <a:blip r:embed="rId14"/>
              <a:stretch>
                <a:fillRect/>
              </a:stretch>
            </p:blipFill>
            <p:spPr>
              <a:xfrm>
                <a:off x="872222" y="3572417"/>
                <a:ext cx="1450440" cy="507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Freihand 17"/>
              <p14:cNvContentPartPr/>
              <p14:nvPr/>
            </p14:nvContentPartPr>
            <p14:xfrm>
              <a:off x="412862" y="4389257"/>
              <a:ext cx="6700320" cy="951480"/>
            </p14:xfrm>
          </p:contentPart>
        </mc:Choice>
        <mc:Fallback xmlns="">
          <p:pic>
            <p:nvPicPr>
              <p:cNvPr id="18" name="Freihand 17"/>
              <p:cNvPicPr/>
              <p:nvPr/>
            </p:nvPicPr>
            <p:blipFill>
              <a:blip r:embed="rId16"/>
              <a:stretch>
                <a:fillRect/>
              </a:stretch>
            </p:blipFill>
            <p:spPr>
              <a:xfrm>
                <a:off x="397022" y="4374137"/>
                <a:ext cx="6731640" cy="982080"/>
              </a:xfrm>
              <a:prstGeom prst="rect">
                <a:avLst/>
              </a:prstGeom>
            </p:spPr>
          </p:pic>
        </mc:Fallback>
      </mc:AlternateContent>
    </p:spTree>
    <p:extLst>
      <p:ext uri="{BB962C8B-B14F-4D97-AF65-F5344CB8AC3E}">
        <p14:creationId xmlns:p14="http://schemas.microsoft.com/office/powerpoint/2010/main" val="2618435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764</Words>
  <Application>Microsoft Office PowerPoint</Application>
  <PresentationFormat>Breitbild</PresentationFormat>
  <Paragraphs>191</Paragraphs>
  <Slides>15</Slides>
  <Notes>11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15</vt:i4>
      </vt:variant>
    </vt:vector>
  </HeadingPairs>
  <TitlesOfParts>
    <vt:vector size="23" baseType="lpstr">
      <vt:lpstr>Arial</vt:lpstr>
      <vt:lpstr>Calibri</vt:lpstr>
      <vt:lpstr>Calibri Light</vt:lpstr>
      <vt:lpstr>Droid Sans Fallback</vt:lpstr>
      <vt:lpstr>Sparkasse Rg</vt:lpstr>
      <vt:lpstr>Times New Roman</vt:lpstr>
      <vt:lpstr>Wingdings</vt:lpstr>
      <vt:lpstr>Office</vt:lpstr>
      <vt:lpstr>PowerPoint-Präsentation</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486</cp:revision>
  <dcterms:created xsi:type="dcterms:W3CDTF">2019-02-11T10:45:01Z</dcterms:created>
  <dcterms:modified xsi:type="dcterms:W3CDTF">2021-03-04T12:26:20Z</dcterms:modified>
</cp:coreProperties>
</file>